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6" r:id="rId4"/>
  </p:sldMasterIdLst>
  <p:notesMasterIdLst>
    <p:notesMasterId r:id="rId5"/>
  </p:notesMasterIdLst>
  <p:handoutMasterIdLst>
    <p:handoutMasterId r:id="rId6"/>
  </p:handout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5" autoAdjust="0"/>
    <p:restoredTop sz="95388" autoAdjust="0"/>
  </p:normalViewPr>
  <p:slideViewPr>
    <p:cSldViewPr snapToGrid="0">
      <p:cViewPr varScale="1">
        <p:scale>
          <a:sx n="85" d="100"/>
          <a:sy n="85" d="100"/>
        </p:scale>
        <p:origin x="821" y="53"/>
      </p:cViewPr>
      <p:guideLst>
        <p:guide orient="horz" pos="3360"/>
        <p:guide pos="3840"/>
      </p:guideLst>
    </p:cSldViewPr>
  </p:slideViewPr>
  <p:outlineViewPr>
    <p:cViewPr>
      <p:scale>
        <a:sx n="33" d="100"/>
        <a:sy n="33" d="100"/>
      </p:scale>
      <p:origin x="0" y="-126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F6ED8B-CF52-4A64-BACC-61D9C1041E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7022B2-02C5-4E03-99BC-0BA3C57AC4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2A77B-D33C-49B3-A83C-450AA2ED72B3}" type="datetimeFigureOut">
              <a:rPr lang="en-US" smtClean="0"/>
              <a:t>8/24/2024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FEE8C-8D38-4F2A-950E-071C6823E2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67A6D-959B-4552-AB8D-4CCA819CAA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9A36D-7FAC-478F-9944-F324014F6F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67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D8F9A-F5CB-4EF8-A859-ED5E107B9763}" type="datetimeFigureOut">
              <a:rPr lang="en-US" smtClean="0"/>
              <a:t>8/24/2024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9A9E5-4F7F-4A7D-9DE1-8992323292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8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74996-9779-1D0F-B5C6-7FE85FFF1E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2773681"/>
            <a:ext cx="5674360" cy="3200400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6B97173-A601-1D66-1651-4FE0D76A0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454" t="1728"/>
          <a:stretch/>
        </p:blipFill>
        <p:spPr>
          <a:xfrm>
            <a:off x="-1" y="0"/>
            <a:ext cx="8264995" cy="5320146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36195E0C-E6DB-30E6-9DAE-7E9D4EC0E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6152378"/>
            <a:ext cx="5674360" cy="696996"/>
          </a:xfrm>
        </p:spPr>
        <p:txBody>
          <a:bodyPr/>
          <a:lstStyle>
            <a:lvl1pPr marL="0" indent="0" algn="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084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6D7227F9-50F9-820B-69B7-924C02120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2330"/>
          <a:stretch/>
        </p:blipFill>
        <p:spPr>
          <a:xfrm>
            <a:off x="7810500" y="3025140"/>
            <a:ext cx="4381500" cy="38328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8D1E69-316E-A8E1-7ADA-040A0E4907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365125"/>
            <a:ext cx="7273637" cy="16465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1069CA0-E0AB-99C6-10DB-13AAC019DD7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399" y="2011363"/>
            <a:ext cx="7273638" cy="4155757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B66675-D8A5-0062-EB51-C8069A2C3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246254"/>
            <a:ext cx="631065" cy="296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1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E605D-0584-F71C-A97D-B672F13E3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2580640"/>
            <a:ext cx="5181600" cy="3368819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F635C-89E6-F6EF-FA6A-417A9A84BF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85840" y="-10159"/>
            <a:ext cx="6116320" cy="6868160"/>
          </a:xfrm>
          <a:custGeom>
            <a:avLst/>
            <a:gdLst>
              <a:gd name="connsiteX0" fmla="*/ 0 w 6116320"/>
              <a:gd name="connsiteY0" fmla="*/ 0 h 6880225"/>
              <a:gd name="connsiteX1" fmla="*/ 6116320 w 6116320"/>
              <a:gd name="connsiteY1" fmla="*/ 0 h 6880225"/>
              <a:gd name="connsiteX2" fmla="*/ 6116320 w 6116320"/>
              <a:gd name="connsiteY2" fmla="*/ 6880225 h 6880225"/>
              <a:gd name="connsiteX3" fmla="*/ 0 w 6116320"/>
              <a:gd name="connsiteY3" fmla="*/ 6880225 h 6880225"/>
              <a:gd name="connsiteX4" fmla="*/ 0 w 6116320"/>
              <a:gd name="connsiteY4" fmla="*/ 0 h 6880225"/>
              <a:gd name="connsiteX0" fmla="*/ 0 w 6116320"/>
              <a:gd name="connsiteY0" fmla="*/ 0 h 6880225"/>
              <a:gd name="connsiteX1" fmla="*/ 6116320 w 6116320"/>
              <a:gd name="connsiteY1" fmla="*/ 0 h 6880225"/>
              <a:gd name="connsiteX2" fmla="*/ 6116320 w 6116320"/>
              <a:gd name="connsiteY2" fmla="*/ 6880225 h 6880225"/>
              <a:gd name="connsiteX3" fmla="*/ 2052320 w 6116320"/>
              <a:gd name="connsiteY3" fmla="*/ 6880225 h 6880225"/>
              <a:gd name="connsiteX4" fmla="*/ 0 w 6116320"/>
              <a:gd name="connsiteY4" fmla="*/ 0 h 688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16320" h="6880225">
                <a:moveTo>
                  <a:pt x="0" y="0"/>
                </a:moveTo>
                <a:lnTo>
                  <a:pt x="6116320" y="0"/>
                </a:lnTo>
                <a:lnTo>
                  <a:pt x="6116320" y="6880225"/>
                </a:lnTo>
                <a:lnTo>
                  <a:pt x="2052320" y="6880225"/>
                </a:lnTo>
                <a:lnTo>
                  <a:pt x="0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3678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B99CAE4-AA9B-52BA-7DE8-8245CE705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5445" t="24819" r="46503"/>
          <a:stretch/>
        </p:blipFill>
        <p:spPr>
          <a:xfrm rot="16200000">
            <a:off x="961221" y="4525179"/>
            <a:ext cx="1371600" cy="3294042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28DFE681-710B-6FE5-B8E0-3BC9DB9F1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365125"/>
            <a:ext cx="10363201" cy="162960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FE383D3-6A16-1891-FF52-470B26B9404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399" y="2022250"/>
            <a:ext cx="4992709" cy="374718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74B5EB04-CA6E-7417-56DF-A55B21E94B7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84891" y="2022250"/>
            <a:ext cx="4992709" cy="374718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B66675-D8A5-0062-EB51-C8069A2C3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246254"/>
            <a:ext cx="631065" cy="296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9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B99CAE4-AA9B-52BA-7DE8-8245CE705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5445" t="24819" r="46503"/>
          <a:stretch/>
        </p:blipFill>
        <p:spPr>
          <a:xfrm rot="16200000">
            <a:off x="961221" y="4525179"/>
            <a:ext cx="1371600" cy="3294042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28DFE681-710B-6FE5-B8E0-3BC9DB9F1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365125"/>
            <a:ext cx="10363201" cy="162960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FE383D3-6A16-1891-FF52-470B26B9404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399" y="2796988"/>
            <a:ext cx="4992709" cy="2972442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74B5EB04-CA6E-7417-56DF-A55B21E94B7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284891" y="2796988"/>
            <a:ext cx="4992709" cy="2972442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B66675-D8A5-0062-EB51-C8069A2C3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246254"/>
            <a:ext cx="631065" cy="296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75C9F11-019F-9F97-D552-8385A9A94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1999489"/>
            <a:ext cx="4992709" cy="797499"/>
          </a:xfrm>
        </p:spPr>
        <p:txBody>
          <a:bodyPr anchor="b"/>
          <a:lstStyle>
            <a:lvl1pPr marL="0" indent="0">
              <a:buNone/>
              <a:defRPr sz="2400" b="1" cap="sm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28696D6-ED32-7367-4689-7DFC4A5DDF61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6284891" y="1999489"/>
            <a:ext cx="4992709" cy="797499"/>
          </a:xfrm>
        </p:spPr>
        <p:txBody>
          <a:bodyPr anchor="b"/>
          <a:lstStyle>
            <a:lvl1pPr marL="0" indent="0">
              <a:buNone/>
              <a:defRPr sz="2400" b="1" cap="sm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6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B99CAE4-AA9B-52BA-7DE8-8245CE705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5445" t="24819" r="46503"/>
          <a:stretch/>
        </p:blipFill>
        <p:spPr>
          <a:xfrm rot="16200000">
            <a:off x="961221" y="4525179"/>
            <a:ext cx="1371600" cy="3294042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28DFE681-710B-6FE5-B8E0-3BC9DB9F1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365125"/>
            <a:ext cx="10363201" cy="162960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B66675-D8A5-0062-EB51-C8069A2C3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246254"/>
            <a:ext cx="631065" cy="296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1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589277D-BC14-E7E0-5822-5575F563E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039100" y="228600"/>
            <a:ext cx="43815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1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A783FA55-EF1D-66CF-8FD5-29086D71E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981" t="40714" r="61027" b="44471"/>
          <a:stretch/>
        </p:blipFill>
        <p:spPr>
          <a:xfrm rot="10800000" flipV="1">
            <a:off x="-26830" y="5950040"/>
            <a:ext cx="2513521" cy="914400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57FC493E-284F-ADBA-D92D-883CAB13AD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8" y="365125"/>
            <a:ext cx="10439401" cy="1617017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B8B2035-4AA9-D25E-9F15-3ED36F734D1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399" y="2022250"/>
            <a:ext cx="3310129" cy="374718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 b="1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 b="1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 b="1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 b="1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6A694422-6B3E-3D80-AC41-FD1CED52ACA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602310" y="2018120"/>
            <a:ext cx="6751489" cy="374718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16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B66675-D8A5-0062-EB51-C8069A2C3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" y="6246254"/>
            <a:ext cx="631065" cy="296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1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2B74EE53-DB22-C27E-074F-A7129585F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158" t="-5374" b="78533"/>
          <a:stretch/>
        </p:blipFill>
        <p:spPr>
          <a:xfrm rot="10800000">
            <a:off x="6324600" y="0"/>
            <a:ext cx="5867400" cy="16473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8AEF0C-FA4B-8C23-0132-5529EC244F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80" y="1181249"/>
            <a:ext cx="4805997" cy="2689629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DD4867-9B0B-647C-1F78-5E50BF30F0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016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05384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405384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FF4D65D-965A-5E86-4D91-C72D1D03A8B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26162" y="4043599"/>
            <a:ext cx="5795543" cy="2503849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36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5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1" r:id="rId2"/>
    <p:sldLayoutId id="2147483709" r:id="rId3"/>
    <p:sldLayoutId id="2147483713" r:id="rId4"/>
    <p:sldLayoutId id="2147483719" r:id="rId5"/>
    <p:sldLayoutId id="2147483720" r:id="rId6"/>
    <p:sldLayoutId id="2147483712" r:id="rId7"/>
    <p:sldLayoutId id="2147483714" r:id="rId8"/>
    <p:sldLayoutId id="214748371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Custom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l">
          <a:defRPr>
            <a:solidFill>
              <a:schemeClr val="tx1">
                <a:lumMod val="85000"/>
                <a:lumOff val="15000"/>
              </a:schemeClr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22318419_win32_SL_V9" id="{8502042B-488E-4F33-AD20-77B40A1BC1AA}" vid="{A90C26AF-23CA-48C5-BFF9-84DC7B1C91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133F63F-9110-40E7-9727-485934F415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8EFD9E-464D-4A64-8503-21EC026015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B53FD5-8F3E-4406-8404-9F78B5E6376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Tenorite</vt:lpstr>
      <vt:lpstr>Custom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Barun Saha</dc:creator>
  <cp:lastModifiedBy>Barun Saha</cp:lastModifiedBy>
  <cp:revision>31</cp:revision>
  <dcterms:created xsi:type="dcterms:W3CDTF">2024-01-04T07:32:45Z</dcterms:created>
  <dcterms:modified xsi:type="dcterms:W3CDTF">2024-08-24T15:22:58Z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