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93"/>
  </p:notesMasterIdLst>
  <p:sldIdLst>
    <p:sldId id="327" r:id="rId2"/>
    <p:sldId id="462" r:id="rId3"/>
    <p:sldId id="328" r:id="rId4"/>
    <p:sldId id="473" r:id="rId5"/>
    <p:sldId id="474" r:id="rId6"/>
    <p:sldId id="443" r:id="rId7"/>
    <p:sldId id="472" r:id="rId8"/>
    <p:sldId id="444" r:id="rId9"/>
    <p:sldId id="420" r:id="rId10"/>
    <p:sldId id="421" r:id="rId11"/>
    <p:sldId id="463" r:id="rId12"/>
    <p:sldId id="475" r:id="rId13"/>
    <p:sldId id="442" r:id="rId14"/>
    <p:sldId id="536" r:id="rId15"/>
    <p:sldId id="555" r:id="rId16"/>
    <p:sldId id="554" r:id="rId17"/>
    <p:sldId id="553" r:id="rId18"/>
    <p:sldId id="552" r:id="rId19"/>
    <p:sldId id="551" r:id="rId20"/>
    <p:sldId id="550" r:id="rId21"/>
    <p:sldId id="549" r:id="rId22"/>
    <p:sldId id="548" r:id="rId23"/>
    <p:sldId id="547" r:id="rId24"/>
    <p:sldId id="546" r:id="rId25"/>
    <p:sldId id="544" r:id="rId26"/>
    <p:sldId id="543" r:id="rId27"/>
    <p:sldId id="542" r:id="rId28"/>
    <p:sldId id="541" r:id="rId29"/>
    <p:sldId id="540" r:id="rId30"/>
    <p:sldId id="539" r:id="rId31"/>
    <p:sldId id="538" r:id="rId32"/>
    <p:sldId id="537" r:id="rId33"/>
    <p:sldId id="471" r:id="rId34"/>
    <p:sldId id="535" r:id="rId35"/>
    <p:sldId id="534" r:id="rId36"/>
    <p:sldId id="533" r:id="rId37"/>
    <p:sldId id="532" r:id="rId38"/>
    <p:sldId id="531" r:id="rId39"/>
    <p:sldId id="459" r:id="rId40"/>
    <p:sldId id="477" r:id="rId41"/>
    <p:sldId id="476" r:id="rId42"/>
    <p:sldId id="478" r:id="rId43"/>
    <p:sldId id="457" r:id="rId44"/>
    <p:sldId id="484" r:id="rId45"/>
    <p:sldId id="558" r:id="rId46"/>
    <p:sldId id="559" r:id="rId47"/>
    <p:sldId id="560" r:id="rId48"/>
    <p:sldId id="561" r:id="rId49"/>
    <p:sldId id="460" r:id="rId50"/>
    <p:sldId id="492" r:id="rId51"/>
    <p:sldId id="490" r:id="rId52"/>
    <p:sldId id="499" r:id="rId53"/>
    <p:sldId id="493" r:id="rId54"/>
    <p:sldId id="528" r:id="rId55"/>
    <p:sldId id="494" r:id="rId56"/>
    <p:sldId id="519" r:id="rId57"/>
    <p:sldId id="495" r:id="rId58"/>
    <p:sldId id="461" r:id="rId59"/>
    <p:sldId id="458" r:id="rId60"/>
    <p:sldId id="496" r:id="rId61"/>
    <p:sldId id="500" r:id="rId62"/>
    <p:sldId id="501" r:id="rId63"/>
    <p:sldId id="507" r:id="rId64"/>
    <p:sldId id="502" r:id="rId65"/>
    <p:sldId id="505" r:id="rId66"/>
    <p:sldId id="504" r:id="rId67"/>
    <p:sldId id="503" r:id="rId68"/>
    <p:sldId id="506" r:id="rId69"/>
    <p:sldId id="508" r:id="rId70"/>
    <p:sldId id="509" r:id="rId71"/>
    <p:sldId id="529" r:id="rId72"/>
    <p:sldId id="522" r:id="rId73"/>
    <p:sldId id="510" r:id="rId74"/>
    <p:sldId id="511" r:id="rId75"/>
    <p:sldId id="512" r:id="rId76"/>
    <p:sldId id="514" r:id="rId77"/>
    <p:sldId id="515" r:id="rId78"/>
    <p:sldId id="513" r:id="rId79"/>
    <p:sldId id="497" r:id="rId80"/>
    <p:sldId id="517" r:id="rId81"/>
    <p:sldId id="518" r:id="rId82"/>
    <p:sldId id="523" r:id="rId83"/>
    <p:sldId id="516" r:id="rId84"/>
    <p:sldId id="520" r:id="rId85"/>
    <p:sldId id="524" r:id="rId86"/>
    <p:sldId id="525" r:id="rId87"/>
    <p:sldId id="526" r:id="rId88"/>
    <p:sldId id="527" r:id="rId89"/>
    <p:sldId id="556" r:id="rId90"/>
    <p:sldId id="557" r:id="rId91"/>
    <p:sldId id="498" r:id="rId92"/>
  </p:sldIdLst>
  <p:sldSz cx="12192000" cy="6858000"/>
  <p:notesSz cx="6858000" cy="9144000"/>
  <p:embeddedFontLst>
    <p:embeddedFont>
      <p:font typeface="Cheltenhm BdCn BT" panose="02040606050705020403" pitchFamily="18" charset="0"/>
      <p:regular r:id="rId94"/>
      <p:italic r:id="rId95"/>
    </p:embeddedFont>
    <p:embeddedFont>
      <p:font typeface="Cheltenhm BdHd BT" panose="02040703050705020403" pitchFamily="18" charset="0"/>
      <p:regular r:id="rId96"/>
    </p:embeddedFont>
    <p:embeddedFont>
      <p:font typeface="Cheltenhm BdItHd BT" panose="02040703050705090403" pitchFamily="18" charset="0"/>
      <p:regular r:id="rId97"/>
    </p:embeddedFont>
    <p:embeddedFont>
      <p:font typeface="Programma" panose="02000009000000000000" pitchFamily="49" charset="0"/>
      <p:regular r:id="rId98"/>
      <p:bold r:id="rId9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FFFCC"/>
    <a:srgbClr val="FF80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797" autoAdjust="0"/>
    <p:restoredTop sz="95352" autoAdjust="0"/>
  </p:normalViewPr>
  <p:slideViewPr>
    <p:cSldViewPr snapToGrid="0">
      <p:cViewPr varScale="1">
        <p:scale>
          <a:sx n="158" d="100"/>
          <a:sy n="158" d="100"/>
        </p:scale>
        <p:origin x="2472" y="144"/>
      </p:cViewPr>
      <p:guideLst/>
    </p:cSldViewPr>
  </p:slideViewPr>
  <p:notesTextViewPr>
    <p:cViewPr>
      <p:scale>
        <a:sx n="1" d="1"/>
        <a:sy n="1" d="1"/>
      </p:scale>
      <p:origin x="0" y="0"/>
    </p:cViewPr>
  </p:notesTextViewPr>
  <p:sorterViewPr>
    <p:cViewPr>
      <p:scale>
        <a:sx n="50" d="100"/>
        <a:sy n="50" d="100"/>
      </p:scale>
      <p:origin x="0" y="-5511"/>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microsoft.com/office/2016/11/relationships/changesInfo" Target="changesInfos/changesInfo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uglas Crockford" userId="122ddc40100c3389" providerId="LiveId" clId="{257B9CD6-BD5E-4DE4-8EC6-8D87252AB98D}"/>
    <pc:docChg chg="addSld modSld">
      <pc:chgData name="Douglas Crockford" userId="122ddc40100c3389" providerId="LiveId" clId="{257B9CD6-BD5E-4DE4-8EC6-8D87252AB98D}" dt="2018-02-10T12:59:21.891" v="1"/>
      <pc:docMkLst>
        <pc:docMk/>
      </pc:docMkLst>
      <pc:sldChg chg="addSp modSp add">
        <pc:chgData name="Douglas Crockford" userId="122ddc40100c3389" providerId="LiveId" clId="{257B9CD6-BD5E-4DE4-8EC6-8D87252AB98D}" dt="2018-02-10T12:59:21.891" v="1"/>
        <pc:sldMkLst>
          <pc:docMk/>
          <pc:sldMk cId="2377958652" sldId="557"/>
        </pc:sldMkLst>
        <pc:picChg chg="add mod">
          <ac:chgData name="Douglas Crockford" userId="122ddc40100c3389" providerId="LiveId" clId="{257B9CD6-BD5E-4DE4-8EC6-8D87252AB98D}" dt="2018-02-10T12:59:21.891" v="1"/>
          <ac:picMkLst>
            <pc:docMk/>
            <pc:sldMk cId="2377958652" sldId="557"/>
            <ac:picMk id="4" creationId="{AAB63827-BCDB-4284-9DAC-DCA8D486D0C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6F4F01-B695-43D6-BAE7-328A068B54C6}" type="datetimeFigureOut">
              <a:rPr lang="en-US" smtClean="0"/>
              <a:t>11/11/2024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D10D93-4052-4AA0-BB21-4E069E1DE689}" type="slidenum">
              <a:rPr lang="en-US" smtClean="0"/>
              <a:t>‹#›</a:t>
            </a:fld>
            <a:endParaRPr lang="en-US"/>
          </a:p>
        </p:txBody>
      </p:sp>
    </p:spTree>
    <p:extLst>
      <p:ext uri="{BB962C8B-B14F-4D97-AF65-F5344CB8AC3E}">
        <p14:creationId xmlns:p14="http://schemas.microsoft.com/office/powerpoint/2010/main" val="34917766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a:t>
            </a:fld>
            <a:endParaRPr lang="en-US"/>
          </a:p>
        </p:txBody>
      </p:sp>
    </p:spTree>
    <p:extLst>
      <p:ext uri="{BB962C8B-B14F-4D97-AF65-F5344CB8AC3E}">
        <p14:creationId xmlns:p14="http://schemas.microsoft.com/office/powerpoint/2010/main" val="2423665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21</a:t>
            </a:fld>
            <a:endParaRPr lang="en-US"/>
          </a:p>
        </p:txBody>
      </p:sp>
    </p:spTree>
    <p:extLst>
      <p:ext uri="{BB962C8B-B14F-4D97-AF65-F5344CB8AC3E}">
        <p14:creationId xmlns:p14="http://schemas.microsoft.com/office/powerpoint/2010/main" val="25463949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22</a:t>
            </a:fld>
            <a:endParaRPr lang="en-US"/>
          </a:p>
        </p:txBody>
      </p:sp>
    </p:spTree>
    <p:extLst>
      <p:ext uri="{BB962C8B-B14F-4D97-AF65-F5344CB8AC3E}">
        <p14:creationId xmlns:p14="http://schemas.microsoft.com/office/powerpoint/2010/main" val="152995890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23</a:t>
            </a:fld>
            <a:endParaRPr lang="en-US"/>
          </a:p>
        </p:txBody>
      </p:sp>
    </p:spTree>
    <p:extLst>
      <p:ext uri="{BB962C8B-B14F-4D97-AF65-F5344CB8AC3E}">
        <p14:creationId xmlns:p14="http://schemas.microsoft.com/office/powerpoint/2010/main" val="64252712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24</a:t>
            </a:fld>
            <a:endParaRPr lang="en-US"/>
          </a:p>
        </p:txBody>
      </p:sp>
    </p:spTree>
    <p:extLst>
      <p:ext uri="{BB962C8B-B14F-4D97-AF65-F5344CB8AC3E}">
        <p14:creationId xmlns:p14="http://schemas.microsoft.com/office/powerpoint/2010/main" val="39296839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25</a:t>
            </a:fld>
            <a:endParaRPr lang="en-US"/>
          </a:p>
        </p:txBody>
      </p:sp>
    </p:spTree>
    <p:extLst>
      <p:ext uri="{BB962C8B-B14F-4D97-AF65-F5344CB8AC3E}">
        <p14:creationId xmlns:p14="http://schemas.microsoft.com/office/powerpoint/2010/main" val="124493288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26</a:t>
            </a:fld>
            <a:endParaRPr lang="en-US"/>
          </a:p>
        </p:txBody>
      </p:sp>
    </p:spTree>
    <p:extLst>
      <p:ext uri="{BB962C8B-B14F-4D97-AF65-F5344CB8AC3E}">
        <p14:creationId xmlns:p14="http://schemas.microsoft.com/office/powerpoint/2010/main" val="37652774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27</a:t>
            </a:fld>
            <a:endParaRPr lang="en-US"/>
          </a:p>
        </p:txBody>
      </p:sp>
    </p:spTree>
    <p:extLst>
      <p:ext uri="{BB962C8B-B14F-4D97-AF65-F5344CB8AC3E}">
        <p14:creationId xmlns:p14="http://schemas.microsoft.com/office/powerpoint/2010/main" val="213075794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28</a:t>
            </a:fld>
            <a:endParaRPr lang="en-US"/>
          </a:p>
        </p:txBody>
      </p:sp>
    </p:spTree>
    <p:extLst>
      <p:ext uri="{BB962C8B-B14F-4D97-AF65-F5344CB8AC3E}">
        <p14:creationId xmlns:p14="http://schemas.microsoft.com/office/powerpoint/2010/main" val="25480710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29</a:t>
            </a:fld>
            <a:endParaRPr lang="en-US"/>
          </a:p>
        </p:txBody>
      </p:sp>
    </p:spTree>
    <p:extLst>
      <p:ext uri="{BB962C8B-B14F-4D97-AF65-F5344CB8AC3E}">
        <p14:creationId xmlns:p14="http://schemas.microsoft.com/office/powerpoint/2010/main" val="25568408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30</a:t>
            </a:fld>
            <a:endParaRPr lang="en-US"/>
          </a:p>
        </p:txBody>
      </p:sp>
    </p:spTree>
    <p:extLst>
      <p:ext uri="{BB962C8B-B14F-4D97-AF65-F5344CB8AC3E}">
        <p14:creationId xmlns:p14="http://schemas.microsoft.com/office/powerpoint/2010/main" val="1432280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a:t>
            </a:fld>
            <a:endParaRPr lang="en-US"/>
          </a:p>
        </p:txBody>
      </p:sp>
    </p:spTree>
    <p:extLst>
      <p:ext uri="{BB962C8B-B14F-4D97-AF65-F5344CB8AC3E}">
        <p14:creationId xmlns:p14="http://schemas.microsoft.com/office/powerpoint/2010/main" val="306985665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31</a:t>
            </a:fld>
            <a:endParaRPr lang="en-US"/>
          </a:p>
        </p:txBody>
      </p:sp>
    </p:spTree>
    <p:extLst>
      <p:ext uri="{BB962C8B-B14F-4D97-AF65-F5344CB8AC3E}">
        <p14:creationId xmlns:p14="http://schemas.microsoft.com/office/powerpoint/2010/main" val="1803586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32</a:t>
            </a:fld>
            <a:endParaRPr lang="en-US"/>
          </a:p>
        </p:txBody>
      </p:sp>
    </p:spTree>
    <p:extLst>
      <p:ext uri="{BB962C8B-B14F-4D97-AF65-F5344CB8AC3E}">
        <p14:creationId xmlns:p14="http://schemas.microsoft.com/office/powerpoint/2010/main" val="374770317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33</a:t>
            </a:fld>
            <a:endParaRPr lang="en-US"/>
          </a:p>
        </p:txBody>
      </p:sp>
    </p:spTree>
    <p:extLst>
      <p:ext uri="{BB962C8B-B14F-4D97-AF65-F5344CB8AC3E}">
        <p14:creationId xmlns:p14="http://schemas.microsoft.com/office/powerpoint/2010/main" val="424503098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34</a:t>
            </a:fld>
            <a:endParaRPr lang="en-US"/>
          </a:p>
        </p:txBody>
      </p:sp>
    </p:spTree>
    <p:extLst>
      <p:ext uri="{BB962C8B-B14F-4D97-AF65-F5344CB8AC3E}">
        <p14:creationId xmlns:p14="http://schemas.microsoft.com/office/powerpoint/2010/main" val="116168935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35</a:t>
            </a:fld>
            <a:endParaRPr lang="en-US"/>
          </a:p>
        </p:txBody>
      </p:sp>
    </p:spTree>
    <p:extLst>
      <p:ext uri="{BB962C8B-B14F-4D97-AF65-F5344CB8AC3E}">
        <p14:creationId xmlns:p14="http://schemas.microsoft.com/office/powerpoint/2010/main" val="368534863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36</a:t>
            </a:fld>
            <a:endParaRPr lang="en-US"/>
          </a:p>
        </p:txBody>
      </p:sp>
    </p:spTree>
    <p:extLst>
      <p:ext uri="{BB962C8B-B14F-4D97-AF65-F5344CB8AC3E}">
        <p14:creationId xmlns:p14="http://schemas.microsoft.com/office/powerpoint/2010/main" val="32215280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37</a:t>
            </a:fld>
            <a:endParaRPr lang="en-US"/>
          </a:p>
        </p:txBody>
      </p:sp>
    </p:spTree>
    <p:extLst>
      <p:ext uri="{BB962C8B-B14F-4D97-AF65-F5344CB8AC3E}">
        <p14:creationId xmlns:p14="http://schemas.microsoft.com/office/powerpoint/2010/main" val="9412898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38</a:t>
            </a:fld>
            <a:endParaRPr lang="en-US"/>
          </a:p>
        </p:txBody>
      </p:sp>
    </p:spTree>
    <p:extLst>
      <p:ext uri="{BB962C8B-B14F-4D97-AF65-F5344CB8AC3E}">
        <p14:creationId xmlns:p14="http://schemas.microsoft.com/office/powerpoint/2010/main" val="10439735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39</a:t>
            </a:fld>
            <a:endParaRPr lang="en-US"/>
          </a:p>
        </p:txBody>
      </p:sp>
    </p:spTree>
    <p:extLst>
      <p:ext uri="{BB962C8B-B14F-4D97-AF65-F5344CB8AC3E}">
        <p14:creationId xmlns:p14="http://schemas.microsoft.com/office/powerpoint/2010/main" val="1854474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40</a:t>
            </a:fld>
            <a:endParaRPr lang="en-US"/>
          </a:p>
        </p:txBody>
      </p:sp>
    </p:spTree>
    <p:extLst>
      <p:ext uri="{BB962C8B-B14F-4D97-AF65-F5344CB8AC3E}">
        <p14:creationId xmlns:p14="http://schemas.microsoft.com/office/powerpoint/2010/main" val="1936891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14</a:t>
            </a:fld>
            <a:endParaRPr lang="en-US"/>
          </a:p>
        </p:txBody>
      </p:sp>
    </p:spTree>
    <p:extLst>
      <p:ext uri="{BB962C8B-B14F-4D97-AF65-F5344CB8AC3E}">
        <p14:creationId xmlns:p14="http://schemas.microsoft.com/office/powerpoint/2010/main" val="23489642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41</a:t>
            </a:fld>
            <a:endParaRPr lang="en-US"/>
          </a:p>
        </p:txBody>
      </p:sp>
    </p:spTree>
    <p:extLst>
      <p:ext uri="{BB962C8B-B14F-4D97-AF65-F5344CB8AC3E}">
        <p14:creationId xmlns:p14="http://schemas.microsoft.com/office/powerpoint/2010/main" val="226453315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42</a:t>
            </a:fld>
            <a:endParaRPr lang="en-US"/>
          </a:p>
        </p:txBody>
      </p:sp>
    </p:spTree>
    <p:extLst>
      <p:ext uri="{BB962C8B-B14F-4D97-AF65-F5344CB8AC3E}">
        <p14:creationId xmlns:p14="http://schemas.microsoft.com/office/powerpoint/2010/main" val="401690715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44</a:t>
            </a:fld>
            <a:endParaRPr lang="en-US"/>
          </a:p>
        </p:txBody>
      </p:sp>
    </p:spTree>
    <p:extLst>
      <p:ext uri="{BB962C8B-B14F-4D97-AF65-F5344CB8AC3E}">
        <p14:creationId xmlns:p14="http://schemas.microsoft.com/office/powerpoint/2010/main" val="153007573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45</a:t>
            </a:fld>
            <a:endParaRPr lang="en-US"/>
          </a:p>
        </p:txBody>
      </p:sp>
    </p:spTree>
    <p:extLst>
      <p:ext uri="{BB962C8B-B14F-4D97-AF65-F5344CB8AC3E}">
        <p14:creationId xmlns:p14="http://schemas.microsoft.com/office/powerpoint/2010/main" val="873727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46</a:t>
            </a:fld>
            <a:endParaRPr lang="en-US"/>
          </a:p>
        </p:txBody>
      </p:sp>
    </p:spTree>
    <p:extLst>
      <p:ext uri="{BB962C8B-B14F-4D97-AF65-F5344CB8AC3E}">
        <p14:creationId xmlns:p14="http://schemas.microsoft.com/office/powerpoint/2010/main" val="519107374"/>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47</a:t>
            </a:fld>
            <a:endParaRPr lang="en-US"/>
          </a:p>
        </p:txBody>
      </p:sp>
    </p:spTree>
    <p:extLst>
      <p:ext uri="{BB962C8B-B14F-4D97-AF65-F5344CB8AC3E}">
        <p14:creationId xmlns:p14="http://schemas.microsoft.com/office/powerpoint/2010/main" val="16706173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48</a:t>
            </a:fld>
            <a:endParaRPr lang="en-US"/>
          </a:p>
        </p:txBody>
      </p:sp>
    </p:spTree>
    <p:extLst>
      <p:ext uri="{BB962C8B-B14F-4D97-AF65-F5344CB8AC3E}">
        <p14:creationId xmlns:p14="http://schemas.microsoft.com/office/powerpoint/2010/main" val="28164710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50</a:t>
            </a:fld>
            <a:endParaRPr lang="en-US"/>
          </a:p>
        </p:txBody>
      </p:sp>
    </p:spTree>
    <p:extLst>
      <p:ext uri="{BB962C8B-B14F-4D97-AF65-F5344CB8AC3E}">
        <p14:creationId xmlns:p14="http://schemas.microsoft.com/office/powerpoint/2010/main" val="25996484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52</a:t>
            </a:fld>
            <a:endParaRPr lang="en-US"/>
          </a:p>
        </p:txBody>
      </p:sp>
    </p:spTree>
    <p:extLst>
      <p:ext uri="{BB962C8B-B14F-4D97-AF65-F5344CB8AC3E}">
        <p14:creationId xmlns:p14="http://schemas.microsoft.com/office/powerpoint/2010/main" val="131141500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53</a:t>
            </a:fld>
            <a:endParaRPr lang="en-US"/>
          </a:p>
        </p:txBody>
      </p:sp>
    </p:spTree>
    <p:extLst>
      <p:ext uri="{BB962C8B-B14F-4D97-AF65-F5344CB8AC3E}">
        <p14:creationId xmlns:p14="http://schemas.microsoft.com/office/powerpoint/2010/main" val="25484668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15</a:t>
            </a:fld>
            <a:endParaRPr lang="en-US"/>
          </a:p>
        </p:txBody>
      </p:sp>
    </p:spTree>
    <p:extLst>
      <p:ext uri="{BB962C8B-B14F-4D97-AF65-F5344CB8AC3E}">
        <p14:creationId xmlns:p14="http://schemas.microsoft.com/office/powerpoint/2010/main" val="167522993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54</a:t>
            </a:fld>
            <a:endParaRPr lang="en-US"/>
          </a:p>
        </p:txBody>
      </p:sp>
    </p:spTree>
    <p:extLst>
      <p:ext uri="{BB962C8B-B14F-4D97-AF65-F5344CB8AC3E}">
        <p14:creationId xmlns:p14="http://schemas.microsoft.com/office/powerpoint/2010/main" val="401753513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55</a:t>
            </a:fld>
            <a:endParaRPr lang="en-US"/>
          </a:p>
        </p:txBody>
      </p:sp>
    </p:spTree>
    <p:extLst>
      <p:ext uri="{BB962C8B-B14F-4D97-AF65-F5344CB8AC3E}">
        <p14:creationId xmlns:p14="http://schemas.microsoft.com/office/powerpoint/2010/main" val="370212073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56</a:t>
            </a:fld>
            <a:endParaRPr lang="en-US"/>
          </a:p>
        </p:txBody>
      </p:sp>
    </p:spTree>
    <p:extLst>
      <p:ext uri="{BB962C8B-B14F-4D97-AF65-F5344CB8AC3E}">
        <p14:creationId xmlns:p14="http://schemas.microsoft.com/office/powerpoint/2010/main" val="70077562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57</a:t>
            </a:fld>
            <a:endParaRPr lang="en-US"/>
          </a:p>
        </p:txBody>
      </p:sp>
    </p:spTree>
    <p:extLst>
      <p:ext uri="{BB962C8B-B14F-4D97-AF65-F5344CB8AC3E}">
        <p14:creationId xmlns:p14="http://schemas.microsoft.com/office/powerpoint/2010/main" val="46430195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60</a:t>
            </a:fld>
            <a:endParaRPr lang="en-US"/>
          </a:p>
        </p:txBody>
      </p:sp>
    </p:spTree>
    <p:extLst>
      <p:ext uri="{BB962C8B-B14F-4D97-AF65-F5344CB8AC3E}">
        <p14:creationId xmlns:p14="http://schemas.microsoft.com/office/powerpoint/2010/main" val="14194882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78</a:t>
            </a:fld>
            <a:endParaRPr lang="en-US"/>
          </a:p>
        </p:txBody>
      </p:sp>
    </p:spTree>
    <p:extLst>
      <p:ext uri="{BB962C8B-B14F-4D97-AF65-F5344CB8AC3E}">
        <p14:creationId xmlns:p14="http://schemas.microsoft.com/office/powerpoint/2010/main" val="382408334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79</a:t>
            </a:fld>
            <a:endParaRPr lang="en-US"/>
          </a:p>
        </p:txBody>
      </p:sp>
    </p:spTree>
    <p:extLst>
      <p:ext uri="{BB962C8B-B14F-4D97-AF65-F5344CB8AC3E}">
        <p14:creationId xmlns:p14="http://schemas.microsoft.com/office/powerpoint/2010/main" val="740501029"/>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91</a:t>
            </a:fld>
            <a:endParaRPr lang="en-US"/>
          </a:p>
        </p:txBody>
      </p:sp>
    </p:spTree>
    <p:extLst>
      <p:ext uri="{BB962C8B-B14F-4D97-AF65-F5344CB8AC3E}">
        <p14:creationId xmlns:p14="http://schemas.microsoft.com/office/powerpoint/2010/main" val="36841038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16</a:t>
            </a:fld>
            <a:endParaRPr lang="en-US"/>
          </a:p>
        </p:txBody>
      </p:sp>
    </p:spTree>
    <p:extLst>
      <p:ext uri="{BB962C8B-B14F-4D97-AF65-F5344CB8AC3E}">
        <p14:creationId xmlns:p14="http://schemas.microsoft.com/office/powerpoint/2010/main" val="18596740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17</a:t>
            </a:fld>
            <a:endParaRPr lang="en-US"/>
          </a:p>
        </p:txBody>
      </p:sp>
    </p:spTree>
    <p:extLst>
      <p:ext uri="{BB962C8B-B14F-4D97-AF65-F5344CB8AC3E}">
        <p14:creationId xmlns:p14="http://schemas.microsoft.com/office/powerpoint/2010/main" val="1273802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18</a:t>
            </a:fld>
            <a:endParaRPr lang="en-US"/>
          </a:p>
        </p:txBody>
      </p:sp>
    </p:spTree>
    <p:extLst>
      <p:ext uri="{BB962C8B-B14F-4D97-AF65-F5344CB8AC3E}">
        <p14:creationId xmlns:p14="http://schemas.microsoft.com/office/powerpoint/2010/main" val="327466088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19</a:t>
            </a:fld>
            <a:endParaRPr lang="en-US"/>
          </a:p>
        </p:txBody>
      </p:sp>
    </p:spTree>
    <p:extLst>
      <p:ext uri="{BB962C8B-B14F-4D97-AF65-F5344CB8AC3E}">
        <p14:creationId xmlns:p14="http://schemas.microsoft.com/office/powerpoint/2010/main" val="3087791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D10D93-4052-4AA0-BB21-4E069E1DE689}" type="slidenum">
              <a:rPr lang="en-US" smtClean="0"/>
              <a:t>20</a:t>
            </a:fld>
            <a:endParaRPr lang="en-US"/>
          </a:p>
        </p:txBody>
      </p:sp>
    </p:spTree>
    <p:extLst>
      <p:ext uri="{BB962C8B-B14F-4D97-AF65-F5344CB8AC3E}">
        <p14:creationId xmlns:p14="http://schemas.microsoft.com/office/powerpoint/2010/main" val="37240073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387600"/>
          </a:xfrm>
        </p:spPr>
        <p:txBody>
          <a:bodyPr anchor="ctr"/>
          <a:lstStyle>
            <a:lvl1pPr algn="ctr">
              <a:defRPr sz="6000">
                <a:solidFill>
                  <a:schemeClr val="tx1"/>
                </a:solidFill>
                <a:latin typeface="Cheltenhm BdHd BT" panose="02040703050705020403" pitchFamily="18" charset="0"/>
              </a:defRPr>
            </a:lvl1pPr>
          </a:lstStyle>
          <a:p>
            <a:r>
              <a:rPr lang="en-US" dirty="0"/>
              <a:t>Click to edit Master title style</a:t>
            </a:r>
          </a:p>
        </p:txBody>
      </p:sp>
      <p:sp>
        <p:nvSpPr>
          <p:cNvPr id="3" name="Subtitle 2"/>
          <p:cNvSpPr>
            <a:spLocks noGrp="1"/>
          </p:cNvSpPr>
          <p:nvPr>
            <p:ph type="subTitle" idx="1"/>
          </p:nvPr>
        </p:nvSpPr>
        <p:spPr>
          <a:xfrm>
            <a:off x="1524000" y="3602038"/>
            <a:ext cx="9144000" cy="2456930"/>
          </a:xfrm>
        </p:spPr>
        <p:txBody>
          <a:bodyPr anchor="ctr">
            <a:normAutofit/>
          </a:bodyPr>
          <a:lstStyle>
            <a:lvl1pPr marL="0" indent="0" algn="ctr">
              <a:buNone/>
              <a:defRPr sz="4400">
                <a:solidFill>
                  <a:schemeClr val="tx1"/>
                </a:solidFill>
                <a:latin typeface="Cheltenhm BdHd BT" panose="020407030507050204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961240369"/>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enter">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6183782"/>
          </a:xfrm>
        </p:spPr>
        <p:txBody>
          <a:bodyPr/>
          <a:lstStyle>
            <a:lvl1pPr>
              <a:defRPr sz="4800">
                <a:latin typeface="Cheltenhm BdHd BT" panose="02040703050705020403" pitchFamily="18" charset="0"/>
              </a:defRPr>
            </a:lvl1pPr>
          </a:lstStyle>
          <a:p>
            <a:r>
              <a:rPr lang="en-US" dirty="0"/>
              <a:t>Click to edit Master title style</a:t>
            </a:r>
          </a:p>
        </p:txBody>
      </p:sp>
    </p:spTree>
    <p:extLst>
      <p:ext uri="{BB962C8B-B14F-4D97-AF65-F5344CB8AC3E}">
        <p14:creationId xmlns:p14="http://schemas.microsoft.com/office/powerpoint/2010/main" val="3242692780"/>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
        <p:nvSpPr>
          <p:cNvPr id="3" name="Content Placeholder 2"/>
          <p:cNvSpPr>
            <a:spLocks noGrp="1"/>
          </p:cNvSpPr>
          <p:nvPr>
            <p:ph idx="1"/>
          </p:nvPr>
        </p:nvSpPr>
        <p:spPr>
          <a:xfrm>
            <a:off x="838200" y="1825624"/>
            <a:ext cx="10515600" cy="4917007"/>
          </a:xfrm>
        </p:spPr>
        <p:txBody>
          <a:bodyPr/>
          <a:lstStyle>
            <a:lvl1pPr>
              <a:defRPr>
                <a:solidFill>
                  <a:schemeClr val="bg1"/>
                </a:solidFill>
                <a:latin typeface="Cheltenhm BdHd BT" panose="02040703050705020403" pitchFamily="18" charset="0"/>
              </a:defRPr>
            </a:lvl1pPr>
            <a:lvl2pPr>
              <a:defRPr sz="2700">
                <a:solidFill>
                  <a:schemeClr val="bg1"/>
                </a:solidFill>
                <a:latin typeface="Cheltenhm BdHd BT" panose="02040703050705020403" pitchFamily="18" charset="0"/>
              </a:defRPr>
            </a:lvl2pPr>
            <a:lvl3pPr>
              <a:defRPr sz="2600">
                <a:solidFill>
                  <a:schemeClr val="bg1"/>
                </a:solidFill>
                <a:latin typeface="Cheltenhm BdHd BT" panose="02040703050705020403" pitchFamily="18" charset="0"/>
              </a:defRPr>
            </a:lvl3pPr>
            <a:lvl4pPr>
              <a:defRPr sz="2500">
                <a:solidFill>
                  <a:schemeClr val="bg1"/>
                </a:solidFill>
                <a:latin typeface="Cheltenhm BdHd BT" panose="02040703050705020403" pitchFamily="18" charset="0"/>
              </a:defRPr>
            </a:lvl4pPr>
            <a:lvl5pPr>
              <a:defRPr sz="2400">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66507905"/>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
        <p:nvSpPr>
          <p:cNvPr id="3" name="Content Placeholder 2"/>
          <p:cNvSpPr>
            <a:spLocks noGrp="1"/>
          </p:cNvSpPr>
          <p:nvPr>
            <p:ph sz="half" idx="1"/>
          </p:nvPr>
        </p:nvSpPr>
        <p:spPr>
          <a:xfrm>
            <a:off x="838200" y="1825624"/>
            <a:ext cx="5181600" cy="4805911"/>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805910"/>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39478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noAutofit/>
          </a:bodyPr>
          <a:lstStyle>
            <a:lvl1pPr marL="0" indent="0" algn="ctr">
              <a:buNone/>
              <a:defRPr sz="3600" b="1">
                <a:solidFill>
                  <a:schemeClr val="bg1"/>
                </a:solidFill>
                <a:latin typeface="Cheltenhm BdHd BT" panose="020407030507050204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4177736"/>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noAutofit/>
          </a:bodyPr>
          <a:lstStyle>
            <a:lvl1pPr marL="0" indent="0" algn="ctr">
              <a:buNone/>
              <a:defRPr sz="3600" b="1">
                <a:solidFill>
                  <a:schemeClr val="bg1"/>
                </a:solidFill>
                <a:latin typeface="Cheltenhm BdHd BT" panose="02040703050705020403" pitchFamily="18"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4177736"/>
          </a:xfrm>
        </p:spPr>
        <p:txBody>
          <a:bodyPr/>
          <a:lstStyle>
            <a:lvl1pPr>
              <a:defRPr>
                <a:solidFill>
                  <a:schemeClr val="bg1"/>
                </a:solidFill>
                <a:latin typeface="Cheltenhm BdHd BT" panose="02040703050705020403" pitchFamily="18" charset="0"/>
              </a:defRPr>
            </a:lvl1pPr>
            <a:lvl2pPr>
              <a:defRPr>
                <a:solidFill>
                  <a:schemeClr val="bg1"/>
                </a:solidFill>
                <a:latin typeface="Cheltenhm BdHd BT" panose="02040703050705020403" pitchFamily="18" charset="0"/>
              </a:defRPr>
            </a:lvl2pPr>
            <a:lvl3pPr>
              <a:defRPr>
                <a:solidFill>
                  <a:schemeClr val="bg1"/>
                </a:solidFill>
                <a:latin typeface="Cheltenhm BdHd BT" panose="02040703050705020403" pitchFamily="18" charset="0"/>
              </a:defRPr>
            </a:lvl3pPr>
            <a:lvl4pPr>
              <a:defRPr>
                <a:solidFill>
                  <a:schemeClr val="bg1"/>
                </a:solidFill>
                <a:latin typeface="Cheltenhm BdHd BT" panose="02040703050705020403" pitchFamily="18" charset="0"/>
              </a:defRPr>
            </a:lvl4pPr>
            <a:lvl5pPr>
              <a:defRPr>
                <a:solidFill>
                  <a:schemeClr val="bg1"/>
                </a:solidFill>
                <a:latin typeface="Cheltenhm BdHd BT" panose="020407030507050204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98866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solidFill>
                  <a:schemeClr val="bg1"/>
                </a:solidFill>
                <a:latin typeface="Cheltenhm BdHd BT" panose="02040703050705020403" pitchFamily="18" charset="0"/>
              </a:defRPr>
            </a:lvl1pPr>
          </a:lstStyle>
          <a:p>
            <a:r>
              <a:rPr lang="en-US" dirty="0"/>
              <a:t>Click to edit Master title style</a:t>
            </a:r>
          </a:p>
        </p:txBody>
      </p:sp>
    </p:spTree>
    <p:extLst>
      <p:ext uri="{BB962C8B-B14F-4D97-AF65-F5344CB8AC3E}">
        <p14:creationId xmlns:p14="http://schemas.microsoft.com/office/powerpoint/2010/main" val="11189650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42282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lgn="ctr">
              <a:defRPr sz="3200">
                <a:solidFill>
                  <a:schemeClr val="bg1"/>
                </a:solidFill>
                <a:latin typeface="Cheltenhm BdHd BT" panose="02040703050705020403" pitchFamily="18" charset="0"/>
              </a:defRPr>
            </a:lvl1pPr>
          </a:lstStyle>
          <a:p>
            <a:r>
              <a:rPr lang="en-US" dirty="0"/>
              <a:t>Click to edit Master title style</a:t>
            </a:r>
          </a:p>
        </p:txBody>
      </p:sp>
      <p:sp>
        <p:nvSpPr>
          <p:cNvPr id="3" name="Content Placeholder 2"/>
          <p:cNvSpPr>
            <a:spLocks noGrp="1"/>
          </p:cNvSpPr>
          <p:nvPr>
            <p:ph idx="1"/>
          </p:nvPr>
        </p:nvSpPr>
        <p:spPr>
          <a:xfrm>
            <a:off x="5183188" y="457201"/>
            <a:ext cx="6172200" cy="6251248"/>
          </a:xfrm>
        </p:spPr>
        <p:txBody>
          <a:bodyPr/>
          <a:lstStyle>
            <a:lvl1pPr>
              <a:defRPr sz="3200">
                <a:solidFill>
                  <a:schemeClr val="bg1"/>
                </a:solidFill>
                <a:latin typeface="Cheltenhm BdHd BT" panose="02040703050705020403" pitchFamily="18" charset="0"/>
              </a:defRPr>
            </a:lvl1pPr>
            <a:lvl2pPr>
              <a:defRPr sz="3000">
                <a:solidFill>
                  <a:schemeClr val="bg1"/>
                </a:solidFill>
                <a:latin typeface="Cheltenhm BdHd BT" panose="02040703050705020403" pitchFamily="18" charset="0"/>
              </a:defRPr>
            </a:lvl2pPr>
            <a:lvl3pPr>
              <a:defRPr sz="2800">
                <a:solidFill>
                  <a:schemeClr val="bg1"/>
                </a:solidFill>
                <a:latin typeface="Cheltenhm BdHd BT" panose="02040703050705020403" pitchFamily="18" charset="0"/>
              </a:defRPr>
            </a:lvl3pPr>
            <a:lvl4pPr>
              <a:defRPr sz="2600">
                <a:solidFill>
                  <a:schemeClr val="bg1"/>
                </a:solidFill>
                <a:latin typeface="Cheltenhm BdHd BT" panose="02040703050705020403" pitchFamily="18" charset="0"/>
              </a:defRPr>
            </a:lvl4pPr>
            <a:lvl5pPr>
              <a:defRPr sz="2400">
                <a:solidFill>
                  <a:schemeClr val="bg1"/>
                </a:solidFill>
                <a:latin typeface="Cheltenhm BdHd BT" panose="02040703050705020403" pitchFamily="18" charset="0"/>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399"/>
            <a:ext cx="3932237" cy="4651049"/>
          </a:xfrm>
        </p:spPr>
        <p:txBody>
          <a:bodyPr/>
          <a:lstStyle>
            <a:lvl1pPr marL="0" indent="0" algn="ctr">
              <a:buNone/>
              <a:defRPr sz="1600">
                <a:solidFill>
                  <a:schemeClr val="bg1"/>
                </a:solidFill>
                <a:latin typeface="Cheltenhm BdHd BT" panose="020407030507050204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488697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t"/>
          <a:lstStyle>
            <a:lvl1pPr algn="ctr">
              <a:defRPr sz="3200">
                <a:solidFill>
                  <a:schemeClr val="bg1"/>
                </a:solidFill>
                <a:latin typeface="Cheltenhm BdHd BT" panose="02040703050705020403" pitchFamily="18" charset="0"/>
              </a:defRPr>
            </a:lvl1pPr>
          </a:lstStyle>
          <a:p>
            <a:r>
              <a:rPr lang="en-US" dirty="0"/>
              <a:t>Click to edit Master title style</a:t>
            </a:r>
          </a:p>
        </p:txBody>
      </p:sp>
      <p:sp>
        <p:nvSpPr>
          <p:cNvPr id="3" name="Picture Placeholder 2"/>
          <p:cNvSpPr>
            <a:spLocks noGrp="1"/>
          </p:cNvSpPr>
          <p:nvPr>
            <p:ph type="pic" idx="1"/>
          </p:nvPr>
        </p:nvSpPr>
        <p:spPr>
          <a:xfrm>
            <a:off x="5183188" y="457201"/>
            <a:ext cx="6172200" cy="6208520"/>
          </a:xfrm>
        </p:spPr>
        <p:txBody>
          <a:bodyPr/>
          <a:lstStyle>
            <a:lvl1pPr marL="0" indent="0">
              <a:buNone/>
              <a:defRPr sz="3200">
                <a:latin typeface="Cheltenhm BdHd BT" panose="02040703050705020403" pitchFamily="18"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4608320"/>
          </a:xfrm>
        </p:spPr>
        <p:txBody>
          <a:bodyPr/>
          <a:lstStyle>
            <a:lvl1pPr marL="0" indent="0" algn="ctr">
              <a:buNone/>
              <a:defRPr sz="1600">
                <a:solidFill>
                  <a:schemeClr val="bg1"/>
                </a:solidFill>
                <a:latin typeface="Cheltenhm BdHd BT" panose="02040703050705020403" pitchFamily="18" charset="0"/>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914064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4"/>
            <a:ext cx="10515600" cy="482300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20086958"/>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3" r:id="rId5"/>
    <p:sldLayoutId id="2147483654" r:id="rId6"/>
    <p:sldLayoutId id="2147483655" r:id="rId7"/>
    <p:sldLayoutId id="2147483656" r:id="rId8"/>
    <p:sldLayoutId id="2147483657" r:id="rId9"/>
  </p:sldLayoutIdLst>
  <p:txStyles>
    <p:titleStyle>
      <a:lvl1pPr algn="ctr" defTabSz="914400" rtl="0" eaLnBrk="1" latinLnBrk="0" hangingPunct="1">
        <a:lnSpc>
          <a:spcPct val="90000"/>
        </a:lnSpc>
        <a:spcBef>
          <a:spcPct val="0"/>
        </a:spcBef>
        <a:buNone/>
        <a:defRPr sz="4400" kern="1200">
          <a:solidFill>
            <a:schemeClr val="bg1"/>
          </a:solidFill>
          <a:latin typeface="Cheltenhm BdHd BT" panose="020407030507050204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4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32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30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wmf"/></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2"/>
            <a:ext cx="11314632" cy="4258018"/>
          </a:xfrm>
        </p:spPr>
        <p:txBody>
          <a:bodyPr>
            <a:noAutofit/>
          </a:bodyPr>
          <a:lstStyle/>
          <a:p>
            <a:r>
              <a:rPr lang="en-US" sz="14900" b="1" dirty="0">
                <a:latin typeface="Programma" panose="02000009000000000000" pitchFamily="49" charset="0"/>
                <a:cs typeface="Programma" panose="02000009000000000000" pitchFamily="49" charset="0"/>
              </a:rPr>
              <a:t>Character</a:t>
            </a:r>
            <a:r>
              <a:rPr lang="en-US" sz="17900" b="1" dirty="0">
                <a:latin typeface="Programma" panose="02000009000000000000" pitchFamily="49" charset="0"/>
                <a:cs typeface="Programma" panose="02000009000000000000" pitchFamily="49" charset="0"/>
              </a:rPr>
              <a:t> </a:t>
            </a:r>
            <a:r>
              <a:rPr lang="en-US" sz="25800" b="1" dirty="0">
                <a:latin typeface="Programma" panose="02000009000000000000" pitchFamily="49" charset="0"/>
                <a:cs typeface="Programma" panose="02000009000000000000" pitchFamily="49" charset="0"/>
              </a:rPr>
              <a:t>Codes</a:t>
            </a:r>
            <a:endParaRPr lang="en-US" sz="8000" b="1" dirty="0">
              <a:latin typeface="Programma" panose="02000009000000000000" pitchFamily="49" charset="0"/>
              <a:cs typeface="Programma" panose="02000009000000000000" pitchFamily="49" charset="0"/>
            </a:endParaRPr>
          </a:p>
        </p:txBody>
      </p:sp>
      <p:sp>
        <p:nvSpPr>
          <p:cNvPr id="3" name="Subtitle 2"/>
          <p:cNvSpPr>
            <a:spLocks noGrp="1"/>
          </p:cNvSpPr>
          <p:nvPr>
            <p:ph type="subTitle" idx="1"/>
          </p:nvPr>
        </p:nvSpPr>
        <p:spPr>
          <a:xfrm>
            <a:off x="1524000" y="5380380"/>
            <a:ext cx="9144000" cy="857490"/>
          </a:xfrm>
        </p:spPr>
        <p:txBody>
          <a:bodyPr>
            <a:normAutofit/>
          </a:bodyPr>
          <a:lstStyle/>
          <a:p>
            <a:endParaRPr lang="en-US" sz="4800" dirty="0"/>
          </a:p>
        </p:txBody>
      </p:sp>
    </p:spTree>
    <p:extLst>
      <p:ext uri="{BB962C8B-B14F-4D97-AF65-F5344CB8AC3E}">
        <p14:creationId xmlns:p14="http://schemas.microsoft.com/office/powerpoint/2010/main" val="2868911630"/>
      </p:ext>
    </p:extLst>
  </p:cSld>
  <p:clrMapOvr>
    <a:masterClrMapping/>
  </p:clrMapOvr>
  <p:transition spd="slow">
    <p:strips dir="rd"/>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SOS</a:t>
            </a:r>
            <a:br>
              <a:rPr lang="en-US" dirty="0"/>
            </a:br>
            <a:br>
              <a:rPr lang="en-US" dirty="0"/>
            </a:br>
            <a:r>
              <a:rPr lang="en-US" sz="7200" b="1" dirty="0">
                <a:latin typeface="Programma" pitchFamily="2" charset="0"/>
              </a:rPr>
              <a:t>···---···</a:t>
            </a:r>
            <a:br>
              <a:rPr lang="en-US" b="1" dirty="0">
                <a:latin typeface="Programma" pitchFamily="2" charset="0"/>
              </a:rPr>
            </a:br>
            <a:br>
              <a:rPr lang="en-US" b="1" dirty="0">
                <a:latin typeface="Programma" pitchFamily="2" charset="0"/>
              </a:rPr>
            </a:br>
            <a:r>
              <a:rPr lang="en-US" sz="7200" dirty="0"/>
              <a:t>O	</a:t>
            </a:r>
            <a:r>
              <a:rPr lang="en-US" sz="7200" b="1" dirty="0">
                <a:latin typeface="Programma" pitchFamily="2" charset="0"/>
              </a:rPr>
              <a:t>---</a:t>
            </a:r>
            <a:br>
              <a:rPr lang="en-US" sz="7200" b="1" dirty="0">
                <a:latin typeface="Programma" pitchFamily="2" charset="0"/>
              </a:rPr>
            </a:br>
            <a:r>
              <a:rPr lang="en-US" sz="7200" dirty="0"/>
              <a:t>S	</a:t>
            </a:r>
            <a:r>
              <a:rPr lang="en-US" sz="7200" b="1" dirty="0">
                <a:latin typeface="Programma" pitchFamily="2" charset="0"/>
              </a:rPr>
              <a:t>··· </a:t>
            </a:r>
            <a:endParaRPr lang="en-US" dirty="0"/>
          </a:p>
        </p:txBody>
      </p:sp>
    </p:spTree>
    <p:extLst>
      <p:ext uri="{BB962C8B-B14F-4D97-AF65-F5344CB8AC3E}">
        <p14:creationId xmlns:p14="http://schemas.microsoft.com/office/powerpoint/2010/main" val="317772890"/>
      </p:ext>
    </p:extLst>
  </p:cSld>
  <p:clrMapOvr>
    <a:masterClrMapping/>
  </p:clrMapOvr>
  <p:transition spd="slow">
    <p:strips dir="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H for the 4H Club</a:t>
            </a:r>
            <a:br>
              <a:rPr lang="en-US" dirty="0"/>
            </a:br>
            <a:br>
              <a:rPr lang="en-US" dirty="0"/>
            </a:br>
            <a:r>
              <a:rPr lang="en-US" sz="9600" b="1" dirty="0">
                <a:latin typeface="Programma" pitchFamily="2" charset="0"/>
              </a:rPr>
              <a:t>····</a:t>
            </a:r>
            <a:br>
              <a:rPr lang="en-US" b="1" dirty="0">
                <a:latin typeface="Programma" pitchFamily="2" charset="0"/>
              </a:rPr>
            </a:br>
            <a:br>
              <a:rPr lang="en-US" dirty="0"/>
            </a:br>
            <a:r>
              <a:rPr lang="en-US" dirty="0">
                <a:solidFill>
                  <a:schemeClr val="tx1"/>
                </a:solidFill>
              </a:rPr>
              <a:t>Harry Herbert Hoover </a:t>
            </a:r>
            <a:r>
              <a:rPr lang="en-US" dirty="0" err="1">
                <a:solidFill>
                  <a:schemeClr val="tx1"/>
                </a:solidFill>
              </a:rPr>
              <a:t>Heever</a:t>
            </a:r>
            <a:endParaRPr lang="en-US" dirty="0">
              <a:solidFill>
                <a:schemeClr val="tx1"/>
              </a:solidFill>
            </a:endParaRPr>
          </a:p>
        </p:txBody>
      </p:sp>
    </p:spTree>
    <p:extLst>
      <p:ext uri="{BB962C8B-B14F-4D97-AF65-F5344CB8AC3E}">
        <p14:creationId xmlns:p14="http://schemas.microsoft.com/office/powerpoint/2010/main" val="2125633689"/>
      </p:ext>
    </p:extLst>
  </p:cSld>
  <p:clrMapOvr>
    <a:masterClrMapping/>
  </p:clrMapOvr>
  <p:transition spd="slow">
    <p:strips dir="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H for the 4H Club</a:t>
            </a:r>
            <a:br>
              <a:rPr lang="en-US" dirty="0"/>
            </a:br>
            <a:br>
              <a:rPr lang="en-US" dirty="0"/>
            </a:br>
            <a:r>
              <a:rPr lang="en-US" sz="9600" b="1" dirty="0">
                <a:latin typeface="Programma" pitchFamily="2" charset="0"/>
              </a:rPr>
              <a:t>····</a:t>
            </a:r>
            <a:br>
              <a:rPr lang="en-US" b="1" dirty="0">
                <a:latin typeface="Programma" pitchFamily="2" charset="0"/>
              </a:rPr>
            </a:br>
            <a:br>
              <a:rPr lang="en-US" dirty="0"/>
            </a:br>
            <a:r>
              <a:rPr lang="en-US" dirty="0">
                <a:latin typeface="Cheltenhm BdItHd BT" panose="02040703050705090403" pitchFamily="18" charset="0"/>
              </a:rPr>
              <a:t>Harry Herbert Hoover </a:t>
            </a:r>
            <a:r>
              <a:rPr lang="en-US" dirty="0" err="1">
                <a:latin typeface="Cheltenhm BdItHd BT" panose="02040703050705090403" pitchFamily="18" charset="0"/>
              </a:rPr>
              <a:t>Heever</a:t>
            </a:r>
            <a:endParaRPr lang="en-US" dirty="0">
              <a:latin typeface="Cheltenhm BdItHd BT" panose="02040703050705090403" pitchFamily="18" charset="0"/>
            </a:endParaRPr>
          </a:p>
        </p:txBody>
      </p:sp>
    </p:spTree>
    <p:extLst>
      <p:ext uri="{BB962C8B-B14F-4D97-AF65-F5344CB8AC3E}">
        <p14:creationId xmlns:p14="http://schemas.microsoft.com/office/powerpoint/2010/main" val="1132379921"/>
      </p:ext>
    </p:extLst>
  </p:cSld>
  <p:clrMapOvr>
    <a:masterClrMapping/>
  </p:clrMapOvr>
  <p:transition spd="slow">
    <p:strips dir="rd"/>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13800" dirty="0"/>
              <a:t>			A		</a:t>
            </a:r>
            <a:r>
              <a:rPr lang="en-US" sz="13800" b="1" dirty="0">
                <a:latin typeface="Programma" pitchFamily="2" charset="0"/>
              </a:rPr>
              <a:t>·-</a:t>
            </a:r>
            <a:br>
              <a:rPr lang="en-US" sz="13800" b="1" dirty="0">
                <a:latin typeface="Programma" pitchFamily="2" charset="0"/>
              </a:rPr>
            </a:br>
            <a:r>
              <a:rPr lang="en-US" sz="13800" dirty="0">
                <a:latin typeface="Programma" pitchFamily="2" charset="0"/>
              </a:rPr>
              <a:t>						</a:t>
            </a:r>
            <a:r>
              <a:rPr lang="en-US" sz="13800" b="1" dirty="0">
                <a:latin typeface="Programma" pitchFamily="2" charset="0"/>
              </a:rPr>
              <a:t>a</a:t>
            </a:r>
            <a:r>
              <a:rPr lang="en-US" sz="13800" dirty="0">
                <a:latin typeface="Programma" pitchFamily="2" charset="0"/>
              </a:rPr>
              <a:t>m</a:t>
            </a:r>
            <a:endParaRPr lang="en-US" sz="13800" dirty="0"/>
          </a:p>
        </p:txBody>
      </p:sp>
      <p:sp>
        <p:nvSpPr>
          <p:cNvPr id="4" name="TextBox 3">
            <a:extLst>
              <a:ext uri="{FF2B5EF4-FFF2-40B4-BE49-F238E27FC236}">
                <a16:creationId xmlns:a16="http://schemas.microsoft.com/office/drawing/2014/main" id="{3EC70CD6-4AF9-4919-B79E-D2950EF07701}"/>
              </a:ext>
            </a:extLst>
          </p:cNvPr>
          <p:cNvSpPr txBox="1"/>
          <p:nvPr/>
        </p:nvSpPr>
        <p:spPr>
          <a:xfrm>
            <a:off x="658585" y="4795383"/>
            <a:ext cx="3993401" cy="1754326"/>
          </a:xfrm>
          <a:prstGeom prst="rect">
            <a:avLst/>
          </a:prstGeom>
          <a:noFill/>
        </p:spPr>
        <p:txBody>
          <a:bodyPr wrap="none" rtlCol="0">
            <a:spAutoFit/>
          </a:bodyPr>
          <a:lstStyle/>
          <a:p>
            <a:r>
              <a:rPr lang="en-US" sz="5400" b="1" dirty="0">
                <a:solidFill>
                  <a:srgbClr val="CCFFCC"/>
                </a:solidFill>
                <a:latin typeface="Programma" pitchFamily="2" charset="0"/>
              </a:rPr>
              <a:t>· vowel</a:t>
            </a:r>
          </a:p>
          <a:p>
            <a:r>
              <a:rPr lang="en-US" sz="5400" b="1" dirty="0">
                <a:solidFill>
                  <a:srgbClr val="CCFFCC"/>
                </a:solidFill>
                <a:latin typeface="Programma" pitchFamily="2" charset="0"/>
              </a:rPr>
              <a:t>- consonant</a:t>
            </a:r>
            <a:endParaRPr lang="en-US" sz="1000" dirty="0">
              <a:solidFill>
                <a:srgbClr val="CCFFCC"/>
              </a:solidFill>
            </a:endParaRPr>
          </a:p>
        </p:txBody>
      </p:sp>
    </p:spTree>
    <p:extLst>
      <p:ext uri="{BB962C8B-B14F-4D97-AF65-F5344CB8AC3E}">
        <p14:creationId xmlns:p14="http://schemas.microsoft.com/office/powerpoint/2010/main" val="1680946324"/>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18" y="381966"/>
            <a:ext cx="2437435" cy="6360666"/>
          </a:xfrm>
        </p:spPr>
        <p:txBody>
          <a:bodyPr>
            <a:noAutofit/>
          </a:bodyPr>
          <a:lstStyle/>
          <a:p>
            <a:pPr marL="0" indent="0" defTabSz="68580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None/>
            </a:pPr>
            <a:r>
              <a:rPr lang="en-US" sz="3200" dirty="0">
                <a:solidFill>
                  <a:srgbClr val="CCFFCC"/>
                </a:solidFill>
              </a:rPr>
              <a:t>B	</a:t>
            </a:r>
            <a:r>
              <a:rPr lang="en-US" sz="3200" b="1" dirty="0">
                <a:solidFill>
                  <a:srgbClr val="CCFFCC"/>
                </a:solidFill>
                <a:latin typeface="Programma" pitchFamily="2" charset="0"/>
              </a:rPr>
              <a:t>-···</a:t>
            </a:r>
            <a:r>
              <a:rPr lang="en-US" sz="3200" dirty="0">
                <a:solidFill>
                  <a:srgbClr val="CCFFCC"/>
                </a:solidFill>
                <a:latin typeface="Programma" pitchFamily="2" charset="0"/>
              </a:rPr>
              <a:t>	</a:t>
            </a:r>
            <a:r>
              <a:rPr lang="en-US" sz="3200" b="1" dirty="0">
                <a:solidFill>
                  <a:srgbClr val="CCFFCC"/>
                </a:solidFill>
                <a:latin typeface="Programma" pitchFamily="2" charset="0"/>
              </a:rPr>
              <a:t>b</a:t>
            </a:r>
            <a:r>
              <a:rPr lang="en-US" sz="3200" dirty="0">
                <a:solidFill>
                  <a:srgbClr val="CCFFCC"/>
                </a:solidFill>
                <a:latin typeface="Programma" pitchFamily="2" charset="0"/>
              </a:rPr>
              <a:t>eau</a:t>
            </a:r>
            <a:endParaRPr lang="en-US" sz="3200" dirty="0">
              <a:solidFill>
                <a:srgbClr val="CCFFCC"/>
              </a:solidFill>
            </a:endParaRPr>
          </a:p>
          <a:p>
            <a:pPr marL="0" indent="0" defTabSz="685800">
              <a:buNone/>
            </a:pPr>
            <a:r>
              <a:rPr lang="en-US" sz="3200" dirty="0">
                <a:solidFill>
                  <a:schemeClr val="tx1"/>
                </a:solidFill>
              </a:rPr>
              <a:t>C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b="1" dirty="0">
                <a:solidFill>
                  <a:schemeClr val="tx1"/>
                </a:solidFill>
                <a:latin typeface="Programma" pitchFamily="2" charset="0"/>
              </a:rPr>
              <a:t>c</a:t>
            </a:r>
            <a:r>
              <a:rPr lang="en-US" sz="3200" dirty="0">
                <a:solidFill>
                  <a:schemeClr val="tx1"/>
                </a:solidFill>
                <a:latin typeface="Programma" pitchFamily="2" charset="0"/>
              </a:rPr>
              <a:t>ode</a:t>
            </a:r>
            <a:endParaRPr lang="en-US" sz="3200" dirty="0">
              <a:solidFill>
                <a:schemeClr val="tx1"/>
              </a:solidFill>
            </a:endParaRPr>
          </a:p>
          <a:p>
            <a:pPr marL="0" indent="0" defTabSz="685800">
              <a:buNone/>
            </a:pPr>
            <a:r>
              <a:rPr lang="en-US" sz="3200" dirty="0">
                <a:solidFill>
                  <a:schemeClr val="tx1"/>
                </a:solidFill>
              </a:rPr>
              <a:t>D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b="1" dirty="0">
                <a:solidFill>
                  <a:schemeClr val="tx1"/>
                </a:solidFill>
                <a:latin typeface="Programma" pitchFamily="2" charset="0"/>
              </a:rPr>
              <a:t>d</a:t>
            </a:r>
            <a:r>
              <a:rPr lang="en-US" sz="3200" dirty="0">
                <a:solidFill>
                  <a:schemeClr val="tx1"/>
                </a:solidFill>
                <a:latin typeface="Programma" pitchFamily="2" charset="0"/>
              </a:rPr>
              <a:t>ee</a:t>
            </a:r>
            <a:endParaRPr lang="en-US" sz="3200" dirty="0">
              <a:solidFill>
                <a:schemeClr val="tx1"/>
              </a:solidFill>
            </a:endParaRPr>
          </a:p>
          <a:p>
            <a:pPr marL="0" indent="0" defTabSz="685800">
              <a:buNone/>
            </a:pPr>
            <a:r>
              <a:rPr lang="en-US" sz="3200" dirty="0">
                <a:solidFill>
                  <a:schemeClr val="tx1"/>
                </a:solidFill>
              </a:rPr>
              <a:t>E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e</a:t>
            </a:r>
            <a:endParaRPr lang="en-US" sz="3200" dirty="0">
              <a:solidFill>
                <a:schemeClr val="tx1"/>
              </a:solidFill>
            </a:endParaRPr>
          </a:p>
          <a:p>
            <a:pPr marL="0" indent="0" defTabSz="685800">
              <a:buNone/>
            </a:pPr>
            <a:r>
              <a:rPr lang="en-US" sz="3200" dirty="0">
                <a:solidFill>
                  <a:schemeClr val="tx1"/>
                </a:solidFill>
              </a:rPr>
              <a:t>F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oo</a:t>
            </a:r>
            <a:r>
              <a:rPr lang="en-US" sz="3200" b="1" dirty="0" err="1">
                <a:solidFill>
                  <a:schemeClr val="tx1"/>
                </a:solidFill>
                <a:latin typeface="Programma" pitchFamily="2" charset="0"/>
              </a:rPr>
              <a:t>f</a:t>
            </a:r>
            <a:r>
              <a:rPr lang="en-US" sz="3200" dirty="0" err="1">
                <a:solidFill>
                  <a:schemeClr val="tx1"/>
                </a:solidFill>
                <a:latin typeface="Programma" pitchFamily="2" charset="0"/>
              </a:rPr>
              <a:t>y</a:t>
            </a:r>
            <a:endParaRPr lang="en-US" sz="3200" dirty="0">
              <a:solidFill>
                <a:schemeClr val="tx1"/>
              </a:solidFill>
            </a:endParaRPr>
          </a:p>
          <a:p>
            <a:pPr marL="0" indent="0" defTabSz="685800">
              <a:buNone/>
            </a:pPr>
            <a:endParaRPr lang="en-US" sz="3200" dirty="0"/>
          </a:p>
        </p:txBody>
      </p:sp>
    </p:spTree>
    <p:extLst>
      <p:ext uri="{BB962C8B-B14F-4D97-AF65-F5344CB8AC3E}">
        <p14:creationId xmlns:p14="http://schemas.microsoft.com/office/powerpoint/2010/main" val="1928842680"/>
      </p:ext>
    </p:extLst>
  </p:cSld>
  <p:clrMapOvr>
    <a:masterClrMapping/>
  </p:clrMapOvr>
  <p:transition spd="slow">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18" y="381966"/>
            <a:ext cx="2437435" cy="6360666"/>
          </a:xfrm>
        </p:spPr>
        <p:txBody>
          <a:bodyPr>
            <a:noAutofit/>
          </a:bodyPr>
          <a:lstStyle/>
          <a:p>
            <a:pPr marL="0" indent="0" defTabSz="68580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None/>
            </a:pPr>
            <a:r>
              <a:rPr lang="en-US" sz="3200" dirty="0">
                <a:solidFill>
                  <a:srgbClr val="CCFFCC"/>
                </a:solidFill>
              </a:rPr>
              <a:t>C	</a:t>
            </a:r>
            <a:r>
              <a:rPr lang="en-US" sz="3200" b="1" dirty="0">
                <a:solidFill>
                  <a:srgbClr val="CCFFCC"/>
                </a:solidFill>
                <a:latin typeface="Programma" pitchFamily="2" charset="0"/>
              </a:rPr>
              <a:t>-·-·</a:t>
            </a:r>
            <a:r>
              <a:rPr lang="en-US" sz="3200" dirty="0">
                <a:solidFill>
                  <a:srgbClr val="CCFFCC"/>
                </a:solidFill>
                <a:latin typeface="Programma" pitchFamily="2" charset="0"/>
              </a:rPr>
              <a:t>	</a:t>
            </a:r>
            <a:r>
              <a:rPr lang="en-US" sz="3200" b="1" dirty="0">
                <a:solidFill>
                  <a:srgbClr val="CCFFCC"/>
                </a:solidFill>
                <a:latin typeface="Programma" pitchFamily="2" charset="0"/>
              </a:rPr>
              <a:t>c</a:t>
            </a:r>
            <a:r>
              <a:rPr lang="en-US" sz="3200" dirty="0">
                <a:solidFill>
                  <a:srgbClr val="CCFFCC"/>
                </a:solidFill>
                <a:latin typeface="Programma" pitchFamily="2" charset="0"/>
              </a:rPr>
              <a:t>ode</a:t>
            </a:r>
            <a:endParaRPr lang="en-US" sz="3200" dirty="0">
              <a:solidFill>
                <a:srgbClr val="CCFFCC"/>
              </a:solidFill>
            </a:endParaRPr>
          </a:p>
          <a:p>
            <a:pPr marL="0" indent="0" defTabSz="685800">
              <a:buNone/>
            </a:pPr>
            <a:r>
              <a:rPr lang="en-US" sz="3200" dirty="0">
                <a:solidFill>
                  <a:schemeClr val="tx1"/>
                </a:solidFill>
              </a:rPr>
              <a:t>D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b="1" dirty="0">
                <a:solidFill>
                  <a:schemeClr val="tx1"/>
                </a:solidFill>
                <a:latin typeface="Programma" pitchFamily="2" charset="0"/>
              </a:rPr>
              <a:t>d</a:t>
            </a:r>
            <a:r>
              <a:rPr lang="en-US" sz="3200" dirty="0">
                <a:solidFill>
                  <a:schemeClr val="tx1"/>
                </a:solidFill>
                <a:latin typeface="Programma" pitchFamily="2" charset="0"/>
              </a:rPr>
              <a:t>ee</a:t>
            </a:r>
            <a:endParaRPr lang="en-US" sz="3200" dirty="0">
              <a:solidFill>
                <a:schemeClr val="tx1"/>
              </a:solidFill>
            </a:endParaRPr>
          </a:p>
          <a:p>
            <a:pPr marL="0" indent="0" defTabSz="685800">
              <a:buNone/>
            </a:pPr>
            <a:r>
              <a:rPr lang="en-US" sz="3200" dirty="0">
                <a:solidFill>
                  <a:schemeClr val="tx1"/>
                </a:solidFill>
              </a:rPr>
              <a:t>E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e</a:t>
            </a:r>
            <a:endParaRPr lang="en-US" sz="3200" dirty="0">
              <a:solidFill>
                <a:schemeClr val="tx1"/>
              </a:solidFill>
            </a:endParaRPr>
          </a:p>
          <a:p>
            <a:pPr marL="0" indent="0" defTabSz="685800">
              <a:buNone/>
            </a:pPr>
            <a:r>
              <a:rPr lang="en-US" sz="3200" dirty="0">
                <a:solidFill>
                  <a:schemeClr val="tx1"/>
                </a:solidFill>
              </a:rPr>
              <a:t>F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oo</a:t>
            </a:r>
            <a:r>
              <a:rPr lang="en-US" sz="3200" b="1" dirty="0" err="1">
                <a:solidFill>
                  <a:schemeClr val="tx1"/>
                </a:solidFill>
                <a:latin typeface="Programma" pitchFamily="2" charset="0"/>
              </a:rPr>
              <a:t>f</a:t>
            </a:r>
            <a:r>
              <a:rPr lang="en-US" sz="3200" dirty="0" err="1">
                <a:solidFill>
                  <a:schemeClr val="tx1"/>
                </a:solidFill>
                <a:latin typeface="Programma" pitchFamily="2" charset="0"/>
              </a:rPr>
              <a:t>y</a:t>
            </a:r>
            <a:endParaRPr lang="en-US" sz="3200" dirty="0">
              <a:solidFill>
                <a:schemeClr val="tx1"/>
              </a:solidFill>
            </a:endParaRPr>
          </a:p>
          <a:p>
            <a:pPr marL="0" indent="0" defTabSz="685800">
              <a:buNone/>
            </a:pPr>
            <a:endParaRPr lang="en-US" sz="3200" dirty="0"/>
          </a:p>
        </p:txBody>
      </p:sp>
    </p:spTree>
    <p:extLst>
      <p:ext uri="{BB962C8B-B14F-4D97-AF65-F5344CB8AC3E}">
        <p14:creationId xmlns:p14="http://schemas.microsoft.com/office/powerpoint/2010/main" val="825752643"/>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18" y="381966"/>
            <a:ext cx="2437435" cy="6360666"/>
          </a:xfrm>
        </p:spPr>
        <p:txBody>
          <a:bodyPr>
            <a:noAutofit/>
          </a:bodyPr>
          <a:lstStyle/>
          <a:p>
            <a:pPr marL="0" indent="0" defTabSz="68580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None/>
            </a:pPr>
            <a:r>
              <a:rPr lang="en-US" sz="3200" dirty="0">
                <a:solidFill>
                  <a:srgbClr val="CCFFCC"/>
                </a:solidFill>
              </a:rPr>
              <a:t>D	</a:t>
            </a:r>
            <a:r>
              <a:rPr lang="en-US" sz="3200" b="1" dirty="0">
                <a:solidFill>
                  <a:srgbClr val="CCFFCC"/>
                </a:solidFill>
                <a:latin typeface="Programma" pitchFamily="2" charset="0"/>
              </a:rPr>
              <a:t>-··		d</a:t>
            </a:r>
            <a:r>
              <a:rPr lang="en-US" sz="3200" dirty="0">
                <a:solidFill>
                  <a:srgbClr val="CCFFCC"/>
                </a:solidFill>
                <a:latin typeface="Programma" pitchFamily="2" charset="0"/>
              </a:rPr>
              <a:t>ee</a:t>
            </a:r>
            <a:endParaRPr lang="en-US" sz="3200" dirty="0">
              <a:solidFill>
                <a:srgbClr val="CCFFCC"/>
              </a:solidFill>
            </a:endParaRPr>
          </a:p>
          <a:p>
            <a:pPr marL="0" indent="0" defTabSz="685800">
              <a:buNone/>
            </a:pPr>
            <a:r>
              <a:rPr lang="en-US" sz="3200" dirty="0">
                <a:solidFill>
                  <a:schemeClr val="tx1"/>
                </a:solidFill>
              </a:rPr>
              <a:t>E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e</a:t>
            </a:r>
            <a:endParaRPr lang="en-US" sz="3200" dirty="0">
              <a:solidFill>
                <a:schemeClr val="tx1"/>
              </a:solidFill>
            </a:endParaRPr>
          </a:p>
          <a:p>
            <a:pPr marL="0" indent="0" defTabSz="685800">
              <a:buNone/>
            </a:pPr>
            <a:r>
              <a:rPr lang="en-US" sz="3200" dirty="0">
                <a:solidFill>
                  <a:schemeClr val="tx1"/>
                </a:solidFill>
              </a:rPr>
              <a:t>F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oo</a:t>
            </a:r>
            <a:r>
              <a:rPr lang="en-US" sz="3200" b="1" dirty="0" err="1">
                <a:solidFill>
                  <a:schemeClr val="tx1"/>
                </a:solidFill>
                <a:latin typeface="Programma" pitchFamily="2" charset="0"/>
              </a:rPr>
              <a:t>f</a:t>
            </a:r>
            <a:r>
              <a:rPr lang="en-US" sz="3200" dirty="0" err="1">
                <a:solidFill>
                  <a:schemeClr val="tx1"/>
                </a:solidFill>
                <a:latin typeface="Programma" pitchFamily="2" charset="0"/>
              </a:rPr>
              <a:t>y</a:t>
            </a:r>
            <a:endParaRPr lang="en-US" sz="3200" dirty="0">
              <a:solidFill>
                <a:schemeClr val="tx1"/>
              </a:solidFill>
            </a:endParaRPr>
          </a:p>
          <a:p>
            <a:pPr marL="0" indent="0" defTabSz="685800">
              <a:buNone/>
            </a:pPr>
            <a:endParaRPr lang="en-US" sz="3200" dirty="0"/>
          </a:p>
        </p:txBody>
      </p:sp>
      <p:graphicFrame>
        <p:nvGraphicFramePr>
          <p:cNvPr id="8" name="Object 7">
            <a:extLst>
              <a:ext uri="{FF2B5EF4-FFF2-40B4-BE49-F238E27FC236}">
                <a16:creationId xmlns:a16="http://schemas.microsoft.com/office/drawing/2014/main" id="{1E103999-A51B-4265-AE87-78EAA99BAC1C}"/>
              </a:ext>
            </a:extLst>
          </p:cNvPr>
          <p:cNvGraphicFramePr>
            <a:graphicFrameLocks noChangeAspect="1"/>
          </p:cNvGraphicFramePr>
          <p:nvPr/>
        </p:nvGraphicFramePr>
        <p:xfrm>
          <a:off x="3932013" y="21772"/>
          <a:ext cx="6012089" cy="6806610"/>
        </p:xfrm>
        <a:graphic>
          <a:graphicData uri="http://schemas.openxmlformats.org/presentationml/2006/ole">
            <mc:AlternateContent xmlns:mc="http://schemas.openxmlformats.org/markup-compatibility/2006">
              <mc:Choice xmlns:v="urn:schemas-microsoft-com:vml" Requires="v">
                <p:oleObj name="Image" r:id="rId3" imgW="12152160" imgH="13714200" progId="Photoshop.Image.11">
                  <p:embed/>
                </p:oleObj>
              </mc:Choice>
              <mc:Fallback>
                <p:oleObj name="Image" r:id="rId3" imgW="12152160" imgH="13714200" progId="Photoshop.Image.11">
                  <p:embed/>
                  <p:pic>
                    <p:nvPicPr>
                      <p:cNvPr id="8" name="Object 7">
                        <a:extLst>
                          <a:ext uri="{FF2B5EF4-FFF2-40B4-BE49-F238E27FC236}">
                            <a16:creationId xmlns:a16="http://schemas.microsoft.com/office/drawing/2014/main" id="{1E103999-A51B-4265-AE87-78EAA99BAC1C}"/>
                          </a:ext>
                        </a:extLst>
                      </p:cNvPr>
                      <p:cNvPicPr/>
                      <p:nvPr/>
                    </p:nvPicPr>
                    <p:blipFill>
                      <a:blip r:embed="rId4"/>
                      <a:stretch>
                        <a:fillRect/>
                      </a:stretch>
                    </p:blipFill>
                    <p:spPr>
                      <a:xfrm>
                        <a:off x="3932013" y="21772"/>
                        <a:ext cx="6012089" cy="6806610"/>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C256C3D7-0EB0-433E-B607-6E70108043CD}"/>
              </a:ext>
            </a:extLst>
          </p:cNvPr>
          <p:cNvSpPr txBox="1"/>
          <p:nvPr/>
        </p:nvSpPr>
        <p:spPr>
          <a:xfrm>
            <a:off x="3938714" y="5393871"/>
            <a:ext cx="6012089" cy="1200329"/>
          </a:xfrm>
          <a:prstGeom prst="rect">
            <a:avLst/>
          </a:prstGeom>
          <a:noFill/>
        </p:spPr>
        <p:txBody>
          <a:bodyPr wrap="square" rtlCol="0">
            <a:spAutoFit/>
          </a:bodyPr>
          <a:lstStyle/>
          <a:p>
            <a:pPr algn="ctr"/>
            <a:r>
              <a:rPr lang="en-US" sz="7200" b="1" dirty="0">
                <a:latin typeface="Programma" pitchFamily="2" charset="0"/>
              </a:rPr>
              <a:t>Dee Snider</a:t>
            </a:r>
          </a:p>
        </p:txBody>
      </p:sp>
      <p:sp>
        <p:nvSpPr>
          <p:cNvPr id="11" name="TextBox 10">
            <a:extLst>
              <a:ext uri="{FF2B5EF4-FFF2-40B4-BE49-F238E27FC236}">
                <a16:creationId xmlns:a16="http://schemas.microsoft.com/office/drawing/2014/main" id="{C5069475-47E0-4692-8ED6-46975D827B38}"/>
              </a:ext>
            </a:extLst>
          </p:cNvPr>
          <p:cNvSpPr txBox="1"/>
          <p:nvPr/>
        </p:nvSpPr>
        <p:spPr>
          <a:xfrm>
            <a:off x="3857065" y="5339437"/>
            <a:ext cx="6012089" cy="1200329"/>
          </a:xfrm>
          <a:prstGeom prst="rect">
            <a:avLst/>
          </a:prstGeom>
          <a:noFill/>
          <a:effectLst>
            <a:outerShdw blurRad="50800" dist="38100" dir="13500000" algn="br" rotWithShape="0">
              <a:prstClr val="black">
                <a:alpha val="40000"/>
              </a:prstClr>
            </a:outerShdw>
          </a:effectLst>
        </p:spPr>
        <p:txBody>
          <a:bodyPr wrap="square" rtlCol="0">
            <a:spAutoFit/>
          </a:bodyPr>
          <a:lstStyle/>
          <a:p>
            <a:pPr algn="ctr"/>
            <a:r>
              <a:rPr lang="en-US" sz="7200" b="1" dirty="0">
                <a:solidFill>
                  <a:srgbClr val="CCFFCC"/>
                </a:solidFill>
                <a:latin typeface="Programma" pitchFamily="2" charset="0"/>
              </a:rPr>
              <a:t>D</a:t>
            </a:r>
            <a:r>
              <a:rPr lang="en-US" sz="7200" b="1" dirty="0">
                <a:solidFill>
                  <a:schemeClr val="bg1"/>
                </a:solidFill>
                <a:latin typeface="Programma" pitchFamily="2" charset="0"/>
              </a:rPr>
              <a:t>ee Snider</a:t>
            </a:r>
          </a:p>
        </p:txBody>
      </p:sp>
    </p:spTree>
    <p:extLst>
      <p:ext uri="{BB962C8B-B14F-4D97-AF65-F5344CB8AC3E}">
        <p14:creationId xmlns:p14="http://schemas.microsoft.com/office/powerpoint/2010/main" val="122589213"/>
      </p:ext>
    </p:extLst>
  </p:cSld>
  <p:clrMapOvr>
    <a:masterClrMapping/>
  </p:clrMapOvr>
  <p:transition spd="slow">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18" y="381966"/>
            <a:ext cx="2437435" cy="6360666"/>
          </a:xfrm>
        </p:spPr>
        <p:txBody>
          <a:bodyPr>
            <a:noAutofit/>
          </a:bodyPr>
          <a:lstStyle/>
          <a:p>
            <a:pPr marL="0" indent="0" defTabSz="68580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None/>
            </a:pPr>
            <a:r>
              <a:rPr lang="en-US" sz="3200" dirty="0">
                <a:solidFill>
                  <a:srgbClr val="CCFFCC"/>
                </a:solidFill>
              </a:rPr>
              <a:t>E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b="1" dirty="0">
                <a:solidFill>
                  <a:srgbClr val="CCFFCC"/>
                </a:solidFill>
                <a:latin typeface="Programma" pitchFamily="2" charset="0"/>
              </a:rPr>
              <a:t>	e</a:t>
            </a:r>
            <a:endParaRPr lang="en-US" sz="3200" dirty="0">
              <a:solidFill>
                <a:srgbClr val="CCFFCC"/>
              </a:solidFill>
            </a:endParaRPr>
          </a:p>
          <a:p>
            <a:pPr marL="0" indent="0" defTabSz="685800">
              <a:buNone/>
            </a:pPr>
            <a:r>
              <a:rPr lang="en-US" sz="3200" dirty="0">
                <a:solidFill>
                  <a:schemeClr val="tx1"/>
                </a:solidFill>
              </a:rPr>
              <a:t>F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oo</a:t>
            </a:r>
            <a:r>
              <a:rPr lang="en-US" sz="3200" b="1" dirty="0" err="1">
                <a:solidFill>
                  <a:schemeClr val="tx1"/>
                </a:solidFill>
                <a:latin typeface="Programma" pitchFamily="2" charset="0"/>
              </a:rPr>
              <a:t>f</a:t>
            </a:r>
            <a:r>
              <a:rPr lang="en-US" sz="3200" dirty="0" err="1">
                <a:solidFill>
                  <a:schemeClr val="tx1"/>
                </a:solidFill>
                <a:latin typeface="Programma" pitchFamily="2" charset="0"/>
              </a:rPr>
              <a:t>y</a:t>
            </a:r>
            <a:endParaRPr lang="en-US" sz="3200" dirty="0">
              <a:solidFill>
                <a:schemeClr val="tx1"/>
              </a:solidFill>
            </a:endParaRPr>
          </a:p>
          <a:p>
            <a:pPr marL="0" indent="0" defTabSz="685800">
              <a:buNone/>
            </a:pPr>
            <a:endParaRPr lang="en-US" sz="3200" dirty="0"/>
          </a:p>
        </p:txBody>
      </p:sp>
    </p:spTree>
    <p:extLst>
      <p:ext uri="{BB962C8B-B14F-4D97-AF65-F5344CB8AC3E}">
        <p14:creationId xmlns:p14="http://schemas.microsoft.com/office/powerpoint/2010/main" val="36560662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3718" y="381966"/>
            <a:ext cx="2437435" cy="6360666"/>
          </a:xfrm>
        </p:spPr>
        <p:txBody>
          <a:bodyPr>
            <a:noAutofit/>
          </a:bodyPr>
          <a:lstStyle/>
          <a:p>
            <a:pPr marL="0" indent="0" defTabSz="68580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None/>
            </a:pPr>
            <a:r>
              <a:rPr lang="en-US" sz="3200" dirty="0">
                <a:solidFill>
                  <a:srgbClr val="CCFFCC"/>
                </a:solidFill>
              </a:rPr>
              <a:t>F	</a:t>
            </a:r>
            <a:r>
              <a:rPr lang="en-US" sz="3200" b="1" dirty="0">
                <a:solidFill>
                  <a:srgbClr val="CCFFCC"/>
                </a:solidFill>
                <a:latin typeface="Programma" pitchFamily="2" charset="0"/>
              </a:rPr>
              <a:t>··-·</a:t>
            </a:r>
            <a:r>
              <a:rPr lang="en-US" sz="3200" dirty="0">
                <a:solidFill>
                  <a:srgbClr val="CCFFCC"/>
                </a:solidFill>
                <a:latin typeface="Programma" pitchFamily="2" charset="0"/>
              </a:rPr>
              <a:t>	</a:t>
            </a:r>
            <a:r>
              <a:rPr lang="en-US" sz="3200" dirty="0" err="1">
                <a:solidFill>
                  <a:srgbClr val="CCFFCC"/>
                </a:solidFill>
                <a:latin typeface="Programma" pitchFamily="2" charset="0"/>
              </a:rPr>
              <a:t>oo</a:t>
            </a:r>
            <a:r>
              <a:rPr lang="en-US" sz="3200" b="1" dirty="0" err="1">
                <a:solidFill>
                  <a:srgbClr val="CCFFCC"/>
                </a:solidFill>
                <a:latin typeface="Programma" pitchFamily="2" charset="0"/>
              </a:rPr>
              <a:t>f</a:t>
            </a:r>
            <a:r>
              <a:rPr lang="en-US" sz="3200" dirty="0" err="1">
                <a:solidFill>
                  <a:srgbClr val="CCFFCC"/>
                </a:solidFill>
                <a:latin typeface="Programma" pitchFamily="2" charset="0"/>
              </a:rPr>
              <a:t>y</a:t>
            </a:r>
            <a:endParaRPr lang="en-US" sz="3200" dirty="0">
              <a:solidFill>
                <a:srgbClr val="CCFFCC"/>
              </a:solidFill>
            </a:endParaRPr>
          </a:p>
          <a:p>
            <a:pPr marL="0" indent="0" defTabSz="685800">
              <a:buNone/>
            </a:pPr>
            <a:endParaRPr lang="en-US" sz="3200" dirty="0"/>
          </a:p>
        </p:txBody>
      </p:sp>
    </p:spTree>
    <p:extLst>
      <p:ext uri="{BB962C8B-B14F-4D97-AF65-F5344CB8AC3E}">
        <p14:creationId xmlns:p14="http://schemas.microsoft.com/office/powerpoint/2010/main" val="2954452685"/>
      </p:ext>
    </p:extLst>
  </p:cSld>
  <p:clrMapOvr>
    <a:masterClrMapping/>
  </p:clrMapOvr>
  <p:transition spd="slow">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solidFill>
                  <a:srgbClr val="CCFFCC"/>
                </a:solidFill>
              </a:rPr>
              <a:t>G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b="1" dirty="0">
                <a:solidFill>
                  <a:srgbClr val="CCFFCC"/>
                </a:solidFill>
                <a:latin typeface="Programma" pitchFamily="2" charset="0"/>
              </a:rPr>
              <a:t>g</a:t>
            </a:r>
            <a:r>
              <a:rPr lang="en-US" sz="3200" dirty="0">
                <a:solidFill>
                  <a:srgbClr val="CCFFCC"/>
                </a:solidFill>
                <a:latin typeface="Programma" pitchFamily="2" charset="0"/>
              </a:rPr>
              <a:t>nu</a:t>
            </a:r>
          </a:p>
          <a:p>
            <a:pPr marL="0" indent="0" defTabSz="685800">
              <a:buNone/>
            </a:pPr>
            <a:r>
              <a:rPr lang="en-US" sz="3200" dirty="0">
                <a:solidFill>
                  <a:schemeClr val="tx1"/>
                </a:solidFill>
              </a:rPr>
              <a:t>H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a:solidFill>
                  <a:schemeClr val="tx1"/>
                </a:solidFill>
                <a:latin typeface="Cheltenhm BdItHd BT" panose="02040703050705090403" pitchFamily="18" charset="0"/>
              </a:rPr>
              <a:t>4H</a:t>
            </a:r>
          </a:p>
          <a:p>
            <a:pPr marL="0" indent="0" defTabSz="685800">
              <a:buFont typeface="Arial" panose="020B0604020202020204" pitchFamily="34" charset="0"/>
              <a:buNone/>
            </a:pPr>
            <a:r>
              <a:rPr lang="en-US" sz="3200" dirty="0">
                <a:solidFill>
                  <a:schemeClr val="tx1"/>
                </a:solidFill>
              </a:rPr>
              <a:t>I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a:solidFill>
                  <a:schemeClr val="tx1"/>
                </a:solidFill>
                <a:latin typeface="Programma" pitchFamily="2" charset="0"/>
              </a:rPr>
              <a:t>ii</a:t>
            </a:r>
            <a:endParaRPr lang="en-US" sz="3200" b="1" dirty="0">
              <a:solidFill>
                <a:schemeClr val="tx1"/>
              </a:solidFill>
            </a:endParaRPr>
          </a:p>
          <a:p>
            <a:pPr marL="0" indent="0" defTabSz="685800">
              <a:buFont typeface="Arial" panose="020B0604020202020204" pitchFamily="34" charset="0"/>
              <a:buNone/>
            </a:pPr>
            <a:r>
              <a:rPr lang="en-US" sz="3200" dirty="0">
                <a:solidFill>
                  <a:schemeClr val="tx1"/>
                </a:solidFill>
              </a:rPr>
              <a:t>J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i</a:t>
            </a:r>
            <a:r>
              <a:rPr lang="en-US" sz="3200" b="1" dirty="0" err="1">
                <a:solidFill>
                  <a:schemeClr val="tx1"/>
                </a:solidFill>
                <a:latin typeface="Programma" pitchFamily="2" charset="0"/>
              </a:rPr>
              <a:t>jjj</a:t>
            </a:r>
            <a:endParaRPr lang="en-US" sz="3200" b="1" dirty="0">
              <a:solidFill>
                <a:schemeClr val="tx1"/>
              </a:solidFill>
            </a:endParaRPr>
          </a:p>
          <a:p>
            <a:pPr marL="0" indent="0" defTabSz="685800">
              <a:buNone/>
            </a:pPr>
            <a:r>
              <a:rPr lang="en-US" sz="3200" dirty="0">
                <a:solidFill>
                  <a:schemeClr val="tx1"/>
                </a:solidFill>
              </a:rPr>
              <a:t>K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k</a:t>
            </a:r>
            <a:r>
              <a:rPr lang="en-US" sz="3200" dirty="0">
                <a:solidFill>
                  <a:schemeClr val="tx1"/>
                </a:solidFill>
                <a:latin typeface="Programma" pitchFamily="2" charset="0"/>
              </a:rPr>
              <a:t>it</a:t>
            </a:r>
            <a:endParaRPr lang="en-US" sz="3200" dirty="0">
              <a:solidFill>
                <a:schemeClr val="tx1"/>
              </a:solidFill>
            </a:endParaRPr>
          </a:p>
          <a:p>
            <a:pPr marL="0" indent="0" defTabSz="685800">
              <a:buFont typeface="Arial" panose="020B0604020202020204" pitchFamily="34" charset="0"/>
              <a:buNone/>
            </a:pPr>
            <a:r>
              <a:rPr lang="en-US" sz="3200" dirty="0">
                <a:solidFill>
                  <a:schemeClr val="tx1"/>
                </a:solidFill>
              </a:rPr>
              <a:t>L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l</a:t>
            </a:r>
            <a:r>
              <a:rPr lang="en-US" sz="3200" dirty="0">
                <a:solidFill>
                  <a:schemeClr val="tx1"/>
                </a:solidFill>
                <a:latin typeface="Programma" pitchFamily="2" charset="0"/>
              </a:rPr>
              <a:t>oe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047D4E6D-3F84-4D1F-B9CE-3965F8131072}"/>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3710594803"/>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Codes</a:t>
            </a:r>
            <a:br>
              <a:rPr lang="en-US" dirty="0"/>
            </a:br>
            <a:br>
              <a:rPr lang="en-US" dirty="0"/>
            </a:br>
            <a:r>
              <a:rPr lang="en-US" dirty="0"/>
              <a:t>Data Processing Codes</a:t>
            </a:r>
            <a:br>
              <a:rPr lang="en-US" dirty="0"/>
            </a:br>
            <a:br>
              <a:rPr lang="en-US" dirty="0"/>
            </a:br>
            <a:r>
              <a:rPr lang="en-US" dirty="0"/>
              <a:t>Computer Character Sets</a:t>
            </a:r>
          </a:p>
        </p:txBody>
      </p:sp>
    </p:spTree>
    <p:extLst>
      <p:ext uri="{BB962C8B-B14F-4D97-AF65-F5344CB8AC3E}">
        <p14:creationId xmlns:p14="http://schemas.microsoft.com/office/powerpoint/2010/main" val="3285197101"/>
      </p:ext>
    </p:extLst>
  </p:cSld>
  <p:clrMapOvr>
    <a:masterClrMapping/>
  </p:clrMapOvr>
  <p:transition spd="slow">
    <p:strips dir="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solidFill>
                  <a:srgbClr val="CCFFCC"/>
                </a:solidFill>
              </a:rPr>
              <a:t>H	</a:t>
            </a:r>
            <a:r>
              <a:rPr lang="en-US" sz="3200" b="1" dirty="0">
                <a:solidFill>
                  <a:srgbClr val="CCFFCC"/>
                </a:solidFill>
                <a:latin typeface="Programma" pitchFamily="2" charset="0"/>
              </a:rPr>
              <a:t>····</a:t>
            </a:r>
            <a:r>
              <a:rPr lang="en-US" sz="3200" dirty="0">
                <a:solidFill>
                  <a:srgbClr val="CCFFCC"/>
                </a:solidFill>
                <a:latin typeface="Programma" pitchFamily="2" charset="0"/>
              </a:rPr>
              <a:t>	</a:t>
            </a:r>
            <a:r>
              <a:rPr lang="en-US" sz="3200" dirty="0">
                <a:solidFill>
                  <a:srgbClr val="CCFFCC"/>
                </a:solidFill>
                <a:latin typeface="Cheltenhm BdItHd BT" panose="02040703050705090403" pitchFamily="18" charset="0"/>
              </a:rPr>
              <a:t>4H</a:t>
            </a:r>
          </a:p>
          <a:p>
            <a:pPr marL="0" indent="0" defTabSz="685800">
              <a:buFont typeface="Arial" panose="020B0604020202020204" pitchFamily="34" charset="0"/>
              <a:buNone/>
            </a:pPr>
            <a:r>
              <a:rPr lang="en-US" sz="3200" dirty="0">
                <a:solidFill>
                  <a:schemeClr val="tx1"/>
                </a:solidFill>
              </a:rPr>
              <a:t>I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a:solidFill>
                  <a:schemeClr val="tx1"/>
                </a:solidFill>
                <a:latin typeface="Programma" pitchFamily="2" charset="0"/>
              </a:rPr>
              <a:t>ii</a:t>
            </a:r>
            <a:endParaRPr lang="en-US" sz="3200" b="1" dirty="0">
              <a:solidFill>
                <a:schemeClr val="tx1"/>
              </a:solidFill>
            </a:endParaRPr>
          </a:p>
          <a:p>
            <a:pPr marL="0" indent="0" defTabSz="685800">
              <a:buFont typeface="Arial" panose="020B0604020202020204" pitchFamily="34" charset="0"/>
              <a:buNone/>
            </a:pPr>
            <a:r>
              <a:rPr lang="en-US" sz="3200" dirty="0">
                <a:solidFill>
                  <a:schemeClr val="tx1"/>
                </a:solidFill>
              </a:rPr>
              <a:t>J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i</a:t>
            </a:r>
            <a:r>
              <a:rPr lang="en-US" sz="3200" b="1" dirty="0" err="1">
                <a:solidFill>
                  <a:schemeClr val="tx1"/>
                </a:solidFill>
                <a:latin typeface="Programma" pitchFamily="2" charset="0"/>
              </a:rPr>
              <a:t>jjj</a:t>
            </a:r>
            <a:endParaRPr lang="en-US" sz="3200" b="1" dirty="0">
              <a:solidFill>
                <a:schemeClr val="tx1"/>
              </a:solidFill>
            </a:endParaRPr>
          </a:p>
          <a:p>
            <a:pPr marL="0" indent="0" defTabSz="685800">
              <a:buNone/>
            </a:pPr>
            <a:r>
              <a:rPr lang="en-US" sz="3200" dirty="0">
                <a:solidFill>
                  <a:schemeClr val="tx1"/>
                </a:solidFill>
              </a:rPr>
              <a:t>K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k</a:t>
            </a:r>
            <a:r>
              <a:rPr lang="en-US" sz="3200" dirty="0">
                <a:solidFill>
                  <a:schemeClr val="tx1"/>
                </a:solidFill>
                <a:latin typeface="Programma" pitchFamily="2" charset="0"/>
              </a:rPr>
              <a:t>it</a:t>
            </a:r>
            <a:endParaRPr lang="en-US" sz="3200" dirty="0">
              <a:solidFill>
                <a:schemeClr val="tx1"/>
              </a:solidFill>
            </a:endParaRPr>
          </a:p>
          <a:p>
            <a:pPr marL="0" indent="0" defTabSz="685800">
              <a:buFont typeface="Arial" panose="020B0604020202020204" pitchFamily="34" charset="0"/>
              <a:buNone/>
            </a:pPr>
            <a:r>
              <a:rPr lang="en-US" sz="3200" dirty="0">
                <a:solidFill>
                  <a:schemeClr val="tx1"/>
                </a:solidFill>
              </a:rPr>
              <a:t>L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l</a:t>
            </a:r>
            <a:r>
              <a:rPr lang="en-US" sz="3200" dirty="0">
                <a:solidFill>
                  <a:schemeClr val="tx1"/>
                </a:solidFill>
                <a:latin typeface="Programma" pitchFamily="2" charset="0"/>
              </a:rPr>
              <a:t>oe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61C7C445-CD73-4ED7-AE29-F0B0B2AB8258}"/>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446446650"/>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solidFill>
                  <a:srgbClr val="CCFFCC"/>
                </a:solidFill>
              </a:rPr>
              <a:t>I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b="1" dirty="0">
                <a:solidFill>
                  <a:srgbClr val="CCFFCC"/>
                </a:solidFill>
                <a:latin typeface="Programma" pitchFamily="2" charset="0"/>
              </a:rPr>
              <a:t>ii</a:t>
            </a:r>
            <a:endParaRPr lang="en-US" sz="3200" b="1" dirty="0">
              <a:solidFill>
                <a:srgbClr val="CCFFCC"/>
              </a:solidFill>
            </a:endParaRPr>
          </a:p>
          <a:p>
            <a:pPr marL="0" indent="0" defTabSz="685800">
              <a:buFont typeface="Arial" panose="020B0604020202020204" pitchFamily="34" charset="0"/>
              <a:buNone/>
            </a:pPr>
            <a:r>
              <a:rPr lang="en-US" sz="3200" dirty="0">
                <a:solidFill>
                  <a:schemeClr val="tx1"/>
                </a:solidFill>
              </a:rPr>
              <a:t>J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err="1">
                <a:solidFill>
                  <a:schemeClr val="tx1"/>
                </a:solidFill>
                <a:latin typeface="Programma" pitchFamily="2" charset="0"/>
              </a:rPr>
              <a:t>i</a:t>
            </a:r>
            <a:r>
              <a:rPr lang="en-US" sz="3200" b="1" dirty="0" err="1">
                <a:solidFill>
                  <a:schemeClr val="tx1"/>
                </a:solidFill>
                <a:latin typeface="Programma" pitchFamily="2" charset="0"/>
              </a:rPr>
              <a:t>jjj</a:t>
            </a:r>
            <a:endParaRPr lang="en-US" sz="3200" b="1" dirty="0">
              <a:solidFill>
                <a:schemeClr val="tx1"/>
              </a:solidFill>
            </a:endParaRPr>
          </a:p>
          <a:p>
            <a:pPr marL="0" indent="0" defTabSz="685800">
              <a:buNone/>
            </a:pPr>
            <a:r>
              <a:rPr lang="en-US" sz="3200" dirty="0">
                <a:solidFill>
                  <a:schemeClr val="tx1"/>
                </a:solidFill>
              </a:rPr>
              <a:t>K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k</a:t>
            </a:r>
            <a:r>
              <a:rPr lang="en-US" sz="3200" dirty="0">
                <a:solidFill>
                  <a:schemeClr val="tx1"/>
                </a:solidFill>
                <a:latin typeface="Programma" pitchFamily="2" charset="0"/>
              </a:rPr>
              <a:t>it</a:t>
            </a:r>
            <a:endParaRPr lang="en-US" sz="3200" dirty="0">
              <a:solidFill>
                <a:schemeClr val="tx1"/>
              </a:solidFill>
            </a:endParaRPr>
          </a:p>
          <a:p>
            <a:pPr marL="0" indent="0" defTabSz="685800">
              <a:buFont typeface="Arial" panose="020B0604020202020204" pitchFamily="34" charset="0"/>
              <a:buNone/>
            </a:pPr>
            <a:r>
              <a:rPr lang="en-US" sz="3200" dirty="0">
                <a:solidFill>
                  <a:schemeClr val="tx1"/>
                </a:solidFill>
              </a:rPr>
              <a:t>L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l</a:t>
            </a:r>
            <a:r>
              <a:rPr lang="en-US" sz="3200" dirty="0">
                <a:solidFill>
                  <a:schemeClr val="tx1"/>
                </a:solidFill>
                <a:latin typeface="Programma" pitchFamily="2" charset="0"/>
              </a:rPr>
              <a:t>oe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49B5D8DC-A2C3-42BB-9E8A-BAFD366F25C5}"/>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3711682202"/>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solidFill>
                  <a:srgbClr val="CCFFCC"/>
                </a:solidFill>
              </a:rPr>
              <a:t>J	</a:t>
            </a:r>
            <a:r>
              <a:rPr lang="en-US" sz="3200" b="1" dirty="0">
                <a:solidFill>
                  <a:srgbClr val="CCFFCC"/>
                </a:solidFill>
                <a:latin typeface="Programma" pitchFamily="2" charset="0"/>
              </a:rPr>
              <a:t>·---</a:t>
            </a:r>
            <a:r>
              <a:rPr lang="en-US" sz="3200" dirty="0">
                <a:solidFill>
                  <a:srgbClr val="CCFFCC"/>
                </a:solidFill>
                <a:latin typeface="Programma" pitchFamily="2" charset="0"/>
              </a:rPr>
              <a:t>	</a:t>
            </a:r>
            <a:r>
              <a:rPr lang="en-US" sz="3200" dirty="0" err="1">
                <a:solidFill>
                  <a:srgbClr val="CCFFCC"/>
                </a:solidFill>
                <a:latin typeface="Programma" pitchFamily="2" charset="0"/>
              </a:rPr>
              <a:t>i</a:t>
            </a:r>
            <a:r>
              <a:rPr lang="en-US" sz="3200" b="1" dirty="0" err="1">
                <a:solidFill>
                  <a:srgbClr val="CCFFCC"/>
                </a:solidFill>
                <a:latin typeface="Programma" pitchFamily="2" charset="0"/>
              </a:rPr>
              <a:t>jjj</a:t>
            </a:r>
            <a:endParaRPr lang="en-US" sz="3200" b="1" dirty="0">
              <a:solidFill>
                <a:srgbClr val="CCFFCC"/>
              </a:solidFill>
            </a:endParaRPr>
          </a:p>
          <a:p>
            <a:pPr marL="0" indent="0" defTabSz="685800">
              <a:buNone/>
            </a:pPr>
            <a:r>
              <a:rPr lang="en-US" sz="3200" dirty="0">
                <a:solidFill>
                  <a:schemeClr val="tx1"/>
                </a:solidFill>
              </a:rPr>
              <a:t>K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k</a:t>
            </a:r>
            <a:r>
              <a:rPr lang="en-US" sz="3200" dirty="0">
                <a:solidFill>
                  <a:schemeClr val="tx1"/>
                </a:solidFill>
                <a:latin typeface="Programma" pitchFamily="2" charset="0"/>
              </a:rPr>
              <a:t>it</a:t>
            </a:r>
            <a:endParaRPr lang="en-US" sz="3200" dirty="0">
              <a:solidFill>
                <a:schemeClr val="tx1"/>
              </a:solidFill>
            </a:endParaRPr>
          </a:p>
          <a:p>
            <a:pPr marL="0" indent="0" defTabSz="685800">
              <a:buFont typeface="Arial" panose="020B0604020202020204" pitchFamily="34" charset="0"/>
              <a:buNone/>
            </a:pPr>
            <a:r>
              <a:rPr lang="en-US" sz="3200" dirty="0">
                <a:solidFill>
                  <a:schemeClr val="tx1"/>
                </a:solidFill>
              </a:rPr>
              <a:t>L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l</a:t>
            </a:r>
            <a:r>
              <a:rPr lang="en-US" sz="3200" dirty="0">
                <a:solidFill>
                  <a:schemeClr val="tx1"/>
                </a:solidFill>
                <a:latin typeface="Programma" pitchFamily="2" charset="0"/>
              </a:rPr>
              <a:t>oe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2B2003FD-F7E7-4E59-8ED7-CF5BDC414CB4}"/>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2047441211"/>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solidFill>
                  <a:srgbClr val="CCFFCC"/>
                </a:solidFill>
              </a:rPr>
              <a:t>K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b="1" dirty="0">
                <a:solidFill>
                  <a:srgbClr val="CCFFCC"/>
                </a:solidFill>
                <a:latin typeface="Programma" pitchFamily="2" charset="0"/>
              </a:rPr>
              <a:t>	k</a:t>
            </a:r>
            <a:r>
              <a:rPr lang="en-US" sz="3200" dirty="0">
                <a:solidFill>
                  <a:srgbClr val="CCFFCC"/>
                </a:solidFill>
                <a:latin typeface="Programma" pitchFamily="2" charset="0"/>
              </a:rPr>
              <a:t>it</a:t>
            </a:r>
            <a:endParaRPr lang="en-US" sz="3200" dirty="0">
              <a:solidFill>
                <a:srgbClr val="CCFFCC"/>
              </a:solidFill>
            </a:endParaRPr>
          </a:p>
          <a:p>
            <a:pPr marL="0" indent="0" defTabSz="685800">
              <a:buFont typeface="Arial" panose="020B0604020202020204" pitchFamily="34" charset="0"/>
              <a:buNone/>
            </a:pPr>
            <a:r>
              <a:rPr lang="en-US" sz="3200" dirty="0">
                <a:solidFill>
                  <a:schemeClr val="tx1"/>
                </a:solidFill>
              </a:rPr>
              <a:t>L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l</a:t>
            </a:r>
            <a:r>
              <a:rPr lang="en-US" sz="3200" dirty="0">
                <a:solidFill>
                  <a:schemeClr val="tx1"/>
                </a:solidFill>
                <a:latin typeface="Programma" pitchFamily="2" charset="0"/>
              </a:rPr>
              <a:t>oe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6CB8BE93-03E1-43C7-B98E-B37F85FD8C28}"/>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875388193"/>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solidFill>
                  <a:srgbClr val="CCFFCC"/>
                </a:solidFill>
              </a:rPr>
              <a:t>L	</a:t>
            </a:r>
            <a:r>
              <a:rPr lang="en-US" sz="3200" b="1" dirty="0">
                <a:solidFill>
                  <a:srgbClr val="CCFFCC"/>
                </a:solidFill>
                <a:latin typeface="Programma" pitchFamily="2" charset="0"/>
              </a:rPr>
              <a:t>·-··</a:t>
            </a:r>
            <a:r>
              <a:rPr lang="en-US" sz="3200" dirty="0">
                <a:solidFill>
                  <a:srgbClr val="CCFFCC"/>
                </a:solidFill>
                <a:latin typeface="Programma" pitchFamily="2" charset="0"/>
              </a:rPr>
              <a:t>	a</a:t>
            </a:r>
            <a:r>
              <a:rPr lang="en-US" sz="3200" b="1" dirty="0">
                <a:solidFill>
                  <a:srgbClr val="CCFFCC"/>
                </a:solidFill>
                <a:latin typeface="Programma" pitchFamily="2" charset="0"/>
              </a:rPr>
              <a:t>l</a:t>
            </a:r>
            <a:r>
              <a:rPr lang="en-US" sz="3200" dirty="0">
                <a:solidFill>
                  <a:srgbClr val="CCFFCC"/>
                </a:solidFill>
                <a:latin typeface="Programma" pitchFamily="2" charset="0"/>
              </a:rPr>
              <a:t>oe</a:t>
            </a:r>
            <a:endParaRPr lang="en-US" sz="3200" dirty="0">
              <a:solidFill>
                <a:srgbClr val="CCFFCC"/>
              </a:solidFill>
            </a:endParaRPr>
          </a:p>
          <a:p>
            <a:pPr marL="0" indent="0" defTabSz="685800">
              <a:buFont typeface="Arial" panose="020B0604020202020204" pitchFamily="34" charset="0"/>
              <a:buNone/>
            </a:pPr>
            <a:endParaRPr lang="en-US" sz="3200" dirty="0"/>
          </a:p>
        </p:txBody>
      </p:sp>
      <p:sp>
        <p:nvSpPr>
          <p:cNvPr id="6" name="Content Placeholder 2">
            <a:extLst>
              <a:ext uri="{FF2B5EF4-FFF2-40B4-BE49-F238E27FC236}">
                <a16:creationId xmlns:a16="http://schemas.microsoft.com/office/drawing/2014/main" id="{1C63636E-2984-4D51-A21C-C818F29C8597}"/>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322445853"/>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solidFill>
                  <a:srgbClr val="CCFFCC"/>
                </a:solidFill>
              </a:rPr>
              <a:t>M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b="1" dirty="0">
                <a:solidFill>
                  <a:srgbClr val="CCFFCC"/>
                </a:solidFill>
                <a:latin typeface="Programma" pitchFamily="2" charset="0"/>
              </a:rPr>
              <a:t>mm</a:t>
            </a:r>
          </a:p>
          <a:p>
            <a:pPr marL="0" indent="0" defTabSz="685800">
              <a:buNone/>
            </a:pPr>
            <a:r>
              <a:rPr lang="en-US" sz="3200" dirty="0">
                <a:solidFill>
                  <a:schemeClr val="tx1"/>
                </a:solidFill>
              </a:rPr>
              <a:t>N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a:solidFill>
                  <a:schemeClr val="tx1"/>
                </a:solidFill>
                <a:latin typeface="Programma" pitchFamily="2" charset="0"/>
              </a:rPr>
              <a:t>n</a:t>
            </a:r>
            <a:r>
              <a:rPr lang="en-US" sz="3200" dirty="0">
                <a:solidFill>
                  <a:schemeClr val="tx1"/>
                </a:solidFill>
                <a:latin typeface="Programma" pitchFamily="2" charset="0"/>
              </a:rPr>
              <a:t>o</a:t>
            </a:r>
          </a:p>
          <a:p>
            <a:pPr marL="0" indent="0" defTabSz="685800">
              <a:buFont typeface="Arial" panose="020B0604020202020204" pitchFamily="34" charset="0"/>
              <a:buNone/>
            </a:pPr>
            <a:r>
              <a:rPr lang="en-US" sz="3200" dirty="0">
                <a:solidFill>
                  <a:schemeClr val="tx1"/>
                </a:solidFill>
              </a:rPr>
              <a:t>O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dirty="0" err="1">
                <a:solidFill>
                  <a:schemeClr val="tx1"/>
                </a:solidFill>
                <a:latin typeface="Cheltenhm BdItHd BT" panose="02040703050705090403" pitchFamily="18" charset="0"/>
              </a:rPr>
              <a:t>sos</a:t>
            </a:r>
            <a:endParaRPr lang="en-US" sz="3200" dirty="0">
              <a:solidFill>
                <a:schemeClr val="tx1"/>
              </a:solidFill>
              <a:latin typeface="Cheltenhm BdItHd BT" panose="02040703050705090403" pitchFamily="18" charset="0"/>
            </a:endParaRPr>
          </a:p>
          <a:p>
            <a:pPr marL="0" indent="0" defTabSz="685800">
              <a:buNone/>
            </a:pPr>
            <a:r>
              <a:rPr lang="en-US" sz="3200" dirty="0">
                <a:solidFill>
                  <a:schemeClr val="tx1"/>
                </a:solidFill>
              </a:rPr>
              <a:t>P	</a:t>
            </a:r>
            <a:r>
              <a:rPr lang="en-US" sz="3200" b="1" dirty="0">
                <a:solidFill>
                  <a:schemeClr val="tx1"/>
                </a:solidFill>
                <a:latin typeface="Programma" pitchFamily="2" charset="0"/>
              </a:rPr>
              <a:t>·--·</a:t>
            </a:r>
            <a:r>
              <a:rPr lang="en-US" sz="3200" dirty="0">
                <a:solidFill>
                  <a:schemeClr val="tx1"/>
                </a:solidFill>
                <a:latin typeface="Programma" pitchFamily="2" charset="0"/>
              </a:rPr>
              <a:t>	ex</a:t>
            </a:r>
            <a:r>
              <a:rPr lang="en-US" sz="3200" b="1" dirty="0">
                <a:solidFill>
                  <a:schemeClr val="tx1"/>
                </a:solidFill>
                <a:latin typeface="Programma" pitchFamily="2" charset="0"/>
              </a:rPr>
              <a:t>p</a:t>
            </a:r>
            <a:r>
              <a:rPr lang="en-US" sz="3200" dirty="0">
                <a:solidFill>
                  <a:schemeClr val="tx1"/>
                </a:solidFill>
                <a:latin typeface="Programma" pitchFamily="2" charset="0"/>
              </a:rPr>
              <a:t>o</a:t>
            </a:r>
            <a:endParaRPr lang="en-US" sz="3200" dirty="0">
              <a:solidFill>
                <a:schemeClr val="tx1"/>
              </a:solidFill>
            </a:endParaRPr>
          </a:p>
          <a:p>
            <a:pPr marL="0" indent="0" defTabSz="685800">
              <a:buNone/>
            </a:pPr>
            <a:r>
              <a:rPr lang="en-US" sz="3200" dirty="0">
                <a:solidFill>
                  <a:schemeClr val="tx1"/>
                </a:solidFill>
              </a:rPr>
              <a:t>Q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b="1" dirty="0" err="1">
                <a:solidFill>
                  <a:schemeClr val="tx1"/>
                </a:solidFill>
                <a:latin typeface="Programma" pitchFamily="2" charset="0"/>
              </a:rPr>
              <a:t>qq</a:t>
            </a:r>
            <a:r>
              <a:rPr lang="en-US" sz="3200" dirty="0" err="1">
                <a:solidFill>
                  <a:schemeClr val="tx1"/>
                </a:solidFill>
                <a:latin typeface="Programma" pitchFamily="2" charset="0"/>
              </a:rPr>
              <a:t>u</a:t>
            </a:r>
            <a:r>
              <a:rPr lang="en-US" sz="3200" b="1" dirty="0" err="1">
                <a:solidFill>
                  <a:schemeClr val="tx1"/>
                </a:solidFill>
                <a:latin typeface="Programma" pitchFamily="2" charset="0"/>
              </a:rPr>
              <a:t>q</a:t>
            </a:r>
            <a:endParaRPr lang="en-US" sz="3200" dirty="0">
              <a:solidFill>
                <a:schemeClr val="tx1"/>
              </a:solidFill>
            </a:endParaRPr>
          </a:p>
          <a:p>
            <a:pPr marL="0" indent="0" defTabSz="685800">
              <a:buNone/>
            </a:pPr>
            <a:r>
              <a:rPr lang="en-US" sz="3200" dirty="0">
                <a:solidFill>
                  <a:schemeClr val="tx1"/>
                </a:solidFill>
              </a:rPr>
              <a:t>R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r</a:t>
            </a:r>
            <a:r>
              <a:rPr lang="en-US" sz="3200" dirty="0">
                <a:solidFill>
                  <a:schemeClr val="tx1"/>
                </a:solidFill>
                <a:latin typeface="Programma" pitchFamily="2" charset="0"/>
              </a:rPr>
              <a:t>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F32A7B2D-5220-4993-BF9E-0E8C30945A49}"/>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2044070467"/>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solidFill>
                  <a:srgbClr val="CCFFCC"/>
                </a:solidFill>
              </a:rPr>
              <a:t>N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b="1" dirty="0">
                <a:solidFill>
                  <a:srgbClr val="CCFFCC"/>
                </a:solidFill>
                <a:latin typeface="Programma" pitchFamily="2" charset="0"/>
              </a:rPr>
              <a:t>n</a:t>
            </a:r>
            <a:r>
              <a:rPr lang="en-US" sz="3200" dirty="0">
                <a:solidFill>
                  <a:srgbClr val="CCFFCC"/>
                </a:solidFill>
                <a:latin typeface="Programma" pitchFamily="2" charset="0"/>
              </a:rPr>
              <a:t>o</a:t>
            </a:r>
          </a:p>
          <a:p>
            <a:pPr marL="0" indent="0" defTabSz="685800">
              <a:buFont typeface="Arial" panose="020B0604020202020204" pitchFamily="34" charset="0"/>
              <a:buNone/>
            </a:pPr>
            <a:r>
              <a:rPr lang="en-US" sz="3200" dirty="0">
                <a:solidFill>
                  <a:schemeClr val="tx1"/>
                </a:solidFill>
              </a:rPr>
              <a:t>O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dirty="0" err="1">
                <a:solidFill>
                  <a:schemeClr val="tx1"/>
                </a:solidFill>
                <a:latin typeface="Cheltenhm BdItHd BT" panose="02040703050705090403" pitchFamily="18" charset="0"/>
              </a:rPr>
              <a:t>sos</a:t>
            </a:r>
            <a:endParaRPr lang="en-US" sz="3200" dirty="0">
              <a:solidFill>
                <a:schemeClr val="tx1"/>
              </a:solidFill>
              <a:latin typeface="Cheltenhm BdItHd BT" panose="02040703050705090403" pitchFamily="18" charset="0"/>
            </a:endParaRPr>
          </a:p>
          <a:p>
            <a:pPr marL="0" indent="0" defTabSz="685800">
              <a:buNone/>
            </a:pPr>
            <a:r>
              <a:rPr lang="en-US" sz="3200" dirty="0">
                <a:solidFill>
                  <a:schemeClr val="tx1"/>
                </a:solidFill>
              </a:rPr>
              <a:t>P	</a:t>
            </a:r>
            <a:r>
              <a:rPr lang="en-US" sz="3200" b="1" dirty="0">
                <a:solidFill>
                  <a:schemeClr val="tx1"/>
                </a:solidFill>
                <a:latin typeface="Programma" pitchFamily="2" charset="0"/>
              </a:rPr>
              <a:t>·--·</a:t>
            </a:r>
            <a:r>
              <a:rPr lang="en-US" sz="3200" dirty="0">
                <a:solidFill>
                  <a:schemeClr val="tx1"/>
                </a:solidFill>
                <a:latin typeface="Programma" pitchFamily="2" charset="0"/>
              </a:rPr>
              <a:t>	ex</a:t>
            </a:r>
            <a:r>
              <a:rPr lang="en-US" sz="3200" b="1" dirty="0">
                <a:solidFill>
                  <a:schemeClr val="tx1"/>
                </a:solidFill>
                <a:latin typeface="Programma" pitchFamily="2" charset="0"/>
              </a:rPr>
              <a:t>p</a:t>
            </a:r>
            <a:r>
              <a:rPr lang="en-US" sz="3200" dirty="0">
                <a:solidFill>
                  <a:schemeClr val="tx1"/>
                </a:solidFill>
                <a:latin typeface="Programma" pitchFamily="2" charset="0"/>
              </a:rPr>
              <a:t>o</a:t>
            </a:r>
            <a:endParaRPr lang="en-US" sz="3200" dirty="0">
              <a:solidFill>
                <a:schemeClr val="tx1"/>
              </a:solidFill>
            </a:endParaRPr>
          </a:p>
          <a:p>
            <a:pPr marL="0" indent="0" defTabSz="685800">
              <a:buNone/>
            </a:pPr>
            <a:r>
              <a:rPr lang="en-US" sz="3200" dirty="0">
                <a:solidFill>
                  <a:schemeClr val="tx1"/>
                </a:solidFill>
              </a:rPr>
              <a:t>Q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b="1" dirty="0" err="1">
                <a:solidFill>
                  <a:schemeClr val="tx1"/>
                </a:solidFill>
                <a:latin typeface="Programma" pitchFamily="2" charset="0"/>
              </a:rPr>
              <a:t>qq</a:t>
            </a:r>
            <a:r>
              <a:rPr lang="en-US" sz="3200" dirty="0" err="1">
                <a:solidFill>
                  <a:schemeClr val="tx1"/>
                </a:solidFill>
                <a:latin typeface="Programma" pitchFamily="2" charset="0"/>
              </a:rPr>
              <a:t>u</a:t>
            </a:r>
            <a:r>
              <a:rPr lang="en-US" sz="3200" b="1" dirty="0" err="1">
                <a:solidFill>
                  <a:schemeClr val="tx1"/>
                </a:solidFill>
                <a:latin typeface="Programma" pitchFamily="2" charset="0"/>
              </a:rPr>
              <a:t>q</a:t>
            </a:r>
            <a:endParaRPr lang="en-US" sz="3200" dirty="0">
              <a:solidFill>
                <a:schemeClr val="tx1"/>
              </a:solidFill>
            </a:endParaRPr>
          </a:p>
          <a:p>
            <a:pPr marL="0" indent="0" defTabSz="685800">
              <a:buNone/>
            </a:pPr>
            <a:r>
              <a:rPr lang="en-US" sz="3200" dirty="0">
                <a:solidFill>
                  <a:schemeClr val="tx1"/>
                </a:solidFill>
              </a:rPr>
              <a:t>R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r</a:t>
            </a:r>
            <a:r>
              <a:rPr lang="en-US" sz="3200" dirty="0">
                <a:solidFill>
                  <a:schemeClr val="tx1"/>
                </a:solidFill>
                <a:latin typeface="Programma" pitchFamily="2" charset="0"/>
              </a:rPr>
              <a:t>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DC9B1DA1-B403-4502-839B-F1EF755735B5}"/>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319550865"/>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solidFill>
                  <a:srgbClr val="CCFFCC"/>
                </a:solidFill>
              </a:rPr>
              <a:t>O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dirty="0" err="1">
                <a:solidFill>
                  <a:srgbClr val="CCFFCC"/>
                </a:solidFill>
                <a:latin typeface="Cheltenhm BdItHd BT" panose="02040703050705090403" pitchFamily="18" charset="0"/>
              </a:rPr>
              <a:t>sos</a:t>
            </a:r>
            <a:endParaRPr lang="en-US" sz="3200" dirty="0">
              <a:solidFill>
                <a:srgbClr val="CCFFCC"/>
              </a:solidFill>
              <a:latin typeface="Cheltenhm BdItHd BT" panose="02040703050705090403" pitchFamily="18" charset="0"/>
            </a:endParaRPr>
          </a:p>
          <a:p>
            <a:pPr marL="0" indent="0" defTabSz="685800">
              <a:buNone/>
            </a:pPr>
            <a:r>
              <a:rPr lang="en-US" sz="3200" dirty="0">
                <a:solidFill>
                  <a:schemeClr val="tx1"/>
                </a:solidFill>
              </a:rPr>
              <a:t>P	</a:t>
            </a:r>
            <a:r>
              <a:rPr lang="en-US" sz="3200" b="1" dirty="0">
                <a:solidFill>
                  <a:schemeClr val="tx1"/>
                </a:solidFill>
                <a:latin typeface="Programma" pitchFamily="2" charset="0"/>
              </a:rPr>
              <a:t>·--·</a:t>
            </a:r>
            <a:r>
              <a:rPr lang="en-US" sz="3200" dirty="0">
                <a:solidFill>
                  <a:schemeClr val="tx1"/>
                </a:solidFill>
                <a:latin typeface="Programma" pitchFamily="2" charset="0"/>
              </a:rPr>
              <a:t>	ex</a:t>
            </a:r>
            <a:r>
              <a:rPr lang="en-US" sz="3200" b="1" dirty="0">
                <a:solidFill>
                  <a:schemeClr val="tx1"/>
                </a:solidFill>
                <a:latin typeface="Programma" pitchFamily="2" charset="0"/>
              </a:rPr>
              <a:t>p</a:t>
            </a:r>
            <a:r>
              <a:rPr lang="en-US" sz="3200" dirty="0">
                <a:solidFill>
                  <a:schemeClr val="tx1"/>
                </a:solidFill>
                <a:latin typeface="Programma" pitchFamily="2" charset="0"/>
              </a:rPr>
              <a:t>o</a:t>
            </a:r>
            <a:endParaRPr lang="en-US" sz="3200" dirty="0">
              <a:solidFill>
                <a:schemeClr val="tx1"/>
              </a:solidFill>
            </a:endParaRPr>
          </a:p>
          <a:p>
            <a:pPr marL="0" indent="0" defTabSz="685800">
              <a:buNone/>
            </a:pPr>
            <a:r>
              <a:rPr lang="en-US" sz="3200" dirty="0">
                <a:solidFill>
                  <a:schemeClr val="tx1"/>
                </a:solidFill>
              </a:rPr>
              <a:t>Q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b="1" dirty="0" err="1">
                <a:solidFill>
                  <a:schemeClr val="tx1"/>
                </a:solidFill>
                <a:latin typeface="Programma" pitchFamily="2" charset="0"/>
              </a:rPr>
              <a:t>qq</a:t>
            </a:r>
            <a:r>
              <a:rPr lang="en-US" sz="3200" dirty="0" err="1">
                <a:solidFill>
                  <a:schemeClr val="tx1"/>
                </a:solidFill>
                <a:latin typeface="Programma" pitchFamily="2" charset="0"/>
              </a:rPr>
              <a:t>u</a:t>
            </a:r>
            <a:r>
              <a:rPr lang="en-US" sz="3200" b="1" dirty="0" err="1">
                <a:solidFill>
                  <a:schemeClr val="tx1"/>
                </a:solidFill>
                <a:latin typeface="Programma" pitchFamily="2" charset="0"/>
              </a:rPr>
              <a:t>q</a:t>
            </a:r>
            <a:endParaRPr lang="en-US" sz="3200" dirty="0">
              <a:solidFill>
                <a:schemeClr val="tx1"/>
              </a:solidFill>
            </a:endParaRPr>
          </a:p>
          <a:p>
            <a:pPr marL="0" indent="0" defTabSz="685800">
              <a:buNone/>
            </a:pPr>
            <a:r>
              <a:rPr lang="en-US" sz="3200" dirty="0">
                <a:solidFill>
                  <a:schemeClr val="tx1"/>
                </a:solidFill>
              </a:rPr>
              <a:t>R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r</a:t>
            </a:r>
            <a:r>
              <a:rPr lang="en-US" sz="3200" dirty="0">
                <a:solidFill>
                  <a:schemeClr val="tx1"/>
                </a:solidFill>
                <a:latin typeface="Programma" pitchFamily="2" charset="0"/>
              </a:rPr>
              <a:t>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F94FD4A7-D8A7-44EC-993E-B1A9F2149AA4}"/>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379510489"/>
      </p:ext>
    </p:extLst>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solidFill>
                  <a:srgbClr val="CCFFCC"/>
                </a:solidFill>
              </a:rPr>
              <a:t>P	</a:t>
            </a:r>
            <a:r>
              <a:rPr lang="en-US" sz="3200" b="1" dirty="0">
                <a:solidFill>
                  <a:srgbClr val="CCFFCC"/>
                </a:solidFill>
                <a:latin typeface="Programma" pitchFamily="2" charset="0"/>
              </a:rPr>
              <a:t>·--·</a:t>
            </a:r>
            <a:r>
              <a:rPr lang="en-US" sz="3200" dirty="0">
                <a:solidFill>
                  <a:srgbClr val="CCFFCC"/>
                </a:solidFill>
                <a:latin typeface="Programma" pitchFamily="2" charset="0"/>
              </a:rPr>
              <a:t>	ex</a:t>
            </a:r>
            <a:r>
              <a:rPr lang="en-US" sz="3200" b="1" dirty="0">
                <a:solidFill>
                  <a:srgbClr val="CCFFCC"/>
                </a:solidFill>
                <a:latin typeface="Programma" pitchFamily="2" charset="0"/>
              </a:rPr>
              <a:t>p</a:t>
            </a:r>
            <a:r>
              <a:rPr lang="en-US" sz="3200" dirty="0">
                <a:solidFill>
                  <a:srgbClr val="CCFFCC"/>
                </a:solidFill>
                <a:latin typeface="Programma" pitchFamily="2" charset="0"/>
              </a:rPr>
              <a:t>o</a:t>
            </a:r>
            <a:endParaRPr lang="en-US" sz="3200" dirty="0">
              <a:solidFill>
                <a:srgbClr val="CCFFCC"/>
              </a:solidFill>
            </a:endParaRPr>
          </a:p>
          <a:p>
            <a:pPr marL="0" indent="0" defTabSz="685800">
              <a:buNone/>
            </a:pPr>
            <a:r>
              <a:rPr lang="en-US" sz="3200" dirty="0">
                <a:solidFill>
                  <a:schemeClr val="tx1"/>
                </a:solidFill>
              </a:rPr>
              <a:t>Q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b="1" dirty="0" err="1">
                <a:solidFill>
                  <a:schemeClr val="tx1"/>
                </a:solidFill>
                <a:latin typeface="Programma" pitchFamily="2" charset="0"/>
              </a:rPr>
              <a:t>qq</a:t>
            </a:r>
            <a:r>
              <a:rPr lang="en-US" sz="3200" dirty="0" err="1">
                <a:solidFill>
                  <a:schemeClr val="tx1"/>
                </a:solidFill>
                <a:latin typeface="Programma" pitchFamily="2" charset="0"/>
              </a:rPr>
              <a:t>u</a:t>
            </a:r>
            <a:r>
              <a:rPr lang="en-US" sz="3200" b="1" dirty="0" err="1">
                <a:solidFill>
                  <a:schemeClr val="tx1"/>
                </a:solidFill>
                <a:latin typeface="Programma" pitchFamily="2" charset="0"/>
              </a:rPr>
              <a:t>q</a:t>
            </a:r>
            <a:endParaRPr lang="en-US" sz="3200" dirty="0">
              <a:solidFill>
                <a:schemeClr val="tx1"/>
              </a:solidFill>
            </a:endParaRPr>
          </a:p>
          <a:p>
            <a:pPr marL="0" indent="0" defTabSz="685800">
              <a:buNone/>
            </a:pPr>
            <a:r>
              <a:rPr lang="en-US" sz="3200" dirty="0">
                <a:solidFill>
                  <a:schemeClr val="tx1"/>
                </a:solidFill>
              </a:rPr>
              <a:t>R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r</a:t>
            </a:r>
            <a:r>
              <a:rPr lang="en-US" sz="3200" dirty="0">
                <a:solidFill>
                  <a:schemeClr val="tx1"/>
                </a:solidFill>
                <a:latin typeface="Programma" pitchFamily="2" charset="0"/>
              </a:rPr>
              <a:t>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699F735C-E6AF-42EE-BBAA-5E71D96BE50B}"/>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364014645"/>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solidFill>
                  <a:srgbClr val="CCFFCC"/>
                </a:solidFill>
              </a:rPr>
              <a:t>Q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b="1" dirty="0">
                <a:solidFill>
                  <a:srgbClr val="CCFFCC"/>
                </a:solidFill>
                <a:latin typeface="Programma" pitchFamily="2" charset="0"/>
              </a:rPr>
              <a:t>	</a:t>
            </a:r>
            <a:r>
              <a:rPr lang="en-US" sz="3200" b="1" dirty="0" err="1">
                <a:solidFill>
                  <a:srgbClr val="CCFFCC"/>
                </a:solidFill>
                <a:latin typeface="Programma" pitchFamily="2" charset="0"/>
              </a:rPr>
              <a:t>qq</a:t>
            </a:r>
            <a:r>
              <a:rPr lang="en-US" sz="3200" dirty="0" err="1">
                <a:solidFill>
                  <a:srgbClr val="CCFFCC"/>
                </a:solidFill>
                <a:latin typeface="Programma" pitchFamily="2" charset="0"/>
              </a:rPr>
              <a:t>u</a:t>
            </a:r>
            <a:r>
              <a:rPr lang="en-US" sz="3200" b="1" dirty="0" err="1">
                <a:solidFill>
                  <a:srgbClr val="CCFFCC"/>
                </a:solidFill>
                <a:latin typeface="Programma" pitchFamily="2" charset="0"/>
              </a:rPr>
              <a:t>q</a:t>
            </a:r>
            <a:endParaRPr lang="en-US" sz="3200" dirty="0">
              <a:solidFill>
                <a:srgbClr val="CCFFCC"/>
              </a:solidFill>
            </a:endParaRPr>
          </a:p>
          <a:p>
            <a:pPr marL="0" indent="0" defTabSz="685800">
              <a:buNone/>
            </a:pPr>
            <a:r>
              <a:rPr lang="en-US" sz="3200" dirty="0">
                <a:solidFill>
                  <a:schemeClr val="tx1"/>
                </a:solidFill>
              </a:rPr>
              <a:t>R	</a:t>
            </a:r>
            <a:r>
              <a:rPr lang="en-US" sz="3200" b="1" dirty="0">
                <a:solidFill>
                  <a:schemeClr val="tx1"/>
                </a:solidFill>
                <a:latin typeface="Programma" pitchFamily="2" charset="0"/>
              </a:rPr>
              <a:t>·-·</a:t>
            </a:r>
            <a:r>
              <a:rPr lang="en-US" sz="3200" dirty="0">
                <a:solidFill>
                  <a:schemeClr val="tx1"/>
                </a:solidFill>
                <a:latin typeface="Programma" pitchFamily="2" charset="0"/>
              </a:rPr>
              <a:t>		a</a:t>
            </a:r>
            <a:r>
              <a:rPr lang="en-US" sz="3200" b="1" dirty="0">
                <a:solidFill>
                  <a:schemeClr val="tx1"/>
                </a:solidFill>
                <a:latin typeface="Programma" pitchFamily="2" charset="0"/>
              </a:rPr>
              <a:t>r</a:t>
            </a:r>
            <a:r>
              <a:rPr lang="en-US" sz="3200" dirty="0">
                <a:solidFill>
                  <a:schemeClr val="tx1"/>
                </a:solidFill>
                <a:latin typeface="Programma" pitchFamily="2" charset="0"/>
              </a:rPr>
              <a:t>e</a:t>
            </a:r>
            <a:endParaRPr lang="en-US" sz="3200" dirty="0">
              <a:solidFill>
                <a:schemeClr val="tx1"/>
              </a:solidFill>
            </a:endParaRPr>
          </a:p>
          <a:p>
            <a:pPr marL="0" indent="0" defTabSz="68580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E6A7CAE4-2CF9-4D6D-A9D1-2880F6D6E33A}"/>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2706504076"/>
      </p:ext>
    </p:extLst>
  </p:cSld>
  <p:clrMapOvr>
    <a:masterClrMapping/>
  </p:clrMapOvr>
  <p:transition spd="slow">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a:latin typeface="Programma" panose="02000009000000000000" pitchFamily="49" charset="0"/>
                <a:cs typeface="Programma" panose="02000009000000000000" pitchFamily="49" charset="0"/>
              </a:rPr>
              <a:t>Morse Code</a:t>
            </a:r>
            <a:endParaRPr lang="en-US" sz="4800" b="1" dirty="0">
              <a:latin typeface="Programma" panose="02000009000000000000" pitchFamily="49" charset="0"/>
              <a:cs typeface="Programma" panose="02000009000000000000" pitchFamily="49" charset="0"/>
            </a:endParaRPr>
          </a:p>
        </p:txBody>
      </p:sp>
      <p:sp>
        <p:nvSpPr>
          <p:cNvPr id="3" name="TextBox 2"/>
          <p:cNvSpPr txBox="1"/>
          <p:nvPr/>
        </p:nvSpPr>
        <p:spPr>
          <a:xfrm>
            <a:off x="888752" y="938784"/>
            <a:ext cx="954108" cy="646331"/>
          </a:xfrm>
          <a:prstGeom prst="rect">
            <a:avLst/>
          </a:prstGeom>
          <a:noFill/>
        </p:spPr>
        <p:txBody>
          <a:bodyPr wrap="none" rtlCol="0">
            <a:spAutoFit/>
          </a:bodyPr>
          <a:lstStyle/>
          <a:p>
            <a:pPr algn="ctr"/>
            <a:r>
              <a:rPr lang="en-US" sz="3600" dirty="0">
                <a:latin typeface="Cheltenhm BdCn BT" panose="02040606050705020403" pitchFamily="18" charset="0"/>
              </a:rPr>
              <a:t>1836</a:t>
            </a:r>
            <a:endParaRPr lang="en-US" sz="2800" dirty="0">
              <a:latin typeface="Cheltenhm BdCn BT" panose="02040606050705020403" pitchFamily="18" charset="0"/>
            </a:endParaRPr>
          </a:p>
        </p:txBody>
      </p:sp>
      <p:sp>
        <p:nvSpPr>
          <p:cNvPr id="4" name="TextBox 3">
            <a:extLst>
              <a:ext uri="{FF2B5EF4-FFF2-40B4-BE49-F238E27FC236}">
                <a16:creationId xmlns:a16="http://schemas.microsoft.com/office/drawing/2014/main" id="{C61692CE-8C83-4390-A626-EFEA4618386C}"/>
              </a:ext>
            </a:extLst>
          </p:cNvPr>
          <p:cNvSpPr txBox="1"/>
          <p:nvPr/>
        </p:nvSpPr>
        <p:spPr>
          <a:xfrm>
            <a:off x="8643381" y="938783"/>
            <a:ext cx="2666115" cy="646331"/>
          </a:xfrm>
          <a:prstGeom prst="rect">
            <a:avLst/>
          </a:prstGeom>
          <a:noFill/>
        </p:spPr>
        <p:txBody>
          <a:bodyPr wrap="none" rtlCol="0">
            <a:spAutoFit/>
          </a:bodyPr>
          <a:lstStyle/>
          <a:p>
            <a:pPr algn="r"/>
            <a:r>
              <a:rPr lang="en-US" sz="3600" dirty="0">
                <a:latin typeface="Cheltenhm BdCn BT" panose="02040606050705020403" pitchFamily="18" charset="0"/>
              </a:rPr>
              <a:t>Communications</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2095569031"/>
      </p:ext>
    </p:extLst>
  </p:cSld>
  <p:clrMapOvr>
    <a:masterClrMapping/>
  </p:clrMapOvr>
  <p:transition spd="slow">
    <p:strips dir="rd"/>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solidFill>
                  <a:srgbClr val="CCFFCC"/>
                </a:solidFill>
              </a:rPr>
              <a:t>R	</a:t>
            </a:r>
            <a:r>
              <a:rPr lang="en-US" sz="3200" b="1" dirty="0">
                <a:solidFill>
                  <a:srgbClr val="CCFFCC"/>
                </a:solidFill>
                <a:latin typeface="Programma" pitchFamily="2" charset="0"/>
              </a:rPr>
              <a:t>·-·</a:t>
            </a:r>
            <a:r>
              <a:rPr lang="en-US" sz="3200" dirty="0">
                <a:solidFill>
                  <a:srgbClr val="CCFFCC"/>
                </a:solidFill>
                <a:latin typeface="Programma" pitchFamily="2" charset="0"/>
              </a:rPr>
              <a:t>		a</a:t>
            </a:r>
            <a:r>
              <a:rPr lang="en-US" sz="3200" b="1" dirty="0">
                <a:solidFill>
                  <a:srgbClr val="CCFFCC"/>
                </a:solidFill>
                <a:latin typeface="Programma" pitchFamily="2" charset="0"/>
              </a:rPr>
              <a:t>r</a:t>
            </a:r>
            <a:r>
              <a:rPr lang="en-US" sz="3200" dirty="0">
                <a:solidFill>
                  <a:srgbClr val="CCFFCC"/>
                </a:solidFill>
                <a:latin typeface="Programma" pitchFamily="2" charset="0"/>
              </a:rPr>
              <a:t>e</a:t>
            </a:r>
            <a:endParaRPr lang="en-US" sz="3200" dirty="0">
              <a:solidFill>
                <a:srgbClr val="CCFFCC"/>
              </a:solidFill>
            </a:endParaRPr>
          </a:p>
          <a:p>
            <a:pPr marL="0" indent="0" defTabSz="685800">
              <a:buFont typeface="Arial" panose="020B0604020202020204" pitchFamily="34" charset="0"/>
              <a:buNone/>
            </a:pPr>
            <a:endParaRPr lang="en-US" sz="3200" dirty="0"/>
          </a:p>
        </p:txBody>
      </p:sp>
      <p:sp>
        <p:nvSpPr>
          <p:cNvPr id="7" name="Content Placeholder 2">
            <a:extLst>
              <a:ext uri="{FF2B5EF4-FFF2-40B4-BE49-F238E27FC236}">
                <a16:creationId xmlns:a16="http://schemas.microsoft.com/office/drawing/2014/main" id="{6D618473-3D77-4C95-990F-A6EA2053457E}"/>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26169602"/>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solidFill>
                  <a:srgbClr val="CCFFCC"/>
                </a:solidFill>
              </a:rPr>
              <a:t>S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dirty="0" err="1">
                <a:solidFill>
                  <a:srgbClr val="CCFFCC"/>
                </a:solidFill>
                <a:latin typeface="Cheltenhm BdItHd BT" panose="02040703050705090403" pitchFamily="18" charset="0"/>
              </a:rPr>
              <a:t>sos</a:t>
            </a:r>
            <a:endParaRPr lang="en-US" sz="3200" dirty="0">
              <a:solidFill>
                <a:srgbClr val="CCFFCC"/>
              </a:solidFill>
              <a:latin typeface="Cheltenhm BdItHd BT" panose="02040703050705090403" pitchFamily="18" charset="0"/>
            </a:endParaRPr>
          </a:p>
          <a:p>
            <a:pPr marL="0" indent="0">
              <a:buNone/>
              <a:tabLst>
                <a:tab pos="685800" algn="l"/>
              </a:tabLst>
            </a:pPr>
            <a:r>
              <a:rPr lang="en-US" sz="3200" dirty="0">
                <a:solidFill>
                  <a:schemeClr val="tx1"/>
                </a:solidFill>
              </a:rPr>
              <a:t>T	</a:t>
            </a:r>
            <a:r>
              <a:rPr lang="en-US" sz="3200" b="1" dirty="0">
                <a:solidFill>
                  <a:schemeClr val="tx1"/>
                </a:solidFill>
                <a:latin typeface="Programma" pitchFamily="2" charset="0"/>
              </a:rPr>
              <a:t>-</a:t>
            </a:r>
            <a:r>
              <a:rPr lang="en-US" sz="3200" dirty="0">
                <a:solidFill>
                  <a:schemeClr val="tx1"/>
                </a:solidFill>
                <a:latin typeface="Programma" pitchFamily="2" charset="0"/>
              </a:rPr>
              <a:t>	</a:t>
            </a:r>
            <a:br>
              <a:rPr lang="en-US" sz="3200" dirty="0">
                <a:solidFill>
                  <a:schemeClr val="tx1"/>
                </a:solidFill>
                <a:latin typeface="Programma" pitchFamily="2" charset="0"/>
              </a:rPr>
            </a:br>
            <a:r>
              <a:rPr lang="en-US" sz="3200" dirty="0">
                <a:solidFill>
                  <a:schemeClr val="tx1"/>
                </a:solidFill>
                <a:latin typeface="Programma" pitchFamily="2" charset="0"/>
              </a:rPr>
              <a:t>	</a:t>
            </a:r>
            <a:r>
              <a:rPr lang="en-US" sz="3200" b="1" dirty="0">
                <a:solidFill>
                  <a:schemeClr val="tx1"/>
                </a:solidFill>
                <a:latin typeface="Programma" pitchFamily="2" charset="0"/>
              </a:rPr>
              <a:t>t</a:t>
            </a:r>
          </a:p>
          <a:p>
            <a:pPr marL="0" indent="0">
              <a:buNone/>
              <a:tabLst>
                <a:tab pos="685800" algn="l"/>
              </a:tabLst>
            </a:pPr>
            <a:r>
              <a:rPr lang="en-US" sz="3200" dirty="0">
                <a:solidFill>
                  <a:schemeClr val="tx1"/>
                </a:solidFill>
              </a:rPr>
              <a:t>U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o</a:t>
            </a:r>
            <a:r>
              <a:rPr lang="en-US" sz="3200" b="1" dirty="0">
                <a:solidFill>
                  <a:schemeClr val="tx1"/>
                </a:solidFill>
                <a:latin typeface="Programma" pitchFamily="2" charset="0"/>
              </a:rPr>
              <a:t>u</a:t>
            </a:r>
            <a:r>
              <a:rPr lang="en-US" sz="3200" dirty="0">
                <a:solidFill>
                  <a:schemeClr val="tx1"/>
                </a:solidFill>
                <a:latin typeface="Programma" pitchFamily="2" charset="0"/>
              </a:rPr>
              <a:t>t</a:t>
            </a:r>
            <a:endParaRPr lang="en-US" sz="3200" b="1" dirty="0">
              <a:solidFill>
                <a:schemeClr val="tx1"/>
              </a:solidFill>
            </a:endParaRPr>
          </a:p>
          <a:p>
            <a:pPr marL="0" indent="0">
              <a:buNone/>
              <a:tabLst>
                <a:tab pos="685800" algn="l"/>
              </a:tabLst>
            </a:pPr>
            <a:r>
              <a:rPr lang="en-US" sz="3200" dirty="0">
                <a:solidFill>
                  <a:schemeClr val="tx1"/>
                </a:solidFill>
              </a:rPr>
              <a:t>V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a:solidFill>
                  <a:schemeClr val="tx1"/>
                </a:solidFill>
                <a:latin typeface="Cheltenhm BdItHd BT" panose="02040703050705090403" pitchFamily="18" charset="0"/>
              </a:rPr>
              <a:t>Beethoven </a:t>
            </a:r>
            <a:r>
              <a:rPr lang="en-US" sz="3200" b="1" dirty="0">
                <a:solidFill>
                  <a:schemeClr val="tx1"/>
                </a:solidFill>
                <a:latin typeface="Programma" pitchFamily="2" charset="0"/>
              </a:rPr>
              <a:t>v</a:t>
            </a:r>
            <a:endParaRPr lang="en-US" sz="3200" dirty="0">
              <a:solidFill>
                <a:schemeClr val="tx1"/>
              </a:solidFill>
              <a:latin typeface="Cheltenhm BdItHd BT" panose="02040703050705090403" pitchFamily="18" charset="0"/>
            </a:endParaRPr>
          </a:p>
          <a:p>
            <a:pPr marL="0" indent="0">
              <a:buNone/>
              <a:tabLst>
                <a:tab pos="685800" algn="l"/>
              </a:tabLst>
            </a:pPr>
            <a:r>
              <a:rPr lang="en-US" sz="3200" dirty="0">
                <a:solidFill>
                  <a:schemeClr val="tx1"/>
                </a:solidFill>
              </a:rPr>
              <a:t>W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dirty="0">
                <a:solidFill>
                  <a:schemeClr val="tx1"/>
                </a:solidFill>
                <a:latin typeface="Programma" pitchFamily="2" charset="0"/>
              </a:rPr>
              <a:t>o</a:t>
            </a:r>
            <a:r>
              <a:rPr lang="en-US" sz="3200" b="1" dirty="0">
                <a:solidFill>
                  <a:schemeClr val="tx1"/>
                </a:solidFill>
                <a:latin typeface="Programma" pitchFamily="2" charset="0"/>
              </a:rPr>
              <a:t>w</a:t>
            </a:r>
            <a:r>
              <a:rPr lang="en-US" sz="3200" dirty="0">
                <a:solidFill>
                  <a:schemeClr val="tx1"/>
                </a:solidFill>
                <a:latin typeface="Programma" pitchFamily="2" charset="0"/>
              </a:rPr>
              <a:t>l</a:t>
            </a:r>
            <a:endParaRPr lang="en-US" sz="3200" dirty="0">
              <a:solidFill>
                <a:schemeClr val="tx1"/>
              </a:solidFill>
            </a:endParaRPr>
          </a:p>
          <a:p>
            <a:pPr marL="0" indent="0">
              <a:buNone/>
              <a:tabLst>
                <a:tab pos="685800" algn="l"/>
              </a:tabLst>
            </a:pPr>
            <a:r>
              <a:rPr lang="en-US" sz="3200" dirty="0">
                <a:solidFill>
                  <a:schemeClr val="tx1"/>
                </a:solidFill>
              </a:rPr>
              <a:t>X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err="1">
                <a:solidFill>
                  <a:schemeClr val="tx1"/>
                </a:solidFill>
                <a:latin typeface="Programma" pitchFamily="2" charset="0"/>
              </a:rPr>
              <a:t>x</a:t>
            </a:r>
            <a:r>
              <a:rPr lang="en-US" sz="3200" dirty="0" err="1">
                <a:solidFill>
                  <a:schemeClr val="tx1"/>
                </a:solidFill>
                <a:latin typeface="Programma" pitchFamily="2" charset="0"/>
              </a:rPr>
              <a:t>oo</a:t>
            </a:r>
            <a:r>
              <a:rPr lang="en-US" sz="3200" b="1" dirty="0" err="1">
                <a:solidFill>
                  <a:schemeClr val="tx1"/>
                </a:solidFill>
                <a:latin typeface="Programma" pitchFamily="2" charset="0"/>
              </a:rPr>
              <a:t>x</a:t>
            </a:r>
            <a:endParaRPr lang="en-US" sz="3200" b="1" dirty="0">
              <a:solidFill>
                <a:schemeClr val="tx1"/>
              </a:solidFill>
            </a:endParaRPr>
          </a:p>
          <a:p>
            <a:pPr marL="0" indent="0">
              <a:buFont typeface="Arial" panose="020B0604020202020204" pitchFamily="34" charset="0"/>
              <a:buNone/>
              <a:tabLst>
                <a:tab pos="685800" algn="l"/>
              </a:tabLst>
            </a:pPr>
            <a:endParaRPr lang="en-US" sz="3200" dirty="0"/>
          </a:p>
        </p:txBody>
      </p:sp>
      <p:sp>
        <p:nvSpPr>
          <p:cNvPr id="8" name="Content Placeholder 2">
            <a:extLst>
              <a:ext uri="{FF2B5EF4-FFF2-40B4-BE49-F238E27FC236}">
                <a16:creationId xmlns:a16="http://schemas.microsoft.com/office/drawing/2014/main" id="{3ABBB2C7-9F63-496C-B6BD-0FBF372178B6}"/>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639879881"/>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solidFill>
                  <a:srgbClr val="CCFFCC"/>
                </a:solidFill>
              </a:rPr>
              <a:t>T	</a:t>
            </a:r>
            <a:r>
              <a:rPr lang="en-US" sz="3200" b="1" dirty="0">
                <a:solidFill>
                  <a:srgbClr val="CCFFCC"/>
                </a:solidFill>
                <a:latin typeface="Programma" pitchFamily="2" charset="0"/>
              </a:rPr>
              <a:t>-</a:t>
            </a:r>
            <a:r>
              <a:rPr lang="en-US" sz="3200" dirty="0">
                <a:solidFill>
                  <a:srgbClr val="CCFFCC"/>
                </a:solidFill>
                <a:latin typeface="Programma" pitchFamily="2" charset="0"/>
              </a:rPr>
              <a:t>	</a:t>
            </a:r>
            <a:br>
              <a:rPr lang="en-US" sz="3200" dirty="0">
                <a:solidFill>
                  <a:srgbClr val="CCFFCC"/>
                </a:solidFill>
                <a:latin typeface="Programma" pitchFamily="2" charset="0"/>
              </a:rPr>
            </a:br>
            <a:r>
              <a:rPr lang="en-US" sz="3200" dirty="0">
                <a:solidFill>
                  <a:srgbClr val="CCFFCC"/>
                </a:solidFill>
                <a:latin typeface="Programma" pitchFamily="2" charset="0"/>
              </a:rPr>
              <a:t>	</a:t>
            </a:r>
            <a:r>
              <a:rPr lang="en-US" sz="3200" b="1" dirty="0">
                <a:solidFill>
                  <a:srgbClr val="CCFFCC"/>
                </a:solidFill>
                <a:latin typeface="Programma" pitchFamily="2" charset="0"/>
              </a:rPr>
              <a:t>t</a:t>
            </a:r>
          </a:p>
          <a:p>
            <a:pPr marL="0" indent="0">
              <a:buNone/>
              <a:tabLst>
                <a:tab pos="685800" algn="l"/>
              </a:tabLst>
            </a:pPr>
            <a:r>
              <a:rPr lang="en-US" sz="3200" dirty="0">
                <a:solidFill>
                  <a:schemeClr val="tx1"/>
                </a:solidFill>
              </a:rPr>
              <a:t>U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o</a:t>
            </a:r>
            <a:r>
              <a:rPr lang="en-US" sz="3200" b="1" dirty="0">
                <a:solidFill>
                  <a:schemeClr val="tx1"/>
                </a:solidFill>
                <a:latin typeface="Programma" pitchFamily="2" charset="0"/>
              </a:rPr>
              <a:t>u</a:t>
            </a:r>
            <a:r>
              <a:rPr lang="en-US" sz="3200" dirty="0">
                <a:solidFill>
                  <a:schemeClr val="tx1"/>
                </a:solidFill>
                <a:latin typeface="Programma" pitchFamily="2" charset="0"/>
              </a:rPr>
              <a:t>t</a:t>
            </a:r>
            <a:endParaRPr lang="en-US" sz="3200" b="1" dirty="0">
              <a:solidFill>
                <a:schemeClr val="tx1"/>
              </a:solidFill>
            </a:endParaRPr>
          </a:p>
          <a:p>
            <a:pPr marL="0" indent="0">
              <a:buNone/>
              <a:tabLst>
                <a:tab pos="685800" algn="l"/>
              </a:tabLst>
            </a:pPr>
            <a:r>
              <a:rPr lang="en-US" sz="3200" dirty="0">
                <a:solidFill>
                  <a:schemeClr val="tx1"/>
                </a:solidFill>
              </a:rPr>
              <a:t>V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a:solidFill>
                  <a:schemeClr val="tx1"/>
                </a:solidFill>
                <a:latin typeface="Cheltenhm BdItHd BT" panose="02040703050705090403" pitchFamily="18" charset="0"/>
              </a:rPr>
              <a:t>Beethoven </a:t>
            </a:r>
            <a:r>
              <a:rPr lang="en-US" sz="3200" b="1" dirty="0">
                <a:solidFill>
                  <a:schemeClr val="tx1"/>
                </a:solidFill>
                <a:latin typeface="Programma" pitchFamily="2" charset="0"/>
              </a:rPr>
              <a:t>v</a:t>
            </a:r>
            <a:endParaRPr lang="en-US" sz="3200" dirty="0">
              <a:solidFill>
                <a:schemeClr val="tx1"/>
              </a:solidFill>
              <a:latin typeface="Cheltenhm BdItHd BT" panose="02040703050705090403" pitchFamily="18" charset="0"/>
            </a:endParaRPr>
          </a:p>
          <a:p>
            <a:pPr marL="0" indent="0">
              <a:buNone/>
              <a:tabLst>
                <a:tab pos="685800" algn="l"/>
              </a:tabLst>
            </a:pPr>
            <a:r>
              <a:rPr lang="en-US" sz="3200" dirty="0">
                <a:solidFill>
                  <a:schemeClr val="tx1"/>
                </a:solidFill>
              </a:rPr>
              <a:t>W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dirty="0">
                <a:solidFill>
                  <a:schemeClr val="tx1"/>
                </a:solidFill>
                <a:latin typeface="Programma" pitchFamily="2" charset="0"/>
              </a:rPr>
              <a:t>o</a:t>
            </a:r>
            <a:r>
              <a:rPr lang="en-US" sz="3200" b="1" dirty="0">
                <a:solidFill>
                  <a:schemeClr val="tx1"/>
                </a:solidFill>
                <a:latin typeface="Programma" pitchFamily="2" charset="0"/>
              </a:rPr>
              <a:t>w</a:t>
            </a:r>
            <a:r>
              <a:rPr lang="en-US" sz="3200" dirty="0">
                <a:solidFill>
                  <a:schemeClr val="tx1"/>
                </a:solidFill>
                <a:latin typeface="Programma" pitchFamily="2" charset="0"/>
              </a:rPr>
              <a:t>l</a:t>
            </a:r>
            <a:endParaRPr lang="en-US" sz="3200" dirty="0">
              <a:solidFill>
                <a:schemeClr val="tx1"/>
              </a:solidFill>
            </a:endParaRPr>
          </a:p>
          <a:p>
            <a:pPr marL="0" indent="0">
              <a:buNone/>
              <a:tabLst>
                <a:tab pos="685800" algn="l"/>
              </a:tabLst>
            </a:pPr>
            <a:r>
              <a:rPr lang="en-US" sz="3200" dirty="0">
                <a:solidFill>
                  <a:schemeClr val="tx1"/>
                </a:solidFill>
              </a:rPr>
              <a:t>X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err="1">
                <a:solidFill>
                  <a:schemeClr val="tx1"/>
                </a:solidFill>
                <a:latin typeface="Programma" pitchFamily="2" charset="0"/>
              </a:rPr>
              <a:t>x</a:t>
            </a:r>
            <a:r>
              <a:rPr lang="en-US" sz="3200" dirty="0" err="1">
                <a:solidFill>
                  <a:schemeClr val="tx1"/>
                </a:solidFill>
                <a:latin typeface="Programma" pitchFamily="2" charset="0"/>
              </a:rPr>
              <a:t>oo</a:t>
            </a:r>
            <a:r>
              <a:rPr lang="en-US" sz="3200" b="1" dirty="0" err="1">
                <a:solidFill>
                  <a:schemeClr val="tx1"/>
                </a:solidFill>
                <a:latin typeface="Programma" pitchFamily="2" charset="0"/>
              </a:rPr>
              <a:t>x</a:t>
            </a:r>
            <a:endParaRPr lang="en-US" sz="3200" b="1" dirty="0">
              <a:solidFill>
                <a:schemeClr val="tx1"/>
              </a:solidFill>
            </a:endParaRPr>
          </a:p>
          <a:p>
            <a:pPr marL="0" indent="0">
              <a:buFont typeface="Arial" panose="020B0604020202020204" pitchFamily="34" charset="0"/>
              <a:buNone/>
              <a:tabLst>
                <a:tab pos="685800" algn="l"/>
              </a:tabLst>
            </a:pPr>
            <a:endParaRPr lang="en-US" sz="3200" dirty="0"/>
          </a:p>
        </p:txBody>
      </p:sp>
      <p:sp>
        <p:nvSpPr>
          <p:cNvPr id="8" name="Content Placeholder 2">
            <a:extLst>
              <a:ext uri="{FF2B5EF4-FFF2-40B4-BE49-F238E27FC236}">
                <a16:creationId xmlns:a16="http://schemas.microsoft.com/office/drawing/2014/main" id="{C9DD5CE3-E207-456E-AAB0-34715EE8F4F9}"/>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2169187403"/>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t>T	</a:t>
            </a:r>
            <a:r>
              <a:rPr lang="en-US" sz="3200" b="1" dirty="0">
                <a:latin typeface="Programma" pitchFamily="2" charset="0"/>
              </a:rPr>
              <a:t>-</a:t>
            </a:r>
            <a:r>
              <a:rPr lang="en-US" sz="3200" dirty="0">
                <a:latin typeface="Programma" pitchFamily="2" charset="0"/>
              </a:rPr>
              <a:t>	</a:t>
            </a:r>
            <a:br>
              <a:rPr lang="en-US" sz="3200" dirty="0">
                <a:latin typeface="Programma" pitchFamily="2" charset="0"/>
              </a:rPr>
            </a:br>
            <a:r>
              <a:rPr lang="en-US" sz="3200" dirty="0">
                <a:latin typeface="Programma" pitchFamily="2" charset="0"/>
              </a:rPr>
              <a:t>	</a:t>
            </a:r>
            <a:r>
              <a:rPr lang="en-US" sz="3200" b="1" dirty="0">
                <a:latin typeface="Programma" pitchFamily="2" charset="0"/>
              </a:rPr>
              <a:t>t</a:t>
            </a:r>
          </a:p>
          <a:p>
            <a:pPr marL="0" indent="0">
              <a:buNone/>
              <a:tabLst>
                <a:tab pos="685800" algn="l"/>
              </a:tabLst>
            </a:pPr>
            <a:r>
              <a:rPr lang="en-US" sz="3200" dirty="0">
                <a:solidFill>
                  <a:srgbClr val="CCFFCC"/>
                </a:solidFill>
              </a:rPr>
              <a:t>U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o</a:t>
            </a:r>
            <a:r>
              <a:rPr lang="en-US" sz="3200" b="1" dirty="0">
                <a:solidFill>
                  <a:srgbClr val="CCFFCC"/>
                </a:solidFill>
                <a:latin typeface="Programma" pitchFamily="2" charset="0"/>
              </a:rPr>
              <a:t>u</a:t>
            </a:r>
            <a:r>
              <a:rPr lang="en-US" sz="3200" dirty="0">
                <a:solidFill>
                  <a:srgbClr val="CCFFCC"/>
                </a:solidFill>
                <a:latin typeface="Programma" pitchFamily="2" charset="0"/>
              </a:rPr>
              <a:t>t</a:t>
            </a:r>
            <a:endParaRPr lang="en-US" sz="3200" b="1" dirty="0">
              <a:solidFill>
                <a:srgbClr val="CCFFCC"/>
              </a:solidFill>
            </a:endParaRPr>
          </a:p>
          <a:p>
            <a:pPr marL="0" indent="0">
              <a:buNone/>
              <a:tabLst>
                <a:tab pos="685800" algn="l"/>
              </a:tabLst>
            </a:pPr>
            <a:r>
              <a:rPr lang="en-US" sz="3200" dirty="0">
                <a:solidFill>
                  <a:schemeClr val="tx1"/>
                </a:solidFill>
              </a:rPr>
              <a:t>V	</a:t>
            </a:r>
            <a:r>
              <a:rPr lang="en-US" sz="3200" b="1" dirty="0">
                <a:solidFill>
                  <a:schemeClr val="tx1"/>
                </a:solidFill>
                <a:latin typeface="Programma" pitchFamily="2" charset="0"/>
              </a:rPr>
              <a:t>···-</a:t>
            </a:r>
            <a:r>
              <a:rPr lang="en-US" sz="3200" dirty="0">
                <a:solidFill>
                  <a:schemeClr val="tx1"/>
                </a:solidFill>
                <a:latin typeface="Programma" pitchFamily="2" charset="0"/>
              </a:rPr>
              <a:t>	</a:t>
            </a:r>
            <a:r>
              <a:rPr lang="en-US" sz="3200" dirty="0">
                <a:solidFill>
                  <a:schemeClr val="tx1"/>
                </a:solidFill>
                <a:latin typeface="Cheltenhm BdItHd BT" panose="02040703050705090403" pitchFamily="18" charset="0"/>
              </a:rPr>
              <a:t>Beethoven </a:t>
            </a:r>
            <a:r>
              <a:rPr lang="en-US" sz="3200" b="1" dirty="0">
                <a:solidFill>
                  <a:schemeClr val="tx1"/>
                </a:solidFill>
                <a:latin typeface="Programma" pitchFamily="2" charset="0"/>
              </a:rPr>
              <a:t>v</a:t>
            </a:r>
            <a:endParaRPr lang="en-US" sz="3200" dirty="0">
              <a:solidFill>
                <a:schemeClr val="tx1"/>
              </a:solidFill>
              <a:latin typeface="Cheltenhm BdItHd BT" panose="02040703050705090403" pitchFamily="18" charset="0"/>
            </a:endParaRPr>
          </a:p>
          <a:p>
            <a:pPr marL="0" indent="0">
              <a:buNone/>
              <a:tabLst>
                <a:tab pos="685800" algn="l"/>
              </a:tabLst>
            </a:pPr>
            <a:r>
              <a:rPr lang="en-US" sz="3200" dirty="0">
                <a:solidFill>
                  <a:schemeClr val="tx1"/>
                </a:solidFill>
              </a:rPr>
              <a:t>W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dirty="0">
                <a:solidFill>
                  <a:schemeClr val="tx1"/>
                </a:solidFill>
                <a:latin typeface="Programma" pitchFamily="2" charset="0"/>
              </a:rPr>
              <a:t>o</a:t>
            </a:r>
            <a:r>
              <a:rPr lang="en-US" sz="3200" b="1" dirty="0">
                <a:solidFill>
                  <a:schemeClr val="tx1"/>
                </a:solidFill>
                <a:latin typeface="Programma" pitchFamily="2" charset="0"/>
              </a:rPr>
              <a:t>w</a:t>
            </a:r>
            <a:r>
              <a:rPr lang="en-US" sz="3200" dirty="0">
                <a:solidFill>
                  <a:schemeClr val="tx1"/>
                </a:solidFill>
                <a:latin typeface="Programma" pitchFamily="2" charset="0"/>
              </a:rPr>
              <a:t>l</a:t>
            </a:r>
            <a:endParaRPr lang="en-US" sz="3200" dirty="0">
              <a:solidFill>
                <a:schemeClr val="tx1"/>
              </a:solidFill>
            </a:endParaRPr>
          </a:p>
          <a:p>
            <a:pPr marL="0" indent="0">
              <a:buNone/>
              <a:tabLst>
                <a:tab pos="685800" algn="l"/>
              </a:tabLst>
            </a:pPr>
            <a:r>
              <a:rPr lang="en-US" sz="3200" dirty="0">
                <a:solidFill>
                  <a:schemeClr val="tx1"/>
                </a:solidFill>
              </a:rPr>
              <a:t>X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err="1">
                <a:solidFill>
                  <a:schemeClr val="tx1"/>
                </a:solidFill>
                <a:latin typeface="Programma" pitchFamily="2" charset="0"/>
              </a:rPr>
              <a:t>x</a:t>
            </a:r>
            <a:r>
              <a:rPr lang="en-US" sz="3200" dirty="0" err="1">
                <a:solidFill>
                  <a:schemeClr val="tx1"/>
                </a:solidFill>
                <a:latin typeface="Programma" pitchFamily="2" charset="0"/>
              </a:rPr>
              <a:t>oo</a:t>
            </a:r>
            <a:r>
              <a:rPr lang="en-US" sz="3200" b="1" dirty="0" err="1">
                <a:solidFill>
                  <a:schemeClr val="tx1"/>
                </a:solidFill>
                <a:latin typeface="Programma" pitchFamily="2" charset="0"/>
              </a:rPr>
              <a:t>x</a:t>
            </a:r>
            <a:endParaRPr lang="en-US" sz="3200" b="1" dirty="0">
              <a:solidFill>
                <a:schemeClr val="tx1"/>
              </a:solidFill>
            </a:endParaRPr>
          </a:p>
          <a:p>
            <a:pPr marL="0" indent="0">
              <a:buFont typeface="Arial" panose="020B0604020202020204" pitchFamily="34" charset="0"/>
              <a:buNone/>
              <a:tabLst>
                <a:tab pos="685800" algn="l"/>
              </a:tabLst>
            </a:pPr>
            <a:endParaRPr lang="en-US" sz="3200" dirty="0"/>
          </a:p>
        </p:txBody>
      </p:sp>
      <p:sp>
        <p:nvSpPr>
          <p:cNvPr id="9" name="Content Placeholder 2">
            <a:extLst>
              <a:ext uri="{FF2B5EF4-FFF2-40B4-BE49-F238E27FC236}">
                <a16:creationId xmlns:a16="http://schemas.microsoft.com/office/drawing/2014/main" id="{7F5FC757-215E-4865-B400-ECF0F2EB5BB3}"/>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257029905"/>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t>T	</a:t>
            </a:r>
            <a:r>
              <a:rPr lang="en-US" sz="3200" b="1" dirty="0">
                <a:latin typeface="Programma" pitchFamily="2" charset="0"/>
              </a:rPr>
              <a:t>-</a:t>
            </a:r>
            <a:r>
              <a:rPr lang="en-US" sz="3200" dirty="0">
                <a:latin typeface="Programma" pitchFamily="2" charset="0"/>
              </a:rPr>
              <a:t>	</a:t>
            </a:r>
            <a:br>
              <a:rPr lang="en-US" sz="3200" dirty="0">
                <a:latin typeface="Programma" pitchFamily="2" charset="0"/>
              </a:rPr>
            </a:br>
            <a:r>
              <a:rPr lang="en-US" sz="3200" dirty="0">
                <a:latin typeface="Programma" pitchFamily="2" charset="0"/>
              </a:rPr>
              <a:t>	</a:t>
            </a:r>
            <a:r>
              <a:rPr lang="en-US" sz="3200" b="1" dirty="0">
                <a:latin typeface="Programma" pitchFamily="2" charset="0"/>
              </a:rPr>
              <a:t>t</a:t>
            </a:r>
          </a:p>
          <a:p>
            <a:pPr marL="0" indent="0">
              <a:buNone/>
              <a:tabLst>
                <a:tab pos="685800" algn="l"/>
              </a:tabLst>
            </a:pPr>
            <a:r>
              <a:rPr lang="en-US" sz="3200" dirty="0"/>
              <a:t>U	</a:t>
            </a:r>
            <a:r>
              <a:rPr lang="en-US" sz="3200" b="1" dirty="0">
                <a:latin typeface="Programma" pitchFamily="2" charset="0"/>
              </a:rPr>
              <a:t>··-</a:t>
            </a:r>
            <a:br>
              <a:rPr lang="en-US" sz="3200" b="1" dirty="0">
                <a:latin typeface="Programma" pitchFamily="2" charset="0"/>
              </a:rPr>
            </a:br>
            <a:r>
              <a:rPr lang="en-US" sz="3200" dirty="0">
                <a:latin typeface="Programma" pitchFamily="2" charset="0"/>
              </a:rPr>
              <a:t>	o</a:t>
            </a:r>
            <a:r>
              <a:rPr lang="en-US" sz="3200" b="1" dirty="0">
                <a:latin typeface="Programma" pitchFamily="2" charset="0"/>
              </a:rPr>
              <a:t>u</a:t>
            </a:r>
            <a:r>
              <a:rPr lang="en-US" sz="3200" dirty="0">
                <a:latin typeface="Programma" pitchFamily="2" charset="0"/>
              </a:rPr>
              <a:t>t</a:t>
            </a:r>
            <a:endParaRPr lang="en-US" sz="3200" b="1" dirty="0"/>
          </a:p>
          <a:p>
            <a:pPr marL="0" indent="0">
              <a:buNone/>
              <a:tabLst>
                <a:tab pos="685800" algn="l"/>
              </a:tabLst>
            </a:pPr>
            <a:r>
              <a:rPr lang="en-US" sz="3200" dirty="0">
                <a:solidFill>
                  <a:srgbClr val="CCFFCC"/>
                </a:solidFill>
              </a:rPr>
              <a:t>V	</a:t>
            </a:r>
            <a:r>
              <a:rPr lang="en-US" sz="3200" b="1" dirty="0">
                <a:solidFill>
                  <a:srgbClr val="CCFFCC"/>
                </a:solidFill>
                <a:latin typeface="Programma" pitchFamily="2" charset="0"/>
              </a:rPr>
              <a:t>···-</a:t>
            </a:r>
            <a:r>
              <a:rPr lang="en-US" sz="3200" dirty="0">
                <a:solidFill>
                  <a:srgbClr val="CCFFCC"/>
                </a:solidFill>
                <a:latin typeface="Programma" pitchFamily="2" charset="0"/>
              </a:rPr>
              <a:t>	</a:t>
            </a:r>
            <a:r>
              <a:rPr lang="en-US" sz="3200" dirty="0">
                <a:solidFill>
                  <a:srgbClr val="CCFFCC"/>
                </a:solidFill>
                <a:latin typeface="Cheltenhm BdItHd BT" panose="02040703050705090403" pitchFamily="18" charset="0"/>
              </a:rPr>
              <a:t>Beethoven </a:t>
            </a:r>
            <a:r>
              <a:rPr lang="en-US" sz="3200" b="1" dirty="0">
                <a:solidFill>
                  <a:srgbClr val="CCFFCC"/>
                </a:solidFill>
                <a:latin typeface="Programma" pitchFamily="2" charset="0"/>
              </a:rPr>
              <a:t>v</a:t>
            </a:r>
            <a:endParaRPr lang="en-US" sz="3200" dirty="0">
              <a:solidFill>
                <a:srgbClr val="CCFFCC"/>
              </a:solidFill>
              <a:latin typeface="Cheltenhm BdItHd BT" panose="02040703050705090403" pitchFamily="18" charset="0"/>
            </a:endParaRPr>
          </a:p>
          <a:p>
            <a:pPr marL="0" indent="0">
              <a:buNone/>
              <a:tabLst>
                <a:tab pos="685800" algn="l"/>
              </a:tabLst>
            </a:pPr>
            <a:r>
              <a:rPr lang="en-US" sz="3200" dirty="0">
                <a:solidFill>
                  <a:schemeClr val="tx1"/>
                </a:solidFill>
              </a:rPr>
              <a:t>W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b="1" dirty="0">
                <a:solidFill>
                  <a:schemeClr val="tx1"/>
                </a:solidFill>
                <a:latin typeface="Programma" pitchFamily="2" charset="0"/>
              </a:rPr>
              <a:t>	</a:t>
            </a:r>
            <a:r>
              <a:rPr lang="en-US" sz="3200" dirty="0">
                <a:solidFill>
                  <a:schemeClr val="tx1"/>
                </a:solidFill>
                <a:latin typeface="Programma" pitchFamily="2" charset="0"/>
              </a:rPr>
              <a:t>o</a:t>
            </a:r>
            <a:r>
              <a:rPr lang="en-US" sz="3200" b="1" dirty="0">
                <a:solidFill>
                  <a:schemeClr val="tx1"/>
                </a:solidFill>
                <a:latin typeface="Programma" pitchFamily="2" charset="0"/>
              </a:rPr>
              <a:t>w</a:t>
            </a:r>
            <a:r>
              <a:rPr lang="en-US" sz="3200" dirty="0">
                <a:solidFill>
                  <a:schemeClr val="tx1"/>
                </a:solidFill>
                <a:latin typeface="Programma" pitchFamily="2" charset="0"/>
              </a:rPr>
              <a:t>l</a:t>
            </a:r>
            <a:endParaRPr lang="en-US" sz="3200" dirty="0">
              <a:solidFill>
                <a:schemeClr val="tx1"/>
              </a:solidFill>
            </a:endParaRPr>
          </a:p>
          <a:p>
            <a:pPr marL="0" indent="0">
              <a:buNone/>
              <a:tabLst>
                <a:tab pos="685800" algn="l"/>
              </a:tabLst>
            </a:pPr>
            <a:r>
              <a:rPr lang="en-US" sz="3200" dirty="0">
                <a:solidFill>
                  <a:schemeClr val="tx1"/>
                </a:solidFill>
              </a:rPr>
              <a:t>X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err="1">
                <a:solidFill>
                  <a:schemeClr val="tx1"/>
                </a:solidFill>
                <a:latin typeface="Programma" pitchFamily="2" charset="0"/>
              </a:rPr>
              <a:t>x</a:t>
            </a:r>
            <a:r>
              <a:rPr lang="en-US" sz="3200" dirty="0" err="1">
                <a:solidFill>
                  <a:schemeClr val="tx1"/>
                </a:solidFill>
                <a:latin typeface="Programma" pitchFamily="2" charset="0"/>
              </a:rPr>
              <a:t>oo</a:t>
            </a:r>
            <a:r>
              <a:rPr lang="en-US" sz="3200" b="1" dirty="0" err="1">
                <a:solidFill>
                  <a:schemeClr val="tx1"/>
                </a:solidFill>
                <a:latin typeface="Programma" pitchFamily="2" charset="0"/>
              </a:rPr>
              <a:t>x</a:t>
            </a:r>
            <a:endParaRPr lang="en-US" sz="3200" b="1" dirty="0">
              <a:solidFill>
                <a:schemeClr val="tx1"/>
              </a:solidFill>
            </a:endParaRPr>
          </a:p>
          <a:p>
            <a:pPr marL="0" indent="0">
              <a:buFont typeface="Arial" panose="020B0604020202020204" pitchFamily="34" charset="0"/>
              <a:buNone/>
              <a:tabLst>
                <a:tab pos="685800" algn="l"/>
              </a:tabLst>
            </a:pPr>
            <a:endParaRPr lang="en-US" sz="3200" dirty="0"/>
          </a:p>
        </p:txBody>
      </p:sp>
      <p:sp>
        <p:nvSpPr>
          <p:cNvPr id="8" name="Content Placeholder 2">
            <a:extLst>
              <a:ext uri="{FF2B5EF4-FFF2-40B4-BE49-F238E27FC236}">
                <a16:creationId xmlns:a16="http://schemas.microsoft.com/office/drawing/2014/main" id="{EE958A38-63CA-427E-94B6-3A253A6858F0}"/>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94976488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t>T	</a:t>
            </a:r>
            <a:r>
              <a:rPr lang="en-US" sz="3200" b="1" dirty="0">
                <a:latin typeface="Programma" pitchFamily="2" charset="0"/>
              </a:rPr>
              <a:t>-</a:t>
            </a:r>
            <a:r>
              <a:rPr lang="en-US" sz="3200" dirty="0">
                <a:latin typeface="Programma" pitchFamily="2" charset="0"/>
              </a:rPr>
              <a:t>	</a:t>
            </a:r>
            <a:br>
              <a:rPr lang="en-US" sz="3200" dirty="0">
                <a:latin typeface="Programma" pitchFamily="2" charset="0"/>
              </a:rPr>
            </a:br>
            <a:r>
              <a:rPr lang="en-US" sz="3200" dirty="0">
                <a:latin typeface="Programma" pitchFamily="2" charset="0"/>
              </a:rPr>
              <a:t>	</a:t>
            </a:r>
            <a:r>
              <a:rPr lang="en-US" sz="3200" b="1" dirty="0">
                <a:latin typeface="Programma" pitchFamily="2" charset="0"/>
              </a:rPr>
              <a:t>t</a:t>
            </a:r>
          </a:p>
          <a:p>
            <a:pPr marL="0" indent="0">
              <a:buNone/>
              <a:tabLst>
                <a:tab pos="685800" algn="l"/>
              </a:tabLst>
            </a:pPr>
            <a:r>
              <a:rPr lang="en-US" sz="3200" dirty="0"/>
              <a:t>U	</a:t>
            </a:r>
            <a:r>
              <a:rPr lang="en-US" sz="3200" b="1" dirty="0">
                <a:latin typeface="Programma" pitchFamily="2" charset="0"/>
              </a:rPr>
              <a:t>··-</a:t>
            </a:r>
            <a:br>
              <a:rPr lang="en-US" sz="3200" b="1" dirty="0">
                <a:latin typeface="Programma" pitchFamily="2" charset="0"/>
              </a:rPr>
            </a:br>
            <a:r>
              <a:rPr lang="en-US" sz="3200" dirty="0">
                <a:latin typeface="Programma" pitchFamily="2" charset="0"/>
              </a:rPr>
              <a:t>	o</a:t>
            </a:r>
            <a:r>
              <a:rPr lang="en-US" sz="3200" b="1" dirty="0">
                <a:latin typeface="Programma" pitchFamily="2" charset="0"/>
              </a:rPr>
              <a:t>u</a:t>
            </a:r>
            <a:r>
              <a:rPr lang="en-US" sz="3200" dirty="0">
                <a:latin typeface="Programma" pitchFamily="2" charset="0"/>
              </a:rPr>
              <a:t>t</a:t>
            </a:r>
            <a:endParaRPr lang="en-US" sz="3200" b="1" dirty="0"/>
          </a:p>
          <a:p>
            <a:pPr marL="0" indent="0">
              <a:buNone/>
              <a:tabLst>
                <a:tab pos="685800" algn="l"/>
              </a:tabLst>
            </a:pPr>
            <a:r>
              <a:rPr lang="en-US" sz="3200" dirty="0"/>
              <a:t>V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Beethoven </a:t>
            </a:r>
            <a:r>
              <a:rPr lang="en-US" sz="3200" b="1" dirty="0">
                <a:latin typeface="Programma" pitchFamily="2" charset="0"/>
              </a:rPr>
              <a:t>v</a:t>
            </a:r>
            <a:endParaRPr lang="en-US" sz="3200" dirty="0">
              <a:latin typeface="Cheltenhm BdItHd BT" panose="02040703050705090403" pitchFamily="18" charset="0"/>
            </a:endParaRPr>
          </a:p>
          <a:p>
            <a:pPr marL="0" indent="0">
              <a:buNone/>
              <a:tabLst>
                <a:tab pos="685800" algn="l"/>
              </a:tabLst>
            </a:pPr>
            <a:r>
              <a:rPr lang="en-US" sz="3200" dirty="0">
                <a:solidFill>
                  <a:srgbClr val="CCFFCC"/>
                </a:solidFill>
              </a:rPr>
              <a:t>W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b="1" dirty="0">
                <a:solidFill>
                  <a:srgbClr val="CCFFCC"/>
                </a:solidFill>
                <a:latin typeface="Programma" pitchFamily="2" charset="0"/>
              </a:rPr>
              <a:t>	</a:t>
            </a:r>
            <a:r>
              <a:rPr lang="en-US" sz="3200" dirty="0">
                <a:solidFill>
                  <a:srgbClr val="CCFFCC"/>
                </a:solidFill>
                <a:latin typeface="Programma" pitchFamily="2" charset="0"/>
              </a:rPr>
              <a:t>o</a:t>
            </a:r>
            <a:r>
              <a:rPr lang="en-US" sz="3200" b="1" dirty="0">
                <a:solidFill>
                  <a:srgbClr val="CCFFCC"/>
                </a:solidFill>
                <a:latin typeface="Programma" pitchFamily="2" charset="0"/>
              </a:rPr>
              <a:t>w</a:t>
            </a:r>
            <a:r>
              <a:rPr lang="en-US" sz="3200" dirty="0">
                <a:solidFill>
                  <a:srgbClr val="CCFFCC"/>
                </a:solidFill>
                <a:latin typeface="Programma" pitchFamily="2" charset="0"/>
              </a:rPr>
              <a:t>l</a:t>
            </a:r>
            <a:endParaRPr lang="en-US" sz="3200" dirty="0">
              <a:solidFill>
                <a:srgbClr val="CCFFCC"/>
              </a:solidFill>
            </a:endParaRPr>
          </a:p>
          <a:p>
            <a:pPr marL="0" indent="0">
              <a:buNone/>
              <a:tabLst>
                <a:tab pos="685800" algn="l"/>
              </a:tabLst>
            </a:pPr>
            <a:r>
              <a:rPr lang="en-US" sz="3200" dirty="0">
                <a:solidFill>
                  <a:schemeClr val="tx1"/>
                </a:solidFill>
              </a:rPr>
              <a:t>X	</a:t>
            </a:r>
            <a:r>
              <a:rPr lang="en-US" sz="3200" b="1" dirty="0">
                <a:solidFill>
                  <a:schemeClr val="tx1"/>
                </a:solidFill>
                <a:latin typeface="Programma" pitchFamily="2" charset="0"/>
              </a:rPr>
              <a:t>-··-</a:t>
            </a:r>
            <a:br>
              <a:rPr lang="en-US" sz="3200" b="1" dirty="0">
                <a:solidFill>
                  <a:schemeClr val="tx1"/>
                </a:solidFill>
                <a:latin typeface="Programma" pitchFamily="2" charset="0"/>
              </a:rPr>
            </a:br>
            <a:r>
              <a:rPr lang="en-US" sz="3200" dirty="0">
                <a:solidFill>
                  <a:schemeClr val="tx1"/>
                </a:solidFill>
                <a:latin typeface="Programma" pitchFamily="2" charset="0"/>
              </a:rPr>
              <a:t>	</a:t>
            </a:r>
            <a:r>
              <a:rPr lang="en-US" sz="3200" b="1" dirty="0" err="1">
                <a:solidFill>
                  <a:schemeClr val="tx1"/>
                </a:solidFill>
                <a:latin typeface="Programma" pitchFamily="2" charset="0"/>
              </a:rPr>
              <a:t>x</a:t>
            </a:r>
            <a:r>
              <a:rPr lang="en-US" sz="3200" dirty="0" err="1">
                <a:solidFill>
                  <a:schemeClr val="tx1"/>
                </a:solidFill>
                <a:latin typeface="Programma" pitchFamily="2" charset="0"/>
              </a:rPr>
              <a:t>oo</a:t>
            </a:r>
            <a:r>
              <a:rPr lang="en-US" sz="3200" b="1" dirty="0" err="1">
                <a:solidFill>
                  <a:schemeClr val="tx1"/>
                </a:solidFill>
                <a:latin typeface="Programma" pitchFamily="2" charset="0"/>
              </a:rPr>
              <a:t>x</a:t>
            </a:r>
            <a:endParaRPr lang="en-US" sz="3200" b="1" dirty="0">
              <a:solidFill>
                <a:schemeClr val="tx1"/>
              </a:solidFill>
            </a:endParaRPr>
          </a:p>
          <a:p>
            <a:pPr marL="0" indent="0">
              <a:buFont typeface="Arial" panose="020B0604020202020204" pitchFamily="34" charset="0"/>
              <a:buNone/>
              <a:tabLst>
                <a:tab pos="685800" algn="l"/>
              </a:tabLst>
            </a:pPr>
            <a:endParaRPr lang="en-US" sz="3200" dirty="0"/>
          </a:p>
        </p:txBody>
      </p:sp>
      <p:sp>
        <p:nvSpPr>
          <p:cNvPr id="8" name="Content Placeholder 2">
            <a:extLst>
              <a:ext uri="{FF2B5EF4-FFF2-40B4-BE49-F238E27FC236}">
                <a16:creationId xmlns:a16="http://schemas.microsoft.com/office/drawing/2014/main" id="{0C1FC8E0-447F-4D11-A19C-F85539A73341}"/>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3052870360"/>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t>T	</a:t>
            </a:r>
            <a:r>
              <a:rPr lang="en-US" sz="3200" b="1" dirty="0">
                <a:latin typeface="Programma" pitchFamily="2" charset="0"/>
              </a:rPr>
              <a:t>-</a:t>
            </a:r>
            <a:r>
              <a:rPr lang="en-US" sz="3200" dirty="0">
                <a:latin typeface="Programma" pitchFamily="2" charset="0"/>
              </a:rPr>
              <a:t>	</a:t>
            </a:r>
            <a:br>
              <a:rPr lang="en-US" sz="3200" dirty="0">
                <a:latin typeface="Programma" pitchFamily="2" charset="0"/>
              </a:rPr>
            </a:br>
            <a:r>
              <a:rPr lang="en-US" sz="3200" dirty="0">
                <a:latin typeface="Programma" pitchFamily="2" charset="0"/>
              </a:rPr>
              <a:t>	</a:t>
            </a:r>
            <a:r>
              <a:rPr lang="en-US" sz="3200" b="1" dirty="0">
                <a:latin typeface="Programma" pitchFamily="2" charset="0"/>
              </a:rPr>
              <a:t>t</a:t>
            </a:r>
          </a:p>
          <a:p>
            <a:pPr marL="0" indent="0">
              <a:buNone/>
              <a:tabLst>
                <a:tab pos="685800" algn="l"/>
              </a:tabLst>
            </a:pPr>
            <a:r>
              <a:rPr lang="en-US" sz="3200" dirty="0"/>
              <a:t>U	</a:t>
            </a:r>
            <a:r>
              <a:rPr lang="en-US" sz="3200" b="1" dirty="0">
                <a:latin typeface="Programma" pitchFamily="2" charset="0"/>
              </a:rPr>
              <a:t>··-</a:t>
            </a:r>
            <a:br>
              <a:rPr lang="en-US" sz="3200" b="1" dirty="0">
                <a:latin typeface="Programma" pitchFamily="2" charset="0"/>
              </a:rPr>
            </a:br>
            <a:r>
              <a:rPr lang="en-US" sz="3200" dirty="0">
                <a:latin typeface="Programma" pitchFamily="2" charset="0"/>
              </a:rPr>
              <a:t>	o</a:t>
            </a:r>
            <a:r>
              <a:rPr lang="en-US" sz="3200" b="1" dirty="0">
                <a:latin typeface="Programma" pitchFamily="2" charset="0"/>
              </a:rPr>
              <a:t>u</a:t>
            </a:r>
            <a:r>
              <a:rPr lang="en-US" sz="3200" dirty="0">
                <a:latin typeface="Programma" pitchFamily="2" charset="0"/>
              </a:rPr>
              <a:t>t</a:t>
            </a:r>
            <a:endParaRPr lang="en-US" sz="3200" b="1" dirty="0"/>
          </a:p>
          <a:p>
            <a:pPr marL="0" indent="0">
              <a:buNone/>
              <a:tabLst>
                <a:tab pos="685800" algn="l"/>
              </a:tabLst>
            </a:pPr>
            <a:r>
              <a:rPr lang="en-US" sz="3200" dirty="0"/>
              <a:t>V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Beethoven </a:t>
            </a:r>
            <a:r>
              <a:rPr lang="en-US" sz="3200" b="1" dirty="0">
                <a:latin typeface="Programma" pitchFamily="2" charset="0"/>
              </a:rPr>
              <a:t>v</a:t>
            </a:r>
            <a:endParaRPr lang="en-US" sz="3200" dirty="0">
              <a:latin typeface="Cheltenhm BdItHd BT" panose="02040703050705090403" pitchFamily="18" charset="0"/>
            </a:endParaRPr>
          </a:p>
          <a:p>
            <a:pPr marL="0" indent="0">
              <a:buNone/>
              <a:tabLst>
                <a:tab pos="685800" algn="l"/>
              </a:tabLst>
            </a:pPr>
            <a:r>
              <a:rPr lang="en-US" sz="3200" dirty="0"/>
              <a:t>W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dirty="0">
                <a:latin typeface="Programma" pitchFamily="2" charset="0"/>
              </a:rPr>
              <a:t>o</a:t>
            </a:r>
            <a:r>
              <a:rPr lang="en-US" sz="3200" b="1" dirty="0">
                <a:latin typeface="Programma" pitchFamily="2" charset="0"/>
              </a:rPr>
              <a:t>w</a:t>
            </a:r>
            <a:r>
              <a:rPr lang="en-US" sz="3200" dirty="0">
                <a:latin typeface="Programma" pitchFamily="2" charset="0"/>
              </a:rPr>
              <a:t>l</a:t>
            </a:r>
            <a:endParaRPr lang="en-US" sz="3200" dirty="0"/>
          </a:p>
          <a:p>
            <a:pPr marL="0" indent="0">
              <a:buNone/>
              <a:tabLst>
                <a:tab pos="685800" algn="l"/>
              </a:tabLst>
            </a:pPr>
            <a:r>
              <a:rPr lang="en-US" sz="3200" dirty="0">
                <a:solidFill>
                  <a:srgbClr val="CCFFCC"/>
                </a:solidFill>
              </a:rPr>
              <a:t>X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b="1" dirty="0" err="1">
                <a:solidFill>
                  <a:srgbClr val="CCFFCC"/>
                </a:solidFill>
                <a:latin typeface="Programma" pitchFamily="2" charset="0"/>
              </a:rPr>
              <a:t>x</a:t>
            </a:r>
            <a:r>
              <a:rPr lang="en-US" sz="3200" dirty="0" err="1">
                <a:solidFill>
                  <a:srgbClr val="CCFFCC"/>
                </a:solidFill>
                <a:latin typeface="Programma" pitchFamily="2" charset="0"/>
              </a:rPr>
              <a:t>oo</a:t>
            </a:r>
            <a:r>
              <a:rPr lang="en-US" sz="3200" b="1" dirty="0" err="1">
                <a:solidFill>
                  <a:srgbClr val="CCFFCC"/>
                </a:solidFill>
                <a:latin typeface="Programma" pitchFamily="2" charset="0"/>
              </a:rPr>
              <a:t>m</a:t>
            </a:r>
            <a:endParaRPr lang="en-US" sz="3200" b="1" dirty="0">
              <a:solidFill>
                <a:srgbClr val="CCFFCC"/>
              </a:solidFill>
            </a:endParaRPr>
          </a:p>
          <a:p>
            <a:pPr marL="0" indent="0">
              <a:buFont typeface="Arial" panose="020B0604020202020204" pitchFamily="34" charset="0"/>
              <a:buNone/>
              <a:tabLst>
                <a:tab pos="685800" algn="l"/>
              </a:tabLst>
            </a:pPr>
            <a:endParaRPr lang="en-US" sz="3200" dirty="0"/>
          </a:p>
        </p:txBody>
      </p:sp>
      <p:sp>
        <p:nvSpPr>
          <p:cNvPr id="8" name="Content Placeholder 2">
            <a:extLst>
              <a:ext uri="{FF2B5EF4-FFF2-40B4-BE49-F238E27FC236}">
                <a16:creationId xmlns:a16="http://schemas.microsoft.com/office/drawing/2014/main" id="{3EB69519-A2C1-43C8-8A35-5FC783B782DD}"/>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298103495"/>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t>T	</a:t>
            </a:r>
            <a:r>
              <a:rPr lang="en-US" sz="3200" b="1" dirty="0">
                <a:latin typeface="Programma" pitchFamily="2" charset="0"/>
              </a:rPr>
              <a:t>-</a:t>
            </a:r>
            <a:r>
              <a:rPr lang="en-US" sz="3200" dirty="0">
                <a:latin typeface="Programma" pitchFamily="2" charset="0"/>
              </a:rPr>
              <a:t>	</a:t>
            </a:r>
            <a:br>
              <a:rPr lang="en-US" sz="3200" dirty="0">
                <a:latin typeface="Programma" pitchFamily="2" charset="0"/>
              </a:rPr>
            </a:br>
            <a:r>
              <a:rPr lang="en-US" sz="3200" dirty="0">
                <a:latin typeface="Programma" pitchFamily="2" charset="0"/>
              </a:rPr>
              <a:t>	</a:t>
            </a:r>
            <a:r>
              <a:rPr lang="en-US" sz="3200" b="1" dirty="0">
                <a:latin typeface="Programma" pitchFamily="2" charset="0"/>
              </a:rPr>
              <a:t>t</a:t>
            </a:r>
          </a:p>
          <a:p>
            <a:pPr marL="0" indent="0">
              <a:buNone/>
              <a:tabLst>
                <a:tab pos="685800" algn="l"/>
              </a:tabLst>
            </a:pPr>
            <a:r>
              <a:rPr lang="en-US" sz="3200" dirty="0"/>
              <a:t>U	</a:t>
            </a:r>
            <a:r>
              <a:rPr lang="en-US" sz="3200" b="1" dirty="0">
                <a:latin typeface="Programma" pitchFamily="2" charset="0"/>
              </a:rPr>
              <a:t>··-</a:t>
            </a:r>
            <a:br>
              <a:rPr lang="en-US" sz="3200" b="1" dirty="0">
                <a:latin typeface="Programma" pitchFamily="2" charset="0"/>
              </a:rPr>
            </a:br>
            <a:r>
              <a:rPr lang="en-US" sz="3200" dirty="0">
                <a:latin typeface="Programma" pitchFamily="2" charset="0"/>
              </a:rPr>
              <a:t>	o</a:t>
            </a:r>
            <a:r>
              <a:rPr lang="en-US" sz="3200" b="1" dirty="0">
                <a:latin typeface="Programma" pitchFamily="2" charset="0"/>
              </a:rPr>
              <a:t>u</a:t>
            </a:r>
            <a:r>
              <a:rPr lang="en-US" sz="3200" dirty="0">
                <a:latin typeface="Programma" pitchFamily="2" charset="0"/>
              </a:rPr>
              <a:t>t</a:t>
            </a:r>
            <a:endParaRPr lang="en-US" sz="3200" b="1" dirty="0"/>
          </a:p>
          <a:p>
            <a:pPr marL="0" indent="0">
              <a:buNone/>
              <a:tabLst>
                <a:tab pos="685800" algn="l"/>
              </a:tabLst>
            </a:pPr>
            <a:r>
              <a:rPr lang="en-US" sz="3200" dirty="0"/>
              <a:t>V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Beethoven </a:t>
            </a:r>
            <a:r>
              <a:rPr lang="en-US" sz="3200" b="1" dirty="0">
                <a:latin typeface="Programma" pitchFamily="2" charset="0"/>
              </a:rPr>
              <a:t>v</a:t>
            </a:r>
            <a:endParaRPr lang="en-US" sz="3200" dirty="0">
              <a:latin typeface="Cheltenhm BdItHd BT" panose="02040703050705090403" pitchFamily="18" charset="0"/>
            </a:endParaRPr>
          </a:p>
          <a:p>
            <a:pPr marL="0" indent="0">
              <a:buNone/>
              <a:tabLst>
                <a:tab pos="685800" algn="l"/>
              </a:tabLst>
            </a:pPr>
            <a:r>
              <a:rPr lang="en-US" sz="3200" dirty="0"/>
              <a:t>W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dirty="0">
                <a:latin typeface="Programma" pitchFamily="2" charset="0"/>
              </a:rPr>
              <a:t>o</a:t>
            </a:r>
            <a:r>
              <a:rPr lang="en-US" sz="3200" b="1" dirty="0">
                <a:latin typeface="Programma" pitchFamily="2" charset="0"/>
              </a:rPr>
              <a:t>w</a:t>
            </a:r>
            <a:r>
              <a:rPr lang="en-US" sz="3200" dirty="0">
                <a:latin typeface="Programma" pitchFamily="2" charset="0"/>
              </a:rPr>
              <a:t>l</a:t>
            </a:r>
            <a:endParaRPr lang="en-US" sz="3200" dirty="0"/>
          </a:p>
          <a:p>
            <a:pPr marL="0" indent="0">
              <a:buNone/>
              <a:tabLst>
                <a:tab pos="685800" algn="l"/>
              </a:tabLst>
            </a:pPr>
            <a:r>
              <a:rPr lang="en-US" sz="3200" dirty="0"/>
              <a:t>X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err="1">
                <a:latin typeface="Programma" pitchFamily="2" charset="0"/>
              </a:rPr>
              <a:t>x</a:t>
            </a:r>
            <a:r>
              <a:rPr lang="en-US" sz="3200" dirty="0" err="1">
                <a:latin typeface="Programma" pitchFamily="2" charset="0"/>
              </a:rPr>
              <a:t>oo</a:t>
            </a:r>
            <a:r>
              <a:rPr lang="en-US" sz="3200" b="1" dirty="0" err="1">
                <a:latin typeface="Programma" pitchFamily="2" charset="0"/>
              </a:rPr>
              <a:t>m</a:t>
            </a:r>
            <a:endParaRPr lang="en-US" sz="3200" b="1" dirty="0"/>
          </a:p>
          <a:p>
            <a:pPr marL="0" indent="0">
              <a:buFont typeface="Arial" panose="020B0604020202020204" pitchFamily="34" charset="0"/>
              <a:buNone/>
              <a:tabLst>
                <a:tab pos="685800" algn="l"/>
              </a:tabLst>
            </a:pPr>
            <a:endParaRPr lang="en-US" sz="3200" dirty="0"/>
          </a:p>
        </p:txBody>
      </p:sp>
      <p:sp>
        <p:nvSpPr>
          <p:cNvPr id="7" name="Content Placeholder 2"/>
          <p:cNvSpPr txBox="1">
            <a:spLocks/>
          </p:cNvSpPr>
          <p:nvPr/>
        </p:nvSpPr>
        <p:spPr>
          <a:xfrm>
            <a:off x="9735276" y="3780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solidFill>
                  <a:srgbClr val="CCFFCC"/>
                </a:solidFill>
              </a:rPr>
              <a:t>Y	</a:t>
            </a:r>
            <a:r>
              <a:rPr lang="en-US" sz="3200" b="1" dirty="0">
                <a:solidFill>
                  <a:srgbClr val="CCFFCC"/>
                </a:solidFill>
                <a:latin typeface="Programma" pitchFamily="2" charset="0"/>
              </a:rPr>
              <a:t>-·--</a:t>
            </a:r>
            <a:br>
              <a:rPr lang="en-US" sz="3200" b="1" dirty="0">
                <a:solidFill>
                  <a:srgbClr val="CCFFCC"/>
                </a:solidFill>
                <a:latin typeface="Programma" pitchFamily="2" charset="0"/>
              </a:rPr>
            </a:br>
            <a:r>
              <a:rPr lang="en-US" sz="3200" dirty="0">
                <a:solidFill>
                  <a:srgbClr val="CCFFCC"/>
                </a:solidFill>
                <a:latin typeface="Programma" pitchFamily="2" charset="0"/>
              </a:rPr>
              <a:t>	</a:t>
            </a:r>
            <a:r>
              <a:rPr lang="en-US" sz="3200" b="1" dirty="0">
                <a:solidFill>
                  <a:srgbClr val="CCFFCC"/>
                </a:solidFill>
                <a:latin typeface="Programma" pitchFamily="2" charset="0"/>
              </a:rPr>
              <a:t>y</a:t>
            </a:r>
            <a:r>
              <a:rPr lang="en-US" sz="3200" dirty="0">
                <a:solidFill>
                  <a:srgbClr val="CCFFCC"/>
                </a:solidFill>
                <a:latin typeface="Programma" pitchFamily="2" charset="0"/>
              </a:rPr>
              <a:t>uck</a:t>
            </a:r>
            <a:endParaRPr lang="en-US" sz="3200" dirty="0">
              <a:solidFill>
                <a:srgbClr val="CCFFCC"/>
              </a:solidFill>
              <a:latin typeface="Cheltenhm BdItHd BT" panose="02040703050705090403" pitchFamily="18" charset="0"/>
            </a:endParaRPr>
          </a:p>
          <a:p>
            <a:pPr marL="0" indent="0">
              <a:buNone/>
              <a:tabLst>
                <a:tab pos="685800" algn="l"/>
              </a:tabLst>
            </a:pPr>
            <a:r>
              <a:rPr lang="en-US" sz="3200" dirty="0">
                <a:solidFill>
                  <a:schemeClr val="tx1"/>
                </a:solidFill>
              </a:rPr>
              <a:t>Z	</a:t>
            </a:r>
            <a:r>
              <a:rPr lang="en-US" sz="3200" b="1" dirty="0">
                <a:solidFill>
                  <a:schemeClr val="tx1"/>
                </a:solidFill>
                <a:latin typeface="Programma" pitchFamily="2" charset="0"/>
              </a:rPr>
              <a:t>--··</a:t>
            </a:r>
            <a:br>
              <a:rPr lang="en-US" sz="3200" dirty="0">
                <a:solidFill>
                  <a:schemeClr val="tx1"/>
                </a:solidFill>
                <a:latin typeface="Programma" pitchFamily="2" charset="0"/>
              </a:rPr>
            </a:br>
            <a:r>
              <a:rPr lang="en-US" sz="3200" dirty="0">
                <a:solidFill>
                  <a:schemeClr val="tx1"/>
                </a:solidFill>
                <a:latin typeface="Programma" pitchFamily="2" charset="0"/>
              </a:rPr>
              <a:t>	</a:t>
            </a:r>
            <a:r>
              <a:rPr lang="en-US" sz="3200" b="1" dirty="0" err="1">
                <a:solidFill>
                  <a:schemeClr val="tx1"/>
                </a:solidFill>
                <a:latin typeface="Programma" pitchFamily="2" charset="0"/>
              </a:rPr>
              <a:t>zz</a:t>
            </a:r>
            <a:r>
              <a:rPr lang="en-US" sz="3200" dirty="0" err="1">
                <a:solidFill>
                  <a:schemeClr val="tx1"/>
                </a:solidFill>
                <a:latin typeface="Programma" pitchFamily="2" charset="0"/>
              </a:rPr>
              <a:t>oo</a:t>
            </a:r>
            <a:endParaRPr lang="en-US" sz="3200" dirty="0">
              <a:solidFill>
                <a:schemeClr val="tx1"/>
              </a:solidFill>
              <a:latin typeface="Programma" pitchFamily="2" charset="0"/>
            </a:endParaRPr>
          </a:p>
          <a:p>
            <a:pPr marL="0" indent="0">
              <a:buFont typeface="Arial" panose="020B0604020202020204" pitchFamily="34" charset="0"/>
              <a:buNone/>
              <a:tabLst>
                <a:tab pos="685800" algn="l"/>
              </a:tabLst>
            </a:pPr>
            <a:endParaRPr lang="en-US" sz="3200" dirty="0"/>
          </a:p>
        </p:txBody>
      </p:sp>
      <p:sp>
        <p:nvSpPr>
          <p:cNvPr id="9" name="Content Placeholder 2">
            <a:extLst>
              <a:ext uri="{FF2B5EF4-FFF2-40B4-BE49-F238E27FC236}">
                <a16:creationId xmlns:a16="http://schemas.microsoft.com/office/drawing/2014/main" id="{E5E03BB3-0D54-4712-A656-2037D658FAF5}"/>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243584583"/>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2541607" y="3838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G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g</a:t>
            </a:r>
            <a:r>
              <a:rPr lang="en-US" sz="3200" dirty="0">
                <a:latin typeface="Programma" pitchFamily="2" charset="0"/>
              </a:rPr>
              <a:t>nu</a:t>
            </a:r>
          </a:p>
          <a:p>
            <a:pPr marL="0" indent="0" defTabSz="685800">
              <a:buNone/>
            </a:pPr>
            <a:r>
              <a:rPr lang="en-US" sz="3200" dirty="0"/>
              <a:t>H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4H</a:t>
            </a:r>
          </a:p>
          <a:p>
            <a:pPr marL="0" indent="0" defTabSz="685800">
              <a:buFont typeface="Arial" panose="020B0604020202020204" pitchFamily="34" charset="0"/>
              <a:buNone/>
            </a:pPr>
            <a:r>
              <a:rPr lang="en-US" sz="3200" dirty="0"/>
              <a:t>I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ii</a:t>
            </a:r>
            <a:endParaRPr lang="en-US" sz="3200" b="1" dirty="0"/>
          </a:p>
          <a:p>
            <a:pPr marL="0" indent="0" defTabSz="685800">
              <a:buFont typeface="Arial" panose="020B0604020202020204" pitchFamily="34" charset="0"/>
              <a:buNone/>
            </a:pPr>
            <a:r>
              <a:rPr lang="en-US" sz="3200" dirty="0"/>
              <a:t>J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i</a:t>
            </a:r>
            <a:r>
              <a:rPr lang="en-US" sz="3200" b="1" dirty="0" err="1">
                <a:latin typeface="Programma" pitchFamily="2" charset="0"/>
              </a:rPr>
              <a:t>jjj</a:t>
            </a:r>
            <a:endParaRPr lang="en-US" sz="3200" b="1" dirty="0"/>
          </a:p>
          <a:p>
            <a:pPr marL="0" indent="0" defTabSz="685800">
              <a:buNone/>
            </a:pPr>
            <a:r>
              <a:rPr lang="en-US" sz="3200" dirty="0"/>
              <a:t>K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k</a:t>
            </a:r>
            <a:r>
              <a:rPr lang="en-US" sz="3200" dirty="0">
                <a:latin typeface="Programma" pitchFamily="2" charset="0"/>
              </a:rPr>
              <a:t>it</a:t>
            </a:r>
            <a:endParaRPr lang="en-US" sz="3200" dirty="0"/>
          </a:p>
          <a:p>
            <a:pPr marL="0" indent="0" defTabSz="685800">
              <a:buFont typeface="Arial" panose="020B0604020202020204" pitchFamily="34" charset="0"/>
              <a:buNone/>
            </a:pPr>
            <a:r>
              <a:rPr lang="en-US" sz="3200" dirty="0"/>
              <a:t>L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l</a:t>
            </a:r>
            <a:r>
              <a:rPr lang="en-US" sz="3200" dirty="0">
                <a:latin typeface="Programma" pitchFamily="2" charset="0"/>
              </a:rPr>
              <a:t>oe</a:t>
            </a:r>
            <a:endParaRPr lang="en-US" sz="3200" dirty="0"/>
          </a:p>
          <a:p>
            <a:pPr marL="0" indent="0" defTabSz="685800">
              <a:buFont typeface="Arial" panose="020B0604020202020204" pitchFamily="34" charset="0"/>
              <a:buNone/>
            </a:pPr>
            <a:endParaRPr lang="en-US" sz="3200" dirty="0"/>
          </a:p>
        </p:txBody>
      </p:sp>
      <p:sp>
        <p:nvSpPr>
          <p:cNvPr id="5" name="Content Placeholder 2"/>
          <p:cNvSpPr txBox="1">
            <a:spLocks/>
          </p:cNvSpPr>
          <p:nvPr/>
        </p:nvSpPr>
        <p:spPr>
          <a:xfrm>
            <a:off x="4939496" y="385819"/>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None/>
            </a:pPr>
            <a:r>
              <a:rPr lang="en-US" sz="3200" dirty="0"/>
              <a:t>M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mm</a:t>
            </a:r>
          </a:p>
          <a:p>
            <a:pPr marL="0" indent="0" defTabSz="685800">
              <a:buNone/>
            </a:pPr>
            <a:r>
              <a:rPr lang="en-US" sz="3200" dirty="0"/>
              <a:t>N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n</a:t>
            </a:r>
            <a:r>
              <a:rPr lang="en-US" sz="3200" dirty="0">
                <a:latin typeface="Programma" pitchFamily="2" charset="0"/>
              </a:rPr>
              <a:t>o</a:t>
            </a:r>
          </a:p>
          <a:p>
            <a:pPr marL="0" indent="0" defTabSz="685800">
              <a:buFont typeface="Arial" panose="020B0604020202020204" pitchFamily="34" charset="0"/>
              <a:buNone/>
            </a:pPr>
            <a:r>
              <a:rPr lang="en-US" sz="3200" dirty="0"/>
              <a:t>O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defTabSz="685800">
              <a:buNone/>
            </a:pPr>
            <a:r>
              <a:rPr lang="en-US" sz="3200" dirty="0"/>
              <a:t>P	</a:t>
            </a:r>
            <a:r>
              <a:rPr lang="en-US" sz="3200" b="1" dirty="0">
                <a:latin typeface="Programma" pitchFamily="2" charset="0"/>
              </a:rPr>
              <a:t>·--·</a:t>
            </a:r>
            <a:r>
              <a:rPr lang="en-US" sz="3200" dirty="0">
                <a:latin typeface="Programma" pitchFamily="2" charset="0"/>
              </a:rPr>
              <a:t>	ex</a:t>
            </a:r>
            <a:r>
              <a:rPr lang="en-US" sz="3200" b="1" dirty="0">
                <a:latin typeface="Programma" pitchFamily="2" charset="0"/>
              </a:rPr>
              <a:t>p</a:t>
            </a:r>
            <a:r>
              <a:rPr lang="en-US" sz="3200" dirty="0">
                <a:latin typeface="Programma" pitchFamily="2" charset="0"/>
              </a:rPr>
              <a:t>o</a:t>
            </a:r>
            <a:endParaRPr lang="en-US" sz="3200" dirty="0"/>
          </a:p>
          <a:p>
            <a:pPr marL="0" indent="0" defTabSz="685800">
              <a:buNone/>
            </a:pPr>
            <a:r>
              <a:rPr lang="en-US" sz="3200" dirty="0"/>
              <a:t>Q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b="1" dirty="0" err="1">
                <a:latin typeface="Programma" pitchFamily="2" charset="0"/>
              </a:rPr>
              <a:t>qq</a:t>
            </a:r>
            <a:r>
              <a:rPr lang="en-US" sz="3200" dirty="0" err="1">
                <a:latin typeface="Programma" pitchFamily="2" charset="0"/>
              </a:rPr>
              <a:t>u</a:t>
            </a:r>
            <a:r>
              <a:rPr lang="en-US" sz="3200" b="1" dirty="0" err="1">
                <a:latin typeface="Programma" pitchFamily="2" charset="0"/>
              </a:rPr>
              <a:t>q</a:t>
            </a:r>
            <a:endParaRPr lang="en-US" sz="3200" dirty="0"/>
          </a:p>
          <a:p>
            <a:pPr marL="0" indent="0" defTabSz="685800">
              <a:buNone/>
            </a:pPr>
            <a:r>
              <a:rPr lang="en-US" sz="3200" dirty="0"/>
              <a:t>R	</a:t>
            </a:r>
            <a:r>
              <a:rPr lang="en-US" sz="3200" b="1" dirty="0">
                <a:latin typeface="Programma" pitchFamily="2" charset="0"/>
              </a:rPr>
              <a:t>·-·</a:t>
            </a:r>
            <a:r>
              <a:rPr lang="en-US" sz="3200" dirty="0">
                <a:latin typeface="Programma" pitchFamily="2" charset="0"/>
              </a:rPr>
              <a:t>		a</a:t>
            </a:r>
            <a:r>
              <a:rPr lang="en-US" sz="3200" b="1" dirty="0">
                <a:latin typeface="Programma" pitchFamily="2" charset="0"/>
              </a:rPr>
              <a:t>r</a:t>
            </a:r>
            <a:r>
              <a:rPr lang="en-US" sz="3200" dirty="0">
                <a:latin typeface="Programma" pitchFamily="2" charset="0"/>
              </a:rPr>
              <a:t>e</a:t>
            </a:r>
            <a:endParaRPr lang="en-US" sz="3200" dirty="0"/>
          </a:p>
          <a:p>
            <a:pPr marL="0" indent="0" defTabSz="685800">
              <a:buFont typeface="Arial" panose="020B0604020202020204" pitchFamily="34" charset="0"/>
              <a:buNone/>
            </a:pPr>
            <a:endParaRPr lang="en-US" sz="3200" dirty="0"/>
          </a:p>
        </p:txBody>
      </p:sp>
      <p:sp>
        <p:nvSpPr>
          <p:cNvPr id="6" name="Content Placeholder 2"/>
          <p:cNvSpPr txBox="1">
            <a:spLocks/>
          </p:cNvSpPr>
          <p:nvPr/>
        </p:nvSpPr>
        <p:spPr>
          <a:xfrm>
            <a:off x="7337386" y="387744"/>
            <a:ext cx="3357828"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S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dirty="0" err="1">
                <a:latin typeface="Cheltenhm BdItHd BT" panose="02040703050705090403" pitchFamily="18" charset="0"/>
              </a:rPr>
              <a:t>sos</a:t>
            </a:r>
            <a:endParaRPr lang="en-US" sz="3200" dirty="0">
              <a:latin typeface="Cheltenhm BdItHd BT" panose="02040703050705090403" pitchFamily="18" charset="0"/>
            </a:endParaRPr>
          </a:p>
          <a:p>
            <a:pPr marL="0" indent="0">
              <a:buNone/>
              <a:tabLst>
                <a:tab pos="685800" algn="l"/>
              </a:tabLst>
            </a:pPr>
            <a:r>
              <a:rPr lang="en-US" sz="3200" dirty="0"/>
              <a:t>T	</a:t>
            </a:r>
            <a:r>
              <a:rPr lang="en-US" sz="3200" b="1" dirty="0">
                <a:latin typeface="Programma" pitchFamily="2" charset="0"/>
              </a:rPr>
              <a:t>-</a:t>
            </a:r>
            <a:r>
              <a:rPr lang="en-US" sz="3200" dirty="0">
                <a:latin typeface="Programma" pitchFamily="2" charset="0"/>
              </a:rPr>
              <a:t>	</a:t>
            </a:r>
            <a:br>
              <a:rPr lang="en-US" sz="3200" dirty="0">
                <a:latin typeface="Programma" pitchFamily="2" charset="0"/>
              </a:rPr>
            </a:br>
            <a:r>
              <a:rPr lang="en-US" sz="3200" dirty="0">
                <a:latin typeface="Programma" pitchFamily="2" charset="0"/>
              </a:rPr>
              <a:t>	</a:t>
            </a:r>
            <a:r>
              <a:rPr lang="en-US" sz="3200" b="1" dirty="0">
                <a:latin typeface="Programma" pitchFamily="2" charset="0"/>
              </a:rPr>
              <a:t>t</a:t>
            </a:r>
          </a:p>
          <a:p>
            <a:pPr marL="0" indent="0">
              <a:buNone/>
              <a:tabLst>
                <a:tab pos="685800" algn="l"/>
              </a:tabLst>
            </a:pPr>
            <a:r>
              <a:rPr lang="en-US" sz="3200" dirty="0"/>
              <a:t>U	</a:t>
            </a:r>
            <a:r>
              <a:rPr lang="en-US" sz="3200" b="1" dirty="0">
                <a:latin typeface="Programma" pitchFamily="2" charset="0"/>
              </a:rPr>
              <a:t>··-</a:t>
            </a:r>
            <a:br>
              <a:rPr lang="en-US" sz="3200" b="1" dirty="0">
                <a:latin typeface="Programma" pitchFamily="2" charset="0"/>
              </a:rPr>
            </a:br>
            <a:r>
              <a:rPr lang="en-US" sz="3200" dirty="0">
                <a:latin typeface="Programma" pitchFamily="2" charset="0"/>
              </a:rPr>
              <a:t>	o</a:t>
            </a:r>
            <a:r>
              <a:rPr lang="en-US" sz="3200" b="1" dirty="0">
                <a:latin typeface="Programma" pitchFamily="2" charset="0"/>
              </a:rPr>
              <a:t>u</a:t>
            </a:r>
            <a:r>
              <a:rPr lang="en-US" sz="3200" dirty="0">
                <a:latin typeface="Programma" pitchFamily="2" charset="0"/>
              </a:rPr>
              <a:t>t</a:t>
            </a:r>
            <a:endParaRPr lang="en-US" sz="3200" b="1" dirty="0"/>
          </a:p>
          <a:p>
            <a:pPr marL="0" indent="0">
              <a:buNone/>
              <a:tabLst>
                <a:tab pos="685800" algn="l"/>
              </a:tabLst>
            </a:pPr>
            <a:r>
              <a:rPr lang="en-US" sz="3200" dirty="0"/>
              <a:t>V	</a:t>
            </a:r>
            <a:r>
              <a:rPr lang="en-US" sz="3200" b="1" dirty="0">
                <a:latin typeface="Programma" pitchFamily="2" charset="0"/>
              </a:rPr>
              <a:t>···-</a:t>
            </a:r>
            <a:r>
              <a:rPr lang="en-US" sz="3200" dirty="0">
                <a:latin typeface="Programma" pitchFamily="2" charset="0"/>
              </a:rPr>
              <a:t>	</a:t>
            </a:r>
            <a:r>
              <a:rPr lang="en-US" sz="3200" dirty="0">
                <a:latin typeface="Cheltenhm BdItHd BT" panose="02040703050705090403" pitchFamily="18" charset="0"/>
              </a:rPr>
              <a:t>Beethoven </a:t>
            </a:r>
            <a:r>
              <a:rPr lang="en-US" sz="3200" b="1" dirty="0">
                <a:latin typeface="Programma" pitchFamily="2" charset="0"/>
              </a:rPr>
              <a:t>v</a:t>
            </a:r>
            <a:endParaRPr lang="en-US" sz="3200" dirty="0">
              <a:latin typeface="Cheltenhm BdItHd BT" panose="02040703050705090403" pitchFamily="18" charset="0"/>
            </a:endParaRPr>
          </a:p>
          <a:p>
            <a:pPr marL="0" indent="0">
              <a:buNone/>
              <a:tabLst>
                <a:tab pos="685800" algn="l"/>
              </a:tabLst>
            </a:pPr>
            <a:r>
              <a:rPr lang="en-US" sz="3200" dirty="0"/>
              <a:t>W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a:t>
            </a:r>
            <a:r>
              <a:rPr lang="en-US" sz="3200" dirty="0">
                <a:latin typeface="Programma" pitchFamily="2" charset="0"/>
              </a:rPr>
              <a:t>o</a:t>
            </a:r>
            <a:r>
              <a:rPr lang="en-US" sz="3200" b="1" dirty="0">
                <a:latin typeface="Programma" pitchFamily="2" charset="0"/>
              </a:rPr>
              <a:t>w</a:t>
            </a:r>
            <a:r>
              <a:rPr lang="en-US" sz="3200" dirty="0">
                <a:latin typeface="Programma" pitchFamily="2" charset="0"/>
              </a:rPr>
              <a:t>l</a:t>
            </a:r>
            <a:endParaRPr lang="en-US" sz="3200" dirty="0"/>
          </a:p>
          <a:p>
            <a:pPr marL="0" indent="0">
              <a:buNone/>
              <a:tabLst>
                <a:tab pos="685800" algn="l"/>
              </a:tabLst>
            </a:pPr>
            <a:r>
              <a:rPr lang="en-US" sz="3200" dirty="0"/>
              <a:t>X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err="1">
                <a:latin typeface="Programma" pitchFamily="2" charset="0"/>
              </a:rPr>
              <a:t>x</a:t>
            </a:r>
            <a:r>
              <a:rPr lang="en-US" sz="3200" dirty="0" err="1">
                <a:latin typeface="Programma" pitchFamily="2" charset="0"/>
              </a:rPr>
              <a:t>oo</a:t>
            </a:r>
            <a:r>
              <a:rPr lang="en-US" sz="3200" b="1" dirty="0" err="1">
                <a:latin typeface="Programma" pitchFamily="2" charset="0"/>
              </a:rPr>
              <a:t>m</a:t>
            </a:r>
            <a:endParaRPr lang="en-US" sz="3200" b="1" dirty="0"/>
          </a:p>
          <a:p>
            <a:pPr marL="0" indent="0">
              <a:buFont typeface="Arial" panose="020B0604020202020204" pitchFamily="34" charset="0"/>
              <a:buNone/>
              <a:tabLst>
                <a:tab pos="685800" algn="l"/>
              </a:tabLst>
            </a:pPr>
            <a:endParaRPr lang="en-US" sz="3200" dirty="0"/>
          </a:p>
        </p:txBody>
      </p:sp>
      <p:sp>
        <p:nvSpPr>
          <p:cNvPr id="7" name="Content Placeholder 2"/>
          <p:cNvSpPr txBox="1">
            <a:spLocks/>
          </p:cNvSpPr>
          <p:nvPr/>
        </p:nvSpPr>
        <p:spPr>
          <a:xfrm>
            <a:off x="9735276" y="378094"/>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tabLst>
                <a:tab pos="685800" algn="l"/>
              </a:tabLst>
            </a:pPr>
            <a:r>
              <a:rPr lang="en-US" sz="3200" dirty="0"/>
              <a:t>Y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y</a:t>
            </a:r>
            <a:r>
              <a:rPr lang="en-US" sz="3200" dirty="0">
                <a:latin typeface="Programma" pitchFamily="2" charset="0"/>
              </a:rPr>
              <a:t>uck</a:t>
            </a:r>
            <a:endParaRPr lang="en-US" sz="3200" dirty="0">
              <a:latin typeface="Cheltenhm BdItHd BT" panose="02040703050705090403" pitchFamily="18" charset="0"/>
            </a:endParaRPr>
          </a:p>
          <a:p>
            <a:pPr marL="0" indent="0">
              <a:buNone/>
              <a:tabLst>
                <a:tab pos="685800" algn="l"/>
              </a:tabLst>
            </a:pPr>
            <a:r>
              <a:rPr lang="en-US" sz="3200" dirty="0">
                <a:solidFill>
                  <a:srgbClr val="CCFFCC"/>
                </a:solidFill>
              </a:rPr>
              <a:t>Z	</a:t>
            </a:r>
            <a:r>
              <a:rPr lang="en-US" sz="3200" b="1" dirty="0">
                <a:solidFill>
                  <a:srgbClr val="CCFFCC"/>
                </a:solidFill>
                <a:latin typeface="Programma" pitchFamily="2" charset="0"/>
              </a:rPr>
              <a:t>--··</a:t>
            </a:r>
            <a:br>
              <a:rPr lang="en-US" sz="3200" dirty="0">
                <a:solidFill>
                  <a:srgbClr val="CCFFCC"/>
                </a:solidFill>
                <a:latin typeface="Programma" pitchFamily="2" charset="0"/>
              </a:rPr>
            </a:br>
            <a:r>
              <a:rPr lang="en-US" sz="3200" dirty="0">
                <a:solidFill>
                  <a:srgbClr val="CCFFCC"/>
                </a:solidFill>
                <a:latin typeface="Programma" pitchFamily="2" charset="0"/>
              </a:rPr>
              <a:t>	</a:t>
            </a:r>
            <a:r>
              <a:rPr lang="en-US" sz="3200" b="1" dirty="0" err="1">
                <a:solidFill>
                  <a:srgbClr val="CCFFCC"/>
                </a:solidFill>
                <a:latin typeface="Programma" pitchFamily="2" charset="0"/>
              </a:rPr>
              <a:t>zz</a:t>
            </a:r>
            <a:r>
              <a:rPr lang="en-US" sz="3200" dirty="0" err="1">
                <a:solidFill>
                  <a:srgbClr val="CCFFCC"/>
                </a:solidFill>
                <a:latin typeface="Programma" pitchFamily="2" charset="0"/>
              </a:rPr>
              <a:t>oo</a:t>
            </a:r>
            <a:endParaRPr lang="en-US" sz="3200" dirty="0">
              <a:solidFill>
                <a:srgbClr val="CCFFCC"/>
              </a:solidFill>
              <a:latin typeface="Programma" pitchFamily="2" charset="0"/>
            </a:endParaRPr>
          </a:p>
          <a:p>
            <a:pPr marL="0" indent="0">
              <a:buFont typeface="Arial" panose="020B0604020202020204" pitchFamily="34" charset="0"/>
              <a:buNone/>
              <a:tabLst>
                <a:tab pos="685800" algn="l"/>
              </a:tabLst>
            </a:pPr>
            <a:endParaRPr lang="en-US" sz="3200" dirty="0"/>
          </a:p>
        </p:txBody>
      </p:sp>
      <p:sp>
        <p:nvSpPr>
          <p:cNvPr id="9" name="Content Placeholder 2">
            <a:extLst>
              <a:ext uri="{FF2B5EF4-FFF2-40B4-BE49-F238E27FC236}">
                <a16:creationId xmlns:a16="http://schemas.microsoft.com/office/drawing/2014/main" id="{FBBA5EF1-B113-4147-B468-8177B98983C9}"/>
              </a:ext>
            </a:extLst>
          </p:cNvPr>
          <p:cNvSpPr txBox="1">
            <a:spLocks/>
          </p:cNvSpPr>
          <p:nvPr/>
        </p:nvSpPr>
        <p:spPr>
          <a:xfrm>
            <a:off x="143718" y="381966"/>
            <a:ext cx="2437435" cy="6360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600" kern="1200">
                <a:solidFill>
                  <a:schemeClr val="bg1"/>
                </a:solidFill>
                <a:latin typeface="Cheltenhm BdHd BT" panose="020407030507050204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700" kern="1200">
                <a:solidFill>
                  <a:schemeClr val="bg1"/>
                </a:solidFill>
                <a:latin typeface="Cheltenhm BdHd BT" panose="020407030507050204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600" kern="1200">
                <a:solidFill>
                  <a:schemeClr val="bg1"/>
                </a:solidFill>
                <a:latin typeface="Cheltenhm BdHd BT" panose="020407030507050204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500" kern="1200">
                <a:solidFill>
                  <a:schemeClr val="bg1"/>
                </a:solidFill>
                <a:latin typeface="Cheltenhm BdHd BT" panose="020407030507050204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bg1"/>
                </a:solidFill>
                <a:latin typeface="Cheltenhm BdHd BT" panose="020407030507050204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685800">
              <a:buFont typeface="Arial" panose="020B0604020202020204" pitchFamily="34" charset="0"/>
              <a:buNone/>
            </a:pPr>
            <a:r>
              <a:rPr lang="en-US" sz="3200" dirty="0"/>
              <a:t>A	</a:t>
            </a:r>
            <a:r>
              <a:rPr lang="en-US" sz="3200" b="1" dirty="0">
                <a:latin typeface="Programma" pitchFamily="2" charset="0"/>
              </a:rPr>
              <a:t>·-</a:t>
            </a:r>
            <a:br>
              <a:rPr lang="en-US" sz="3200" b="1" dirty="0">
                <a:latin typeface="Programma" pitchFamily="2" charset="0"/>
              </a:rPr>
            </a:br>
            <a:r>
              <a:rPr lang="en-US" sz="3200" dirty="0">
                <a:latin typeface="Programma" pitchFamily="2" charset="0"/>
              </a:rPr>
              <a:t>	</a:t>
            </a:r>
            <a:r>
              <a:rPr lang="en-US" sz="3200" b="1" dirty="0">
                <a:latin typeface="Programma" pitchFamily="2" charset="0"/>
              </a:rPr>
              <a:t>a</a:t>
            </a:r>
            <a:r>
              <a:rPr lang="en-US" sz="3200" dirty="0">
                <a:latin typeface="Programma" pitchFamily="2" charset="0"/>
              </a:rPr>
              <a:t>m</a:t>
            </a:r>
          </a:p>
          <a:p>
            <a:pPr marL="0" indent="0" defTabSz="685800">
              <a:buFont typeface="Arial" panose="020B0604020202020204" pitchFamily="34" charset="0"/>
              <a:buNone/>
            </a:pPr>
            <a:r>
              <a:rPr lang="en-US" sz="3200" dirty="0"/>
              <a:t>B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b</a:t>
            </a:r>
            <a:r>
              <a:rPr lang="en-US" sz="3200" dirty="0">
                <a:latin typeface="Programma" pitchFamily="2" charset="0"/>
              </a:rPr>
              <a:t>eau</a:t>
            </a:r>
            <a:endParaRPr lang="en-US" sz="3200" dirty="0"/>
          </a:p>
          <a:p>
            <a:pPr marL="0" indent="0" defTabSz="685800">
              <a:buFont typeface="Arial" panose="020B0604020202020204" pitchFamily="34" charset="0"/>
              <a:buNone/>
            </a:pPr>
            <a:r>
              <a:rPr lang="en-US" sz="3200" dirty="0"/>
              <a:t>C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c</a:t>
            </a:r>
            <a:r>
              <a:rPr lang="en-US" sz="3200" dirty="0">
                <a:latin typeface="Programma" pitchFamily="2" charset="0"/>
              </a:rPr>
              <a:t>ode</a:t>
            </a:r>
            <a:endParaRPr lang="en-US" sz="3200" dirty="0"/>
          </a:p>
          <a:p>
            <a:pPr marL="0" indent="0" defTabSz="685800">
              <a:buFont typeface="Arial" panose="020B0604020202020204" pitchFamily="34" charset="0"/>
              <a:buNone/>
            </a:pPr>
            <a:r>
              <a:rPr lang="en-US" sz="3200" dirty="0"/>
              <a:t>D	</a:t>
            </a:r>
            <a:r>
              <a:rPr lang="en-US" sz="3200" b="1" dirty="0">
                <a:latin typeface="Programma" pitchFamily="2" charset="0"/>
              </a:rPr>
              <a:t>-··</a:t>
            </a:r>
            <a:r>
              <a:rPr lang="en-US" sz="3200" dirty="0">
                <a:latin typeface="Programma" pitchFamily="2" charset="0"/>
              </a:rPr>
              <a:t>		</a:t>
            </a:r>
            <a:r>
              <a:rPr lang="en-US" sz="3200" b="1" dirty="0">
                <a:latin typeface="Programma" pitchFamily="2" charset="0"/>
              </a:rPr>
              <a:t>d</a:t>
            </a:r>
            <a:r>
              <a:rPr lang="en-US" sz="3200" dirty="0">
                <a:latin typeface="Programma" pitchFamily="2" charset="0"/>
              </a:rPr>
              <a:t>ee</a:t>
            </a:r>
            <a:endParaRPr lang="en-US" sz="3200" dirty="0"/>
          </a:p>
          <a:p>
            <a:pPr marL="0" indent="0" defTabSz="685800">
              <a:buFont typeface="Arial" panose="020B0604020202020204" pitchFamily="34" charset="0"/>
              <a:buNone/>
            </a:pPr>
            <a:r>
              <a:rPr lang="en-US" sz="3200" dirty="0"/>
              <a:t>E	</a:t>
            </a:r>
            <a:r>
              <a:rPr lang="en-US" sz="3200" b="1" dirty="0">
                <a:latin typeface="Programma" pitchFamily="2" charset="0"/>
              </a:rPr>
              <a:t>·</a:t>
            </a:r>
            <a:br>
              <a:rPr lang="en-US" sz="3200" b="1" dirty="0">
                <a:latin typeface="Programma" pitchFamily="2" charset="0"/>
              </a:rPr>
            </a:br>
            <a:r>
              <a:rPr lang="en-US" sz="3200" b="1" dirty="0">
                <a:latin typeface="Programma" pitchFamily="2" charset="0"/>
              </a:rPr>
              <a:t>	e</a:t>
            </a:r>
            <a:endParaRPr lang="en-US" sz="3200" dirty="0"/>
          </a:p>
          <a:p>
            <a:pPr marL="0" indent="0" defTabSz="685800">
              <a:buFont typeface="Arial" panose="020B0604020202020204" pitchFamily="34" charset="0"/>
              <a:buNone/>
            </a:pPr>
            <a:r>
              <a:rPr lang="en-US" sz="3200" dirty="0"/>
              <a:t>F	</a:t>
            </a:r>
            <a:r>
              <a:rPr lang="en-US" sz="3200" b="1" dirty="0">
                <a:latin typeface="Programma" pitchFamily="2" charset="0"/>
              </a:rPr>
              <a:t>··-·</a:t>
            </a:r>
            <a:r>
              <a:rPr lang="en-US" sz="3200" dirty="0">
                <a:latin typeface="Programma" pitchFamily="2" charset="0"/>
              </a:rPr>
              <a:t>	</a:t>
            </a:r>
            <a:r>
              <a:rPr lang="en-US" sz="3200" dirty="0" err="1">
                <a:latin typeface="Programma" pitchFamily="2" charset="0"/>
              </a:rPr>
              <a:t>oo</a:t>
            </a:r>
            <a:r>
              <a:rPr lang="en-US" sz="3200" b="1" dirty="0" err="1">
                <a:latin typeface="Programma" pitchFamily="2" charset="0"/>
              </a:rPr>
              <a:t>f</a:t>
            </a:r>
            <a:r>
              <a:rPr lang="en-US" sz="3200" dirty="0" err="1">
                <a:latin typeface="Programma" pitchFamily="2" charset="0"/>
              </a:rPr>
              <a:t>y</a:t>
            </a:r>
            <a:endParaRPr lang="en-US" sz="3200" dirty="0"/>
          </a:p>
          <a:p>
            <a:pPr marL="0" indent="0" defTabSz="685800">
              <a:buFont typeface="Arial" panose="020B0604020202020204" pitchFamily="34" charset="0"/>
              <a:buNone/>
            </a:pPr>
            <a:endParaRPr lang="en-US" sz="3200" dirty="0"/>
          </a:p>
        </p:txBody>
      </p:sp>
    </p:spTree>
    <p:extLst>
      <p:ext uri="{BB962C8B-B14F-4D97-AF65-F5344CB8AC3E}">
        <p14:creationId xmlns:p14="http://schemas.microsoft.com/office/powerpoint/2010/main" val="180424051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88752" y="938784"/>
            <a:ext cx="954108" cy="646331"/>
          </a:xfrm>
          <a:prstGeom prst="rect">
            <a:avLst/>
          </a:prstGeom>
          <a:noFill/>
        </p:spPr>
        <p:txBody>
          <a:bodyPr wrap="none" rtlCol="0">
            <a:spAutoFit/>
          </a:bodyPr>
          <a:lstStyle/>
          <a:p>
            <a:pPr algn="ctr"/>
            <a:r>
              <a:rPr lang="en-US" sz="3600" dirty="0">
                <a:latin typeface="Cheltenhm BdCn BT" panose="02040606050705020403" pitchFamily="18" charset="0"/>
              </a:rPr>
              <a:t>1870</a:t>
            </a:r>
            <a:endParaRPr lang="en-US" sz="2800" dirty="0">
              <a:latin typeface="Cheltenhm BdCn BT" panose="02040606050705020403" pitchFamily="18" charset="0"/>
            </a:endParaRPr>
          </a:p>
        </p:txBody>
      </p:sp>
      <p:sp>
        <p:nvSpPr>
          <p:cNvPr id="4" name="Rectangle 3">
            <a:extLst>
              <a:ext uri="{FF2B5EF4-FFF2-40B4-BE49-F238E27FC236}">
                <a16:creationId xmlns:a16="http://schemas.microsoft.com/office/drawing/2014/main" id="{C80035F2-F418-4256-A2DC-AD60787639D8}"/>
              </a:ext>
            </a:extLst>
          </p:cNvPr>
          <p:cNvSpPr/>
          <p:nvPr/>
        </p:nvSpPr>
        <p:spPr>
          <a:xfrm>
            <a:off x="452927" y="4394885"/>
            <a:ext cx="11314632" cy="769441"/>
          </a:xfrm>
          <a:prstGeom prst="rect">
            <a:avLst/>
          </a:prstGeom>
        </p:spPr>
        <p:txBody>
          <a:bodyPr wrap="square">
            <a:spAutoFit/>
          </a:bodyPr>
          <a:lstStyle/>
          <a:p>
            <a:pPr algn="ctr"/>
            <a:r>
              <a:rPr lang="en-US" sz="4400" b="1" dirty="0">
                <a:latin typeface="Programma" pitchFamily="2" charset="0"/>
              </a:rPr>
              <a:t>Émile </a:t>
            </a:r>
            <a:r>
              <a:rPr lang="en-US" sz="4400" b="1" dirty="0" err="1">
                <a:latin typeface="Programma" pitchFamily="2" charset="0"/>
              </a:rPr>
              <a:t>Baudot</a:t>
            </a:r>
            <a:endParaRPr lang="en-US" sz="4400" b="1" dirty="0">
              <a:latin typeface="Programma" pitchFamily="2" charset="0"/>
            </a:endParaRPr>
          </a:p>
        </p:txBody>
      </p:sp>
      <p:graphicFrame>
        <p:nvGraphicFramePr>
          <p:cNvPr id="7" name="Object 6">
            <a:extLst>
              <a:ext uri="{FF2B5EF4-FFF2-40B4-BE49-F238E27FC236}">
                <a16:creationId xmlns:a16="http://schemas.microsoft.com/office/drawing/2014/main" id="{DAD78278-8BB4-4848-8FF2-D461CAD22153}"/>
              </a:ext>
            </a:extLst>
          </p:cNvPr>
          <p:cNvGraphicFramePr>
            <a:graphicFrameLocks noChangeAspect="1"/>
          </p:cNvGraphicFramePr>
          <p:nvPr>
            <p:extLst>
              <p:ext uri="{D42A27DB-BD31-4B8C-83A1-F6EECF244321}">
                <p14:modId xmlns:p14="http://schemas.microsoft.com/office/powerpoint/2010/main" val="3848141166"/>
              </p:ext>
            </p:extLst>
          </p:nvPr>
        </p:nvGraphicFramePr>
        <p:xfrm>
          <a:off x="9857509" y="3271250"/>
          <a:ext cx="2233180" cy="3586750"/>
        </p:xfrm>
        <a:graphic>
          <a:graphicData uri="http://schemas.openxmlformats.org/presentationml/2006/ole">
            <mc:AlternateContent xmlns:mc="http://schemas.openxmlformats.org/markup-compatibility/2006">
              <mc:Choice xmlns:v="urn:schemas-microsoft-com:vml" Requires="v">
                <p:oleObj name="Image" r:id="rId3" imgW="4400280" imgH="7067520" progId="Photoshop.Image.11">
                  <p:embed/>
                </p:oleObj>
              </mc:Choice>
              <mc:Fallback>
                <p:oleObj name="Image" r:id="rId3" imgW="4400280" imgH="7067520" progId="Photoshop.Image.11">
                  <p:embed/>
                  <p:pic>
                    <p:nvPicPr>
                      <p:cNvPr id="7" name="Object 6">
                        <a:extLst>
                          <a:ext uri="{FF2B5EF4-FFF2-40B4-BE49-F238E27FC236}">
                            <a16:creationId xmlns:a16="http://schemas.microsoft.com/office/drawing/2014/main" id="{DAD78278-8BB4-4848-8FF2-D461CAD22153}"/>
                          </a:ext>
                        </a:extLst>
                      </p:cNvPr>
                      <p:cNvPicPr/>
                      <p:nvPr/>
                    </p:nvPicPr>
                    <p:blipFill>
                      <a:blip r:embed="rId4"/>
                      <a:stretch>
                        <a:fillRect/>
                      </a:stretch>
                    </p:blipFill>
                    <p:spPr>
                      <a:xfrm>
                        <a:off x="9857509" y="3271250"/>
                        <a:ext cx="2233180" cy="3586750"/>
                      </a:xfrm>
                      <a:prstGeom prst="rect">
                        <a:avLst/>
                      </a:prstGeom>
                    </p:spPr>
                  </p:pic>
                </p:oleObj>
              </mc:Fallback>
            </mc:AlternateContent>
          </a:graphicData>
        </a:graphic>
      </p:graphicFrame>
      <p:sp>
        <p:nvSpPr>
          <p:cNvPr id="9" name="Title 1">
            <a:extLst>
              <a:ext uri="{FF2B5EF4-FFF2-40B4-BE49-F238E27FC236}">
                <a16:creationId xmlns:a16="http://schemas.microsoft.com/office/drawing/2014/main" id="{7CF42DBB-B653-4B9B-B75D-1782C12BF8FE}"/>
              </a:ext>
            </a:extLst>
          </p:cNvPr>
          <p:cNvSpPr>
            <a:spLocks noGrp="1"/>
          </p:cNvSpPr>
          <p:nvPr>
            <p:ph type="ctrTitle"/>
          </p:nvPr>
        </p:nvSpPr>
        <p:spPr>
          <a:xfrm>
            <a:off x="452927" y="1122363"/>
            <a:ext cx="11314632" cy="2879794"/>
          </a:xfrm>
        </p:spPr>
        <p:txBody>
          <a:bodyPr>
            <a:normAutofit/>
          </a:bodyPr>
          <a:lstStyle/>
          <a:p>
            <a:r>
              <a:rPr lang="en-US" sz="9600" b="1" dirty="0" err="1">
                <a:latin typeface="Programma" panose="02000009000000000000" pitchFamily="49" charset="0"/>
                <a:cs typeface="Programma" panose="02000009000000000000" pitchFamily="49" charset="0"/>
              </a:rPr>
              <a:t>Baudot</a:t>
            </a:r>
            <a:r>
              <a:rPr lang="en-US" sz="9600" b="1" dirty="0">
                <a:latin typeface="Programma" panose="02000009000000000000" pitchFamily="49" charset="0"/>
                <a:cs typeface="Programma" panose="02000009000000000000" pitchFamily="49" charset="0"/>
              </a:rPr>
              <a:t> Code</a:t>
            </a:r>
            <a:endParaRPr lang="en-US" sz="4800" b="1" dirty="0">
              <a:latin typeface="Programma" panose="02000009000000000000" pitchFamily="49" charset="0"/>
              <a:cs typeface="Programma" panose="02000009000000000000" pitchFamily="49" charset="0"/>
            </a:endParaRPr>
          </a:p>
        </p:txBody>
      </p:sp>
      <p:sp>
        <p:nvSpPr>
          <p:cNvPr id="10" name="TextBox 9">
            <a:extLst>
              <a:ext uri="{FF2B5EF4-FFF2-40B4-BE49-F238E27FC236}">
                <a16:creationId xmlns:a16="http://schemas.microsoft.com/office/drawing/2014/main" id="{44995844-06C3-451D-9CEB-F97D885700DA}"/>
              </a:ext>
            </a:extLst>
          </p:cNvPr>
          <p:cNvSpPr txBox="1"/>
          <p:nvPr/>
        </p:nvSpPr>
        <p:spPr>
          <a:xfrm>
            <a:off x="8643381" y="938783"/>
            <a:ext cx="2666115" cy="646331"/>
          </a:xfrm>
          <a:prstGeom prst="rect">
            <a:avLst/>
          </a:prstGeom>
          <a:noFill/>
        </p:spPr>
        <p:txBody>
          <a:bodyPr wrap="none" rtlCol="0">
            <a:spAutoFit/>
          </a:bodyPr>
          <a:lstStyle/>
          <a:p>
            <a:pPr algn="r"/>
            <a:r>
              <a:rPr lang="en-US" sz="3600" dirty="0">
                <a:latin typeface="Cheltenhm BdCn BT" panose="02040606050705020403" pitchFamily="18" charset="0"/>
              </a:rPr>
              <a:t>Communications</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246382989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8" y="388274"/>
            <a:ext cx="8444346" cy="6183782"/>
          </a:xfrm>
        </p:spPr>
        <p:txBody>
          <a:bodyPr/>
          <a:lstStyle/>
          <a:p>
            <a:pPr algn="l"/>
            <a:r>
              <a:rPr lang="en-US" b="1" dirty="0">
                <a:latin typeface="Programma" pitchFamily="2" charset="0"/>
              </a:rPr>
              <a:t>      </a:t>
            </a:r>
            <a:r>
              <a:rPr lang="en-US" b="1" dirty="0">
                <a:solidFill>
                  <a:schemeClr val="tx1"/>
                </a:solidFill>
                <a:latin typeface="Programma" pitchFamily="2" charset="0"/>
              </a:rPr>
              <a:t>  1	</a:t>
            </a:r>
            <a:r>
              <a:rPr lang="en-US" b="1" dirty="0">
                <a:latin typeface="Programma" pitchFamily="2" charset="0"/>
              </a:rPr>
              <a:t>·</a:t>
            </a:r>
            <a:r>
              <a:rPr lang="en-US" dirty="0"/>
              <a:t>	</a:t>
            </a:r>
            <a:r>
              <a:rPr lang="en-US" dirty="0">
                <a:latin typeface="Cheltenhm BdItHd BT" panose="02040703050705090403" pitchFamily="18" charset="0"/>
              </a:rPr>
              <a:t>dot</a:t>
            </a:r>
            <a:br>
              <a:rPr lang="en-US" dirty="0">
                <a:latin typeface="Cheltenhm BdItHd BT" panose="02040703050705090403" pitchFamily="18" charset="0"/>
              </a:rPr>
            </a:br>
            <a:r>
              <a:rPr lang="en-US" dirty="0">
                <a:latin typeface="Cheltenhm BdItHd BT" panose="02040703050705090403" pitchFamily="18" charset="0"/>
              </a:rPr>
              <a:t>             </a:t>
            </a:r>
            <a:r>
              <a:rPr lang="en-US" b="1" dirty="0">
                <a:solidFill>
                  <a:schemeClr val="tx1"/>
                </a:solidFill>
                <a:latin typeface="Programma" pitchFamily="2" charset="0"/>
              </a:rPr>
              <a:t>111	</a:t>
            </a:r>
            <a:r>
              <a:rPr lang="en-US" b="1" dirty="0">
                <a:latin typeface="Programma" pitchFamily="2" charset="0"/>
              </a:rPr>
              <a:t>-</a:t>
            </a:r>
            <a:r>
              <a:rPr lang="en-US" dirty="0"/>
              <a:t>	</a:t>
            </a:r>
            <a:r>
              <a:rPr lang="en-US" dirty="0">
                <a:latin typeface="Cheltenhm BdItHd BT" panose="02040703050705090403" pitchFamily="18" charset="0"/>
              </a:rPr>
              <a:t>dash</a:t>
            </a:r>
            <a:br>
              <a:rPr lang="en-US" dirty="0">
                <a:latin typeface="Cheltenhm BdItHd BT" panose="02040703050705090403" pitchFamily="18" charset="0"/>
              </a:rPr>
            </a:br>
            <a:br>
              <a:rPr lang="en-US" dirty="0">
                <a:latin typeface="Cheltenhm BdItHd BT" panose="02040703050705090403" pitchFamily="18" charset="0"/>
              </a:rPr>
            </a:br>
            <a:r>
              <a:rPr lang="en-US" dirty="0">
                <a:latin typeface="Cheltenhm BdItHd BT" panose="02040703050705090403" pitchFamily="18" charset="0"/>
              </a:rPr>
              <a:t>                 </a:t>
            </a:r>
            <a:r>
              <a:rPr lang="en-US" b="1" dirty="0">
                <a:solidFill>
                  <a:schemeClr val="tx1"/>
                </a:solidFill>
                <a:latin typeface="Programma" pitchFamily="2" charset="0"/>
              </a:rPr>
              <a:t>0		</a:t>
            </a:r>
            <a:r>
              <a:rPr lang="en-US" dirty="0">
                <a:solidFill>
                  <a:schemeClr val="tx1"/>
                </a:solidFill>
                <a:latin typeface="Cheltenhm BdItHd BT" panose="02040703050705090403" pitchFamily="18" charset="0"/>
              </a:rPr>
              <a:t>particle space</a:t>
            </a:r>
            <a:br>
              <a:rPr lang="en-US" dirty="0">
                <a:solidFill>
                  <a:schemeClr val="tx1"/>
                </a:solidFill>
                <a:latin typeface="Cheltenhm BdItHd BT" panose="02040703050705090403" pitchFamily="18" charset="0"/>
              </a:rPr>
            </a:br>
            <a:r>
              <a:rPr lang="en-US" dirty="0">
                <a:solidFill>
                  <a:schemeClr val="tx1"/>
                </a:solidFill>
                <a:latin typeface="Cheltenhm BdItHd BT" panose="02040703050705090403" pitchFamily="18" charset="0"/>
              </a:rPr>
              <a:t>             </a:t>
            </a:r>
            <a:r>
              <a:rPr lang="en-US" b="1" dirty="0">
                <a:solidFill>
                  <a:schemeClr val="tx1"/>
                </a:solidFill>
                <a:latin typeface="Programma" pitchFamily="2" charset="0"/>
              </a:rPr>
              <a:t>000		</a:t>
            </a:r>
            <a:r>
              <a:rPr lang="en-US" dirty="0">
                <a:solidFill>
                  <a:schemeClr val="tx1"/>
                </a:solidFill>
                <a:latin typeface="Cheltenhm BdItHd BT" panose="02040703050705090403" pitchFamily="18" charset="0"/>
              </a:rPr>
              <a:t>letter space</a:t>
            </a:r>
            <a:br>
              <a:rPr lang="en-US" dirty="0">
                <a:solidFill>
                  <a:schemeClr val="tx1"/>
                </a:solidFill>
                <a:latin typeface="Cheltenhm BdItHd BT" panose="02040703050705090403" pitchFamily="18" charset="0"/>
              </a:rPr>
            </a:br>
            <a:r>
              <a:rPr lang="en-US" b="1" dirty="0">
                <a:solidFill>
                  <a:schemeClr val="tx1"/>
                </a:solidFill>
                <a:latin typeface="Programma" pitchFamily="2" charset="0"/>
              </a:rPr>
              <a:t>  0000000		</a:t>
            </a:r>
            <a:r>
              <a:rPr lang="en-US" dirty="0">
                <a:solidFill>
                  <a:schemeClr val="tx1"/>
                </a:solidFill>
                <a:latin typeface="Cheltenhm BdItHd BT" panose="02040703050705090403" pitchFamily="18" charset="0"/>
              </a:rPr>
              <a:t>word space</a:t>
            </a:r>
          </a:p>
        </p:txBody>
      </p:sp>
    </p:spTree>
    <p:extLst>
      <p:ext uri="{BB962C8B-B14F-4D97-AF65-F5344CB8AC3E}">
        <p14:creationId xmlns:p14="http://schemas.microsoft.com/office/powerpoint/2010/main" val="262989458"/>
      </p:ext>
    </p:extLst>
  </p:cSld>
  <p:clrMapOvr>
    <a:masterClrMapping/>
  </p:clrMapOvr>
  <p:transition spd="slow">
    <p:strips dir="rd"/>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err="1">
                <a:latin typeface="Programma" panose="02000009000000000000" pitchFamily="49" charset="0"/>
                <a:cs typeface="Programma" panose="02000009000000000000" pitchFamily="49" charset="0"/>
              </a:rPr>
              <a:t>Baudot</a:t>
            </a:r>
            <a:r>
              <a:rPr lang="en-US" sz="9600" b="1" dirty="0">
                <a:latin typeface="Programma" panose="02000009000000000000" pitchFamily="49" charset="0"/>
                <a:cs typeface="Programma" panose="02000009000000000000" pitchFamily="49" charset="0"/>
              </a:rPr>
              <a:t> Code</a:t>
            </a:r>
            <a:endParaRPr lang="en-US" sz="4800" b="1" dirty="0">
              <a:latin typeface="Programma" panose="02000009000000000000" pitchFamily="49" charset="0"/>
              <a:cs typeface="Programma" panose="02000009000000000000" pitchFamily="49" charset="0"/>
            </a:endParaRPr>
          </a:p>
        </p:txBody>
      </p:sp>
      <p:sp>
        <p:nvSpPr>
          <p:cNvPr id="3" name="TextBox 2"/>
          <p:cNvSpPr txBox="1"/>
          <p:nvPr/>
        </p:nvSpPr>
        <p:spPr>
          <a:xfrm>
            <a:off x="888752" y="938784"/>
            <a:ext cx="1915909" cy="646331"/>
          </a:xfrm>
          <a:prstGeom prst="rect">
            <a:avLst/>
          </a:prstGeom>
          <a:noFill/>
        </p:spPr>
        <p:txBody>
          <a:bodyPr wrap="none" rtlCol="0">
            <a:spAutoFit/>
          </a:bodyPr>
          <a:lstStyle/>
          <a:p>
            <a:r>
              <a:rPr lang="en-US" sz="3600" dirty="0">
                <a:latin typeface="Cheltenhm BdCn BT" panose="02040606050705020403" pitchFamily="18" charset="0"/>
              </a:rPr>
              <a:t>1870, 1901</a:t>
            </a:r>
            <a:endParaRPr lang="en-US" sz="2800" dirty="0">
              <a:latin typeface="Cheltenhm BdCn BT" panose="02040606050705020403" pitchFamily="18" charset="0"/>
            </a:endParaRPr>
          </a:p>
        </p:txBody>
      </p:sp>
      <p:sp>
        <p:nvSpPr>
          <p:cNvPr id="4" name="Rectangle 3">
            <a:extLst>
              <a:ext uri="{FF2B5EF4-FFF2-40B4-BE49-F238E27FC236}">
                <a16:creationId xmlns:a16="http://schemas.microsoft.com/office/drawing/2014/main" id="{C80035F2-F418-4256-A2DC-AD60787639D8}"/>
              </a:ext>
            </a:extLst>
          </p:cNvPr>
          <p:cNvSpPr/>
          <p:nvPr/>
        </p:nvSpPr>
        <p:spPr>
          <a:xfrm>
            <a:off x="452927" y="4394885"/>
            <a:ext cx="11314632" cy="1446550"/>
          </a:xfrm>
          <a:prstGeom prst="rect">
            <a:avLst/>
          </a:prstGeom>
        </p:spPr>
        <p:txBody>
          <a:bodyPr wrap="square">
            <a:spAutoFit/>
          </a:bodyPr>
          <a:lstStyle/>
          <a:p>
            <a:pPr algn="ctr"/>
            <a:r>
              <a:rPr lang="en-US" sz="4400" b="1" dirty="0">
                <a:latin typeface="Programma" pitchFamily="2" charset="0"/>
              </a:rPr>
              <a:t>Émile </a:t>
            </a:r>
            <a:r>
              <a:rPr lang="en-US" sz="4400" b="1" dirty="0" err="1">
                <a:latin typeface="Programma" pitchFamily="2" charset="0"/>
              </a:rPr>
              <a:t>Baudot</a:t>
            </a:r>
            <a:endParaRPr lang="en-US" sz="4400" b="1" dirty="0">
              <a:latin typeface="Programma" pitchFamily="2" charset="0"/>
            </a:endParaRPr>
          </a:p>
          <a:p>
            <a:pPr algn="ctr"/>
            <a:r>
              <a:rPr lang="en-US" sz="4400" b="1" dirty="0">
                <a:latin typeface="Programma" pitchFamily="2" charset="0"/>
              </a:rPr>
              <a:t>Donald Murray</a:t>
            </a:r>
          </a:p>
        </p:txBody>
      </p:sp>
      <p:sp>
        <p:nvSpPr>
          <p:cNvPr id="5" name="TextBox 4">
            <a:extLst>
              <a:ext uri="{FF2B5EF4-FFF2-40B4-BE49-F238E27FC236}">
                <a16:creationId xmlns:a16="http://schemas.microsoft.com/office/drawing/2014/main" id="{E82A596D-A25F-4786-A17C-CB3FB4EACA60}"/>
              </a:ext>
            </a:extLst>
          </p:cNvPr>
          <p:cNvSpPr txBox="1"/>
          <p:nvPr/>
        </p:nvSpPr>
        <p:spPr>
          <a:xfrm>
            <a:off x="8643381" y="938783"/>
            <a:ext cx="2666115" cy="646331"/>
          </a:xfrm>
          <a:prstGeom prst="rect">
            <a:avLst/>
          </a:prstGeom>
          <a:noFill/>
        </p:spPr>
        <p:txBody>
          <a:bodyPr wrap="none" rtlCol="0">
            <a:spAutoFit/>
          </a:bodyPr>
          <a:lstStyle/>
          <a:p>
            <a:pPr algn="r"/>
            <a:r>
              <a:rPr lang="en-US" sz="3600" dirty="0">
                <a:latin typeface="Cheltenhm BdCn BT" panose="02040606050705020403" pitchFamily="18" charset="0"/>
              </a:rPr>
              <a:t>Communications</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2560152158"/>
      </p:ext>
    </p:extLst>
  </p:cSld>
  <p:clrMapOvr>
    <a:masterClrMapping/>
  </p:clrMapOvr>
  <p:transition spd="slow">
    <p:strips dir="rd"/>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2767844848"/>
              </p:ext>
            </p:extLst>
          </p:nvPr>
        </p:nvGraphicFramePr>
        <p:xfrm>
          <a:off x="838200" y="1135301"/>
          <a:ext cx="10515605" cy="1975044"/>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NUL</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E</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LF</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A</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S</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I</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U</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CR</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D</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R</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J</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N</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F</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C</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K</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l-PL" sz="2800" b="1" dirty="0">
                          <a:solidFill>
                            <a:schemeClr val="bg1"/>
                          </a:solidFill>
                          <a:latin typeface="Programma" pitchFamily="2" charset="0"/>
                        </a:rPr>
                        <a:t>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Z</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L</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W</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H</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Y</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Q</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O</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B</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G</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M</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X</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V</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0" y="515732"/>
            <a:ext cx="12192000"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International Telegraph Alphabet 2</a:t>
            </a:r>
          </a:p>
        </p:txBody>
      </p:sp>
    </p:spTree>
    <p:extLst>
      <p:ext uri="{BB962C8B-B14F-4D97-AF65-F5344CB8AC3E}">
        <p14:creationId xmlns:p14="http://schemas.microsoft.com/office/powerpoint/2010/main" val="1920181858"/>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993148813"/>
              </p:ext>
            </p:extLst>
          </p:nvPr>
        </p:nvGraphicFramePr>
        <p:xfrm>
          <a:off x="838200" y="1135301"/>
          <a:ext cx="10515605" cy="1975044"/>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NUL</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E</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LF</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A</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S</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I</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U</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CR</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D</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R</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J</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N</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F</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C</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K</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l-PL" sz="2800" b="1" dirty="0">
                          <a:solidFill>
                            <a:schemeClr val="bg1"/>
                          </a:solidFill>
                          <a:latin typeface="Programma" pitchFamily="2" charset="0"/>
                        </a:rPr>
                        <a:t>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Z</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L</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W</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H</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Y</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Q</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O</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B</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G</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rgbClr val="CCFFCC"/>
                          </a:solidFill>
                          <a:latin typeface="Programma" pitchFamily="2" charset="0"/>
                        </a:rPr>
                        <a:t>FIG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M</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X</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V</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b="1" dirty="0">
                          <a:solidFill>
                            <a:srgbClr val="FFFFCC"/>
                          </a:solidFill>
                          <a:latin typeface="Programma" pitchFamily="2" charset="0"/>
                        </a:rPr>
                        <a:t>LET</a:t>
                      </a:r>
                      <a:endParaRPr lang="en-US" sz="1800" b="1" dirty="0">
                        <a:solidFill>
                          <a:srgbClr val="FFFFCC"/>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bl>
          </a:graphicData>
        </a:graphic>
      </p:graphicFrame>
      <p:graphicFrame>
        <p:nvGraphicFramePr>
          <p:cNvPr id="11" name="Table 10">
            <a:extLst>
              <a:ext uri="{FF2B5EF4-FFF2-40B4-BE49-F238E27FC236}">
                <a16:creationId xmlns:a16="http://schemas.microsoft.com/office/drawing/2014/main" id="{233828C0-3F3A-4F00-914F-92CB65DF1CCD}"/>
              </a:ext>
            </a:extLst>
          </p:cNvPr>
          <p:cNvGraphicFramePr>
            <a:graphicFrameLocks noGrp="1"/>
          </p:cNvGraphicFramePr>
          <p:nvPr>
            <p:extLst>
              <p:ext uri="{D42A27DB-BD31-4B8C-83A1-F6EECF244321}">
                <p14:modId xmlns:p14="http://schemas.microsoft.com/office/powerpoint/2010/main" val="3714380164"/>
              </p:ext>
            </p:extLst>
          </p:nvPr>
        </p:nvGraphicFramePr>
        <p:xfrm>
          <a:off x="852051" y="4585090"/>
          <a:ext cx="10515605" cy="1975044"/>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NUL</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LF</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CR</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BEL</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l-PL"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0</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l-PL"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rgbClr val="CCFFCC"/>
                          </a:solidFill>
                          <a:latin typeface="Programma" pitchFamily="2" charset="0"/>
                        </a:rPr>
                        <a:t>FIG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b="1" dirty="0">
                          <a:solidFill>
                            <a:srgbClr val="FFFFCC"/>
                          </a:solidFill>
                          <a:latin typeface="Programma" pitchFamily="2" charset="0"/>
                        </a:rPr>
                        <a:t>LET</a:t>
                      </a:r>
                      <a:endParaRPr lang="en-US" sz="1800" b="1" dirty="0">
                        <a:solidFill>
                          <a:srgbClr val="FFFFCC"/>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4239490" y="515732"/>
            <a:ext cx="3699163" cy="584775"/>
          </a:xfrm>
          <a:prstGeom prst="rect">
            <a:avLst/>
          </a:prstGeom>
          <a:noFill/>
        </p:spPr>
        <p:txBody>
          <a:bodyPr wrap="square" rtlCol="0" anchor="ctr">
            <a:spAutoFit/>
          </a:bodyPr>
          <a:lstStyle/>
          <a:p>
            <a:pPr algn="ctr"/>
            <a:r>
              <a:rPr lang="en-US" sz="3200" b="1" dirty="0">
                <a:solidFill>
                  <a:srgbClr val="FFFFCC"/>
                </a:solidFill>
                <a:latin typeface="Programma" pitchFamily="2" charset="0"/>
              </a:rPr>
              <a:t>Letters</a:t>
            </a:r>
          </a:p>
        </p:txBody>
      </p:sp>
      <p:sp>
        <p:nvSpPr>
          <p:cNvPr id="13" name="TextBox 12">
            <a:extLst>
              <a:ext uri="{FF2B5EF4-FFF2-40B4-BE49-F238E27FC236}">
                <a16:creationId xmlns:a16="http://schemas.microsoft.com/office/drawing/2014/main" id="{BE8F1B57-E7E5-427A-8B83-E015191777CD}"/>
              </a:ext>
            </a:extLst>
          </p:cNvPr>
          <p:cNvSpPr txBox="1"/>
          <p:nvPr/>
        </p:nvSpPr>
        <p:spPr>
          <a:xfrm>
            <a:off x="4232561" y="3958592"/>
            <a:ext cx="3699163" cy="584775"/>
          </a:xfrm>
          <a:prstGeom prst="rect">
            <a:avLst/>
          </a:prstGeom>
          <a:noFill/>
        </p:spPr>
        <p:txBody>
          <a:bodyPr wrap="square" rtlCol="0" anchor="ctr">
            <a:spAutoFit/>
          </a:bodyPr>
          <a:lstStyle/>
          <a:p>
            <a:pPr algn="ctr"/>
            <a:r>
              <a:rPr lang="en-US" sz="3200" b="1" dirty="0">
                <a:solidFill>
                  <a:srgbClr val="CCFFCC"/>
                </a:solidFill>
                <a:latin typeface="Programma" pitchFamily="2" charset="0"/>
              </a:rPr>
              <a:t>Figures</a:t>
            </a:r>
          </a:p>
        </p:txBody>
      </p:sp>
    </p:spTree>
    <p:extLst>
      <p:ext uri="{BB962C8B-B14F-4D97-AF65-F5344CB8AC3E}">
        <p14:creationId xmlns:p14="http://schemas.microsoft.com/office/powerpoint/2010/main" val="4139042656"/>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a:latin typeface="Programma" panose="02000009000000000000" pitchFamily="49" charset="0"/>
                <a:cs typeface="Programma" panose="02000009000000000000" pitchFamily="49" charset="0"/>
              </a:rPr>
              <a:t>Hollerith Code</a:t>
            </a:r>
            <a:endParaRPr lang="en-US" sz="4800" b="1" dirty="0">
              <a:latin typeface="Programma" panose="02000009000000000000" pitchFamily="49" charset="0"/>
              <a:cs typeface="Programma" panose="02000009000000000000" pitchFamily="49" charset="0"/>
            </a:endParaRPr>
          </a:p>
        </p:txBody>
      </p:sp>
      <p:sp>
        <p:nvSpPr>
          <p:cNvPr id="4" name="TextBox 3"/>
          <p:cNvSpPr txBox="1"/>
          <p:nvPr/>
        </p:nvSpPr>
        <p:spPr>
          <a:xfrm>
            <a:off x="888752" y="938784"/>
            <a:ext cx="954108" cy="646331"/>
          </a:xfrm>
          <a:prstGeom prst="rect">
            <a:avLst/>
          </a:prstGeom>
          <a:noFill/>
        </p:spPr>
        <p:txBody>
          <a:bodyPr wrap="none" rtlCol="0">
            <a:spAutoFit/>
          </a:bodyPr>
          <a:lstStyle/>
          <a:p>
            <a:pPr algn="ctr"/>
            <a:r>
              <a:rPr lang="en-US" sz="3600" dirty="0">
                <a:latin typeface="Cheltenhm BdCn BT" panose="02040606050705020403" pitchFamily="18" charset="0"/>
              </a:rPr>
              <a:t>1928</a:t>
            </a:r>
            <a:endParaRPr lang="en-US" sz="2800" dirty="0">
              <a:latin typeface="Cheltenhm BdCn BT" panose="02040606050705020403" pitchFamily="18" charset="0"/>
            </a:endParaRPr>
          </a:p>
        </p:txBody>
      </p:sp>
      <p:sp>
        <p:nvSpPr>
          <p:cNvPr id="5" name="TextBox 4">
            <a:extLst>
              <a:ext uri="{FF2B5EF4-FFF2-40B4-BE49-F238E27FC236}">
                <a16:creationId xmlns:a16="http://schemas.microsoft.com/office/drawing/2014/main" id="{999FE0BE-793D-4510-BD96-DB3CDD8122D0}"/>
              </a:ext>
            </a:extLst>
          </p:cNvPr>
          <p:cNvSpPr txBox="1"/>
          <p:nvPr/>
        </p:nvSpPr>
        <p:spPr>
          <a:xfrm>
            <a:off x="8725262" y="938783"/>
            <a:ext cx="2584234" cy="646331"/>
          </a:xfrm>
          <a:prstGeom prst="rect">
            <a:avLst/>
          </a:prstGeom>
          <a:noFill/>
        </p:spPr>
        <p:txBody>
          <a:bodyPr wrap="none" rtlCol="0">
            <a:spAutoFit/>
          </a:bodyPr>
          <a:lstStyle/>
          <a:p>
            <a:pPr algn="r"/>
            <a:r>
              <a:rPr lang="en-US" sz="3600" dirty="0">
                <a:latin typeface="Cheltenhm BdCn BT" panose="02040606050705020403" pitchFamily="18" charset="0"/>
              </a:rPr>
              <a:t>Data Processing</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1512368313"/>
      </p:ext>
    </p:extLst>
  </p:cSld>
  <p:clrMapOvr>
    <a:masterClrMapping/>
  </p:clrMapOvr>
  <p:transition spd="slow">
    <p:strips dir="rd"/>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C4002D-E71E-44C1-8583-CE27BEEBC93E}"/>
              </a:ext>
            </a:extLst>
          </p:cNvPr>
          <p:cNvSpPr/>
          <p:nvPr/>
        </p:nvSpPr>
        <p:spPr>
          <a:xfrm>
            <a:off x="1338730" y="775856"/>
            <a:ext cx="9458627" cy="43156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7AD08-D0D2-4F8F-ADF9-86BB0DAB7235}"/>
              </a:ext>
            </a:extLst>
          </p:cNvPr>
          <p:cNvSpPr>
            <a:spLocks noGrp="1"/>
          </p:cNvSpPr>
          <p:nvPr>
            <p:ph type="title"/>
          </p:nvPr>
        </p:nvSpPr>
        <p:spPr>
          <a:xfrm>
            <a:off x="1387221" y="914400"/>
            <a:ext cx="9410136" cy="4177145"/>
          </a:xfrm>
        </p:spPr>
        <p:txBody>
          <a:bodyPr anchor="t">
            <a:normAutofit/>
          </a:bodyPr>
          <a:lstStyle/>
          <a:p>
            <a:pPr algn="l">
              <a:lnSpc>
                <a:spcPct val="110000"/>
              </a:lnSpc>
            </a:pPr>
            <a:r>
              <a:rPr lang="en-US" sz="1800" b="1" dirty="0">
                <a:solidFill>
                  <a:schemeClr val="tx1"/>
                </a:solidFill>
                <a:latin typeface="Programma" pitchFamily="2" charset="0"/>
              </a:rPr>
              <a:t>                                   80 Columns     </a:t>
            </a:r>
            <a:br>
              <a:rPr lang="en-US" sz="1800" dirty="0">
                <a:solidFill>
                  <a:schemeClr val="tx1"/>
                </a:solidFill>
                <a:latin typeface="Programma" pitchFamily="2" charset="0"/>
              </a:rPr>
            </a:b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00000000000000000000000000000000000000000000000000000000000000000000000000000000</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11111111111111111111111111111111111111111111111111111111111111111111111111111111</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22222222222222222222222222222222222222222222222222222222222222222222222222222222</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33333333333333333333333333333333333333333333333333333333333333333333333333333333</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44444444444444444444444444444444444444444444444444444444444444444444444444444444</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55555555555555555555555555555555555555555555555555555555555555555555555555555555</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66666666666666666666666666666666666666666666666666666666666666666666666666666666</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77777777777777777777777777777777777777777777777777777777777777777777777777777777</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88888888888888888888888888888888888888888888888888888888888888888888888888888888</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99999999999999999999999999999999999999999999999999999999999999999999999999999999</a:t>
            </a:r>
          </a:p>
        </p:txBody>
      </p:sp>
    </p:spTree>
    <p:extLst>
      <p:ext uri="{BB962C8B-B14F-4D97-AF65-F5344CB8AC3E}">
        <p14:creationId xmlns:p14="http://schemas.microsoft.com/office/powerpoint/2010/main" val="1215682233"/>
      </p:ext>
    </p:extLst>
  </p:cSld>
  <p:clrMapOvr>
    <a:masterClrMapping/>
  </p:clrMapOvr>
  <p:transition spd="slow">
    <p:wipe dir="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C4002D-E71E-44C1-8583-CE27BEEBC93E}"/>
              </a:ext>
            </a:extLst>
          </p:cNvPr>
          <p:cNvSpPr/>
          <p:nvPr/>
        </p:nvSpPr>
        <p:spPr>
          <a:xfrm>
            <a:off x="1338730" y="775856"/>
            <a:ext cx="9458627" cy="43156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7AD08-D0D2-4F8F-ADF9-86BB0DAB7235}"/>
              </a:ext>
            </a:extLst>
          </p:cNvPr>
          <p:cNvSpPr>
            <a:spLocks noGrp="1"/>
          </p:cNvSpPr>
          <p:nvPr>
            <p:ph type="title"/>
          </p:nvPr>
        </p:nvSpPr>
        <p:spPr>
          <a:xfrm>
            <a:off x="1387220" y="914400"/>
            <a:ext cx="9670639" cy="4177145"/>
          </a:xfrm>
        </p:spPr>
        <p:txBody>
          <a:bodyPr anchor="t">
            <a:normAutofit/>
          </a:bodyPr>
          <a:lstStyle/>
          <a:p>
            <a:pPr algn="l">
              <a:lnSpc>
                <a:spcPct val="110000"/>
              </a:lnSpc>
            </a:pPr>
            <a:r>
              <a:rPr lang="en-US" sz="1800" b="1" dirty="0">
                <a:solidFill>
                  <a:schemeClr val="tx1"/>
                </a:solidFill>
                <a:latin typeface="Programma" pitchFamily="2" charset="0"/>
              </a:rPr>
              <a:t>  + - 0123456789 </a:t>
            </a:r>
            <a:br>
              <a:rPr lang="en-US" sz="1800" dirty="0">
                <a:solidFill>
                  <a:schemeClr val="tx1"/>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000000</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0000000000000000000000000000000000000000000000000000000000000000000000000</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111111111111111111111111111111111111111111111111111111111111111111111111</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22222222222222222222222222222222222222222222222222222222222222222222222</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3333333333333333333333333333333333333333333333333333333333333333333333</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4444444444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444444444444444444444444444444444444444444444444444444444444444444444</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55555555555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55555555555555555555555555555555555555555555555555555555555555555555</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666666666666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66666666666666666666666666666666666666666666666666666666666666666666</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7777777777777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777777777777777777777777777777777777777777777777777777777777777777</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88888888888888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88888888888888888888888888888888888888888888888888888888888888888</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999999999999999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99999999999999999999999999999999999999999999999999999999999999999</a:t>
            </a:r>
          </a:p>
        </p:txBody>
      </p:sp>
    </p:spTree>
    <p:extLst>
      <p:ext uri="{BB962C8B-B14F-4D97-AF65-F5344CB8AC3E}">
        <p14:creationId xmlns:p14="http://schemas.microsoft.com/office/powerpoint/2010/main" val="1038703031"/>
      </p:ext>
    </p:extLst>
  </p:cSld>
  <p:clrMapOvr>
    <a:masterClrMapping/>
  </p:clrMapOvr>
  <p:transition spd="slow">
    <p:wipe dir="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C4002D-E71E-44C1-8583-CE27BEEBC93E}"/>
              </a:ext>
            </a:extLst>
          </p:cNvPr>
          <p:cNvSpPr/>
          <p:nvPr/>
        </p:nvSpPr>
        <p:spPr>
          <a:xfrm>
            <a:off x="1338730" y="775856"/>
            <a:ext cx="9458627" cy="43156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7AD08-D0D2-4F8F-ADF9-86BB0DAB7235}"/>
              </a:ext>
            </a:extLst>
          </p:cNvPr>
          <p:cNvSpPr>
            <a:spLocks noGrp="1"/>
          </p:cNvSpPr>
          <p:nvPr>
            <p:ph type="title"/>
          </p:nvPr>
        </p:nvSpPr>
        <p:spPr>
          <a:xfrm>
            <a:off x="1387220" y="914400"/>
            <a:ext cx="9670639" cy="4177145"/>
          </a:xfrm>
        </p:spPr>
        <p:txBody>
          <a:bodyPr anchor="t">
            <a:normAutofit/>
          </a:bodyPr>
          <a:lstStyle/>
          <a:p>
            <a:pPr algn="l">
              <a:lnSpc>
                <a:spcPct val="110000"/>
              </a:lnSpc>
            </a:pPr>
            <a:r>
              <a:rPr lang="en-US" sz="1800" b="1" dirty="0">
                <a:solidFill>
                  <a:schemeClr val="tx1"/>
                </a:solidFill>
                <a:latin typeface="Programma" pitchFamily="2" charset="0"/>
              </a:rPr>
              <a:t>  + - 0123456789 ABCDEFGHI </a:t>
            </a:r>
            <a:br>
              <a:rPr lang="en-US" sz="1800" dirty="0">
                <a:solidFill>
                  <a:schemeClr val="tx1"/>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000000</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0000000000000000000000000000000000000000000000000000000000000000000000000</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1111111111111111111111111111111111111111111111111111111111111</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2222222222222222222222222222222222222222222222222222222222222</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333333333333333333333333333333333333333333333333333333333333</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4444444444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44444444444444444444444444444444444444444444444444444444444</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55555555555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5555555555555555555555555555555555555555555555555555555555</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666666666666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6666666666666666666666666666666666666666666666666666666666</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7777777777777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77777777777777777777777777777777777777777777777777777777</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88888888888888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8888888888888888888888888888888888888888888888888888888</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999999999999999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9999999999999999999999999999999999999999999999999999999</a:t>
            </a:r>
          </a:p>
        </p:txBody>
      </p:sp>
    </p:spTree>
    <p:extLst>
      <p:ext uri="{BB962C8B-B14F-4D97-AF65-F5344CB8AC3E}">
        <p14:creationId xmlns:p14="http://schemas.microsoft.com/office/powerpoint/2010/main" val="3509597092"/>
      </p:ext>
    </p:extLst>
  </p:cSld>
  <p:clrMapOvr>
    <a:masterClrMapping/>
  </p:clrMapOvr>
  <p:transition spd="slow">
    <p:wipe dir="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C4002D-E71E-44C1-8583-CE27BEEBC93E}"/>
              </a:ext>
            </a:extLst>
          </p:cNvPr>
          <p:cNvSpPr/>
          <p:nvPr/>
        </p:nvSpPr>
        <p:spPr>
          <a:xfrm>
            <a:off x="1338730" y="775856"/>
            <a:ext cx="9458627" cy="43156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7AD08-D0D2-4F8F-ADF9-86BB0DAB7235}"/>
              </a:ext>
            </a:extLst>
          </p:cNvPr>
          <p:cNvSpPr>
            <a:spLocks noGrp="1"/>
          </p:cNvSpPr>
          <p:nvPr>
            <p:ph type="title"/>
          </p:nvPr>
        </p:nvSpPr>
        <p:spPr>
          <a:xfrm>
            <a:off x="1387220" y="914400"/>
            <a:ext cx="9670639" cy="4177145"/>
          </a:xfrm>
        </p:spPr>
        <p:txBody>
          <a:bodyPr anchor="t">
            <a:normAutofit/>
          </a:bodyPr>
          <a:lstStyle/>
          <a:p>
            <a:pPr algn="l">
              <a:lnSpc>
                <a:spcPct val="110000"/>
              </a:lnSpc>
            </a:pPr>
            <a:r>
              <a:rPr lang="en-US" sz="1800" b="1" dirty="0">
                <a:solidFill>
                  <a:schemeClr val="tx1"/>
                </a:solidFill>
                <a:latin typeface="Programma" pitchFamily="2" charset="0"/>
              </a:rPr>
              <a:t>  + - 0123456789 ABCDEFGHI JKLMNOPQR </a:t>
            </a:r>
            <a:br>
              <a:rPr lang="en-US" sz="1800" dirty="0">
                <a:solidFill>
                  <a:schemeClr val="tx1"/>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000000</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0000000000000000000000000000000000000000000000000000000000000000000000000</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1111111111111111111111111111111111111111111111111111</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222222222222222222222222222222222222222222222222222</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33333333333333333333333333333333333333333333333333</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4444444444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4444444444444444444444444444444444444444444444444</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55555555555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555555555555555555555555555555555555555555555555</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666666666666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66666666666666666666666666666666666666666666666</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7777777777777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7777777777777777777777777777777777777777777777</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88888888888888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888888888888888888888888888888888888888888888</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999999999999999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99999999999999999999999999999999999999999999</a:t>
            </a:r>
          </a:p>
        </p:txBody>
      </p:sp>
    </p:spTree>
    <p:extLst>
      <p:ext uri="{BB962C8B-B14F-4D97-AF65-F5344CB8AC3E}">
        <p14:creationId xmlns:p14="http://schemas.microsoft.com/office/powerpoint/2010/main" val="251812507"/>
      </p:ext>
    </p:extLst>
  </p:cSld>
  <p:clrMapOvr>
    <a:masterClrMapping/>
  </p:clrMapOvr>
  <p:transition spd="slow">
    <p:wipe dir="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0C4002D-E71E-44C1-8583-CE27BEEBC93E}"/>
              </a:ext>
            </a:extLst>
          </p:cNvPr>
          <p:cNvSpPr/>
          <p:nvPr/>
        </p:nvSpPr>
        <p:spPr>
          <a:xfrm>
            <a:off x="1338730" y="775856"/>
            <a:ext cx="9458627" cy="4315690"/>
          </a:xfrm>
          <a:prstGeom prst="rect">
            <a:avLst/>
          </a:prstGeom>
          <a:solidFill>
            <a:schemeClr val="accent4">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8F7AD08-D0D2-4F8F-ADF9-86BB0DAB7235}"/>
              </a:ext>
            </a:extLst>
          </p:cNvPr>
          <p:cNvSpPr>
            <a:spLocks noGrp="1"/>
          </p:cNvSpPr>
          <p:nvPr>
            <p:ph type="title"/>
          </p:nvPr>
        </p:nvSpPr>
        <p:spPr>
          <a:xfrm>
            <a:off x="1387220" y="914400"/>
            <a:ext cx="9670639" cy="4177145"/>
          </a:xfrm>
        </p:spPr>
        <p:txBody>
          <a:bodyPr anchor="t">
            <a:normAutofit/>
          </a:bodyPr>
          <a:lstStyle/>
          <a:p>
            <a:pPr algn="l">
              <a:lnSpc>
                <a:spcPct val="110000"/>
              </a:lnSpc>
            </a:pPr>
            <a:r>
              <a:rPr lang="en-US" sz="1800" b="1" dirty="0">
                <a:solidFill>
                  <a:schemeClr val="tx1"/>
                </a:solidFill>
                <a:latin typeface="Programma" pitchFamily="2" charset="0"/>
              </a:rPr>
              <a:t>  + - 0123456789 ABCDEFGHI JKLMNOPQR STUVWXYZ</a:t>
            </a:r>
            <a:br>
              <a:rPr lang="en-US" sz="1800" dirty="0">
                <a:solidFill>
                  <a:schemeClr val="tx1"/>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000000</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000000000000000000000000000000</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00000000000000000000000000000000000</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1111111111111111111111111111111111111111111111111111</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22222222222222222222222222222222222222222</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33333333333333333333333333333333333333333</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4444444444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4444444444444444444444444444444444444444</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55555555555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555555555555555555555555555555555555555</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666666666666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66666666666666666666666666666666666666</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7777777777777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7777777777777777777777777777777777777</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88888888888888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888888888888888888888888888888888888</a:t>
            </a:r>
            <a:br>
              <a:rPr lang="en-US" sz="1800" dirty="0">
                <a:solidFill>
                  <a:schemeClr val="tx1">
                    <a:lumMod val="50000"/>
                    <a:lumOff val="50000"/>
                  </a:schemeClr>
                </a:solidFill>
                <a:latin typeface="Programma" pitchFamily="2" charset="0"/>
              </a:rPr>
            </a:br>
            <a:r>
              <a:rPr lang="en-US" sz="1800" dirty="0">
                <a:solidFill>
                  <a:schemeClr val="tx1">
                    <a:lumMod val="50000"/>
                    <a:lumOff val="50000"/>
                  </a:schemeClr>
                </a:solidFill>
                <a:latin typeface="Programma" pitchFamily="2" charset="0"/>
              </a:rPr>
              <a:t>999999999999999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a:t>
            </a:r>
            <a:r>
              <a:rPr lang="en-US" sz="1800" dirty="0">
                <a:solidFill>
                  <a:schemeClr val="tx1"/>
                </a:solidFill>
                <a:latin typeface="Programma" panose="02000009000000000000" pitchFamily="49" charset="0"/>
              </a:rPr>
              <a:t>▮</a:t>
            </a:r>
            <a:r>
              <a:rPr lang="en-US" sz="1800" dirty="0">
                <a:solidFill>
                  <a:schemeClr val="tx1">
                    <a:lumMod val="50000"/>
                    <a:lumOff val="50000"/>
                  </a:schemeClr>
                </a:solidFill>
                <a:latin typeface="Programma" pitchFamily="2" charset="0"/>
              </a:rPr>
              <a:t>99999999999999999999999999999999999</a:t>
            </a:r>
          </a:p>
        </p:txBody>
      </p:sp>
    </p:spTree>
    <p:extLst>
      <p:ext uri="{BB962C8B-B14F-4D97-AF65-F5344CB8AC3E}">
        <p14:creationId xmlns:p14="http://schemas.microsoft.com/office/powerpoint/2010/main" val="2350606625"/>
      </p:ext>
    </p:extLst>
  </p:cSld>
  <p:clrMapOvr>
    <a:masterClrMapping/>
  </p:clrMapOvr>
  <p:transition spd="slow">
    <p:wipe dir="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4544146"/>
          </a:xfrm>
        </p:spPr>
        <p:txBody>
          <a:bodyPr>
            <a:normAutofit/>
          </a:bodyPr>
          <a:lstStyle/>
          <a:p>
            <a:r>
              <a:rPr lang="en-US" sz="9600" b="1" dirty="0">
                <a:latin typeface="Programma" panose="02000009000000000000" pitchFamily="49" charset="0"/>
                <a:cs typeface="Programma" panose="02000009000000000000" pitchFamily="49" charset="0"/>
              </a:rPr>
              <a:t>Six Bit Character </a:t>
            </a:r>
            <a:br>
              <a:rPr lang="en-US" sz="9600" b="1" dirty="0">
                <a:latin typeface="Programma" panose="02000009000000000000" pitchFamily="49" charset="0"/>
                <a:cs typeface="Programma" panose="02000009000000000000" pitchFamily="49" charset="0"/>
              </a:rPr>
            </a:br>
            <a:r>
              <a:rPr lang="en-US" sz="9600" b="1" dirty="0">
                <a:latin typeface="Programma" panose="02000009000000000000" pitchFamily="49" charset="0"/>
                <a:cs typeface="Programma" panose="02000009000000000000" pitchFamily="49" charset="0"/>
              </a:rPr>
              <a:t>Sets</a:t>
            </a:r>
            <a:endParaRPr lang="en-US" sz="4800" b="1" dirty="0">
              <a:latin typeface="Programma" panose="02000009000000000000" pitchFamily="49" charset="0"/>
              <a:cs typeface="Programma" panose="02000009000000000000" pitchFamily="49" charset="0"/>
            </a:endParaRPr>
          </a:p>
        </p:txBody>
      </p:sp>
      <p:sp>
        <p:nvSpPr>
          <p:cNvPr id="3" name="TextBox 2">
            <a:extLst>
              <a:ext uri="{FF2B5EF4-FFF2-40B4-BE49-F238E27FC236}">
                <a16:creationId xmlns:a16="http://schemas.microsoft.com/office/drawing/2014/main" id="{C5A5CFB0-1294-4FF2-A7AF-2360D62298D1}"/>
              </a:ext>
            </a:extLst>
          </p:cNvPr>
          <p:cNvSpPr txBox="1"/>
          <p:nvPr/>
        </p:nvSpPr>
        <p:spPr>
          <a:xfrm>
            <a:off x="9496179" y="938783"/>
            <a:ext cx="1813317" cy="646331"/>
          </a:xfrm>
          <a:prstGeom prst="rect">
            <a:avLst/>
          </a:prstGeom>
          <a:noFill/>
        </p:spPr>
        <p:txBody>
          <a:bodyPr wrap="none" rtlCol="0">
            <a:spAutoFit/>
          </a:bodyPr>
          <a:lstStyle/>
          <a:p>
            <a:pPr algn="r"/>
            <a:r>
              <a:rPr lang="en-US" sz="3600" dirty="0">
                <a:latin typeface="Cheltenhm BdCn BT" panose="02040606050705020403" pitchFamily="18" charset="0"/>
              </a:rPr>
              <a:t>Computing</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1389194367"/>
      </p:ext>
    </p:extLst>
  </p:cSld>
  <p:clrMapOvr>
    <a:masterClrMapping/>
  </p:clrMapOvr>
  <p:transition spd="slow">
    <p:strips dir="rd"/>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8" y="388274"/>
            <a:ext cx="8444346" cy="6183782"/>
          </a:xfrm>
        </p:spPr>
        <p:txBody>
          <a:bodyPr/>
          <a:lstStyle/>
          <a:p>
            <a:pPr algn="l"/>
            <a:r>
              <a:rPr lang="en-US" b="1" dirty="0">
                <a:latin typeface="Programma" pitchFamily="2" charset="0"/>
              </a:rPr>
              <a:t>         1	·</a:t>
            </a:r>
            <a:r>
              <a:rPr lang="en-US" dirty="0"/>
              <a:t>	</a:t>
            </a:r>
            <a:r>
              <a:rPr lang="en-US" dirty="0">
                <a:latin typeface="Cheltenhm BdItHd BT" panose="02040703050705090403" pitchFamily="18" charset="0"/>
              </a:rPr>
              <a:t>dot</a:t>
            </a: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111	-</a:t>
            </a:r>
            <a:r>
              <a:rPr lang="en-US" dirty="0"/>
              <a:t>	</a:t>
            </a:r>
            <a:r>
              <a:rPr lang="en-US" dirty="0">
                <a:latin typeface="Cheltenhm BdItHd BT" panose="02040703050705090403" pitchFamily="18" charset="0"/>
              </a:rPr>
              <a:t>dash</a:t>
            </a:r>
            <a:br>
              <a:rPr lang="en-US" dirty="0">
                <a:latin typeface="Cheltenhm BdItHd BT" panose="02040703050705090403" pitchFamily="18" charset="0"/>
              </a:rPr>
            </a:br>
            <a:br>
              <a:rPr lang="en-US" dirty="0">
                <a:latin typeface="Cheltenhm BdItHd BT" panose="02040703050705090403" pitchFamily="18" charset="0"/>
              </a:rPr>
            </a:br>
            <a:r>
              <a:rPr lang="en-US" dirty="0">
                <a:latin typeface="Cheltenhm BdItHd BT" panose="02040703050705090403" pitchFamily="18" charset="0"/>
              </a:rPr>
              <a:t>                 </a:t>
            </a:r>
            <a:r>
              <a:rPr lang="en-US" b="1" dirty="0">
                <a:solidFill>
                  <a:schemeClr val="tx1"/>
                </a:solidFill>
                <a:latin typeface="Programma" pitchFamily="2" charset="0"/>
              </a:rPr>
              <a:t>0		</a:t>
            </a:r>
            <a:r>
              <a:rPr lang="en-US" dirty="0">
                <a:solidFill>
                  <a:schemeClr val="tx1"/>
                </a:solidFill>
                <a:latin typeface="Cheltenhm BdItHd BT" panose="02040703050705090403" pitchFamily="18" charset="0"/>
              </a:rPr>
              <a:t>particle space</a:t>
            </a:r>
            <a:br>
              <a:rPr lang="en-US" dirty="0">
                <a:solidFill>
                  <a:schemeClr val="tx1"/>
                </a:solidFill>
                <a:latin typeface="Cheltenhm BdItHd BT" panose="02040703050705090403" pitchFamily="18" charset="0"/>
              </a:rPr>
            </a:br>
            <a:r>
              <a:rPr lang="en-US" dirty="0">
                <a:solidFill>
                  <a:schemeClr val="tx1"/>
                </a:solidFill>
                <a:latin typeface="Cheltenhm BdItHd BT" panose="02040703050705090403" pitchFamily="18" charset="0"/>
              </a:rPr>
              <a:t>             </a:t>
            </a:r>
            <a:r>
              <a:rPr lang="en-US" b="1" dirty="0">
                <a:solidFill>
                  <a:schemeClr val="tx1"/>
                </a:solidFill>
                <a:latin typeface="Programma" pitchFamily="2" charset="0"/>
              </a:rPr>
              <a:t>000		</a:t>
            </a:r>
            <a:r>
              <a:rPr lang="en-US" dirty="0">
                <a:solidFill>
                  <a:schemeClr val="tx1"/>
                </a:solidFill>
                <a:latin typeface="Cheltenhm BdItHd BT" panose="02040703050705090403" pitchFamily="18" charset="0"/>
              </a:rPr>
              <a:t>letter space</a:t>
            </a:r>
            <a:br>
              <a:rPr lang="en-US" dirty="0">
                <a:solidFill>
                  <a:schemeClr val="tx1"/>
                </a:solidFill>
                <a:latin typeface="Cheltenhm BdItHd BT" panose="02040703050705090403" pitchFamily="18" charset="0"/>
              </a:rPr>
            </a:br>
            <a:r>
              <a:rPr lang="en-US" b="1" dirty="0">
                <a:solidFill>
                  <a:schemeClr val="tx1"/>
                </a:solidFill>
                <a:latin typeface="Programma" pitchFamily="2" charset="0"/>
              </a:rPr>
              <a:t>  0000000		</a:t>
            </a:r>
            <a:r>
              <a:rPr lang="en-US" dirty="0">
                <a:solidFill>
                  <a:schemeClr val="tx1"/>
                </a:solidFill>
                <a:latin typeface="Cheltenhm BdItHd BT" panose="02040703050705090403" pitchFamily="18" charset="0"/>
              </a:rPr>
              <a:t>word space</a:t>
            </a:r>
          </a:p>
        </p:txBody>
      </p:sp>
    </p:spTree>
    <p:extLst>
      <p:ext uri="{BB962C8B-B14F-4D97-AF65-F5344CB8AC3E}">
        <p14:creationId xmlns:p14="http://schemas.microsoft.com/office/powerpoint/2010/main" val="1033221015"/>
      </p:ext>
    </p:extLst>
  </p:cSld>
  <p:clrMapOvr>
    <a:masterClrMapping/>
  </p:clrMapOvr>
  <p:transition spd="slow">
    <p:strips dir="rd"/>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1890056864"/>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0</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4239490" y="515732"/>
            <a:ext cx="3699163"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IBM BCDIC-1</a:t>
            </a:r>
          </a:p>
        </p:txBody>
      </p:sp>
    </p:spTree>
    <p:extLst>
      <p:ext uri="{BB962C8B-B14F-4D97-AF65-F5344CB8AC3E}">
        <p14:creationId xmlns:p14="http://schemas.microsoft.com/office/powerpoint/2010/main" val="1195058239"/>
      </p:ext>
    </p:extLst>
  </p:cSld>
  <p:clrMapOvr>
    <a:masterClrMapping/>
  </p:clrMapOvr>
  <p:transition spd="slow">
    <p:wipe dir="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A56BE-5457-40F2-BF52-839B88B4FBCB}"/>
              </a:ext>
            </a:extLst>
          </p:cNvPr>
          <p:cNvSpPr>
            <a:spLocks noGrp="1"/>
          </p:cNvSpPr>
          <p:nvPr>
            <p:ph type="title"/>
          </p:nvPr>
        </p:nvSpPr>
        <p:spPr/>
        <p:txBody>
          <a:bodyPr/>
          <a:lstStyle/>
          <a:p>
            <a:r>
              <a:rPr lang="en-US" sz="5400" b="1" dirty="0">
                <a:latin typeface="Programma" pitchFamily="2" charset="0"/>
              </a:rPr>
              <a:t>The FORTRAN Character Set</a:t>
            </a:r>
            <a:br>
              <a:rPr lang="en-US" b="1" dirty="0">
                <a:latin typeface="Programma" pitchFamily="2" charset="0"/>
              </a:rPr>
            </a:br>
            <a:br>
              <a:rPr lang="en-US" b="1" dirty="0">
                <a:latin typeface="Programma" pitchFamily="2" charset="0"/>
              </a:rPr>
            </a:br>
            <a:r>
              <a:rPr lang="en-US" sz="6600" b="1" dirty="0">
                <a:solidFill>
                  <a:srgbClr val="FFFF00"/>
                </a:solidFill>
                <a:latin typeface="Programma" pitchFamily="2" charset="0"/>
              </a:rPr>
              <a:t>+</a:t>
            </a:r>
            <a:r>
              <a:rPr lang="en-US" sz="6600" b="1" dirty="0">
                <a:latin typeface="Programma" pitchFamily="2" charset="0"/>
              </a:rPr>
              <a:t> - </a:t>
            </a:r>
            <a:r>
              <a:rPr lang="en-US" sz="6600" b="1" dirty="0">
                <a:solidFill>
                  <a:srgbClr val="FFFF00"/>
                </a:solidFill>
                <a:latin typeface="Programma" pitchFamily="2" charset="0"/>
              </a:rPr>
              <a:t>=</a:t>
            </a:r>
            <a:r>
              <a:rPr lang="en-US" sz="6600" b="1" dirty="0">
                <a:latin typeface="Programma" pitchFamily="2" charset="0"/>
              </a:rPr>
              <a:t> * / </a:t>
            </a:r>
            <a:r>
              <a:rPr lang="en-US" sz="6600" b="1" dirty="0">
                <a:solidFill>
                  <a:srgbClr val="FFFF00"/>
                </a:solidFill>
                <a:latin typeface="Programma" pitchFamily="2" charset="0"/>
              </a:rPr>
              <a:t>( )</a:t>
            </a:r>
            <a:r>
              <a:rPr lang="en-US" sz="6600" b="1" dirty="0">
                <a:latin typeface="Programma" pitchFamily="2" charset="0"/>
              </a:rPr>
              <a:t> , . $</a:t>
            </a:r>
            <a:endParaRPr lang="en-US" b="1" dirty="0">
              <a:latin typeface="Programma" pitchFamily="2" charset="0"/>
            </a:endParaRPr>
          </a:p>
        </p:txBody>
      </p:sp>
      <p:sp>
        <p:nvSpPr>
          <p:cNvPr id="3" name="TextBox 2">
            <a:extLst>
              <a:ext uri="{FF2B5EF4-FFF2-40B4-BE49-F238E27FC236}">
                <a16:creationId xmlns:a16="http://schemas.microsoft.com/office/drawing/2014/main" id="{25FC94B7-4121-4E83-A71E-EC8B9B9C094B}"/>
              </a:ext>
            </a:extLst>
          </p:cNvPr>
          <p:cNvSpPr txBox="1"/>
          <p:nvPr/>
        </p:nvSpPr>
        <p:spPr>
          <a:xfrm>
            <a:off x="9656479" y="938783"/>
            <a:ext cx="1653017" cy="646331"/>
          </a:xfrm>
          <a:prstGeom prst="rect">
            <a:avLst/>
          </a:prstGeom>
          <a:noFill/>
        </p:spPr>
        <p:txBody>
          <a:bodyPr wrap="none" rtlCol="0">
            <a:spAutoFit/>
          </a:bodyPr>
          <a:lstStyle/>
          <a:p>
            <a:pPr algn="r"/>
            <a:r>
              <a:rPr lang="en-US" sz="3600" dirty="0">
                <a:solidFill>
                  <a:schemeClr val="bg1"/>
                </a:solidFill>
                <a:latin typeface="Cheltenhm BdCn BT" panose="02040606050705020403" pitchFamily="18" charset="0"/>
              </a:rPr>
              <a:t>Computer</a:t>
            </a:r>
            <a:endParaRPr lang="en-US" sz="2800" dirty="0">
              <a:solidFill>
                <a:schemeClr val="bg1"/>
              </a:solidFill>
              <a:latin typeface="Cheltenhm BdCn BT" panose="02040606050705020403" pitchFamily="18" charset="0"/>
            </a:endParaRPr>
          </a:p>
        </p:txBody>
      </p:sp>
    </p:spTree>
    <p:extLst>
      <p:ext uri="{BB962C8B-B14F-4D97-AF65-F5344CB8AC3E}">
        <p14:creationId xmlns:p14="http://schemas.microsoft.com/office/powerpoint/2010/main" val="3924977721"/>
      </p:ext>
    </p:extLst>
  </p:cSld>
  <p:clrMapOvr>
    <a:masterClrMapping/>
  </p:clrMapOvr>
  <p:transition spd="slow">
    <p:strips dir="rd"/>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2691806694"/>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0</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&gt;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l-PL"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l-GR" sz="2800" b="1" dirty="0">
                          <a:solidFill>
                            <a:schemeClr val="bg1"/>
                          </a:solidFill>
                          <a:latin typeface="Programma" pitchFamily="2" charset="0"/>
                        </a:rPr>
                        <a:t>Δ</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kern="1200" dirty="0">
                          <a:solidFill>
                            <a:schemeClr val="bg1"/>
                          </a:solidFill>
                          <a:effectLst/>
                          <a:latin typeface="Programma" pitchFamily="2" charset="0"/>
                          <a:ea typeface="+mn-ea"/>
                          <a:cs typeface="+mn-cs"/>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4239490" y="515732"/>
            <a:ext cx="3699163"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IBM BCDIC-3</a:t>
            </a:r>
          </a:p>
        </p:txBody>
      </p:sp>
    </p:spTree>
    <p:extLst>
      <p:ext uri="{BB962C8B-B14F-4D97-AF65-F5344CB8AC3E}">
        <p14:creationId xmlns:p14="http://schemas.microsoft.com/office/powerpoint/2010/main" val="2303446711"/>
      </p:ext>
    </p:extLst>
  </p:cSld>
  <p:clrMapOvr>
    <a:masterClrMapping/>
  </p:clrMapOvr>
  <p:transition spd="slow">
    <p:wipe dir="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2416728800"/>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0</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&gt;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rgbClr val="FF8080"/>
                          </a:solidFill>
                          <a:latin typeface="Programma" pitchFamily="2" charset="0"/>
                        </a:rPr>
                        <a:t>√</a:t>
                      </a:r>
                      <a:endParaRPr lang="en-US" sz="2800" b="1" dirty="0">
                        <a:solidFill>
                          <a:srgbClr val="FF808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l-PL"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rgbClr val="FF8080"/>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l-GR" sz="2800" b="1" dirty="0">
                          <a:solidFill>
                            <a:srgbClr val="FF8080"/>
                          </a:solidFill>
                          <a:latin typeface="Programma" pitchFamily="2" charset="0"/>
                        </a:rPr>
                        <a:t>Δ</a:t>
                      </a:r>
                      <a:endParaRPr lang="en-US" sz="2800" b="1" dirty="0">
                        <a:solidFill>
                          <a:srgbClr val="FF808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kern="1200" dirty="0">
                          <a:solidFill>
                            <a:srgbClr val="FF8080"/>
                          </a:solidFill>
                          <a:effectLst/>
                          <a:latin typeface="Programma" pitchFamily="2" charset="0"/>
                          <a:ea typeface="+mn-ea"/>
                          <a:cs typeface="+mn-cs"/>
                        </a:rPr>
                        <a:t>⯒</a:t>
                      </a:r>
                      <a:endParaRPr lang="en-US" sz="4000" b="1" dirty="0">
                        <a:solidFill>
                          <a:srgbClr val="FF808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4239490" y="515732"/>
            <a:ext cx="3699163"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IBM BCDIC-3</a:t>
            </a:r>
          </a:p>
        </p:txBody>
      </p:sp>
    </p:spTree>
    <p:extLst>
      <p:ext uri="{BB962C8B-B14F-4D97-AF65-F5344CB8AC3E}">
        <p14:creationId xmlns:p14="http://schemas.microsoft.com/office/powerpoint/2010/main" val="165956267"/>
      </p:ext>
    </p:extLst>
  </p:cSld>
  <p:clrMapOvr>
    <a:masterClrMapping/>
  </p:clrMapOvr>
  <p:transition spd="slow">
    <p:wipe dir="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725239307"/>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0</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rgbClr val="00B0F0"/>
                          </a:solidFill>
                          <a:latin typeface="Programma" pitchFamily="2" charset="0"/>
                        </a:rPr>
                        <a:t>#</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pt-BR" sz="2800" b="1" dirty="0">
                          <a:solidFill>
                            <a:srgbClr val="00B0F0"/>
                          </a:solidFill>
                          <a:latin typeface="Programma" pitchFamily="2" charset="0"/>
                        </a:rPr>
                        <a:t>@</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&gt;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rgbClr val="FF8080"/>
                          </a:solidFill>
                          <a:latin typeface="Programma" pitchFamily="2" charset="0"/>
                        </a:rPr>
                        <a:t>√</a:t>
                      </a:r>
                      <a:endParaRPr lang="en-US" sz="2800" b="1" dirty="0">
                        <a:solidFill>
                          <a:srgbClr val="FF808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l-PL"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rgbClr val="FF8080"/>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rgbClr val="00B0F0"/>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l-GR" sz="2800" b="1" dirty="0">
                          <a:solidFill>
                            <a:srgbClr val="FF8080"/>
                          </a:solidFill>
                          <a:latin typeface="Programma" pitchFamily="2" charset="0"/>
                        </a:rPr>
                        <a:t>Δ</a:t>
                      </a:r>
                      <a:endParaRPr lang="en-US" sz="2800" b="1" dirty="0">
                        <a:solidFill>
                          <a:srgbClr val="FF808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kern="1200" dirty="0">
                          <a:solidFill>
                            <a:srgbClr val="FF8080"/>
                          </a:solidFill>
                          <a:effectLst/>
                          <a:latin typeface="Programma" pitchFamily="2" charset="0"/>
                          <a:ea typeface="+mn-ea"/>
                          <a:cs typeface="+mn-cs"/>
                        </a:rPr>
                        <a:t>⯒</a:t>
                      </a:r>
                      <a:endParaRPr lang="en-US" sz="4000" b="1" dirty="0">
                        <a:solidFill>
                          <a:srgbClr val="FF808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4239490" y="515732"/>
            <a:ext cx="3699163"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IBM BCDIC-3</a:t>
            </a:r>
          </a:p>
        </p:txBody>
      </p:sp>
    </p:spTree>
    <p:extLst>
      <p:ext uri="{BB962C8B-B14F-4D97-AF65-F5344CB8AC3E}">
        <p14:creationId xmlns:p14="http://schemas.microsoft.com/office/powerpoint/2010/main" val="3962298273"/>
      </p:ext>
    </p:extLst>
  </p:cSld>
  <p:clrMapOvr>
    <a:masterClrMapping/>
  </p:clrMapOvr>
  <p:transition spd="slow">
    <p:wipe dir="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2001570320"/>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0</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kern="1200" dirty="0">
                          <a:solidFill>
                            <a:schemeClr val="bg1"/>
                          </a:solidFill>
                          <a:effectLst/>
                          <a:latin typeface="Programma" pitchFamily="2" charset="0"/>
                          <a:ea typeface="+mn-ea"/>
                          <a:cs typeface="+mn-cs"/>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0" y="515732"/>
            <a:ext cx="12192000"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Control Data 1612</a:t>
            </a:r>
          </a:p>
        </p:txBody>
      </p:sp>
    </p:spTree>
    <p:extLst>
      <p:ext uri="{BB962C8B-B14F-4D97-AF65-F5344CB8AC3E}">
        <p14:creationId xmlns:p14="http://schemas.microsoft.com/office/powerpoint/2010/main" val="2673165697"/>
      </p:ext>
    </p:extLst>
  </p:cSld>
  <p:clrMapOvr>
    <a:masterClrMapping/>
  </p:clrMapOvr>
  <p:transition spd="slow">
    <p:wipe dir="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961965243"/>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1</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2</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3</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chemeClr val="bg1"/>
                          </a:solidFill>
                          <a:latin typeface="Programma" pitchFamily="2" charset="0"/>
                        </a:rPr>
                        <a:t>4</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5</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6</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7</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8</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9</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&gt;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2800" b="1" dirty="0">
                          <a:solidFill>
                            <a:schemeClr val="bg1"/>
                          </a:solidFill>
                          <a:latin typeface="Programma" pitchFamily="2" charset="0"/>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54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kern="1200" dirty="0">
                          <a:solidFill>
                            <a:schemeClr val="bg1"/>
                          </a:solidFill>
                          <a:effectLst/>
                          <a:latin typeface="Programma" pitchFamily="2" charset="0"/>
                          <a:ea typeface="+mn-ea"/>
                          <a:cs typeface="+mn-cs"/>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0" y="515732"/>
            <a:ext cx="12192000"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Burroughs 5500</a:t>
            </a:r>
          </a:p>
        </p:txBody>
      </p:sp>
    </p:spTree>
    <p:extLst>
      <p:ext uri="{BB962C8B-B14F-4D97-AF65-F5344CB8AC3E}">
        <p14:creationId xmlns:p14="http://schemas.microsoft.com/office/powerpoint/2010/main" val="980759878"/>
      </p:ext>
    </p:extLst>
  </p:cSld>
  <p:clrMapOvr>
    <a:masterClrMapping/>
  </p:clrMapOvr>
  <p:transition spd="slow">
    <p:wipe dir="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625155893"/>
              </p:ext>
            </p:extLst>
          </p:nvPr>
        </p:nvGraphicFramePr>
        <p:xfrm>
          <a:off x="838200" y="1135301"/>
          <a:ext cx="10515605" cy="3291740"/>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4</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rgbClr val="00B0F0"/>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rgbClr val="00B0F0"/>
                          </a:solidFill>
                          <a:latin typeface="Programma" pitchFamily="2" charset="0"/>
                        </a:rPr>
                        <a:t>[</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rgbClr val="00B0F0"/>
                          </a:solidFill>
                          <a:latin typeface="Programma" pitchFamily="2" charset="0"/>
                        </a:rPr>
                        <a:t>]</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2800" b="1" dirty="0">
                          <a:solidFill>
                            <a:srgbClr val="00B0F0"/>
                          </a:solidFill>
                          <a:latin typeface="Programma" pitchFamily="2" charset="0"/>
                        </a:rPr>
                        <a:t>#</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l-GR" sz="2800" b="1" dirty="0">
                          <a:solidFill>
                            <a:srgbClr val="00B0F0"/>
                          </a:solidFill>
                          <a:latin typeface="Programma" pitchFamily="2" charset="0"/>
                        </a:rPr>
                        <a:t>Δ</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A</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B</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C</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D</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E</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F</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G</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H</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I</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2800" b="1" dirty="0">
                          <a:solidFill>
                            <a:schemeClr val="bg1"/>
                          </a:solidFill>
                          <a:latin typeface="Programma" pitchFamily="2" charset="0"/>
                        </a:rPr>
                        <a:t>J</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2800" b="1" dirty="0">
                          <a:solidFill>
                            <a:schemeClr val="bg1"/>
                          </a:solidFill>
                          <a:latin typeface="Programma" pitchFamily="2" charset="0"/>
                        </a:rPr>
                        <a:t>K</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rgbClr val="00B0F0"/>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rgbClr val="00B0F0"/>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pt-BR" sz="2800" b="1" dirty="0">
                          <a:solidFill>
                            <a:srgbClr val="00B0F0"/>
                          </a:solidFill>
                          <a:latin typeface="Programma" pitchFamily="2" charset="0"/>
                        </a:rPr>
                        <a:t>≠</a:t>
                      </a:r>
                      <a:endParaRPr lang="en-US" sz="2800" b="1" dirty="0">
                        <a:solidFill>
                          <a:srgbClr val="00B0F0"/>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0" y="515732"/>
            <a:ext cx="12192000" cy="584775"/>
          </a:xfrm>
          <a:prstGeom prst="rect">
            <a:avLst/>
          </a:prstGeom>
          <a:noFill/>
        </p:spPr>
        <p:txBody>
          <a:bodyPr wrap="square" rtlCol="0" anchor="ctr">
            <a:spAutoFit/>
          </a:bodyPr>
          <a:lstStyle/>
          <a:p>
            <a:pPr algn="ctr"/>
            <a:r>
              <a:rPr lang="en-US" sz="3200" b="1" dirty="0" err="1">
                <a:solidFill>
                  <a:schemeClr val="bg1"/>
                </a:solidFill>
                <a:latin typeface="Programma" pitchFamily="2" charset="0"/>
              </a:rPr>
              <a:t>Fieldata</a:t>
            </a:r>
            <a:endParaRPr lang="en-US" sz="3200" b="1" dirty="0">
              <a:solidFill>
                <a:schemeClr val="bg1"/>
              </a:solidFill>
              <a:latin typeface="Programma" pitchFamily="2" charset="0"/>
            </a:endParaRPr>
          </a:p>
        </p:txBody>
      </p:sp>
    </p:spTree>
    <p:extLst>
      <p:ext uri="{BB962C8B-B14F-4D97-AF65-F5344CB8AC3E}">
        <p14:creationId xmlns:p14="http://schemas.microsoft.com/office/powerpoint/2010/main" val="1781838418"/>
      </p:ext>
    </p:extLst>
  </p:cSld>
  <p:clrMapOvr>
    <a:masterClrMapping/>
  </p:clrMapOvr>
  <p:transition spd="slow">
    <p:wipe dir="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a:latin typeface="Programma" panose="02000009000000000000" pitchFamily="49" charset="0"/>
                <a:cs typeface="Programma" panose="02000009000000000000" pitchFamily="49" charset="0"/>
              </a:rPr>
              <a:t>ASCII</a:t>
            </a:r>
            <a:endParaRPr lang="en-US" sz="4800" b="1" dirty="0">
              <a:latin typeface="Programma" panose="02000009000000000000" pitchFamily="49" charset="0"/>
              <a:cs typeface="Programma" panose="02000009000000000000" pitchFamily="49" charset="0"/>
            </a:endParaRPr>
          </a:p>
        </p:txBody>
      </p:sp>
      <p:sp>
        <p:nvSpPr>
          <p:cNvPr id="4" name="Rectangle 3"/>
          <p:cNvSpPr/>
          <p:nvPr/>
        </p:nvSpPr>
        <p:spPr>
          <a:xfrm>
            <a:off x="452927" y="4394885"/>
            <a:ext cx="11314632" cy="1600438"/>
          </a:xfrm>
          <a:prstGeom prst="rect">
            <a:avLst/>
          </a:prstGeom>
        </p:spPr>
        <p:txBody>
          <a:bodyPr wrap="square">
            <a:spAutoFit/>
          </a:bodyPr>
          <a:lstStyle/>
          <a:p>
            <a:pPr algn="ctr"/>
            <a:r>
              <a:rPr lang="en-US" sz="5400" b="1" dirty="0">
                <a:latin typeface="Programma" pitchFamily="2" charset="0"/>
              </a:rPr>
              <a:t>American Standard Code </a:t>
            </a:r>
            <a:br>
              <a:rPr lang="en-US" sz="4400" b="1" dirty="0">
                <a:latin typeface="Programma" pitchFamily="2" charset="0"/>
              </a:rPr>
            </a:br>
            <a:r>
              <a:rPr lang="en-US" sz="4400" b="1" dirty="0">
                <a:latin typeface="Programma" pitchFamily="2" charset="0"/>
              </a:rPr>
              <a:t>for Information Interchange</a:t>
            </a:r>
          </a:p>
        </p:txBody>
      </p:sp>
      <p:sp>
        <p:nvSpPr>
          <p:cNvPr id="5" name="TextBox 4"/>
          <p:cNvSpPr txBox="1"/>
          <p:nvPr/>
        </p:nvSpPr>
        <p:spPr>
          <a:xfrm>
            <a:off x="888753" y="938784"/>
            <a:ext cx="954107" cy="646331"/>
          </a:xfrm>
          <a:prstGeom prst="rect">
            <a:avLst/>
          </a:prstGeom>
          <a:noFill/>
        </p:spPr>
        <p:txBody>
          <a:bodyPr wrap="none" rtlCol="0">
            <a:spAutoFit/>
          </a:bodyPr>
          <a:lstStyle/>
          <a:p>
            <a:pPr algn="ctr"/>
            <a:r>
              <a:rPr lang="en-US" sz="3600" dirty="0">
                <a:latin typeface="Cheltenhm BdCn BT" panose="02040606050705020403" pitchFamily="18" charset="0"/>
              </a:rPr>
              <a:t>1963</a:t>
            </a:r>
            <a:endParaRPr lang="en-US" sz="2800" dirty="0">
              <a:latin typeface="Cheltenhm BdCn BT" panose="02040606050705020403" pitchFamily="18" charset="0"/>
            </a:endParaRPr>
          </a:p>
        </p:txBody>
      </p:sp>
      <p:sp>
        <p:nvSpPr>
          <p:cNvPr id="6" name="TextBox 5">
            <a:extLst>
              <a:ext uri="{FF2B5EF4-FFF2-40B4-BE49-F238E27FC236}">
                <a16:creationId xmlns:a16="http://schemas.microsoft.com/office/drawing/2014/main" id="{6D8A4DCB-5624-49C5-9607-22EF8149D5C9}"/>
              </a:ext>
            </a:extLst>
          </p:cNvPr>
          <p:cNvSpPr txBox="1"/>
          <p:nvPr/>
        </p:nvSpPr>
        <p:spPr>
          <a:xfrm>
            <a:off x="8643381" y="938783"/>
            <a:ext cx="2666115" cy="646331"/>
          </a:xfrm>
          <a:prstGeom prst="rect">
            <a:avLst/>
          </a:prstGeom>
          <a:noFill/>
        </p:spPr>
        <p:txBody>
          <a:bodyPr wrap="none" rtlCol="0">
            <a:spAutoFit/>
          </a:bodyPr>
          <a:lstStyle/>
          <a:p>
            <a:pPr algn="r"/>
            <a:r>
              <a:rPr lang="en-US" sz="3600" dirty="0">
                <a:latin typeface="Cheltenhm BdCn BT" panose="02040606050705020403" pitchFamily="18" charset="0"/>
              </a:rPr>
              <a:t>Communications</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3966131063"/>
      </p:ext>
    </p:extLst>
  </p:cSld>
  <p:clrMapOvr>
    <a:masterClrMapping/>
  </p:clrMapOvr>
  <p:transition spd="slow">
    <p:strips dir="rd"/>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latin typeface="Programma" pitchFamily="2" charset="0"/>
              </a:rPr>
              <a:t>Initially, ASCII was </a:t>
            </a:r>
            <a:br>
              <a:rPr lang="en-US" b="1" dirty="0">
                <a:latin typeface="Programma" pitchFamily="2" charset="0"/>
              </a:rPr>
            </a:br>
            <a:r>
              <a:rPr lang="en-US" b="1" dirty="0">
                <a:latin typeface="Programma" pitchFamily="2" charset="0"/>
              </a:rPr>
              <a:t>going to be a 6 bit code.</a:t>
            </a:r>
            <a:br>
              <a:rPr lang="en-US" b="1" dirty="0">
                <a:latin typeface="Programma" pitchFamily="2" charset="0"/>
              </a:rPr>
            </a:br>
            <a:br>
              <a:rPr lang="en-US" b="1" dirty="0">
                <a:latin typeface="Programma" pitchFamily="2" charset="0"/>
              </a:rPr>
            </a:br>
            <a:br>
              <a:rPr lang="en-US" b="1" dirty="0">
                <a:latin typeface="Programma" pitchFamily="2" charset="0"/>
              </a:rPr>
            </a:br>
            <a:r>
              <a:rPr lang="en-US" b="1" dirty="0" err="1">
                <a:latin typeface="Programma" pitchFamily="2" charset="0"/>
              </a:rPr>
              <a:t>ShiftUppercase</a:t>
            </a:r>
            <a:br>
              <a:rPr lang="en-US" b="1">
                <a:latin typeface="Programma" pitchFamily="2" charset="0"/>
              </a:rPr>
            </a:br>
            <a:br>
              <a:rPr lang="en-US" b="1" dirty="0">
                <a:latin typeface="Programma" pitchFamily="2" charset="0"/>
              </a:rPr>
            </a:br>
            <a:r>
              <a:rPr lang="en-US" b="1" dirty="0" err="1">
                <a:latin typeface="Programma" pitchFamily="2" charset="0"/>
              </a:rPr>
              <a:t>ShiftLowercase</a:t>
            </a:r>
            <a:endParaRPr lang="en-US" b="1" dirty="0">
              <a:latin typeface="Programma" pitchFamily="2" charset="0"/>
            </a:endParaRPr>
          </a:p>
        </p:txBody>
      </p:sp>
    </p:spTree>
    <p:extLst>
      <p:ext uri="{BB962C8B-B14F-4D97-AF65-F5344CB8AC3E}">
        <p14:creationId xmlns:p14="http://schemas.microsoft.com/office/powerpoint/2010/main" val="3081271902"/>
      </p:ext>
    </p:extLst>
  </p:cSld>
  <p:clrMapOvr>
    <a:masterClrMapping/>
  </p:clrMapOvr>
  <p:transition spd="slow">
    <p:strips dir="rd"/>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8" y="388274"/>
            <a:ext cx="8444346" cy="6183782"/>
          </a:xfrm>
        </p:spPr>
        <p:txBody>
          <a:bodyPr/>
          <a:lstStyle/>
          <a:p>
            <a:pPr algn="l"/>
            <a:r>
              <a:rPr lang="en-US" b="1" dirty="0">
                <a:latin typeface="Programma" pitchFamily="2" charset="0"/>
              </a:rPr>
              <a:t>         1	·</a:t>
            </a:r>
            <a:r>
              <a:rPr lang="en-US" dirty="0"/>
              <a:t>	</a:t>
            </a:r>
            <a:r>
              <a:rPr lang="en-US" dirty="0">
                <a:latin typeface="Cheltenhm BdItHd BT" panose="02040703050705090403" pitchFamily="18" charset="0"/>
              </a:rPr>
              <a:t>dot</a:t>
            </a: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111	-</a:t>
            </a:r>
            <a:r>
              <a:rPr lang="en-US" dirty="0"/>
              <a:t>	</a:t>
            </a:r>
            <a:r>
              <a:rPr lang="en-US" dirty="0">
                <a:latin typeface="Cheltenhm BdItHd BT" panose="02040703050705090403" pitchFamily="18" charset="0"/>
              </a:rPr>
              <a:t>dash</a:t>
            </a:r>
            <a:br>
              <a:rPr lang="en-US" dirty="0">
                <a:latin typeface="Cheltenhm BdItHd BT" panose="02040703050705090403" pitchFamily="18" charset="0"/>
              </a:rPr>
            </a:b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0		</a:t>
            </a:r>
            <a:r>
              <a:rPr lang="en-US" dirty="0">
                <a:latin typeface="Cheltenhm BdItHd BT" panose="02040703050705090403" pitchFamily="18" charset="0"/>
              </a:rPr>
              <a:t>particle space</a:t>
            </a: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000		</a:t>
            </a:r>
            <a:r>
              <a:rPr lang="en-US" dirty="0">
                <a:latin typeface="Cheltenhm BdItHd BT" panose="02040703050705090403" pitchFamily="18" charset="0"/>
              </a:rPr>
              <a:t>letter space</a:t>
            </a:r>
            <a:br>
              <a:rPr lang="en-US" dirty="0">
                <a:latin typeface="Cheltenhm BdItHd BT" panose="02040703050705090403" pitchFamily="18" charset="0"/>
              </a:rPr>
            </a:br>
            <a:r>
              <a:rPr lang="en-US" b="1" dirty="0">
                <a:latin typeface="Programma" pitchFamily="2" charset="0"/>
              </a:rPr>
              <a:t>   0000000		</a:t>
            </a:r>
            <a:r>
              <a:rPr lang="en-US" dirty="0">
                <a:latin typeface="Cheltenhm BdItHd BT" panose="02040703050705090403" pitchFamily="18" charset="0"/>
              </a:rPr>
              <a:t>word space</a:t>
            </a:r>
          </a:p>
        </p:txBody>
      </p:sp>
    </p:spTree>
    <p:extLst>
      <p:ext uri="{BB962C8B-B14F-4D97-AF65-F5344CB8AC3E}">
        <p14:creationId xmlns:p14="http://schemas.microsoft.com/office/powerpoint/2010/main" val="4115068647"/>
      </p:ext>
    </p:extLst>
  </p:cSld>
  <p:clrMapOvr>
    <a:masterClrMapping/>
  </p:clrMapOvr>
  <p:transition spd="slow">
    <p:strips dir="rd"/>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3638526114"/>
              </p:ext>
            </p:extLst>
          </p:nvPr>
        </p:nvGraphicFramePr>
        <p:xfrm>
          <a:off x="838200" y="317161"/>
          <a:ext cx="10515605" cy="5967824"/>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NUL</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SOH</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STX</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ETX</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EOT</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ENQ</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ACK</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BEL</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BS</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TAB</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LF</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VT</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FF</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CR</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SO</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SI</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800" b="1" dirty="0">
                          <a:solidFill>
                            <a:schemeClr val="bg1"/>
                          </a:solidFill>
                          <a:latin typeface="Programma" pitchFamily="2" charset="0"/>
                        </a:rPr>
                        <a:t>DLE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NAK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SYN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ETB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SUB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ESC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r h="658348">
                <a:tc>
                  <a:txBody>
                    <a:bodyPr/>
                    <a:lstStyle/>
                    <a:p>
                      <a:pPr algn="ctr"/>
                      <a:r>
                        <a:rPr lang="en-US" sz="2800" b="0" dirty="0">
                          <a:solidFill>
                            <a:schemeClr val="bg1"/>
                          </a:solidFill>
                          <a:latin typeface="Programma" pitchFamily="2" charset="0"/>
                        </a:rPr>
                        <a:t>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536648598"/>
                  </a:ext>
                </a:extLst>
              </a:tr>
              <a:tr h="658348">
                <a:tc>
                  <a:txBody>
                    <a:bodyPr/>
                    <a:lstStyle/>
                    <a:p>
                      <a:pPr algn="ctr"/>
                      <a:r>
                        <a:rPr lang="en-US" sz="2800" b="0" dirty="0">
                          <a:solidFill>
                            <a:schemeClr val="bg1"/>
                          </a:solidFill>
                          <a:latin typeface="Programma" pitchFamily="2" charset="0"/>
                        </a:rPr>
                        <a:t>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4000" b="1" dirty="0">
                          <a:solidFill>
                            <a:schemeClr val="bg1"/>
                          </a:solidFill>
                          <a:latin typeface="Programma" pitchFamily="2" charset="0"/>
                        </a:rPr>
                        <a:t>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64940670"/>
                  </a:ext>
                </a:extLst>
              </a:tr>
              <a:tr h="658348">
                <a:tc>
                  <a:txBody>
                    <a:bodyPr/>
                    <a:lstStyle/>
                    <a:p>
                      <a:pPr algn="ctr"/>
                      <a:r>
                        <a:rPr lang="en-US" sz="2800" b="0" dirty="0">
                          <a:solidFill>
                            <a:schemeClr val="bg1"/>
                          </a:solidFill>
                          <a:latin typeface="Programma" pitchFamily="2" charset="0"/>
                        </a:rPr>
                        <a:t>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err="1">
                          <a:solidFill>
                            <a:schemeClr val="bg1"/>
                          </a:solidFill>
                          <a:latin typeface="Programma" pitchFamily="2" charset="0"/>
                        </a:rPr>
                        <a:t>i</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8280043"/>
                  </a:ext>
                </a:extLst>
              </a:tr>
              <a:tr h="658348">
                <a:tc>
                  <a:txBody>
                    <a:bodyPr/>
                    <a:lstStyle/>
                    <a:p>
                      <a:pPr algn="ctr"/>
                      <a:r>
                        <a:rPr lang="en-US" sz="2800" b="0" dirty="0">
                          <a:solidFill>
                            <a:schemeClr val="bg1"/>
                          </a:solidFill>
                          <a:latin typeface="Programma" pitchFamily="2" charset="0"/>
                        </a:rPr>
                        <a:t>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DEL</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165528884"/>
                  </a:ext>
                </a:extLst>
              </a:tr>
            </a:tbl>
          </a:graphicData>
        </a:graphic>
      </p:graphicFrame>
    </p:spTree>
    <p:extLst>
      <p:ext uri="{BB962C8B-B14F-4D97-AF65-F5344CB8AC3E}">
        <p14:creationId xmlns:p14="http://schemas.microsoft.com/office/powerpoint/2010/main" val="1561306004"/>
      </p:ext>
    </p:extLst>
  </p:cSld>
  <p:clrMapOvr>
    <a:masterClrMapping/>
  </p:clrMapOvr>
  <p:transition spd="slow">
    <p:wipe dir="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Paper Tape Codes</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p:txBody>
          <a:bodyPr/>
          <a:lstStyle/>
          <a:p>
            <a:pPr marL="0" indent="0">
              <a:buNone/>
            </a:pPr>
            <a:r>
              <a:rPr lang="en-US" dirty="0">
                <a:latin typeface="Programma" pitchFamily="2" charset="0"/>
              </a:rPr>
              <a:t>0000000	</a:t>
            </a:r>
            <a:r>
              <a:rPr lang="en-US" b="1" dirty="0">
                <a:latin typeface="Programma" pitchFamily="2" charset="0"/>
              </a:rPr>
              <a:t>NUL		null character</a:t>
            </a:r>
          </a:p>
          <a:p>
            <a:pPr marL="0" indent="0">
              <a:buNone/>
            </a:pPr>
            <a:endParaRPr lang="en-US" dirty="0">
              <a:latin typeface="Programma" pitchFamily="2" charset="0"/>
            </a:endParaRPr>
          </a:p>
          <a:p>
            <a:pPr marL="0" indent="0">
              <a:buNone/>
            </a:pPr>
            <a:r>
              <a:rPr lang="en-US" dirty="0">
                <a:latin typeface="Programma" pitchFamily="2" charset="0"/>
              </a:rPr>
              <a:t>1111111	</a:t>
            </a:r>
            <a:r>
              <a:rPr lang="en-US" b="1" dirty="0">
                <a:latin typeface="Programma" pitchFamily="2" charset="0"/>
              </a:rPr>
              <a:t>DEL		delete</a:t>
            </a:r>
          </a:p>
        </p:txBody>
      </p:sp>
    </p:spTree>
    <p:extLst>
      <p:ext uri="{BB962C8B-B14F-4D97-AF65-F5344CB8AC3E}">
        <p14:creationId xmlns:p14="http://schemas.microsoft.com/office/powerpoint/2010/main" val="1505811287"/>
      </p:ext>
    </p:extLst>
  </p:cSld>
  <p:clrMapOvr>
    <a:masterClrMapping/>
  </p:clrMapOvr>
  <p:transition spd="slow">
    <p:strips dir="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Backspace</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p:txBody>
          <a:bodyPr/>
          <a:lstStyle/>
          <a:p>
            <a:pPr marL="0" indent="0">
              <a:buNone/>
            </a:pPr>
            <a:r>
              <a:rPr lang="en-US" dirty="0">
                <a:solidFill>
                  <a:schemeClr val="tx1"/>
                </a:solidFill>
                <a:latin typeface="Programma" pitchFamily="2" charset="0"/>
              </a:rPr>
              <a:t>0000000	</a:t>
            </a:r>
            <a:r>
              <a:rPr lang="en-US" b="1" dirty="0">
                <a:solidFill>
                  <a:schemeClr val="tx1"/>
                </a:solidFill>
                <a:latin typeface="Programma" pitchFamily="2" charset="0"/>
              </a:rPr>
              <a:t>NUL		null character</a:t>
            </a:r>
          </a:p>
          <a:p>
            <a:pPr marL="0" indent="0">
              <a:buNone/>
            </a:pPr>
            <a:endParaRPr lang="en-US" dirty="0">
              <a:latin typeface="Programma" pitchFamily="2" charset="0"/>
            </a:endParaRPr>
          </a:p>
          <a:p>
            <a:pPr marL="0" indent="0">
              <a:buNone/>
            </a:pPr>
            <a:r>
              <a:rPr lang="en-US" dirty="0">
                <a:latin typeface="Programma" pitchFamily="2" charset="0"/>
              </a:rPr>
              <a:t>1111111	</a:t>
            </a:r>
            <a:r>
              <a:rPr lang="en-US" b="1" dirty="0">
                <a:latin typeface="Programma" pitchFamily="2" charset="0"/>
              </a:rPr>
              <a:t>DEL		delete</a:t>
            </a:r>
          </a:p>
          <a:p>
            <a:pPr marL="0" indent="0">
              <a:buNone/>
            </a:pPr>
            <a:endParaRPr lang="en-US" b="1" dirty="0">
              <a:latin typeface="Programma" pitchFamily="2" charset="0"/>
            </a:endParaRPr>
          </a:p>
          <a:p>
            <a:pPr marL="0" indent="0">
              <a:buNone/>
            </a:pPr>
            <a:r>
              <a:rPr lang="en-US" dirty="0">
                <a:latin typeface="Programma" pitchFamily="2" charset="0"/>
              </a:rPr>
              <a:t>0001000	</a:t>
            </a:r>
            <a:r>
              <a:rPr lang="en-US" b="1" dirty="0">
                <a:latin typeface="Programma" pitchFamily="2" charset="0"/>
              </a:rPr>
              <a:t>BS		backspace</a:t>
            </a:r>
          </a:p>
        </p:txBody>
      </p:sp>
    </p:spTree>
    <p:extLst>
      <p:ext uri="{BB962C8B-B14F-4D97-AF65-F5344CB8AC3E}">
        <p14:creationId xmlns:p14="http://schemas.microsoft.com/office/powerpoint/2010/main" val="2084477772"/>
      </p:ext>
    </p:extLst>
  </p:cSld>
  <p:clrMapOvr>
    <a:masterClrMapping/>
  </p:clrMapOvr>
  <p:transition spd="slow">
    <p:strips dir="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Operators</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0001101	</a:t>
            </a:r>
            <a:r>
              <a:rPr lang="en-US" b="1" dirty="0">
                <a:latin typeface="Programma" pitchFamily="2" charset="0"/>
              </a:rPr>
              <a:t>ENQ		enquire / who are you</a:t>
            </a:r>
          </a:p>
          <a:p>
            <a:pPr marL="0" indent="0">
              <a:buNone/>
            </a:pPr>
            <a:endParaRPr lang="en-US" dirty="0">
              <a:latin typeface="Programma" pitchFamily="2" charset="0"/>
            </a:endParaRPr>
          </a:p>
          <a:p>
            <a:pPr marL="0" indent="0">
              <a:buNone/>
            </a:pPr>
            <a:r>
              <a:rPr lang="en-US" dirty="0">
                <a:latin typeface="Programma" pitchFamily="2" charset="0"/>
              </a:rPr>
              <a:t>0001010	</a:t>
            </a:r>
            <a:r>
              <a:rPr lang="en-US" b="1" dirty="0">
                <a:latin typeface="Programma" pitchFamily="2" charset="0"/>
              </a:rPr>
              <a:t>BEL		bell</a:t>
            </a:r>
          </a:p>
          <a:p>
            <a:pPr marL="0" indent="0">
              <a:buNone/>
            </a:pPr>
            <a:endParaRPr lang="en-US" b="1" dirty="0">
              <a:latin typeface="Programma" pitchFamily="2" charset="0"/>
            </a:endParaRPr>
          </a:p>
        </p:txBody>
      </p:sp>
    </p:spTree>
    <p:extLst>
      <p:ext uri="{BB962C8B-B14F-4D97-AF65-F5344CB8AC3E}">
        <p14:creationId xmlns:p14="http://schemas.microsoft.com/office/powerpoint/2010/main" val="339858010"/>
      </p:ext>
    </p:extLst>
  </p:cSld>
  <p:clrMapOvr>
    <a:masterClrMapping/>
  </p:clrMapOvr>
  <p:transition spd="slow">
    <p:strips dir="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Spacing</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p:txBody>
          <a:bodyPr/>
          <a:lstStyle/>
          <a:p>
            <a:pPr marL="0" indent="0">
              <a:buNone/>
            </a:pPr>
            <a:r>
              <a:rPr lang="en-US" dirty="0">
                <a:latin typeface="Programma" pitchFamily="2" charset="0"/>
              </a:rPr>
              <a:t>0100000	</a:t>
            </a:r>
            <a:r>
              <a:rPr lang="en-US" b="1" dirty="0">
                <a:latin typeface="Programma" pitchFamily="2" charset="0"/>
              </a:rPr>
              <a:t>SP		space</a:t>
            </a:r>
          </a:p>
          <a:p>
            <a:pPr marL="0" indent="0">
              <a:buNone/>
            </a:pPr>
            <a:endParaRPr lang="en-US" dirty="0">
              <a:latin typeface="Programma" pitchFamily="2" charset="0"/>
            </a:endParaRPr>
          </a:p>
          <a:p>
            <a:pPr marL="0" indent="0">
              <a:buNone/>
            </a:pPr>
            <a:r>
              <a:rPr lang="en-US" dirty="0">
                <a:latin typeface="Programma" pitchFamily="2" charset="0"/>
              </a:rPr>
              <a:t>0001001	</a:t>
            </a:r>
            <a:r>
              <a:rPr lang="en-US" b="1" dirty="0">
                <a:latin typeface="Programma" pitchFamily="2" charset="0"/>
              </a:rPr>
              <a:t>TAB		tabulation</a:t>
            </a:r>
          </a:p>
          <a:p>
            <a:pPr marL="0" indent="0">
              <a:buNone/>
            </a:pPr>
            <a:endParaRPr lang="en-US" b="1" dirty="0">
              <a:latin typeface="Programma" pitchFamily="2" charset="0"/>
            </a:endParaRPr>
          </a:p>
        </p:txBody>
      </p:sp>
    </p:spTree>
    <p:extLst>
      <p:ext uri="{BB962C8B-B14F-4D97-AF65-F5344CB8AC3E}">
        <p14:creationId xmlns:p14="http://schemas.microsoft.com/office/powerpoint/2010/main" val="3805326411"/>
      </p:ext>
    </p:extLst>
  </p:cSld>
  <p:clrMapOvr>
    <a:masterClrMapping/>
  </p:clrMapOvr>
  <p:transition spd="slow">
    <p:strips dir="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Spacing</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p:txBody>
          <a:bodyPr/>
          <a:lstStyle/>
          <a:p>
            <a:pPr marL="0" indent="0">
              <a:buNone/>
            </a:pPr>
            <a:r>
              <a:rPr lang="en-US" dirty="0">
                <a:latin typeface="Programma" pitchFamily="2" charset="0"/>
              </a:rPr>
              <a:t>0100000	</a:t>
            </a:r>
            <a:r>
              <a:rPr lang="en-US" b="1" dirty="0">
                <a:latin typeface="Programma" pitchFamily="2" charset="0"/>
              </a:rPr>
              <a:t>SP		space</a:t>
            </a:r>
          </a:p>
          <a:p>
            <a:pPr marL="0" indent="0">
              <a:buNone/>
            </a:pPr>
            <a:endParaRPr lang="en-US" dirty="0">
              <a:latin typeface="Programma" pitchFamily="2" charset="0"/>
            </a:endParaRPr>
          </a:p>
          <a:p>
            <a:pPr marL="0" indent="0">
              <a:buNone/>
            </a:pPr>
            <a:r>
              <a:rPr lang="en-US" dirty="0">
                <a:solidFill>
                  <a:srgbClr val="FF8080"/>
                </a:solidFill>
                <a:latin typeface="Programma" pitchFamily="2" charset="0"/>
              </a:rPr>
              <a:t>0001001 </a:t>
            </a:r>
            <a:r>
              <a:rPr lang="en-US" b="1" dirty="0">
                <a:solidFill>
                  <a:srgbClr val="FF8080"/>
                </a:solidFill>
                <a:latin typeface="Programma" pitchFamily="2" charset="0"/>
              </a:rPr>
              <a:t>TAB		tabulation</a:t>
            </a:r>
          </a:p>
          <a:p>
            <a:pPr marL="742950" indent="-742950">
              <a:buAutoNum type="arabicPlain" startAt="1001"/>
            </a:pPr>
            <a:endParaRPr lang="en-US" b="1" dirty="0">
              <a:latin typeface="Programma" pitchFamily="2" charset="0"/>
            </a:endParaRPr>
          </a:p>
          <a:p>
            <a:pPr marL="0" indent="0">
              <a:buNone/>
            </a:pPr>
            <a:r>
              <a:rPr lang="en-US" b="1" dirty="0">
                <a:latin typeface="Programma" pitchFamily="2" charset="0"/>
              </a:rPr>
              <a:t>The TAB character is an anachronism that should have died with the typewriter.</a:t>
            </a:r>
          </a:p>
          <a:p>
            <a:pPr marL="0" indent="0">
              <a:buNone/>
            </a:pPr>
            <a:endParaRPr lang="en-US" b="1" dirty="0">
              <a:latin typeface="Programma" pitchFamily="2" charset="0"/>
            </a:endParaRPr>
          </a:p>
        </p:txBody>
      </p:sp>
    </p:spTree>
    <p:extLst>
      <p:ext uri="{BB962C8B-B14F-4D97-AF65-F5344CB8AC3E}">
        <p14:creationId xmlns:p14="http://schemas.microsoft.com/office/powerpoint/2010/main" val="1413080617"/>
      </p:ext>
    </p:extLst>
  </p:cSld>
  <p:clrMapOvr>
    <a:masterClrMapping/>
  </p:clrMapOvr>
  <p:transition spd="slow">
    <p:strips dir="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Format Effectors</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p:txBody>
          <a:bodyPr/>
          <a:lstStyle/>
          <a:p>
            <a:pPr marL="0" indent="0">
              <a:buNone/>
            </a:pPr>
            <a:r>
              <a:rPr lang="en-US" dirty="0">
                <a:latin typeface="Programma" pitchFamily="2" charset="0"/>
              </a:rPr>
              <a:t>0001101	</a:t>
            </a:r>
            <a:r>
              <a:rPr lang="en-US" b="1" dirty="0">
                <a:latin typeface="Programma" pitchFamily="2" charset="0"/>
              </a:rPr>
              <a:t>CR		carriage return</a:t>
            </a:r>
          </a:p>
          <a:p>
            <a:pPr marL="0" indent="0">
              <a:buNone/>
            </a:pPr>
            <a:endParaRPr lang="en-US" dirty="0">
              <a:latin typeface="Programma" pitchFamily="2" charset="0"/>
            </a:endParaRPr>
          </a:p>
          <a:p>
            <a:pPr marL="0" indent="0">
              <a:buNone/>
            </a:pPr>
            <a:r>
              <a:rPr lang="en-US" dirty="0">
                <a:latin typeface="Programma" pitchFamily="2" charset="0"/>
              </a:rPr>
              <a:t>0001010	</a:t>
            </a:r>
            <a:r>
              <a:rPr lang="en-US" b="1" dirty="0">
                <a:latin typeface="Programma" pitchFamily="2" charset="0"/>
              </a:rPr>
              <a:t>LF		line feed</a:t>
            </a:r>
          </a:p>
          <a:p>
            <a:pPr marL="0" indent="0">
              <a:buNone/>
            </a:pPr>
            <a:endParaRPr lang="en-US" b="1" dirty="0">
              <a:latin typeface="Programma" pitchFamily="2" charset="0"/>
            </a:endParaRPr>
          </a:p>
        </p:txBody>
      </p:sp>
    </p:spTree>
    <p:extLst>
      <p:ext uri="{BB962C8B-B14F-4D97-AF65-F5344CB8AC3E}">
        <p14:creationId xmlns:p14="http://schemas.microsoft.com/office/powerpoint/2010/main" val="2102223898"/>
      </p:ext>
    </p:extLst>
  </p:cSld>
  <p:clrMapOvr>
    <a:masterClrMapping/>
  </p:clrMapOvr>
  <p:transition spd="slow">
    <p:strips dir="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Format Effectors</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p:txBody>
          <a:bodyPr/>
          <a:lstStyle/>
          <a:p>
            <a:pPr marL="0" indent="0">
              <a:buNone/>
            </a:pPr>
            <a:r>
              <a:rPr lang="en-US" dirty="0">
                <a:latin typeface="Programma" pitchFamily="2" charset="0"/>
              </a:rPr>
              <a:t>0001101	</a:t>
            </a:r>
            <a:r>
              <a:rPr lang="en-US" b="1" dirty="0">
                <a:latin typeface="Programma" pitchFamily="2" charset="0"/>
              </a:rPr>
              <a:t>CR		carriage return</a:t>
            </a:r>
          </a:p>
          <a:p>
            <a:pPr marL="0" indent="0">
              <a:buNone/>
            </a:pPr>
            <a:endParaRPr lang="en-US" dirty="0">
              <a:latin typeface="Programma" pitchFamily="2" charset="0"/>
            </a:endParaRPr>
          </a:p>
          <a:p>
            <a:pPr marL="0" indent="0">
              <a:buNone/>
            </a:pPr>
            <a:r>
              <a:rPr lang="en-US" dirty="0">
                <a:latin typeface="Programma" pitchFamily="2" charset="0"/>
              </a:rPr>
              <a:t>0001010	</a:t>
            </a:r>
            <a:r>
              <a:rPr lang="en-US" b="1" dirty="0">
                <a:latin typeface="Programma" pitchFamily="2" charset="0"/>
              </a:rPr>
              <a:t>LF		line feed</a:t>
            </a:r>
          </a:p>
          <a:p>
            <a:pPr marL="0" indent="0">
              <a:buNone/>
            </a:pPr>
            <a:endParaRPr lang="en-US" dirty="0">
              <a:latin typeface="Programma" pitchFamily="2" charset="0"/>
            </a:endParaRPr>
          </a:p>
          <a:p>
            <a:pPr marL="0" indent="0">
              <a:buNone/>
            </a:pPr>
            <a:r>
              <a:rPr lang="en-US" dirty="0">
                <a:latin typeface="Programma" pitchFamily="2" charset="0"/>
              </a:rPr>
              <a:t>0001100	</a:t>
            </a:r>
            <a:r>
              <a:rPr lang="en-US" b="1" dirty="0">
                <a:latin typeface="Programma" pitchFamily="2" charset="0"/>
              </a:rPr>
              <a:t>FF		form feed</a:t>
            </a:r>
          </a:p>
          <a:p>
            <a:pPr marL="0" indent="0">
              <a:buNone/>
            </a:pPr>
            <a:endParaRPr lang="en-US" dirty="0">
              <a:latin typeface="Programma" pitchFamily="2" charset="0"/>
            </a:endParaRPr>
          </a:p>
          <a:p>
            <a:pPr marL="0" indent="0">
              <a:buNone/>
            </a:pPr>
            <a:r>
              <a:rPr lang="en-US" dirty="0">
                <a:latin typeface="Programma" pitchFamily="2" charset="0"/>
              </a:rPr>
              <a:t>0001011	</a:t>
            </a:r>
            <a:r>
              <a:rPr lang="en-US" b="1" dirty="0">
                <a:latin typeface="Programma" pitchFamily="2" charset="0"/>
              </a:rPr>
              <a:t>VT		vertical tab</a:t>
            </a:r>
          </a:p>
          <a:p>
            <a:pPr marL="0" indent="0">
              <a:buNone/>
            </a:pPr>
            <a:endParaRPr lang="en-US" b="1" dirty="0">
              <a:latin typeface="Programma" pitchFamily="2" charset="0"/>
            </a:endParaRPr>
          </a:p>
        </p:txBody>
      </p:sp>
    </p:spTree>
    <p:extLst>
      <p:ext uri="{BB962C8B-B14F-4D97-AF65-F5344CB8AC3E}">
        <p14:creationId xmlns:p14="http://schemas.microsoft.com/office/powerpoint/2010/main" val="3970229802"/>
      </p:ext>
    </p:extLst>
  </p:cSld>
  <p:clrMapOvr>
    <a:masterClrMapping/>
  </p:clrMapOvr>
  <p:transition spd="slow">
    <p:strips dir="rd"/>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Device Control</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0010001	</a:t>
            </a:r>
            <a:r>
              <a:rPr lang="en-US" b="1" dirty="0">
                <a:latin typeface="Programma" pitchFamily="2" charset="0"/>
              </a:rPr>
              <a:t>DC1		paper tape reader on</a:t>
            </a:r>
          </a:p>
          <a:p>
            <a:pPr marL="0" indent="0">
              <a:buNone/>
            </a:pPr>
            <a:endParaRPr lang="en-US" dirty="0">
              <a:latin typeface="Programma" pitchFamily="2" charset="0"/>
            </a:endParaRPr>
          </a:p>
          <a:p>
            <a:pPr marL="0" indent="0">
              <a:buNone/>
            </a:pPr>
            <a:r>
              <a:rPr lang="en-US" dirty="0">
                <a:latin typeface="Programma" pitchFamily="2" charset="0"/>
              </a:rPr>
              <a:t>0010010	</a:t>
            </a:r>
            <a:r>
              <a:rPr lang="en-US" b="1" dirty="0">
                <a:latin typeface="Programma" pitchFamily="2" charset="0"/>
              </a:rPr>
              <a:t>DC2		paper tape punch on</a:t>
            </a:r>
          </a:p>
          <a:p>
            <a:pPr marL="0" indent="0">
              <a:buNone/>
            </a:pPr>
            <a:endParaRPr lang="en-US" b="1" dirty="0">
              <a:latin typeface="Programma" pitchFamily="2" charset="0"/>
            </a:endParaRPr>
          </a:p>
          <a:p>
            <a:pPr marL="0" indent="0">
              <a:buNone/>
            </a:pPr>
            <a:r>
              <a:rPr lang="en-US" dirty="0">
                <a:latin typeface="Programma" pitchFamily="2" charset="0"/>
              </a:rPr>
              <a:t>0010011	</a:t>
            </a:r>
            <a:r>
              <a:rPr lang="en-US" b="1" dirty="0">
                <a:latin typeface="Programma" pitchFamily="2" charset="0"/>
              </a:rPr>
              <a:t>DC3		paper tape reader off</a:t>
            </a:r>
          </a:p>
          <a:p>
            <a:pPr marL="0" indent="0">
              <a:buNone/>
            </a:pPr>
            <a:endParaRPr lang="en-US" dirty="0">
              <a:latin typeface="Programma" pitchFamily="2" charset="0"/>
            </a:endParaRPr>
          </a:p>
          <a:p>
            <a:pPr marL="0" indent="0">
              <a:buNone/>
            </a:pPr>
            <a:r>
              <a:rPr lang="en-US" dirty="0">
                <a:latin typeface="Programma" pitchFamily="2" charset="0"/>
              </a:rPr>
              <a:t>0010100	</a:t>
            </a:r>
            <a:r>
              <a:rPr lang="en-US" b="1" dirty="0">
                <a:latin typeface="Programma" pitchFamily="2" charset="0"/>
              </a:rPr>
              <a:t>DC4		paper tape punch off</a:t>
            </a:r>
          </a:p>
          <a:p>
            <a:pPr marL="0" indent="0">
              <a:buNone/>
            </a:pPr>
            <a:endParaRPr lang="en-US" b="1" dirty="0">
              <a:latin typeface="Programma" pitchFamily="2" charset="0"/>
            </a:endParaRPr>
          </a:p>
        </p:txBody>
      </p:sp>
    </p:spTree>
    <p:extLst>
      <p:ext uri="{BB962C8B-B14F-4D97-AF65-F5344CB8AC3E}">
        <p14:creationId xmlns:p14="http://schemas.microsoft.com/office/powerpoint/2010/main" val="148030763"/>
      </p:ext>
    </p:extLst>
  </p:cSld>
  <p:clrMapOvr>
    <a:masterClrMapping/>
  </p:clrMapOvr>
  <p:transition spd="slow">
    <p:strips dir="rd"/>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Protocol</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0000001	</a:t>
            </a:r>
            <a:r>
              <a:rPr lang="en-US" b="1" dirty="0">
                <a:latin typeface="Programma" pitchFamily="2" charset="0"/>
              </a:rPr>
              <a:t>SOH		start of header</a:t>
            </a:r>
          </a:p>
          <a:p>
            <a:pPr marL="0" indent="0">
              <a:buNone/>
            </a:pPr>
            <a:endParaRPr lang="en-US" dirty="0">
              <a:latin typeface="Programma" pitchFamily="2" charset="0"/>
            </a:endParaRPr>
          </a:p>
          <a:p>
            <a:pPr marL="0" indent="0">
              <a:buNone/>
            </a:pPr>
            <a:r>
              <a:rPr lang="en-US" dirty="0">
                <a:latin typeface="Programma" pitchFamily="2" charset="0"/>
              </a:rPr>
              <a:t>0000010	</a:t>
            </a:r>
            <a:r>
              <a:rPr lang="en-US" b="1" dirty="0">
                <a:latin typeface="Programma" pitchFamily="2" charset="0"/>
              </a:rPr>
              <a:t>STX		start of text</a:t>
            </a:r>
          </a:p>
          <a:p>
            <a:pPr marL="0" indent="0">
              <a:buNone/>
            </a:pPr>
            <a:endParaRPr lang="en-US" b="1" dirty="0">
              <a:latin typeface="Programma" pitchFamily="2" charset="0"/>
            </a:endParaRPr>
          </a:p>
          <a:p>
            <a:pPr marL="0" indent="0">
              <a:buNone/>
            </a:pPr>
            <a:r>
              <a:rPr lang="en-US" dirty="0">
                <a:latin typeface="Programma" pitchFamily="2" charset="0"/>
              </a:rPr>
              <a:t>0010111	</a:t>
            </a:r>
            <a:r>
              <a:rPr lang="en-US" b="1" dirty="0">
                <a:latin typeface="Programma" pitchFamily="2" charset="0"/>
              </a:rPr>
              <a:t>ETB		end of text block</a:t>
            </a:r>
          </a:p>
          <a:p>
            <a:pPr marL="0" indent="0">
              <a:buNone/>
            </a:pPr>
            <a:endParaRPr lang="en-US" dirty="0">
              <a:latin typeface="Programma" pitchFamily="2" charset="0"/>
            </a:endParaRPr>
          </a:p>
          <a:p>
            <a:pPr marL="0" indent="0">
              <a:buNone/>
            </a:pPr>
            <a:r>
              <a:rPr lang="en-US" dirty="0">
                <a:latin typeface="Programma" pitchFamily="2" charset="0"/>
              </a:rPr>
              <a:t>0000011	</a:t>
            </a:r>
            <a:r>
              <a:rPr lang="en-US" b="1" dirty="0">
                <a:latin typeface="Programma" pitchFamily="2" charset="0"/>
              </a:rPr>
              <a:t>ETX		end of text</a:t>
            </a:r>
          </a:p>
          <a:p>
            <a:pPr marL="0" indent="0">
              <a:buNone/>
            </a:pPr>
            <a:endParaRPr lang="en-US" b="1" dirty="0">
              <a:latin typeface="Programma" pitchFamily="2" charset="0"/>
            </a:endParaRPr>
          </a:p>
        </p:txBody>
      </p:sp>
    </p:spTree>
    <p:extLst>
      <p:ext uri="{BB962C8B-B14F-4D97-AF65-F5344CB8AC3E}">
        <p14:creationId xmlns:p14="http://schemas.microsoft.com/office/powerpoint/2010/main" val="337904365"/>
      </p:ext>
    </p:extLst>
  </p:cSld>
  <p:clrMapOvr>
    <a:masterClrMapping/>
  </p:clrMapOvr>
  <p:transition spd="slow">
    <p:strips dir="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36818" y="388274"/>
            <a:ext cx="8444346" cy="6183782"/>
          </a:xfrm>
        </p:spPr>
        <p:txBody>
          <a:bodyPr/>
          <a:lstStyle/>
          <a:p>
            <a:pPr algn="l"/>
            <a:r>
              <a:rPr lang="en-US" b="1" dirty="0">
                <a:latin typeface="Programma" pitchFamily="2" charset="0"/>
              </a:rPr>
              <a:t>         1	·</a:t>
            </a:r>
            <a:r>
              <a:rPr lang="en-US" dirty="0"/>
              <a:t>	</a:t>
            </a:r>
            <a:r>
              <a:rPr lang="en-US" dirty="0">
                <a:latin typeface="Cheltenhm BdItHd BT" panose="02040703050705090403" pitchFamily="18" charset="0"/>
              </a:rPr>
              <a:t>dot</a:t>
            </a: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111	-</a:t>
            </a:r>
            <a:r>
              <a:rPr lang="en-US" dirty="0"/>
              <a:t>	</a:t>
            </a:r>
            <a:r>
              <a:rPr lang="en-US" dirty="0">
                <a:latin typeface="Cheltenhm BdItHd BT" panose="02040703050705090403" pitchFamily="18" charset="0"/>
              </a:rPr>
              <a:t>dash</a:t>
            </a:r>
            <a:br>
              <a:rPr lang="en-US" dirty="0">
                <a:latin typeface="Cheltenhm BdItHd BT" panose="02040703050705090403" pitchFamily="18" charset="0"/>
              </a:rPr>
            </a:b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0		</a:t>
            </a:r>
            <a:r>
              <a:rPr lang="en-US" dirty="0">
                <a:latin typeface="Cheltenhm BdItHd BT" panose="02040703050705090403" pitchFamily="18" charset="0"/>
              </a:rPr>
              <a:t>particle space</a:t>
            </a:r>
            <a:br>
              <a:rPr lang="en-US" dirty="0">
                <a:latin typeface="Cheltenhm BdItHd BT" panose="02040703050705090403" pitchFamily="18" charset="0"/>
              </a:rPr>
            </a:br>
            <a:r>
              <a:rPr lang="en-US" dirty="0">
                <a:latin typeface="Cheltenhm BdItHd BT" panose="02040703050705090403" pitchFamily="18" charset="0"/>
              </a:rPr>
              <a:t>             </a:t>
            </a:r>
            <a:r>
              <a:rPr lang="en-US" b="1" dirty="0">
                <a:latin typeface="Programma" pitchFamily="2" charset="0"/>
              </a:rPr>
              <a:t>000		</a:t>
            </a:r>
            <a:r>
              <a:rPr lang="en-US" dirty="0">
                <a:latin typeface="Cheltenhm BdItHd BT" panose="02040703050705090403" pitchFamily="18" charset="0"/>
              </a:rPr>
              <a:t>letter space</a:t>
            </a:r>
            <a:br>
              <a:rPr lang="en-US" dirty="0">
                <a:latin typeface="Cheltenhm BdItHd BT" panose="02040703050705090403" pitchFamily="18" charset="0"/>
              </a:rPr>
            </a:br>
            <a:r>
              <a:rPr lang="en-US" b="1" dirty="0">
                <a:latin typeface="Programma" pitchFamily="2" charset="0"/>
              </a:rPr>
              <a:t>   0000000		</a:t>
            </a:r>
            <a:r>
              <a:rPr lang="en-US" dirty="0">
                <a:latin typeface="Cheltenhm BdItHd BT" panose="02040703050705090403" pitchFamily="18" charset="0"/>
              </a:rPr>
              <a:t>word space</a:t>
            </a:r>
          </a:p>
        </p:txBody>
      </p:sp>
      <p:sp>
        <p:nvSpPr>
          <p:cNvPr id="3" name="Title 1">
            <a:extLst>
              <a:ext uri="{FF2B5EF4-FFF2-40B4-BE49-F238E27FC236}">
                <a16:creationId xmlns:a16="http://schemas.microsoft.com/office/drawing/2014/main" id="{2D0146ED-8639-46D5-8A20-9F4469A122CC}"/>
              </a:ext>
            </a:extLst>
          </p:cNvPr>
          <p:cNvSpPr txBox="1">
            <a:spLocks/>
          </p:cNvSpPr>
          <p:nvPr/>
        </p:nvSpPr>
        <p:spPr>
          <a:xfrm>
            <a:off x="602676" y="388270"/>
            <a:ext cx="5396342" cy="6183782"/>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sz="4800" kern="1200">
                <a:solidFill>
                  <a:schemeClr val="bg1"/>
                </a:solidFill>
                <a:latin typeface="Cheltenhm BdHd BT" panose="02040703050705020403" pitchFamily="18" charset="0"/>
                <a:ea typeface="+mj-ea"/>
                <a:cs typeface="+mj-cs"/>
              </a:defRPr>
            </a:lvl1pPr>
          </a:lstStyle>
          <a:p>
            <a:pPr algn="l"/>
            <a:r>
              <a:rPr lang="en-US" dirty="0">
                <a:solidFill>
                  <a:srgbClr val="CCFFCC"/>
                </a:solidFill>
                <a:latin typeface="Cheltenhm BdItHd BT" panose="02040703050705090403" pitchFamily="18" charset="0"/>
              </a:rPr>
              <a:t>eighth note</a:t>
            </a:r>
          </a:p>
          <a:p>
            <a:pPr algn="l"/>
            <a:r>
              <a:rPr lang="en-US" dirty="0">
                <a:solidFill>
                  <a:srgbClr val="CCFFCC"/>
                </a:solidFill>
                <a:latin typeface="Cheltenhm BdItHd BT" panose="02040703050705090403" pitchFamily="18" charset="0"/>
              </a:rPr>
              <a:t>dotted quarter note</a:t>
            </a:r>
          </a:p>
          <a:p>
            <a:pPr algn="l"/>
            <a:endParaRPr lang="en-US" dirty="0">
              <a:solidFill>
                <a:srgbClr val="CCFFCC"/>
              </a:solidFill>
              <a:latin typeface="Cheltenhm BdItHd BT" panose="02040703050705090403" pitchFamily="18" charset="0"/>
            </a:endParaRPr>
          </a:p>
          <a:p>
            <a:pPr algn="l"/>
            <a:r>
              <a:rPr lang="en-US" dirty="0">
                <a:solidFill>
                  <a:srgbClr val="CCFFCC"/>
                </a:solidFill>
                <a:latin typeface="Cheltenhm BdItHd BT" panose="02040703050705090403" pitchFamily="18" charset="0"/>
              </a:rPr>
              <a:t>eighth rest</a:t>
            </a:r>
          </a:p>
          <a:p>
            <a:pPr algn="l"/>
            <a:r>
              <a:rPr lang="en-US" dirty="0">
                <a:solidFill>
                  <a:srgbClr val="CCFFCC"/>
                </a:solidFill>
                <a:latin typeface="Cheltenhm BdItHd BT" panose="02040703050705090403" pitchFamily="18" charset="0"/>
              </a:rPr>
              <a:t>dotted quarter rest</a:t>
            </a:r>
          </a:p>
          <a:p>
            <a:pPr algn="l"/>
            <a:r>
              <a:rPr lang="en-US" dirty="0">
                <a:solidFill>
                  <a:srgbClr val="CCFFCC"/>
                </a:solidFill>
                <a:latin typeface="Cheltenhm BdItHd BT" panose="02040703050705090403" pitchFamily="18" charset="0"/>
              </a:rPr>
              <a:t>whole rest </a:t>
            </a:r>
          </a:p>
        </p:txBody>
      </p:sp>
    </p:spTree>
    <p:extLst>
      <p:ext uri="{BB962C8B-B14F-4D97-AF65-F5344CB8AC3E}">
        <p14:creationId xmlns:p14="http://schemas.microsoft.com/office/powerpoint/2010/main" val="2777422249"/>
      </p:ext>
    </p:extLst>
  </p:cSld>
  <p:clrMapOvr>
    <a:masterClrMapping/>
  </p:clrMapOvr>
  <p:transition spd="slow">
    <p:strips dir="rd"/>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B95F0-6752-486A-8BCB-B8925598327D}"/>
              </a:ext>
            </a:extLst>
          </p:cNvPr>
          <p:cNvSpPr>
            <a:spLocks noGrp="1"/>
          </p:cNvSpPr>
          <p:nvPr>
            <p:ph idx="1"/>
          </p:nvPr>
        </p:nvSpPr>
        <p:spPr>
          <a:xfrm>
            <a:off x="0" y="145473"/>
            <a:ext cx="12192000" cy="6597159"/>
          </a:xfrm>
        </p:spPr>
        <p:txBody>
          <a:bodyPr anchor="ctr">
            <a:normAutofit/>
          </a:bodyPr>
          <a:lstStyle/>
          <a:p>
            <a:pPr marL="0" indent="0" algn="ctr">
              <a:buNone/>
            </a:pPr>
            <a:r>
              <a:rPr lang="en-US" sz="4800" b="1" dirty="0">
                <a:solidFill>
                  <a:schemeClr val="tx1"/>
                </a:solidFill>
                <a:latin typeface="Programma" pitchFamily="2" charset="0"/>
              </a:rPr>
              <a:t>SOH </a:t>
            </a:r>
            <a:r>
              <a:rPr lang="en-US" sz="4800" dirty="0">
                <a:solidFill>
                  <a:schemeClr val="tx1"/>
                </a:solidFill>
                <a:latin typeface="Cheltenhm BdItHd BT" panose="02040703050705090403" pitchFamily="18" charset="0"/>
              </a:rPr>
              <a:t>header</a:t>
            </a:r>
            <a:r>
              <a:rPr lang="en-US" sz="4800" b="1" dirty="0">
                <a:solidFill>
                  <a:schemeClr val="tx1"/>
                </a:solidFill>
                <a:latin typeface="Programma" pitchFamily="2" charset="0"/>
              </a:rPr>
              <a:t> </a:t>
            </a:r>
            <a:r>
              <a:rPr lang="en-US" sz="4800" b="1" dirty="0">
                <a:latin typeface="Programma" pitchFamily="2" charset="0"/>
              </a:rPr>
              <a:t>STX </a:t>
            </a:r>
            <a:r>
              <a:rPr lang="en-US" sz="4800" dirty="0">
                <a:solidFill>
                  <a:srgbClr val="CCFFCC"/>
                </a:solidFill>
                <a:latin typeface="Cheltenhm BdItHd BT" panose="02040703050705090403" pitchFamily="18" charset="0"/>
              </a:rPr>
              <a:t>body</a:t>
            </a:r>
            <a:r>
              <a:rPr lang="en-US" sz="4800" b="1" dirty="0">
                <a:latin typeface="Programma" pitchFamily="2" charset="0"/>
              </a:rPr>
              <a:t> ETX</a:t>
            </a:r>
            <a:endParaRPr lang="en-US" sz="4800" dirty="0">
              <a:solidFill>
                <a:srgbClr val="CCFFCC"/>
              </a:solidFill>
              <a:latin typeface="Cheltenhm BdItHd BT" panose="02040703050705090403" pitchFamily="18" charset="0"/>
            </a:endParaRPr>
          </a:p>
          <a:p>
            <a:pPr marL="0" indent="0" algn="ctr">
              <a:buNone/>
            </a:pPr>
            <a:endParaRPr lang="en-US" sz="4800" dirty="0">
              <a:solidFill>
                <a:srgbClr val="CCFFCC"/>
              </a:solidFill>
              <a:latin typeface="Cheltenhm BdItHd BT" panose="02040703050705090403" pitchFamily="18" charset="0"/>
            </a:endParaRPr>
          </a:p>
          <a:p>
            <a:pPr marL="0" indent="0" algn="ctr">
              <a:buNone/>
            </a:pPr>
            <a:endParaRPr lang="en-US" sz="4800" b="1" dirty="0">
              <a:solidFill>
                <a:schemeClr val="tx1"/>
              </a:solidFill>
              <a:latin typeface="Programma" pitchFamily="2" charset="0"/>
            </a:endParaRPr>
          </a:p>
          <a:p>
            <a:pPr marL="0" indent="0" algn="ctr">
              <a:buNone/>
            </a:pPr>
            <a:r>
              <a:rPr lang="en-US" sz="4800" b="1" dirty="0">
                <a:solidFill>
                  <a:schemeClr val="tx1"/>
                </a:solidFill>
                <a:latin typeface="Programma" pitchFamily="2" charset="0"/>
              </a:rPr>
              <a:t>SOH </a:t>
            </a:r>
            <a:r>
              <a:rPr lang="en-US" sz="4800" dirty="0">
                <a:solidFill>
                  <a:schemeClr val="tx1"/>
                </a:solidFill>
                <a:latin typeface="Cheltenhm BdItHd BT" panose="02040703050705090403" pitchFamily="18" charset="0"/>
              </a:rPr>
              <a:t>header</a:t>
            </a:r>
            <a:r>
              <a:rPr lang="en-US" sz="4800" b="1" dirty="0">
                <a:solidFill>
                  <a:schemeClr val="tx1"/>
                </a:solidFill>
                <a:latin typeface="Programma" pitchFamily="2" charset="0"/>
              </a:rPr>
              <a:t> STX </a:t>
            </a:r>
            <a:r>
              <a:rPr lang="en-US" sz="4800" dirty="0">
                <a:solidFill>
                  <a:schemeClr val="tx1"/>
                </a:solidFill>
                <a:latin typeface="Cheltenhm BdItHd BT" panose="02040703050705090403" pitchFamily="18" charset="0"/>
              </a:rPr>
              <a:t>block1</a:t>
            </a:r>
            <a:r>
              <a:rPr lang="en-US" sz="4800" b="1" dirty="0">
                <a:solidFill>
                  <a:schemeClr val="tx1"/>
                </a:solidFill>
                <a:latin typeface="Programma" pitchFamily="2" charset="0"/>
              </a:rPr>
              <a:t> ETB</a:t>
            </a:r>
            <a:endParaRPr lang="en-US" sz="4800" dirty="0">
              <a:solidFill>
                <a:schemeClr val="tx1"/>
              </a:solidFill>
              <a:latin typeface="Cheltenhm BdItHd BT" panose="02040703050705090403" pitchFamily="18" charset="0"/>
            </a:endParaRPr>
          </a:p>
          <a:p>
            <a:pPr marL="0" indent="0" algn="ctr">
              <a:buNone/>
            </a:pPr>
            <a:r>
              <a:rPr lang="en-US" sz="4800" b="1" dirty="0">
                <a:solidFill>
                  <a:schemeClr val="tx1"/>
                </a:solidFill>
                <a:latin typeface="Programma" pitchFamily="2" charset="0"/>
              </a:rPr>
              <a:t>STX </a:t>
            </a:r>
            <a:r>
              <a:rPr lang="en-US" sz="4800" dirty="0">
                <a:solidFill>
                  <a:schemeClr val="tx1"/>
                </a:solidFill>
                <a:latin typeface="Cheltenhm BdItHd BT" panose="02040703050705090403" pitchFamily="18" charset="0"/>
              </a:rPr>
              <a:t>block2</a:t>
            </a:r>
            <a:r>
              <a:rPr lang="en-US" sz="4800" b="1" dirty="0">
                <a:solidFill>
                  <a:schemeClr val="tx1"/>
                </a:solidFill>
                <a:latin typeface="Programma" pitchFamily="2" charset="0"/>
              </a:rPr>
              <a:t> ETB</a:t>
            </a:r>
          </a:p>
          <a:p>
            <a:pPr marL="0" indent="0" algn="ctr">
              <a:buNone/>
            </a:pPr>
            <a:r>
              <a:rPr lang="en-US" sz="4800" b="1" dirty="0">
                <a:solidFill>
                  <a:schemeClr val="tx1"/>
                </a:solidFill>
                <a:latin typeface="Programma" pitchFamily="2" charset="0"/>
              </a:rPr>
              <a:t>STX </a:t>
            </a:r>
            <a:r>
              <a:rPr lang="en-US" sz="4800" dirty="0">
                <a:solidFill>
                  <a:schemeClr val="tx1"/>
                </a:solidFill>
                <a:latin typeface="Cheltenhm BdItHd BT" panose="02040703050705090403" pitchFamily="18" charset="0"/>
              </a:rPr>
              <a:t>block3</a:t>
            </a:r>
            <a:r>
              <a:rPr lang="en-US" sz="4800" dirty="0">
                <a:solidFill>
                  <a:schemeClr val="tx1"/>
                </a:solidFill>
                <a:latin typeface="Programma" pitchFamily="2" charset="0"/>
              </a:rPr>
              <a:t> </a:t>
            </a:r>
            <a:r>
              <a:rPr lang="en-US" sz="4800" b="1" dirty="0">
                <a:solidFill>
                  <a:schemeClr val="tx1"/>
                </a:solidFill>
                <a:latin typeface="Programma" pitchFamily="2" charset="0"/>
              </a:rPr>
              <a:t>ETX</a:t>
            </a:r>
          </a:p>
        </p:txBody>
      </p:sp>
    </p:spTree>
    <p:extLst>
      <p:ext uri="{BB962C8B-B14F-4D97-AF65-F5344CB8AC3E}">
        <p14:creationId xmlns:p14="http://schemas.microsoft.com/office/powerpoint/2010/main" val="503818248"/>
      </p:ext>
    </p:extLst>
  </p:cSld>
  <p:clrMapOvr>
    <a:masterClrMapping/>
  </p:clrMapOvr>
  <p:transition spd="slow">
    <p:strips dir="rd"/>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B95F0-6752-486A-8BCB-B8925598327D}"/>
              </a:ext>
            </a:extLst>
          </p:cNvPr>
          <p:cNvSpPr>
            <a:spLocks noGrp="1"/>
          </p:cNvSpPr>
          <p:nvPr>
            <p:ph idx="1"/>
          </p:nvPr>
        </p:nvSpPr>
        <p:spPr>
          <a:xfrm>
            <a:off x="0" y="145473"/>
            <a:ext cx="12192000" cy="6597159"/>
          </a:xfrm>
        </p:spPr>
        <p:txBody>
          <a:bodyPr anchor="ctr">
            <a:normAutofit/>
          </a:bodyPr>
          <a:lstStyle/>
          <a:p>
            <a:pPr marL="0" indent="0" algn="ctr">
              <a:buNone/>
            </a:pPr>
            <a:r>
              <a:rPr lang="en-US" sz="4800" b="1" dirty="0">
                <a:latin typeface="Programma" pitchFamily="2" charset="0"/>
              </a:rPr>
              <a:t>SOH </a:t>
            </a:r>
            <a:r>
              <a:rPr lang="en-US" sz="4800" dirty="0">
                <a:solidFill>
                  <a:srgbClr val="CCFFCC"/>
                </a:solidFill>
                <a:latin typeface="Cheltenhm BdItHd BT" panose="02040703050705090403" pitchFamily="18" charset="0"/>
              </a:rPr>
              <a:t>header</a:t>
            </a:r>
            <a:r>
              <a:rPr lang="en-US" sz="4800" b="1" dirty="0">
                <a:latin typeface="Programma" pitchFamily="2" charset="0"/>
              </a:rPr>
              <a:t> STX </a:t>
            </a:r>
            <a:r>
              <a:rPr lang="en-US" sz="4800" dirty="0">
                <a:solidFill>
                  <a:srgbClr val="CCFFCC"/>
                </a:solidFill>
                <a:latin typeface="Cheltenhm BdItHd BT" panose="02040703050705090403" pitchFamily="18" charset="0"/>
              </a:rPr>
              <a:t>body</a:t>
            </a:r>
            <a:r>
              <a:rPr lang="en-US" sz="4800" b="1" dirty="0">
                <a:latin typeface="Programma" pitchFamily="2" charset="0"/>
              </a:rPr>
              <a:t> ETX</a:t>
            </a:r>
            <a:endParaRPr lang="en-US" sz="4800" dirty="0">
              <a:solidFill>
                <a:srgbClr val="CCFFCC"/>
              </a:solidFill>
              <a:latin typeface="Cheltenhm BdItHd BT" panose="02040703050705090403" pitchFamily="18" charset="0"/>
            </a:endParaRPr>
          </a:p>
          <a:p>
            <a:pPr marL="0" indent="0" algn="ctr">
              <a:buNone/>
            </a:pPr>
            <a:endParaRPr lang="en-US" sz="4800" dirty="0">
              <a:solidFill>
                <a:srgbClr val="CCFFCC"/>
              </a:solidFill>
              <a:latin typeface="Cheltenhm BdItHd BT" panose="02040703050705090403" pitchFamily="18" charset="0"/>
            </a:endParaRPr>
          </a:p>
          <a:p>
            <a:pPr marL="0" indent="0" algn="ctr">
              <a:buNone/>
            </a:pPr>
            <a:endParaRPr lang="en-US" sz="4800" b="1" dirty="0">
              <a:solidFill>
                <a:schemeClr val="tx1"/>
              </a:solidFill>
              <a:latin typeface="Programma" pitchFamily="2" charset="0"/>
            </a:endParaRPr>
          </a:p>
          <a:p>
            <a:pPr marL="0" indent="0" algn="ctr">
              <a:buNone/>
            </a:pPr>
            <a:r>
              <a:rPr lang="en-US" sz="4800" b="1" dirty="0">
                <a:solidFill>
                  <a:schemeClr val="tx1"/>
                </a:solidFill>
                <a:latin typeface="Programma" pitchFamily="2" charset="0"/>
              </a:rPr>
              <a:t>SOH </a:t>
            </a:r>
            <a:r>
              <a:rPr lang="en-US" sz="4800" dirty="0">
                <a:solidFill>
                  <a:schemeClr val="tx1"/>
                </a:solidFill>
                <a:latin typeface="Cheltenhm BdItHd BT" panose="02040703050705090403" pitchFamily="18" charset="0"/>
              </a:rPr>
              <a:t>header</a:t>
            </a:r>
            <a:r>
              <a:rPr lang="en-US" sz="4800" b="1" dirty="0">
                <a:solidFill>
                  <a:schemeClr val="tx1"/>
                </a:solidFill>
                <a:latin typeface="Programma" pitchFamily="2" charset="0"/>
              </a:rPr>
              <a:t> STX </a:t>
            </a:r>
            <a:r>
              <a:rPr lang="en-US" sz="4800" dirty="0">
                <a:solidFill>
                  <a:schemeClr val="tx1"/>
                </a:solidFill>
                <a:latin typeface="Cheltenhm BdItHd BT" panose="02040703050705090403" pitchFamily="18" charset="0"/>
              </a:rPr>
              <a:t>block1</a:t>
            </a:r>
            <a:r>
              <a:rPr lang="en-US" sz="4800" b="1" dirty="0">
                <a:solidFill>
                  <a:schemeClr val="tx1"/>
                </a:solidFill>
                <a:latin typeface="Programma" pitchFamily="2" charset="0"/>
              </a:rPr>
              <a:t> ETB</a:t>
            </a:r>
            <a:endParaRPr lang="en-US" sz="4800" dirty="0">
              <a:solidFill>
                <a:schemeClr val="tx1"/>
              </a:solidFill>
              <a:latin typeface="Cheltenhm BdItHd BT" panose="02040703050705090403" pitchFamily="18" charset="0"/>
            </a:endParaRPr>
          </a:p>
          <a:p>
            <a:pPr marL="0" indent="0" algn="ctr">
              <a:buNone/>
            </a:pPr>
            <a:r>
              <a:rPr lang="en-US" sz="4800" b="1" dirty="0">
                <a:solidFill>
                  <a:schemeClr val="tx1"/>
                </a:solidFill>
                <a:latin typeface="Programma" pitchFamily="2" charset="0"/>
              </a:rPr>
              <a:t>STX </a:t>
            </a:r>
            <a:r>
              <a:rPr lang="en-US" sz="4800" dirty="0">
                <a:solidFill>
                  <a:schemeClr val="tx1"/>
                </a:solidFill>
                <a:latin typeface="Cheltenhm BdItHd BT" panose="02040703050705090403" pitchFamily="18" charset="0"/>
              </a:rPr>
              <a:t>block2</a:t>
            </a:r>
            <a:r>
              <a:rPr lang="en-US" sz="4800" b="1" dirty="0">
                <a:solidFill>
                  <a:schemeClr val="tx1"/>
                </a:solidFill>
                <a:latin typeface="Programma" pitchFamily="2" charset="0"/>
              </a:rPr>
              <a:t> ETB</a:t>
            </a:r>
          </a:p>
          <a:p>
            <a:pPr marL="0" indent="0" algn="ctr">
              <a:buNone/>
            </a:pPr>
            <a:r>
              <a:rPr lang="en-US" sz="4800" b="1" dirty="0">
                <a:solidFill>
                  <a:schemeClr val="tx1"/>
                </a:solidFill>
                <a:latin typeface="Programma" pitchFamily="2" charset="0"/>
              </a:rPr>
              <a:t>STX </a:t>
            </a:r>
            <a:r>
              <a:rPr lang="en-US" sz="4800" dirty="0">
                <a:solidFill>
                  <a:schemeClr val="tx1"/>
                </a:solidFill>
                <a:latin typeface="Cheltenhm BdItHd BT" panose="02040703050705090403" pitchFamily="18" charset="0"/>
              </a:rPr>
              <a:t>block3</a:t>
            </a:r>
            <a:r>
              <a:rPr lang="en-US" sz="4800" dirty="0">
                <a:solidFill>
                  <a:schemeClr val="tx1"/>
                </a:solidFill>
                <a:latin typeface="Programma" pitchFamily="2" charset="0"/>
              </a:rPr>
              <a:t> </a:t>
            </a:r>
            <a:r>
              <a:rPr lang="en-US" sz="4800" b="1" dirty="0">
                <a:solidFill>
                  <a:schemeClr val="tx1"/>
                </a:solidFill>
                <a:latin typeface="Programma" pitchFamily="2" charset="0"/>
              </a:rPr>
              <a:t>ETX</a:t>
            </a:r>
          </a:p>
        </p:txBody>
      </p:sp>
    </p:spTree>
    <p:extLst>
      <p:ext uri="{BB962C8B-B14F-4D97-AF65-F5344CB8AC3E}">
        <p14:creationId xmlns:p14="http://schemas.microsoft.com/office/powerpoint/2010/main" val="294421360"/>
      </p:ext>
    </p:extLst>
  </p:cSld>
  <p:clrMapOvr>
    <a:masterClrMapping/>
  </p:clrMapOvr>
  <p:transition spd="slow">
    <p:strips dir="rd"/>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A1B95F0-6752-486A-8BCB-B8925598327D}"/>
              </a:ext>
            </a:extLst>
          </p:cNvPr>
          <p:cNvSpPr>
            <a:spLocks noGrp="1"/>
          </p:cNvSpPr>
          <p:nvPr>
            <p:ph idx="1"/>
          </p:nvPr>
        </p:nvSpPr>
        <p:spPr>
          <a:xfrm>
            <a:off x="0" y="145473"/>
            <a:ext cx="12192000" cy="6597159"/>
          </a:xfrm>
        </p:spPr>
        <p:txBody>
          <a:bodyPr anchor="ctr">
            <a:normAutofit/>
          </a:bodyPr>
          <a:lstStyle/>
          <a:p>
            <a:pPr marL="0" indent="0" algn="ctr">
              <a:buNone/>
            </a:pPr>
            <a:r>
              <a:rPr lang="en-US" sz="4800" b="1" dirty="0">
                <a:latin typeface="Programma" pitchFamily="2" charset="0"/>
              </a:rPr>
              <a:t>SOH </a:t>
            </a:r>
            <a:r>
              <a:rPr lang="en-US" sz="4800" dirty="0">
                <a:solidFill>
                  <a:srgbClr val="CCFFCC"/>
                </a:solidFill>
                <a:latin typeface="Cheltenhm BdItHd BT" panose="02040703050705090403" pitchFamily="18" charset="0"/>
              </a:rPr>
              <a:t>header</a:t>
            </a:r>
            <a:r>
              <a:rPr lang="en-US" sz="4800" b="1" dirty="0">
                <a:latin typeface="Programma" pitchFamily="2" charset="0"/>
              </a:rPr>
              <a:t> STX </a:t>
            </a:r>
            <a:r>
              <a:rPr lang="en-US" sz="4800" dirty="0">
                <a:solidFill>
                  <a:srgbClr val="CCFFCC"/>
                </a:solidFill>
                <a:latin typeface="Cheltenhm BdItHd BT" panose="02040703050705090403" pitchFamily="18" charset="0"/>
              </a:rPr>
              <a:t>body</a:t>
            </a:r>
            <a:r>
              <a:rPr lang="en-US" sz="4800" b="1" dirty="0">
                <a:latin typeface="Programma" pitchFamily="2" charset="0"/>
              </a:rPr>
              <a:t> ETX</a:t>
            </a:r>
            <a:endParaRPr lang="en-US" sz="4800" dirty="0">
              <a:solidFill>
                <a:srgbClr val="CCFFCC"/>
              </a:solidFill>
              <a:latin typeface="Cheltenhm BdItHd BT" panose="02040703050705090403" pitchFamily="18" charset="0"/>
            </a:endParaRPr>
          </a:p>
          <a:p>
            <a:pPr marL="0" indent="0" algn="ctr">
              <a:buNone/>
            </a:pPr>
            <a:endParaRPr lang="en-US" sz="4800" dirty="0">
              <a:solidFill>
                <a:srgbClr val="CCFFCC"/>
              </a:solidFill>
              <a:latin typeface="Cheltenhm BdItHd BT" panose="02040703050705090403" pitchFamily="18" charset="0"/>
            </a:endParaRPr>
          </a:p>
          <a:p>
            <a:pPr marL="0" indent="0" algn="ctr">
              <a:buNone/>
            </a:pPr>
            <a:endParaRPr lang="en-US" sz="4800" b="1" dirty="0">
              <a:latin typeface="Programma" pitchFamily="2" charset="0"/>
            </a:endParaRPr>
          </a:p>
          <a:p>
            <a:pPr marL="0" indent="0" algn="ctr">
              <a:buNone/>
            </a:pPr>
            <a:r>
              <a:rPr lang="en-US" sz="4800" b="1" dirty="0">
                <a:latin typeface="Programma" pitchFamily="2" charset="0"/>
              </a:rPr>
              <a:t>SOH </a:t>
            </a:r>
            <a:r>
              <a:rPr lang="en-US" sz="4800" dirty="0">
                <a:solidFill>
                  <a:srgbClr val="CCFFCC"/>
                </a:solidFill>
                <a:latin typeface="Cheltenhm BdItHd BT" panose="02040703050705090403" pitchFamily="18" charset="0"/>
              </a:rPr>
              <a:t>header</a:t>
            </a:r>
            <a:r>
              <a:rPr lang="en-US" sz="4800" b="1" dirty="0">
                <a:latin typeface="Programma" pitchFamily="2" charset="0"/>
              </a:rPr>
              <a:t> STX </a:t>
            </a:r>
            <a:r>
              <a:rPr lang="en-US" sz="4800" dirty="0">
                <a:solidFill>
                  <a:srgbClr val="CCFFCC"/>
                </a:solidFill>
                <a:latin typeface="Cheltenhm BdItHd BT" panose="02040703050705090403" pitchFamily="18" charset="0"/>
              </a:rPr>
              <a:t>block1</a:t>
            </a:r>
            <a:r>
              <a:rPr lang="en-US" sz="4800" b="1" dirty="0">
                <a:latin typeface="Programma" pitchFamily="2" charset="0"/>
              </a:rPr>
              <a:t> ETB</a:t>
            </a:r>
            <a:endParaRPr lang="en-US" sz="4800" dirty="0">
              <a:solidFill>
                <a:srgbClr val="CCFFCC"/>
              </a:solidFill>
              <a:latin typeface="Cheltenhm BdItHd BT" panose="02040703050705090403" pitchFamily="18" charset="0"/>
            </a:endParaRPr>
          </a:p>
          <a:p>
            <a:pPr marL="0" indent="0" algn="ctr">
              <a:buNone/>
            </a:pPr>
            <a:r>
              <a:rPr lang="en-US" sz="4800" b="1" dirty="0">
                <a:latin typeface="Programma" pitchFamily="2" charset="0"/>
              </a:rPr>
              <a:t>STX </a:t>
            </a:r>
            <a:r>
              <a:rPr lang="en-US" sz="4800" dirty="0">
                <a:solidFill>
                  <a:srgbClr val="CCFFCC"/>
                </a:solidFill>
                <a:latin typeface="Cheltenhm BdItHd BT" panose="02040703050705090403" pitchFamily="18" charset="0"/>
              </a:rPr>
              <a:t>block2</a:t>
            </a:r>
            <a:r>
              <a:rPr lang="en-US" sz="4800" b="1" dirty="0">
                <a:latin typeface="Programma" pitchFamily="2" charset="0"/>
              </a:rPr>
              <a:t> ETB</a:t>
            </a:r>
            <a:endParaRPr lang="en-US" sz="4800" b="1" dirty="0">
              <a:solidFill>
                <a:srgbClr val="CCFFCC"/>
              </a:solidFill>
              <a:latin typeface="Programma" pitchFamily="2" charset="0"/>
            </a:endParaRPr>
          </a:p>
          <a:p>
            <a:pPr marL="0" indent="0" algn="ctr">
              <a:buNone/>
            </a:pPr>
            <a:r>
              <a:rPr lang="en-US" sz="4800" b="1" dirty="0">
                <a:latin typeface="Programma" pitchFamily="2" charset="0"/>
              </a:rPr>
              <a:t>STX </a:t>
            </a:r>
            <a:r>
              <a:rPr lang="en-US" sz="4800" dirty="0">
                <a:solidFill>
                  <a:srgbClr val="CCFFCC"/>
                </a:solidFill>
                <a:latin typeface="Cheltenhm BdItHd BT" panose="02040703050705090403" pitchFamily="18" charset="0"/>
              </a:rPr>
              <a:t>block3</a:t>
            </a:r>
            <a:r>
              <a:rPr lang="en-US" sz="4800" dirty="0">
                <a:latin typeface="Programma" pitchFamily="2" charset="0"/>
              </a:rPr>
              <a:t> </a:t>
            </a:r>
            <a:r>
              <a:rPr lang="en-US" sz="4800" b="1" dirty="0">
                <a:latin typeface="Programma" pitchFamily="2" charset="0"/>
              </a:rPr>
              <a:t>ETX</a:t>
            </a:r>
            <a:endParaRPr lang="en-US" sz="4800" b="1" dirty="0">
              <a:solidFill>
                <a:srgbClr val="CCFFCC"/>
              </a:solidFill>
              <a:latin typeface="Programma" pitchFamily="2" charset="0"/>
            </a:endParaRPr>
          </a:p>
        </p:txBody>
      </p:sp>
    </p:spTree>
    <p:extLst>
      <p:ext uri="{BB962C8B-B14F-4D97-AF65-F5344CB8AC3E}">
        <p14:creationId xmlns:p14="http://schemas.microsoft.com/office/powerpoint/2010/main" val="2834499976"/>
      </p:ext>
    </p:extLst>
  </p:cSld>
  <p:clrMapOvr>
    <a:masterClrMapping/>
  </p:clrMapOvr>
  <p:transition spd="slow">
    <p:strips dir="rd"/>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Protocol</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0000110	</a:t>
            </a:r>
            <a:r>
              <a:rPr lang="en-US" b="1" dirty="0">
                <a:latin typeface="Programma" pitchFamily="2" charset="0"/>
              </a:rPr>
              <a:t>ACK		acknowledgement</a:t>
            </a:r>
          </a:p>
          <a:p>
            <a:pPr marL="0" indent="0">
              <a:buNone/>
            </a:pPr>
            <a:endParaRPr lang="en-US" dirty="0">
              <a:latin typeface="Programma" pitchFamily="2" charset="0"/>
            </a:endParaRPr>
          </a:p>
          <a:p>
            <a:pPr marL="0" indent="0">
              <a:buNone/>
            </a:pPr>
            <a:r>
              <a:rPr lang="en-US" dirty="0">
                <a:latin typeface="Programma" pitchFamily="2" charset="0"/>
              </a:rPr>
              <a:t>0010101	</a:t>
            </a:r>
            <a:r>
              <a:rPr lang="en-US" b="1" dirty="0">
                <a:latin typeface="Programma" pitchFamily="2" charset="0"/>
              </a:rPr>
              <a:t>NAK		negative acknowledgement</a:t>
            </a:r>
          </a:p>
          <a:p>
            <a:pPr marL="0" indent="0">
              <a:buNone/>
            </a:pPr>
            <a:endParaRPr lang="en-US" b="1" dirty="0">
              <a:latin typeface="Programma" pitchFamily="2" charset="0"/>
            </a:endParaRPr>
          </a:p>
          <a:p>
            <a:pPr marL="0" indent="0">
              <a:buNone/>
            </a:pPr>
            <a:r>
              <a:rPr lang="en-US" dirty="0">
                <a:latin typeface="Programma" pitchFamily="2" charset="0"/>
              </a:rPr>
              <a:t>0010110</a:t>
            </a:r>
            <a:r>
              <a:rPr lang="en-US" b="1" dirty="0">
                <a:latin typeface="Programma" pitchFamily="2" charset="0"/>
              </a:rPr>
              <a:t>	SYN		synchronous idle</a:t>
            </a:r>
          </a:p>
          <a:p>
            <a:pPr marL="0" indent="0">
              <a:buNone/>
            </a:pPr>
            <a:endParaRPr lang="en-US" b="1" dirty="0">
              <a:latin typeface="Programma" pitchFamily="2" charset="0"/>
            </a:endParaRPr>
          </a:p>
        </p:txBody>
      </p:sp>
    </p:spTree>
    <p:extLst>
      <p:ext uri="{BB962C8B-B14F-4D97-AF65-F5344CB8AC3E}">
        <p14:creationId xmlns:p14="http://schemas.microsoft.com/office/powerpoint/2010/main" val="2079419472"/>
      </p:ext>
    </p:extLst>
  </p:cSld>
  <p:clrMapOvr>
    <a:masterClrMapping/>
  </p:clrMapOvr>
  <p:transition spd="slow">
    <p:strips dir="rd"/>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End</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0000110	</a:t>
            </a:r>
            <a:r>
              <a:rPr lang="en-US" b="1" dirty="0">
                <a:latin typeface="Programma" pitchFamily="2" charset="0"/>
              </a:rPr>
              <a:t>EOT		end of transmission</a:t>
            </a:r>
          </a:p>
          <a:p>
            <a:pPr marL="0" indent="0">
              <a:buNone/>
            </a:pPr>
            <a:endParaRPr lang="en-US" dirty="0">
              <a:latin typeface="Programma" pitchFamily="2" charset="0"/>
            </a:endParaRPr>
          </a:p>
          <a:p>
            <a:pPr marL="0" indent="0">
              <a:buNone/>
            </a:pPr>
            <a:r>
              <a:rPr lang="en-US" dirty="0">
                <a:latin typeface="Programma" pitchFamily="2" charset="0"/>
              </a:rPr>
              <a:t>0010101	</a:t>
            </a:r>
            <a:r>
              <a:rPr lang="en-US" b="1" dirty="0">
                <a:latin typeface="Programma" pitchFamily="2" charset="0"/>
              </a:rPr>
              <a:t>EM		end of medium</a:t>
            </a:r>
          </a:p>
          <a:p>
            <a:pPr marL="0" indent="0">
              <a:buNone/>
            </a:pPr>
            <a:endParaRPr lang="en-US" b="1" dirty="0">
              <a:latin typeface="Programma" pitchFamily="2" charset="0"/>
            </a:endParaRPr>
          </a:p>
        </p:txBody>
      </p:sp>
    </p:spTree>
    <p:extLst>
      <p:ext uri="{BB962C8B-B14F-4D97-AF65-F5344CB8AC3E}">
        <p14:creationId xmlns:p14="http://schemas.microsoft.com/office/powerpoint/2010/main" val="1399604822"/>
      </p:ext>
    </p:extLst>
  </p:cSld>
  <p:clrMapOvr>
    <a:masterClrMapping/>
  </p:clrMapOvr>
  <p:transition spd="slow">
    <p:strips dir="rd"/>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Oops</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0011010	</a:t>
            </a:r>
            <a:r>
              <a:rPr lang="en-US" b="1" dirty="0">
                <a:latin typeface="Programma" pitchFamily="2" charset="0"/>
              </a:rPr>
              <a:t>SUB		substitute</a:t>
            </a:r>
          </a:p>
          <a:p>
            <a:pPr marL="0" indent="0">
              <a:buNone/>
            </a:pPr>
            <a:endParaRPr lang="en-US" dirty="0">
              <a:latin typeface="Programma" pitchFamily="2" charset="0"/>
            </a:endParaRPr>
          </a:p>
          <a:p>
            <a:pPr marL="0" indent="0">
              <a:buNone/>
            </a:pPr>
            <a:r>
              <a:rPr lang="en-US" dirty="0">
                <a:latin typeface="Programma" pitchFamily="2" charset="0"/>
              </a:rPr>
              <a:t>0011000	</a:t>
            </a:r>
            <a:r>
              <a:rPr lang="en-US" b="1" dirty="0">
                <a:latin typeface="Programma" pitchFamily="2" charset="0"/>
              </a:rPr>
              <a:t>CAN		cancel</a:t>
            </a:r>
          </a:p>
          <a:p>
            <a:pPr marL="0" indent="0">
              <a:buNone/>
            </a:pPr>
            <a:endParaRPr lang="en-US" b="1" dirty="0">
              <a:latin typeface="Programma" pitchFamily="2" charset="0"/>
            </a:endParaRPr>
          </a:p>
        </p:txBody>
      </p:sp>
    </p:spTree>
    <p:extLst>
      <p:ext uri="{BB962C8B-B14F-4D97-AF65-F5344CB8AC3E}">
        <p14:creationId xmlns:p14="http://schemas.microsoft.com/office/powerpoint/2010/main" val="287426701"/>
      </p:ext>
    </p:extLst>
  </p:cSld>
  <p:clrMapOvr>
    <a:masterClrMapping/>
  </p:clrMapOvr>
  <p:transition spd="slow">
    <p:strips dir="rd"/>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Escapement</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0011011	</a:t>
            </a:r>
            <a:r>
              <a:rPr lang="en-US" b="1" dirty="0">
                <a:latin typeface="Programma" pitchFamily="2" charset="0"/>
              </a:rPr>
              <a:t>ESC		escape</a:t>
            </a:r>
          </a:p>
          <a:p>
            <a:pPr marL="0" indent="0">
              <a:buNone/>
            </a:pPr>
            <a:endParaRPr lang="en-US" b="1" dirty="0">
              <a:latin typeface="Programma" pitchFamily="2" charset="0"/>
            </a:endParaRPr>
          </a:p>
          <a:p>
            <a:pPr marL="0" indent="0">
              <a:buNone/>
            </a:pPr>
            <a:r>
              <a:rPr lang="en-US" dirty="0">
                <a:latin typeface="Programma" pitchFamily="2" charset="0"/>
              </a:rPr>
              <a:t>0010000	</a:t>
            </a:r>
            <a:r>
              <a:rPr lang="en-US" b="1" dirty="0">
                <a:latin typeface="Programma" pitchFamily="2" charset="0"/>
              </a:rPr>
              <a:t>DLE		data link escape</a:t>
            </a:r>
          </a:p>
          <a:p>
            <a:pPr marL="0" indent="0">
              <a:buNone/>
            </a:pPr>
            <a:endParaRPr lang="en-US" dirty="0">
              <a:latin typeface="Programma" pitchFamily="2" charset="0"/>
            </a:endParaRPr>
          </a:p>
          <a:p>
            <a:pPr marL="0" indent="0">
              <a:buNone/>
            </a:pPr>
            <a:r>
              <a:rPr lang="en-US" dirty="0">
                <a:latin typeface="Programma" pitchFamily="2" charset="0"/>
              </a:rPr>
              <a:t>0001110	</a:t>
            </a:r>
            <a:r>
              <a:rPr lang="en-US" b="1" dirty="0">
                <a:latin typeface="Programma" pitchFamily="2" charset="0"/>
              </a:rPr>
              <a:t>SO		shift out</a:t>
            </a:r>
          </a:p>
          <a:p>
            <a:pPr marL="0" indent="0">
              <a:buNone/>
            </a:pPr>
            <a:endParaRPr lang="en-US" b="1" dirty="0">
              <a:latin typeface="Programma" pitchFamily="2" charset="0"/>
            </a:endParaRPr>
          </a:p>
          <a:p>
            <a:pPr marL="0" indent="0">
              <a:buNone/>
            </a:pPr>
            <a:r>
              <a:rPr lang="en-US" dirty="0">
                <a:latin typeface="Programma" pitchFamily="2" charset="0"/>
              </a:rPr>
              <a:t>0001111	</a:t>
            </a:r>
            <a:r>
              <a:rPr lang="en-US" b="1" dirty="0">
                <a:latin typeface="Programma" pitchFamily="2" charset="0"/>
              </a:rPr>
              <a:t>SI		shift in</a:t>
            </a:r>
          </a:p>
        </p:txBody>
      </p:sp>
    </p:spTree>
    <p:extLst>
      <p:ext uri="{BB962C8B-B14F-4D97-AF65-F5344CB8AC3E}">
        <p14:creationId xmlns:p14="http://schemas.microsoft.com/office/powerpoint/2010/main" val="1872448993"/>
      </p:ext>
    </p:extLst>
  </p:cSld>
  <p:clrMapOvr>
    <a:masterClrMapping/>
  </p:clrMapOvr>
  <p:transition spd="slow">
    <p:strips dir="rd"/>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8C264A-2FE4-4E1F-BDCB-F72841E9A58F}"/>
              </a:ext>
            </a:extLst>
          </p:cNvPr>
          <p:cNvSpPr>
            <a:spLocks noGrp="1"/>
          </p:cNvSpPr>
          <p:nvPr>
            <p:ph type="title"/>
          </p:nvPr>
        </p:nvSpPr>
        <p:spPr/>
        <p:txBody>
          <a:bodyPr/>
          <a:lstStyle/>
          <a:p>
            <a:r>
              <a:rPr lang="en-US" b="1" dirty="0">
                <a:latin typeface="Programma" pitchFamily="2" charset="0"/>
              </a:rPr>
              <a:t>Information Separators</a:t>
            </a:r>
          </a:p>
        </p:txBody>
      </p:sp>
      <p:sp>
        <p:nvSpPr>
          <p:cNvPr id="4" name="Content Placeholder 3">
            <a:extLst>
              <a:ext uri="{FF2B5EF4-FFF2-40B4-BE49-F238E27FC236}">
                <a16:creationId xmlns:a16="http://schemas.microsoft.com/office/drawing/2014/main" id="{28EF7537-B163-4C38-9EF1-845BA7EF2544}"/>
              </a:ext>
            </a:extLst>
          </p:cNvPr>
          <p:cNvSpPr>
            <a:spLocks noGrp="1"/>
          </p:cNvSpPr>
          <p:nvPr>
            <p:ph idx="1"/>
          </p:nvPr>
        </p:nvSpPr>
        <p:spPr>
          <a:xfrm>
            <a:off x="838199" y="1825624"/>
            <a:ext cx="11229109" cy="4917007"/>
          </a:xfrm>
        </p:spPr>
        <p:txBody>
          <a:bodyPr/>
          <a:lstStyle/>
          <a:p>
            <a:pPr marL="0" indent="0">
              <a:buNone/>
            </a:pPr>
            <a:r>
              <a:rPr lang="en-US" dirty="0">
                <a:latin typeface="Programma" pitchFamily="2" charset="0"/>
              </a:rPr>
              <a:t>0011100	</a:t>
            </a:r>
            <a:r>
              <a:rPr lang="en-US" b="1" dirty="0">
                <a:latin typeface="Programma" pitchFamily="2" charset="0"/>
              </a:rPr>
              <a:t>FS		file separator</a:t>
            </a:r>
          </a:p>
          <a:p>
            <a:pPr marL="0" indent="0">
              <a:buNone/>
            </a:pPr>
            <a:endParaRPr lang="en-US" dirty="0">
              <a:latin typeface="Programma" pitchFamily="2" charset="0"/>
            </a:endParaRPr>
          </a:p>
          <a:p>
            <a:pPr marL="0" indent="0">
              <a:buNone/>
            </a:pPr>
            <a:r>
              <a:rPr lang="en-US" dirty="0">
                <a:latin typeface="Programma" pitchFamily="2" charset="0"/>
              </a:rPr>
              <a:t>0011101	</a:t>
            </a:r>
            <a:r>
              <a:rPr lang="en-US" b="1" dirty="0">
                <a:latin typeface="Programma" pitchFamily="2" charset="0"/>
              </a:rPr>
              <a:t>GS		group separator</a:t>
            </a:r>
          </a:p>
          <a:p>
            <a:pPr marL="0" indent="0">
              <a:buNone/>
            </a:pPr>
            <a:endParaRPr lang="en-US" b="1" dirty="0">
              <a:latin typeface="Programma" pitchFamily="2" charset="0"/>
            </a:endParaRPr>
          </a:p>
          <a:p>
            <a:pPr marL="0" indent="0">
              <a:buNone/>
            </a:pPr>
            <a:r>
              <a:rPr lang="en-US" dirty="0">
                <a:latin typeface="Programma" pitchFamily="2" charset="0"/>
              </a:rPr>
              <a:t>0011110	</a:t>
            </a:r>
            <a:r>
              <a:rPr lang="en-US" b="1" dirty="0">
                <a:latin typeface="Programma" pitchFamily="2" charset="0"/>
              </a:rPr>
              <a:t>RS		record separator</a:t>
            </a:r>
          </a:p>
          <a:p>
            <a:pPr marL="0" indent="0">
              <a:buNone/>
            </a:pPr>
            <a:endParaRPr lang="en-US" b="1" dirty="0">
              <a:latin typeface="Programma" pitchFamily="2" charset="0"/>
            </a:endParaRPr>
          </a:p>
          <a:p>
            <a:pPr marL="0" indent="0">
              <a:buNone/>
            </a:pPr>
            <a:r>
              <a:rPr lang="en-US" dirty="0">
                <a:latin typeface="Programma" pitchFamily="2" charset="0"/>
              </a:rPr>
              <a:t>0011111	</a:t>
            </a:r>
            <a:r>
              <a:rPr lang="en-US" b="1" dirty="0">
                <a:latin typeface="Programma" pitchFamily="2" charset="0"/>
              </a:rPr>
              <a:t>US		unit separator</a:t>
            </a:r>
          </a:p>
        </p:txBody>
      </p:sp>
    </p:spTree>
    <p:extLst>
      <p:ext uri="{BB962C8B-B14F-4D97-AF65-F5344CB8AC3E}">
        <p14:creationId xmlns:p14="http://schemas.microsoft.com/office/powerpoint/2010/main" val="3593182628"/>
      </p:ext>
    </p:extLst>
  </p:cSld>
  <p:clrMapOvr>
    <a:masterClrMapping/>
  </p:clrMapOvr>
  <p:transition spd="slow">
    <p:strips dir="rd"/>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nvGraphicFramePr>
        <p:xfrm>
          <a:off x="838200" y="317161"/>
          <a:ext cx="10515605" cy="5967824"/>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pt-BR" sz="1800" b="1" dirty="0">
                          <a:solidFill>
                            <a:schemeClr val="bg1"/>
                          </a:solidFill>
                          <a:latin typeface="Programma" pitchFamily="2" charset="0"/>
                        </a:rPr>
                        <a:t>NUL</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SOH</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STX</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ETX</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t-BR" sz="1800" b="1" dirty="0">
                          <a:solidFill>
                            <a:schemeClr val="bg1"/>
                          </a:solidFill>
                          <a:latin typeface="Programma" pitchFamily="2" charset="0"/>
                        </a:rPr>
                        <a:t>EOT</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ENQ</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ACK</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BEL</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BS</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TAB</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LF</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VT</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FF</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CR</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SO</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pt-BR" sz="1800" b="1" dirty="0">
                          <a:solidFill>
                            <a:schemeClr val="bg1"/>
                          </a:solidFill>
                          <a:latin typeface="Programma" pitchFamily="2" charset="0"/>
                        </a:rPr>
                        <a:t>SI</a:t>
                      </a:r>
                      <a:endParaRPr lang="en-US" sz="1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800" b="1" dirty="0">
                          <a:solidFill>
                            <a:schemeClr val="bg1"/>
                          </a:solidFill>
                          <a:latin typeface="Programma" pitchFamily="2" charset="0"/>
                        </a:rPr>
                        <a:t>DLE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DC4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NAK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SYN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ETB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CAN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EM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SUB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ESC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FS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GS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US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r h="658348">
                <a:tc>
                  <a:txBody>
                    <a:bodyPr/>
                    <a:lstStyle/>
                    <a:p>
                      <a:pPr algn="ctr"/>
                      <a:r>
                        <a:rPr lang="en-US" sz="2800" b="0" dirty="0">
                          <a:solidFill>
                            <a:schemeClr val="bg1"/>
                          </a:solidFill>
                          <a:latin typeface="Programma" pitchFamily="2" charset="0"/>
                        </a:rPr>
                        <a:t>4</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2536648598"/>
                  </a:ext>
                </a:extLst>
              </a:tr>
              <a:tr h="658348">
                <a:tc>
                  <a:txBody>
                    <a:bodyPr/>
                    <a:lstStyle/>
                    <a:p>
                      <a:pPr algn="ctr"/>
                      <a:r>
                        <a:rPr lang="en-US" sz="2800" b="0" dirty="0">
                          <a:solidFill>
                            <a:schemeClr val="bg1"/>
                          </a:solidFill>
                          <a:latin typeface="Programma" pitchFamily="2" charset="0"/>
                        </a:rPr>
                        <a:t>5</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4000" b="1" dirty="0">
                          <a:solidFill>
                            <a:schemeClr val="bg1"/>
                          </a:solidFill>
                          <a:latin typeface="Programma" pitchFamily="2" charset="0"/>
                        </a:rPr>
                        <a:t>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64940670"/>
                  </a:ext>
                </a:extLst>
              </a:tr>
              <a:tr h="658348">
                <a:tc>
                  <a:txBody>
                    <a:bodyPr/>
                    <a:lstStyle/>
                    <a:p>
                      <a:pPr algn="ctr"/>
                      <a:r>
                        <a:rPr lang="en-US" sz="2800" b="0" dirty="0">
                          <a:solidFill>
                            <a:schemeClr val="bg1"/>
                          </a:solidFill>
                          <a:latin typeface="Programma" pitchFamily="2" charset="0"/>
                        </a:rPr>
                        <a:t>6</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err="1">
                          <a:solidFill>
                            <a:schemeClr val="bg1"/>
                          </a:solidFill>
                          <a:latin typeface="Programma" pitchFamily="2" charset="0"/>
                        </a:rPr>
                        <a:t>i</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08280043"/>
                  </a:ext>
                </a:extLst>
              </a:tr>
              <a:tr h="658348">
                <a:tc>
                  <a:txBody>
                    <a:bodyPr/>
                    <a:lstStyle/>
                    <a:p>
                      <a:pPr algn="ctr"/>
                      <a:r>
                        <a:rPr lang="en-US" sz="2800" b="0" dirty="0">
                          <a:solidFill>
                            <a:schemeClr val="bg1"/>
                          </a:solidFill>
                          <a:latin typeface="Programma" pitchFamily="2" charset="0"/>
                        </a:rPr>
                        <a:t>7</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1800" b="1" dirty="0">
                          <a:solidFill>
                            <a:schemeClr val="bg1"/>
                          </a:solidFill>
                          <a:latin typeface="Programma" pitchFamily="2" charset="0"/>
                        </a:rPr>
                        <a:t>DEL</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165528884"/>
                  </a:ext>
                </a:extLst>
              </a:tr>
            </a:tbl>
          </a:graphicData>
        </a:graphic>
      </p:graphicFrame>
    </p:spTree>
    <p:extLst>
      <p:ext uri="{BB962C8B-B14F-4D97-AF65-F5344CB8AC3E}">
        <p14:creationId xmlns:p14="http://schemas.microsoft.com/office/powerpoint/2010/main" val="3790905215"/>
      </p:ext>
    </p:extLst>
  </p:cSld>
  <p:clrMapOvr>
    <a:masterClrMapping/>
  </p:clrMapOvr>
  <p:transition spd="slow">
    <p:wipe dir="r"/>
  </p:transition>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29D32A-F9F5-488B-8A4A-206A856CE59D}"/>
              </a:ext>
            </a:extLst>
          </p:cNvPr>
          <p:cNvSpPr>
            <a:spLocks noGrp="1"/>
          </p:cNvSpPr>
          <p:nvPr>
            <p:ph type="title"/>
          </p:nvPr>
        </p:nvSpPr>
        <p:spPr/>
        <p:txBody>
          <a:bodyPr/>
          <a:lstStyle/>
          <a:p>
            <a:r>
              <a:rPr lang="en-US" dirty="0"/>
              <a:t> </a:t>
            </a:r>
          </a:p>
        </p:txBody>
      </p:sp>
      <p:graphicFrame>
        <p:nvGraphicFramePr>
          <p:cNvPr id="9" name="Table 8">
            <a:extLst>
              <a:ext uri="{FF2B5EF4-FFF2-40B4-BE49-F238E27FC236}">
                <a16:creationId xmlns:a16="http://schemas.microsoft.com/office/drawing/2014/main" id="{9C6FDE3D-A187-4226-A5D8-DC7563878842}"/>
              </a:ext>
            </a:extLst>
          </p:cNvPr>
          <p:cNvGraphicFramePr>
            <a:graphicFrameLocks noGrp="1"/>
          </p:cNvGraphicFramePr>
          <p:nvPr>
            <p:extLst>
              <p:ext uri="{D42A27DB-BD31-4B8C-83A1-F6EECF244321}">
                <p14:modId xmlns:p14="http://schemas.microsoft.com/office/powerpoint/2010/main" val="2006749775"/>
              </p:ext>
            </p:extLst>
          </p:nvPr>
        </p:nvGraphicFramePr>
        <p:xfrm>
          <a:off x="838200" y="1135301"/>
          <a:ext cx="10515605" cy="3334432"/>
        </p:xfrm>
        <a:graphic>
          <a:graphicData uri="http://schemas.openxmlformats.org/drawingml/2006/table">
            <a:tbl>
              <a:tblPr firstRow="1" bandRow="1">
                <a:tableStyleId>{5C22544A-7EE6-4342-B048-85BDC9FD1C3A}</a:tableStyleId>
              </a:tblPr>
              <a:tblGrid>
                <a:gridCol w="618565">
                  <a:extLst>
                    <a:ext uri="{9D8B030D-6E8A-4147-A177-3AD203B41FA5}">
                      <a16:colId xmlns:a16="http://schemas.microsoft.com/office/drawing/2014/main" val="2114895930"/>
                    </a:ext>
                  </a:extLst>
                </a:gridCol>
                <a:gridCol w="618565">
                  <a:extLst>
                    <a:ext uri="{9D8B030D-6E8A-4147-A177-3AD203B41FA5}">
                      <a16:colId xmlns:a16="http://schemas.microsoft.com/office/drawing/2014/main" val="304932205"/>
                    </a:ext>
                  </a:extLst>
                </a:gridCol>
                <a:gridCol w="618565">
                  <a:extLst>
                    <a:ext uri="{9D8B030D-6E8A-4147-A177-3AD203B41FA5}">
                      <a16:colId xmlns:a16="http://schemas.microsoft.com/office/drawing/2014/main" val="2316678673"/>
                    </a:ext>
                  </a:extLst>
                </a:gridCol>
                <a:gridCol w="618565">
                  <a:extLst>
                    <a:ext uri="{9D8B030D-6E8A-4147-A177-3AD203B41FA5}">
                      <a16:colId xmlns:a16="http://schemas.microsoft.com/office/drawing/2014/main" val="192770938"/>
                    </a:ext>
                  </a:extLst>
                </a:gridCol>
                <a:gridCol w="618565">
                  <a:extLst>
                    <a:ext uri="{9D8B030D-6E8A-4147-A177-3AD203B41FA5}">
                      <a16:colId xmlns:a16="http://schemas.microsoft.com/office/drawing/2014/main" val="1755755838"/>
                    </a:ext>
                  </a:extLst>
                </a:gridCol>
                <a:gridCol w="618565">
                  <a:extLst>
                    <a:ext uri="{9D8B030D-6E8A-4147-A177-3AD203B41FA5}">
                      <a16:colId xmlns:a16="http://schemas.microsoft.com/office/drawing/2014/main" val="423211765"/>
                    </a:ext>
                  </a:extLst>
                </a:gridCol>
                <a:gridCol w="618565">
                  <a:extLst>
                    <a:ext uri="{9D8B030D-6E8A-4147-A177-3AD203B41FA5}">
                      <a16:colId xmlns:a16="http://schemas.microsoft.com/office/drawing/2014/main" val="793046973"/>
                    </a:ext>
                  </a:extLst>
                </a:gridCol>
                <a:gridCol w="618565">
                  <a:extLst>
                    <a:ext uri="{9D8B030D-6E8A-4147-A177-3AD203B41FA5}">
                      <a16:colId xmlns:a16="http://schemas.microsoft.com/office/drawing/2014/main" val="2691439033"/>
                    </a:ext>
                  </a:extLst>
                </a:gridCol>
                <a:gridCol w="618565">
                  <a:extLst>
                    <a:ext uri="{9D8B030D-6E8A-4147-A177-3AD203B41FA5}">
                      <a16:colId xmlns:a16="http://schemas.microsoft.com/office/drawing/2014/main" val="3753252389"/>
                    </a:ext>
                  </a:extLst>
                </a:gridCol>
                <a:gridCol w="618565">
                  <a:extLst>
                    <a:ext uri="{9D8B030D-6E8A-4147-A177-3AD203B41FA5}">
                      <a16:colId xmlns:a16="http://schemas.microsoft.com/office/drawing/2014/main" val="3822217866"/>
                    </a:ext>
                  </a:extLst>
                </a:gridCol>
                <a:gridCol w="618565">
                  <a:extLst>
                    <a:ext uri="{9D8B030D-6E8A-4147-A177-3AD203B41FA5}">
                      <a16:colId xmlns:a16="http://schemas.microsoft.com/office/drawing/2014/main" val="2060055712"/>
                    </a:ext>
                  </a:extLst>
                </a:gridCol>
                <a:gridCol w="618565">
                  <a:extLst>
                    <a:ext uri="{9D8B030D-6E8A-4147-A177-3AD203B41FA5}">
                      <a16:colId xmlns:a16="http://schemas.microsoft.com/office/drawing/2014/main" val="3183061627"/>
                    </a:ext>
                  </a:extLst>
                </a:gridCol>
                <a:gridCol w="618565">
                  <a:extLst>
                    <a:ext uri="{9D8B030D-6E8A-4147-A177-3AD203B41FA5}">
                      <a16:colId xmlns:a16="http://schemas.microsoft.com/office/drawing/2014/main" val="100332331"/>
                    </a:ext>
                  </a:extLst>
                </a:gridCol>
                <a:gridCol w="618565">
                  <a:extLst>
                    <a:ext uri="{9D8B030D-6E8A-4147-A177-3AD203B41FA5}">
                      <a16:colId xmlns:a16="http://schemas.microsoft.com/office/drawing/2014/main" val="3433490135"/>
                    </a:ext>
                  </a:extLst>
                </a:gridCol>
                <a:gridCol w="618565">
                  <a:extLst>
                    <a:ext uri="{9D8B030D-6E8A-4147-A177-3AD203B41FA5}">
                      <a16:colId xmlns:a16="http://schemas.microsoft.com/office/drawing/2014/main" val="3841422694"/>
                    </a:ext>
                  </a:extLst>
                </a:gridCol>
                <a:gridCol w="618565">
                  <a:extLst>
                    <a:ext uri="{9D8B030D-6E8A-4147-A177-3AD203B41FA5}">
                      <a16:colId xmlns:a16="http://schemas.microsoft.com/office/drawing/2014/main" val="2344130405"/>
                    </a:ext>
                  </a:extLst>
                </a:gridCol>
                <a:gridCol w="618565">
                  <a:extLst>
                    <a:ext uri="{9D8B030D-6E8A-4147-A177-3AD203B41FA5}">
                      <a16:colId xmlns:a16="http://schemas.microsoft.com/office/drawing/2014/main" val="154432118"/>
                    </a:ext>
                  </a:extLst>
                </a:gridCol>
              </a:tblGrid>
              <a:tr h="658348">
                <a:tc>
                  <a:txBody>
                    <a:bodyPr/>
                    <a:lstStyle/>
                    <a:p>
                      <a:pPr algn="ctr"/>
                      <a:endParaRPr lang="en-US" sz="2800" b="0" dirty="0">
                        <a:solidFill>
                          <a:schemeClr val="bg1"/>
                        </a:solidFill>
                        <a:latin typeface="Programma" pitchFamily="2"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0</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1</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2</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3</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4</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5</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6</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7</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8</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9</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A</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B</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C</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D</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E</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tc>
                  <a:txBody>
                    <a:bodyPr/>
                    <a:lstStyle/>
                    <a:p>
                      <a:pPr algn="ctr"/>
                      <a:r>
                        <a:rPr lang="en-US" sz="2800" b="0" dirty="0">
                          <a:solidFill>
                            <a:schemeClr val="bg1"/>
                          </a:solidFill>
                          <a:latin typeface="Programma" pitchFamily="2" charset="0"/>
                        </a:rPr>
                        <a:t>F</a:t>
                      </a:r>
                    </a:p>
                  </a:txBody>
                  <a:tcPr anchor="ctr">
                    <a:lnL w="12700" cmpd="sng">
                      <a:noFill/>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solidFill>
                  </a:tcPr>
                </a:tc>
                <a:extLst>
                  <a:ext uri="{0D108BD9-81ED-4DB2-BD59-A6C34878D82A}">
                    <a16:rowId xmlns:a16="http://schemas.microsoft.com/office/drawing/2014/main" val="71819873"/>
                  </a:ext>
                </a:extLst>
              </a:tr>
              <a:tr h="658348">
                <a:tc>
                  <a:txBody>
                    <a:bodyPr/>
                    <a:lstStyle/>
                    <a:p>
                      <a:pPr algn="ctr"/>
                      <a:r>
                        <a:rPr lang="en-US" sz="2800" b="0" dirty="0">
                          <a:solidFill>
                            <a:schemeClr val="bg1"/>
                          </a:solidFill>
                          <a:latin typeface="Programma" pitchFamily="2" charset="0"/>
                        </a:rPr>
                        <a:t>0</a:t>
                      </a:r>
                    </a:p>
                  </a:txBody>
                  <a:tcPr anchor="ctr">
                    <a:lnL w="12700" cmpd="sng">
                      <a:noFill/>
                    </a:lnL>
                    <a:lnR w="12700" cap="flat" cmpd="sng" algn="ctr">
                      <a:solidFill>
                        <a:schemeClr val="tx1"/>
                      </a:solid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1800" b="1" dirty="0">
                          <a:solidFill>
                            <a:schemeClr val="bg1"/>
                          </a:solidFill>
                          <a:latin typeface="Programma" pitchFamily="2" charset="0"/>
                        </a:rPr>
                        <a:t>SP</a:t>
                      </a:r>
                      <a:endParaRPr lang="en-US" sz="28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&amp;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49884233"/>
                  </a:ext>
                </a:extLst>
              </a:tr>
              <a:tr h="658348">
                <a:tc>
                  <a:txBody>
                    <a:bodyPr/>
                    <a:lstStyle/>
                    <a:p>
                      <a:pPr algn="ctr"/>
                      <a:r>
                        <a:rPr lang="en-US" sz="2800" b="0" dirty="0">
                          <a:solidFill>
                            <a:schemeClr val="bg1"/>
                          </a:solidFill>
                          <a:latin typeface="Programma" pitchFamily="2" charset="0"/>
                        </a:rPr>
                        <a:t>1</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endParaRPr lang="en-US" sz="4000" b="1" dirty="0">
                        <a:solidFill>
                          <a:schemeClr val="bg1"/>
                        </a:solidFill>
                        <a:latin typeface="Programma" pitchFamily="2"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080877140"/>
                  </a:ext>
                </a:extLst>
              </a:tr>
              <a:tr h="658348">
                <a:tc>
                  <a:txBody>
                    <a:bodyPr/>
                    <a:lstStyle/>
                    <a:p>
                      <a:pPr algn="ctr"/>
                      <a:r>
                        <a:rPr lang="en-US" sz="2800" b="0" dirty="0">
                          <a:solidFill>
                            <a:schemeClr val="bg1"/>
                          </a:solidFill>
                          <a:latin typeface="Programma" pitchFamily="2" charset="0"/>
                        </a:rPr>
                        <a:t>2</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B</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C</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D</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F</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G</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H</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I</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J</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K</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M</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O</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3402663752"/>
                  </a:ext>
                </a:extLst>
              </a:tr>
              <a:tr h="658348">
                <a:tc>
                  <a:txBody>
                    <a:bodyPr/>
                    <a:lstStyle/>
                    <a:p>
                      <a:pPr algn="ctr"/>
                      <a:r>
                        <a:rPr lang="en-US" sz="2800" b="0" dirty="0">
                          <a:solidFill>
                            <a:schemeClr val="bg1"/>
                          </a:solidFill>
                          <a:latin typeface="Programma" pitchFamily="2" charset="0"/>
                        </a:rPr>
                        <a:t>3</a:t>
                      </a:r>
                    </a:p>
                  </a:txBody>
                  <a:tcPr anchor="ctr">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tx1"/>
                    </a:solidFill>
                  </a:tcPr>
                </a:tc>
                <a:tc>
                  <a:txBody>
                    <a:bodyPr/>
                    <a:lstStyle/>
                    <a:p>
                      <a:pPr algn="ctr"/>
                      <a:r>
                        <a:rPr lang="en-US" sz="2800" b="1" dirty="0">
                          <a:solidFill>
                            <a:schemeClr val="bg1"/>
                          </a:solidFill>
                          <a:latin typeface="Programma" pitchFamily="2" charset="0"/>
                        </a:rPr>
                        <a:t>P</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Q</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R</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U</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V</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X</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Z</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2800" b="1" dirty="0">
                          <a:solidFill>
                            <a:schemeClr val="bg1"/>
                          </a:solidFill>
                          <a:latin typeface="Programma" pitchFamily="2" charset="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tc>
                  <a:txBody>
                    <a:bodyPr/>
                    <a:lstStyle/>
                    <a:p>
                      <a:pPr algn="ctr"/>
                      <a:r>
                        <a:rPr lang="en-US" sz="4000" b="1" dirty="0">
                          <a:solidFill>
                            <a:schemeClr val="bg1"/>
                          </a:solidFill>
                          <a:latin typeface="Programma" pitchFamily="2" charset="0"/>
                        </a:rPr>
                        <a:t>_</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tx1">
                        <a:lumMod val="75000"/>
                        <a:lumOff val="25000"/>
                      </a:schemeClr>
                    </a:solidFill>
                  </a:tcPr>
                </a:tc>
                <a:extLst>
                  <a:ext uri="{0D108BD9-81ED-4DB2-BD59-A6C34878D82A}">
                    <a16:rowId xmlns:a16="http://schemas.microsoft.com/office/drawing/2014/main" val="1426053129"/>
                  </a:ext>
                </a:extLst>
              </a:tr>
            </a:tbl>
          </a:graphicData>
        </a:graphic>
      </p:graphicFrame>
      <p:sp>
        <p:nvSpPr>
          <p:cNvPr id="12" name="TextBox 11">
            <a:extLst>
              <a:ext uri="{FF2B5EF4-FFF2-40B4-BE49-F238E27FC236}">
                <a16:creationId xmlns:a16="http://schemas.microsoft.com/office/drawing/2014/main" id="{8F76AB9B-3DB4-4A61-BEBC-345FF7ED671D}"/>
              </a:ext>
            </a:extLst>
          </p:cNvPr>
          <p:cNvSpPr txBox="1"/>
          <p:nvPr/>
        </p:nvSpPr>
        <p:spPr>
          <a:xfrm>
            <a:off x="0" y="515732"/>
            <a:ext cx="12192000" cy="584775"/>
          </a:xfrm>
          <a:prstGeom prst="rect">
            <a:avLst/>
          </a:prstGeom>
          <a:noFill/>
        </p:spPr>
        <p:txBody>
          <a:bodyPr wrap="square" rtlCol="0" anchor="ctr">
            <a:spAutoFit/>
          </a:bodyPr>
          <a:lstStyle/>
          <a:p>
            <a:pPr algn="ctr"/>
            <a:r>
              <a:rPr lang="en-US" sz="3200" b="1" dirty="0">
                <a:solidFill>
                  <a:schemeClr val="bg1"/>
                </a:solidFill>
                <a:latin typeface="Programma" pitchFamily="2" charset="0"/>
              </a:rPr>
              <a:t>Half ASCII</a:t>
            </a:r>
          </a:p>
        </p:txBody>
      </p:sp>
    </p:spTree>
    <p:extLst>
      <p:ext uri="{BB962C8B-B14F-4D97-AF65-F5344CB8AC3E}">
        <p14:creationId xmlns:p14="http://schemas.microsoft.com/office/powerpoint/2010/main" val="3873730055"/>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32566" y="365125"/>
            <a:ext cx="8321233" cy="6183782"/>
          </a:xfrm>
        </p:spPr>
        <p:txBody>
          <a:bodyPr>
            <a:normAutofit/>
          </a:bodyPr>
          <a:lstStyle/>
          <a:p>
            <a:pPr algn="l">
              <a:lnSpc>
                <a:spcPct val="100000"/>
              </a:lnSpc>
              <a:tabLst>
                <a:tab pos="1490663" algn="ctr"/>
                <a:tab pos="2692400" algn="l"/>
              </a:tabLst>
            </a:pPr>
            <a:r>
              <a:rPr lang="en-US" sz="9600" dirty="0"/>
              <a:t>	T	</a:t>
            </a:r>
            <a:r>
              <a:rPr lang="en-US" sz="9600" b="1" dirty="0">
                <a:latin typeface="Programma" pitchFamily="2" charset="0"/>
              </a:rPr>
              <a:t>-</a:t>
            </a:r>
            <a:br>
              <a:rPr lang="en-US" sz="9600" b="1" dirty="0">
                <a:latin typeface="Programma" pitchFamily="2" charset="0"/>
              </a:rPr>
            </a:br>
            <a:r>
              <a:rPr lang="en-US" sz="9600" b="1" dirty="0">
                <a:latin typeface="Programma" pitchFamily="2" charset="0"/>
              </a:rPr>
              <a:t>	</a:t>
            </a:r>
            <a:r>
              <a:rPr lang="en-US" sz="9600" dirty="0"/>
              <a:t>I	</a:t>
            </a:r>
            <a:r>
              <a:rPr lang="en-US" sz="9600" b="1" dirty="0">
                <a:latin typeface="Programma" pitchFamily="2" charset="0"/>
              </a:rPr>
              <a:t>··</a:t>
            </a:r>
            <a:br>
              <a:rPr lang="en-US" sz="9600" b="1" dirty="0">
                <a:latin typeface="Programma" pitchFamily="2" charset="0"/>
              </a:rPr>
            </a:br>
            <a:r>
              <a:rPr lang="en-US" sz="9600" b="1" dirty="0">
                <a:latin typeface="Programma" pitchFamily="2" charset="0"/>
              </a:rPr>
              <a:t>	</a:t>
            </a:r>
            <a:r>
              <a:rPr lang="en-US" sz="9600" dirty="0"/>
              <a:t>M	</a:t>
            </a:r>
            <a:r>
              <a:rPr lang="en-US" sz="9600" b="1" dirty="0">
                <a:latin typeface="Programma" pitchFamily="2" charset="0"/>
              </a:rPr>
              <a:t>--</a:t>
            </a:r>
            <a:br>
              <a:rPr lang="en-US" sz="9600" b="1" dirty="0">
                <a:latin typeface="Programma" pitchFamily="2" charset="0"/>
              </a:rPr>
            </a:br>
            <a:r>
              <a:rPr lang="en-US" sz="9600" b="1" dirty="0">
                <a:latin typeface="Programma" pitchFamily="2" charset="0"/>
              </a:rPr>
              <a:t>	</a:t>
            </a:r>
            <a:r>
              <a:rPr lang="en-US" sz="9600" dirty="0"/>
              <a:t>E	</a:t>
            </a:r>
            <a:r>
              <a:rPr lang="en-US" sz="9600" b="1" dirty="0">
                <a:latin typeface="Programma" pitchFamily="2" charset="0"/>
              </a:rPr>
              <a:t>·</a:t>
            </a:r>
            <a:endParaRPr lang="en-US" dirty="0"/>
          </a:p>
        </p:txBody>
      </p:sp>
    </p:spTree>
    <p:extLst>
      <p:ext uri="{BB962C8B-B14F-4D97-AF65-F5344CB8AC3E}">
        <p14:creationId xmlns:p14="http://schemas.microsoft.com/office/powerpoint/2010/main" val="1908627574"/>
      </p:ext>
    </p:extLst>
  </p:cSld>
  <p:clrMapOvr>
    <a:masterClrMapping/>
  </p:clrMapOvr>
  <p:transition spd="slow">
    <p:strips dir="rd"/>
  </p:transition>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a:latin typeface="Programma" panose="02000009000000000000" pitchFamily="49" charset="0"/>
                <a:cs typeface="Programma" panose="02000009000000000000" pitchFamily="49" charset="0"/>
              </a:rPr>
              <a:t>Unicode</a:t>
            </a:r>
            <a:endParaRPr lang="en-US" sz="4800" b="1" dirty="0">
              <a:latin typeface="Programma" panose="02000009000000000000" pitchFamily="49" charset="0"/>
              <a:cs typeface="Programma" panose="02000009000000000000" pitchFamily="49" charset="0"/>
            </a:endParaRPr>
          </a:p>
        </p:txBody>
      </p:sp>
      <p:sp>
        <p:nvSpPr>
          <p:cNvPr id="4" name="Rectangle 3"/>
          <p:cNvSpPr/>
          <p:nvPr/>
        </p:nvSpPr>
        <p:spPr>
          <a:xfrm>
            <a:off x="452927" y="4394885"/>
            <a:ext cx="11314632" cy="1754326"/>
          </a:xfrm>
          <a:prstGeom prst="rect">
            <a:avLst/>
          </a:prstGeom>
        </p:spPr>
        <p:txBody>
          <a:bodyPr wrap="square">
            <a:spAutoFit/>
          </a:bodyPr>
          <a:lstStyle/>
          <a:p>
            <a:pPr algn="ctr"/>
            <a:r>
              <a:rPr lang="en-US" sz="5400" b="1" dirty="0">
                <a:latin typeface="Programma" pitchFamily="2" charset="0"/>
              </a:rPr>
              <a:t>All the characters of all living languages in 16 bits</a:t>
            </a:r>
            <a:endParaRPr lang="en-US" sz="4400" b="1" dirty="0">
              <a:latin typeface="Programma" pitchFamily="2" charset="0"/>
            </a:endParaRPr>
          </a:p>
        </p:txBody>
      </p:sp>
      <p:sp>
        <p:nvSpPr>
          <p:cNvPr id="5" name="TextBox 4"/>
          <p:cNvSpPr txBox="1"/>
          <p:nvPr/>
        </p:nvSpPr>
        <p:spPr>
          <a:xfrm>
            <a:off x="888753" y="938784"/>
            <a:ext cx="954107" cy="646331"/>
          </a:xfrm>
          <a:prstGeom prst="rect">
            <a:avLst/>
          </a:prstGeom>
          <a:noFill/>
        </p:spPr>
        <p:txBody>
          <a:bodyPr wrap="none" rtlCol="0">
            <a:spAutoFit/>
          </a:bodyPr>
          <a:lstStyle/>
          <a:p>
            <a:pPr algn="ctr"/>
            <a:r>
              <a:rPr lang="en-US" sz="3600" dirty="0">
                <a:latin typeface="Cheltenhm BdCn BT" panose="02040606050705020403" pitchFamily="18" charset="0"/>
              </a:rPr>
              <a:t>1991</a:t>
            </a:r>
            <a:endParaRPr lang="en-US" sz="2800" dirty="0">
              <a:latin typeface="Cheltenhm BdCn BT" panose="02040606050705020403" pitchFamily="18" charset="0"/>
            </a:endParaRPr>
          </a:p>
        </p:txBody>
      </p:sp>
      <p:sp>
        <p:nvSpPr>
          <p:cNvPr id="6" name="TextBox 5">
            <a:extLst>
              <a:ext uri="{FF2B5EF4-FFF2-40B4-BE49-F238E27FC236}">
                <a16:creationId xmlns:a16="http://schemas.microsoft.com/office/drawing/2014/main" id="{6D8A4DCB-5624-49C5-9607-22EF8149D5C9}"/>
              </a:ext>
            </a:extLst>
          </p:cNvPr>
          <p:cNvSpPr txBox="1"/>
          <p:nvPr/>
        </p:nvSpPr>
        <p:spPr>
          <a:xfrm>
            <a:off x="9656479" y="938783"/>
            <a:ext cx="1653017" cy="646331"/>
          </a:xfrm>
          <a:prstGeom prst="rect">
            <a:avLst/>
          </a:prstGeom>
          <a:noFill/>
        </p:spPr>
        <p:txBody>
          <a:bodyPr wrap="none" rtlCol="0">
            <a:spAutoFit/>
          </a:bodyPr>
          <a:lstStyle/>
          <a:p>
            <a:pPr algn="r"/>
            <a:r>
              <a:rPr lang="en-US" sz="3600" dirty="0">
                <a:latin typeface="Cheltenhm BdCn BT" panose="02040606050705020403" pitchFamily="18" charset="0"/>
              </a:rPr>
              <a:t>Computer</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1693762434"/>
      </p:ext>
    </p:extLst>
  </p:cSld>
  <p:clrMapOvr>
    <a:masterClrMapping/>
  </p:clrMapOvr>
  <p:transition spd="slow">
    <p:strips dir="rd"/>
  </p:transition>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a:latin typeface="Programma" panose="02000009000000000000" pitchFamily="49" charset="0"/>
                <a:cs typeface="Programma" panose="02000009000000000000" pitchFamily="49" charset="0"/>
              </a:rPr>
              <a:t>Unicode 2</a:t>
            </a:r>
            <a:endParaRPr lang="en-US" sz="4800" b="1" dirty="0">
              <a:latin typeface="Programma" panose="02000009000000000000" pitchFamily="49" charset="0"/>
              <a:cs typeface="Programma" panose="02000009000000000000" pitchFamily="49" charset="0"/>
            </a:endParaRPr>
          </a:p>
        </p:txBody>
      </p:sp>
      <p:sp>
        <p:nvSpPr>
          <p:cNvPr id="4" name="Rectangle 3"/>
          <p:cNvSpPr/>
          <p:nvPr/>
        </p:nvSpPr>
        <p:spPr>
          <a:xfrm>
            <a:off x="452927" y="4394885"/>
            <a:ext cx="11314632" cy="1754326"/>
          </a:xfrm>
          <a:prstGeom prst="rect">
            <a:avLst/>
          </a:prstGeom>
        </p:spPr>
        <p:txBody>
          <a:bodyPr wrap="square">
            <a:spAutoFit/>
          </a:bodyPr>
          <a:lstStyle/>
          <a:p>
            <a:pPr algn="ctr"/>
            <a:r>
              <a:rPr lang="en-US" sz="5400" b="1" dirty="0">
                <a:latin typeface="Programma" pitchFamily="2" charset="0"/>
              </a:rPr>
              <a:t>All the characters of all languages in 21 bits</a:t>
            </a:r>
            <a:endParaRPr lang="en-US" sz="4400" b="1" dirty="0">
              <a:latin typeface="Programma" pitchFamily="2" charset="0"/>
            </a:endParaRPr>
          </a:p>
        </p:txBody>
      </p:sp>
      <p:sp>
        <p:nvSpPr>
          <p:cNvPr id="5" name="TextBox 4"/>
          <p:cNvSpPr txBox="1"/>
          <p:nvPr/>
        </p:nvSpPr>
        <p:spPr>
          <a:xfrm>
            <a:off x="888753" y="938784"/>
            <a:ext cx="954107" cy="646331"/>
          </a:xfrm>
          <a:prstGeom prst="rect">
            <a:avLst/>
          </a:prstGeom>
          <a:noFill/>
        </p:spPr>
        <p:txBody>
          <a:bodyPr wrap="none" rtlCol="0">
            <a:spAutoFit/>
          </a:bodyPr>
          <a:lstStyle/>
          <a:p>
            <a:pPr algn="ctr"/>
            <a:r>
              <a:rPr lang="en-US" sz="3600" dirty="0">
                <a:latin typeface="Cheltenhm BdCn BT" panose="02040606050705020403" pitchFamily="18" charset="0"/>
              </a:rPr>
              <a:t>1996</a:t>
            </a:r>
            <a:endParaRPr lang="en-US" sz="2800" dirty="0">
              <a:latin typeface="Cheltenhm BdCn BT" panose="02040606050705020403" pitchFamily="18" charset="0"/>
            </a:endParaRPr>
          </a:p>
        </p:txBody>
      </p:sp>
      <p:sp>
        <p:nvSpPr>
          <p:cNvPr id="6" name="TextBox 5">
            <a:extLst>
              <a:ext uri="{FF2B5EF4-FFF2-40B4-BE49-F238E27FC236}">
                <a16:creationId xmlns:a16="http://schemas.microsoft.com/office/drawing/2014/main" id="{6D8A4DCB-5624-49C5-9607-22EF8149D5C9}"/>
              </a:ext>
            </a:extLst>
          </p:cNvPr>
          <p:cNvSpPr txBox="1"/>
          <p:nvPr/>
        </p:nvSpPr>
        <p:spPr>
          <a:xfrm>
            <a:off x="9656479" y="938783"/>
            <a:ext cx="1653017" cy="646331"/>
          </a:xfrm>
          <a:prstGeom prst="rect">
            <a:avLst/>
          </a:prstGeom>
          <a:noFill/>
        </p:spPr>
        <p:txBody>
          <a:bodyPr wrap="none" rtlCol="0">
            <a:spAutoFit/>
          </a:bodyPr>
          <a:lstStyle/>
          <a:p>
            <a:pPr algn="r"/>
            <a:r>
              <a:rPr lang="en-US" sz="3600" dirty="0">
                <a:latin typeface="Cheltenhm BdCn BT" panose="02040606050705020403" pitchFamily="18" charset="0"/>
              </a:rPr>
              <a:t>Computer</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780235666"/>
      </p:ext>
    </p:extLst>
  </p:cSld>
  <p:clrMapOvr>
    <a:masterClrMapping/>
  </p:clrMapOvr>
  <p:transition spd="slow">
    <p:strips dir="rd"/>
  </p:transition>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2927" y="1122363"/>
            <a:ext cx="11314632" cy="2879794"/>
          </a:xfrm>
        </p:spPr>
        <p:txBody>
          <a:bodyPr>
            <a:normAutofit/>
          </a:bodyPr>
          <a:lstStyle/>
          <a:p>
            <a:r>
              <a:rPr lang="en-US" sz="9600" b="1" dirty="0">
                <a:latin typeface="Programma" panose="02000009000000000000" pitchFamily="49" charset="0"/>
                <a:cs typeface="Programma" panose="02000009000000000000" pitchFamily="49" charset="0"/>
              </a:rPr>
              <a:t>Unicode 6</a:t>
            </a:r>
            <a:endParaRPr lang="en-US" sz="4800" b="1" dirty="0">
              <a:latin typeface="Programma" panose="02000009000000000000" pitchFamily="49" charset="0"/>
              <a:cs typeface="Programma" panose="02000009000000000000" pitchFamily="49" charset="0"/>
            </a:endParaRPr>
          </a:p>
        </p:txBody>
      </p:sp>
      <p:sp>
        <p:nvSpPr>
          <p:cNvPr id="4" name="Rectangle 3"/>
          <p:cNvSpPr/>
          <p:nvPr/>
        </p:nvSpPr>
        <p:spPr>
          <a:xfrm>
            <a:off x="452927" y="4394885"/>
            <a:ext cx="11314632" cy="923330"/>
          </a:xfrm>
          <a:prstGeom prst="rect">
            <a:avLst/>
          </a:prstGeom>
        </p:spPr>
        <p:txBody>
          <a:bodyPr wrap="square">
            <a:spAutoFit/>
          </a:bodyPr>
          <a:lstStyle/>
          <a:p>
            <a:pPr algn="ctr"/>
            <a:r>
              <a:rPr lang="en-US" sz="5400" b="1" dirty="0">
                <a:latin typeface="Programma" pitchFamily="2" charset="0"/>
              </a:rPr>
              <a:t>Emojis!</a:t>
            </a:r>
            <a:endParaRPr lang="en-US" sz="4400" b="1" dirty="0">
              <a:latin typeface="Programma" pitchFamily="2" charset="0"/>
            </a:endParaRPr>
          </a:p>
        </p:txBody>
      </p:sp>
      <p:sp>
        <p:nvSpPr>
          <p:cNvPr id="5" name="TextBox 4"/>
          <p:cNvSpPr txBox="1"/>
          <p:nvPr/>
        </p:nvSpPr>
        <p:spPr>
          <a:xfrm>
            <a:off x="888753" y="938784"/>
            <a:ext cx="954107" cy="646331"/>
          </a:xfrm>
          <a:prstGeom prst="rect">
            <a:avLst/>
          </a:prstGeom>
          <a:noFill/>
        </p:spPr>
        <p:txBody>
          <a:bodyPr wrap="none" rtlCol="0">
            <a:spAutoFit/>
          </a:bodyPr>
          <a:lstStyle/>
          <a:p>
            <a:pPr algn="ctr"/>
            <a:r>
              <a:rPr lang="en-US" sz="3600" dirty="0">
                <a:latin typeface="Cheltenhm BdCn BT" panose="02040606050705020403" pitchFamily="18" charset="0"/>
              </a:rPr>
              <a:t>2010</a:t>
            </a:r>
            <a:endParaRPr lang="en-US" sz="2800" dirty="0">
              <a:latin typeface="Cheltenhm BdCn BT" panose="02040606050705020403" pitchFamily="18" charset="0"/>
            </a:endParaRPr>
          </a:p>
        </p:txBody>
      </p:sp>
      <p:sp>
        <p:nvSpPr>
          <p:cNvPr id="6" name="TextBox 5">
            <a:extLst>
              <a:ext uri="{FF2B5EF4-FFF2-40B4-BE49-F238E27FC236}">
                <a16:creationId xmlns:a16="http://schemas.microsoft.com/office/drawing/2014/main" id="{6D8A4DCB-5624-49C5-9607-22EF8149D5C9}"/>
              </a:ext>
            </a:extLst>
          </p:cNvPr>
          <p:cNvSpPr txBox="1"/>
          <p:nvPr/>
        </p:nvSpPr>
        <p:spPr>
          <a:xfrm>
            <a:off x="9656479" y="938783"/>
            <a:ext cx="1653017" cy="646331"/>
          </a:xfrm>
          <a:prstGeom prst="rect">
            <a:avLst/>
          </a:prstGeom>
          <a:noFill/>
        </p:spPr>
        <p:txBody>
          <a:bodyPr wrap="none" rtlCol="0">
            <a:spAutoFit/>
          </a:bodyPr>
          <a:lstStyle/>
          <a:p>
            <a:pPr algn="r"/>
            <a:r>
              <a:rPr lang="en-US" sz="3600" dirty="0">
                <a:latin typeface="Cheltenhm BdCn BT" panose="02040606050705020403" pitchFamily="18" charset="0"/>
              </a:rPr>
              <a:t>Computer</a:t>
            </a:r>
            <a:endParaRPr lang="en-US" sz="2800" dirty="0">
              <a:latin typeface="Cheltenhm BdCn BT" panose="02040606050705020403" pitchFamily="18" charset="0"/>
            </a:endParaRPr>
          </a:p>
        </p:txBody>
      </p:sp>
    </p:spTree>
    <p:extLst>
      <p:ext uri="{BB962C8B-B14F-4D97-AF65-F5344CB8AC3E}">
        <p14:creationId xmlns:p14="http://schemas.microsoft.com/office/powerpoint/2010/main" val="373552636"/>
      </p:ext>
    </p:extLst>
  </p:cSld>
  <p:clrMapOvr>
    <a:masterClrMapping/>
  </p:clrMapOvr>
  <p:transition spd="slow">
    <p:strips dir="rd"/>
  </p:transition>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B6AB9E-3E0A-494F-A1E5-D9B2C6B44C28}"/>
              </a:ext>
            </a:extLst>
          </p:cNvPr>
          <p:cNvSpPr>
            <a:spLocks noGrp="1"/>
          </p:cNvSpPr>
          <p:nvPr>
            <p:ph type="title"/>
          </p:nvPr>
        </p:nvSpPr>
        <p:spPr/>
        <p:txBody>
          <a:bodyPr/>
          <a:lstStyle/>
          <a:p>
            <a:r>
              <a:rPr lang="en-US" b="1" dirty="0">
                <a:latin typeface="Programma" pitchFamily="2" charset="0"/>
              </a:rPr>
              <a:t>The first 128 characters of Unicode are the ASCII set.</a:t>
            </a:r>
          </a:p>
        </p:txBody>
      </p:sp>
    </p:spTree>
    <p:extLst>
      <p:ext uri="{BB962C8B-B14F-4D97-AF65-F5344CB8AC3E}">
        <p14:creationId xmlns:p14="http://schemas.microsoft.com/office/powerpoint/2010/main" val="1288305455"/>
      </p:ext>
    </p:extLst>
  </p:cSld>
  <p:clrMapOvr>
    <a:masterClrMapping/>
  </p:clrMapOvr>
  <p:transition spd="slow">
    <p:strips dir="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6F9D5C-05B0-4604-8E56-6BF6E791EC7E}"/>
              </a:ext>
            </a:extLst>
          </p:cNvPr>
          <p:cNvSpPr>
            <a:spLocks noGrp="1"/>
          </p:cNvSpPr>
          <p:nvPr>
            <p:ph type="title"/>
          </p:nvPr>
        </p:nvSpPr>
        <p:spPr/>
        <p:txBody>
          <a:bodyPr/>
          <a:lstStyle/>
          <a:p>
            <a:r>
              <a:rPr lang="en-US" b="1" dirty="0">
                <a:latin typeface="Programma" pitchFamily="2" charset="0"/>
              </a:rPr>
              <a:t>Six Bit Character Sets</a:t>
            </a:r>
            <a:br>
              <a:rPr lang="en-US" b="1" dirty="0">
                <a:latin typeface="Programma" pitchFamily="2" charset="0"/>
              </a:rPr>
            </a:br>
            <a:br>
              <a:rPr lang="en-US" b="1" dirty="0">
                <a:latin typeface="Programma" pitchFamily="2" charset="0"/>
              </a:rPr>
            </a:br>
            <a:r>
              <a:rPr lang="en-US" b="1" dirty="0">
                <a:latin typeface="Programma" pitchFamily="2" charset="0"/>
              </a:rPr>
              <a:t>Word sizes of</a:t>
            </a:r>
            <a:br>
              <a:rPr lang="en-US" b="1" dirty="0">
                <a:latin typeface="Programma" pitchFamily="2" charset="0"/>
              </a:rPr>
            </a:br>
            <a:r>
              <a:rPr lang="en-US" b="1" dirty="0">
                <a:latin typeface="Programma" pitchFamily="2" charset="0"/>
              </a:rPr>
              <a:t>12 18 24 36 48 60</a:t>
            </a:r>
          </a:p>
        </p:txBody>
      </p:sp>
      <p:sp>
        <p:nvSpPr>
          <p:cNvPr id="3" name="TextBox 2">
            <a:extLst>
              <a:ext uri="{FF2B5EF4-FFF2-40B4-BE49-F238E27FC236}">
                <a16:creationId xmlns:a16="http://schemas.microsoft.com/office/drawing/2014/main" id="{FF29ACDF-79BA-491B-A1B4-987B7B4009A9}"/>
              </a:ext>
            </a:extLst>
          </p:cNvPr>
          <p:cNvSpPr txBox="1"/>
          <p:nvPr/>
        </p:nvSpPr>
        <p:spPr>
          <a:xfrm>
            <a:off x="9656479" y="938783"/>
            <a:ext cx="1653017" cy="646331"/>
          </a:xfrm>
          <a:prstGeom prst="rect">
            <a:avLst/>
          </a:prstGeom>
          <a:noFill/>
        </p:spPr>
        <p:txBody>
          <a:bodyPr wrap="none" rtlCol="0">
            <a:spAutoFit/>
          </a:bodyPr>
          <a:lstStyle/>
          <a:p>
            <a:pPr algn="r"/>
            <a:r>
              <a:rPr lang="en-US" sz="3600" dirty="0">
                <a:solidFill>
                  <a:schemeClr val="bg1"/>
                </a:solidFill>
                <a:latin typeface="Cheltenhm BdCn BT" panose="02040606050705020403" pitchFamily="18" charset="0"/>
              </a:rPr>
              <a:t>Computer</a:t>
            </a:r>
            <a:endParaRPr lang="en-US" sz="2800" dirty="0">
              <a:solidFill>
                <a:schemeClr val="bg1"/>
              </a:solidFill>
              <a:latin typeface="Cheltenhm BdCn BT" panose="02040606050705020403" pitchFamily="18" charset="0"/>
            </a:endParaRPr>
          </a:p>
        </p:txBody>
      </p:sp>
    </p:spTree>
    <p:extLst>
      <p:ext uri="{BB962C8B-B14F-4D97-AF65-F5344CB8AC3E}">
        <p14:creationId xmlns:p14="http://schemas.microsoft.com/office/powerpoint/2010/main" val="2045176404"/>
      </p:ext>
    </p:extLst>
  </p:cSld>
  <p:clrMapOvr>
    <a:masterClrMapping/>
  </p:clrMapOvr>
  <p:transition spd="slow">
    <p:strips dir="rd"/>
  </p:transitio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67AF-F3EE-4194-9F36-E4821E82BD1F}"/>
              </a:ext>
            </a:extLst>
          </p:cNvPr>
          <p:cNvSpPr>
            <a:spLocks noGrp="1"/>
          </p:cNvSpPr>
          <p:nvPr>
            <p:ph type="title"/>
          </p:nvPr>
        </p:nvSpPr>
        <p:spPr/>
        <p:txBody>
          <a:bodyPr>
            <a:normAutofit/>
          </a:bodyPr>
          <a:lstStyle/>
          <a:p>
            <a:r>
              <a:rPr lang="en-US" sz="5400" b="1" dirty="0">
                <a:latin typeface="Programma" pitchFamily="2" charset="0"/>
              </a:rPr>
              <a:t>Seven bit ASCII caused the ascendance of </a:t>
            </a:r>
            <a:br>
              <a:rPr lang="en-US" sz="5400" b="1" dirty="0">
                <a:latin typeface="Programma" pitchFamily="2" charset="0"/>
              </a:rPr>
            </a:br>
            <a:r>
              <a:rPr lang="en-US" sz="5400" b="1" dirty="0">
                <a:latin typeface="Programma" pitchFamily="2" charset="0"/>
              </a:rPr>
              <a:t>computer architecture based on</a:t>
            </a:r>
            <a:br>
              <a:rPr lang="en-US" sz="5400" b="1" dirty="0">
                <a:latin typeface="Programma" pitchFamily="2" charset="0"/>
              </a:rPr>
            </a:br>
            <a:r>
              <a:rPr lang="en-US" sz="5400" b="1" dirty="0">
                <a:latin typeface="Programma" pitchFamily="2" charset="0"/>
              </a:rPr>
              <a:t>8 16 32 64</a:t>
            </a:r>
          </a:p>
        </p:txBody>
      </p:sp>
    </p:spTree>
    <p:extLst>
      <p:ext uri="{BB962C8B-B14F-4D97-AF65-F5344CB8AC3E}">
        <p14:creationId xmlns:p14="http://schemas.microsoft.com/office/powerpoint/2010/main" val="3396220197"/>
      </p:ext>
    </p:extLst>
  </p:cSld>
  <p:clrMapOvr>
    <a:masterClrMapping/>
  </p:clrMapOvr>
  <p:transition spd="slow">
    <p:strips dir="rd"/>
  </p:transition>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6236-6265-4249-B921-706DD4211DE1}"/>
              </a:ext>
            </a:extLst>
          </p:cNvPr>
          <p:cNvSpPr>
            <a:spLocks noGrp="1"/>
          </p:cNvSpPr>
          <p:nvPr>
            <p:ph type="title"/>
          </p:nvPr>
        </p:nvSpPr>
        <p:spPr/>
        <p:txBody>
          <a:bodyPr>
            <a:normAutofit/>
          </a:bodyPr>
          <a:lstStyle/>
          <a:p>
            <a:r>
              <a:rPr lang="en-US" b="1" dirty="0">
                <a:latin typeface="Programma" pitchFamily="2" charset="0"/>
              </a:rPr>
              <a:t>If ASCII had been successfully completed as a six bit set, 36 </a:t>
            </a:r>
            <a:r>
              <a:rPr lang="en-US" b="1">
                <a:latin typeface="Programma" pitchFamily="2" charset="0"/>
              </a:rPr>
              <a:t>bit architecture </a:t>
            </a:r>
            <a:r>
              <a:rPr lang="en-US" b="1" dirty="0">
                <a:latin typeface="Programma" pitchFamily="2" charset="0"/>
              </a:rPr>
              <a:t>would have survived.</a:t>
            </a:r>
            <a:br>
              <a:rPr lang="en-US" b="1" dirty="0">
                <a:latin typeface="Programma" pitchFamily="2" charset="0"/>
              </a:rPr>
            </a:br>
            <a:br>
              <a:rPr lang="en-US" b="1" dirty="0">
                <a:latin typeface="Programma" pitchFamily="2" charset="0"/>
              </a:rPr>
            </a:br>
            <a:r>
              <a:rPr lang="en-US" b="1" dirty="0">
                <a:latin typeface="Programma" pitchFamily="2" charset="0"/>
              </a:rPr>
              <a:t>The first microprocessors would have been 12 bit machines, not 8.</a:t>
            </a:r>
          </a:p>
        </p:txBody>
      </p:sp>
    </p:spTree>
    <p:extLst>
      <p:ext uri="{BB962C8B-B14F-4D97-AF65-F5344CB8AC3E}">
        <p14:creationId xmlns:p14="http://schemas.microsoft.com/office/powerpoint/2010/main" val="3874210040"/>
      </p:ext>
    </p:extLst>
  </p:cSld>
  <p:clrMapOvr>
    <a:masterClrMapping/>
  </p:clrMapOvr>
  <p:transition spd="slow">
    <p:strips dir="rd"/>
  </p:transition>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B6236-6265-4249-B921-706DD4211DE1}"/>
              </a:ext>
            </a:extLst>
          </p:cNvPr>
          <p:cNvSpPr>
            <a:spLocks noGrp="1"/>
          </p:cNvSpPr>
          <p:nvPr>
            <p:ph type="title"/>
          </p:nvPr>
        </p:nvSpPr>
        <p:spPr/>
        <p:txBody>
          <a:bodyPr>
            <a:normAutofit fontScale="90000"/>
          </a:bodyPr>
          <a:lstStyle/>
          <a:p>
            <a:r>
              <a:rPr lang="en-US" b="1" dirty="0">
                <a:latin typeface="Programma" pitchFamily="2" charset="0"/>
              </a:rPr>
              <a:t>Europe would have moved immediately to 12 bit character sets, just as Asia had to adopt double byte character sets.</a:t>
            </a:r>
            <a:br>
              <a:rPr lang="en-US" b="1" dirty="0">
                <a:latin typeface="Programma" pitchFamily="2" charset="0"/>
              </a:rPr>
            </a:br>
            <a:br>
              <a:rPr lang="en-US" b="1" dirty="0">
                <a:latin typeface="Programma" pitchFamily="2" charset="0"/>
              </a:rPr>
            </a:br>
            <a:r>
              <a:rPr lang="en-US" b="1" dirty="0">
                <a:latin typeface="Programma" pitchFamily="2" charset="0"/>
              </a:rPr>
              <a:t>By avoiding character substitution, most internationalization problems would have been avoided from the beginning.</a:t>
            </a:r>
          </a:p>
        </p:txBody>
      </p:sp>
    </p:spTree>
    <p:extLst>
      <p:ext uri="{BB962C8B-B14F-4D97-AF65-F5344CB8AC3E}">
        <p14:creationId xmlns:p14="http://schemas.microsoft.com/office/powerpoint/2010/main" val="3766168903"/>
      </p:ext>
    </p:extLst>
  </p:cSld>
  <p:clrMapOvr>
    <a:masterClrMapping/>
  </p:clrMapOvr>
  <p:transition spd="slow">
    <p:strips dir="rd"/>
  </p:transition>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FF807-EFB0-46F3-B7B6-79208B320659}"/>
              </a:ext>
            </a:extLst>
          </p:cNvPr>
          <p:cNvSpPr>
            <a:spLocks noGrp="1"/>
          </p:cNvSpPr>
          <p:nvPr>
            <p:ph type="title"/>
          </p:nvPr>
        </p:nvSpPr>
        <p:spPr/>
        <p:txBody>
          <a:bodyPr/>
          <a:lstStyle/>
          <a:p>
            <a:r>
              <a:rPr lang="en-US" b="1" dirty="0">
                <a:latin typeface="Programma" pitchFamily="2" charset="0"/>
              </a:rPr>
              <a:t>Ultimately, the world could have adopted an 18 bit universal character set.</a:t>
            </a:r>
            <a:br>
              <a:rPr lang="en-US" b="1" dirty="0">
                <a:latin typeface="Programma" pitchFamily="2" charset="0"/>
              </a:rPr>
            </a:br>
            <a:br>
              <a:rPr lang="en-US" b="1" dirty="0">
                <a:latin typeface="Programma" pitchFamily="2" charset="0"/>
              </a:rPr>
            </a:br>
            <a:r>
              <a:rPr lang="en-US" b="1" dirty="0">
                <a:latin typeface="Programma" pitchFamily="2" charset="0"/>
              </a:rPr>
              <a:t>72 bit </a:t>
            </a:r>
            <a:r>
              <a:rPr lang="en-US" b="1" dirty="0" err="1">
                <a:latin typeface="Programma" pitchFamily="2" charset="0"/>
              </a:rPr>
              <a:t>cpus</a:t>
            </a:r>
            <a:r>
              <a:rPr lang="en-US" b="1" dirty="0">
                <a:latin typeface="Programma" pitchFamily="2" charset="0"/>
              </a:rPr>
              <a:t> would </a:t>
            </a:r>
            <a:br>
              <a:rPr lang="en-US" b="1" dirty="0">
                <a:latin typeface="Programma" pitchFamily="2" charset="0"/>
              </a:rPr>
            </a:br>
            <a:r>
              <a:rPr lang="en-US" b="1" dirty="0">
                <a:latin typeface="Programma" pitchFamily="2" charset="0"/>
              </a:rPr>
              <a:t>become the standard.</a:t>
            </a:r>
          </a:p>
        </p:txBody>
      </p:sp>
    </p:spTree>
    <p:extLst>
      <p:ext uri="{BB962C8B-B14F-4D97-AF65-F5344CB8AC3E}">
        <p14:creationId xmlns:p14="http://schemas.microsoft.com/office/powerpoint/2010/main" val="304119178"/>
      </p:ext>
    </p:extLst>
  </p:cSld>
  <p:clrMapOvr>
    <a:masterClrMapping/>
  </p:clrMapOvr>
  <p:transition spd="slow">
    <p:strips dir="rd"/>
  </p:transition>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CC61A-E334-4333-956C-6CBD6978F537}"/>
              </a:ext>
            </a:extLst>
          </p:cNvPr>
          <p:cNvSpPr>
            <a:spLocks noGrp="1"/>
          </p:cNvSpPr>
          <p:nvPr>
            <p:ph type="title"/>
          </p:nvPr>
        </p:nvSpPr>
        <p:spPr/>
        <p:txBody>
          <a:bodyPr/>
          <a:lstStyle/>
          <a:p>
            <a:r>
              <a:rPr lang="en-US" b="1" dirty="0">
                <a:latin typeface="Programma" pitchFamily="2" charset="0"/>
              </a:rPr>
              <a:t>Standards need to be reevaluated regularly, and eventually replaced.</a:t>
            </a:r>
            <a:br>
              <a:rPr lang="en-US" b="1" dirty="0">
                <a:latin typeface="Programma" pitchFamily="2" charset="0"/>
              </a:rPr>
            </a:br>
            <a:br>
              <a:rPr lang="en-US" b="1" dirty="0">
                <a:latin typeface="Programma" pitchFamily="2" charset="0"/>
              </a:rPr>
            </a:br>
            <a:r>
              <a:rPr lang="en-US" b="1" dirty="0">
                <a:latin typeface="Programma" pitchFamily="2" charset="0"/>
              </a:rPr>
              <a:t>That is how progress works.</a:t>
            </a:r>
          </a:p>
        </p:txBody>
      </p:sp>
    </p:spTree>
    <p:extLst>
      <p:ext uri="{BB962C8B-B14F-4D97-AF65-F5344CB8AC3E}">
        <p14:creationId xmlns:p14="http://schemas.microsoft.com/office/powerpoint/2010/main" val="997608082"/>
      </p:ext>
    </p:extLst>
  </p:cSld>
  <p:clrMapOvr>
    <a:masterClrMapping/>
  </p:clrMapOvr>
  <p:transition spd="slow">
    <p:strips dir="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8000" dirty="0"/>
              <a:t>Beethoven’s V</a:t>
            </a:r>
            <a:br>
              <a:rPr lang="en-US" dirty="0"/>
            </a:br>
            <a:br>
              <a:rPr lang="en-US" dirty="0"/>
            </a:br>
            <a:r>
              <a:rPr lang="en-US" sz="9600" b="1" dirty="0">
                <a:latin typeface="Programma" pitchFamily="2" charset="0"/>
              </a:rPr>
              <a:t>···-</a:t>
            </a:r>
            <a:br>
              <a:rPr lang="en-US" b="1" dirty="0">
                <a:latin typeface="Programma" pitchFamily="2" charset="0"/>
              </a:rPr>
            </a:br>
            <a:br>
              <a:rPr lang="en-US" dirty="0"/>
            </a:br>
            <a:r>
              <a:rPr lang="en-US" dirty="0"/>
              <a:t>The Fifth</a:t>
            </a:r>
          </a:p>
        </p:txBody>
      </p:sp>
    </p:spTree>
    <p:extLst>
      <p:ext uri="{BB962C8B-B14F-4D97-AF65-F5344CB8AC3E}">
        <p14:creationId xmlns:p14="http://schemas.microsoft.com/office/powerpoint/2010/main" val="1047531822"/>
      </p:ext>
    </p:extLst>
  </p:cSld>
  <p:clrMapOvr>
    <a:masterClrMapping/>
  </p:clrMapOvr>
  <p:transition spd="slow">
    <p:strips dir="rd"/>
  </p:transitio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4C68C1-C93E-41A0-B609-B1FF62D9D779}"/>
              </a:ext>
            </a:extLst>
          </p:cNvPr>
          <p:cNvSpPr>
            <a:spLocks noGrp="1"/>
          </p:cNvSpPr>
          <p:nvPr>
            <p:ph type="title"/>
          </p:nvPr>
        </p:nvSpPr>
        <p:spPr/>
        <p:txBody>
          <a:bodyPr/>
          <a:lstStyle/>
          <a:p>
            <a:endParaRPr lang="en-US"/>
          </a:p>
        </p:txBody>
      </p:sp>
      <p:pic>
        <p:nvPicPr>
          <p:cNvPr id="4" name="Picture 3">
            <a:extLst>
              <a:ext uri="{FF2B5EF4-FFF2-40B4-BE49-F238E27FC236}">
                <a16:creationId xmlns:a16="http://schemas.microsoft.com/office/drawing/2014/main" id="{AAB63827-BCDB-4284-9DAC-DCA8D486D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147762"/>
            <a:ext cx="11887200" cy="4562475"/>
          </a:xfrm>
          <a:prstGeom prst="rect">
            <a:avLst/>
          </a:prstGeom>
        </p:spPr>
      </p:pic>
    </p:spTree>
    <p:extLst>
      <p:ext uri="{BB962C8B-B14F-4D97-AF65-F5344CB8AC3E}">
        <p14:creationId xmlns:p14="http://schemas.microsoft.com/office/powerpoint/2010/main" val="2377958652"/>
      </p:ext>
    </p:extLst>
  </p:cSld>
  <p:clrMapOvr>
    <a:masterClrMapping/>
  </p:clrMapOvr>
  <p:transition spd="slow">
    <p:strips dir="rd"/>
  </p:transitio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a:extLst>
              <a:ext uri="{FF2B5EF4-FFF2-40B4-BE49-F238E27FC236}">
                <a16:creationId xmlns:a16="http://schemas.microsoft.com/office/drawing/2014/main" id="{CB10ACF7-C1C4-4BE1-9C83-BC1A89AB0686}"/>
              </a:ext>
            </a:extLst>
          </p:cNvPr>
          <p:cNvGraphicFramePr>
            <a:graphicFrameLocks noChangeAspect="1"/>
          </p:cNvGraphicFramePr>
          <p:nvPr>
            <p:extLst>
              <p:ext uri="{D42A27DB-BD31-4B8C-83A1-F6EECF244321}">
                <p14:modId xmlns:p14="http://schemas.microsoft.com/office/powerpoint/2010/main" val="4213500785"/>
              </p:ext>
            </p:extLst>
          </p:nvPr>
        </p:nvGraphicFramePr>
        <p:xfrm>
          <a:off x="2921793" y="368300"/>
          <a:ext cx="6348413" cy="6348413"/>
        </p:xfrm>
        <a:graphic>
          <a:graphicData uri="http://schemas.openxmlformats.org/presentationml/2006/ole">
            <mc:AlternateContent xmlns:mc="http://schemas.openxmlformats.org/markup-compatibility/2006">
              <mc:Choice xmlns:v="urn:schemas-microsoft-com:vml" Requires="v">
                <p:oleObj name="Image" r:id="rId3" imgW="6348960" imgH="6348960" progId="Photoshop.Image.11">
                  <p:embed/>
                </p:oleObj>
              </mc:Choice>
              <mc:Fallback>
                <p:oleObj name="Image" r:id="rId3" imgW="6348960" imgH="6348960" progId="Photoshop.Image.11">
                  <p:embed/>
                  <p:pic>
                    <p:nvPicPr>
                      <p:cNvPr id="5" name="Object 4">
                        <a:extLst>
                          <a:ext uri="{FF2B5EF4-FFF2-40B4-BE49-F238E27FC236}">
                            <a16:creationId xmlns:a16="http://schemas.microsoft.com/office/drawing/2014/main" id="{CB10ACF7-C1C4-4BE1-9C83-BC1A89AB0686}"/>
                          </a:ext>
                        </a:extLst>
                      </p:cNvPr>
                      <p:cNvPicPr/>
                      <p:nvPr/>
                    </p:nvPicPr>
                    <p:blipFill>
                      <a:blip r:embed="rId4"/>
                      <a:stretch>
                        <a:fillRect/>
                      </a:stretch>
                    </p:blipFill>
                    <p:spPr>
                      <a:xfrm>
                        <a:off x="2921793" y="368300"/>
                        <a:ext cx="6348413" cy="6348413"/>
                      </a:xfrm>
                      <a:prstGeom prst="rect">
                        <a:avLst/>
                      </a:prstGeom>
                    </p:spPr>
                  </p:pic>
                </p:oleObj>
              </mc:Fallback>
            </mc:AlternateContent>
          </a:graphicData>
        </a:graphic>
      </p:graphicFrame>
    </p:spTree>
    <p:extLst>
      <p:ext uri="{BB962C8B-B14F-4D97-AF65-F5344CB8AC3E}">
        <p14:creationId xmlns:p14="http://schemas.microsoft.com/office/powerpoint/2010/main" val="866510320"/>
      </p:ext>
    </p:extLst>
  </p:cSld>
  <p:clrMapOvr>
    <a:masterClrMapping/>
  </p:clrMapOvr>
  <p:transition spd="slow">
    <p:cover dir="d"/>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alatine">
      <a:majorFont>
        <a:latin typeface="Palatino Linotype"/>
        <a:ea typeface=""/>
        <a:cs typeface=""/>
      </a:majorFont>
      <a:minorFont>
        <a:latin typeface="Palatino Linotyp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39875</TotalTime>
  <Words>4741</Words>
  <Application>Microsoft Office PowerPoint</Application>
  <PresentationFormat>Widescreen</PresentationFormat>
  <Paragraphs>1756</Paragraphs>
  <Slides>91</Slides>
  <Notes>47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91</vt:i4>
      </vt:variant>
    </vt:vector>
  </HeadingPairs>
  <TitlesOfParts>
    <vt:vector size="99" baseType="lpstr">
      <vt:lpstr>Cheltenhm BdCn BT</vt:lpstr>
      <vt:lpstr>Programma</vt:lpstr>
      <vt:lpstr>Cheltenhm BdItHd BT</vt:lpstr>
      <vt:lpstr>Cheltenhm BdHd BT</vt:lpstr>
      <vt:lpstr>Arial</vt:lpstr>
      <vt:lpstr>Calibri</vt:lpstr>
      <vt:lpstr>Office Theme</vt:lpstr>
      <vt:lpstr>Image</vt:lpstr>
      <vt:lpstr>Character Codes</vt:lpstr>
      <vt:lpstr>Communications Codes  Data Processing Codes  Computer Character Sets</vt:lpstr>
      <vt:lpstr>Morse Code</vt:lpstr>
      <vt:lpstr>        1 · dot              111 - dash                   0  particle space              000  letter space   0000000  word space</vt:lpstr>
      <vt:lpstr>         1 · dot              111 - dash                   0  particle space              000  letter space   0000000  word space</vt:lpstr>
      <vt:lpstr>         1 · dot              111 - dash                   0  particle space              000  letter space    0000000  word space</vt:lpstr>
      <vt:lpstr>         1 · dot              111 - dash                   0  particle space              000  letter space    0000000  word space</vt:lpstr>
      <vt:lpstr> T -  I ··  M --  E ·</vt:lpstr>
      <vt:lpstr>Beethoven’s V  ···-  The Fifth</vt:lpstr>
      <vt:lpstr>SOS  ···---···  O --- S ··· </vt:lpstr>
      <vt:lpstr>H for the 4H Club  ····  Harry Herbert Hoover Heever</vt:lpstr>
      <vt:lpstr>H for the 4H Club  ····  Harry Herbert Hoover Heever</vt:lpstr>
      <vt:lpstr>   A  ·-       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Baudot Code</vt:lpstr>
      <vt:lpstr>Baudot Code</vt:lpstr>
      <vt:lpstr> </vt:lpstr>
      <vt:lpstr> </vt:lpstr>
      <vt:lpstr>Hollerith Code</vt:lpstr>
      <vt:lpstr>                                   80 Columns      ++++++++++++++++++++++++++++++++++++++++++++++++++++++++++++++++++++++++++++++++ -------------------------------------------------------------------------------- 00000000000000000000000000000000000000000000000000000000000000000000000000000000 11111111111111111111111111111111111111111111111111111111111111111111111111111111 22222222222222222222222222222222222222222222222222222222222222222222222222222222 33333333333333333333333333333333333333333333333333333333333333333333333333333333 44444444444444444444444444444444444444444444444444444444444444444444444444444444 55555555555555555555555555555555555555555555555555555555555555555555555555555555 66666666666666666666666666666666666666666666666666666666666666666666666666666666 77777777777777777777777777777777777777777777777777777777777777777777777777777777 88888888888888888888888888888888888888888888888888888888888888888888888888888888 99999999999999999999999999999999999999999999999999999999999999999999999999999999</vt:lpstr>
      <vt:lpstr>  + - 0123456789  ++▮+++++++++++++++++++++++++++++++++++++++++++++++++++++++++++++++++++++++++++++ ----▮--------------------------------------------------------------------------- 000000▮0000000000000000000000000000000000000000000000000000000000000000000000000 1111111▮111111111111111111111111111111111111111111111111111111111111111111111111 22222222▮22222222222222222222222222222222222222222222222222222222222222222222222 333333333▮3333333333333333333333333333333333333333333333333333333333333333333333 4444444444▮444444444444444444444444444444444444444444444444444444444444444444444 55555555555▮55555555555555555555555555555555555555555555555555555555555555555555 666666666666▮66666666666666666666666666666666666666666666666666666666666666666666 7777777777777▮777777777777777777777777777777777777777777777777777777777777777777 88888888888888▮88888888888888888888888888888888888888888888888888888888888888888 999999999999999▮99999999999999999999999999999999999999999999999999999999999999999</vt:lpstr>
      <vt:lpstr>  + - 0123456789 ABCDEFGHI  ++▮++++++++++++++▮▮▮▮▮▮▮▮▮++++++++++++++++++++++++++++++++++++++++++++++++++++++ ----▮--------------------------------------------------------------------------- 000000▮0000000000000000000000000000000000000000000000000000000000000000000000000 1111111▮111111111▮1111111111111111111111111111111111111111111111111111111111111 22222222▮222222222▮2222222222222222222222222222222222222222222222222222222222222 333333333▮333333333▮333333333333333333333333333333333333333333333333333333333333 4444444444▮444444444▮44444444444444444444444444444444444444444444444444444444444 55555555555▮555555555▮5555555555555555555555555555555555555555555555555555555555 666666666666▮666666666▮6666666666666666666666666666666666666666666666666666666666 7777777777777▮777777777▮77777777777777777777777777777777777777777777777777777777 88888888888888▮888888888▮8888888888888888888888888888888888888888888888888888888 999999999999999▮999999999▮9999999999999999999999999999999999999999999999999999999</vt:lpstr>
      <vt:lpstr>  + - 0123456789 ABCDEFGHI JKLMNOPQR  ++▮++++++++++++++▮▮▮▮▮▮▮▮▮++++++++++++++++++++++++++++++++++++++++++++++++++++++ ----▮----------------------▮▮▮▮▮▮▮▮▮-------------------------------------------- 000000▮0000000000000000000000000000000000000000000000000000000000000000000000000 1111111▮111111111▮111111111▮1111111111111111111111111111111111111111111111111111 22222222▮222222222▮222222222▮222222222222222222222222222222222222222222222222222 333333333▮333333333▮333333333▮33333333333333333333333333333333333333333333333333 4444444444▮444444444▮444444444▮4444444444444444444444444444444444444444444444444 55555555555▮555555555▮555555555▮555555555555555555555555555555555555555555555555 666666666666▮666666666▮666666666▮66666666666666666666666666666666666666666666666 7777777777777▮777777777▮777777777▮7777777777777777777777777777777777777777777777 88888888888888▮888888888▮888888888▮888888888888888888888888888888888888888888888 999999999999999▮999999999▮999999999▮99999999999999999999999999999999999999999999</vt:lpstr>
      <vt:lpstr>  + - 0123456789 ABCDEFGHI JKLMNOPQR STUVWXYZ ++▮++++++++++++++▮▮▮▮▮▮▮▮▮++++++++++++++++++++++++++++++++++++++++++++++++++++++ ----▮----------------------▮▮▮▮▮▮▮▮▮-------------------------------------------- 000000▮000000000000000000000000000000▮▮▮▮▮▮▮▮00000000000000000000000000000000000 1111111▮111111111▮111111111▮1111111111111111111111111111111111111111111111111111 22222222▮222222222▮222222222▮22222222▮22222222222222222222222222222222222222222 333333333▮333333333▮333333333▮33333333▮33333333333333333333333333333333333333333 4444444444▮444444444▮444444444▮44444444▮4444444444444444444444444444444444444444 55555555555▮555555555▮555555555▮55555555▮555555555555555555555555555555555555555 666666666666▮666666666▮666666666▮66666666▮66666666666666666666666666666666666666 7777777777777▮777777777▮777777777▮77777777▮7777777777777777777777777777777777777 88888888888888▮888888888▮888888888▮88888888▮888888888888888888888888888888888888 999999999999999▮999999999▮999999999▮99999999▮99999999999999999999999999999999999</vt:lpstr>
      <vt:lpstr>Six Bit Character  Sets</vt:lpstr>
      <vt:lpstr> </vt:lpstr>
      <vt:lpstr>The FORTRAN Character Set  + - = * / ( ) , . $</vt:lpstr>
      <vt:lpstr> </vt:lpstr>
      <vt:lpstr> </vt:lpstr>
      <vt:lpstr> </vt:lpstr>
      <vt:lpstr> </vt:lpstr>
      <vt:lpstr> </vt:lpstr>
      <vt:lpstr> </vt:lpstr>
      <vt:lpstr>ASCII</vt:lpstr>
      <vt:lpstr>Initially, ASCII was  going to be a 6 bit code.   ShiftUppercase  ShiftLowercase</vt:lpstr>
      <vt:lpstr> </vt:lpstr>
      <vt:lpstr>Paper Tape Codes</vt:lpstr>
      <vt:lpstr>Backspace</vt:lpstr>
      <vt:lpstr>Operators</vt:lpstr>
      <vt:lpstr>Spacing</vt:lpstr>
      <vt:lpstr>Spacing</vt:lpstr>
      <vt:lpstr>Format Effectors</vt:lpstr>
      <vt:lpstr>Format Effectors</vt:lpstr>
      <vt:lpstr>Device Control</vt:lpstr>
      <vt:lpstr>Protocol</vt:lpstr>
      <vt:lpstr>PowerPoint Presentation</vt:lpstr>
      <vt:lpstr>PowerPoint Presentation</vt:lpstr>
      <vt:lpstr>PowerPoint Presentation</vt:lpstr>
      <vt:lpstr>Protocol</vt:lpstr>
      <vt:lpstr>End</vt:lpstr>
      <vt:lpstr>Oops</vt:lpstr>
      <vt:lpstr>Escapement</vt:lpstr>
      <vt:lpstr>Information Separators</vt:lpstr>
      <vt:lpstr> </vt:lpstr>
      <vt:lpstr> </vt:lpstr>
      <vt:lpstr>Unicode</vt:lpstr>
      <vt:lpstr>Unicode 2</vt:lpstr>
      <vt:lpstr>Unicode 6</vt:lpstr>
      <vt:lpstr>The first 128 characters of Unicode are the ASCII set.</vt:lpstr>
      <vt:lpstr>Six Bit Character Sets  Word sizes of 12 18 24 36 48 60</vt:lpstr>
      <vt:lpstr>Seven bit ASCII caused the ascendance of  computer architecture based on 8 16 32 64</vt:lpstr>
      <vt:lpstr>If ASCII had been successfully completed as a six bit set, 36 bit architecture would have survived.  The first microprocessors would have been 12 bit machines, not 8.</vt:lpstr>
      <vt:lpstr>Europe would have moved immediately to 12 bit character sets, just as Asia had to adopt double byte character sets.  By avoiding character substitution, most internationalization problems would have been avoided from the beginning.</vt:lpstr>
      <vt:lpstr>Ultimately, the world could have adopted an 18 bit universal character set.  72 bit cpus would  become the standard.</vt:lpstr>
      <vt:lpstr>Standards need to be reevaluated regularly, and eventually replaced.  That is how progress works.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Codes</dc:title>
  <dc:subject>Character Sets</dc:subject>
  <dc:creator>Douglas Crockford</dc:creator>
  <dc:description>Morse, Hollerith, ASCII, Unicode</dc:description>
  <cp:lastModifiedBy>Douglas Crockford</cp:lastModifiedBy>
  <cp:revision>384</cp:revision>
  <dcterms:created xsi:type="dcterms:W3CDTF">2015-03-17T18:14:33Z</dcterms:created>
  <dcterms:modified xsi:type="dcterms:W3CDTF">2024-11-11T16:37:53Z</dcterms:modified>
</cp:coreProperties>
</file>