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F91F4-228D-B94F-BEEF-9E949E3737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F7575E-4323-F74B-928D-4495855B6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50435-59AB-4B4C-8D82-FBD845942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6F22-989A-664B-A573-658F2AF79E43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E6639-F84B-CF4A-938C-556FA8A73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CD421-1EB8-B64B-8AF1-EF2976615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0092-36D8-5F40-962D-D56212720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2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EAB6E-4A47-6C4D-AA20-5B364790A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38C77-E08A-3649-BDDA-BFE616A58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2E6E6-7416-1D4D-9B9F-63742EC01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6F22-989A-664B-A573-658F2AF79E43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CC050-0DB2-9243-A596-FF5B2F4E6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52C3D-E579-FE48-9AA2-79242922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0092-36D8-5F40-962D-D56212720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8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2C69F3-AB14-1E41-9119-30C29ED587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7C696-089C-5F4E-85B9-614163537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19570-7CC6-B74E-96D2-55EC3EC5F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6F22-989A-664B-A573-658F2AF79E43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78246-FF37-6440-B079-ECF1F3088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0F567-A0DD-104D-B168-145A736B8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0092-36D8-5F40-962D-D56212720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124C0-BCE4-7849-968B-B194CAEF6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E5F80-CE2D-A144-B936-1C2E175AB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55A3-8571-8746-8DF5-E591A520B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6F22-989A-664B-A573-658F2AF79E43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52F7B-4C13-1247-A09D-762AAA148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8C810-188C-2D41-8505-6B4DD0BDC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0092-36D8-5F40-962D-D56212720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25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2047D-B2F8-F742-B999-149D8AC12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36EB0-0DD4-1943-8B13-1A85508E2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62B6C-FF2E-0242-878C-3CF587A2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6F22-989A-664B-A573-658F2AF79E43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C5A01-493E-CF4B-8D59-A7E139928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3CDCF-70FA-A64B-97F2-E68A595FE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0092-36D8-5F40-962D-D56212720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0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7FF75-485A-E245-939F-5E953DBF6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34867-89D0-B942-B993-8777B4466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E0675-32E5-174B-8ADC-B0E9F0375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3073C-9047-554C-907A-47193A992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6F22-989A-664B-A573-658F2AF79E43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16D40-A3A4-F74D-8C35-337317593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0EB77A-757B-2B41-A1AA-A0BA469EA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0092-36D8-5F40-962D-D56212720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6614F-4224-B748-985B-F4ED92D44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E8DA3-C1E6-894C-B79F-19A75F4FC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C0875-61D3-5B4C-974D-428A77830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D59505-9176-7147-AE16-0E40A98B30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96DFB5-9E0D-FE47-8B15-FD03616708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86A8D3-57EE-8349-BC48-59EB7394E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6F22-989A-664B-A573-658F2AF79E43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33C831-EA2C-3F43-B9B3-ED2C81924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6FB5B0-62B9-4741-804E-E99E3167B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0092-36D8-5F40-962D-D56212720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6E85C-65F7-F847-A6B1-36ECD966E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53E73C-F17E-FE40-A96D-404401FF0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6F22-989A-664B-A573-658F2AF79E43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6FF471-66E0-0946-9D72-B6F260D99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B55E79-A458-F24A-A9DC-29EF80A5B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0092-36D8-5F40-962D-D56212720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2E94A6-2CE2-8C48-82BF-4D4A83D97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6F22-989A-664B-A573-658F2AF79E43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ED50B7-2AF8-3042-9B92-CFB288F7D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A3FA37-137F-EC42-B192-6C650455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0092-36D8-5F40-962D-D56212720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6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645BC-ACF7-9148-A5CA-EC3D2B984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30966-BE14-9C42-B3F3-9D167F869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92B2C6-F4C8-D745-BBAA-621E96393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4DEA2-DD42-924C-8FF1-965F32101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6F22-989A-664B-A573-658F2AF79E43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A80D4-5481-A44F-B88D-09AD453D8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4608A-88AB-D848-9F23-ED24ADFA4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0092-36D8-5F40-962D-D56212720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3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AB55-FA36-464B-8795-2C19A48AB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DEAEBA-AAA6-EE4D-A5C7-3BC69858E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C1C110-B02D-B649-9E89-ECF2A4CBF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8F6B9-598D-9840-A34E-95964C466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6F22-989A-664B-A573-658F2AF79E43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F79B2F-C589-244B-A158-A15257320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8D9AA-2CD4-EC45-AEF9-1EAAEA24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0092-36D8-5F40-962D-D56212720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2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54F5AC-B5BF-C04F-B42D-CFA22DBDD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E45D1-7E60-E049-AD7B-3118E07CF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FA2D1-A81C-7C4C-AB13-CD81456FB3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B6F22-989A-664B-A573-658F2AF79E43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46B6D-8F80-6A44-AAB7-D2849DE9AD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F3263-CC5F-914B-B01C-482D9E80C5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B0092-36D8-5F40-962D-D56212720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9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38205-0434-7B48-9D12-22BCE1A3CE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B5E33B-A667-8147-938E-51F5F4F96A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4111 1111 1111 1111 </a:t>
            </a:r>
          </a:p>
          <a:p>
            <a:r>
              <a:rPr lang="en-US" dirty="0"/>
              <a:t>5500 0000 0000 0004 </a:t>
            </a:r>
          </a:p>
          <a:p>
            <a:r>
              <a:rPr lang="en-US" dirty="0"/>
              <a:t>4111 1111 1234 5678 </a:t>
            </a:r>
          </a:p>
          <a:p>
            <a:r>
              <a:rPr lang="en-US" dirty="0"/>
              <a:t>5500 0039 9876 4345 </a:t>
            </a:r>
          </a:p>
          <a:p>
            <a:r>
              <a:rPr lang="en-US" dirty="0"/>
              <a:t>6011 0078 2003 3324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451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Pavan Shivakumar</dc:creator>
  <cp:lastModifiedBy>Pavan Shivakumar</cp:lastModifiedBy>
  <cp:revision>1</cp:revision>
  <dcterms:created xsi:type="dcterms:W3CDTF">2018-10-31T22:16:34Z</dcterms:created>
  <dcterms:modified xsi:type="dcterms:W3CDTF">2018-10-31T22:16:53Z</dcterms:modified>
</cp:coreProperties>
</file>