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7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3:16.5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76 854 8320,'-16'-10'1371,"10"7"-575,0-1 0,0 0 0,0 0 0,0 0 0,-2-4-796,6 5 217,0 1 1,0 0-1,0-1 1,1 1 0,-1-1-1,1 0 1,0 1-1,-1-1 1,1 0-1,0 0 1,1 0-1,-1 0 1,0 0-1,1 0 1,-1-1-1,1-1-217,-1-12 334,1 1 0,1 0 0,0 0 0,1 0 0,0 0 0,3-6-334,25-95 418,-13 64-358,3 2 1,1 1 0,2 1-1,2 1 1,2 2 0,1 1-1,2 1 1,25-27-61,-47 60 54,0 1 0,1 0 0,0 1 0,1 1 1,-1 0-1,1 0 0,5-2-54,-24 44 725,-27 75-168,-9 24 49,-26 126-606,60-211 34,7-37-22,0 1 0,1 0 0,1 0 0,0 0 0,0 0 0,1 0 0,0 1 0,1-1 0,0 1 0,0 3-12,1-16 8,-1 1 0,0-1 0,0 1 0,0 0 0,0-1 0,1 1 0,-1 0 0,0-1 0,0 1 0,1-1 0,-1 1 0,0-1 0,1 1 0,-1-1 0,0 1 0,1-1 0,-1 1 0,1-1 0,-1 0 0,1 1 0,-1-1 0,1 0 0,-1 1 0,1-1 0,-1 0 0,1 0 0,-1 1 0,1-1-8,18-4 205,16-21 144,-34 24-337,27-24 123,0-1 1,-2-2 0,23-31-136,65-101-10,-21 27 135,-73 107-44,-18 25-27,-4 6 1,-28 47 83,25-45-140,-49 80 74,18-32 1,2 1 1,2 2 0,-11 30-74,39-79 11,1 1 1,-1-1-1,1 1 0,1 0 1,0 0-1,-1 4-11,3-13 6,0 0-1,0 1 1,0-1-1,0 1 1,-1-1-1,1 1 1,1-1 0,-1 0-1,0 1 1,0-1-1,0 1 1,1-1 0,-1 0-1,0 1 1,1-1-1,-1 0 1,1 1-1,0-1 1,-1 0 0,1 0-1,0 0 1,-1 1-1,1-1 1,0 0 0,0 0-1,0-1 1,0 1-1,0 0 1,0 0-1,0 0 1,0-1 0,0 1-1,0-1 1,0 1-1,1-1 1,-1 1 0,0-1-1,0 0 1,0 0-1,0 0 1,1 0-1,-1 0 1,0 0 0,0 0-1,0 0 1,1 0-1,-1-1 1,0 1-6,10-3 50,1 0 0,-1 0 1,0-2-1,-1 0 0,1 0 1,-1-1-1,9-6-50,-2-1 73,0 0 0,-1-1 0,0-2 0,-1 0 0,5-8-73,22-30 302,1-8-302,-1 2 138,-20 33 44,-22 26-176,1 1 1,-1 0-1,0-1 1,0 1-1,0 0 1,0 0-1,1-1 1,-1 1-1,0 0 1,0 0-1,1-1 1,-1 1 0,0 0-1,0 0 1,1 0-1,-1-1 1,0 1-1,1 0 1,-1 0-1,0 0 1,0 0-1,1 0 1,-1 0 0,0 0-1,1 0 1,-1 0-1,0 0 1,1 0-1,-1 0 1,0 0-1,1 0 1,-1 0-1,0 0 1,0 1-1,1-1 1,-1 0 0,0 0-1,1 0-6,1 16 107,-8 21-14,-6 14 45,4-19-91,1 1 0,1 4-47,5-28-13,0 0 0,0-1 0,1 1 0,0 0 0,0 0-1,1-1 1,0 1 0,0 0 0,1-1 0,1 4 13,-3-10 7,0-1-1,0 0 1,1 1 0,-1-1 0,0 0-1,1 0 1,-1 0 0,1 1 0,-1-1 0,1 0-1,0 0 1,-1 0 0,1 0 0,0 0-1,0 0 1,-1 0 0,1-1 0,0 1-1,0 0 1,0 0 0,0-1 0,0 1 0,0-1-1,0 1 1,0-1 0,0 1 0,0-1-1,0 0 1,0 0 0,0 1 0,0-1-1,0 0 1,1 0 0,-1 0 0,0 0 0,0-1-1,0 1 1,0 0 0,0-1 0,0 1-1,0 0 1,0-1 0,0 0 0,0 1-1,0-1 1,0 0-7,2-1-53,-1 0 0,1-1 0,0 1 0,-1-1 0,0 0 0,1 0-1,-1 0 1,0 0 0,0 0 0,-1-1 0,1 1 0,0-1 0,-1 0 0,0 1 0,1-2 53,4-22-4638,-1 8 579,-1 1-1,-1 0 1,2-19 4059,-5 33-303,0 0 1,-1 1-1,1-1 0,-1 0 1,1 0-1,-1 0 0,0 0 1,-1 0 302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3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56 14720,'-5'0'5535,"7"4"-4319,5-8 160,1 1-160,4-3-544,3-1 0,3-3-320,3 1-128,0 2-128,3 0-224,-6 5 0,-3-2-13471,-6 20 7519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2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154 120 13952,'-23'8'8148,"20"-7"-7484,-1 1 1,1-1-1,0 0 1,-1 0-1,1 0 1,0 0-1,-3 0-664,0-1 242,0 0 0,0 0-1,0 0 1,0-1 0,0 1-1,0-2 1,0 1 0,0-1 0,0 0-1,-1-1-241,5 2 11,-1 0 0,1 0 0,0-1 0,0 1-1,0-1 1,0 1 0,0-1 0,1 0 0,-1 1 0,0-1-1,1 0 1,-1 0 0,1-1 0,0 1 0,0 0 0,0 0-1,0-1 1,0 1 0,0 0 0,0-1 0,1 1-1,0-1 1,-1 1 0,1-1 0,0 1 0,0-2-11,0-1-82,1 0 1,0 1 0,0-1-1,0 1 1,0-1 0,1 1-1,-1-1 1,1 1 0,1-2 81,-2 5-69,0-1 0,-1 1-1,1 0 1,0-1 0,0 1 0,-1 0 0,1-1 0,0 1 0,0 0 0,1 0 0,-1 0 0,0 0-1,0 0 1,0 0 0,1 1 0,-1-1 0,0 0 0,1 0 0,-1 1 0,0-1 0,1 1 0,-1 0-1,1-1 1,-1 1 0,1 0 0,-1 0 0,1 0 0,-1 0 0,2 0 69,-2 0-27,-1 0-1,0 1 1,1-1 0,-1 0 0,0 1 0,1-1-1,-1 0 1,0 1 0,0-1 0,1 0 0,-1 1-1,0-1 1,0 0 0,1 1 0,-1-1 0,0 1-1,0-1 1,0 0 0,0 1 0,0-1 0,0 1-1,0-1 1,1 1 0,-1-1 0,0 1 0,-1-1-1,1 0 1,0 1 0,0-1 0,0 1 0,0-1-1,0 1 1,0-1 0,0 0 0,-1 1 0,1-1-1,0 1 1,0-1 0,-1 0 0,1 1 0,0-1 27,-11 19-213,-23 14-251,35-31-2460,4-2 1034,7-4 219,2-3 705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5.25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 2 7424,'0'0'209,"0"0"1,-1 0 0,1 0-1,0 0 1,0 0-1,0 0 1,-1 0 0,1-2-1,0 2 1,0 0-1,0 0 1,-2 0 0,2 0-1,0 0 1,0 0-1,0 0 1,-1 0 0,1 0-1,0 0 1,0 0-1,-1 0 1,1 0 0,0 0-1,0 0 1,0 0-1,-2 0 1,2 2 0,0-2-1,0 0 1,0 0-1,-1 0 1,1 0 0,0 0-210,4 12 9196,1 3-10072,-4-6 1149,2 1 0,-2 1 1,1 0-1,-1 7-273,6 41 283,-5-47-229,0-1-10,0 0 0,1 0-1,-1-1 1,5 8-44,-6-16 160,1-4 69,1-5-118,1 0-1,0 0 1,0-2 0,0 2-1,-1 0 1,1-6-111,10-23 104,8-21-72,3-8 139,-25 65-168,0-1 0,0 1-1,0 0 1,0 0 0,0 0 0,2 0 0,-2 0 0,0 0 0,0 0-1,0 0 1,0 0 0,0 0 0,0 0 0,0 0 0,0 0-1,0 0 1,0 0 0,0 0 0,0-2 0,0 2 0,0 0 0,0 0-1,0 0 1,0 0 0,0 0 0,0 0 0,0 0 0,0 0-1,1 0 1,-1 0 0,0 0 0,0 0 0,0 0 0,0 0 0,0 0-1,0 0 1,0 0 0,0 0 0,0 0 0,0 0 0,0 0-1,0 0 1,0 0 0,0 0 0,1 0 0,-1 0 0,0 0 0,0 0-1,0 0 1,0 0 0,0 2 0,0-2 0,0 0 0,0 0 0,0 0-3,2 9 86,-1 21 17,-2-23-54,1 13-43,0-6 66,0 1 1,0-1 0,1-2-1,0 10-72,1-20-55,-2 1 0,0 1-1,1-2 1,-1 1 0,1-1-1,0 2 1,-1-3 0,2 3-1,-1-2 1,0 1 0,1-1-1,-1 0 1,0 2 0,1-3-1,-1 1 1,2 0 0,-2 0-1,0 0 1,2-1 0,-2 1-1,2 0 1,-2-2 0,2 2 55,-2-2-480,0 1 1,1-1-1,-1 0 1,0 0-1,1 0 1,-1 0-1,0 0 1,0 0-1,1 0 1,0-1-1,0 1 1,-1 0-1,0-2 1,1 2 479,11-4-5308,1 6 1953,-1 3 1590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5.83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60 18 11392,'-13'-7'2275,"-6"-4"2809,17 11-2774,2 4 420,-5 12-1887,1-2-657,0 0 0,0 1 0,0 1-1,2 5-185,0-15 10,2-1-1,0-1 1,-1 1 0,1 0-1,0 1 1,1-1-1,-1-1 1,0 1-1,2 1 1,-1-3-1,0 2 1,-1 1-1,3-3 1,-2 3-1,0-3 1,2 3-10,-3-4 3,1-1 0,1-1 0,-2 2 0,1 0 0,0-2 0,-1 2 0,2-2 0,-1 2 0,0-2 0,1 1 0,-1-1 0,0 2-1,-1-2 1,2 0 0,-1 0 0,0 2 0,0-2 0,1 0 0,-1 0 0,0 0 0,1 0 0,-1 0 0,0 0 0,1 0 0,-1 0 0,0-2 0,1 2 0,-1 0 0,0 0 0,0-2 0,-1 2 0,2-1 0,-1 1 0,0-2 0,1 2 0,-1-2-3,7-5 30,0 0 1,0-1 0,-2-1-1,6-3-30,-9 8 11,31-42 101,21-37-112,-53 80 124,-6 8-66,-7 15-37,0 17-4,10-35-17,1 0 1,0 0-1,0-2 1,0 2-1,-2-1 0,2 1 1,0 0-1,0-2 1,0 2-1,2 0 0,-2-1 1,0 1-1,0 0 1,0-2-1,1 2 0,-1 0 1,0-1-1,1-1 1,-1 2-1,0 0 0,2-2 1,-2 2-1,1 0 0,0-1 0,1-1 0,-1 0 0,0 0 1,-1 0-1,2 0 0,-1 0 0,0 0 0,1 0 0,-2 0 0,1 0 0,0 0 0,0 0 0,-1 0 0,2-1 0,-1 1 0,0 0 0,1 0 1,-2-2-1,1 2 0,3-2 9,4-2 23,0 1 0,0-3 1,-2 1-1,2 0 0,-2-1 1,5-3-33,3-3 14,-1-1-7,16-12 140,-27 25-137,-2-2 0,0 2 0,1 0 0,-1 0 0,1 0 0,-1-1 0,2 1 0,-2 0 0,0 0 0,1 0 1,-1 0-1,1 0 0,-1 0 0,1 0 0,-1 0 0,2 0 0,-2 0 0,1 0 0,-1 0 0,1 0 0,-1 0 0,2 1 0,-2-1 0,0 0 0,1 0 0,-1 0 0,1 2 0,-1-2 0,0 0 0,2 2 0,-2-2 0,0 0 0,1 2 0,-1-2 1,0 0-1,1 2 0,-1-2 0,0 1 0,0-1 0,0 0 0,2 2 0,-2 0-10,3 18 145,1-1 0,-1 1 0,1 14-145,6 41 34,-2-25-1308,-8-46-620,3-8-6523,5-4 4461,-4 8 2330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6.40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42 25 8576,'-9'-7'1982,"-11"-7"390,8 10 3839,11 4-4078,1 0-437,0 0-293,3 0-315,10 2-974,1 0-1,-1-1 1,2 3 0,-2 0 0,0 1 0,0 0 0,0 2 0,0 1 0,0-1 0,-1 2 0,0 0 0,0 1 0,-1 1 0,0 0 0,-1 2 0,1-1 0,1 4-114,11 20 55,2 2 0,-3 1 0,-1 0 1,-1 3-1,15 42-55,-9-11 75,-1 1-1,-3 1 1,9 45-75,-20-67 48,-1 3 0,-3-3 0,-1 3 0,-2-1 0,-2 30-48,-2-12-82,-2-1 1,-4 1 0,0-1-1,-7 19 82,7-73-430,1 11-3993,4-26 2989,-3-12 676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7.13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4 107 4992,'-3'-4'11698,"6"13"-6962,-2-5-4574,0-3 0,1 1 0,-1 0 0,0 0 0,0 0 0,1-1 0,-1 1 0,0-2 0,2 2 0,-2 0 0,1 0 0,0-2-162,5 3 203,1-1 0,-2-2 1,2 2-1,-1-2 0,1 0 0,-2 0 1,6 0-204,51-13 534,91-37 273,-91 28-726,1 2 1,2 6-1,13 1-81,21 11 264,-58 2-1392,-30-5-3504,-9 3-1808,-3 2 5406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48.64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114 79 5248,'-4'-4'3534,"5"6"3311,6 0-1285,-2-4-7452,17-3 2219,2-2-1,-2-2 1,-1-2-1,2 0 0,11-10-326,-19 8 321,-28 17 122,-10 3-343,15-4-70,-26 5 274,-34 13-304,58-17 15,0 1 1,1 0 0,0 1 0,-1-1-1,3 2 1,-3 0 0,3 1-1,-3 1 1,1 0-16,9-8-2,0-1-1,-1 0 1,1 2 0,-1-2 0,1 0-1,0 2 1,-2-2 0,2 0-1,0 2 1,-1-2 0,1 1-1,0-1 1,-1 2 0,1-2 0,0 2-1,0-2 1,0 2 0,0-2-1,0 2 1,-2-2 0,2 1 0,0-1-1,0 2 1,0-2 0,0 2-1,0-2 1,2 2 0,-2-2-1,0 2 1,0-2 0,0 1 0,0-1-1,1 2 1,-1-2 0,0 2-1,0-2 1,1 2 0,-1-2-1,0 2 1,2-2 0,-2 0 0,0 1-1,1-1 1,-1 0 0,1 2-1,-1-2 1,1 0 0,-1 2 0,2-2-1,-2 0 1,1 0 0,-1 0-1,1 0 1,-1 2 2,7 1 17,1 1-1,-2-1 1,2-1 0,5 4-17,-13-6 4,6 1 14,-2-1 1,1 2 0,-1 2-1,1-2 1,-1-1-1,0 3 1,1 0 0,0-1-19,-3-1 4,-1 0 1,0 0-1,1-1 1,-1 1-1,0 0 0,0 0 1,-1-1-1,2 1 1,-1 0-1,-1 0 1,1 1-1,-1-1 1,2 0-1,-2 0 1,1 0-1,-1 1 0,0-1 1,0 0-1,1 1 1,-1-1-1,0 0 1,0 2-1,-1-3 1,1 3-5,-1 8 47,-2 1 0,0 0 0,1-1 0,-5 11-47,-6 28 9,12-43 68,-2 0-1,2-1 1,-2-2 0,1 2-1,-2 1 1,1-1 0,-1-2 0,2 0-1,-2 3 1,0-3 0,0 0-1,0 1 1,-5 3-77,-2 1 398,-1-1 0,2 0 0,-2 0 0,0-2 0,-6 4-398,47-16-1739,10-9-2130,-11 3-971,20-4 4840,8 3-1157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48.97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227 81 9600,'-21'-29'3120,"19"27"-2826,1 0 0,0 1 0,-1-3 0,1 2 0,0 0 0,0 1 0,1-1 0,-2-2 1,2 2-1,-1 1 0,1-3 0,-1 1-294,1 3 226,0-2 1,0 2-1,-2-2 1,2 0 0,0 2-1,0-2 1,-1 2-1,1-1 1,0 1-1,-1-2 1,1 2-1,-2-2 1,2 2-1,0-2 1,-1 2-1,1-2 1,-1 2-1,-1 0 1,2-1 0,-1 1-1,1 0 1,-1-2-1,1 2 1,-1 0-1,-1 0 1,2 0-1,-1 0 1,0 0-1,1-2 1,-2 2-1,1 0 1,0 0-227,-5 0 130,1 0 0,-1 0 0,0 2 0,1-2 0,0 2 0,0-1 0,-2 1 0,2 0 0,0 2 0,-5 1-130,-3 2 102,0 2-1,0 0 1,-8 7-102,17-10 8,0-3 0,0 2-1,0 1 1,1-1-1,-1 1 1,1-1 0,-1 0-1,1 1 1,1 1 0,-1-2-1,1 2-7,0-3 1,1-2 0,1 0 0,-1 1 0,1-1 0,-2 2 0,2-3 0,0 3 0,0-2 0,-1 0 0,1 1 0,0-1 0,0 1 0,0-1 0,1 2 0,-1-2 0,0 1 0,2-1 0,-2 0 0,1 1 0,-1-1 0,1 2-1,-1-2 1,2-1 0,-1 1 0,0 2 0,0-2 0,1-1 0,-1 1 0,0 2-1,1-3 4,0-1 0,0 2-1,-1 0 1,0 0 0,1-2 0,0 2-1,0-1 1,-1-1 0,1 2 0,0-2-1,0 0 1,0 0 0,-1 2 0,2-2-1,-2 0 1,2 0 0,-1 0-4,2-2 17,0 2-1,0-2 1,-1 2-1,1-1 1,-1-1 0,0 0-1,1 0 1,-1-1 0,1 1-17,3-5 44,1 0 0,-1-1 0,-1 1 0,1-2 1,-1 2-1,1-2 0,1-3-44,-4 4-139,-2-1 1,2 2-1,-1 0 0,1 0 1,-1-2-1,-2 0 0,1 2 1,0-2-1,0 0 0,0 2 1,-1-8 138,7 24-6010,-7-7 4580,35 34-7295,-9-9 7109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49.31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228 45 11392,'-17'-11'2261,"6"4"-913,1 0-1,-1 1 1,-6-3-1348,15 8 310,-2 1 0,1-2 1,0 2-1,1-2 0,-2 2 1,1 0-1,1 0 0,-1 0 0,-1 0 1,1 2-1,1-2 0,-1 0 1,-1 2-1,2-1 0,-1-1 1,-1 2-311,-5 5 300,0 1 1,1 0-1,-1 0 1,1 1 0,0 1-1,0-1 1,0 2-1,2 0 1,-3 3-301,6-8 5,-1 1 1,1-2-1,1 0 1,-1 3 0,0-3-1,2 2 1,-1 0-1,0 0 1,1 0-1,0 0 1,-1-2-1,1 3 1,1-1-1,0 0 1,0 0 0,0 0-1,0 0 1,0 1-1,1 2-5,1-6-4,-2-2-1,1 1 1,0-1-1,-1 2 1,2-3-1,-1 3 1,0-2-1,0 1 1,1-1-1,-1 0 1,0 0-1,1 1 1,0-1-1,0 0 1,-1 0-1,2 0 1,-2-1-1,2 1 5,-1 0-4,2 0 0,0-1 0,-1 1 0,1-2 0,-1 2 0,1-2 0,-1 2 0,1-2 0,0 0 0,2 0 4,2 0 19,0-2 0,1 0 0,-1 0-1,0 1 1,0-3 0,0 1 0,0-1-1,0-1 1,3-3-19,-8 5 41,1 1-1,-2-2 1,2 1-1,-1 1 1,0-2-1,-1-1 1,1 2 0,0-1-1,-1 0 1,1-1-1,-1 1 1,0-1-1,0 1 1,0-3-41,-1 4-100,0-1-1,-1 1 1,2 1 0,-2-2-1,0 1 1,0-1 0,0 0 0,0 1-1,0 1 1,0-2 0,0 1 0,0-1-1,-2 1 1,2-1 0,-1 2 0,0-1-1,1-2 1,-2 2 0,1 1-1,0-2 1,-1 2 0,1-1 0,-2-3 100,2 5-304,0 1 22,1-2-1,-1 0 1,-1 0 0,2 0-1,-1 1 1,1 1 0,-1-2 0,1 0-1,-2 0 1,2 1 0,0-1-1,-1 0 1,1 0 0,0 0 282,0-1-902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50.14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182 35 7936,'0'-9'2139,"-1"-11"7002,1 20-9025,0-1 0,0 1 1,-1 0-1,1 0 0,0-2 0,-2 2 0,2 0 0,0 0 0,-1 0 0,1-2 0,0 2 0,-1 0 0,1 0 0,0 0 0,-2 0 0,2 0 0,0 0 0,-1 0 0,1 0 0,0 0 0,-1 0 0,1 0 0,-2 0 0,2 0 0,0 0 0,-1 0 0,1 0 0,0 0 0,-1 0-116,-2 2 159,0 0 0,0-1 0,0 1 0,0 0 0,1 0 0,-1 0 0,0-1 0,1 3 0,1-2 0,-2 0 1,0 3-160,-24 33 605,24-33-518,-10 15-9,3-2-1,-1 1 1,1 3 0,0-3-1,1 3 1,1 1 0,1-1-1,0 1 1,0 2-78,7-21 2,-1-1 0,1 1 1,0-1-1,-1 1 0,1-2 0,0 1 0,0 1 1,0 0-1,1-1 0,-1 1 0,0-1 1,1-1-1,-1 2 0,2-1 0,-1 1 0,0-1 1,-1-1-1,2 2 0,-1-2 0,0 1 0,2 1 1,-2-2-1,1-1 0,-1 3 0,1-2 1,0 0-1,0-1 0,0 3 0,0-2 0,1-1 1,-2-1-1,3 4-2,0-2 12,0 0 0,-1-1 0,1 1 0,0-2 0,-1 2 1,1-2-1,0 0 0,0 2 0,0-2 0,0 0 0,0-2 0,-1 2 0,1 0 0,0-2 1,-1 0-1,1 1 0,0-1 0,-1 0 0,1 0 0,0 0 0,0-1-12,-4 3 7,1 0-1,-1 0 1,1-2-1,-1 2 1,2 0 0,-2-2-1,0 2 1,1 0-1,-1-1 1,1 1-1,-1 0 1,0-2 0,2 2-1,-2-2 1,0 2-1,0-2 1,1 2-1,-1-2 1,0 2 0,0-1-1,0 1 1,1-2-1,-1 2 1,0-2-1,0 2 1,0-2 0,0 2-1,0-2 1,0 2-1,0-1 1,0-1-7,-1 2 4,1-2 0,-1 0 0,1 2 0,-2-2 0,1 1 0,1 1 0,-1-2 0,-1 2 0,2-2 1,-1 2-1,0-2 0,-1 2 0,2 0 0,-1-2 0,0 2 0,-1 0 0,1 0 0,0 0 0,1-1 0,-1 1 0,-1 0 1,1 0-5,-7-2-19,0 2 1,2-2 0,-2 2 0,1 0 0,-1 2 0,1-2 0,0 2-1,-1-1 1,2 3 0,-1-2 0,-1 1 0,2 1 0,-1 0 0,0 1 0,-3 2 18,10-7-16,1 0 0,-1 0 0,0 0 0,0 0 0,0 0 0,0 0 0,0 0 0,0 0 0,0 0 0,0 0 0,0 0 0,0 0 0,0 0 0,0 0 0,0 0 0,0 0 0,0 0 0,0 0 0,0 0 0,0 0 0,0 2 0,0-2 0,0 0 0,0 0 0,0 0 0,0 0 0,0 0 0,0 0 0,0 0 0,0 0 0,0 0 0,0 0 1,0 0-1,0 0 0,0 0 0,0 0 0,0 0 0,0 0 0,0 0 0,0 0 0,0 0 0,0 0 0,0 2 0,0-2 0,0 0 0,0 0 0,0 0 0,0 0 0,0 0 16,12-2-1759,18-7-1827,-1-4 1948,9 4 774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50.56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178 57 8320,'-8'-10'1425,"6"6"-787,0 0 0,0 1 0,-2-1 0,1 1 0,1 1 0,-1-2 0,-1 3 0,1-1 1,-2-2-639,-7-5 3170,11 9-3056,0-2 0,1 2 0,-2-1 0,1 1 0,1 0 0,-1-2 0,0 2 1,-1 0-1,1 0 0,1-2 0,-1 2 0,-1 0 0,1 0 0,0 0 0,1 0 1,-2 0-1,1 0 0,0 0 0,-1 0 0,1 0 0,1 2 0,-1-2 1,0 0-1,-1 0 0,2 2 0,-1-2 0,0 1 0,-1-1 0,1 2-114,-7 7 300,-1 2-1,1 0 0,0-1 0,2 1 1,-2 2-1,1-1 0,1 1 0,0-1 0,0 4-299,-3 6 214,6-17-190,2 1 0,-2-1-1,2 0 1,0 1 0,-1 1 0,1-2 0,0 3 0,-1-3-1,2 4-23,0-7 7,0-1-1,0 3 0,-1-2 1,2 0-1,-1-1 0,0 3 1,0-2-1,0 0 0,2 1 1,-2-1-1,0 0 0,1 0 1,-1 1-1,1-1 0,1 0 0,-2-1 1,1 1-1,0 0 0,0 0 1,1 0-1,-1-1 0,0 1 1,1 0-1,-1 0 0,0 0 1,1-1-7,0-1 22,0 2-1,-1-2 1,2 2 0,-2-2 0,0 0 0,2 0 0,-2 2 0,0-2 0,2 0 0,-2 0 0,1 0 0,0-2 0,0 2 0,0 0 0,-1 0 0,1-2-1,0 2 1,0-2 0,-1 2 0,0-1 0,2 1 0,-2-2 0,1 0 0,-1 2 0,0-2 0,1 0 0,-1 1 0,1-3-22,1 0 63,0 1 1,-1-2-1,1 1 1,0-1-1,-1 1 0,1-1 1,-2-1-1,2 1 1,-2-1-1,0 1 1,2-6-64,-2 1 61,1-1 1,-2 0-1,0 0 1,0 1 0,-2-8-62,1-16-922,2 35 475,-1 1 1,0 0-1,2-2 0,-2 2 1,1 0-1,-1-2 0,1 1 0,1-1 1,-2 2-1,1 0 0,-1-2 1,1 2-1,0-2 0,1 0 0,-2 2 1,1-2-1,0 1 447,5 3-2091,17 19-4149,5 4 2230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50.89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180 48 12928,'-12'-12'2181,"-14"-15"1353,24 25-3298,0 2-1,0-2 1,1 2-1,-2-1 1,2 1-1,0-2 1,-2 2-1,2 0 1,-2 0-1,2-2 0,0 2 1,-2 0-1,2 0 1,-2 0-1,0 2-235,-1-2 220,-1 2-1,1-1 0,-1 1 1,1 0-1,0 0 1,-1 0-1,1 1 0,0-1 1,0 2-1,0-1 0,0 1 1,2-1-1,-2 1 1,0 1-1,-1 2-219,1-1 34,-2 1 0,2 0-1,1 0 1,-1 0 0,1 2 0,-1-1 0,1 1-1,-2 7-33,4-15 3,1 3-1,0 0 1,-1-3 0,1 3-1,0 0 1,0-1-1,0-1 1,0 2-1,0-1 1,0-1-1,1 1 1,-1 1-1,0-2 1,1 1-1,0 1 1,-1-2-1,2 1 1,-1-1-1,0 2 1,1-2-1,-1 1 1,0-1-1,1 0 1,-1 1-1,0-1 1,3 2-3,0 1 33,1-1 1,-1 1-1,2-1 1,-1-1-1,0 1 1,0-1-1,1-1 1,-1 0-1,1 2 1,0-3-1,4 1-33,-5 0 44,-1-2 0,0 0 0,1 0-1,-1 0 1,0 0 0,1 0-1,-1 0 1,0-2 0,0 0-1,2 1 1,-3-1 0,1 0-1,0 0 1,0 0 0,3-3-44,-6 5 17,-1-2 0,1 2 0,1-2 0,-1 2 0,0-1 0,-1-1 0,2 2 0,-1-2 0,-1 0 0,1 0-1,-1 2 1,2-1 0,-2-1 0,1 0 0,-1 0 0,1 0 0,-1 1 0,0-1 0,0 2 0,2-2 0,-2 0 0,0 1 0,0-3-17,0 2 14,-2-1 0,2 1-1,0-2 1,-1 2 0,1 1 0,-1-1-1,-1-2 1,2 2 0,-1 1 0,0-1-1,-1 0 1,1 0 0,0 0 0,-2-1-14,-3-6 25,-1 2 1,-1 0-1,0-1 1,2 1-1,-3 2 1,-1-2-26,0 1-54,-1-1 0,1 4 1,-2-3-1,0 3 54,-26-6-3049,21 10-604,17-1 3581,0 0 0,0 2 1,0-2-1,0 0 0,-1 0 1,1 0-1,0 0 0,0 2 1,0-2-1,0 0 0,0 0 1,0 0-1,0 0 0,0 2 0,0-2 1,0 0-1,0 0 0,0 0 1,0 0-1,0 2 0,0-2 1,1 0-1,-1 0 0,0 0 1,0 0-1,0 1 0,0-1 1,0 0-1,0 0 0,0 0 1,0 0-1,2 0 0,-2 0 0,0 2 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6.9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161 216 5376,'41'-1'11018,"-53"6"-5338,-1 1-4309,-11-1 161,0-1 1,-9 0-1533,26-3 128,1 0 0,-1-1 0,1 0 0,-1-1 0,1 0 1,-1 0-1,1 0 0,0-1 0,-1 0 0,1 0 0,-3-2-128,8 4 3,0-1-1,0 1 1,0-1 0,0 0-1,0 1 1,0-1-1,1 0 1,-1 0-1,0 1 1,0-1 0,1 0-1,-1 0 1,0 0-1,1 0 1,-1 0 0,1 0-1,-1 0 1,1-1-1,0 1 1,-1 0-1,1 0 1,0 0 0,0 0-1,0 0 1,0-1-1,0 1 1,0 0 0,0 0-1,0 0 1,0 0-1,0 0 1,1-1 0,-1 1-1,0 0 1,1 0-1,-1 0 1,1-1-3,1 0-21,-1-1-1,1 1 1,-1-1 0,1 1-1,0 0 1,0-1 0,0 1-1,0 0 1,0 0 0,0 1-1,0-1 1,1 0 0,-1 1-1,1-1 1,-1 1 21,4 0-131,-1-1 1,0 1-1,0 0 0,1 0 0,-1 0 1,0 1-1,1 0 0,-1 0 1,0 1-1,1-1 0,2 2 131,12 2-795,-1 1-1,9 4 796,-10-3-384,-17-5 382,0-1-1,0 1 1,0-1 0,0 0 0,-1 1-1,1-1 1,0 0 0,0 0-1,0 0 1,0 0 0,0 0 0,0 0-1,0 0 1,0 0 0,0 0-1,0 0 1,0 0 0,0-1 0,0 1-1,0 0 1,0-1 0,0 1-1,0-1 1,0 1 0,0-1 0,-1 1-1,1-1 1,0 0 0,0 1-1,-1-1 1,1 0 0,0 0 0,-1 0-1,1 1 1,0-2 2,-1 0 32,1 0 1,-1-1-1,1 1 0,-1 0 1,0-1-1,0 1 1,0 0-1,0-1 0,0 1 1,0 0-1,-1-1 0,1 1 1,-1 0-1,1 0 0,-2-2-32,-2-6 182,-1-1 0,-1 1-1,0 0 1,0 0 0,-1 0-1,-2-1-181,-1-2 26,1 0 0,-5-10-26,14 23-96,0 0 0,0 0 0,0 0 0,-1-1 0,1 1 0,0 0 0,0 0 0,0 0 0,0 0 0,0-1 0,-1 1 0,1 0 0,0 0 0,0-1 0,0 1 0,0 0 0,0 0 0,0 0 0,0-1 0,0 1 0,0 0 0,0 0 0,0-1 0,0 1 0,0 0 0,0 0 0,0-1 0,0 1 0,0 0 0,0 0 0,1 0 0,-1-1 0,0 1 0,0 0 0,0 0 0,0 0 0,0-1 0,1 1 0,-1 0 0,0 0 0,0 0 96,11 1-5705,13 11-1219,-5 2 5084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0.05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4 460 8832,'0'0'277,"0"0"0,0 0 0,0 0 0,-1-2-1,1 2 1,0 0 0,0 0 0,0 0 0,0-2 0,-2 2 0,2 0 0,0 0 0,0-2 0,0 2 0,0 0 0,0 0 0,0-1 0,0 1 0,0 0 0,0-2 0,-1 2 0,1 0-1,0 0 1,0-2 0,1 2 0,-1 0 0,0 0 0,0-2 0,0 2 0,0 0 0,0 0 0,0-2 0,0 2 0,0 0 0,0 0 0,2-1 0,-2 1 0,0 0 0,0 0 0,0-2-277,2 0 274,0 2 0,-1-2 0,0 0 1,2 1-1,-2 1 0,0-2 1,2 2-1,-2-2 0,2 2-274,38-11 32,23 8 1591,41 4-1623,-27 1 89,64-4-318,1-8 229,61-1-54,-2 7 332,-16 3-892,-117-3 213,-5 0-40,22-6 441,5-5-382,1 5 1,10 4 381,-74 6-153,56 2-96,1-7 0,59-13 249,-130 14 3,57-12 20,0 5-1,39 2-22,-35 4-25,56-13 25,-62 7 9,-55 9-24,73-10 121,48 3-106,-11 2-110,6-8 110,80-4-2,-41 8 93,175-7-187,-48 7 181,-119 6 107,119-17 14,80-1-55,-280 20-49,57-14-102,-75 5 28,57-8-30,-45 18 101,-45 2 112,6-3-211,25-1 1105,35 6-1105,-24 0 1023,-68-2-958,-8 0-8,-1 0 1,1 0-1,-2-2 0,1 0 1,6-1-58,-12 3 27,1-2 0,0 2 0,-1 0 0,2 0 0,3 0-27,4 2 30,-12-2-9,-2-18-4703,-2 7 4084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1.22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82 1 7680,'0'0'2506,"0"0"-1332,0 0 319,0 0 363,0 0 10,0 0-90,0 0-341,0 13 954,-10 94-26,10 100-1878,0-207-477,0 0 0,0 0-1,0 2 1,1-2 0,-1 0-1,0 0 1,0 0-1,0 2 1,0-2 0,0 0-1,0 0 1,0 0 0,0 0-1,0 1 1,0-1 0,0 0-1,0 0 1,-1 0 0,1 2-1,0-2 1,0 0 0,0 0-1,0 0 1,0 0 0,0 2-1,0-2 1,0 0 0,-2 0-1,2 0 1,0 0 0,0 0-1,0 2 1,0-2-1,0 0 1,-1 0 0,1 0-1,0 0 1,0 0 0,0 0-1,0 0 1,-1 0-8,-8-11 166,-6-23-112,11 22-75,-5-19 82,1 2 0,0-1 0,2-3 1,-1-10-62,6 41 7,1 0 0,0 2 0,0-2 0,0 1 0,0 1 0,0-2 0,0 0 0,0 2 0,0-2 0,0 0 0,0 2 0,0-1 0,0-1 0,1 2 0,-1-2 0,0 0 0,2 2 0,-2-2 1,0 1-1,1 1 0,-1-2 0,0 2 0,1-2 0,-1 2 0,2-2 0,-2 2 0,1-2 0,-1 2 0,1 0 0,0-1 0,-1 1-7,4-2 21,-1 2-1,0-2 1,1 2 0,-2-2-1,2 2 1,-1 0 0,1 0-1,0 0-20,-3 0 1,23 2 179,-1 2 0,1-1 0,-1 3 0,2 1 0,-2 2 0,0 0-1,-1 1 1,8 8-180,-29-18 49,1 0-1,-1 2 1,0-2-1,1 2 0,-2-2 1,1 2-1,0 0 0,1-2 1,-1 1-1,-1 1 0,1-2 1,1 2-1,-1 0 0,-1-1 1,1 1-1,-1 0 0,1 0 1,-1 0-49,0-2 19,0 1 0,0 2 0,0-3 0,0 2 0,0-2 0,0 2 0,0-2 0,0 2 0,0-2 0,-1 1 0,1-1 0,0 2 0,0-2 1,-1 2-1,1-2 0,0 0 0,-1 2 0,1-2 0,0 2 0,-2-2 0,2 0 0,-1 1 0,1-1 0,-1 0 0,1 2 0,-2-2 0,2 0 1,-1 0-1,1 0 0,-1 2 0,1-2-19,-34 20 705,-21 5-705,-25 16-369,80-41 296,0 0 0,-1 0 0,1 0 0,0 0 1,0 0-1,-2 0 0,2 0 0,0 0 0,-1 0 0,1 0 1,0 2-1,0-2 0,-1 0 0,1 0 0,0 0 0,0 0 0,0 2 1,-2-2-1,2 0 0,0 0 0,0 0 0,0 1 0,0-1 1,-1 0-1,1 0 0,0 2 0,0-2 0,0 0 0,0 2 1,0-2-1,0 0 0,0 0 0,0 2 0,0-2 73,0 0-178,0 0 0,1 1 0,-1-1 0,2 0 0,-2 0 0,1 0 0,-1 0 0,0 0-1,1 0 1,-1 0 0,2 0 0,-2 0 0,1 0 0,-1 0 0,1 0 0,-1 0 0,0 0 0,2 0 0,-2-1-1,1 1 1,-1 0 0,1 0 178,7-7-768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3.94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13 9472,'3'-13'6992,"3"17"-301,1 6-2705,-3 1-5106,2 12 1556,-1 1 0,2 12-436,-3-19-816,0 1 1,0-1 0,1-1-1,3 9 816,-5-19-1293,-2 1 0,2-2-1,-1 1 1,1-1 0,1 1 0,-1-3-1,0 2 1,1-1 0,0 1-1,0-1 1,0 0 0,1 1 1293,27 18-2064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4.69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7 24 6144,'-7'-21'4858,"7"19"-2410,0 2 150,0 0-33,0 0-448,0 0-426,0 0-705,1 2-106,11 28 726,0 1 1,-2 3-1607,14 36 46,-10-19-873,2 33-9650,-12-64 7184,-1 8 1704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5.49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0 8064,'0'0'2592,"0"0"-1254,0 0 849,0 0 586,0 0-341,1 13 1157,3 21-1901,-2-20-1158,-1 0 1,1-1 0,4 14-531,-1-9 61,2 0 0,-1-1 0,1 1 0,8 15-61,21 28-6318,-27-42 4392,0 8 886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0.17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1 330 6144,'0'-4'2403,"0"3"-1544,0-1-1,-1 2 0,1-2 0,0 2 1,0-2-1,1 0 0,-1 2 0,0-1 0,0 1 1,0-2-1,0 0 0,0 2 0,2-2 1,-2 2-1,0-2 0,1 1-858,3-3 1816,4 2-3720,9 2 2091,1-3-1,-1-1 1,0 0-1,0-1 1,8-4-187,-3 0 67,2 2 0,17-4-67,90-2 35,80 9-35,-192 4 2,55-3-25,58-17 23,-59 9-297,64 0 297,208 11-64,-293-3 24,-1-4-1,15-6 41,39-5 12,22 9 57,19 6-69,-2-1 0,-93 0 0,38-8 0,0-1 0,56-9 12,-78 11-18,0 2 0,6 6 6,-15 3-95,30 0 190,83-13-95,-102 4 17,9 5-17,23-1 31,7 0-78,12 7 47,-11-1-1,154-15 1,-130 5 134,29 11-134,-52-2-118,59 5 358,-21 2 123,-111-7 53,-36 0-368,10 0 150,-9 0-7644,-3 0 4610,-7-1-3197,-5-10 4268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3.12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124 88 5760,'0'0'1898,"0"0"-975,0 0 304,0 0 282,-16 17 3296,10-12-4203,1-1 0,-2-1 0,1-1 1,-1 2-1,0-2 0,-5 1-602,9-3 189,0 0 1,1 2 0,-1-2-1,2 0 1,-2 0-1,1 0 1,-1 0 0,0-2-1,2 2 1,-2 0-1,1-2 1,-1 2 0,2-1-1,-2 1 1,1-2 0,0 0-1,0 0 1,0 0-1,0 1 1,0-1 0,0-2-190,1 3 38,-1-1 0,2 0 0,-1-1-1,1 1 1,-1-1 0,1 1 0,-2 0 0,2-1 0,0 1 0,0 0 0,-1-2 0,1 3 0,0-1 0,0-2 0,0 2 0,1 1 0,-1-3 0,0 2 0,0 1 0,2-3 0,-2 2 0,1 0 0,0-1-38,-1-1 45,2 1-1,-1-1 1,0 0 0,2 1-1,-2 1 1,0-2 0,1 1-1,0-1 1,0 3 0,0-3-1,1 2 1,-2 0 0,2-1-1,1-1-44,-3 4-5,2-2-1,-2 2 1,0-1-1,2 1 1,-2-2 0,2 2-1,-2 0 1,0 0-1,2-2 1,-2 2-1,2 0 1,-2 0-1,2 2 1,-2-2 0,2 0-1,-2 0 1,1 2-1,0-2 1,0 1-1,0-1 1,0 2-1,0 0 1,-1-2-1,2 2 1,-2 0 0,0-1-1,1 1 1,-1 0-1,0 0 1,0 0-1,1-1 1,-1 1-1,0 0 1,-1 0 0,2 1-1,-1-1 1,-1 0-1,1 0 1,-1 1-1,2-1 1,-2 2-1,1-3 1,-1 1-1,0 2 1,0-2 0,0 1 5,0 6-19,1 0 0,-2 0 0,1-2 0,-1 2 0,1 1 1,-2-1-1,1-2 0,-2 2 0,2-2 0,-2 2 1,1-2-1,-1 2 0,-1-1 0,2-1 0,-2 0 0,-1 0 1,0 0 18,10-7-3371,34-19-1999,-8 8 4282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3.95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185 54 3456,'0'0'92,"0"0"0,-2 0 0,2-2 0,0 2 0,0 0 0,0 0 0,-1 0 0,1 0 0,0-2 0,0 2 1,0 0-1,-1 0 0,1 0 0,0 0 0,0 0 0,-1 0 0,1-2 0,0 2 0,0 0 0,-2 0 0,2 0 0,0 0 0,0 0 0,-1 0 0,1 0 0,0 0 0,0 0 0,-1 0 1,1 0-1,0 0 0,0 2 0,-2-2 0,2 0 0,0 0 0,0 0 0,-1 0-92,-7 16 4963,-2 8-2744,3-17-1212,-1 2 0,0-2 0,-1 0 1,1-2-1,-1 1 0,-8 5-1007,13-10 258,0 1 1,0 0-1,-1 0 0,1 0 0,0-1 1,0-1-1,-1 0 0,1 2 0,0-2 1,-1-2-1,1 2 0,0 0 0,-1-1 1,1 1-1,0-2 0,-3-2-258,6 4 47,0-2 0,1 1 0,-2 1 0,1-2 0,0 2 0,1-2-1,-1 0 1,1 2 0,-2-2 0,2 1 0,-1-1 0,1 0 0,-1 2 0,1-2-1,-2 0 1,2 1 0,0-1 0,0 0 0,0 0 0,-1 0 0,1 1 0,0-1 0,0 0-1,0 2 1,0-2 0,0 1 0,1-1 0,-1 0 0,0 0-47,2-5 38,-1 0 1,0 0-1,1-1 1,-1 3-1,4-7-38,-4 6 2,1 1 0,0-1 0,0 3 0,0-3 0,1 3 0,0-2 0,-1 1 0,1 0 0,3-3-2,-4 5-4,-1 2 1,0-1-1,1 1 1,-1 0-1,-1-2 0,1 2 1,0 0-1,1-2 1,-1 2-1,0 0 1,1 0-1,-1 0 1,2 0-1,-2 0 1,0 0-1,1 0 0,-1 2 1,0-2-1,1 0 1,-2 0-1,1 2 1,0-2-1,0 0 1,1 1-1,-1-1 1,0 2-1,1 0 0,-1-2 1,-1 2-1,1 0 1,1-2-1,-1 1 4,4 7-15,-1-1 0,1-2 0,-1 2 0,2 2-1,-3-2 1,0 1 0,1 0 0,0 1 15,-4-7 7,1 2 0,1-2 0,-1-1-1,-1 3 1,1-2 0,-1 1 0,0-1 0,1 2 0,-1-2 0,0 1 0,0-1 0,0 1-1,0-1 1,0 2 0,0-2 0,0 1 0,0-1 0,-1 2 0,1-3 0,-1 3 0,1-2-1,-1 1 1,-1-1 0,2 2 0,-1-2 0,0-1 0,-1 1 0,1 2 0,0-3 0,-1 1-7,-13 5-794,11-8-990,12-5-524,11-3 804,7-3 688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4.51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105 57 5120,'-4'16'9497,"-5"2"-5566,-14 12-2954,16-21 532,5-7-1348,1 0 1,0-1-1,-1 1 0,1-2 0,-2 2 1,2 0-1,0-2 0,-2 2 1,2-2-1,-2 1 0,2-1 0,0 0 1,-2 2-1,2-2 0,-2 0 0,2 0 1,-2 0-1,2 0 0,-2-2 1,1 2-162,0 0 55,2 0 0,-1 0 1,0-1-1,-1 1 0,1 0 1,0 0-1,1-2 0,-2 2 1,1-2-1,0 2 1,1 0-1,-2-2 0,1 2 1,1-2-1,-1 1 0,0 1 1,1-2-1,-2 0 0,2 2 1,-1-2-1,1 0 1,-1 2-1,1-1 0,0-1 1,-2 0-1,2 0 0,0 2 1,0-2-1,-1 1 0,1-1 1,0 0-1,0 0-55,0-3 10,1 1 0,-1-1 0,0 0 0,2 0 1,-1 0-1,0-1 0,-1 3 0,3-3 0,-2 3 0,0-3 0,1 3 0,0-1 0,0 1 0,0-3 0,1 3 0,0-1 0,-1 0 1,1 3-1,-1-3 0,1 1 0,0 1 0,1-2 0,-2 2 0,2 1 0,-1-3 0,1 2 0,-2 0-10,0 2-5,-1 0-1,0-1 1,-1 1-1,2-2 1,-1 2-1,0 0 1,1 0-1,-2 0 1,1-2 0,0 2-1,0 0 1,1 0-1,-1 0 1,-1 0-1,1 0 1,1 0-1,-1 0 1,0 2-1,1-2 1,-2 0-1,1 0 1,0 2-1,1-2 1,-1 0 0,-1 1-1,1-1 1,0 2-1,-1-2 1,2 2-1,-1-2 1,-1 2-1,1 0 1,-1-2-1,2 1 1,-2 1-1,1-2 1,-1 2 5,1 2-7,1-1 1,-2-1-1,1 1 0,-1 1 0,1 0 1,-1-1-1,0-1 0,0 2 1,0-1-1,0 1 0,0-1 1,0 1-1,0 0 0,-1-3 1,1 3-1,-1 1 7,-3 11-6,0-4-1,-1 2 1,-1 1 0,0-3 0,-6 12 6,7-14-161,19-17-2815,-7 4 1548,4-5-387,1 1 1,0 2-1,1 0 1,-1-1-1,2 3 1815,23-3-1317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5.00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87 76 5376,'0'0'88,"-2"0"-1,2-2 1,0 2 0,0 0-1,0 0 1,-1 0 0,1 0-1,0 0 1,0 0 0,-1 0-1,1-1 1,0 1 0,-1 0-1,1 0 1,0 0 0,0 0-1,-2 0 1,2 0 0,0 0 0,0 1-1,0-1 1,0 0 0,0 0-1,0 0 1,-1 0 0,1 0-1,0 0 1,0 0 0,-2 0-1,2 2 1,0-2 0,0 0-1,-1 0 1,1 0 0,0 0 0,0 2-1,0-2 1,0 0 0,-1 0-1,1 2 1,0-2 0,0 0-1,0 0 1,0 2-88,0-2 190,-2 1 1708,-11-1 4969,9 3-5764,-1-3 0,0 0 1,0 0-1,1 0 0,-2 0 1,-3-4-1104,8 4 50,0 0 0,-1-2-1,1 2 1,0 0 0,-1-2 0,2 2 0,-1-2 0,0 2 0,-1-2 0,2 2 0,-1-1 0,0-1 0,1 2 0,-1-2 0,1 0 0,-2 2 0,2-1-1,-1-1 1,1 0 0,-1 0 0,1 2 0,0-2 0,-2 1 0,2-1 0,0 0 0,0 0 0,0 0 0,0 1 0,0-1 0,0 2 0,0-4-50,0 2-6,-1 1 0,1-1 0,0 0 0,0 2 1,0-2-1,0 0 0,1 1 0,-1-1 1,0 0-1,0 2 0,0-2 0,2 1 1,-2-1-1,0 0 0,1 2 0,-1-2 1,1 0-1,-1 2 0,2-1 0,-2-1 1,1 2-1,0-2 0,-1 0 0,1 2 1,1-2-1,-2 2 0,1-1 0,0 1 1,1 0-1,-2-2 0,1 2 0,0 0 0,1-2 1,-1 2-1,-1 0 0,1 0 0,1 0 1,-1 0-1,0 0 0,1 0 6,0 0-17,1 0-1,-2 2 1,2-2-1,-1 0 1,0 2-1,0-1 1,0-1-1,0 2 1,-1 0-1,2 0 1,-2 0-1,1-1 1,0 1 0,0 0-1,-1 0 1,0 0-1,1-1 1,-1 3-1,0-2 1,1-1-1,0 5 18,-1-3-1,-1 1 0,2 1-1,-1-1 1,-1 1 0,1 1-1,-1-3 1,0 3 0,2-3-1,-2 3 1,-2 0 0,2-2-1,0 1 1,-1-1 0,1 1-1,-1-1 1,-1 1 0,1-2-1,0 3 1,0-3 0,-2 5 1,0 8 52,3-14-154,0-2 1,0 1 0,0-1 0,0 2-1,0 0 1,0-2 0,-1 2 0,1-2-1,0 1 1,0 1 0,-1-2 0,1 2-1,0-2 1,-2 2 0,2-2 0,-1 2 101,13-11-2845,20-16-6074,-6 14 6192,7 4 1181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7.7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8 12416,'0'0'233,"0"0"0,-1 0-1,1 0 1,0 0 0,0 0 0,-1 0 0,1-1 0,0 1 0,0 0 0,0 0 0,-1 0 0,1-1 0,0 1 0,0 0 0,0 0 0,0 0 0,-1-1 0,1 1 0,0 0 0,0 0 0,0-1-1,0 1 1,0 0 0,0 0 0,0-1 0,0 1 0,0 0 0,0 0 0,0-1 0,0 1 0,0 0 0,0 0 0,0-1 0,0 1 0,0 0-233,0 0 108,1 0 1,-1 0-1,0 0 1,1 1-1,-1-1 1,0 0-1,1 0 1,-1 1-1,0-1 1,1 0-1,-1 1 1,0-1-1,0 0 1,1 1-1,-1-1 1,0 0-1,0 1 1,0-1-1,1 0 1,-1 1-1,0-1 1,0 1-1,0-1 1,0 1-109,3 11 150,0 1 0,0-1 1,-1 1-1,-1-1 0,0 1 1,-1 0-1,-1 9-150,-1-1 109,-1-1 0,0 1 0,-2-1 0,-2 6-109,-2-7 151,8-17-58,2-3-11,5-10-19,-2 6-58,0-1 1,1 1-1,-1 0 1,1 0-1,0 1 1,0 0-1,1-1 1,1 1-6,-3 1-10,0 1 1,0-1 0,1 1-1,-1 0 1,1 0 0,0 0 0,0 1-1,-1 0 1,1 0 0,0 0-1,3 0 10,-7 1 3,0 0-1,1 0 1,-1 0-1,0 0 0,0 0 1,0 1-1,1-1 1,-1 0-1,0 0 1,0 1-1,0-1 0,0 1 1,0-1-1,0 1 1,0-1-1,0 1 1,0 0-1,0 0 0,0-1 1,0 1-1,0 0 1,0 0-1,0 0 1,-1 0-1,1 0 1,0 0-1,-1 0 0,1 0 1,-1 0-1,1 1 1,-1-1-1,0 0 1,1 0-1,-1 0 0,0 1 1,0-1-1,0 0 1,0 0-1,0 1 1,0-1-1,0 0 0,0 0 1,0 0-1,-1 1 1,1-1-1,0 0 1,-1 0-1,1 0 0,-1 0 1,1 1-1,-1-1 1,0 0-1,1 0 1,-1 0-1,0 0 1,0-1-1,0 2-2,-3 1 116,0 0 1,0 0-1,0 0 0,-1 0 1,1 0-1,-1-1 0,0 0-116,0 0-3,1 0 0,-1 1-1,1 0 1,0-1 0,-1 2 0,-1 1 3,15-5-5099,7-3 3259,6-2 837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5.47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146 59 8576,'0'0'129,"0"-1"0,0 1 0,-2 0 0,2 0 0,0-2 0,0 2 0,0 0 0,0 0 0,0 0 0,-1-2 0,1 2 0,0 0 0,0 0 0,-1 0 0,1 0-1,0-2 1,0 2 0,0 0 0,-1 0 0,1 0 0,0 0 0,0 0 0,-2 0 0,2 0 0,0 0 0,0 0 0,-1 0 0,1 0 0,0 0 0,-1 0 0,1 0 0,0 0-129,-7 13 4525,7-13-4094,0 2 1,-1-1-1,1 1 1,-2 0-1,2-2 1,-1 2-1,1-1 0,-1 1 1,1-2-1,-2 2 1,1 0-1,1-2 1,-2 2-432,-2-1 179,0 3 0,0-2 0,-1 0 0,1-1 0,0-1 0,-2 2 0,2-2-1,-1 0 1,1 0 0,0 0 0,0 0 0,0 0 0,-1-2 0,1 2 0,-1-1 0,1-1 0,0 0 0,0-2 0,-1 3 0,1-1 0,0-2 0,0 1 0,0-1 0,1 1 0,-3-3-179,6 4 0,-1 2-1,1-1 0,-2 1 1,2-2-1,-1 2 0,1-2 1,0 2-1,-1-2 1,1 2-1,0-2 0,0 2 1,-2-1-1,2-1 0,0 2 1,0-2-1,0 2 0,0-2 1,-1 0-1,1 2 1,0-1-1,0-2 0,0 3 1,1-2-1,-1 0 0,0 2 1,0-2 0,2 1-10,-2-1 1,1 0-1,-1 2 1,1-2-1,1 1 1,-2-1-1,1 2 1,0-2-1,0 2 1,1-2-1,-1 2 1,-1-2-1,1 2 1,1-1-1,0 1 10,4-4-83,0 2-1,1 0 0,-2 1 0,1-1 1,1 0-1,2 2 84,-7 0-23,0 0-1,-1 0 1,2 0 0,-2 0 0,0 0-1,1 2 1,0-2 0,0 0-1,0 2 1,-1-2 0,1 1 0,0-1-1,-1 2 1,0 0 0,2 0 0,-2-2-1,1 2 1,-1-1 0,0 1 0,1 0-1,-1 0 1,0 0 0,-1 1 0,2-1-1,-1 0 1,0-1 0,-1 1 0,1 2-1,-1-1 1,2-2 0,-2 3-1,1-2 1,-1 0 0,0 1 0,0-1 23,1 3 3,-1 1 0,0-1 0,0 0 0,-1 1 0,1-1 0,-1 1 0,1-1 0,-2 0 0,1 1 0,0 0 1,0-1-1,-1-1 0,0 1 0,0 1 0,-2 1-3,2 0-1230,4-7-195,10-3-1216,-4-1 1628,9 4 159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5.98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48 120 6656,'-2'0'1203,"-11"2"1031,13-2-2005,0 0-1,0 0 1,0 0 0,-2 0-1,2 0 1,0 0 0,0 0-1,0 0 1,0 2 0,-1-2-1,1 0 1,0 0 0,0 0-1,0 0 1,0 0 0,0 2-1,0-2 1,0 0 0,0 0-1,-1 0 1,1 0-1,0 1 1,0-1 0,0 0-1,0 0 1,0 0 0,0 0-1,0 2-227,-7-2 5300,-5-3-3195,11 1-2026,0 0-1,0 0 1,1 0-1,-2 1 1,2-1-1,-1 0 0,1 0 1,-1 1-1,1-1 1,-2 0-1,2-2 1,0 3-1,0-1 1,0 0-1,-1 0 0,1 0 1,0 1-1,1-3 1,-1 2-1,0 0 1,0 1-1,0-1 1,2 0-1,-2 0 1,0 0-1,1-1 0,0-1-79,1-1 3,0 0-1,1-1 1,-2-2-1,2 3 1,-1-1 0,2 1-1,-1 1 1,2-5-3,-4 9-7,-1-1 1,2-1 0,-1 0 0,0 2 0,1-2 0,-1 0 0,0 2-1,1-1 1,-1 1 0,0-2 0,1 2 0,-1 0 0,0-2 0,0 2 0,1 0-1,-1 0 1,0 0 0,1 0 0,-1 0 0,2 0 0,-2 0 0,0 0-1,1 0 1,-1 0 0,0 2 0,1-2 0,-1 0 0,0 2 0,0-2 0,1 1-1,-1-1 1,0 2 0,1-2 0,-1 2 0,0 0 0,-1-2 0,2 2-1,-1-1 1,0 1 0,-1 0 0,2 0 6,1 3-20,-1 0 0,0-1 0,1 1 0,0 1 0,-2 0 0,0 0 0,1-1 0,-1 2 0,0-2 0,1 1 0,-1-1 0,-1 2 0,0 1 20,0 4-14,1-5 55,-1 0 0,0 1 0,-1 0-1,1-3 1,-1 6-41,1-9-2,0-1 0,0-1 0,-2 2 0,2-2 0,0 2 0,0 0 0,-1-2 0,1 2 0,0-1 0,-1-1 1,1 2-1,-2-2 0,2 2 0,-1-2 0,1 2 0,-1-2 0,1 0 0,-2 2 0,2-2 0,-1 1 0,0-1 0,1 0 0,-2 0 0,1 2 0,1-2 0,-1 0 0,-1 0 0,2 0 0,-1 0 0,0 0 1,1 0-1,-1 0 2,1 0-104,0 0 0,0 0 0,0 0 0,0 0 1,0 0-1,1 0 0,-1 0 0,0 0 1,0 0-1,0 0 0,0-2 0,0 2 0,0 0 1,0 0-1,0 0 0,0 0 0,0 0 1,0 0-1,1 0 0,-1-1 0,0 1 0,0 0 1,0 0-1,0 0 0,0 0 0,0 0 1,0-2-1,0 2 0,0 0 0,0 0 0,0 0 1,0 0-1,0 0 0,-1 0 0,1-2 1,0 2-1,0 0 0,0 0 0,0 0 0,0 0 1,0 0-1,0 0 0,0 0 0,0-2 1,0 2-1,0 0 0,-1 0 0,1 0 1,0 0-1,0 0 0,0 0 0,0 0 0,0 0 1,0 0-1,-2 0 0,2 0 0,0 0 1,0 0-1,0 0 0,0 0 0,0 0 0,0 0 1,-1 0-1,1 0 0,0 0 0,0 0 1,0 0 103,12-12-5788,3 6 2577,13 6 1574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6.48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95 109 8192,'-18'-5'13338,"8"1"-9106,-1 1-4928,7 1 824,0 0 0,0 0-1,0-1 1,0 1 0,2-2 0,-2 3 0,1-3 0,-1 0-1,2 1 1,-2-1 0,-2-3-128,5 5 5,0 1 1,1-1-1,-1 0 1,-1 0-1,1 0 1,1 1-1,-1-3 0,1 2 1,-2 0-1,2 1 1,0-1-1,-1 0 0,1-3-5,0 5-8,0-2-1,0 0 0,0 2 0,0-2 0,0 0 0,0 2 0,1-1 0,-1 1 0,0-2 0,0 2 0,2-2 0,-2 2 0,0-2 0,1 2 1,-1-1-1,1 1 0,-1-2 0,2 2 0,-2-2 0,1 2 0,-1 0 0,1-2 0,-1 2 0,1 0 0,-1-2 0,2 2 0,-2 0 1,1 0 8,0-1-26,1 1 0,0-2 1,0 2-1,-1 0 0,0 0 1,2 0-1,-2-2 0,1 2 1,-1 0-1,1 0 0,0 2 1,-1-2-1,0 0 0,2 0 1,-2 2-1,1-2 0,-1 0 1,0 1-1,1-1 0,-1 2 1,1 0-1,0-2 0,-1 2 1,0 0-1,1-2 0,-2 1 1,2 1 25,-2 0 5,2 0 0,-1-1 0,-1-1 0,1 2 0,-1 0 0,2 0 0,-2 0 0,0-1 0,1 1 0,-1 0 0,0-2 0,1 2 0,-1 0 0,0-1 0,0 1 0,0 0 0,0 0 0,0 0 0,0-1 0,0 1 0,0 0 0,-1 0 0,1 0 0,0-1 0,0 1 0,-1 0 0,1 0 0,-2-1 0,2-1 0,-1 2 0,1 0 0,-1 0 0,1 0 0,-2-2 0,1 1-5,-8 10 405,0 2-1377,11-10-423,9-1-760,11-2 1488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7.01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105 42 8704,'-3'0'8189,"-3"2"-3796,-22 14-3177,14-7-71,10-7-925,0 0-1,0-1 1,0-1-1,-1 0 1,1 2-1,0-2 1,0 0-1,-3 0-219,0 0 682,5 0-674,2 0 0,0 0 0,0 0 0,0 0 0,0 0 0,0 0 0,-1 0 0,1 0 0,0 0 0,0 0 0,0 0 0,0-2 0,0 2 0,-1 0 0,1 0 0,0 0 0,0 0 0,0 0 0,0 0 0,0 0 0,0 0 0,0 0 0,-2 0 0,2 0 0,0-1 0,0 1 0,0 0 0,0 0 0,0 0 0,0 0 0,0 0 0,0 0 0,0 0 0,0-2 0,0 2 0,0 0 0,-1 0 0,1 0 0,0 0 0,0 0 0,0-2 0,0 2 0,0 0-8,5-14 76,11-10-144,-12 19 41,1 2 1,-1-1-1,1 0 1,1 1 0,-1 1-1,-1-2 1,4 3 26,-6-1-21,0 2-1,0-2 1,1 2-1,-1 0 1,1 0-1,0 0 1,-2 0-1,2 0 1,-1 0-1,1 0 1,-1 0 0,1 2-1,-2-2 1,2 2-1,0-2 1,-1 1-1,1 1 22,-3-2 0,1 0 0,-1 2 0,0-2 0,1 0 0,-1 0 0,0 2 0,0-2-1,2 0 1,-2 0 0,0 2 0,0-2 0,0 0 0,1 1 0,-1-1 0,0 0 0,0 2-1,0-2 1,0 0 0,0 2 0,0-2 0,0 2 0,0-2 0,0 0 0,0 2 0,0-2 0,0 0-1,0 1 1,0-1 0,-8 22 77,-17 12 303,21-27-1762,7-3-636,15-6-2797,6 2 683,-3 3 2714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7.60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126 32 4736,'0'0'1589,"0"0"-805,0 0 352,-5 11 5579,-3-5-5127,1 0 0,-1 1 0,2-2 0,-7 4-1588,10-7 371,0 0 0,1-1 1,-2 1-1,1-2 0,1 2 0,-2 0 1,1-2-1,-1 0 0,1 2 0,0-2 0,0 0 1,-1 0-1,0-2-371,1 0 116,1 2-1,1-2 1,-2 0 0,2-1-1,-2 1 1,2 0 0,-2 0-1,2-1 1,-1 1 0,0-1-1,0 1 1,1-2 0,0 2-1,0-1 1,-1-3-116,2 6-5,-1-1 1,1 1-1,-1-1 1,1-1-1,0 0 1,-2 2-1,2-2 1,0 1-1,0 1 1,-1-2-1,1 0 1,0 0 0,0 0-1,0 2 1,0-1-1,0-1 1,0 0-1,0 2 1,0-2-1,1 1 1,-1-1-1,0 0 1,0 2-1,2-2 1,-2 0-1,0 2 1,1-1-1,-1-1 1,1 2-1,-1-2 1,2 0-1,-2 2 1,1-2-1,-1 2 1,1-1-1,0-1 5,-1 2-6,0 0 0,0 0-1,2 0 1,-2 0 0,0 0-1,0 0 1,1 0 0,-1 0 0,0 0-1,0 0 1,1-2 0,-1 2-1,0 0 1,0 0 0,0 0-1,2 2 1,-2-2 0,0 0 0,0 0-1,1 0 1,-1 0 0,0 0-1,0 0 1,1 0 0,-1 0-1,0 0 1,0 0 0,0 2 0,0-2-1,2 0 1,-2 0 0,0 0 6,4 16-132,-3 22-67,-1-32 129,0-6-280,0 1 1,0-1-1,0 0 1,0 2 0,0-2-1,0 0 1,0 2 0,0-2-1,0 0 1,0 0 0,1 2-1,-1-2 1,0 0-1,0 1 1,0-1 0,0 0-1,2 0 1,-2 2 0,0-2-1,0 0 1,1 0 0,-1 0-1,0 2 1,1-2 0,-1 0-1,0 0 1,0 0-1,1 0 1,-1 0 0,0 0-1,2 0 1,-2 2 0,0-2-1,1 0 350,19 0-3872,-5 0 903,17 3 1012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8.12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131 84 8960,'-21'8'10379,"-4"-3"-5533,14-5-4168,1 0-1,-1 0 1,-1-2-1,1 0 1,-9-1-678,20 1 10,-1 2 0,1 0 0,-1 0 0,1 0 1,0 0-1,-2-2 0,2 2 0,0 0 0,-1 0 1,1-2-1,0 2 0,-1 0 0,1 0 0,0-1 1,0 1-1,-2 0 0,2-2 0,0 2 0,0-2 1,-1 2-1,1 0 0,0-2 0,0 2 0,0-2 1,0 2-1,0 0 0,0-1 0,0 1 0,0-2 1,0 2-1,0 0 0,0-2 0,0 2 0,0-2 1,0 2-1,0 0 0,0-1 0,0 1 0,0-2 1,1 2-1,-1 0 0,0-2 0,0 2 0,2 0 1,-2-2-11,1-1-3,0-1 1,1-1 0,-1 2-1,1-1 1,0 2 0,0-1-1,1-1 3,1-1-22,0 1 1,0 1-1,0 1 0,1-2 0,-1 1 0,1 1 0,-1 0 1,2-1 21,-3 1-18,-2 2 0,2 0 1,0-2-1,-1 2 0,-1 0 1,2 0-1,0 0 0,-1 0 1,0 0-1,0 0 0,1 0 1,-1 2-1,0-2 0,0 2 1,1-2-1,-2 1 0,3 1 18,-4-2-3,3 0 0,-3 0 0,0 2-1,0-2 1,1 0 0,-1 0-1,0 0 1,0 2 0,1-2-1,-1 0 1,0 0 0,0 0-1,0 2 1,0-2 0,2 0-1,-2 1 1,0-1 0,0 0-1,0 0 1,0 2 0,0-2-1,0 0 1,0 2 0,0-2-1,0 0 1,0 0 0,0 2-1,0-2 1,0 0 0,0 2-1,0-2 4,-8 16 171,1 1-564,18-17-2892,4 2 2128,2 1 527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18.58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107 11 7296,'-1'0'246,"1"0"-1,0 0 1,-1 2 0,1-2 0,0 0-1,-2 0 1,2 0 0,0 0 0,-1 0-1,1 0 1,0 1 0,-1-1 0,1 0-1,0 0 1,-2 2 0,2-2 0,0 0-1,0 0 1,-1 2 0,1-2 0,0 0-1,0 2 1,-1-2 0,1 0 0,0 2-1,0-2 1,0 0 0,0 1 0,0-1-1,0 0 1,0 2 0,-2-2 0,2 2-246,0-2 295,0 2 1,0-2 0,0 1 0,-1 1 0,1-2-1,0 2 1,0 0 0,-1-2 0,1 2 0,-2-2-1,2 1 1,0-1 0,-1 2 0,1-2 0,-1 2-1,1-2 1,-2 0 0,1 2-296,-4 1 559,0 1-1,-1 0 1,1-3-1,0 3 1,-2-2-1,2 0 1,0-1-1,-2-1 1,2 2-1,-1-2 1,-4 0-559,10 0 22,-1 0 1,1 0-1,0 0 1,-1 0-1,1 0 1,-2 0-1,2 0 1,-1 0-1,1 0 1,0 0-1,-1 0 0,1 0 1,-1-2-1,1 2 1,0 0-1,-2 0 1,2 0-1,-1-1 1,1 1-1,0 0 1,-1-2-1,1 2 1,0 0-1,0 0 1,-2-2-1,2 2 0,0-2 1,0 2-1,0 0 1,-1-2-1,1 2 1,0-1-1,0 1 1,0 0-1,0-2 1,0 2-1,0-2 1,0 2-1,0 0 1,0-2-1,0 2 1,0-2-1,0 2 0,0-1 1,0 1-1,0 0 1,0-2-23,1 0-10,-1-2 1,2 3 0,-2-3-1,1 2 1,-1 0-1,1-1 1,1 1-1,-1 0 1,0-1-1,0 1 1,1 0 0,-1 0-1,0 1 10,20-12-124,-10 13 27,-11 0 90,0 0 0,0 0 0,1 2 0,-1-2-1,0 0 1,0 0 0,0 0 0,0 0 0,0 2-1,0-2 1,0 0 0,0 0 0,0 0 0,1 1-1,-1-1 1,0 0 0,0 0 0,0 0 0,0 0-1,0 2 1,0-2 0,0 0 0,0 0 0,0 0-1,0 2 1,0-2 0,-1 0 0,1 0 0,0 0-1,0 2 1,0-2 0,0 0 0,0 0 0,0 0-1,0 0 1,0 2 7,-6 33-3098,6-33 2343,0 0 0,0 0 0,0 1 1,0-1-1,0 0 0,0 0 0,0 0 0,0-1 0,1 1 0,-1 0 0,1 0 0,-1-1 1,2 1 754,5 13-1456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39.37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26 8 5632,'-2'-7'2472,"2"7"-1591,2 0 1158,-2 0-775,0 0-54,0 0-31,0 0-144,0 0-358,0 0 85,0 13 956,-9 40-997,2 3 0,2-1 0,1 35-721,3 170 175,2-126 57,-1-116-201,2 181 2,7 39-33,-5-139 55,-3-47 120,3 16-175,-3-52-24,-1 0 0,0-2 0,0 3 0,-1-1 0,0 0 0,-2 7 24,2 6-3812,6-6-6248,-5-16 6471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39.95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21 7040,'5'-16'4937,"-5"16"-4822,0 0 0,0 0 0,0 0 0,0-2 0,0 2 0,2 0 0,-2 0 0,0 0 0,0 0 0,0 0 0,0 0 0,0-2 0,0 2 0,1 0 1,-1 0-1,0 0 0,0 0 0,0 0 0,0 0 0,1 0 0,-1 0 0,0 0 0,0 0 0,0 0 0,0 0 0,1 0 0,-1 0 0,0 0 0,0 0 0,0 0 0,0 0 1,2 0-1,-2 0 0,0 0 0,0 0 0,0 0 0,0 0 0,1 0 0,-1 0 0,0 2 0,0-2 0,0 0 0,0 0 0,0 0 0,0 0 0,1 0 0,-1 0 1,0 2-1,0-2 0,0 0 0,0 0 0,0 0 0,0 0 0,0 0 0,0 1 0,0-1 0,0 0 0,0 0-115,7 18 376,-2 0-1,-1 0 0,0 0 1,0 0-1,-1 0 1,-1 14-376,9 38 526,32 184 357,-34-180-583,-1 1-1,-1 31-299,-4 138 310,-3 229-76,-9-361 92,1-31-214,6-52-314,-1 8 67,2-26-2416,4-13-3116,3-12 4729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0.46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 52 5632,'-2'-13'1121,"2"10"-910,-2 1-1,2 0 1,0 0 0,-1 1 0,1-1-1,0 0 1,0-1 0,0 1 0,0 0-1,0 0 1,0 0 0,0-1 0,0 1 0,0 0-1,1-1-210,-1 1 1782,2 0 2843,-1 2-752,0 7-4217,2 2 586,-1 0 1,1 2-1,-2-2 0,1 0 0,-1 2 0,-1-3 1,0 3-1,1-2 0,-2 2 0,1 3-242,-1 15 277,1 729 987,10-484-1283,-1-2-176,-9-207-1439,0-22-4779,2-32 4279,6-4 1004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8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8 12672,'-2'-1'795,"0"-1"0,0 1 0,0 0 0,0 1 1,0-1-1,-1 0 0,1 1 0,-1-1-795,2 1 136,1 0 0,-1 0 0,1 0 0,-1 1 1,1-1-1,-1 0 0,1 0 0,-1 0 0,1 0 0,-1 1 0,1-1 0,0 0 0,-1 1 0,1-1 0,-1 0 1,1 1-1,0-1 0,-1 0 0,1 1 0,0-1 0,-1 1 0,1-1 0,0 1 0,0-1 0,-1 0 0,1 1 0,0-1 1,0 1-1,0-1 0,0 1 0,0-1 0,0 1 0,0 0 0,0-1 0,0 1 0,0-1 0,0 1 0,0-1 0,0 1 1,0-1-1,0 1-136,0 0 63,0 1-1,1 0 1,-1-1 0,0 1 0,0 0 0,1-1 0,-1 1 0,1-1 0,0 1 0,-1-1 0,1 1 0,0-1 0,0 1 0,0-1 0,0 0 0,0 0 0,0 1-1,0-1 1,1 0 0,-1 0 0,0 0 0,0 0 0,1 0 0,-1 0 0,1-1 0,-1 1 0,1 0 0,-1-1 0,1 1 0,-1-1 0,1 0 0,1 1-63,2-1 85,0 1 0,0 0 0,-1-1 0,1 0 0,0-1 0,0 1 0,0-1 0,0 0 0,0 0 0,2-1-85,-5 1 23,0 0 1,0 1-1,0-1 1,1 1-1,-1-1 1,0 1-1,0 0 1,1 0-1,-1 0 1,0 0-1,0 0 1,1 0-24,-2 1-8,0-1-1,1 1 1,-1 0-1,0-1 1,0 1-1,1 0 1,-1 0 0,0 0-1,0 0 1,0 0-1,0 0 1,0 0 0,0 0-1,-1 0 1,1 0-1,0 1 1,0-1 0,-1 0-1,1 1 9,2 6-38,0-1 0,0 1 0,0-1 0,-1 1 0,-1 0 0,1 0 0,-1 0 0,0 0 0,-1 0 0,0 0 0,0 1 38,0-6 43,-1 0-1,1 1 1,-1-1 0,1 0 0,-1 0-1,0 1 1,0-1 0,0 0 0,-1 0-1,1 0 1,-1 0 0,0 0 0,0 0-1,0-1 1,0 1 0,0-1 0,0 1-1,-1-1 1,1 0 0,-1 0 0,1 0-1,-1 0 1,0 0 0,0-1 0,0 1-1,0-1 1,-1 0-43,-1 1 173,-1 0 0,0-1 1,0 0-1,0 0 0,0 0 0,0-1 0,0 0 0,0 0 0,0 0 1,0-1-1,0 0 0,0 0 0,0-1-173,-1-1-425,0 1-1,0-1 1,0 0-1,0-1 426,6 3-817,0 1 0,0 0-1,0-1 1,0 1 0,0-1-1,0 1 1,0 0 0,0 0-1,0 0 1,0-1 0,0 1 0,0 0-1,0 0 1,0 1 0,0-1-1,0 0 1,0 0 0,-1 1 817,-3 0-920,-9-2-1197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1.04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 20 6400,'0'-6'-774,"-2"-4"5902,1 6 342,1 13-3337,3 73 774,7 67-2907,3 43 1071,-10 109-244,-3-113-694,13 117-133,5-103 182,-16-161-614,-2 31 432,0-27-9109,0-44 2655,0-1 2268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1.51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 23 6528,'2'-16'1838,"-7"9"-460,5 11 7174,0 3-4348,5 50-3686,-1-14-255,9 97-114,-4 0-1,-3 10-148,-6 590 496,5-407-1083,-5-331 490,1 18-2609,-1-20 2586,0 2 0,0-2 0,0 0 0,0 1 0,0-1 0,0 0 0,0 0 0,2 2 1,-2-2-1,0 0 0,0 0 0,0 2 0,0-2 0,0 0 0,1 0 0,-1 2 0,0-2 0,0 0 0,1 0 0,-1 0 0,0 2 0,0-2 0,1 0 0,-1 0 0,0 0 0,0 0 0,2 0 0,-2 0 0,0 1 0,0-1 0,1 0 120,4-3-901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1.98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0 6144,'1'2'8307,"1"1"-3995,9 28-2628,-7-8-1178,0 0 0,0 1 0,-1 4-506,2 24 434,9 102 864,0 151-1298,0 26-268,-9-270 250,3 52 62,18 99-44,-24-196-157,-2-13-218,0-1 1,0 2-1,0-2 0,0 1 1,1-1-1,-1 2 0,0-3 1,1 3-1,1-2 0,-2 1 1,1-1-1,0 2 0,-1-3 1,3 3 374,1-4-742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2.42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14 8192,'-5'-12'4270,"5"12"-4185,0 0-1,0 0 0,0 0 1,0 0-1,0 0 1,0 0-1,0 0 0,0 0 1,0 0-1,0 0 1,0 0-1,0 0 0,1 0 1,-1 0-1,0 0 1,0 0-1,0 0 0,0 0 1,0 0-1,0 0 1,0 0-1,0 0 0,0 0 1,0 0-1,0 0 1,0 0-1,0 0 0,0 0 1,0 0-1,0 0 1,0 0-1,0 0 0,0 0 1,0 0-1,0 0 1,0 0-1,0 0 1,0 0-1,0 0 0,0 0 1,0 0-1,0 0 1,0 0-1,0 0 0,0 0 1,0 0-1,0 0 1,0 0-1,2 0 0,-2 0 1,0 0-1,0 0 1,0 0-1,0 0 0,0 0 1,0-2-1,0 2 1,0 0-1,0 0 0,0 0 1,0 0-1,0 0-84,5 9 3695,1 5-4040,1 13 722,-2 2 0,0 0 1,-1-3-1,-1 3 1,0 14-378,-1-4 209,6 101 161,-5 0 0,-9 66-370,3 36 177,3 193-277,0-248-4504,0-184 3454,0 10-1231,3-10-4109,3-3 3013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2.82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30 7936,'0'-27'3813,"0"27"-3690,0-2 1,0 2 0,0 0-1,0 0 1,1 0-1,-1 0 1,0 0-1,0 0 1,0 0-1,0 0 1,0 0-1,0 0 1,0 0-1,0 0 1,0 0-1,0 0 1,0 0-1,2 0 1,-2 0-1,0 0 1,0 0-1,0 0 1,0 0-1,0 0 1,0 0 0,0 0-1,0 0 1,0 0-1,0 0 1,1 0-1,-1 0 1,0 0-1,0 0 1,0 0-1,0 0 1,0 0-1,0 0 1,0 0-1,0 0 1,0 0-1,0 0 1,0 0-1,0 0 1,1 2-1,-1-2 1,0 0-1,0 0 1,0 0 0,0 0-1,0 0 1,0 0-1,0 0 1,0 0-1,0 0 1,0 0-1,0 0 1,0 2-1,0-2 1,0 0-1,0 0 1,0 0-124,5 10 1633,2 24-1004,0 2 1,-3 0 0,-2 0-1,1 10-629,2 23 228,2 54-98,-5 3 0,-3 3-130,0 5 71,1-25-31,-2 53 20,6 1 0,12 69-60,-12-199-559,6 31 559,-1-26-2977,-9-36 2794,2-2-1,-2 1 1,0-1-1,0 2 1,0-2-1,1 2 1,-1-2-1,0 2 1,1-2-1,-1 0 1,0 2-1,2-2 1,-2 1-1,0-1 1,1 0-1,-1 2 1,1-2-1,-1 0 1,2 0-1,-2 2 1,1-2-1,-1 0 1,1 0-1,-1 0 1,2 2-1,-2-2 1,1 0 183,8-9-1008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3.25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5 7680,'0'-1'186,"0"1"1,0 0 0,1 0 0,-1 0-1,0 0 1,0-2 0,0 2-1,0 0 1,0 0 0,0 0-1,2 0 1,-2 0 0,0 0-1,0 0 1,0 0 0,0-2-1,1 2 1,-1 0 0,0 0-1,0 0 1,0 0 0,0 0 0,1 0-1,-1 0 1,0 0 0,0 0-1,0 0 1,2 0 0,-2 0-1,0 0 1,0 0 0,0 0-1,0 0 1,1 0 0,-1 2-187,13 0 2450,-9-1-1829,-1-1-440,-1 2 1,-1 0-1,2 0 1,0-2-1,-1 2 1,0-1-1,0 1 1,0 0-1,0 2 1,-1-3-1,2 1 1,-2 0-1,1 1 1,0-1-1,0 2 0,-1-2 1,0 1-1,1 1 1,-1-2-1,-1 1 1,1 1-1,1 1-181,1 13 370,1-2 1,0 2-1,0 16-370,-4-32 33,19 175 1604,-2 112-1637,-10 187 181,-4-385-354,2 2 0,7 27 173,-12-116 130,7 39-2245,-7-43 1906,0 2 1,1-1-1,-1-1 0,0 2 0,0 0 1,1-2-1,-1 2 0,0-1 0,2-1 1,-2 2-1,1-2 0,-1 2 0,0-2 0,1 2 1,-1-2-1,2 2 0,-1-2 0,-1 1 1,1-1-1,-1 0 0,1 2 0,1-2 1,-2 0-1,1 2 0,0-2 0,-1 0 0,2 0 209,7-4-911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3.67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32 7296,'0'-2'283,"0"1"1,-1-1-1,1 0 1,0 2-1,0-2 1,0 1-1,0-1 1,0 0-1,1 2 1,-1-2-1,0 0 1,0 1-1,0-1 1,2 2-1,-2-2 1,0 0-284,1 2 188,-1-2 1,0 2-1,1 0 1,-1 0-1,0-1 1,2 1-1,-2 0 1,0 0-1,1-2 1,-1 2-1,0 0 1,1 0-1,-1 0 1,1 0-1,-1-2 1,2 2-1,-2 0 1,0 0-1,1 0 1,-1 0 0,1 0-1,-1 0 1,2 0-1,-2 0 1,0 0-1,1 2 1,-1-2-1,1 0 1,-1 0-1,0 0 1,2 0-1,-2 0 1,1 2-1,-1-2 1,0 0-1,1 1-188,2 1 186,0 0 0,-1 2 0,1-3 0,-1 3 0,1-2 0,0 1 0,-1 1 0,1-1-1,-2 1 1,2 0 0,-2-1 0,2 3 0,-2-3 0,0 1 0,1-1 0,-1 3 0,0 1-186,3 13 421,-1-2 1,-1-1-1,1 19-421,0-3 327,6 142 528,-4-1 0,-8 28-855,3 156 98,2-319-97,0 44-50,6 20 49,-4-56-81,-2-27-850,-1-1 1,1 1 0,1 0-1,4 9 931,-7-29-51,0 1 0,0-1-1,0 0 1,0 2-1,1-2 1,-1 0 0,0 0-1,0 2 1,0-2-1,0 0 1,1 0 0,-1 2-1,0-2 1,0 0-1,0 0 1,2 1 0,-2-1-1,0 0 1,0 0-1,1 0 1,-1 0 0,0 2 51,10-5-550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4.06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25 39 9216,'-4'-7'1253,"-9"-11"357,6 4 5713,14 34-6893,-2-1-1,0 1 1,-1 0 0,0 0-1,-1-1 1,-1 10-430,1-17 179,14 143 198,-5-1 0,-5 2 0,-5 26-377,-2-90-20,2 178 147,1-191-205,4 0 1,4 30 77,-9-102-218,6 36-31,2-19-3657,-10-23 3769,0-1-1,1 0 1,-1 0 0,0 0 0,0 0 0,2 0 0,-2 2 0,0-2-1,0 0 1,1 0 0,-1 0 0,0 0 0,1 0 0,-1 0-1,0 0 1,0 0 0,2 0 0,-2 0 0,0 0 0,1 0 0,-1 0-1,0 0 1,0 0 0,1-2 0,-1 2 0,0 0 0,0 0 0,1 0-1,-1 0 1,0 0 0,0-1 0,2 1 0,-2 0 0,0 0-1,0 0 1,0-2 0,1 2 0,-1 0 0,0 0 0,0-2 0,0 2-1,0 0 1,0 0 0,0-2 0,0 2 0,1 0 137,-1-2-118,11-17-1188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4.43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 6 10496,'0'0'108,"0"0"0,-1 0 0,1 0 1,0 0-1,0 0 0,0 0 0,0 0 1,0 0-1,0-1 0,0 1 0,0 0 1,0 0-1,0 0 0,0 0 0,0 0 1,0 0-1,0 0 0,0 0 0,0 0 1,0 0-1,0-2 0,0 2 0,0 0 1,0 0-1,0 0 0,0 0 0,0 0 1,0 0-1,0 0 0,0 0 0,0 0 1,0-2-1,0 2 0,0 0 0,0 0 1,0 0-1,0 0 0,0 0 0,0 0 1,0 0-1,0 0 0,0 0-108,1 0 123,-1 0 1,0 0-1,2 0 0,-2 0 0,0 0 1,0 0-1,1 0 0,-1 0 0,0 0 0,0 0 1,1 0-1,-1 0 0,0 0 0,0 0 0,2 0 1,-2 0-1,0 2 0,0-2 0,1 0 1,-1 0-1,0 0 0,0 0 0,0 2 0,1-2-123,3 5 380,0 2-1,0 0 0,0-1 0,-1 1 0,0 0 0,0 2 0,0-2 0,-1 0 0,1 2 0,-2-2 0,3 8-379,1 19 189,1 0 0,-2 5-189,-3-32 60,7 85 150,-4-1 1,-3 56-211,-13 181 126,0-40-126,12-187 13,7 87-13,-3-147 163,5 33-163,-6-62-641,-1 2-1,1-1 1,1 1 0,0-1 0,0-1 0,1 1 0,2 1 641,-7-12-316,0-2 0,1 0-1,-1 2 1,0-2 0,1 2 0,-1-2 0,0 0-1,1 1 1,-1-1 0,2 0 0,-2 0-1,1 2 1,-1-2 0,1 0 0,-1 0-1,2 0 1,-2 2 316,4-18-1082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4.84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31 33 8064,'-13'-14'1954,"1"3"1464,7 4 2425,6 11-5588,2-1-1,0 1 1,-2 1-1,1-1 1,0 1-1,-1-1 1,0 1-1,1 0 0,-1-1 1,0 1-1,-1 3-254,8 58 717,-8-50-537,16 226 908,-7 122-1088,-12 397 176,3-757-205,-1 22-642,2 3 1,3 25 670,-4-54-133,0 0 0,0 0 0,0 0 0,0 2 0,0-2 0,0 0 0,0 0 0,0 0 0,0 1 0,0-1 0,0 0 0,0 0 0,0 2 0,0-2 0,0 0 0,0 0 0,0 0 0,0 2 0,1-2 0,-1 0 0,0 0 0,0 0 0,0 0 0,0 2 0,0-2 0,2 0 0,-2 0 0,0 0 0,0 0 0,0 0 0,1 0 0,-1 0 0,0 2 0,0-2 0,0 0 0,1 0 0,-1 0 0,0 0 0,0 0 0,0 0 0,2 0 0,-2 0 0,0 0 0,0 0 0,1 0 0,-1 0 0,0 0 0,0 0 1,0 0-1,1 0 0,-1-2 0,0 2 0,0 0 0,0 0 0,2 0 0,-2 0 0,0 0 0,0 0 0,0-2 133,14-18-4527,-1-12 2831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0.6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35 8448,'1'-3'315,"5"-16"6656,-6 19-6789,0 0 0,0-1 1,0 1-1,0 0 0,0-1 1,0 1-1,0 0 0,1-1 1,-1 1-1,0-1 0,0 1 1,0 0-1,0-1 0,-1 1 1,1-1-1,0 1 0,0 0 0,0-1 1,0 1-1,0 0 0,0-1 1,0 1-1,-1 0 0,1-1 1,0 1-1,0 0 0,-1-1 1,1 1-1,0 0 0,0 0 1,-1-1-1,1 1 0,0 0 1,-1 0-1,1-1 0,0 1 1,-1 0-1,1 0 0,0 0 1,-1 0-1,1 0 0,-1 0-182,-1 0 121,0 1-1,0 0 0,0 0 1,0 0-1,0 0 1,0 1-1,0-1 0,0 1 1,1-1-1,-1 1 0,1-1 1,-1 1-1,1 0 1,-1 0-121,-6 8 67,1 1 1,0-1 0,0 2 0,1-1 0,0 1 0,1 0 0,1 0 0,0 0 0,0 1 0,1-1 0,1 1 0,0 0 0,0 0 0,1 0-1,1 0 1,0 0 0,1 0 0,1 0 0,1 5-68,-2-14-38,0 1 0,0-1 1,1 0-1,0 0 0,0 0 0,0 0 0,0 0 0,1 0 0,0 0 38,-2-3-203,-1 0 0,1 0 0,0 0 1,0 0-1,-1-1 0,1 1 0,0 0 0,0 0 0,0-1 0,0 1 0,0-1 0,0 1 0,0-1 0,0 1 0,0-1 0,0 0 0,0 1 0,0-1 0,0 0 0,0 0 0,0 0 0,0 0 0,0 0 0,0 0 1,1 0-1,-1 0 0,0 0 0,0-1 0,0 1 0,0 0 0,0-1 0,0 1 0,0-1 0,0 1 0,0-1 0,0 1 0,0-1 0,0 0 203,7-6-971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5.25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 40 9728,'0'-1'372,"0"-1"1,-1 0-1,1 0 1,0 0-1,0 1 1,0-1-1,0 0 1,0 2-1,0-2 0,0 1 1,0-1-1,0 0 1,0 0-1,0 0-372,1-12 5255,5 27-3602,-5 4-1443,0 3 0,-1-2 0,0 0 0,-1 2-210,0 26 248,8 297 189,0 8-447,-6-204 207,12 123-197,-7-195-411,-2 67 411,-3-121-731,3-13-2343,-4-8 2696,0 0 0,0 0-1,0 0 1,0 1 0,1-1 0,-1 0 0,0 0 0,0 0 0,0 0 0,0 0 0,0 0 0,1 0 0,-1 0 0,0 0 0,0 0 0,0 0 0,0 0 0,2 0 0,-2-1-1,0 1 1,0 0 0,0 0 0,0 0 0,0 0 0,0 0 0,1 0 0,-1 0 0,0 0 0,0 0 0,0 0 0,0-2 0,0 2 378,9-13-1552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5.65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79 8320,'0'-7'724,"0"3"-356,0 2 0,0 1-1,0-3 1,0 2 0,0 0 0,0 1 0,0-3-1,0 2 1,1 0 0,-1 1 0,2-3 0,-2 2-1,1 0 1,-1 1 0,1-1 0,1 0 0,-2 0-1,1 0 1,0 1 0,0-1 0,1 0 0,-1 0-1,2 1-367,-2-1 306,0 0 0,1 0 0,-1 0 0,0 1 0,1-1 0,0 0 0,0 0-1,-1 2 1,1-2 0,0 1 0,-1 1 0,3-2 0,-3 2 0,2 0 0,-2-2-1,2 2 1,-1 0-306,-1 0 598,5 27 362,-1 16-756,-1 2 0,-3-2 0,1 0 0,-5 30-204,3 58 69,-5 453 48,3-356-165,4-218-5,-2 1 0,1-2 0,0 2 0,2 1 53,1 35-689,-2-33-487,1-7-1686,-3 1-7324,0-8 8992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46.13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29 24 9600,'-4'-3'756,"1"3"-315,2 0 0,-2-2 0,2 2 0,0-2 0,-2 0 0,2 2 0,-1-1 0,0-1 0,1 0 0,-1 2 0,1-2 0,-2-1-441,2 1 1733,1 2-213,0 0-203,0 0-442,0 0-273,1-2-562,-1 2 0,0 0 0,2 0-1,-2 0 1,1 0 0,-1 0 0,0 0-1,1 0 1,-1 0 0,2 0 0,-2 0 0,0 0-1,1 0 1,-1 0 0,0 0 0,1 0-1,-1 0 1,1 0 0,-1 0 0,0 0-1,2 2 1,-2-2 0,0 0 0,1 0-1,-1 0 1,0 2 0,1-2 0,-1 0 0,0 1-1,0-1 1,2 0 0,-2 0 0,0 2-1,0-2 1,0 0 0,1 2 0,-1-2-1,0 2-39,7 25 644,3 50 145,-2 0 0,-2 64-789,-4 161 296,-4-155 107,2-50-133,3 183 283,0-220-531,2-3 1,2 0 0,10 44-23,-16-92 33,0 1 0,0-1 0,-1 2 0,2 7-33,-2 5-3551,0-23 2447,2-7 560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45.05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5 8832,'0'0'3546,"3"6"-2666,-1-3 7355,5-1-7331,-1 0-1,1 0 1,-1-1 0,1-1 0,0 2-904,14-5-3096,-12-3-2612,-4-3-3847,-4 4 4590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45.41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70 10112,'3'-13'3776,"2"1"-2944,4 8 1247,-9 4 353,0 0-640,0 0-256,0 0-608,0 0-192,0 0-416,0 0-192,0 0-96,0 0-320,5 0-128,6-7-1824,3-6-832,1 5 1568,7-5 737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45.75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14 110 11392,'-13'0'4288,"13"0"-3329,0 0 929,0 0 256,0 0-1120,5-7-352,3-2-544,4-11-96,2 4-32,0-6-3744,1 4-1695,0 7 2751,-2 4 1312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4.04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56 10 8064,'-1'0'101,"1"0"0,0 0 0,-1 0 0,1 0 1,0 0-1,0 0 0,-1 0 0,1 0 0,0 0 1,-1-1-1,1 1 0,0 0 0,0 0 0,-1 0 0,1 0 1,0-1-1,0 1 0,0 0 0,-1 0 0,1-1 1,0 1-1,0 0 0,0 0 0,0-1 0,-1 1 0,1 0 1,0-1-1,0 1-101,-2-5 4500,6 16 1275,-4 4-3735,-6 19-2686,2-19 1279,3-5-593,-15 78 249,4 0 1,1 69-290,11-147 39,0 2-13,0-1 0,1 1 0,2 10-26,-3-19 75,1 0-1,-1-1 0,1 1 1,0-1-1,0 1 1,0-1-1,0 1 0,1-1 1,-1 0-1,1 1 0,0-1 1,-1 0-1,1 0 1,0 0-1,0 0 0,0 0 1,1-1-1,-1 1 1,1 0-75,-1-1 61,1 0 1,-1-1 0,1 1-1,-1 0 1,0-1 0,1 0 0,-1 1-1,1-1 1,-1 0 0,1 0-1,-1-1 1,1 1-62,34-6 310,-16 1-219,-6 4-21,0 0 1,-1 1 0,4 1-71,-5 0-971,1-1 1,0-1 0,10-1 970,-3-4-2880,-13 5 2288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4.63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292 247 10240,'-1'0'450,"0"1"0,0-1 1,0 0-1,0 1 0,0-1 0,0 1 1,0-1-1,0 1 0,1-1 0,-1 1 1,0 0-1,0-1 0,1 1 1,-1 0-1,0 0-450,-12 8 3229,5-6-2769,-1-1-1,0 0 0,0 0 0,-1 0 0,1-1 0,0-1 0,0 0 1,-1 0-1,1 0 0,0-1 0,0 0 0,-3-2-459,4 1 85,0 0 0,1 0 0,-1-1 0,1-1 0,0 1 0,0-1 0,1 0-1,-1 0 1,1-1 0,0 0 0,0 0 0,0 0 0,1-1 0,-4-4-85,6 6 5,0 0 0,0-1 0,0 1 0,0-1 0,1 0 0,0 0 0,0 0 0,0 0 0,1 0 0,0 0 0,0 0 0,0 0 0,1-1 0,-1 1 0,1 0-1,1-1 1,-1 1 0,1 0 0,0 0 0,0 0 0,1-1 0,-1 1 0,1 0 0,0 1 0,1-1 0,-1 0 0,1 1 0,0-1 0,0 1 0,1-1-5,0 0-18,1-1 0,1 1 0,-1 0 1,0 0-1,1 1 0,0 0 0,5-3 18,-7 5-16,-1 0 0,1 0-1,-1 1 1,1-1 0,0 1 0,-1 0 0,1 0-1,0 0 1,0 1 0,0-1 0,0 1 0,-1 0 0,1 0-1,0 0 1,4 1 16,-7-1-3,-1 0 0,1 0 0,0 0 0,-1 1 0,1-1 0,0 0 0,-1 0 0,1 1 0,0-1 1,-1 0-1,1 1 0,-1-1 0,1 0 0,-1 1 0,1-1 0,-1 1 0,1 0 3,-1-1-1,1 1 0,-1-1 0,0 0 0,0 1 0,0-1 0,0 0 0,0 1 0,0-1 0,0 1 0,0-1 0,0 0 1,0 1-1,0-1 0,0 0 0,0 1 0,0-1 0,0 1 0,0-1 0,0 0 0,-1 1 0,1-1 0,0 0 1,-1 2 4,0-1 0,0 1 1,0-1-1,-1 0 0,1 0 0,0 0 0,0 0 0,-1 0 0,1 0 1,-1 0-1,1 0 0,-2 0-4,-16 7 42,0-2 1,-17 4-43,14-5 59,-21 9-59,36-9-79,10-2-1169,19-1-2179,-14-2 2645,23 4-951,1 2 799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5.40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302 105 6144,'-28'-47'4346,"26"44"-3704,0-1-1,-1 1 1,1 0-1,-1-1 1,1 1-1,-1 0 1,0 1-1,0-1 1,0 0-1,-1 1 1,0-1-642,-1 0 304,1 1 0,-1-1 0,-1 1 0,1 0 0,0 0-1,0 0 1,-1 1 0,1-1 0,-1 1 0,1 1 0,-1-1 0,0 1-304,-7 0 587,-2 0 583,0 0 1,-10 2-1171,23-1 46,0 0-1,-1-1 1,1 1 0,0 0 0,0 0-1,0 0 1,-1 1 0,1-1 0,1 0-1,-1 1 1,0 0 0,0-1-1,1 1 1,-1 0 0,0-1 0,1 1-1,0 0 1,0 0 0,-1 0 0,1 0-1,0 1-45,-3 7 82,0-1-1,0 1 0,1 0 0,0 4-81,-3 17 72,1 0 0,2 1 0,1 4-72,2 96 137,1-62-79,-3 4-74,-2-1 0,-7 15 16,8-64 14,-2 8 24,0 12-38,5-35 2,0 0 1,0 0-1,1 0 1,0 0-1,1 0 1,0 0-1,0 1-2,-1-7 11,0 0 1,0-1-1,0 0 0,0 1 0,0-1 0,1 1 0,-1-1 1,1 0-1,0 0 0,-1 0 0,1 0 0,0 0 0,0 0 1,0-1-1,1 1 0,-1 0 0,0-1 0,1 0 0,-1 1 1,1-1-1,-1 0 0,1 0 0,0-1 0,-1 1 0,1 0 1,0-1-1,0 0 0,-1 1 0,1-1 0,0 0 0,0 0 1,0-1-12,22-2 197,-1-2 1,-1-1-1,1 0 1,21-10-198,-42 15-1,0 0-207,0 0 0,0 1 0,0-1 0,0 1 0,-1 0 0,1 0 0,0 0 0,0 0 0,0 0 0,2 1 208,10 0-6485,-12 0 1920,-8 2 1701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5.91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63 2816,'0'0'976,"0"0"1562,2 4 10649,0-3-11977,-1 0-3442,4 0 2540,-1-1 0,1 0-1,-1 0 1,1 0 0,0-1 0,-1 1-1,1-1 1,-1 0 0,0 0-1,2-1-307,3 0 262,6-2 19,0 0 0,-1-1 0,1 0 0,4-4-281,5-4-2184,-3-2-3801,-13 9-1188,-11 5 2437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1.0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2 14208,'-6'-2'5411,"7"7"-1239,4 9-3116,6 31-105,-4-23-1390,-2 1 0,-1-1 0,-1 1 0,-1 14 439,-3-30-3648,0-9 2869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6.64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42 40 7040,'-1'-9'905,"1"7"-667,0 0-1,0-1 1,-1 1 0,1 0-1,-1 0 1,1 0 0,-1 0 0,0 0-1,0 1 1,0-1 0,0-1-238,-1-3 8345,3 10-4712,-4 63-1877,-8 41-1756,-2 28 196,10-109-211,0 16 6,3-39 19,0 0-1,1 0 0,-1 0 0,1 0 0,0-1 0,0 1 0,0 0 0,1 0 1,0 0-10,-2-3-71,0-1 0,0 0 0,1 1 1,-1-1-1,0 0 0,1 0 0,-1 1 1,0-1-1,0 0 0,1 0 0,-1 1 1,1-1-1,-1 0 0,0 0 0,1 0 1,-1 0-1,0 1 0,1-1 0,-1 0 1,1 0-1,-1 0 0,0 0 0,1 0 1,-1 0-1,1 0 0,-1 0 0,0 0 1,1 0-1,-1 0 0,1 0 0,-1-1 1,0 1-1,1 0 71,8-4-3291,-9 4 3263,17-8-5742,-5 2 4645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7.00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22 42 10624,'-1'-1'432,"-1"-1"0,1 1 1,-1-1-1,1 0 0,0 0 0,-1 0 1,1 1-1,0-1 0,0 0 1,1 0-1,-1 0 0,0-1 1,1 1-433,-2-13 6283,2 14-5557,0 1-342,0 0-107,0 0 0,3 5-194,-1 0-1,-1 1 0,1-1 1,-1 0-1,0 1 1,0 3-83,1 4 108,4 33 3,-1 0 0,-3 0 1,-2 0-1,-2 0 0,-2 0 0,-2 0 1,-8 24-112,10-39-555,4-30 75,1-1-34,0 0 1,1 0-1,-1 0 1,0-1-1,0 1 1,0 0-1,1-1 1,-1 1-1,0-1 1,0 1-1,0-1 1,0 1-1,0-1 1,0 0-1,0 0 1,0 1-1,0-1 1,0 0-1,-1 0 1,1 0-1,0 0 1,0 0 0,-1 0-1,1-1 514,4-4-844,6-6-350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7.33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52 10496,'-2'-3'1284,"-3"-9"1525,4 3 5673,10 9-7164,21-2-576,-1 0 0,12-4-742,12-1 302,43 0 27,15 4-329,-25 2-6169,-86 3 1779,-8 6 3170,-11 2 159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7.67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0 105 12800,'1'-1'311,"-1"0"1,0 0 0,0 0 0,0 1-1,1-1 1,-1 0 0,0 0-1,1 1 1,-1-1 0,0 0 0,1 1-1,-1-1 1,1 0 0,-1 1 0,1-1-1,0 1 1,-1-1 0,1 1-1,0-1 1,-1 1 0,1-1 0,0 1-1,0 0 1,-1-1 0,2 1-312,22-7 1829,-15 5-748,67-18 1906,64-9-2987,-102 23-3261,5-4 3261,-17 3-5116,-1 0-3733,-24 6 7009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8.00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39 6 6656,'-24'10'5255,"23"-9"-4781,0-1 1,0 1-1,0-1 1,0 1 0,0-1-1,0 1 1,1 0-1,-1 0 1,0-1-1,1 1 1,-1 0 0,0 0-1,1 0 1,-1 0-1,1-1 1,0 1-1,-1 0 1,1 0 0,0 0-1,-1 0 1,1 0-1,0 1-474,0-2 126,0 0 0,0 0-1,0 1 1,1-1 0,-1 0-1,0 0 1,0 1 0,0-1-1,1 0 1,-1 0 0,0 0-1,0 0 1,1 1 0,-1-1-1,0 0 1,0 0 0,1 0-1,-1 0 1,0 0 0,0 0-1,1 0 1,-1 0 0,0 0-1,0 0 1,1 0 0,-1 0-1,0 0 1,1 0 0,-1 0-1,0 0 1,1 0-126,12 0-38,-12-1 330,25-2 678,23-7-970,7-1 352,5 4-104,0 3 0,35 2-248,-93 2-142,1 0 0,-1 1 0,1-1 0,-1 1 0,0-1 0,1 1 0,-1 0 0,1 0 0,-1 0 0,0 1 0,1 0 142,0 0-2408,1 0 1,-1 0-1,1-1 1,0 1 0,3 0 2407,10 0-1280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8.44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24 210 11264,'-7'1'2384,"-8"2"174,15-3-2382,0 0 0,1 0 0,-1 0 0,0 0 0,0 0 0,0-1 0,0 1 0,0 0-1,0 0 1,0 0 0,0 0 0,0 0 0,0 0 0,0 0 0,0 0 0,0 0 0,0 0 0,0-1 0,-1 1-1,1 0 1,0 0 0,0 0 0,0 0 0,0 0 0,0 0 0,0 0 0,0 0 0,0 0 0,0 0-1,0 0 1,0 0 0,0 0 0,0 0 0,0-1 0,0 1 0,-1 0 0,1 0 0,0 0 0,0 0 0,0 0-1,0 0 1,0 0 0,0 0 0,0 0 0,0 0 0,0 0 0,-1 0-176,9-6 328,-2-1 0,1 0 0,-1 0 0,4-7-328,15-16 325,-1 6-401,-3 1 338,11-12-262,-26 26-1177,0 0 1,0 0-1,4-7 1177,-9 13-1320,3-5-1262,-4 5-5179,3 9 6289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8.78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41 25 12288,'-21'-14'4639,"14"6"-3583,-3 6 864,10 2 256,-3 0-736,3 7-96</inkml:trace>
  <inkml:trace contextRef="#ctx0" brushRef="#br0" timeOffset="1">3 25 25919,'14'20'448,"1"1"-192,7 0-96,-3 0-96,3 0-64,-2 0 32,-4-4-32,1 1-640,-5-1-288,0-3-1792,1 1-768,0-5 1792,-1 3 864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9.12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142 22 11904,'0'-1'495,"0"0"0,-1-1 1,1 1-1,-1 0 1,1 0-1,-1-1 1,0 1-1,1 0 0,-1 0 1,0 0-1,0 0 1,0 0-1,0 0 1,0 0-1,-1-1-495,1 2 348,-1-1 0,1 1 0,-1-1 0,1 1 0,-1 0 0,1-1 0,-1 1-1,0 0 1,1 0 0,-1 0 0,1 0 0,-1 0 0,0 1 0,1-1 0,-1 0-348,-6 2 158,1 0 0,-1 0 0,1 1 0,0 0 0,0 0 0,0 0 0,0 1 0,1 0 0,-1 0 0,-1 2-158,6-4 19,-1 0 0,1 0 1,0 1-1,0-1 0,0 0 0,0 1 0,0-1 0,1 1 1,-1 0-1,1-1 0,-1 1 0,1 1-19,1-2 5,-1 0 0,1 0 0,0-1 0,0 1 0,0 0 0,0 0 0,0 0 0,0 0 0,0 0 0,1-1 0,-1 1 0,1 0 0,-1 0 0,1-1 0,0 1 0,0 0 0,0-1 0,0 1 0,0-1 0,0 1 0,0-1-5,2 2 7,0 0 0,0 0 1,0-1-1,0 1 1,0-1-1,0 0 1,1 0-1,-1 0 1,1-1-1,0 1 1,-1-1-1,1 1 1,0-1-1,0 0 0,0-1 1,0 1-1,0-1 1,0 1-1,0-1 1,1 0-8,-1-1 36,0 1 0,1 0 0,-1-1 0,1 1 1,-1-1-1,0 0 0,0-1 0,0 1 0,0-1 0,0 0 0,0 0 1,0 0-1,0 0 0,-1 0 0,1-1 0,-1 0 0,1 0 1,-1 0-37,-2 2 11,0 0 1,0-1 0,0 1-1,0 0 1,0-1 0,-1 1-1,1-1 1,0 1 0,-1-1-1,1 1 1,-1-1 0,0 1-1,1-1 1,-1 1 0,0-1 0,0 1-1,0-1 1,0 0 0,0 1-1,-1-1 1,1 1 0,0-1-1,-1 1 1,1-1 0,-1 1-1,1-1 1,-1 1 0,0 0 0,0-1-1,0 1 1,0 0 0,0-1-1,0 1 1,0 0 0,0 0-1,-1 0-11,-2-3-56,0 0 0,-1 1 0,0-1-1,0 1 1,0 0 0,0 0 0,0 1-1,-1-1 1,-3 0 56,1 1-688,0 0 0,0 0 0,1 0 0,-4 1 688,9 0-268,1 1 1,-1 0 0,0 0 0,1 0-1,-1 0 1,0 0 0,0 0-1,1 1 1,-1-1 0,1 0-1,-1 1 1,0-1 0,1 1 0,-1 0-1,1-1 1,-1 1 0,1 0-1,-1 0 1,1 0 0,0 0-1,0 0 1,-1 0 0,1 0-1,0 1 268,-5 12-1152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09.92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38 53 8960,'-1'-2'244,"0"2"1,0-1-1,0 0 1,-1 0-1,1 0 1,0 0-1,0 1 0,-1-1 1,1 0-1,-1 1-244,-10 2 2415,5 1-1189,7-3-1149,0 0 0,0 0 0,0 0 0,0 0 0,0 0 0,0 0 0,-1 0 0,1 0 0,0 0 0,0 0 0,0 0 0,0 0 0,0 0 0,0 0 1,-1 0-1,1 0 0,0 0 0,0 0 0,0 0 0,0 0 0,0 0 0,0 0 0,-1 0 0,1 0 0,0 0 0,0 0 0,0 0 0,0 0 0,0 0 0,0 0 0,0 0 0,0 0 0,0-1 0,-1 1 0,1 0 0,0 0 1,0 0-1,0 0 0,0 0 0,0 0 0,0 0 0,0-1 0,0 1 0,0 0 0,0 0 0,0 0 0,0 0 0,0 0 0,0 0 0,0 0 0,0-1 0,0 1 0,0 0 0,0 0 0,0 0 0,0 0 0,0 0 0,0 0 0,0 0 1,0-1-78,4-6 2497,4 2-2304,1 0 1,0 1-1,-1 0 0,1 0 1,0 1-1,1 0 1,-1 0-1,1 1 1,-1 0-1,1 1 1,8-1-194,-16 2 17,-1 0 0,1 0 1,-1 1-1,1-1 1,-1 0-1,1 0 0,-1 1 1,1-1-1,-1 1 1,1-1-1,-1 1 1,0 0-1,1-1 0,-1 1 1,0 0-1,0 0 1,0 0-1,0 0 0,1 0 1,-1 0-1,-1 0 1,1 0-1,0 1 0,0-1 1,0 0-1,-1 0 1,1 1-1,0-1 0,-1 0 1,1 1-1,-1-1 1,0 1-1,0-1 1,1 0-18,0 8 163,0 0 0,-1 0 0,0-1 1,-1 1-1,0 4-163,0 3 240,0 14-3,2 0 0,1-1 1,4 17-238,21 89-69,-14-76 119,7 27-53,5-1 1,21 46 2,-38-108 14,-1-1 0,-2 1 1,0 0-1,1 14-14,-2 14 81,-2 29-81,-2-78 24,0 0 1,0 1-1,-1-1 0,1 0 0,0 0 0,-1 0 0,0 0 0,1 0 1,-1 0-1,0 0 0,0 0 0,0 0 0,-1 0-24,1-1 25,0 0 1,0 0-1,0 0 0,0 0 0,0 0 0,0 0 0,0 0 1,0 0-1,-1-1 0,1 1 0,0-1 0,-1 1 0,1-1 1,0 1-1,-1-1 0,1 0 0,0 1 0,-1-1 0,1 0 1,-1 0-1,0 0-25,-72-3 730,32-4-1791,42 7 970,0 0 1,0-1-1,0 1 0,1 0 1,-1 0-1,0 0 0,0 0 0,0 0 1,0 0-1,0 0 0,0 0 0,0 0 1,0 0-1,0 0 0,0-1 1,0 1-1,0 0 0,0 0 0,0 0 1,0 0-1,0 0 0,0 0 1,0 0-1,0 0 0,0 0 0,0-1 1,0 1-1,0 0 0,0 0 0,0 0 1,0 0-1,0 0 0,0 0 1,0 0-1,0 0 0,-1 0 0,1 0 1,0-1-1,0 1 0,0 0 0,0 0 1,0 0-1,0 0 0,0 0 1,0 0-1,0 0 0,0 0 0,-1 0 1,1 0-1,0 0 0,0 0 1,0 0-1,0 0 0,0 0 0,0 0 1,0 0-1,0 0 0,0 0 0,-1 0 1,1 0 90,9-6-1858,-7 5 1799,14-9-981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1.31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154 13 8448,'0'-1'373,"0"1"1,0-1 0,0 1-1,0-1 1,0 1 0,0-1-1,0 1 1,0-1-1,0 1 1,0-1 0,0 1-1,0 0 1,0-1 0,0 1-1,-1-1 1,1 1 0,0-1-1,0 1 1,-1 0-1,1-1 1,0 1 0,0-1-1,-1 1 1,1 0 0,0-1-1,-1 1 1,1 0-1,-1 0 1,1-1-374,-7 2 3926,-1 4-3962,3-2 209,0 1 0,0 0 0,1 0 0,0 0 0,0 0 1,0 0-1,0 1 0,1 0 0,0 0 0,-1 1-173,-6 13 265,1 0-1,-1 5-264,3-7 118,-5 13-39,2 2 0,1-1 0,1 1 0,2 1 0,-1 22-79,6-38-2,1 1 0,1-1 0,0 0 0,1 1 0,1-1 0,1 0 0,1 0 0,0 0 2,2 3-1613,1-1-1,2 3 1614,-9-20-628,0-1-1,0 1 1,0 0 0,0 0-1,0-1 1,0 1-1,0-1 1,1 1-1,-1-1 1,1 0 0,-1 1-1,1-1 1,-1 0-1,1 0 1,0 0-1,0 0 1,0 0 0,0 0 628,18 6-1472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1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11008,'0'-1'212,"0"0"0,0 0-1,0 1 1,0-1 0,0 0 0,0 0 0,0 0 0,0 0 0,0 1 0,1-1 0,-1 0 0,0 0 0,1 0 0,-1 1 0,0-1 0,1 0-1,-1 1 1,1-1 0,-1 0 0,1 1 0,-1-1 0,1 0 0,0 1 0,-1-1 0,1 1 0,0-1 0,-1 1 0,1 0 0,0-1 0,0 1 0,-1 0-1,1-1 1,0 1 0,0 0 0,0 0 0,-1 0 0,1 0 0,0-1 0,0 1 0,0 1 0,0-1 0,0 0-212,15 0 717,0 0 1,0 1 0,0 1 0,0 1-1,0 0 1,-1 1 0,2 1-718,-13-3 57,-1-1 1,0 0 0,1 1 0,-1 0 0,0-1 0,0 1 0,0 1-1,0-1 1,0 0 0,0 1 0,-1-1 0,2 3-58,-3-4 31,0 1 0,1 0 0,-1 0 1,-1 0-1,1 0 0,0 0 0,0 0 0,-1 0 1,1 0-1,-1 1 0,0-1 0,0 0 0,1 0 1,-1 0-1,-1 1 0,1-1 0,0 0 0,0 0 0,-1 0 1,1 0-1,-2 2-31,-1 5-43,-1 0 0,-1 0 0,1-1 0,-2 1-1,1-1 1,-1 0 0,0-1 0,-1 1 0,1-1 0,-1-1 0,-1 1 0,1-1 0,-2 0 43,22-19-8007,0 1 5374,2 1 1471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1.67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25 179 9728,'-21'-11'3584,"18"11"-2784,3-4 1472,3 1 447,6-4-703,8-3-224,-2-2-1024,2 2-480,11-7-192,-3-1-96,4 1 64,4-8-1024,-8 8-448,-4 4-1632,-9 1-639,-7 9 1951,-10 3 960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2.01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12 31 11520,'-9'-21'4288,"9"21"-3329,-3-10 1217,3 10 288,0 0-960,0 0-352,3 10-704,-3 0-320,9 15-64,-6-5-64,10 15 64,-4-6-96,7 6 0,-3-8-1728,6 5-800,15 6 1280,-5-3 640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2.34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89 517 13312,'0'-1'270,"-1"1"1,1-1 0,-1 1 0,1-1 0,0 1 0,-1-1-1,1 1 1,-1-1 0,1 0 0,0 1 0,0-1-1,0 0 1,-1 1 0,1-1 0,0 1 0,0-1 0,0 0-1,0 0 1,0 1 0,0-1 0,0 0 0,0 1-1,0-1 1,1 0 0,-1 1 0,0-1 0,0 1 0,0-1-1,1 0 1,-1 1 0,1-1-271,1-3 673,1 1-1,0 0 1,-1-1 0,1 1-1,2 0-672,8-12 689,-7 5-579,0-1 0,0 0 0,-2 0 0,1 0-1,-2 0 1,1-1 0,-2 0 0,1-2-110,1-16 139,-2 0 1,-1-19-140,-2 39 39,1 0 0,-2 1 1,1-1-1,-2 0 0,1 1 1,-1-1-1,-1 1 0,0 0 1,0 0-1,-1 0 1,0 0-1,0 1 0,-2-1-39,-12-15-78,-1 1 0,-2 1 0,-15-12 78,22 21-988,10 10-4145,17 8 2150,7 5 1948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2.68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13 1 13056,'-12'0'4927,"12"3"-3839,0-3 736,0 0 160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3.01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70 17 24575,'17'-2'960,"3"-3"-544,6 2-288,-7 0-96,-2-1-1888,0 4-736,-5 0 1248,-4 7 640</inkml:trace>
  <inkml:trace contextRef="#ctx0" brushRef="#br0" timeOffset="1">9 251 13184,'-9'4'4927,"14"-8"-3839,12 1 480,-10 0-96,5-4-416,10-1-64,2-2-544,0-1-288,1 1-96,-4 2-4384,-4 5-1919,-5 3 3135,0 18 1536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3.60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12 29 11392,'-12'3'4416,"22"-3"938,7-1-1456,-4-1-3844,26-4 807,0 1-1,0 1 1,0 3-861,64 0-2406,-73 1 427,-20 0-1550,0-1 0,0 0 0,-1-1-1,5-1 3530,12-2-5066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3.95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 20 13568,'-20'-13'5087,"20"13"-3967,3-7 640,-3 7-64,4 0-544,1 0-32,-2 0-576,2 0-256,-5 0-160,0 0-32,4 13 0,-1-1-128,2 15 32,-5-6-1120,4 21-480,1-3 768,3 13 384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4.28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 64 7040,'-2'-3'592,"-8"-15"1511,10 17-1936,-1 0 1,1 0-1,0 0 0,0 0 1,0 0-1,0 1 0,0-1 1,0 0-1,0 0 0,0 0 1,0 0-1,1 0 0,-1 0 1,0 1-1,1-1 0,-1 0 1,0 0-1,1 0 0,-1 1 1,1-1-1,0 0 0,-1 1 1,1-1-168,4-5 1546,-5 5-1289,1 0-1,-1 0 1,1 0 0,0 0 0,-1 0 0,1 1 0,0-1-1,0 0 1,0 1 0,0-1 0,-1 0 0,1 1 0,1-1-257,3-1 865,7-2 1963,-12 4-2779,1 0 0,-1 0 0,0 1 0,1-1 0,-1 0 0,1 0 1,-1 0-1,0 1 0,1-1 0,-1 0 0,0 0 0,1 1 0,-1-1 0,0 0 1,0 1-1,1-1 0,-1 0 0,0 1 0,0-1 0,0 0 0,1 1 0,-1-1 1,0 1-1,0-1 0,0 0 0,0 1 0,0-1 0,0 1 0,0-1 0,0 0 1,0 1-50,1 4 155,-1 0 1,0-1-1,-1 1 0,1 0 1,-1 0-1,0 0 1,0-1-1,-2 6-155,-2 8 191,0 8-76,-1-2-107,2 0 0,0 1 0,1 14-8,3-37-2,0 0 0,0 1 0,1-1 0,-1 0-1,0 0 1,1 0 0,0 0 0,0 2 2,-1-4 4,0 1 0,1-1 0,-1 1 0,0-1 0,1 1-1,-1-1 1,1 1 0,-1-1 0,1 0 0,-1 1 0,1-1 0,-1 0 0,1 1-1,-1-1 1,1 0 0,-1 0 0,1 1 0,-1-1 0,1 0 0,-1 0-1,1 0 1,0 0 0,-1 0 0,1 0 0,-1 0 0,1 0 0,0 0 0,-1 0-1,1 0 1,-1 0 0,1 0 0,0 0 0,-1 0 0,1-1 0,-1 1 0,1 0-4,4-2 45,-1 0 0,1-1 0,-1 1 0,0-1 0,1 0 1,-1 0-1,2-2-45,28-27 308,-25 23-244,132-134-1851,-141 143 1807,16-13-3367,-16 12 3090,1 1 0,-1-1 1,1 1-1,0-1 0,-1 1 0,1-1 0,0 1 1,-1-1-1,1 1 0,0 0 0,0-1 0,0 1 1,-1 0-1,1 0 0,0 0 0,0 0 0,0 0 1,-1 0-1,1 0 0,0 0 0,0 0 257,4 9-1130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4.60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 15 10880,'-15'-14'4032,"15"14"-3136,0 0 1311,0 0 417,0 0-992,0 0-256,0 7-768,0 0-224,3 10-256,1-2-96,1 5 64,-2-2-224,10-1-32,-5-3-1632,9-3-736,-5-4 1312,8-4 576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5.06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34 64 6784,'-27'-24'4922,"25"23"-2879,2 1 21,1-10 4968,-3 7-5322,0 9-916,1 7-643,0 0 1,1 0-1,1 0 1,0 0 0,0 0-1,1-1 1,3 10-152,-5-22-1,1 1 0,-1-1 0,0 1 1,0-1-1,0 1 0,0-1 0,1 1 0,-1-1 0,0 1 1,0-1-1,1 0 0,-1 1 0,0-1 0,1 0 1,-1 1-1,0-1 0,1 0 0,-1 1 0,1-1 0,-1 0 1,1 0-1,-1 1 0,1-1 0,-1 0 0,1 0 1,-1 0-1,1 0 0,-1 1 0,1-1 0,-1 0 0,1 0 1,-1 0-1,1 0 0,-1 0 0,1 0 0,-1 0 1,1-1-1,-1 1 0,1 0 0,-1 0 0,1 0 0,-1 0 1,1-1-1,-1 1 0,0 0 0,1 0 0,-1-1 0,1 1 1,-1 0-1,0-1 0,1 1 0,-1-1 1,8-4 17,-1-2 0,0 1 1,-1-1-1,0 0 0,0 0 0,1-3-17,3-2-1,44-58 27,-54 70-26,0 0 0,0 0 0,0 0 0,0 0 0,0 0 0,0 1 0,0-1 0,0 0 0,0 0 0,0 0 0,0 0 0,0 0 0,0 1 1,0-1-1,0 0 0,0 0 0,0 0 0,0 0 0,0 0 0,0 0 0,0 1 0,0-1 0,1 0 0,-1 0 0,0 0 0,0 0 0,0 0 0,0 0 0,0 0 0,0 0 0,0 1 0,1-1 0,-1 0 0,0 0 0,0 0 0,0 0 0,0 0 0,0 0 0,1 0 0,-1 0 0,0 0 0,0 0 0,0 0 0,0 0 0,1 0 0,-1 0 0,0 0 0,0 0 0,0 0 0,0 0 0,0 0 0,1 0 0,-1 0 0,0-1 0,0 1 1,0 0-1,0 0 0,0 0 0,0 0 0,0 0 0,1 0 0,-1 0 0,0 0 0,0 0 0,0-1 0,0 1 0,2 22-10,-2-17-13,0 0 0,1-1 0,-1 1 1,1-1-1,1 4 23,-1-7 0,-1 0 0,0-1 0,1 1 0,-1-1 0,1 1 0,-1-1 0,1 1 0,-1-1 0,1 1 0,-1-1 0,1 1 0,-1-1 0,1 0 0,0 1 0,-1-1 0,1 0 0,0 1 0,-1-1 0,1 0 0,0 0 0,-1 0 0,1 0 0,0 0 0,0 1 0,-1-1 0,1 0 0,0 0 0,-1-1 0,1 1 0,0 0 0,0 0 0,-1 0 0,1 0 0,0-1 0,-1 1 0,1 0 0,0-1 0,-1 1 0,4-2 10,0 0 0,0 0-1,0-1 1,-1 1 0,2-2-10,-4 3 4,69-56 124,-70 57-125,1-1 0,-1 1 0,1-1 0,-1 1 0,1-1 1,0 1-1,-1-1 0,1 1 0,-1 0 0,1-1 0,0 1 0,-1 0 0,1-1 0,0 1 0,0 0 1,-1 0-1,1 0 0,0 0 0,0 0 0,-1 0 0,1 0 0,0 0 0,-1 0 0,1 0 1,0 0-1,0 0 0,-1 0 0,1 0 0,0 1-3,0-1-1,-1 1 0,1 0 0,0 0 1,0 0-1,-1 0 0,1 0 0,-1 0 0,1 0 0,-1 0 0,1 0 1,-1 0-1,1 0 0,-1 0 0,0 0 0,0 0 0,0 1 0,0-1 0,0 1 2,2 13-76,0 0 0,1 0 1,5 14 74,4 0-2646,-8-24 1442,-1-1-2728,-3-3-6062,0-7 7957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1.7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18 11392,'-3'-6'1760,"-4"-5"3695,7 11-3295,0 0-368,8 1 800,-1 1-2482,0 1 0,0 0 1,0 0-1,0 0 0,-1 1 0,1 0 0,-1 0 0,0 1 0,0-1 0,0 1 0,-1 1 1,0-1-1,0 1 0,0 0 0,-1 0 0,1 1 0,-1 0-110,-1-1 73,0 0 1,0 0-1,-1 0 0,0 1 0,0-1 1,0 1-1,-1-1 0,0 1 1,0 0-1,0-1 0,-1 1 0,0 0 1,-1 0-1,1-1 0,-1 1 0,-1 0 1,1-1-1,-1 1 0,-1 2-73,-8 18-2011,8-22 647,0 0 1,0 1-1,0-1 1,-1 0 0,0 0-1,-1 0 1364,1-2-8207,0-3 2799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7.20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426 456 10880,'-3'-3'606,"0"-1"1,0 1-1,-1 0 0,1 0 1,-1 0-1,0 1 1,0-1-1,0 1 1,0 0-1,0 0 0,-1 0 1,1 1-1,0-1 1,-1 1-1,0 0 0,1 0 1,-1 1-607,-3-1 238,1 1 0,-1 0-1,0 0 1,1 1 0,-1 0 0,1 0 0,-1 1 0,1 0-1,0 0 1,-3 2-238,-3 1 70,1 0-1,0 1 1,1 0-1,-1 1 1,1 1-1,-1 0-69,5-2 10,1 0-1,-1 0 1,1 0-1,0 0 0,1 1 1,0 0-1,0 0 0,0 0 1,-1 6-10,4-10-1,1 0 0,0 0 0,0 0 1,0 0-1,0 1 0,0-1 1,1 0-1,-1 1 0,1-1 1,0 0-1,0 1 0,1-1 0,-1 1 1,1-1-1,-1 0 0,1 0 1,1 3 0,0-2 3,0 0 0,0-1 1,1 1-1,-1-1 0,1 1 0,0-1 1,0 0-1,0 0 0,0 0 1,1-1-1,-1 1 0,4 1-3,3 2 22,1-1 0,0 0 0,1 0 0,-1-1-1,1 0 1,0-1 0,0-1 0,0 0 0,4 0-22,-10-1 44,1-1 0,-1 1 0,0-1 0,0-1 0,0 1 0,0-1 0,0 0 0,0 0 0,-1-1 0,1 1 0,1-2-44,-4 2 44,-1 0 1,0-1 0,0 1-1,1-1 1,-1 1 0,0-1-1,-1 0 1,1 1-1,0-1 1,0 0 0,-1 0-1,1 0 1,-1 0 0,0-1-1,0 1 1,0 0-1,0-1 1,0 1 0,0 0-1,-1-1 1,1 1 0,-1-1-1,1 1 1,-1-1 0,0 0-45,0-3 61,-1 0-1,1-1 1,-1 1 0,-1 0 0,1 0 0,-1 0 0,0 0 0,-1 1 0,1-1 0,-1 0 0,0 1 0,-1 0 0,1-1 0,-1 1 0,-3-2-61,-10-11 20,0 1 1,-1 0-1,-9-4-20,17 13 17,-168-138-17,176 145-2,-12-11 0,0-1 0,0 0 0,-2-5 2,13 15-12,1 0 0,-1-1-1,1 1 1,-1-1 0,1 1 0,0-1 0,1 0-1,-1 0 1,1 0 0,0 0 0,0 0 0,0 0-1,0 0 1,1 0 0,0 0 0,0-4 12,0 6-7,1 0 1,-1 0 0,1 0-1,-1 0 1,1 0-1,0 0 1,0 0 0,0 0-1,0 0 1,1 0-1,-1 0 1,0 1 0,1-1-1,-1 0 1,1 1-1,0-1 1,0 1 0,-1 0-1,1 0 1,0-1-1,0 1 1,1 0 6,7-6-14,9-5 8,1 0 0,0 1 0,0 1 0,1 1 0,12-4 6,-10 4-2,11-5-768,0 2-1,1 1 0,1 2 1,13-2 770,-44 10-978,-1 1-1,1-1 1,0 1 0,0 0 0,2 1 978,-5-1-745,1 1 0,-1-1 0,0 1-1,0-1 1,0 1 0,0 0 0,0 0 0,0 0-1,0 0 1,0 0 0,1 1 745,10 11-4789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7.76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302 16 11520,'-18'-12'3733,"17"11"-3446,1 1 1,-1 0-1,1-1 1,-1 1-1,1 0 1,-1-1-1,0 1 0,1 0 1,-1 0-1,1 0 1,-1 0-1,0-1 1,1 1-1,-1 0 1,0 0-1,1 0 0,-1 0 1,0 0-1,1 1 1,-1-1-1,0 0 1,1 0-1,-1 0 1,0 0-1,1 1 0,-1-1-287,-10 10 2431,11-10-2501,-47 51 1541,24-27-1353,1 1-1,0 2 1,-4 9-118,8-6 41,1 0 0,2 1 1,1 0-1,1 1 0,2 1 0,2 0 0,-5 32-41,12-50-121,0-1 0,1 1 0,1 0 0,1-1 0,0 1 0,1-1 0,2 9 121,-1-14-465,-1 0-1,2-1 1,-1 0 0,1 1-1,4 5 466,-4-7-870,1-1 0,0 0 0,0 0 0,0 0 0,1-1 0,0 1 0,1 0 870,14 6-1978,-1-4 933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8.09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16 189 10112,'-12'-10'3776,"9"10"-2944,3-5 1183,0 5 385,3-3-640,6-1-128,-1-2-608,8-5-160,1-2-512,0-5-64,-2-4-64,2 2-800,-5-2-416,-7 2-3008,-1 3-1375,-4 7 2751,0 2 1344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8.42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11 4 12160,'-7'-4'3249,"4"6"-1114,3 0-1651,0-1 1,0 0 0,1 1-1,-1-1 1,0 0-1,1 1 1,-1-1 0,1 0-1,-1 1 1,1-1 0,0 0-1,0 1-484,27 43 2208,-4-8-1851,-2 1 1,14 35-358,-28-53-4376,11 16 4376,-16-30-1489,1 0 0,0 0 0,0 0-1,0-1 1,1 0 0,0 0 0,5 4 1489,6 2-1466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8.78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48 13440,'-8'-7'4991,"8"4"-3871,0 0 896,0 3 64,5 0-832,3-4-256,-1 1-448,2-2-192,8 3-192,-5-1 32,8-5 0,-3 4-160,4 1 0,-6 0-1440,2 3-640,4 3-5120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9.14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7 445 7808,'-7'4'3258,"8"-4"-1369,-1 1-1436,1-1 1733,5 0-829,0 0 1,0-1-1,0 0 0,0 0 0,0-1 1,2 0-1358,8-4 306,-1 0 0,12-7-306,-24 11 188,18-9-345,1-2 1,-2 0-1,19-17 157,7-8-3214,-4-2-4638,-37 35 6722</inkml:trace>
  <inkml:trace contextRef="#ctx0" brushRef="#br0" timeOffset="1">142 33 9728,'-28'-27'3205,"27"27"-2999,1-1 1,0 1-1,-1-1 0,1 1 0,-1-1 1,1 1-1,-1 0 0,1-1 1,-1 1-1,1 0 0,-1-1 1,1 1-1,-1 0 0,0 0 1,1 0-1,-1-1 0,1 1 0,-1 0-206,0 0 159,1 0-1,0 1 0,0-1 0,0 0 1,-1 0-1,1 0 0,0 0 0,0 1 1,0-1-1,0 0 0,0 0 0,0 0 1,-1 1-1,1-1 0,0 0 0,0 0 1,0 0-1,0 1 0,0-1 0,0 0 1,0 0-1,0 1 0,0-1 0,0 0 1,0 0-1,0 1 0,0-1 0,0 0-158,5 17 3434,32 28-1780,-23-29-1449,0 1 0,0 1-205,46 70-610,6 9-3937,-46-68 3928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9.47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109 85 12288,'0'-7'1139,"0"-1"0,0 1 1,1 0-1,0 0 0,1 0 0,0 0 1,0 1-1,1-4-1139,-2 9 71,-1 1 1,0-1-1,0 1 0,1 0 0,-1-1 1,0 1-1,0-1 0,0 1 0,0-1 0,0 1 1,0-1-1,0 1 0,0-1 0,0 1 1,0-1-1,0 1 0,0-1 0,0 0 1,0 1-1,0 0 0,0-1 0,-1 1 1,1-1-1,0 1 0,0-1 0,-1 1 1,1-1-1,0 1 0,-1 0 0,1-1 1,0 1-1,-1-1 0,1 1 0,-1 0 1,1-1-1,0 1 0,-1 0 0,1 0 1,-1-1-1,1 1 0,-1 0 0,1 0 1,-1 0-1,1 0 0,-1 0 0,0 0 1,1 0-1,-1-1 0,1 1 0,-1 0 1,1 1-1,-1-1 0,1 0 0,-1 0 1,1 0-1,-1 0 0,1 0 0,-1 0 1,1 1-1,-1-1 0,1 0 0,-1 0 1,1 1-1,-1-1-71,-7 5 15,1-1 1,0 1-1,-1 1 1,2-1-1,-1 1 0,1 0 1,0 1-1,0 0 1,0-1-1,1 2 0,1-1 1,-1 1-1,1-1 1,0 1-1,1 0 0,0 0 1,0 1-1,0 4-15,3-10 3,-1-1 0,1 1 0,0-1 0,0 0 0,0 1 0,0-1 0,1 1 0,-1-1 0,1 0 0,0 1 0,-1-1 0,1 0 0,0 1 0,0-1 0,0 0 0,1 0 0,-1 0 0,1 0 0,0 1-3,-1-2 30,0 0 0,1 0 0,-1 1 0,0-1 0,1 0 1,-1 0-1,1 0 0,0 0 0,-1 0 0,1-1 0,0 1 1,-1 0-1,1-1 0,0 1 0,0-1 0,0 0 1,-1 1-1,1-1 0,0 0 0,0 0 0,0 0 0,0 0 1,0-1-1,-1 1 0,2 0-30,-2-1 47,1 0-1,0 0 1,-1 1 0,1-1 0,-1 0-1,0 0 1,1 0 0,-1 0 0,0 0-1,0-1 1,0 1 0,0 0 0,0-1-1,0 1 1,0 0 0,0-1 0,0 1 0,-1-1-1,1 1 1,0-1 0,-1 0 0,0 1-1,1-1-46,0-5 97,1 1-1,-1-1 1,-1 0-1,1-6-96,-2 1-482,0 0 0,-1 0-1,0 0 1,-1 0 0,0 0 0,-1 0-1,-4-8 483,3 12-1200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19.80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17 118 11776,'-14'-60'3898,"13"56"-3648,1 1 0,-1 0-1,1-1 1,-1 1 0,1-1 0,0 1-1,1-1 1,-1 1 0,0 0 0,1-2-250,2-14 6697,13 29-4692,8 10-1603,-1 2 1,-2 0-403,-2-3 85,-4-2-37,-1 0 0,0 1-1,-1 1 1,-1 0-1,-1 1 1,5 13-48,-10-21 18,26 55 254,11 42-272,-38-96 33,-1 1-1,0-1 0,-1 1 0,0 1-32,-3-8 25,1-1 0,-1 1 0,0 0-1,0-1 1,-1 1 0,0-1 0,0 1 0,-1-1-1,-1 5-24,-3 2-44,0 1-1,-1-1 0,0 0 0,-8 10 45,8-15-1049,1 1 1,-2-1 0,1-1-1,-6 5 1049,5-5-1392,0 0 0,0 0 0,1 1 0,-1 1 1392,-10 16-1120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34.00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281 22 11136,'1'-9'1944,"0"-1"6333,-2 10-8119,1-1 0,0 1 0,-1 0-1,1 0 1,-1 0 0,1-1 0,0 1 0,-1 0 0,1 0 0,-1 0 0,1 0-1,-1 0 1,1 0 0,0 0 0,-1 0 0,1 0 0,-1 0 0,1 0 0,-1 0-1,1 0 1,-1 0 0,1 0 0,0 0 0,-1 0 0,1 1 0,-1-1-1,1 0 1,0 0 0,-1 0-158,-3 2 145,0-1-81,-1 0 0,1 0-1,0 1 1,0 0 0,0 0 0,1 0 0,-2 0-64,-40 31 506,-26 27-506,-19 13-3439,69-55-1020,16-18 3883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34.33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2 13440,'0'0'98,"0"0"0,0 0 0,0 0 1,0 1-1,0-1 0,0 0 0,0 0 1,0 0-1,1 0 0,-1 0 0,0 0 1,0 0-1,0 0 0,0 0 0,0 0 1,0 0-1,0 0 0,0 0 0,0 0 1,1 0-1,-1 0 0,0 0 0,0 0 1,0 0-1,0 0 0,0 0 0,0 0 1,0 0-1,0 0 0,0 0 0,0 0 0,1 0 1,-1 0-1,0 0 0,0 0 0,0 0 1,0-1-1,0 1 0,0 0 0,0 0 1,0 0-1,0 0 0,0 0 0,0 0 1,0 0-1,0 0 0,0 0 0,0 0 1,0 0-1,1 0 0,-1-1 0,0 1 1,0 0-1,0 0 0,0 0 0,0 0 1,0 0-1,0 0 0,0 0 0,0 0 1,0 0-1,0 0 0,-1-1 0,1 1-98,14 6 1322,0-1 0,-1 2-1,0 0 1,-1 0-1,9 8-1321,-11-7 155,0 0 1,-2 0-1,1 2 0,-1-1 0,0 1 0,-1 0 1,0 0-1,-1 0 0,0 1 0,1 5-155,11 26 154,-2 1-1,0 7-153,-11-33 50,0-1-186,2 6-629,1 0-1,1 1 766,8 7-4324,-14-27 2834,0 1 1,0-1 0,0 1 0,1-1-1,-1 0 1,2 0 1489,13 8-4059,-16-11 3798,-1 1 0,1-1-1,0 0 1,0 0 0,0 0-1,0 0 1,0-1 0,2 1 261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2.2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2 157 10624,'0'0'112,"0"0"0,0 0 0,0 0 0,0 1 0,0-1 0,0 0 0,0 0 0,0 0 0,0 0 0,0 0 0,0 0 1,0 1-1,0-1 0,0 0 0,0 0 0,0 0 0,0 0 0,0 0 0,0 0 0,0 0 0,0 1 0,0-1 0,0 0 0,0 0 0,0 0 1,0 0-1,0 0 0,0 0 0,0 0 0,1 0 0,-1 0 0,0 1 0,0-1 0,0 0 0,0 0 0,0 0 0,0 0 0,0 0 0,1 0 1,-1 0-1,0 0 0,0 0-112,9 3 2123,11 1-186,-12-3-1746,-1-1 0,1 1 0,-1-1 0,1-1 0,-1 1 0,1-2 0,-1 1 0,1-1 0,-1 0 0,5-2-191,-11 4 22,-1 0 1,1 0 0,0-1 0,-1 1 0,1 0-1,0-1 1,-1 1 0,1 0 0,-1-1 0,1 1-1,0-1 1,-1 1 0,1-1 0,-1 1 0,0-1-1,1 0 1,-1 1 0,1-1 0,-1 0 0,0 1-1,1-1 1,-1 0 0,0 1 0,0-1 0,0 0-1,1 1 1,-1-1 0,0 0 0,0 0 0,0 1-1,0-1 1,0 0 0,0 0 0,0 1 0,-1-1-1,1 0 1,0 0 0,0 1 0,0-1 0,-1 0-1,1 1 1,0-1 0,-1 0 0,1 1-23,-2-3 56,0 1 0,0-1 0,0 1 1,0-1-1,0 1 0,-1 0 0,1 0 1,0 0-1,-3-1-56,-30-16 270,23 14 132,1-1-1,0-1 1,0 0 0,-8-7-402,18 14 23,1 0-1,-1-1 1,1 1-1,-1-1 0,1 1 1,0 0-1,-1-1 1,1 1-1,-1-1 1,1 0-1,0 1 1,0-1-1,-1 1 1,1-1-1,0 1 0,0-1 1,-1 0-1,1 1 1,0-1-1,0 1 1,0-1-1,0 0 1,0 1-1,0-1 1,0 0-1,0 1 0,0-1 1,0 1-1,1-1 1,-1 0-23,1 0 12,-1 0 0,1-1 0,0 1 0,0 0 1,0 0-1,0 0 0,0 0 0,0 0 0,0 0 0,1 0 1,-1 1-1,0-1 0,1 0-12,4-2 9,0 0-1,1 0 1,0 1-1,0 0 1,2 0-9,-2 0-325,0 1 0,1 1 0,0-1 0,6 1 325,-9 1-798,0-1 1,-1 1 0,1 0 0,-1 0 0,0 0 0,1 1-1,-1 0 1,0 0 0,0 0 0,0 0 0,0 1-1,0-1 1,2 3 797,10 9-1322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35.06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2 224 11008,'0'0'138,"0"0"0,0 0 0,0 0 0,0 0 0,0 0 0,0 0 1,0 0-1,0 0 0,0 0 0,1 0 0,-1 0 0,0 0 0,0 0 0,0 1 1,0-1-1,0 0 0,0 0 0,0 0 0,0 0 0,0 0 0,0 0 0,0 0 1,0 0-1,0 0 0,0 0 0,0 0 0,0 1 0,0-1 0,0 0 1,0 0-1,0 0 0,0 0 0,0 0 0,0 0 0,0 0 0,0 0 0,0 0 1,-1 0-1,1 0 0,0 0 0,0 1 0,0-1 0,0 0 0,0 0 0,0 0 1,0 0-1,0 0 0,0 0 0,0 0 0,0 0 0,0 0 0,0 0 0,-1 0 1,1 0-1,0 0 0,0 0 0,0 0 0,0 0 0,0 0 0,0 0 1,0 0-1,0 0 0,0 0 0,0 0 0,0 0 0,-1 0 0,1 0 0,0 0 1,0 0-1,0 0-138,7 3 2720,-4-4-2555,1 1 0,0-1 0,0 0 0,-1 0 0,1-1 0,0 1 1,-1-1-1,1 1 0,-1-1 0,0 0 0,0 0-165,6-3 109,11-7 68,0-1-1,-1-1 1,-1-1 0,14-13-177,16-21-986,-1-2-3979,-31 33 1638,-7 10 2384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35.44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6 13824,'-8'-6'6103,"10"15"-3158,0-4-2794,9 24 793,1 0 0,1 0-1,5 4-943,10 21 289,18 41-331,48 69 42,-88-155-943,0 0 0,0 0 0,1-1 0,0 0 0,7 6 943,2-3-587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35.78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243 39 14592,'-12'-33'8378,"12"33"-8258,0-1 0,-1 1 0,1-1-1,0 1 1,-1 0 0,1-1 0,0 1 0,-1 0 0,1-1 0,-1 1-1,1 0 1,-1 0 0,1 0 0,-1-1 0,1 1 0,-1 0 0,1 0 0,-1 0-1,1 0 1,-1 0 0,1 0 0,-1 0 0,1 0 0,-1 0 0,1 0-1,-1 0 1,1 0 0,-1 0-120,-14 3 321,14-3-201,-7 2-69,0 1-1,1 0 0,-1 0 1,1 1-1,0 0 0,0 0 1,0 0-1,1 1 0,0 0 1,0 0-1,0 0 1,0 1-1,1 0 0,0 0 1,0 0-1,1 1 0,0 0 1,-3 6-51,6-12 6,0 0 0,1 1 0,0-1 1,-1 1-1,1-1 0,0 1 0,0-1 0,0 0 1,-1 1-1,2-1 0,-1 1 0,0-1 0,0 1 1,0-1-1,1 0 0,-1 1 0,1-1 0,-1 1 0,1-1 1,0 0-1,-1 0 0,1 1-6,1 0 28,-1 0 0,1 0-1,0-1 1,0 1 0,0 0 0,0-1-1,0 1 1,0-1 0,0 0 0,1 0 0,-1 0-1,0 0 1,1 0-28,0 0 42,0 0 0,0 0 0,0 0 0,0 0 0,0-1 0,0 1-1,0-1 1,0 0 0,1 0 0,-1 0 0,0 0 0,0-1 0,0 1 0,0-1 0,0 0 0,0 0 0,0 0 0,0 0-1,0 0 1,-1 0 0,1-1 0,0 1 0,2-3-42,-4 3 5,0 0-1,1 0 1,-1-1-1,0 1 1,0-1-1,0 1 1,0-1 0,0 1-1,0-1 1,0 1-1,0-1 1,-1 0-1,1 0 1,-1 1 0,1-1-1,-1 0 1,0 0-1,0 1 1,1-1-1,-2 0 1,1 0-1,0 0 1,0 0-5,-1-1-10,0 0-1,0 1 1,-1-1-1,1 0 1,-1 1-1,0-1 1,1 1-1,-1 0 1,0-1-1,0 1 1,-1 0-1,1 0 1,-1 0 10,-6-5-1000,-1 1 0,0 0 1,1 1-1,-2 0 0,1 0 1,0 1-1,-2 0 1000,6 3-1147,0-1 1,0 1-1,0 0 0,0 0 1,-1 1-1,1 0 1,0 0-1,0 0 0,0 1 1,0-1 1146,-23 4-2352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2.83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 35 7168,'-9'-28'3675,"7"21"-2124,3 16 5948,-1 6-3338,-5 47-3349,1-10-745,-1 104 61,-1-43-68,6 22-60,1-43 25,-1-88-5,0 0-1,0 0 1,1 1 0,-1-1-1,1 0 1,0 0-1,0 0 1,1 0 0,-1 0-1,1 1-19,-1-3 17,1 0 0,-1-1-1,1 1 1,-1 0 0,1 0-1,0-1 1,0 1 0,-1-1-1,1 1 1,0-1-1,1 0 1,-1 1 0,0-1-1,0 0 1,0-1 0,1 1-1,-1 0 1,2 0-17,7 1 64,0 0 0,0-1 0,0 0 0,0-1 1,4 0-65,57-5 162,-39 2-170,1 1-117,1 1 1,-1 2-1,15 3 125,-47-3-531,0-1-1,0 0 1,0 0 0,0 0-1,1 0 1,-1 0 0,0-1-1,0 1 1,0 0-1,0-1 1,0 0 531,-1 1-1749,-1 0 815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4.78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228 128 6400,'0'0'147,"0"0"0,-1 0 1,1 0-1,0-1 0,0 1 1,0 0-1,0 0 1,0 0-1,-1 0 0,1 0 1,0 0-1,0 0 0,0 0 1,0 0-1,-1 0 0,1 0 1,0 0-1,0 0 0,0 0 1,0 0-1,-1 0 0,1 0 1,0 0-1,0 0 0,0 0 1,0 0-1,0 0 0,-1 0 1,1 0-1,0 1 0,0-1 1,0 0-1,0 0 0,0 0 1,-1 0-1,1 0 0,0 0 1,0 0-1,0 1 0,0-1 1,0 0-1,0 0 0,0 0 1,0 0-1,0 0 0,0 1 1,-1-1-148,-10 9 4047,7-5-3622,-9 6 463,-1-1 0,0 0 0,0-1 0,-1-1 0,0 0 0,-6 2-888,19-9 84,0 1 1,-1 0 0,1-1 0,0 1 0,-1-1-1,1 0 1,-1 0 0,1 0 0,-1 0 0,1 0-1,-1 0 1,1-1 0,0 1 0,-1-1 0,1 0-1,0 1 1,-1-1 0,1 0 0,0 0 0,0-1-1,0 1 1,0 0 0,0-1 0,0 1 0,0-1-1,0 1 1,1-1 0,-2 0-85,1-2 43,-1 0 0,0 1 0,1-1 0,-1 0 0,1 0 0,0 0 0,1 0 0,-1 0 0,1-1 0,0 1 0,0 0 0,0-1 0,1 1 0,-1-4-43,1 0-7,1-1 0,0 1 1,0 0-1,1 0 1,0 0-1,0 0 1,1 0-1,0 1 0,0-1 1,1 1-1,0 0 1,1 0-1,1-2 7,-6 9-5,1-1 0,0 0 0,-1 0-1,1 0 1,0 1 0,0-1 0,0 1 0,0-1-1,0 0 1,0 1 0,0-1 0,0 1 0,0 0-1,0-1 1,0 1 0,0 0 0,0 0 0,0 0-1,0-1 1,1 1 5,-2 0-1,1 1-1,-1-1 1,1 0-1,-1 0 1,1 0 0,-1 1-1,1-1 1,-1 0-1,1 1 1,-1-1-1,0 0 1,1 1 0,-1-1-1,0 0 1,1 1-1,-1-1 1,0 1-1,1-1 1,-1 1 0,0-1-1,0 1 1,0-1-1,1 1 1,-1-1-1,0 1 1,0-1-1,0 1 1,0-1 0,0 1-1,0-1 1,0 1-1,0-1 1,0 1-1,0-1 1,0 1 0,-1-1-1,1 1 1,0-1-1,0 1 2,-1 4 27,-1-1 1,1 1-1,-1 0 0,0 0 0,0-1 1,0 1-1,-2 1-27,3-4 24,-1 1 1,0 0 0,0-1-1,0 1 1,0-1-1,-1 0 1,1 0-1,-1 0 1,1 0-1,-1 0 1,0 0 0,0 0-25,2-2 1,0 0 1,0 0 0,0 1 0,0-1-1,0 0 1,0 0 0,0 0 0,1 0-1,-1 0 1,0 0 0,0-1 0,0 1-1,0 0 1,0 0 0,0 0 0,0-1-1,1 1 1,-1-1 0,0 1 0,0 0-1,1-1 1,-1 0 0,0 1-1,0-1 1,1 1 0,-1-1 0,1 0-1,-1 1 1,0-1 0,1 0-2,-1 0-48,1 1 0,0-1 0,-1 1 1,1 0-1,0-1 0,-1 1 0,1-1 0,0 1 0,0-1 0,0 1 0,-1-1 1,1 1-1,0-1 0,0 0 0,0 1 0,0-1 0,0 1 0,0-1 1,0 1-1,0-1 0,0 1 0,0-1 0,1 1 0,-1-1 0,0 1 0,0-1 1,0 1-1,1-1 0,-1 1 0,0-1 0,1 1 0,-1-1 0,0 1 1,1 0-1,-1-1 0,1 1 0,-1 0 0,0-1 0,1 1 0,-1 0 0,1-1 1,-1 1-1,1 0 0,-1 0 0,1 0 0,-1-1 0,1 1 48,14-4-432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6.35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5 128,'8'0'0,"8"0"-32,-8-5 64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6.87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208 111 5632,'-3'-4'796,"-1"0"-1,0 1 1,1-1 0,-1 1-1,-1 0 1,-2-2-796,2 1 1624,-1 0-1,1-1 1,0 1 0,-2-3-1624,-39-33 4938,44 38-4679,-15-13 1983,16 14-2167,0 1 0,1 0-1,-1-1 1,0 1 0,0 0 0,0-1 0,0 1 0,0 0 0,0 0 0,0 0 0,0 0 0,0 0 0,0 0 0,0 0 0,1 0 0,-1 0 0,0 0 0,0 0-1,0 1 1,0-1 0,0 0 0,0 1 0,0-1-75,-2 2 43,0 0-1,0 0 1,0 0-1,0 1 0,1-1 1,-1 1-1,1-1 1,-1 1-1,1 0 1,0 0-1,0 0 1,1 0-1,-1 0 0,1 1 1,-1-1-43,-2 7 6,1 0 0,0 0 0,1 1 1,-1 4-7,-3 44 50,2 0 0,3 1 0,4 2-50,-3-42 10,11 146 81,-3-47-65,2 345 219,-10-460-260,-1 8-16,2 0 0,0 1 0,2 8 31,-3-19 0,1 1 0,-1-1 0,1 0-1,-1 0 1,1 0 0,0 1 0,0-1 0,0 0 0,0 0-1,0 0 1,1 0 0,-1-1 0,0 1 0,1 0 0,0 0-1,-1-1 1,1 1 0,0-1 0,0 0 0,0 1 0,0-1-1,0 0 1,1 0 0,-1 0 5,0-1 0,0 0 0,0 0 0,0 0 0,-1 0-1,1 0 1,0-1 0,0 1 0,0 0 0,0-1 0,-1 0 0,1 1 0,0-1 0,0 0-1,-1 0 1,1 0 0,-1 0 0,1 0 0,0 0-5,7-6 50,1-1 1,5-5-51,-3 1-71,-8 9-243,6-5-624,-4 6-2772,-1 5-4256,0 0 4297,2-3 1776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7.37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39 50 6016,'-11'-24'3919,"10"23"-3523,1 0 0,-1 0 0,1 0 0,0 0 0,0 0 0,-1 0 0,1 0 0,0 0 0,0 0 0,0 0 0,0 0 0,0 0 0,0 0 0,1 0 0,-1 0 0,0 0 0,0 0 0,1 0 0,-1 0 0,1 1 0,-1-1 0,1 0 0,-1 0 0,1 0-396,-1 0 50,1 1 1,-1 0-1,0 0 0,0 0 0,1 0 0,-1 0 0,0-1 0,0 1 0,1 0 0,-1 0 0,0 0 0,0 0 0,1 0 0,-1 0 0,0 0 0,1 0 1,-1 0-1,0 0 0,0 0 0,1 0 0,-1 0 0,0 0 0,0 0 0,1 1 0,-1-1 0,0 0 0,0 0 0,1 0 0,-1 0 0,0 0 0,0 0 1,1 1-1,-1-1 0,0 0 0,0 0 0,0 0 0,1 1 0,-1-1 0,0 0 0,0 0 0,0 1 0,0-1 0,0 0 0,0 0 0,0 1 0,1-1 1,-1 0-1,0 0 0,0 1 0,0-1 0,0 0 0,0 0 0,0 1 0,0-1 0,0 0 0,-1 1-50,3 19 882,-13 61 204,2-17-727,2-22-228,0 3 149,1 22-280,6-55 25,-2 32-2,3 17-23,0-48-14,0 0 0,1-1 1,1 1-1,0-1 0,0 0 0,1 0 1,3 5 13,-6-16-156,0 1-1,-1-1 1,1 1 0,0-1 0,0 0 0,0 1 0,1-1 0,-1 0 0,0 0 0,0 0 0,1 0 0,-1 0 0,0 0 0,1 0 0,1 0 156,-2 0-216,0-1 0,0 0 0,0 0 0,0 1 0,0-1 0,0 0 0,0 0 1,0 0-1,0 0 0,0 0 0,0 0 0,0-1 0,1 1 0,-1 0 0,0 0 0,0-1 0,0 1 0,0-1 1,-1 1-1,1-1 0,0 1 0,0-1 0,0 1 0,0-1 0,0 0 216,9-9-1002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7.70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22 25 8960,'-4'-6'1256,"3"6"-946,0-1 0,1 0-1,-1 0 1,0 0 0,1 0 0,-1 0 0,0 0-1,1 0 1,0 0 0,-1 0 0,1-1 0,0 1-1,-1 0 1,1 0 0,0 0 0,0-1-310,0 1 2229,0 1-208,0 0-197,0 0-554,-1 14 290,1-5-1344,-3 45 211,1 0 0,4-1 1,2 7-428,-3-39 40,14 96-48,-3-22 107,-11-86-84,-1-1 1,0 1 0,0 4-16,0-12-106,0 1-1,-1-1 1,1 1 0,0 0 0,0-1 0,-1 1 0,1-1 0,-1 1 0,1-1-1,-1 0 1,0 1 0,0-1 0,0 1 0,0-1 0,0 0 0,0 0 0,0 0-1,0 1 1,0-1 0,0 0 0,-1 0 0,1 0 106,0-1-247,1 0 0,-1 0 0,0 0 0,1 0 0,-1 0 0,0 0 0,1 0 0,-1 0 0,0 0 0,0 0 0,1 0 0,-1 0 1,0 0-1,1 0 0,-1 0 0,1-1 0,-1 1 0,0 0 0,1-1 0,-1 1 0,1 0 0,-1-1 0,0 1 0,1-1 0,-1 1 0,1 0 0,0-1 0,-1 1 0,1-1 0,-1 0 0,1 1 0,0-1 0,-1 1 0,1-1 1,0 1-1,0-1 247,-1-10-1344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8.04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34 69 10752,'-11'-3'1500,"-11"-8"2098,21 11-1811,7-1 1935,33-5-1046,44-9-237,17 3-2439,105-7 576,-188 18-969,0 0-1,0 1 1,0 1 0,1 0 393,-4 0-955,13 2-5217,-26-3 5849,1 1-1,-1-1 0,1 1 1,-1-1-1,0 1 0,1 0 0,-1 0 1,0 0-1,0-1 0,0 1 1,0 0-1,0 0 0,0 1 1,0-1-1,0 0 0,0 0 1,0 0 323,4 15-1296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2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118 149 12928,'-14'0'4697,"7"1"-2858,0-1 0,1-1 0,-1 1 0,0-1-1839,4 0 162,1 1 1,-1-1 0,0 0-1,1 0 1,-1 0 0,1-1-1,-1 1 1,1 0 0,0-1-1,0 0 1,0 1-1,-1-2-162,-1-1 81,0 0-1,1 0 0,0 0 1,-1-1-1,2 1 0,-1-1 0,0 0 1,1 0-1,0 0 0,0 0 0,0 0 1,0-5-81,1 8-15,1-1 1,0 1 0,-1 0 0,1 0 0,0-1-1,0 1 1,1 0 0,-1-1 0,0 1 0,1 0-1,-1 0 1,1-1 0,0 1 0,-1 0 0,1 0-1,0 0 1,1 0 0,-1 0 0,0 0-1,0 0 1,1 1 0,-1-1 0,1 0 0,0 1-1,-1-1 1,1 1 0,0-1 0,0 1 0,0 0-1,0 0 1,1-1 14,-2 2-55,0-1-1,0 1 1,0-1-1,0 1 1,0-1-1,0 1 1,0 0-1,0 0 1,0-1-1,0 1 1,0 0 0,0 0-1,0 0 1,0 0-1,0 0 1,0 0-1,0 0 1,0 1-1,0-1 1,0 0-1,0 1 1,0-1-1,0 1 1,0-1-1,0 1 1,0-1 55,0 1-38,-1-1 0,0 0 0,0 1 0,0-1 0,1 0 0,-1 1 0,0-1 0,0 1 0,0-1 0,0 0 0,0 1 0,0-1 0,1 1 0,-1-1 0,0 0 0,0 1 0,0-1 0,0 1 0,-1-1-1,1 0 1,0 1 0,0-1 0,0 1 0,0-1 38,-1 1-11,1 1 1,-1-1-1,0 0 0,0 0 0,1 0 0,-1 0 0,0 0 0,0 0 0,0 0 0,0 0 1,-1 1 10,-12 7 213,11-7-143,0 0 0,0 0 0,0 0 0,1 0 0,-1 0 0,1 1 1,-1 0-71,14-3-208,1-1-100,5 0-3451,0 1 1,1 0-1,-1 1 3759,8 3-1477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8.37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33 138 12288,'-28'8'4042,"23"-8"-2610,7-3-677,4-2 386,111-46 4389,-35 19-4073,14 0-1457,-77 27-26,1 0 1,0 1 0,0 0 0,0 2 0,15 0 25,-21 2-2809,1 0 0,12 3 2809,-18-1-1584,0 4 730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8.70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49 72 11776,'-4'0'808,"-1"1"1,1 0 0,0 1-1,0-1 1,0 1 0,0 0 0,0 0-1,0 0 1,0 0 0,1 1-1,-1 0-808,3-3 1318,1 0-246,1 0-951,0 1 0,0-1 0,1 0 0,-1 0 0,0 0 0,0 0 0,0 0 0,0-1 0,0 1 0,0 0 0,0 0 0,0-1 1,0 1-1,0-1-121,6-1 198,238-38 1733,-43 6-1467,-129 21-1264,-72 13 454,1-1 0,-1 1 0,0 0 0,0 0 0,1-1 0,-1 1 0,0 0 0,0 0 0,1 0 0,-1 0 0,0 1 0,0-1 0,1 0 0,-1 0 0,0 1 0,1-1 346,6 4-2102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9.36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33 132 12672,'-8'-6'1721,"5"4"-801,0 1 0,0-1 0,1-1 0,-1 1 0,1 0 0,-3-3-920,5 4 185,-1 1 0,1-1 0,0 0 0,-1 0-1,1 1 1,0-1 0,-1 0 0,1 0-1,0 0 1,0 1 0,0-1 0,-1 0 0,1 0-1,0 0 1,0 0 0,1 0 0,-1 0-1,0 1 1,0-1 0,0 0 0,1 0 0,-1 0-1,0 1 1,1-1 0,-1 0 0,0 0-1,1 1 1,0-2-185,4-4 64,0-1-1,1 1 0,0-1 0,0 2 1,0-1-1,1 1 0,0 0 0,0 0 1,0 0-1,1 1 0,-1 0 0,1 1 1,0 0-1,0 0 0,1 0 1,-1 1-1,1 0 0,-1 1 0,1 0 1,0 0-1,-1 1 0,6 0-63,-12 0 7,0 1 0,0-1 0,1 1 0,-1-1 0,0 1 0,0 0 0,0 0 0,0 0 0,0 0 0,0 0 0,0 0 0,-1 1 0,1-1 0,0 1 0,-1-1 0,1 1 0,-1-1 0,1 1 0,-1 0 0,0 0 0,0 0 0,0 0 0,0 0 0,0 0 0,0 0 0,-1 0 1,1 0-1,-1 0 0,1 0 0,-1 1-7,2 10 22,-1-1 0,-1 1 0,0 0 0,-1 11-22,0-6 48,0 35 61,2 0 1,2 0-1,3 0 0,11 41-109,49 130 81,-9-41-156,-47-143 92,-1 0 1,-2 0 0,-1 17-18,-5 33 72,-1-50 101,0-39-145,0 1-1,-1-1 1,1 0-1,0 1 1,0-1-1,0 0 1,-1 0-1,1 1 1,-1-1-1,1 0 1,-1 0-1,1 0 1,-1 0-1,0 0 1,0 0-1,0 0 1,1 0 0,-1 0-1,0 0 1,-1 0-28,0 1 37,0-1 0,0 0 1,-1 0-1,1 0 1,0 0-1,-1 0 0,1 0 1,0-1-1,-1 1 1,-2-1-38,-6 1 71,0 0 0,0-1 1,0-1-1,-9-1-71,13 1-5,-74-9-117,80 10 43,0-1 0,-1 1 1,1 0-1,0 0 0,0-1 1,0 1-1,0-1 0,0 1 1,0-1-1,0 1 0,0-1 1,0 1-1,1-1 0,-1 0 1,0 1-1,0-1 79,1 0-264,-1 1 1,1-1-1,0 1 0,0-1 1,-1 1-1,1-1 0,0 1 1,0-1-1,0 1 0,0-1 1,0 1-1,0-1 0,0 1 1,0-1-1,0 0 0,0 1 1,0-1-1,0 1 0,0-1 1,0 1-1,0-1 0,1 1 264,-1-2-620,1 1-1,0 0 1,0 0-1,0-1 1,0 1-1,0 0 1,0 0-1,0 0 1,0 0-1,0 0 1,0 1-1,0-1 1,1 0-1,-1 0 1,0 1-1,1-1 1,-1 1-1,1-1 1,-1 1-1,1 0 1,0-1 620,13 1-2320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19.92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136 1 12288,'-1'0'344,"-1"0"1,1 1 0,0-1-1,0 1 1,-1-1 0,1 1-1,0 0 1,0 0 0,-1-1-1,1 1 1,0 0 0,0 0-1,0 0 1,0 0 0,1 0 0,-1 0-1,0 0 1,0 1 0,1-1-1,-1 0 1,0 0 0,1 0-1,-1 1 1,1-1 0,0 0-1,-1 1 1,1 0-345,-2 5 773,0-1 0,-1 1 1,0-1-1,0 0 0,-4 5-773,-6 14 795,0 6-527,2-1 0,1 2 0,-3 18-268,0 15 225,2 17-225,7-50 39,2 0 0,2 0 0,1 3-39,0-21-111,0-1 1,1 1-1,1 0 1,1-1-1,0 1 1,0-1-1,2 0 1,1 3 110,-5-13-334,0 1 1,0-1 0,1 1-1,-1-1 1,1 0 0,0 1 0,0-2-1,0 1 1,1 0 0,1 1 333,-3-3-280,-1 0 0,1 0 0,0 0 0,1 0 0,-1 0 0,0-1 0,0 1 0,0-1 0,0 1 0,1-1 0,-1 0 0,0 1 0,0-1 0,1 0 0,-1-1 0,0 1 0,0 0-1,0-1 1,1 1 0,0-1 280,21-9-1008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0.26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5 243 11904,'-5'0'4480,"10"-3"-3489,-2-2 705,6 2 128,-1 1-512,1-3-32,15-15-608,17-15-160,-1-4-320,6 5-128,-17 4-32,-5 1-1888,-11 9-800,-18 5 1344,-15 12 640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0.61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93 13312,'7'-4'4634,"9"5"-1862,11 9-125,-22-7-2334,0 1 0,0-1 0,0 1 1,0 0-1,-1 0 0,0 0 1,0 1-1,0 0 0,-1-1 0,1 1 1,-1 0-1,1 3-313,4 11 193,0-1 0,-1 1 0,-1 1-193,9 22 232,-7-21-686,2 0 1,0-1-1,2-1 0,11 17 454,-13-23-1571,1-1 1,0 0-1,1-1 1571,-1-1-2773,0 0-1,1-1 1,6 3 2773,2 0-2839,0-1 0,8 3 2839,-4-5 1938,0-1 3423,-22-8-4577,0 1 1,1-1 0,-1 1-1,0-1 1,0 0-1,0 0 1,1 0-1,-1 0 1,0 0-1,0 0 1,2-1-785,-3 1 144,0-1 0,0 1 0,1-1 0,-1 0 0,0 1 0,0-1 0,0 0 0,0 0 0,-1 0-1,1 0 1,0 1 0,0-1 0,0 0 0,-1-1 0,1 1 0,-1 0 0,1 0 0,-1 0 0,1 0 0,-1 0 0,1-1-144,1-7 280,0 0 0,0 0 1,-1 0-1,0 0 0,0 0 0,-1-4-280,-6-57 342,6 67-328,-4-23 58,-1 1 1,-1 0-1,-1 0 1,-2 1-1,0 0 0,-5-7-72,-12-18-1174,-1 0 0,-18-19 1174,43 64-445,1 2 188,-1 0 0,1 0 0,-1 0 0,1 0-1,-1 0 1,1 0 0,-1 0 0,0 0 0,0 1 0,0-1 0,0 1 0,0-1 0,-3 0 257,5 2-65,-1 0 0,0 0 0,0 0 0,0 0 1,0 0-1,0 0 0,0 0 0,0 0 0,1 1 0,-1-1 0,0 0 0,-1 1 65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3.20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61 15 8448,'-1'-2'1148,"-5"-5"186,1 2 6146,5 5-7232,-1 1 0,1 0 0,-1-1 0,1 1 0,-1 0 0,1-1 0,-1 1 0,1 0 0,0 0 0,0-1 0,-1 1 0,1 0 0,0 0 0,0 0-248,-13 44 1518,2-10-1095,4-3-14,-3 22-409,9-40 9,0-1 0,1 1 0,0 0 0,1-1 0,2 8-9,-2-14-8,1 1 0,0-1 0,0 0 0,1 1 0,0-1 0,0-1 0,1 1 0,1 2 8,-2-5 10,0-1-1,0 0 1,0 1-1,0-1 1,0 0-1,1 0 1,-1-1 0,1 1-1,0-1 1,0 1-1,0-1 1,0 0-1,0-1 1,0 1 0,4 0-10,-1 0 21,-1-1 1,0-1 0,0 1 0,0-1 0,0 0 0,0 0 0,1-1 0,-1 0 0,0 0 0,0 0-1,0-1 1,2 0-22,14-6 60,-2-1 0,16-8-60,-17 8-14,11-9-978,-1 2-4320,-21 12 4458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3.53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 94 13696,'-3'-3'5087,"11"-12"-3967,16 9 352,-3 2-128,8-6-352,16 0 64,-3 0-608,2-2-192,-3 2-160,-3 3-640,-6 4-288,-6 0-1888,-6 6-864,-3 0 1857,-5 11 863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3.86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49 112 12032,'-44'28'4575,"39"-24"-3583,10-4 512,3 0-32,11-7-128,19-3 64,4-7-352,11-1-160,0-4-512,-3 5-160,-6-3-32,2 5-736,-8 5-256,-6 3-4000,-3 7-1759,0 7 3359,-8 3 1600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4.23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278 80 8960,'0'-3'637,"0"1"1,0-1-1,0 1 1,0-1-1,1 0 1,-1 1-1,1-1 1,0 1-1,-1-1 1,1 1-1,1-1 1,-1 1-1,0 0 1,1-1-1,0 0-637,-1 2 131,-1 1-1,1-1 1,-1 0 0,0 1-1,1-1 1,-1 0 0,1 0-1,-1 1 1,0-1-1,0 0 1,1 0 0,-1 1-1,0-1 1,0 0 0,0 0-1,0 1 1,0-1-1,0 0 1,0 0 0,0 0-1,0 1 1,-1-1 0,1 0-1,0 0 1,0 1 0,-1-1-1,1 0 1,-1 0-1,1 1 1,0-1 0,-1 1-1,1-1 1,-1 0 0,0 1-1,1-1 1,-1 1 0,1-1-1,-1 1 1,0-1-1,1 1 1,-1-1 0,0 1-1,0 0 1,1-1 0,-2 1-131,-1-1 146,-1-1 1,0 1-1,0 0 1,1 0-1,-1 0 1,0 0-1,0 1 1,-4-1-147,-2 1 81,0 1 1,-1-1-1,1 2 1,0-1-1,0 1 1,0 1 0,1 0-1,-1 0 1,1 1-1,-1 0 1,1 0-1,0 1 1,1 0-1,-1 1 1,1-1 0,0 2-1,-3 3-81,3-2 20,1 0 0,0 0 0,0 1 1,1 0-1,0 1 0,1-1 0,0 1 0,1 0 0,0 0 0,0 0 0,1 1 0,0-1 1,1 1-21,2-8-7,-1 0 1,1 0 0,0 0-1,0 0 1,0 0 0,1 0-1,-1-1 1,1 1 0,-1 0 6,1-2-3,0 1-1,-1-1 1,1 0 0,0 0 0,0 0-1,-1 0 1,1 0 0,0 0 0,0 0-1,0 0 1,1 0 0,-1 0 0,0-1-1,0 1 1,0 0 0,1-1 0,-1 1-1,0-1 1,1 1 0,-1-1 0,0 0-1,1 1 5,6 0 6,0 0 0,0 0 0,0-1 1,0 1-1,0-2 0,0 1 0,0-1 1,0 0-1,-1-1 0,1 0 0,0 0 1,2-1-8,7-3 48,-1-1 1,-1 0 0,1-1-1,-2 0 1,6-5-49,-14 9 44,0 0-1,-1 0 0,0-1 1,0 0-1,0 0 1,0 0-1,-1-1 1,2-2-44,-5 6-23,0 1 0,0-1 0,0 0 0,0 0 0,0 1 0,0-1 0,-1 0 0,1 0 0,-1 0 0,0 0 0,1 0 0,-1 0 0,0 0 0,0 0 0,0 0 0,0 0 0,-1 0 0,1 0 0,-1 0 0,1 0 0,-1 1 0,0-1 1,1 0-1,-1 0 0,0 0 0,0 1 0,-1-1 0,1 0 0,0 1 0,-1-2 23,0 2-301,1 0 0,-1 0-1,0 0 1,0 0 0,1 0 0,-1 0 0,0 1 0,0-1-1,0 0 1,0 1 0,0-1 0,0 1 0,0 0-1,0 0 1,0 0 0,0 0 0,0 0 0,0 0 0,0 0-1,0 1 1,0-1 0,0 1 0,0-1 0,1 1 0,-1 0-1,0-1 1,0 1 0,0 0 0,1 0 0,-1 0 0,1 1-1,-1-1 1,0 0 0,0 1 301,-12 18-1130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3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6 8960,'0'-1'477,"0"1"1,-1-1 0,1 1-1,0 0 1,-1-1-1,1 1 1,-1 0 0,1-1-1,-1 1 1,1 0 0,-1 0-1,1-1 1,-1 1-1,1 0 1,-1 0 0,1 0-1,-1 0 1,1 0 0,-1 0-1,1 0 1,-1 0-1,1 0 1,-1 0 0,1 0-478,-11 9 4570,-6 22-3826,15-26-268,-5 13-326,0 1 1,1 0 0,0 1-1,2 0 1,-3 16-151,-2 26 553,2 14-553,6-58-144,0 0 0,1 1 0,1-1-1,1 0 1,0 0 0,1 0 0,1 1 144,-2-7-199,1-1 1,0 0-1,1 0 0,0-1 1,0 1-1,1-1 0,0 0 1,0 0-1,1-1 0,0 0 1,5 5 198,-10-13-343,-1 0 1,1 0 0,0 0 0,0-1 0,0 1 0,0 0 0,0-1-1,0 1 1,0-1 0,-1 1 0,1-1 0,1 1 0,-1-1 0,0 0-1,0 1 1,0-1 0,0 0 0,0 0 0,0 0 0,0 0 0,0 0-1,0-1 1,0 1 0,0 0 0,0 0 0,1-1 342,9-7-1125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3.0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95 133 10368,'-15'-2'9427,"-1"-4"-3863,12 3-4938,0 0-1,-1 1 1,0-2 0,1 1-1,-3-3-625,3 2-52,1 0 0,-1 0 0,1 0-1,0 0 1,0-1 0,1 1 0,-1-1-1,1 0 1,0 1 0,0-1 0,0 0-1,1 0 53,1 3-13,0 0-1,0 1 1,0-1-1,0 0 1,0 1-1,0-1 1,1 1-1,-1-1 0,0 0 1,1 1-1,-1-1 1,1 1-1,0-1 1,0 1-1,-1 0 1,1-1-1,0 1 0,0 0 1,0-1-1,0 1 1,1 0-1,-1 0 1,0 0-1,0 0 1,1 0-1,-1 0 0,0 1 1,1-1-1,-1 0 1,1 1 13,-1-1-103,1 0 1,-1 1 0,0-1 0,1 1-1,-1-1 1,1 1 0,-1-1-1,0 1 1,1 0 0,-1 0-1,1 0 1,-1 0 0,1 0-1,-1 0 1,2 0 0,-2 1-1,1-1 1,-1 1 0,0-1-1,1 1 1,-1-1 0,1 1-1,-1 0 1,0-1 0,0 1 0,1 0-1,-1 0 1,0 0 0,0 0-1,0 0 1,0 1 102,0-1-115,0 1 0,-1-1 0,1 1 0,-1-1 0,1 1 0,-1-1 0,0 1 0,0-1 0,1 1 0,-1 0 0,0-1 0,0 1 0,-1-1 1,1 1-1,0-1 0,0 1 0,-1-1 0,0 2 115,-11 27-190,9-25 284,18-16-5220,-5 5 4391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4.56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 58 13056,'0'-4'744,"-1"1"1,1-1-1,-1 0 1,1 1-1,0-1 0,0 0 1,1 1-1,-1-1-744,1 3 288,-1-1 0,0 1-1,1 0 1,-1-1-1,0 1 1,1 0 0,0 0-1,-1 0 1,1 0-1,0 0 1,0-1 0,0 1-1,-1 0 1,1 1-1,0-1 1,0 0 0,0 0-1,1 0 1,-1 0-1,0 1 1,0-1 0,0 1-1,1-1 1,-1 0-288,0 1 31,-1 0 1,1 0 0,-1 0-1,1 0 1,-1 0-1,1 0 1,-1 0-1,1 1 1,-1-1-1,0 0 1,1 0-1,-1 0 1,1 0 0,-1 0-1,1 1 1,-1-1-1,0 0 1,1 0-1,-1 1 1,1-1-1,-1 0 1,0 1-1,1-1 1,-1 0 0,0 1-1,0-1-31,9 12 49,-7-8-1,41 60 91,-38-57-264,-1 0-1,2 0 1,-1 0 0,1-1-1,0 1 1,3 2 125,-4-6-545,-1 1 1,1-1-1,0 0 1,0 0-1,0 0 0,0-1 1,1 0-1,-1 0 1,5 1 544,3 1-710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4.89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19 17 12288,'-19'-17'9013,"23"23"-8568,-1-1 1,0 0 0,0 1-1,0-1 1,-1 1-1,0 0 1,0 0 0,-1 0-1,1 2-445,-1 15 479,0 1 0,-2 8-479,0-11-440,1-1 0,0 0 0,3 11 440,1-10-1544,-3-7-3452,2-1-1,0 0 1,4 12 4996,4 0-5120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5.23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50 213 4224,'-3'1'844,"0"0"1,0 0 0,0 0-1,0 0 1,0 0-1,1 0 1,-1 1-1,0-1 1,0 1 0,1 0-1,-1 0 1,1 0-1,0 0-844,-9 5 3244,11-6-3187,0-1 1,0 0-1,0 0 0,0 1 0,0-1 0,0 0 0,0 0 0,0 0 0,0 1 0,0-1 0,0 0 0,0 0 0,0 0 0,0 1 0,0-1 0,0 0 0,0 0 0,1 0 0,-1 1 0,0-1 1,0 0-1,0 0 0,0 0 0,0 0 0,1 1 0,-1-1 0,0 0 0,0 0 0,0 0 0,1 0 0,-1 0 0,0 0 0,0 0 0,0 0 0,1 1-57,7 3 739,-6-3-611,1 0 1,0 0-1,-1-1 0,1 0 0,0 1 0,-1-1 0,1 0 0,0 0 0,0 0 0,-1 0 1,1-1-1,0 1 0,0-1 0,-1 0 0,1 1 0,-1-1 0,1 0 0,-1-1 1,2 1-130,1-2 152,1 0-1,-1 0 1,0-1-1,0 0 0,-1 1 1,1-1-1,-1-1 1,1 0-151,8-11 302,0 0-1,-2 0 1,0-1 0,6-13-302,-12 18-389,0 0-1,-1 0 1,1-6 389,-2 8-1725,-1 0 1,-1 0 0,0 0-1,0-6 1725,-1 16-111,-1 0 0,1 0-1,0-1 1,0 1 0,0 0-1,0 0 1,0-1 0,0 1-1,0 0 1,0 0 0,0 0 0,0-1-1,0 1 1,0 0 0,0 0-1,0 0 1,0-1 0,0 1-1,0 0 1,0 0 0,1-1 0,-1 1-1,0 0 1,0 0 0,0 0-1,0 0 1,0-1 0,0 1-1,1 0 1,-1 0 0,0 0 0,0 0-1,0-1 1,1 1 0,-1 0-1,0 0 1,0 0 0,0 0 0,1 0-1,-1 0 1,0 0 0,0 0-1,1 0 1,-1 0 0,0 0-1,0 0 1,0 0 0,1 0 0,-1 0-1,0 0 1,0 0 0,1 0-1,-1 0 1,0 0 0,0 0-1,0 0 1,1 0 0,-1 0 0,0 0-1,0 0 1,1 1 111,7 5-1317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5.56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7 5 13312,'-6'-4'3751,"7"8"-551,5 12-24,2 54-1192,-6-36-1810,3 0-1,4 15-173,-6-39-436,-2 1 1,1-1-1,-1 1 1,-1 0-1,-1 9 436,-3 17-5862,-2-1-4071,5-25 8024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5.93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 11 8960,'-22'-10'3328,"18"10"-2592,1 4 1216,3-4 415</inkml:trace>
  <inkml:trace contextRef="#ctx0" brushRef="#br0" timeOffset="1">1 26 20223,'2'78'3470,"8"39"-2529,-9-105-904,0-1 0,1 1 0,1-1 0,0 0 0,1 1-1,1 1-36,-4-11 17,0 1-1,0-1 0,0 0 0,1 0 0,-1 0 0,1 0 0,-1 0 0,1 0 0,0 0 0,0 0 0,-1 0 0,1-1 0,1 1 1,-1-1-1,0 1 0,0-1 0,1 0 0,-1 0 0,0 0 0,1 0 0,-1 0 0,1 0 0,-1-1 0,1 1 0,0-1 1,-1 0-1,1 0 0,0 0 0,-1 0 0,1 0 0,0 0-16,6-2 48,0 0 0,0-1 0,1 0 0,-2 0 0,0-1 0,1 0 0,-1 0 0,-1 0 0,1-2-48,29-22-3439,-7-2-7991,-21 15 7105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6.26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70 13312,'-8'-4'4927,"16"8"-3839,9-11 480,-5 4-96,5-4-416,4 0-64,3-3-352,10 2-160,-5-2-256,0 3-576,-10 0-256,-2 4-4000,-9 3-1791,-8 6 3263,-3 12 1568</inkml:trace>
  <inkml:trace contextRef="#ctx0" brushRef="#br0" timeOffset="1">70 140 12800,'5'-4'4831,"3"-2"-3775,13 1 576,-9 2-64,8-4-576,6 0-128,3-3-896,3 3-384,-3-1 192,-8 3 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6.68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17 414 13696,'-2'-1'450,"1"1"0,0-1 0,0 0 0,-1 0 0,1 1 0,0-1 0,0 0 1,0 0-1,0 0 0,0 0 0,0 0 0,0 0-450,1 0 157,0 0 0,-1 0 0,1 1 0,0-1 0,0 0 0,0 0 0,0 0 0,0 1 1,0-1-1,0 0 0,0 0 0,0 1 0,0-1 0,0 0 0,0 0 0,0 1 0,1-1 0,-1 0 0,0 0 0,1 1 0,-1-1 0,1 0 0,-1 1 0,1-1 0,-1 0-157,11-14 511,0-1 0,-2 0 0,0-1 0,-1 0 0,5-16-511,-4-1 53,-2 0 0,1-27-53,-6 49 54,0 1-62,1 9-55,4 14-89,-1 0 140,1 2-85,1 0-1,1-1 0,0 0 1,1-1-1,0 0 1,1 0-1,0-1 0,1 0 1,1-1-1,8 6 98,-17-14 37,-1-1-1,1 1 0,-1 0 1,1-1-1,-1 0 0,1 0 1,0 0-1,0 0 0,-1 0 1,2-1-37,-4 0 52,1 0 1,-1 0-1,0 0 1,1 0 0,-1 0-1,0 0 1,1-1 0,-1 1-1,0 0 1,0-1-1,1 1 1,-1-1 0,0 1-1,0-1 1,0 0-1,0 1 1,0-1 0,0 0-1,0 0 1,0 0 0,0 1-1,0-1 1,0 0-1,0 0 1,-1 0 0,1-1-1,0 1 1,-1 0 0,1 0-1,-1 0 1,1-1-53,0-3 126,0 0 0,0 0 1,0 0-1,-1 0 0,0 0 1,0 0-1,0-1 0,-1-2-126,-9-45 267,5 34-195,-14-106-1381,18 119 858,1 5 247,0 0-1,0 1 1,0-1-1,-1 0 1,1 1-1,0-1 1,1 0-1,-1 0 1,0 1-1,0-1 1,0 0-1,0 1 1,0-1-1,1 0 1,-1 1-1,0-1 1,1 1-1,-1-1 1,0 0 0,1 1 204,-1 0-291,1-1 0,-1 1 1,1 0-1,-1-1 1,1 1-1,-1 0 1,1 0-1,-1 0 1,1 0-1,-1 0 1,1-1-1,0 1 1,-1 0-1,1 0 1,-1 0-1,1 0 1,-1 0-1,1 1 1,-1-1-1,1 0 291,4 1-1673,0 1 0,0 0 1,-1 0-1,1 0 0,1 2 1673,0-2 67,22 15-2061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7.04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52 55 11904,'-2'-3'530,"-1"1"1,0-1 0,1 1-1,0-1 1,-1 0 0,1 0-1,0 0 1,1-1-1,-1 1 1,0 0 0,1-1-1,0 1 1,0 0 0,0-1-531,1 3 164,0 1-1,0 0 1,0-1 0,0 1 0,0 0 0,0-1 0,0 1 0,0 0 0,0-1-1,-1 1 1,1 0 0,0-1 0,0 1 0,0 0 0,0-1 0,-1 1 0,1 0-1,0 0 1,0-1 0,0 1 0,-1 0 0,1 0 0,0 0 0,-1-1 0,1 1-1,0 0 1,0 0 0,-1 0 0,1 0 0,0-1 0,-1 1 0,1 0-164,-1 0 67,1 0 0,0 1 0,-1-1 0,1 0 0,0 0 0,-1 0 0,1 0 0,0 1 0,0-1 0,-1 0 0,1 0 0,0 1 0,0-1 0,-1 0 0,1 0 0,0 1 0,0-1 0,0 0 0,-1 1 0,1-1 0,0 0 0,0 1 0,0-1 0,0 0 0,0 0 0,0 1 0,0-1 0,0 1-67,-3 15 311,0-1-176,0-1 0,2 1 0,0 0-1,0 11-134,2-22-2,-1 1 0,1 0 0,0-1 0,0 1 0,1-1 0,-1 1 0,1-1 0,0 0 0,0 0 0,1 0 0,-1 0 0,1 0 0,0 0 0,0 0 0,0-1 0,1 1 0,0 0 2,0-2 6,0 1 0,0-1 0,0 0 0,0 0 0,0 0 1,0 0-1,0-1 0,1 0 0,-1 1 0,1-2 1,-1 1-1,3 0-6,6 0-13,0 0-1,-1-1 1,1-1 0,0 0 13,-1 0-524,-1-1 1,1-1 0,-1 1-1,0-1 1,4-3 523,-8 4-1636,0-2 0,0 1 0,5-4 1636,-8 4-1864,1 0-1,-2 0 1,1 0-1,0-1 0,3-3 1865,6-10-4298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7.37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 50 11392,'-15'0'4224,"18"3"-3297,6-6 577,-2 3 32,10-5-480,3-2-128,9-3-544,9 0-160,-9 3-160,-5-1-1728,-4 5-736,1 3 1216,-13 8 577</inkml:trace>
  <inkml:trace contextRef="#ctx0" brushRef="#br0" timeOffset="1">98 157 15872,'5'-7'5983,"7"1"-4671,4-6 128,-3 9-288,3-4-704,13 0-160,-4-3-1888,-1 0-768,-3 2 1184,4 1 512,-16 7 480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8.19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8 155 9216,'-6'-11'3674,"4"9"-1289,6 9 2313,3 8-4290,-1 0 0,0 1 1,-1-1-1,-1 1 1,0 3-409,11 82 50,-10-58 119,-5-42-168,2 16 10,-2-16-6,0 0 0,0 0 0,0 0 0,0 0 0,0 0 0,-1 0 0,1-1 0,0 1 0,0 0 0,-1 0-1,1 0 1,0 0 0,-1-1 0,1 1 0,-1 0 0,1 0 0,-1 0-5,0-2 0,1 1 0,0 0 0,0 0 0,-1 0 0,1-1 0,0 1 0,0 0 0,0 0 1,-1-1-1,1 1 0,0 0 0,0 0 0,0-1 0,0 1 0,0 0 0,-1-1 0,1 1 0,0 0 0,0 0 0,0-1 0,0 1 0,0 0 0,0-1 1,0 1-1,0 0 0,0-1 0,0 1 0,0 0 0,1-1 0,-1 1 0,0 0 0,0-14-93,4-18-6,1 0 0,2 1 0,1 0 0,1 1 0,2-1 0,2 2 0,8-15 99,-11 24-24,2 1 0,11-15 24,-17 27 11,1-1-1,-1 1 1,2 0 0,-1 0-1,1 1 1,0-1 0,3-1-11,-8 7 22,-1-1 1,1 1 0,-1 0 0,1 0 0,0 0-1,0 0 1,2-1-23,-5 2 8,1 0 1,-1 0-1,1 0 0,-1 0 1,1 0-1,-1 0 0,1 0 1,-1 0-1,1 1 0,-1-1 1,1 0-1,-1 0 1,0 0-1,1 0 0,-1 1 1,1-1-1,-1 0 0,0 0 1,1 1-1,-1-1 0,1 0 1,-1 1-1,0-1 0,0 0 1,1 1-1,-1-1 0,0 0 1,0 1-1,1-1 0,-1 1 1,0-1-1,0 0 0,0 1 1,0-1-1,1 1 0,-1-1 1,0 1-1,0-1 1,0 1-1,0-1 0,0 1 1,0-1-1,0 0 0,-1 1 1,1-1-1,0 1 0,0-1 1,0 1-9,-1 4 35,0 0 0,-1 1 0,1-1 1,-1 0-1,0 0 0,0 0 1,-1-1-1,0 1 0,0-1 0,0 1-35,-10 13-95,-13 13 95,20-25-28,-10 12-74,-18 21-88,31-35 203,1 0-1,-1-1 0,1 1 0,0 0 1,0 0-1,1 1 0,-1-1 0,1 0 1,-1 4-13,2-6 46,1 1 0,-1-1 0,0 0 1,1 0-1,-1 1 0,1-1 0,0 0 0,0 0 1,0 0-1,0 0 0,0 0 0,0 0 0,1 0 1,-1 0-1,1 0 0,-1-1 0,1 1 1,0 0-1,0-1 0,-1 1 0,1-1 0,0 0 1,0 0-1,1 1-46,8 4 377,-1-1 1,1 0-1,0 0 0,5 0-377,11 3 550,-22-7-464,1 0 0,-1 1 0,1-1 0,-1 1 0,0 0 1,0 1-1,0-1 0,0 1 0,-1-1 0,1 2 0,-1-1 0,1 0 1,1 3-87,-3 0 1024,-1 3-4778,-2-7 2955,0-1 0,0 0 0,1 1 0,-1-1 0,0 1 0,1-1 0,-1 0 0,1 1 0,0-1 0,0 1 799,6 9-1061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3.3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0 12032,'0'0'228,"0"0"0,-1 0 0,1 0 0,0 0 0,0 0 0,0 0 0,0 0 1,0 0-1,-1 1 0,1-1 0,0 0 0,0 0 0,0 0 0,0 0 0,0 0 1,0 0-1,-1 0 0,1 0 0,0 0 0,0 1 0,0-1 0,0 0 0,0 0 1,0 0-1,0 0 0,0 0 0,0 0 0,0 1 0,0-1 0,0 0 0,0 0 1,0 0-1,0 0 0,-1 1 0,1-1 0,0 0 0,1 0 0,-1 0 0,0 0 1,0 0-1,0 1 0,0-1 0,0 0 0,0 0 0,0 0-228,0 16 2593,1-10-2528,-1-1 0,1 0 0,0 0 0,0 0 0,2 4-65,-2-7 25,0 0 0,0 0 0,0 0-1,0 0 1,0 0 0,1 0 0,-1-1 0,0 1-1,1 0 1,0-1 0,-1 1 0,1-1 0,1 1-25,-1-1 20,-1-1-1,0 1 1,1-1 0,-1 0 0,1 0 0,-1 1 0,1-1 0,-1 0 0,1 0-1,-1 0 1,1-1 0,-1 1 0,1 0 0,-1-1 0,1 1 0,-1-1 0,0 1-1,1-1 1,-1 1 0,1-2-20,26-15 198,-23 13-185,0 0 0,0 1 1,0 0-1,0 0 0,1 1 1,-1-1-1,1 1 0,2 0-13,-8 2 6,1 0-1,0 0 1,-1 0-1,1 0 1,-1 0-1,1 0 1,-1 0-1,1 0 0,-1 0 1,1 1-1,-1-1 1,1 0-1,-1 0 1,1 0-1,-1 1 1,1-1-1,-1 0 1,1 1-1,-1-1 1,0 1-1,1-1 1,-1 0-1,1 1 1,-1-1-1,0 1 1,0-1-1,1 1 0,-1-1 1,0 1-1,0-1 1,1 1-1,-1-1 1,0 1-1,0 0 1,0-1-1,0 1 1,0-1-1,0 1 1,0 0-6,1 27 316,-2-21-275,1 4-118,1-1 1,0 0-1,1 0 1,0 2 76,-1-8-729,0 0 1,0 0-1,1 0 1,0 0-1,-1 0 1,3 3 728,-1-3-630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8.58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283 27 10752,'-63'-24'7130,"60"24"-6521,0-1 0,0 0-1,0 1 1,0 0 0,0 0-1,0 0 1,0 0 0,0 0 0,0 0-1,0 1 1,0-1 0,-2 2-609,-2 0 315,-1 0 0,1 1 0,0 0 0,0 1-315,-5 2 75,0 1 0,1 1-1,0 0 1,0 0 0,1 1 0,0 0-1,-2 3-74,6-5 9,0 0-1,0 0 1,1 1-1,0 0 1,1 0-1,-1 0 1,2 0-1,-1 0 1,1 1-1,-2 8-8,5-13-3,-1-1-1,1 1 1,0-1-1,0 1 0,0-1 1,0 1-1,1-1 1,-1 1-1,1-1 1,0 1-1,0-1 1,0 0-1,1 1 1,-1-1-1,1 0 1,0 0 3,1 1-9,0 1 1,1-1-1,0 0 1,0 0 0,0 0-1,0 0 1,1-1 0,-1 0-1,1 0 1,0 0 8,4 2 3,-1-1 0,1 0-1,0-1 1,0 0 0,0 0 0,0-1 0,1 0-1,-1 0 1,1-1 0,-1-1 0,1 1 0,2-1-3,-7-1 21,1 0 0,-1 1 1,0-2-1,1 1 1,-1-1-1,0 1 0,0-1 1,0-1-1,0 1 1,1-2-22,-5 4 4,0-1 1,0 0 0,0 1-1,0-1 1,0 0 0,0 0-1,0 0 1,0 0 0,0 0-1,0 0 1,0 0 0,-1 0-1,1-1 1,0 1 0,-1 0-1,1 0 1,-1-1 0,0 1-1,1 0 1,-1 0 0,0-1-1,0 1 1,0 0 0,0-1-1,0 1 1,0 0 0,0-1-1,0 1 1,-1 0 0,1 0-1,-1-1 1,1 1 0,-1 0-1,1 0 1,-1 0 0,1-1-1,-1 1 1,0 0-1,0 0 1,0 0 0,0 0-5,-2-2-12,-1-1-1,0 1 1,0 0 0,-1 0-1,1 0 1,-1 0 0,1 1-1,-1-1 1,0 1 0,0 1-1,0-1 1,0 1 0,-5-2 12,0 1-99,1 0 1,-1 1 0,0 0 0,0 0 0,-1 1 98,31-2 55,-1-1 0,1-1 0,-1 0 0,0-1 0,-1-1 0,6-3-55,-7 1-1565,0 0 0,5-5 1565,-9 7-1072,3 5 480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8.91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82 23 12032,'-4'-1'634,"1"0"0,-1-1 0,1 0 0,0 0 0,-1 0 0,1 0 0,0 0 0,0-1 0,0 0-634,2 3 216,1 0 0,0-1 0,-1 1 0,1 0-1,0 0 1,-1-1 0,1 1 0,0 0 0,-1 0 0,1 0 0,0 0-1,-1-1 1,1 1 0,-1 0 0,1 0 0,0 0 0,-1 0 0,1 0 0,-1 0-1,1 0 1,-1 0 0,1 0 0,0 0 0,-1 0 0,1 0 0,-1 1-1,1-1 1,0 0 0,-1 0 0,1 0 0,0 0 0,-1 1 0,1-1-216,-2 1 257,1 0 0,-1 1 0,1-1 0,0 0 1,-1 1-1,1-1 0,0 1 0,-1 0-257,-1 4 10,0-1 0,0 1 0,1 0 0,-2 5-10,2-2 7,0 0 0,0 0 1,1 1-1,1-1 0,-1 1 0,2-1 0,0 6-7,0-10-8,0 0 0,0 1 0,0-1 0,1 0 0,0 0-1,0 0 1,0 0 0,1-1 0,0 1 0,0-1 0,0 1-1,0-1 1,1 0 0,0 0 8,-1-1 19,0-1 0,0 0 0,0 0-1,1 0 1,-1-1 0,1 1 0,-1-1-1,1 0 1,0 0 0,-1 0 0,1 0 0,0 0-1,0-1 1,-1 0 0,1 1 0,2-2-19,10 1 196,1-1 0,-1-1 1,4-1-197,-19 3 17,5-2-229,0 1 0,-1-1 0,1 1 0,-1-1 1,0-1-1,0 1 0,0-1 0,0 0 0,0 0 0,0 0 1,-1-1-1,0 1 0,1-1 0,-1 0 0,-1 0 0,1-1 0,-1 1 1,1-1 211,9-16-566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9.24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 70 17023,'-17'3'6336,"22"1"-4928,-1-4-192,4 0-384,9-4-576,11-7 0,1 1-992,-4 3-352,11-7 512,2-4 288,-13 5 224</inkml:trace>
  <inkml:trace contextRef="#ctx0" brushRef="#br0" timeOffset="1">53 219 16384,'-7'0'6047,"14"-3"-4703,2 3 352,4-4-224,3-6-832,9-4-96,4 0-352,-10 4-64,10-8-64,9-3-1600,-13 3-640,-4 11 1088,-13 4 544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9.58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13 18 12032,'-1'-4'1317,"-4"-6"639,-1 6 2258,6 21 154,4 110-3632,8 18-736,-11-113-2932,-1-23-2424,0-18 4317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29.91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29 10 13312,'-29'-10'4991,"34"10"-3871,2 7 448,6 1-64,3-1-512,18-4-96,7 0-448,5-3-192,7-3-160,5-4-96,-13-1 32,-8 5-3552,-4 1-1600,-5-3 2561,-2 5 1279</inkml:trace>
  <inkml:trace contextRef="#ctx0" brushRef="#br0" timeOffset="1">573 42 11904,'-4'0'1515,"-3"1"5953,5 11-2404,-5 114-3650,7-114-1141,0 3-1898,0 0 0,3 12 1625,-3-23-829,1 0-1,0 0 0,0 0 0,0 0 1,1 0-1,-1 0 0,1 0 1,0 0-1,0-1 0,1 1 0,-1-1 1,3 3 829,10 6-1088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0.26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215 14 14592,'-5'-3'2319,"4"2"-1790,-1 0 0,1 0 1,0 0-1,-1 0 0,1 0 1,-1 0-1,1 0 1,-1 1-1,1-1 0,-1 1 1,1-1-1,-1 1 0,0 0 1,1-1-1,-1 1 0,0 0 1,1 0-1,-1 0 0,0 0 1,-1 1-530,-2-1 267,0 1-100,-1 0-1,1 0 0,0 1 0,0 0 0,-1 0-166,-20 11 496,0 1 0,-16 11-496,39-22 1,-1-1 0,0 0 0,1 1 0,0-1 0,0 1-1,-1 0 1,2 0 0,-1 0 0,0 1 0,1-1-1,-1 1 1,1-1 0,0 2-1,1-4-6,0 1 0,1-1 1,0 0-1,-1 1 0,1-1 0,0 0 0,0 1 0,-1-1 0,1 1 1,0-1-1,1 1 0,-1-1 0,0 0 0,0 1 0,1-1 0,-1 0 1,0 1-1,1-1 6,0 2-9,1-1 0,-1 1 1,1-1-1,0 0 0,-1 1 1,1-1-1,0 0 0,0 0 0,1 0 9,3 3-21,1 0 0,-1-1 0,1 0 0,0-1 0,0 1 0,0-1 0,1 0 21,7 1-495,1 0 0,0-1-1,-1-1 1,1 0-1,0-1 1,12 0 495,14 0-2275,-21 2 1677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0.59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92 15 7296,'-26'-14'2816,"14"14"-2208,-17 0 1824,21 4 640,-1-1-577,1-3-191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0.95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1 328 23071,'57'0'2321,"-18"1"-1962,0-1 0,-1-2 0,24-5-359,-61 7 0,19-6 45,-19 6-44,-1 0 1,1-1 0,-1 1 0,1 0-1,-1 0 1,1-1 0,-1 1 0,0 0-1,1-1 1,-1 1 0,0-1 0,1 1-1,-1-1 1,0 1 0,1 0 0,-1-1 0,0 1-1,0-1 1,0 1 0,1-1 0,-1 1-1,0-1 1,0 1 0,0-1 0,0 1-1,0-1 1,0 1 0,0-1 0,0 1-1,0-1 1,-1 0 0,1 1 0,0 0 0,0-1-1,0 1 1,0-1 0,-1 1 0,1-1-1,0 1 1,-1-1 0,1 1-2,-4-5-10,-1 0 0,1 0 0,-1 1 0,-1 0 0,1 0 0,0 0-1,-1 0 1,0 1 0,0 0 0,-1 0 10,-14-9-43,-25-14-6,24 15 69,2-1 0,0 0 1,0-2-1,-16-15-20,34 28 1,1-1 1,-1 1 0,1-1-1,-1 1 1,1-1 0,0 0-1,0 1 1,0-1-1,0 0 1,0 0 0,0 0-1,1 0 1,-1 0-1,1 0 1,-1 0 0,1 0-1,0 0 1,0 0 0,0-1-3,0 0-5,1 1-1,-1-1 1,1 1-1,0 0 1,0-1-1,0 1 0,0 0 1,1 0-1,-1-1 1,1 1-1,-1 0 1,1 0-1,0 1 0,0-1 1,0 0-1,0 0 7,6-4-101,0 0 0,0 1 1,1 0-1,0 1 0,0-1 0,0 1 0,0 1 0,0 0 1,5-1 100,8-1-2297,1 1 1,1 0-1,11 1 2297,-6 2-1003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1.28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371 25 12160,'-1'0'279,"0"0"1,1 0 0,-1 0 0,0 0-1,1 0 1,-1 0 0,0 1 0,1-1-1,-1 0 1,1 0 0,-1 0 0,0 1-1,1-1 1,-1 0 0,1 1 0,-1-1-1,1 0 1,-1 1 0,1-1 0,-1 1-1,1-1 1,-1 1 0,1-1 0,-1 1-1,1-1 1,0 1 0,-1-1 0,1 1-1,0-1 1,0 1 0,-1 0 0,1-1-280,0 3 481,-1 1 1,1-1 0,0 0 0,0 0-1,0 0 1,0 2-482,1 6 461,-1 16-400,2 1-1,0 0 1,2-1-1,1 0 0,2 0 1,6 16-61,-2-23-3392,-11-19 3244,0-1-1,0 1 1,1-1 0,-1 1-1,0-1 1,1 0 0,-1 1-1,0-1 1,1 0 0,-1 1 0,0-1-1,1 0 1,-1 1 0,1-1-1,-1 0 1,1 0 0,-1 0-1,1 1 1,-1-1 0,1 0-1,-1 0 1,1 0 0,-1 0-1,1 0 1,-1 0 0,1 0 0,-1 0-1,1 0 1,-1 0 0,1 0-1,-1 0 1,1 0 0,-1 0-1,1 0 1,-1-1 0,1 1-1,-1 0 1,0 0 0,1-1-1,-1 1 1,1 0 0,-1-1 148,8-8-1029</inkml:trace>
  <inkml:trace contextRef="#ctx0" brushRef="#br0" timeOffset="1">30 102 11904,'-29'0'4480,"29"0"-3489,16-4 769,0 1 128,10-4-416,15-1-64,3-2-384,6 0-160,-1-4-480,-11 3-96,3 4-64,-4 0-256,-9 0-32,-3 1-2176,1 2-896,-7 1 1280,6 3 672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1.61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 14 14720,'-21'-10'5439,"21"7"-4223,0 3 512,0 0-128,0 3-896,5 11-224,-5 3-320,3 11-64,1-3-32,1-5-64,-1 9 96,0-9-128,5 5 0,-2-1-1312,2-3-544,-9-21-10815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3.9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59 260 7936,'0'1'327,"0"-1"1,0 0-1,0 1 1,0-1-1,0 1 1,0-1-1,0 1 1,0-1-1,0 0 1,0 1-1,0-1 1,0 1-1,0-1 1,0 1-1,0-1 1,-1 0-1,1 1 1,0-1-1,0 1 1,0-1-1,-1 0 1,1 1-1,0-1 1,0 0-1,-1 1 1,1-1-1,0 0 1,-1 0-1,1 1 1,0-1-1,-1 0 1,1 0-1,-1 1 1,1-1-1,0 0 1,-1 0-1,1 0-327,-8-3 4204,-1-4-4606,6 2 538,-1 0-1,0 0 1,1 0-1,0 0 1,0-1-1,1 1 1,-1-1-1,1 0 1,0 0-1,1 0 1,0 0-1,0 0 1,0 0-1,0 0 1,1-6-136,0-4 56,0-1 1,2 0-1,0 1 0,0-1 1,3-4-57,-4 16 33,1 0 0,0 0 0,-1 0 0,1 0 1,1 1-1,-1-1 0,1 1 0,0 0 0,3-4-33,-6 7-121,1 0 1,0 0-1,0 0 0,0 0 1,0 0-1,0 0 0,0 0 1,0 1-1,0-1 0,1 0 0,-1 1 1,0-1-1,0 1 0,1-1 1,-1 1-1,0 0 0,0 0 1,1-1-1,-1 1 0,0 0 1,1 0-1,-1 0 0,0 0 1,1 1-1,-1-1 0,0 0 1,1 0-1,-1 1 0,0-1 0,0 1 1,1-1-1,-1 1 0,0 0 1,0-1-1,0 1 0,0 0 1,0 0-1,0 0 121,0 0-879,0 0 1,0 0-1,0 0 1,0 0-1,0 0 1,0 1-1,-1-1 1,1 0-1,-1 0 0,1 1 1,-1-1-1,1 1 1,-1-1-1,0 0 1,1 2 878,0 11-4736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21 294 12544,'-4'-1'1109,"3"1"-892,1 0 1,-1 0 0,1 0-1,-1 0 1,0 0-1,1 0 1,-1 0 0,0 0-1,1 0 1,-1 0-1,0-1 1,1 1 0,-1 0-1,1 0 1,-1-1-1,1 1 1,-1 0 0,1-1-1,-1 1 1,1-1-1,-1 1 1,1 0 0,-1-1-1,1 1 1,-1-1-1,1 1 1,0-1 0,-1 0-1,1 1 1,0-1-218,0 0 1829,0 1-1675,1 0-1,-1-1 1,0 1 0,1-1-1,-1 1 1,0-1 0,0 1 0,1-1-1,-1 1 1,0-1 0,0 1-1,0-1 1,0 0 0,1 1-1,-1-1 1,0 1 0,0-1-1,0 1 1,0-1 0,-1 0-154,2-1 329,4-26-81,-2 0 0,0-1 0,-2 1 0,-2 1 0,0-2 0,-5-19-248,8 55-26,1 0 0,0 0 0,0-1 1,0 1-1,1 0 0,0-1 1,0 0-1,0 0 0,4 2 26,-4-2-3,1-1 0,0 1 0,0-1-1,0-1 1,1 0 0,0 0 0,0 0 0,0 0-1,0-1 1,1 1 0,5 1 3,-9-4 7,0-1 0,0 1 0,0-1 0,1 0 0,-1 0 0,0 0 0,0 0 0,0-1 0,1 1 0,-1-1 0,0 0 0,0 0 0,0 0 0,0 0 0,0 0 0,0 0 1,0-1-1,-1 1 0,1-1 0,-1 0 0,2-1-7,3-3 21,0 2 1,-1-3-1,0 1 1,0 0-1,-1-1 1,0 0 0,1-1-22,1-5 32,-1 0 1,0-1 0,-1 0 0,0 0-1,-1-1-32,0 1-4,-4 13 1,0 1-1,0-1 0,1 1 0,-1-1 0,0 0 1,0 1-1,1-1 0,-1 1 0,0-1 0,1 1 0,-1-1 1,0 1-1,1-1 0,-1 1 0,1-1 0,-1 1 1,1-1 3,-1 2-4,1-1 1,-1 0-1,0 1 0,0-1 1,1 0-1,-1 1 1,0-1-1,0 0 1,1 1-1,-1-1 1,0 1-1,0-1 1,0 0-1,0 1 1,0-1-1,1 1 1,-1-1-1,0 1 1,0-1-1,0 0 1,0 1-1,0-1 1,0 1-1,-1-1 1,1 1-1,0-1 1,0 1 3,-1 28-29,2 0 0,1 0 0,2 0 0,0-1 1,6 14 28,11 19-203,-15-50-734,-5-11 651,-1 0 1,1 1-1,-1-1 1,1 1-1,-1-1 0,1 0 1,-1 0-1,1 1 1,0-1-1,-1 0 1,1 0-1,-1 0 1,1 0-1,0 0 0,-1 1 1,1-1-1,-1 0 1,1 0-1,0-1 1,-1 1-1,1 0 0,0 0 286,15-7-6216,-6-1 5396,5-9-694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2.33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 44 14464,'-20'2'4655,"20"-2"-4599,0 0-1,0 0 1,-1 0-1,1 0 0,0 0 1,0 0-1,0 0 1,-1 0-1,1 0 0,0 0 1,0 1-1,0-1 1,-1 0-1,1 0 1,0 0-1,0 0 0,0 0 1,0 0-1,-1 0 1,1 0-1,0 0 0,0 1 1,0-1-1,0 0 1,0 0-1,0 0 0,-1 0 1,1 0-1,0 1 1,0-1-1,0 0 0,0 0 1,0 0-1,0 0 1,0 1-1,0-1-55,-1 1 218,0 1 1,1-1-1,-1 1 1,1 0-1,-1-1 1,1 1-1,-1 0 0,1-1 1,0 1-1,0 0 1,0-1-1,0 1 1,0 0-1,1-1 0,-1 1 1,1 0-1,-1-1 1,1 1-1,-1 0 1,1-1-1,0 1 0,0-1 1,0 2-219,3 2 91,0-1 0,0 1 0,0-1 0,1 0 0,0 0 0,0 0 1,0-1-1,5 3-91,3 2 141,1-1 0,0-1 0,1 0-141,-10-4 70,0 0 0,0 0 0,0 0 0,0-1 1,1 1-1,-1-1 0,1-1 0,-1 1 0,1-1 0,-1 1 1,1-2-1,-1 1 0,4-1-70,-6 1 29,1-1 0,-1 0-1,0 0 1,0 0 0,0 0 0,0 0 0,0-1 0,0 1 0,0-1 0,-1 1-1,1-1 1,0 0 0,-1 0 0,0-1 0,1 1 0,-1 0 0,0-1 0,0 1-1,-1-1 1,1 0 0,0 1 0,-1-1 0,0 0 0,1 0 0,-1 0-1,-1 0 1,1 0 0,0 0 0,-1-1-29,2-11-453,-2-1 1,0 1-1,-2-6 453,1 2-3698,1 0-4024,2 19 4357,12 5 1573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2.67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 8 12672,'-8'-5'2679,"1"2"2969,6 12-2173,1 134-2056,-1-136-1375,2-1 1,-1 1-1,1-1 1,0 1-1,1-1 1,0 0 0,0 0-1,0 1 1,2 2-45,-2-6 38,-1-1 0,1 1 0,0 0 0,0-1 0,0 1 0,0-1 0,0 0 0,1 0 0,-1 0 0,1 0 0,-1 0 0,1 0 0,0-1 0,0 1 0,0-1 0,0 1 0,0-1 0,0 0 0,0-1 0,0 1 1,4 0-39,21 1-447,1-1 0,0-1 1,-1-1-1,18-4 447,8-5-7749,-45 10 6767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3.01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 50 11392,'-3'-13'2295,"-2"-4"1497,4 6 2158,1 11-5840,0 0 1,-1 0-1,1 0 1,0 0 0,-1 0-1,1-1 1,0 1 0,-1 0-1,1 0 1,0 1-1,-1-1 1,1 0 0,0 0-1,0 0 1,-1 0-1,1 0 1,0 0 0,-1 0-1,1 0 1,0 0 0,0 1-1,-1-1 1,1 0-1,0 0 1,0 0 0,-1 1-1,1-1-110,-2 2 24,1 0 0,0 1 0,-1-1 0,1 0 0,0 1 0,0-1 0,0 1 0,1 0 0,-1-1 0,1 1 0,-1-1 0,1 1 0,0 0-1,0-1 1,0 3-24,1 2 15,0-1 0,0 0 0,0 0 0,1-1-1,0 1 1,2 3-15,-2-5 39,0 0-1,0-1 1,1 1-1,-1-1 1,1 1-1,0-1 1,0 0-1,0 0 1,1 0 0,-1 0-1,1-1 1,0 1-1,-1-1 1,1 0-1,0 0 1,0 0-1,1-1 1,-1 1-1,0-1 1,5 1-39,-6-1 51,1-1 1,-1 1-1,1-1 0,-1 0 1,1 0-1,0 0 1,-1 0-1,1-1 0,-1 1 1,1-1-1,-1 0 0,1 0 1,-1 0-1,1-1 1,-1 1-1,0-1 0,0 1 1,0-1-1,0 0 1,0 0-1,0 0 0,-1-1 1,1 1-1,-1-1 0,1 1 1,-1-1-52,2-3-85,-1 1 0,0-1 0,0 0 0,-1 0 0,0 0-1,0 0 1,0 0 0,-1 0 0,0 0 0,0-1 0,-1 1 0,0-5 85,4-25-8659,-4 35 8213,0 1 381,0 0 0,0 0 0,0 0 0,0-1-1,0 1 1,0 0 0,0 0 0,0 0 0,0 0 0,0 0 0,0-1 0,0 1 0,0 0 0,0 0 0,0 0 0,0 0-1,0 0 1,0 0 0,1 0 0,-1-1 0,0 1 0,0 0 0,0 0 0,0 0 0,0 0 0,0 0 0,0 0-1,0 0 1,1 0 0,-1 0 0,0-1 0,0 1 0,0 0 0,0 0 0,0 0 0,1 0 65,10 4-1493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3.34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50 371 15232,'-10'-12'4959,"10"12"-4836,0 0 0,-1-1 0,1 1 0,0 0 0,0 0 0,0 0-1,0 0 1,-1-1 0,1 1 0,0 0 0,0 0 0,0 0 0,0-1-1,0 1 1,0 0 0,0 0 0,0-1 0,0 1 0,0 0 0,0 0-1,0-1 1,0 1 0,0 0 0,0 0 0,0-1 0,0 1 0,0 0-1,0 0 1,0 0 0,0-1 0,0 1 0,0 0 0,0 0 0,0-1-1,1 1 1,-1 0 0,0 0 0,0 0 0,0 0 0,0-1 0,1 1-1,-1 0 1,0 0 0,0 0 0,1 0 0,-1 0 0,0-1 0,0 1 0,0 0-123,12-2 1782,-11 1-2081,14-3 450,-1-1-1,0 0 1,0-1 0,9-5-151,-22 10-3,-1 1 0,1-1 0,0 1 0,0-1 0,-1 1 0,1-1 0,0 1 0,0-1 0,-1 0-1,1 1 1,-1-1 0,1 0 0,-1 1 0,1-1 0,-1 0 0,1 0 0,-1 0 0,0 1 0,0-1 0,1 0 0,-1 0 0,0 0 0,0 0 0,0 0 0,0 0 0,0 1 0,0-1 0,0 0 0,0 0 0,0 0 0,0 0 0,-1 0 3,0-3-34,-1 0 1,0 1-1,0-1 0,0 1 1,0-1-1,-2-1 34,-6-7-99,-1 0-1,-1 0 0,-12-9 100,15 14 32,0-1 0,1 0 0,0 0 0,0-1 0,1 0 0,0 0 0,-4-7-32,10 13 16,0 0 0,0 0 0,0 0-1,1 0 1,-1 0 0,1 0-1,-1 0 1,1 0 0,0 0 0,0 0-1,1 0 1,-1 0 0,1 0-1,-1 0 1,1 0 0,0 0-1,0 0 1,0 0 0,1 0 0,-1 1-1,1-1 1,0 0 0,-1 1-1,3-3-15,2-1-250,-1 0-1,1 0 1,0 0 0,1 1-1,0 0 1,0 0-1,0 1 1,7-4 250,-13 7-260,1 0 1,-1 1 0,1-1-1,-1 1 1,1-1-1,-1 1 1,1-1-1,-1 1 1,1 0 0,-1 0-1,1 0 1,0 0-1,-1 0 1,2 0 259,2 8-747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3.97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 58 9472,'-6'-12'1892,"4"8"-1026,1 1 0,-1-1 0,1 1 1,-1-1-1,1 0 0,0 0 0,1 1 0,-1-2-866,3-5 5111,-2 10-5047,1 0 0,-1 0 0,0 0 0,0-1-1,0 1 1,0 0 0,0 0 0,0 0 0,1 0 0,-1 0 0,0 0-1,0 0 1,0 0 0,0 0 0,0 0 0,1 0 0,-1 0 0,0 0-1,0 0 1,0 0 0,0 0 0,1 0 0,-1 0 0,0 0 0,0 0-1,0 0 1,0 0 0,0 0 0,1 0 0,-1 0 0,0 0 0,0 0-1,0 0 1,0 0 0,0 0 0,1 1-64,0 0 48,0 0 0,0 0 1,0 0-1,0 1 0,0-1 0,0 0 1,0 1-1,0-1 0,-1 1 0,1-1 0,-1 1 1,1-1-1,-1 1-48,4 13 44,-1 0 1,-1 0-1,0 0 0,-1 7-44,-3 65 21,1-70 16,-3 46 57,0 32-28,3-72-152,2 0 0,1 0 0,0-1 0,2 1 0,1-1 0,1 1 0,0-1 0,5 7 86,-9-25-393,-1-2-1998,0-6 81,-1 2 2118,6-28-8532,1 0 5561,2-6 1755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4.31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55 25 10880,'0'-2'409,"-1"1"0,-1-1 0,1 0 1,0 1-1,0-1 0,-1 1 1,1-1-1,-1 1 0,1 0 0,-1-1 1,0 1-1,1 0 0,-1 0 0,0 0 1,-1 0-410,-13-1 7204,15 2-7139,1 1 1,-1-1-1,1 1 0,-1-1 0,1 1 0,-1 0 1,1-1-1,0 1 0,-1-1 0,1 1 0,0 0 1,0 0-1,-1-1 0,1 1 0,0 0 0,0-1 0,0 1 1,0 0-1,0 0 0,0-1 0,0 1 0,0 0-65,0 2 156,-4 31 62,1-1 1,2 1 0,1 7-219,8 91 341,17 87-341,-20-183 27,-1 1-1,-1 23-26,-4-55-133,-4-5-4335,-4-7-4602,8 6 8347,1 0-706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4.64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5 124 9600,'0'0'212,"-1"0"1,1-1-1,0 1 1,-1 0-1,1-1 1,0 1-1,0 0 1,-1-1-1,1 1 1,0 0-1,0-1 1,-1 1 0,1-1-1,0 1 1,0-1-1,0 1 1,0 0-1,0-1 1,-1 1-1,1-1 1,0 1-1,0-1 1,0 1-1,0-1 1,0 1-1,1 0 1,-1-1-1,0 1 1,0-1-1,0 1 1,0-1-1,0 1 1,1 0-1,-1-1 1,0 1 0,0 0-1,1-1 1,-1 1-213,19-13 5444,-17 12-5450,6-2 483,1 0-1,1 0 1,-1 0-1,0 1 1,1 0 0,3 1-477,17-5 521,116-22 1298,59-1-1819,-185 27 9,41-5-253,37 2 244,-94 5-455,1 0 0,0 0 1,-1 0-1,1 1 0,0 0 0,-1 0 0,1 0 455,-4-1-176,-1 0-1,0 0 1,1 0 0,-1 0-1,0 0 1,1 1-1,-1-1 1,0 0-1,0 0 1,1 0-1,-1 0 1,0 1 0,0-1-1,1 0 1,-1 0-1,0 0 1,0 1-1,1-1 1,-1 0 0,0 0-1,0 1 1,0-1-1,0 0 1,0 1-1,1-1 1,-1 0 176,-4 9-4443,1-4 3191,-5 11-113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4.98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 91 11008,'-1'0'285,"0"0"0,0 0 1,0-1-1,0 1 0,1 0 1,-1-1-1,0 1 0,0 0 1,1-1-1,-1 1 1,0-1-1,1 1 0,-1-1 1,0 0-1,1 1 0,-1-1 1,1 1-1,-1-1 0,1 0 1,0 0-1,-1 1 0,1-2-285,0 1 416,1 0-1,-1 1 0,1-1 1,-1 0-1,1 0 1,0 0-1,-1 0 0,1 1 1,0-1-1,0 0 0,0 1 1,-1-1-1,1 1 0,0-1 1,0 1-1,0-1 1,0 1-1,1-1-415,12-5 715,0 0 0,0 1 0,0 0 0,15-2-715,60-8 316,-45 8-122,-2 1-1460,1 1-1,36 1 1267,-71 4-507,23 1-3000,-29-1 3176,0 0 1,0 1 0,0-1 0,0 0-1,0 1 1,0 0 0,0-1-1,0 1 1,0 0 0,0 0-1,2 1 331,-4-1-87,1 0 0,0 0 0,-1 0-1,1 0 1,0 0 0,-1 0 0,1 0-1,-1 0 1,0 0 0,1 0-1,-1 1 88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5.33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13 53 12672,'-6'-1'1496,"6"1"-1358,0 0 0,0 0 0,-1 0 0,1 0 1,0 0-1,0 0 0,-1 0 0,1 0 0,0 0 0,0 0 0,0 0 0,-1 0 1,1 0-1,0 0 0,0 0 0,0 0 0,-1 0 0,1-1 0,0 1 1,0 0-1,0 0 0,-1 0 0,1 0 0,0 0 0,0 0 0,0-1 1,0 1-1,0 0 0,-1 0 0,1 0 0,0 0 0,0-1 0,0 1 0,0 0 1,0 0-1,0 0 0,0-1 0,0 1 0,0 0 0,0 0 0,0-1 1,0 1-1,0 0 0,0 0 0,0 0 0,0-1-138,6 0 3808,177-25 746,-76 17-3914,65 3-640,-95 4-650,-5 1-3243,-48 2 2559,-9 5 598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4.2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7 12672,'-12'-3'4735,"14"3"-3679,2 0 352,1 0-160,4 0-704,8 0-224,5 0-192,3 0-32,-1-2-64,3 0-1344,-5 2-576,-3 0 960,-3 2 512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6.79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56 11 9728,'-5'-5'997,"-4"-1"6662,8 6-7512,1 0 0,0 0 0,-1 1 1,1-1-1,0 0 0,0 0 0,-1 0 0,1 0 0,0 1 0,-1-1 1,1 0-1,0 0 0,0 0 0,-1 1 0,1-1 0,0 0 0,0 0 1,0 1-1,-1-1 0,1 0 0,0 1 0,0-1 0,0 0 0,0 1 1,0-1-1,0 0 0,0 1 0,0-1 0,-1 0 0,1 0 0,0 1 1,1-1-148,-9 37 308,2 1 0,0 12-308,2-14 152,-3 21-107,3 0 0,3 52-45,1-109-6,0 4-280,0 1 0,1 0-1,0 0 1,-1-1 0,1 1-1,1-1 1,-1 1 0,1-1-1,0 1 1,0 0 286,-1-4-213,-1-1 0,1 1 0,-1-1 0,1 0 0,-1 1 0,1-1 0,-1 1 0,1-1 0,0 0 0,-1 1-1,1-1 1,0 0 0,-1 0 0,1 1 0,0-1 0,-1 0 0,1 0 0,0 0 0,-1 0 0,1 0 0,0 0 0,-1 0 0,1 0 0,0 0 0,-1 0 0,1 0 0,0 0 0,-1-1 0,1 1 0,0 0 0,-1 0-1,1-1 1,0 1 213,1-1-484,0 0-1,-1 0 1,1 0-1,0 0 0,-1 0 1,1-1-1,-1 1 0,1 0 1,-1-1-1,2-1 485,5-10-981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7.20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 67 10368,'-15'-51'4997,"7"37"-1209,4 13-209,2 9-2376,2 7-1093,1 1-1,1-1 0,1 1 1,0-1-1,1 0 0,1 0 1,0 0-1,1 0 0,1-1 1,0 0-1,1-1 0,2 2-109,-6-9 28,0 0 0,1 0 0,-1-1-1,2 0 1,-1 1 0,1-2 0,-1 1 0,1-1 0,1 1-1,-1-2 1,5 4-28,-6-6 11,0 1 0,-1 0 1,1-1-1,0 0 0,0 0 0,-1 0 0,1-1 0,0 1 1,0-1-1,0 0 0,0-1 0,0 1 0,0-1 0,-1 0 0,1 0 1,0 0-1,0-1 0,2-1-11,5-2 2,0-1 1,0 0 0,-1-1-1,0 0 1,0-1-1,-1 0 1,0-1 0,5-5-3,-2 0-10,-1 0 1,0-1-1,-1-1 1,-1 1-1,6-13 10,-10 14 0,-6 14 0,0 0 0,0 0 0,0 0 0,1-1 0,-1 1 0,0 0 0,0 0 0,0-1 0,0 1 0,0 0 0,0 0 0,1 0 0,-1-1 0,0 1 0,0 0 0,0 0 0,1 0 0,-1 0 0,0-1 0,0 1 0,0 0 0,1 0 0,-1 0 0,0 0 0,0 0 0,1 0 0,-1 0 0,0 0 0,0 0 0,1 0 0,-1 0 0,1 2 3,-1-1 0,0 1 0,0 0 0,1 0 0,-1 0 0,-1 0 0,1 0 0,0 0 0,0 0 0,-1 0 0,0 1-3,0 10 26,-1 50-10,4 0 0,3 0 0,5 12-16,-9-61-53,-1-13 151,1 4-1010,0 1 0,0-1 0,0 0-1,1 1 1,0 1 912,-2-6-313,1-1-1,-1 1 1,0 0-1,1 0 1,-1 0-1,1-1 1,-1 1 0,1 0-1,-1 0 1,1-1-1,0 1 1,-1 0-1,1-1 1,0 1-1,-1-1 1,1 1 0,0-1-1,0 1 1,0-1-1,0 0 1,-1 1-1,1-1 1,0 0-1,0 0 1,0 1 0,0-1-1,0 0 1,0 0-1,0 0 1,0 0-1,0 0 1,0 0-1,0 0 1,0-1 313,18-5-1509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7.53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156 93 11136,'-7'-6'1089,"4"3"-617,1 1 1,-1-1 0,0 0 0,1 0-1,0-1 1,0 1 0,0 0 0,0-1 0,0 0-473,0-1 745,0 0 364,-1-1 0,0 1 0,0 0 1,0-1-1,0 1 0,-2-1-1109,4 5 102,0 0-1,0 0 0,0 0 1,0 0-1,0 1 0,0-1 1,0 0-1,-1 0 1,1 1-1,0-1 0,0 1 1,-1-1-1,1 1 1,0-1-1,-1 1 0,1 0 1,0 0-1,-1 0 1,1-1-1,0 1 0,-1 0 1,1 1-1,-1-1 0,1 0 1,0 0-1,-1 0 1,1 1-1,0-1 0,-1 1 1,1-1-1,-1 1-101,-2 2 21,1-1 0,-1 0 0,0 1 0,1 0 0,0 0 0,0 0 0,0 0 0,0 0 0,0 1 0,1-1 0,0 1 0,-1-1 0,1 1 0,1 0 0,-1 0 0,0 3-21,-2 3 4,2 0 1,-1 0-1,1 0 1,1 0-1,0 1 1,0 4-5,2-11-7,-1 1 1,0 0-1,1 0 1,0 0-1,0-1 1,1 1-1,-1 0 1,1-1-1,0 1 1,0-1-1,1 0 0,-1 0 1,1 0-1,0 0 1,0 0-1,4 3 7,-6-5 2,2-1 0,-1 1-1,0 0 1,0-1 0,1 1 0,-1-1-1,0 0 1,1 0 0,0 0-1,-1 0 1,1 0 0,0-1 0,-1 1-1,1-1 1,0 1 0,0-1-1,-1 0 1,1 0 0,0 0-1,0 0 1,-1-1 0,1 1 0,0-1-1,-1 0 1,1 1 0,0-1-1,-1 0 1,1-1 0,-1 1 0,2-1-2,1-1-9,-1 0 1,1 0 0,-1 0-1,0-1 1,0 0 0,0 0-1,0 0 1,-1 0 0,0 0-1,0-1 1,0 0 0,0 1-1,-1-1 1,0 0 0,0 0-1,0 0 1,-1 0 0,1-1 0,-1 1-1,-1 0 1,1 0 0,-1-1-1,0 1 1,0 0 0,-1-1-1,1 1 1,-1 0 0,-1-1-1,1 1 1,-1 0 0,0 0-1,0 0 1,0 0 0,-3-3 8,5 7-86,-1 0-1,0 0 1,0 0 0,0 0 0,0 0-1,0 0 1,0 0 0,0 0 0,0 1-1,0-1 1,0 0 0,-1 1 86,2-1-258,-1 1 0,0 0 0,0 0 0,1-1 0,-1 1 0,0 0 0,0 0 0,1 0-1,-1 0 1,0 0 0,0 0 0,0 0 0,1 0 0,-1 0 0,0 0 0,0 1 0,0-1 0,1 0 0,-1 0 0,0 1 0,1-1 0,-1 1 0,0-1 258,0 1-244,0-1 0,1 1 0,-1 0 0,0 0 1,1-1-1,-1 1 0,1 0 0,-1 0 0,1 0 1,-1 0-1,1 0 0,-1-1 0,1 1 0,0 0 1,0 0-1,0 0 0,-1 0 0,1 0 0,0 0 0,0 0 1,0 0-1,0 0 0,1 0 0,-1 0 0,0 0 1,0 0-1,1 0 0,-1 0 0,0 0 0,1-1 1,-1 1-1,1 0 0,-1 0 0,1 0 0,0 0 244,14 16-1402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7.85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104 18 10496,'-1'-1'184,"-2"-1"423,1 0-1,-1 0 1,0 0 0,0 0 0,0 0 0,-1 0-607,3 1 144,0 1 1,1 0 0,-1-1 0,0 1 0,0 0-1,1 0 1,-1 0 0,0 0 0,0 0 0,1 0-1,-1 0 1,0 0 0,0 0 0,0 0 0,1 0-1,-1 0 1,0 0 0,0 1 0,1-1 0,-1 0-1,0 0 1,1 1 0,-1-1 0,0 1 0,1-1-1,-1 0 1,0 1 0,1-1 0,-1 1 0,1 0-1,-1-1 1,1 1-145,-7 7 461,2 1 0,-1-1 0,1 1 0,1 0 0,-1 0 0,2 1 0,-1-1 0,0 6-461,0 4-3,0 1 1,1-1-1,0 18 3,2-22-180,0 36 323,1-45-552,1-1-1,-1 1 1,1-1 0,1 0 0,-1 1 0,1-1 0,1 4 409,-3-8-172,1 0 0,-1 0 0,1 0 0,-1-1 0,1 1 0,-1 0 0,1 0 0,-1-1 0,1 1 0,-1 0 0,1-1 0,0 1 0,0 0 0,-1-1 0,1 1 0,0-1 0,0 0 0,0 1 0,0-1 0,-1 1 0,1-1 0,0 0 0,0 0 0,1 1 172,13-4-853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8.21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36 55 13056,'-3'-1'854,"0"1"1,0-1-1,0 1 0,0 0 1,0 0-1,0 1 1,-3-1-855,5 1 96,1-1 1,-1 0-1,1 0 1,0 0-1,-1 0 1,1 1-1,-1-1 1,1 0-1,-1 0 1,1 1-1,0-1 1,-1 0-1,1 1 1,0-1-1,-1 0 1,1 1-1,0-1 1,0 0-1,-1 1 1,1-1-1,0 1 1,0-1-97,0 1 70,-1 0 0,1 0 0,0 0 0,1 0 0,-1-1 0,0 1 0,0 0 0,0 0 1,0 0-1,1 0 0,-1-1 0,0 1 0,1 0 0,-1 0 0,1 0 0,-1-1 0,1 1-70,8 14 151,1-1 1,1 0-1,1 0 0,0-1 0,1-1 0,0 0 0,1 0 0,0-2 0,13 9-151,-13-11 64,-5-1 2,1-1-1,0 0 1,0-1-1,0 0 1,1 0-1,0-1 1,5 1-66,-14-5 25,-1 1-1,1-1 1,0 0 0,-1 0-1,1 0 1,0 0 0,-1 0-1,1-1 1,0 1 0,-1 0-1,1-1 1,0 1-1,-1-1 1,1 0 0,-1 1-1,1-1 1,-1 0 0,1 0-1,-1 0 1,0 0-25,2-1 35,-1 0 1,0 0-1,0 0 0,0-1 1,-1 1-1,1-1 0,-1 1 1,1-1-1,-1 0 0,1-1-35,1-7 58,0 1 0,0-1 0,-2 0 0,1 0 0,-1-5-58,0 1 0,-1 1 0,-1-1 0,0 0 0,-1 0 0,-1 0 0,0 0 0,-1 1 0,-4-8 0,-2 9-628,5 10-578,5 9-997,6 5 912,13 5 608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8.54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277 118 12288,'-26'-34'4293,"16"18"-2688,6 10-542,-1 1 0,1-1 0,-1 1 0,0 0 1,0 0-1,-6-3-1063,6 4 358,-1 0 0,0 1 1,1 0-1,-2 1 1,1-1-1,0 1 0,0 0 1,-6-1-359,7 2 33,1 1 0,-1 0 0,0 0 0,1 0 0,-1 0 0,1 1 0,-1 0 0,1-1 0,-1 2 0,1-1 0,0 0 0,-1 1-1,0 0-32,0 1-4,-1 0 0,1 0 0,0 0-1,0 0 1,1 1 0,-1 0-1,1 0 1,0 0 0,0 0-1,0 1 1,1-1 0,0 1-1,-1 0 1,2 0 0,-1 0-1,1 1 1,0-1 0,0 0-1,0 1 1,1-1 0,-1 2 4,2-2-5,-1-1 0,1 1 1,0-1-1,0 1 0,0-1 1,1 1-1,-1-1 0,1 1 0,0-1 1,1 1-1,-1-1 0,1 0 1,0 0-1,0 0 0,0 0 0,1 0 1,-1 0-1,1 0 0,0-1 0,0 1 1,1-1-1,-1 0 0,1 0 1,-1 0-1,1 0 0,4 1 5,-2-1 4,0 0-1,1-1 1,-1 1-1,1-2 1,-1 1-1,1-1 0,0 1 1,0-2-1,-1 1 1,1-1-1,0 0 1,0 0-1,0-1 1,0 0-1,-1 0 1,1-1-1,0 0 1,-1 0-1,1 0 1,0-1-5,-1 1-13,0 0-1,0-1 0,-1 0 0,1 0 0,-1 0 0,0-1 0,0 0 0,0 0 0,0 0 0,-1 0 0,0-1 0,0 0 0,0 1 0,0-2 0,-1 1 0,0 0 0,0 0 0,-1-1 0,1 0 0,-1 1 0,1-5 15,-3 7-278,0 0 0,1-1 0,-1 1 0,-1 0 0,1 0 0,0 0-1,-1-1 1,0 1 0,0 0 0,-1-3 278,-9-15-5054,11 21 4869,0-1 0,0 1-1,-1-1 1,1 1-1,0 0 1,-1-1 0,1 1-1,0-1 1,-1 1-1,1 0 1,-1-1 0,1 1-1,-1 0 1,1 0 0,0-1-1,-1 1 1,1 0-1,-1 0 1,1-1 0,-1 1-1,0 0 1,1 0-1,-1 0 1,1 0 0,-1 0-1,1 0 1,-1 0-1,1 0 1,-1 0 0,1 0-1,-1 0 1,1 0 0,-1 0-1,1 1 1,-1-1-1,1 0 1,-1 0 0,1 0-1,-1 1 1,1-1-1,-1 0 1,1 1 185,-5 9-1509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8.87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 7 6144,'-5'-7'2368,"1"7"-1856,4 0 160,0 0-96,0 0-224,0 0 32,0 0-1344,0 0-608,0 0 768,9 7 384,6 8 320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9.21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325 43 11392,'0'-2'373,"0"1"1,0 0-1,0-1 1,0 1 0,0 0-1,-1-1 1,1 1-1,-1 0 1,1 0 0,-1 0-1,1-1 1,-1 1 0,0 0-1,0 0 1,0 0-1,1 0 1,-1 0 0,0 0-1,0 0 1,-1 0-374,0-1 536,-1 1 1,0-1 0,0 1-1,0-1 1,0 1-1,0 0 1,0 0 0,0 0-1,0 1-536,-11-2 802,1 0 0,-1 1-1,0 0 1,-1 2-802,11-1-58,-13-1 209,0 2 1,0 0 0,1 1-1,-1 1 1,-10 2-152,22-3 2,0-1 0,0 1 0,0 0 0,0 0 0,1 0 0,-1 1 1,1 0-1,-1-1 0,1 1 0,0 1 0,0-1 0,1 1 0,-1-1 0,1 1 0,0 0 0,0 0 1,0 0-1,0 1 0,1-1 0,-1 2-2,0 2-11,0 1-1,0 0 1,1-1 0,0 1-1,0 0 1,1 0 0,1 0 0,0 0-1,0 0 1,1 0 0,0 3 11,0-6 3,1 0 0,-1 1 0,1-1 0,1-1 0,-1 1 0,1 0 0,0 0 0,0-1 1,1 0-1,0 1 0,0-1 0,0-1 0,0 1 0,1 0 0,0-1 0,4 3-3,-2-2 29,1-1 1,0 1-1,0-1 0,0-1 0,0 1 1,0-2-1,1 1 0,-1-1 0,1 0 0,0 0 1,0-1-1,0 0 0,0-1 0,4 0-29,-1-1-217,-1 0-1,0 0 1,1-1-1,-1-1 1,0 0 217,2 0-1407,-1-2 1,1 0 0,-1 0-1,3-3 1407,26-16-8874,-25 16 7077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39.76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24 50 12544,'-7'-8'1802,"-9"-8"3782,19 37-2784,16 33-2483,40 106-175,-49-134-356,0 0 1,3 16 213,-13-42-9,0 0 1,0 0-1,0 0 1,-1 0-1,1 0 1,0 0-1,0 0 1,0 0-1,0 0 1,0 0-1,-1 0 1,1 0-1,0 0 1,0 0-1,0 0 1,0 0-1,-1 0 1,1 0-1,0 0 1,0 0-1,0 0 1,0 0-1,-1 0 1,1 0-1,0 0 1,0 0-1,0 0 1,0 0-1,0 0 1,0 0-1,-1 1 0,1-1 1,0 0-1,0 0 1,0 0-1,0 0 1,0 0-1,0 0 1,0 0-1,0 1 1,-1-1-1,1 0 1,0 0-1,0 0 1,0 0-1,0 0 1,0 1-1,0-1 1,0 0-1,0 0 1,0 0-1,0 0 1,0 0-1,0 1 1,0-1-1,0 0 1,0 0-1,0 0 1,0 1 8,-10-12-645,-2-7-176,2 0 0,0-1-1,1 0 1,1 0 0,-5-21 821,11 34 21,1-1 0,-1 0 0,1 0 0,0 1 1,1-1-1,-1 0 0,1 0 0,1 0 0,0 0 0,0 0 0,0 1 1,1-1-1,0 0 0,0 1 0,1-1 0,-1 1 0,2 0 0,-1 0 0,1 0 1,0 0-1,0 0 0,1 1 0,-1 0 0,1 0 0,1 0 0,-1 0 1,1 1-1,2-2-21,-1 1 236,1 1 0,-1 0 0,1 0 0,0 0 0,0 1 0,0 1 0,0-1 0,1 1 1,-1 0-1,1 1 0,-1 0 0,1 0 0,0 1 0,-1 0 0,6 1-236,-13-1 58,1 0 0,0 0 0,-1 1 0,1-1 0,-1 0 0,1 1 0,-1-1 0,1 1 0,-1 0 0,1 0 0,-1-1 1,1 1-1,-1 0 0,0 0 0,1 0 0,-1 0 0,0 0 0,1 1-58,-2 0 38,1-1 1,-1 0-1,1 0 1,-1 0-1,0 0 1,1 0-1,-1 1 0,0-1 1,0 0-1,0 0 1,0 1-1,0-1 1,0 0-1,0 0 1,0 0-1,-1 1 0,1-1 1,-1 1-39,-1 4 77,-1-1 0,0 1 0,0-1-1,-1 0 1,1 0 0,-1 0 0,0 0 0,-2 1-77,-7 6 219,9-8-97,1-1 0,0 0 0,-1 1 0,1-1 0,0 1 0,1 0 0,-1 0 0,0 2-122,3-6 20,-1 1 0,1 0 0,0 0 0,0 0 0,0 0 1,0 0-1,0 0 0,0 0 0,0 0 0,0 0 0,0 0 1,0 0-1,1 0 0,-1 0 0,0 0 0,1 0 0,-1 0 1,1-1-1,-1 1 0,1 0 0,-1 0 0,1 0 0,-1-1 1,1 1-1,0 0 0,0-1 0,-1 1 0,1 0 0,0-1 1,0 1-1,0-1 0,0 1 0,0-1 0,0 1-20,7 2 75,0 1 0,0-1 0,0 0 0,2 0-75,3 1 124,-1 0-285,26 11 670,-35-14-868,-1 0-1,0 1 1,0-1 0,1 1 0,-1 0 0,0-1-1,-1 1 1,1 0 0,0 0 0,0 0 0,-1 0-1,2 3 360,-2-3-11391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0.33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255 62 6912,'20'-11'2962,"5"-2"630,-25 13-3469,1 0 0,-1 0 0,0 0 0,1 0 0,-1-1 0,1 1-1,-1 0 1,0 0 0,1 0 0,-1 0 0,0-1 0,0 1 0,1 0 0,-1 0 0,0-1-1,1 1 1,-1 0 0,0 0 0,0-1 0,0 1 0,1 0 0,-1-1 0,0 1 0,0 0-1,0-1 1,0 1 0,0 0 0,1-1 0,-1 1 0,0 0 0,0-1 0,0 1-1,0-1 1,0 1 0,0 0 0,0-1 0,0 1 0,-1 0 0,1-1 0,0 1 0,0 0-1,0-1 1,0 1 0,0 0 0,-1-1 0,1 1 0,0 0 0,0-1 0,-1 1 0,1 0-1,0 0 1,0-1 0,-1 1 0,1 0 0,0 0 0,-1-1-123,-1 0 282,1-1-1,-1 1 1,0 0 0,0-1 0,0 1-1,0 0 1,0 0 0,-3-1-282,-7 0 356,-1-1 0,1 1 0,-1 1 0,0 0 0,0 1 0,0 0 0,0 1 0,0 0 0,1 1 0,-11 3-356,15-4 51,0 1-1,1 1 0,-1 0 1,1 0-1,0 0 0,0 1 1,0 0-1,0 0 0,1 0 1,-1 1-1,1 0 0,1 0 1,-1 1-1,1 0 0,0 0 1,0 0-1,-3 5-50,6-7 0,0 0 0,0 0 0,1 0 0,-1 0-1,1 0 1,0 0 0,0 0 0,0 0 0,1 1 0,0-1 0,0 0 0,0 0 0,0 1 0,1-1 0,0 2 0,-1-3 3,1 0 0,1 0 0,-1 0 0,0 0 0,1 0 0,-1 0 0,1 0 0,0 0 0,0-1 0,0 1 0,1-1 0,-1 1 0,1-1 0,-1 0 0,1 0 0,0 0 0,0 0 0,0-1 0,0 1-1,0 0-1,4 0 27,1 1 1,-1-1 0,1 0 0,-1-1-1,1 0 1,-1 0 0,1 0 0,0-1 0,0 0-1,-1 0 1,1-1 0,0 0 0,-1-1 0,4 0-29,0-1 28,1 0 0,-1-1 0,0 0 0,-1-1 0,1 0 0,-1-1 0,0 0 0,0 0 0,1-2-28,-8 5-102,-1 1-1,1 0 1,-1-1-1,0 1 0,0-1 1,0 0-1,0 1 1,-1-1-1,1 0 0,-1 0 1,1-2 102,-2 3-405,1 0 1,0 1-1,-1-1 0,0 0 1,1 0-1,-1 0 1,0 0-1,0 0 1,0 0-1,0 0 0,-1 0 1,1 0-1,-1 1 1,1-1-1,-1 0 0,1 0 1,-1 0-1,0 1 1,-1-2 404,2 2-81,0 1 1,0 0 0,0 0-1,0 0 1,0-1 0,-1 1-1,1 0 1,0 0 0,0 0-1,0 0 1,-1-1 0,1 1-1,0 0 1,0 0-1,0 0 1,-1 0 0,1 0-1,0 0 1,0 0 0,-1 0-1,1 0 1,0-1 0,0 1-1,-1 0 1,1 0 0,0 0-1,0 0 1,-1 0 0,1 1-1,0-1 81,-5 5-1274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4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37 8704,'-1'0'299,"0"0"0,1 0-1,-1 0 1,0 0 0,1 1 0,-1-1 0,1 0 0,-1 0 0,0 1 0,1-1 0,-1 0-1,1 1 1,-1-1 0,1 1 0,-1-1 0,1 0 0,-1 1 0,1-1 0,-1 1 0,1 0-1,0-1 1,-1 1 0,1-1 0,-1 1-299,1 1 274,0-1 1,0 0-1,0 0 0,0 0 1,1 0-1,-1 0 0,0 0 1,0 0-1,1 0 0,-1 0 1,0 0-1,1 0 0,-1 0 0,1 0 1,0 0-1,0 1-274,33 44 1807,-20-27-1283,-11-17 639,-4-7-499,-4-16-285,0 1-324,5 17-70,-1 0 1,1 0-1,0 1 1,0-1-1,0 0 1,0 0-1,1 1 1,-1 0-1,1-1 1,0 0-1,-1 0 0,1 1 1,0-1-1,1 1 1,-1-1-1,0 1 1,1-1-1,-1 1 1,1 0-1,0-1 1,0 1-1,0 0 1,0 0-1,0 1 1,1-2 14,1 1-388,1-1 0,-1 0 1,1 1-1,0 0 0,0 0 1,0 0-1,0 1 1,0 0-1,0 0 0,1 0 1,-1 1-1,0-1 0,1 1 388,3 1-1196,0-1 0,0 1 1,0 0-1,2 2 1196,10 4-912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1.00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59 312 12032,'-9'-4'1838,"4"1"-734,0 1-1,0-1 0,0 0 1,0-1-1,1 1 1,-1-1-1,0-1-1103,3 2 361,0-1 0,1 1 0,0 0 0,0-1-1,0 1 1,0-1 0,1 1 0,-1-1 0,1 0 0,0 1 0,0-1 0,0 0-361,2-22 218,0-1 0,2 1 0,3-9-218,4-27 39,-8 43-34,2-20-21,-6 39-78,0 5 56,-2 9-6,3-7 33,1-1-1,-1 1 1,1-1 0,1 0-1,-1 1 1,1-1 0,0 0-1,0 0 1,1 0-1,0 0 1,0-1 0,4 6 11,-5-8-2,0-1 0,1 1 1,-1-1-1,0 0 0,1 0 1,0 0-1,-1 0 0,1 0 1,0 0-1,0-1 0,0 1 1,0-1-1,0 0 0,1 0 1,-1 0-1,0 0 0,0 0 1,1-1-1,-1 1 0,1-1 1,-1 0-1,0 0 0,1 0 1,-1-1-1,1 1 1,-1-1-1,3 0 2,6-3 27,1 0 0,-1 0 1,0-1-1,0 0 0,-1-1 0,0-1 1,0 0-1,0 0 0,9-9-27,-13 10 3,12-11 29,-19 17-32,0 0 0,0 0 0,0 0 0,0 0 0,1 0 1,-1 0-1,0 0 0,0-1 0,0 1 0,1 0 0,-1 0 0,0 0 0,0 0 0,0 0 0,1 0 0,-1 0 0,0 0 0,0 0 0,0 0 0,1 0 1,-1 0-1,0 0 0,0 0 0,0 1 0,1-1 0,-1 0 0,0 0 0,0 0 0,0 0 0,1 0 0,-1 0 0,0 0 0,0 0 0,0 1-2,1 0 1,-1 0-1,0-1 0,0 1 0,0 0 0,1 0 0,-1-1 0,0 1 0,0 0 0,0 0 1,0 0-1,-1-1 0,1 1 0,0 0 2,-4 28-43,2 0 1,1 6 42,2-21-70,0 0 1,0-1 0,2 0-1,-1 1 1,2-1 0,0 1 69,-3-11-67,1 1 0,0-1 1,-1 1-1,1-1 1,0 0-1,1 0 1,-1 0-1,0 0 1,1 0-1,0 0 1,0-1-1,0 1 1,0-1-1,0 0 1,0 0-1,1 0 0,-1 0 1,1 0 66,-2-1-19,0-1 1,0 1-1,0-1 0,0 1 1,0-1-1,0 0 0,0 0 1,0 1-1,0-1 0,0-1 1,0 1-1,0 0 0,0 0 1,0-1-1,-1 1 0,1-1 1,0 0-1,0 1 0,0-1 1,0 0-1,-1 0 0,1 0 1,0 0-1,-1 0 0,1-1 1,-1 1-1,0 0 1,1-1-1,-1 1 0,0-1 1,0 1-1,0-1 0,0 1 1,0-1-1,0 0 19,4-8 397,-1 1 0,0 0 0,2-10-397,-3 10 139,0 1 0,0-1 1,1 1-1,0 0 1,1-1-140,6-8 76,1 0-1,0 1 1,2 1 0,-1 0 0,5-2-76,-17 16 7,0-1 0,1 1 0,-1 0 1,0 0-1,1 0 0,-1 1 1,1-1-1,-1 0 0,1 0 1,0 1-1,-1-1 0,1 1 1,-1-1-1,1 1 0,0 0 0,0 0 1,-1 0-1,1-1 0,0 1 1,-1 1-1,1-1 0,0 0 1,-1 0-1,1 1 0,0-1 1,-1 1-1,1-1 0,0 1 1,-1 0-1,1-1 0,-1 1 0,2 1-7,0 1 26,1 0 0,-1 0 0,0 0 0,0 0 0,0 1-1,-1-1 1,1 1 0,-1 0 0,0-1 0,0 1 0,0 0 0,0 3-26,21 58-682,-5 5-3975,-14-51 4022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1.34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15 50 16128,'-15'-18'5983,"15"18"-4671,12-10 128,-9 10-192,10-4-800,3 1-160,10 0-160,-6-1-32,14 1-64,-6-1-2400,4 4-1120,-3 0 1760,5 7 832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1.67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195 15 13952,'-3'-3'1926,"2"3"-1633,1-1-1,-1 1 0,1 0 0,-1-1 1,1 1-1,0-1 0,-1 1 0,1-1 1,0 1-1,-1-1 0,1 1 0,0-1 0,0 1 1,-1-1-1,1 1 0,0-1 0,0 1 1,0-1-1,0 1 0,0-1 0,0 0-292,1 2 2097,-1-1-2059,0 0 0,1 0 0,-1 1 0,0-1 0,0 0 0,0 0 0,1 0 0,-1 0 0,0 0 0,0 0 0,0 1 0,1-1 0,-1 0 0,0 0 0,0 0 0,0 1 0,0-1 0,0 0 0,1 0 0,-1 0 0,0 1 0,0-1 0,0 0 0,0 0 0,0 0 0,0 1 0,0-1 0,0 0 1,0 0-1,0 1-38,2 8 192,-1 0 0,0 1 0,-1-1 0,0 7-192,0 18 69,4 18-180,5 23 111,2-22-3276,-9-48 2278,-2-3 459,0 0-1,1 0 1,0 1 0,-1-1 0,1 0-1,0 0 1,1 1 539,2-3-971</inkml:trace>
  <inkml:trace contextRef="#ctx0" brushRef="#br0" timeOffset="1">79 60 10880,'-53'-38'4128,"36"27"-3200,8 8 1279,9 3 417,0 0-992,9 0-256,8 0-640,-5 0-160,29 0-320,-9 0-160,26 0 0,-8 0-480,8-3-224,-9-1 320,1 8 192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2.01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54 11 14464,'-15'-10'5343,"15"10"-4127,-10 0 544,10 0 32,-4 3-1024,1 1-256,-6 13-320,6-2-160,-2 15 0,0-2-32,10 7 64,0-6-1088,7 1-416,8 5-1632,-4-13-608,-3-5 1953,8-7 895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2.34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178 135 10368,'-1'-10'1306,"1"6"-560,-1 0-1,1 0 1,1 1 0,-1-1-1,1-4-745,2-1 742,-2 3 690,1 1 0,-1-1-1,0 0 1,0-1-1432,-1 4 267,-1 1 0,1 0-1,0-1 1,-1 1 0,1 0 0,-1-1-1,0 1 1,0 0 0,0 0-1,0-1 1,0 1 0,0 0-1,-1 0 1,1 0 0,-1 1 0,0-1-1,1 0 1,-1 0 0,0 1-1,0-1 1,-2 0-267,1 0 51,0 0 0,0 1 0,0 0 0,0-1 0,0 1 0,-1 0 0,1 1 0,0-1 0,-1 0-1,1 1 1,0 0 0,-1 0 0,1 0 0,0 0 0,-1 0 0,-2 1-51,0 1 26,-1-1-1,1 1 1,0 0-1,0 1 1,0-1-1,0 1 1,1 1-1,-1-1 0,-3 3-25,6-3 5,0-1 0,-1 1-1,1 0 1,0 0 0,1 0-1,-1 1 1,1-1-1,-1 1 1,1-1 0,0 1-1,0 0 1,1-1 0,-1 1-1,1 0 1,-1 3-5,2-3-1,0 1 0,0-1 0,0 1 1,0 0-1,1-1 0,-1 1 0,1-1 0,1 1 0,-1-1 1,1 0-1,-1 1 0,1-1 0,2 2 1,0-1-3,1 0-1,0-1 1,0 0 0,1 0-1,-1 0 1,1-1 0,0 1-1,1-1 4,6 4 18,1-1 0,0-1 0,4 1-18,-7-3-56,0 0 0,0-1 0,0 0-1,0-1 1,1 0 0,-1-1 0,1 0 56,5-1-1606,-1-1 0,11-2 1606,-3 0-1259,-3 4 560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2.79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265 9 9984,'-10'-3'1251,"6"2"-662,0 0 0,1 0-1,-1 1 1,0-1 0,0 1 0,0 0-589,-14-1 2257,1 0 0,-1 2 0,1 0 1,-11 2-2258,21-1 359,-6 0 12,0 1-1,1 0 0,0 1 1,-1 0-1,-5 3-370,15-5 9,0-1 1,1 1-1,-1-1 0,1 1 0,-1 0 1,1 0-1,0 0 0,-1 0 0,1 0 1,0 1-1,0-1 0,1 0 0,-1 1 0,1 0 1,-1-1-1,1 1 0,0 0 0,0 0 1,0-1-1,0 1 0,0 0 0,1 0 1,0 0-1,-1 0 0,1 1-9,1 0 1,-1 0-1,1 0 0,-1-1 1,1 1-1,0 0 0,1-1 1,-1 1-1,1-1 0,0 0 1,-1 1-1,1-1 0,1 0 1,1 2-1,-1-1-23,1 0 0,0 0 0,0 0 0,0-1 0,0 0 1,0 0-1,1 0 0,0 0 0,-1-1 0,5 2 23,4 0-798,0-1 0,0-1 0,0 0 0,1 0 0,-1-1 0,1-1 0,-1 0 0,8-1 798,73-10-12575,-54 4 8367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3.12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216 32 11392,'-37'-25'7205,"36"24"-6696,-1 0 1,0 0 0,0 0-1,0 0 1,0 1 0,1-1-1,-1 1 1,0 0 0,-2-1-510,0 1 311,0 0 0,0 0 0,0 1 0,0-1 1,-3 1-312,-2 1 502,-1-2-213,-1 2 0,1-1-1,-1 1 1,1 1 0,-6 1-289,13-2 20,-1-1-1,0 0 1,1 1 0,0 0-1,-1-1 1,1 1-1,0 1 1,0-1 0,0 0-1,0 1 1,0-1 0,1 1-1,-1 0 1,1 0 0,-3 3-20,5-5 3,-1 0 1,1 0 0,-1 0 0,1 0-1,0 0 1,-1 0 0,1 1 0,0-1-1,0 0 1,0 0 0,0 0-1,0 0 1,0 1 0,0-1 0,0 0-1,0 0 1,0 0 0,1 0 0,-1 0-1,1 1 1,-1-1 0,1 0 0,-1 0-1,1 0 1,-1 0 0,1 0 0,0 0-1,0-1 1,0 1 0,0 0 0,-1 0-1,1 0 1,1 0-4,2 1 5,0 1 1,1-1-1,-1 1 0,1-1 0,0 0 0,-1-1 0,6 2-5,5 1 150,0 0 0,1-1-1,-1-1 1,8 0-150,-16-1-143,0-2 1,-1 1-1,1 0 1,-1-1 0,5-1 142,-7 1-512,0-1 1,0 1 0,0-1 0,0 1 0,0-1 0,0 0-1,-1 0 1,1-1 0,0 0 511,2-2-1573,-4 0 719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3.48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29 275 13184,'-17'-6'4287,"16"6"-4060,0 0-1,0-1 1,1 1-1,-1-1 1,0 1-1,1-1 1,-1 1-1,0-1 0,1 1 1,-1-1-1,1 0 1,-1 1-1,1-1 1,-1 0-1,1 0 1,0 1-1,-1-1 0,1 0 1,0 0-1,0 1 1,0-1-1,-1 0 1,1 0-1,0 0-226,0-20 3014,0 16-3095,2-20 388,0-1 0,4-12-307,-1 13 149,-2 0 0,-1-13-149,-2-9-133,1 45 72,0 4-2,4 10-56,5 14 5,-9-22 103,0 0 1,0 0 0,1-1 0,0 1-1,0 0 1,0-1 0,0 0-1,1 1 1,-1-1 0,1 0 0,0 0-1,0 0 1,0-1 0,0 1 0,0-1-1,1 1 1,-1-1 0,1 0 0,0-1-1,0 1 1,0 0 0,-1-1 0,1 0-1,1 0 1,-1 0 0,0 0 10,3-1-4,-1 0 0,0 0 0,1-1 0,-1 0-1,0 0 1,0 0 0,1-1 0,-1 0 0,0 0 0,-1 0 0,1-1 0,0 0 0,-1 0 0,1 0 0,1-2 4,8-7-20,0-1 1,-1 0 0,0-1-1,1-4 20,-2 8-12,-13 10 11,1 0 0,-1 0 0,0 0 0,0 0 0,1 0 0,-1 0 0,0 0 0,1 0 0,-1 0 0,0 0 0,0 0 0,1 0 0,-1 0 1,0 0-1,1 0 0,-1 0 0,0 0 0,0 0 0,1 0 0,-1 0 0,0 0 0,1 1 0,-1-1 0,0 0 0,0 0 0,0 0 0,1 0 0,-1 1 1,1 0-4,0 1 0,0 0 0,0 0 0,0 0 0,0 0 0,-1 0 0,1 0 0,-1 0 0,1 2 4,0 3 6,7 27 110,2-1-1,10 22-115,4-7-3095,-24-48 2848,0 0-1,0 1 1,0-1 0,0 0 0,0 1-1,1-1 1,-1 0 0,0 1-1,0-1 1,0 0 0,1 1 0,-1-1-1,0 0 1,1 0 0,-1 1 0,0-1-1,0 0 1,1 0 0,-1 1-1,1-1 1,-1 0 0,0 0 0,1 0-1,-1 0 1,0 0 0,1 1-1,-1-1 1,1 0 0,-1 0 247,9 1-5773,-1 3 4083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3.94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107 42 15104,'-6'-12'4959,"5"10"-2932,1 2-736,0 0-1183,0 1 0,0 0 0,0-1 0,0 1 0,0 0 0,0 0 0,0-1 0,0 1 0,1 0 0,-1-1 0,0 1 0,1 0 0,-1-1 0,0 1 0,1 0-108,3 7 241,1 14-152,-1 0 0,-1 1 0,-1-1 0,-1 3-89,0-2 55,0 82-733,-1-105 618,0 1 0,0-1 0,0 1 0,1-1 0,-1 0 0,0 1-1,0-1 1,0 1 0,0-1 0,-1 1 0,1-1 0,0 1 0,0-1 0,0 0 0,0 1-1,0-1 1,0 1 0,-1-1 0,1 1 0,0-1 0,0 0 0,-1 1 0,1-1 0,0 0-1,-1 1 1,1-1 0,0 0 0,-1 1 0,1-1 60,-1 0-67,0 0 0,1-1 0,-1 1-1,0 0 1,1-1 0,-1 1 0,0 0 0,1-1 0,-1 1 0,1-1-1,-1 1 1,1-1 0,-1 1 0,1-1 0,-1 1 0,1-1 0,-1 0 67,-21-32-1042,19 27 926,-36-51-306,32 48 535,1 0-1,0 0 0,1-1 1,0 0-1,-2-5-112,5 9 131,0 1-1,1 0 1,0-1 0,0 1 0,0-1 0,1 1-1,0-1 1,0 0 0,0 1 0,1-1-1,0-1-130,0 4 49,-1 0 0,1 0-1,0 0 1,0 0-1,0 0 1,1 1 0,-1-1-1,1 0 1,-1 1-1,1-1 1,0 1 0,0-1-1,0 1 1,0 0 0,1 0-1,-1 0 1,1 0-1,-1 0 1,1 1 0,0-1-1,0 1 1,-1-1-1,1 1 1,0 0 0,0 0-1,3 0-48,7-2 112,1 1-1,-1 0 1,1 1-1,-1 1 1,1 0-1,0 0 1,-1 2-1,1-1 1,-1 2-1,0 0 1,1 0-112,3 5 510,-17-8-487,0 0 0,1 0 1,-1 0-1,0 0 1,1 1-1,-1-1 0,0 0 1,0 0-1,1 0 0,-1 1 1,0-1-1,0 0 1,1 0-1,-1 1 0,0-1 1,0 0-1,0 0 0,0 1 1,1-1-1,-1 0 1,0 1-1,0-1 0,0 0 1,0 1-1,0-1 0,0 0 1,0 1-1,0-1 0,0 0 1,0 1-1,0-1 1,0 0-1,0 0 0,0 1 1,0-1-1,0 0 0,-1 1 1,1-1-1,0 0 1,0 1-1,0-1 0,0 0 1,-1 0-1,1 1 0,0-1 1,0 0-1,-1 0 1,1 0-1,0 1 0,0-1 1,-1 0-1,1 0 0,0 0 1,0 0-1,-1 1 0,1-1-22,-10 4 172,-1 0 0,1 0 1,-1-1-1,0 0 1,0 0-1,-2-1-173,-37 10-342,48-12 200,0 1-1,1-1 1,-1 1 0,0 0-1,0 0 1,1 0-1,-1 0 1,-1 1 142,3-1-99,-1-1-1,1 0 1,0 0 0,0 1-1,0-1 1,0 0 0,-1 0 0,1 1-1,0-1 1,0 0 0,0 0-1,0 1 1,0-1 0,0 0 0,0 0-1,0 1 1,0-1 0,0 0-1,0 1 1,0-1 0,0 0 0,0 0-1,0 1 1,0-1 0,0 0-1,0 1 100,1 0-499,-1-1 0,1 1 0,-1 0 0,1-1 0,0 1-1,-1 0 1,1-1 0,0 1 0,0-1 0,-1 1 0,1-1-1,0 1 1,0-1 0,0 1 499,26 8-7818,3-1 2730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4.30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165 48 14464,'-28'-23'7000,"16"14"-5542,9 7-1069,0 0 1,0 1-1,0-1 0,0 1 0,0-1 1,0 1-1,0 0 0,0 0 1,-1 0-1,1 1 0,-1-1 1,1 1-1,-3 0-389,3 0 10,-1 0 0,1 0 0,-1 1 0,1-1-1,0 1 1,-1 0 0,1 0 0,0 0 0,-1 0 0,1 0 0,0 1 0,0 0 0,0-1 0,1 1 0,-1 0-1,0 0 1,1 1 0,-1-1 0,1 0 0,0 1 0,0 0 0,0-1 0,0 1 0,0 0 0,0 0 0,1 0 0,0 0-1,-1 2-9,1-3 5,1 0 0,0 0 0,0 0 0,0 0 0,0 0 0,1 0 0,-1 0 0,0 0 0,1-1 0,0 1 0,-1 0 0,1 0 0,0 0 0,0-1 0,0 1 0,0 0 0,0-1 0,0 1 0,1-1 0,-1 1 0,0-1 0,1 0 0,-1 0 0,1 1 0,0-1-5,3 2 24,0 1 0,0-1-1,1-1 1,-1 1 0,1-1 0,-1 0-1,1 0 1,0 0-24,3 0 55,1-1 1,-1 0-1,1 0 0,-1-1 0,0 0 1,1-1-1,-1 0 0,1 0 1,-1-1-1,0 0 0,8-2-55,-16 3-19,1 1-1,-1-1 1,1 1-1,-1-1 1,0 0 0,1 0-1,-1 1 1,0-1-1,1 0 1,-1 0-1,0 0 1,0 0-1,0 0 1,0 0 0,0-1-1,0 1 1,0 0-1,0-1 20,-1 1-105,0 0-1,1 0 0,-1 0 1,0 0-1,0 0 0,0 1 1,0-1-1,0 0 0,0 0 1,0 0-1,-1 0 0,1 0 1,0 1-1,0-1 0,-1 0 1,1 0-1,0 0 0,-1 1 1,1-1-1,-1 0 0,1 0 1,-1 1-1,0-1 0,1 0 1,-1 1-1,0-1 0,1 1 1,-1-1-1,0 1 0,0-1 106,0 0-120,0 0 0,-1 1 0,1-1 0,0 0 0,0 1 0,-1-1 0,1 1 0,0-1 0,-1 1 0,1-1 120,-23 0-720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4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25 12032,'-3'-1'1465,"0"0"1,0 0-1,0-1 1,0 1-1,0-1 1,0 0-1,-1 0-1465,2 0 584,-1 1 1,1-1-1,-1 1 0,0-1 1,1 1-1,-1 0 0,0 0 1,-2 0-585,3 1 23,0 0 0,0-1 1,-1 2-1,1-1 1,0 0-1,0 0 1,0 1-1,0-1 1,0 1-1,0 0 0,0-1 1,0 1-1,0 0 1,0 0-1,0 1 1,0-1-1,0 0 0,1 0 1,-1 1-1,1-1 1,-1 1-1,1 0 1,-1-1-1,1 2-23,0-2 9,0 0 0,0 1 0,0-1 0,1 1 1,-1-1-1,0 1 0,1-1 0,-1 1 0,1-1 0,0 1 0,-1 0 0,1-1 0,0 1 0,0-1 0,0 1 0,0 0 1,0-1-1,0 1 0,1 0 0,-1-1 0,0 1 0,1-1 0,-1 1 0,1-1 0,0 1 0,0-1 0,-1 1 1,1-1-1,0 1 0,0-1 0,0 0 0,1 1-9,-1 0 16,1 0 0,0-1 1,0 1-1,0 0 0,0-1 0,0 1 1,1-1-1,-1 1 0,0-1 0,1 0 1,-1 0-1,1 0 0,-1-1 1,1 1-1,1 0-16,-2-1 7,-1-1 0,0 1-1,0 0 1,1 0 0,-1-1 0,0 1 0,0 0 0,1-1 0,-1 1 0,0-1-1,0 0 1,0 1 0,0-1 0,0 0 0,0 0 0,0 0 0,0 0 0,0 0-1,0 0 1,0 0 0,-1 0 0,1 0 0,0 0 0,-1 0 0,1-1 0,-1 1-1,1 0 1,-1 0 0,1-1 0,-1 1 0,0 0 0,0-1-7,7-37-4593,-6 30 690,0 3 1972,3 2 939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4.81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71 11 6784,'-12'-6'1374,"12"6"-1160,-1-1 0,0 1 0,0-1 1,1 1-1,-1-1 0,0 1 0,0 0 0,0-1 1,0 1-1,1 0 0,-1 0 0,0 0 0,-1-1-214,2 2 228,-1-1-1,0 0 0,1 1 1,-1-1-1,0 1 0,1-1 1,-1 0-1,1 1 1,-1-1-1,1 1 0,-1-1 1,1 1-1,-1 0 0,1-1 1,0 1-1,-1-1 0,1 1 1,0 0-1,0-1 1,-1 1-1,1 0-227,-5 12 1073,1 1 0,1-1 1,0 1-1,0 8-1073,-3 11 325,1-5-195,1-1 0,2 1 0,1 21-130,1-47-70,1 15 114,-1-16-82,0-1 0,0 0 0,0 0 0,0 1 0,0-1 0,1 0 0,-1 0 0,0 0 0,0 1-1,0-1 1,0 0 0,0 0 0,1 0 0,-1 1 0,0-1 0,0 0 0,0 0 0,1 0 0,-1 0 0,0 0 0,0 1 0,0-1-1,1 0 1,-1 0 0,0 0 0,0 0 0,1 0 0,-1 0 0,0 0 0,0 0 0,1 0 0,-1 0 0,0 0 0,1 0 0,-1 0 0,0 0-1,0 0 1,1 0 0,-1 0 0,0 0 0,0 0 0,0 0 0,1-1 0,-1 1 0,0 0 0,0 0 0,1 0 0,-1 0 0,0 0-1,0-1 1,0 1 0,0 0 0,1 0 0,-1 0 0,0-1 0,0 1 0,0 0 0,0 0 0,0-1 38,3-1-457,-1-1 1,0 0-1,0 1 0,0-1 1,0 0-1,-1 0 1,1-1-1,0-1 457,1 0-256,9-20-560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5.14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 42 9216,'-1'-1'333,"-10"-9"2333,11 10-2604,0 0 0,-1 0 0,1 0 1,0 0-1,0 0 0,0-1 0,0 1 0,-1 0 0,1 0 0,0 0 0,0 0 0,-1 0 1,1 0-1,0 0 0,0 0 0,0 0 0,-1 0 0,1 0 0,0 0 0,0 0 0,-1 0 0,1 0 1,0 0-1,0 0 0,0 0 0,-1 0 0,1 0 0,0 0 0,0 1 0,0-1 0,-1 0 1,1 0-1,0 0 0,0 0 0,0 0 0,0 0 0,-1 1 0,1-1 0,0 0 0,0 0 1,0 0-1,0 0 0,0 1 0,0-1 0,0 0 0,-1 0 0,1 0 0,0 1 0,0-1 0,0 0 1,0 0-1,0 0 0,0 1 0,0-1 0,0 0 0,0 0 0,0 1 0,0-1 0,0 0 1,0 0-1,1 0 0,-1 1 0,0-1 0,0 0 0,0 0 0,0 0-62,0 4 283,0 1 0,1-1 0,0 0 0,-1 0 0,2 0 0,-1 0-1,0 0 1,1 0 0,0-1 0,-1 1 0,2 0 0,-1-1 0,0 1 0,3 2-283,5 4 352,0 0 0,0-1 1,12 8-353,7 6 678,68 61-59,-94-81-577,1-1 1,-1 1 0,0-1-1,1 0 1,0 0 0,-1 0-1,1 0 1,0-1 0,0 1 0,0-1-1,0 0 1,4 1-43,-7-2 28,1 0 0,0 0 0,-1 0 0,1-1 0,0 1 0,0 0 0,-1-1 0,1 1 0,0-1 0,-1 1 0,1-1 0,-1 0 0,1 1 0,-1-1 0,1 0 0,-1 0 0,1 0 0,-1 0 0,0 0 0,0-1 0,1 1 0,-1 0 0,0 0 0,0-1 0,0 1 0,-1-1 0,1 1 0,0-1 0,-1 1 0,1-1 0,0 1 0,-1-2-28,2-4 30,0 0 1,-1 0-1,1 0 1,-2 0-1,1 0 1,-1 0-1,0 0 1,-1 0-1,0 0 1,0-4-31,-5-15 10,-1 0 1,-3-5-11,4 14 47,1 3-130,3 12-120,1 0-1,0 0 1,0-1-1,0 1 1,1 0-1,-1-1 1,0 1-1,1-1 1,0 1-1,-1-1 1,1 1-1,0-1 1,0 1-1,1-1 1,-1 1-1,1-2 204,-1 4-342,1-1 0,0 0 0,-1 1-1,1-1 1,0 1 0,0-1 0,-1 1-1,1-1 1,0 1 0,0-1 0,0 1 0,0 0-1,0-1 1,-1 1 0,1 0 0,0 0-1,0 0 1,0 0 0,0 0 0,0 0-1,0 0 1,0 0 0,0 0 0,0 0-1,0 0 1,0 1 342,27 5-2444,-25-5 2155,34 12-1183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5.48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58 3 13952,'-1'0'504,"0"-1"0,-1 1 0,1-1 0,0 1 0,0 0 0,-1 0 0,1 0 0,0 0 0,-1 0 0,1 0 1,-1 0-1,1 0 0,0 1 0,-1-1-504,0 1 252,1-1 1,-1 1-1,1 0 0,-1 0 1,1-1-1,-1 1 1,1 0-1,0 0 1,-1 0-1,1 1 0,0-1-252,-1 2 74,-1 0-1,1 0 0,0 0 0,0 0 1,1 0-1,-1 1 0,1-1 0,0 1 1,-1-1-1,2 1 0,-1 0-73,0 3 56,1 1 0,0 0 0,0-1 0,1 1-1,0 0 1,0-1 0,1 1 0,0-1 0,0 1-1,1-1 1,0 0 0,0 0 0,1 0 0,0 0 0,2 2-56,-3-6 71,-1-1 1,1 1-1,0 0 1,0-1 0,0 0-1,0 0 1,0 0 0,1 0-1,-1 0 1,0 0-1,1-1 1,0 0 0,-1 1-1,1-1 1,0 0-1,0-1 1,0 1 0,-1-1-1,1 0 1,0 0 0,3 0-72,7 0-439,0-2 1,0 1-1,-1-1 1,1-1 0,7-3 438,17-8-3830,-21 7 3046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5.83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12 25 15104,'-12'-7'5631,"12"7"-4383,25-4 64,-21 4-288,16 0-640,-3 0-128,19-3-256,-7 0 0,12-1 0,-3 1-3744,-6 3-1599,-3 0 2591,-12 7 1376</inkml:trace>
  <inkml:trace contextRef="#ctx0" brushRef="#br0" timeOffset="1">99 164 13952,'-17'-7'5183,"17"7"-4031,5 0 512,-5 0 32,8 0-864,-1 0-192,10-3-384,-5-1-128,14 1-64,-6-1-2720,13-2-1152,-4-1 1888,3 10 961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6.15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21 235 12544,'-16'3'4122,"12"-1"-1705,5-1-826,-1-1 3190,6-11-4468,0 0-1,0 0 1,-2-1-1,1 1 1,-2-1-1,1 0 1,-1-5-313,1-8-50,-2 0-1,0-1 1,-2-2 50,0 28-8,0-1-1,0 0 0,0 1 0,-1-1 0,1 1 0,0-1 0,1 0 0,-1 1 0,0-1 0,0 0 0,0 1 0,0-1 0,0 0 0,1 1 0,-1-1 0,0 1 0,0-1 0,1 1 0,-1-1 0,1 1 0,-1-1 0,0 1 0,1-1 0,-1 1 0,1-1 0,-1 1 0,1-1 0,-1 1 0,1 0 0,0-1 9,0 1-11,0 1 0,-1-1 1,1 0-1,0 0 0,0 0 0,0 1 0,0-1 1,0 0-1,0 1 0,-1-1 0,1 1 0,0-1 1,0 1-1,0-1 0,-1 1 0,1-1 1,0 1-1,-1 0 0,1-1 0,-1 1 11,38 39-657,-15-15-674,18 16 1331,-32-34 7,0 0 1,0 0-1,1-1 1,0 0-1,0 0 1,1-1-1,0-1-7,-9-3 55,0 0 0,0 0 0,1 0-1,-1-1 1,0 1 0,1-1 0,-1 1 0,0-1-1,1 0 1,-1 0 0,0 0 0,1 0 0,-1-1-1,0 1 1,1-1 0,-1 1 0,0-1 0,0 0-1,1 1 1,-1-1 0,0 0 0,0 0 0,0-1 0,0 1-1,0 0 1,0-1 0,-1 1 0,1-1 0,1-1-55,-1 0 24,1 0 0,-1 0 0,0 0 0,0 0 0,0-1 0,-1 1 0,1-1 0,-1 1 0,0-1 0,0 1 0,0-1 0,-1 0 0,1-1-24,0-12-125,0 1 0,-2-11 125,1-16-2388,0 42 2216,0 0 0,0 0 0,0 0 1,0 0-1,0 0 0,0 0 0,1 0 0,-1 0 0,0 0 0,1 0 0,-1 0 0,1 0 0,-1 0 0,1 0 0,-1 1 0,1-1 0,0 0 1,-1 0-1,1 0 0,0 1 0,0-1 172,0 1-66,1 0-1,-1 0 1,0 0 0,0 1 0,1-1 0,-1 0 0,0 1 0,0-1 0,1 1-1,0 0 67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6.50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 23 13184,'-10'-21'4287,"9"21"-4223,1 0 0,0 1 0,0-1 0,0 0-1,0 0 1,0 0 0,0 0 0,0 0 0,0 0-1,0 0 1,0 0 0,0 0 0,0 0 0,-1 0-1,1 0 1,0 1 0,0-1 0,0 0 0,0 0-1,0 0 1,0 0 0,0 0 0,0 0 0,-1 0-1,1 0 1,0 0 0,0 0 0,0 0 0,0 0-1,0 0 1,0 0 0,0 0 0,-1 0 0,1 0-1,0 0 1,0 0 0,0-1 0,0 1 0,0 0-1,0 0 1,0 0 0,0 0 0,0 0 0,-1 0 0,1 0-1,0 0 1,0 0 0,0 0 0,0 0 0,0 0-1,0-1 1,0 1 0,0 0 0,0 0 0,0 0-1,0 0 1,0 0 0,0 0 0,0 0 0,0 0-1,0-1 1,0 1 0,0 0 0,0 0 0,0 0-1,0 0 1,0 0 0,0 0-64,-2 7 1493,2-7-1501,-1 28 1712,-4 18-1704,1-20 142,2 16-142,2 81-496,0-118 170,-1-3 146,1-1-1,0 0 0,0 1 1,0-1-1,0 0 0,0 0 1,0 1-1,1-1 0,-1 0 1,0 0-1,1 1 0,-1-1 1,1 0-1,-1 0 0,1 0 1,0 1 180,3 0-1120,-3-10 522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6.82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 3 14720,'-16'-3'5439,"16"3"-4223,12 7 416,-12-7-32,21 3-576,-6 2-96,31-3-352,-8 1-96,23-3-288,-3 0-64,0 0 0,-10 0-928,-5 5-320,-7-2 544,-11 14 288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7.75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34 57 7936,'-4'-10'989,"2"7"-476,1-1 1,-1 0-1,1 1 1,0-1-1,0 0 1,1 0-1,-1 0 1,1 0-1,0 0-513,0 3 170,0 1-1,0 0 0,0 0 1,0 0-1,0-1 1,0 1-1,0 0 0,0 0 1,0 0-1,0 0 1,0-1-1,1 1 0,-1 0 1,0 0-1,0 0 1,0 0-1,0 0 0,0-1 1,1 1-1,-1 0 0,0 0 1,0 0-1,0 0 1,1 0-1,-1 0 0,0 0 1,0 0-1,0 0 1,1 0-1,-1-1 0,0 1 1,0 0-1,0 0 1,1 0-1,-1 0 0,0 0 1,0 1-1,0-1 1,1 0-1,-1 0 0,0 0 1,0 0-1,1 0-169,-1 0 78,0 0 0,0 0 0,0 0 0,1 0 0,-1 0 0,0 0 0,0 0 0,0 0 1,1 0-1,-1 0 0,0 0 0,0 0 0,0 0 0,1 0 0,-1 0 0,0 0 0,0 0 0,0 0 0,1 0 0,-1 0 0,0 0 0,0 0 0,0 0 0,0 0 0,1-1 0,-1 1 0,0 0 0,0 0 0,0 0 0,0 0 0,0 0 0,1-1 1,-1 1-1,0 0 0,0 0 0,0 0 0,0 0 0,0-1 0,0 1 0,0 0 0,0 0 0,0 0 0,0-1-78,0 1 720,0 0 0,0 1-133,-2 46 71,-3 0 1,-4 17-659,0-10-16,2 28 16,6-52 14,1 0 0,3 17-14,-1-38 9,-1 1-1,1-1 1,0 1 0,1-1 0,0 0-1,1 0 1,0 0 0,1 0-1,4 7-8,-6-14 1,-1 1 0,1 0 0,0 0 0,0-1 0,1 0-1,-1 1 1,0-1 0,1 0 0,0-1 0,-1 1 0,1-1-1,0 1 1,0-1 0,0 0 0,0 0 0,0-1 0,0 1-1,0-1 1,0 0 0,0 0 0,3 0-1,9-1 2,0-1 1,0 0-1,0-1 0,10-3-2,15-7-1924,0-1 1,-1-2-1,34-19 1924,-9 4-1503,-41 22 745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8.07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33 14848,'-8'-8'5631,"8"8"-4383,25-3 416,-8 3-128,7 0-608,-4 0-160,25-4-352,13-2-192,0-1-128,-5 3-96,-7 4 96,0 0-224,-14 0 32,-6 0-1440,10 4-576,-7-1-4512,0 1-1919,-5-1 4415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8.55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39 5888,'0'-15'2652,"0"-8"7287,0 23-9043,18 0 3536,-15 0-4255,1 0 0,-1 0 0,1 0 0,0 1 0,-1-1 0,1 1 0,-1 0 0,1 0 0,-1 0 0,1 1 0,-1-1 0,0 1-177,-1-1 38,0 1 1,0-1 0,-1 1-1,1-1 1,0 1 0,-1 0-1,0 0 1,1-1-1,-1 1 1,0 0 0,0 0-1,0 0 1,0 0-1,0 0 1,-1 1 0,1-1-1,-1 0 1,1 0 0,-1 0-1,0 1-38,0 8 87,0 1 0,-1-1 0,0 1 1,-1-1-1,-1 0 0,-2 10-87,-2 7 64,0 3-35,2 0-1,2 0 1,0 1-29,3-18 19,0-1 0,1 0 1,0 0-1,1 0 0,1 0 0,0 0 1,1-1-1,3 9-19,-6-20-129,-1-1 1,0 1-1,0 0 1,1 0-1,-1 0 1,0 0 0,1-1-1,-1 1 1,1 0-1,-1 0 1,1-1-1,0 1 1,-1 0-1,1-1 1,0 1-1,0 0 129,1-9-6146,0 3 4929,2-5 97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5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32 13312,'0'-1'663,"-1"0"1,0 0 0,0 0-1,1 0 1,-1 0 0,0 0 0,1 0-1,-1 0 1,1-1 0,-1 1-1,1 0 1,0 0 0,-1 0 0,1-1-1,0 1 1,0 0 0,0 0-1,0-1 1,0 1 0,0-1-664,-1 12 670,1-7-686,-1 1-1,1-1 1,0 0-1,0 1 1,0-1-1,0 1 0,1 1 17,0 0-4,0-1-1,0 1 0,1-1 1,-1 0-1,1 0 0,0 0 1,2 2 4,-4-5-12,1 0 1,0 0-1,-1 0 1,1 0-1,0-1 1,0 1 0,0 0-1,-1-1 1,1 1-1,0 0 1,0-1-1,0 1 1,0-1-1,0 0 1,0 1 0,0-1-1,0 0 1,0 0-1,0 1 1,1-1-1,-1 0 1,0 0-1,0 0 1,0 0-1,0 0 1,0-1 0,0 1-1,0 0 1,0-1-1,0 1 1,0 0-1,0-1 1,1 0 11,8-4-41,-1-2 0,0 1 1,0-1-1,0-1 0,-1 1 0,0-2 1,-1 1-1,5-6 41,2-3-53,-13 16-52,-4 3 47,-4 8-8,6-8 67,0-1 1,1 1-1,0-1 1,-1 1-1,1-1 0,0 0 1,0 1-1,0-1 1,0 1-1,0-1 1,0 1-1,0-1 0,0 1 1,1-1-1,-1 1 1,0-1-1,1 1 1,-1-1-1,1 0 0,0 1 1,0-1-2,0 0 3,0 0 0,0 0 1,0-1-1,0 1 0,0-1 1,0 1-1,0-1 0,0 1 0,0-1 1,1 1-1,-1-1 0,0 0 1,0 0-1,0 0 0,1 0 0,-1 0 1,0 0-1,0 0 0,1 0 0,-1 0 1,0 0-1,0-1 0,0 1 1,0-1-1,1 1-3,11-5 22,-10 4 58,-1 0-1,1 0 1,0 0 0,-1 1 0,1-1-1,-1 1 1,1-1 0,1 1-80,-3 0 24,0 0 1,0 0-1,-1 1 0,1-1 1,0 0-1,0 1 0,0-1 1,-1 0-1,1 1 0,0-1 0,0 1 1,-1 0-1,1-1 0,0 1 1,-1-1-1,1 1 0,-1 0 1,1-1-1,-1 1 0,1 0 1,-1 0-1,1 0 0,-1-1 1,0 1-1,1 0 0,-1 0 1,0 0-1,0 0 0,0 0-24,9 35 396,1 9-586,2-18-3802,-12-27 3889,0 0 0,0 0 0,0 0 0,0 1 0,0-1 0,0 0 0,0 0 0,1 0 0,-1 0 0,0 0 0,0 1 0,0-1 0,0 0 0,0 0 0,0 0 0,1 0 0,-1 0 0,0 0 0,0 1 0,0-1 0,0 0 0,1 0 0,-1 0 0,0 0 0,0 0 0,0 0 0,1 0 0,-1 0 0,0 0 0,0 0 0,0 0 0,0 0 0,1 0 0,-1 0 0,0 0 0,0 0 0,0 0 0,1 0 0,-1 0 0,0 0 0,0-1 0,0 1 0,0 0 0,1 0 0,-1 0 0,0 0 0,0 0 0,0 0 0,0 0 0,0-1 0,1 1 0,-1 0 0,0 0 0,0 0 0,0 0 0,0-1 0,0 1 0,0 0 103,5-6-1200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8.96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22 1 8448,'-13'0'2388,"5"0"6690,16 6-6174,1 1-1755,-1-5-821,0-1-1,-1 0 1,1 0-1,0 0 1,0-1-1,0 0 1,5-1-328,8 0 299,306-10 480,-244 8-3846,-72 3 2161,-6 2 420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49.78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0 161 10880,'9'0'4128,"-9"0"-3200,3-7 1279,-3 7 321,5 0-480,-1-4-64,1 1-864,-2-7-384,9-5-416,5 1-224,12-7 0,9-3-128,-11 6 0,-1 5-1600,-2-1-736,-4 4 1216,-6 2 544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0.14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61 69 12160,'-6'-10'1513,"4"7"-908,1-1 0,-1 1 0,0 0 0,-1 1 1,1-1-1,0 0 0,-2-1-605,-20-20 5868,12 14-2066,11 11-3083,6 6-1322,18 22 706,-1 2 0,-2 0 0,16 34-103,-10-3 47,-11-25-1661,15 25 1614,-17-41-2858,-3-8-4436,2 0 1,2 1 7293,-2-3-1952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0.47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140 77 13056,'-12'-17'3298,"9"12"-2312,0 0 0,0 1 1,-1 0-1,1-1 0,-1 1 0,0 1 0,-1-2-986,4 5 124,0-1 1,0 0-1,0 0 0,-1 1 0,1-1 0,0 1 0,-1-1 0,1 1 0,0 0 0,-1-1 0,1 1 1,-1 0-1,1 0 0,0 0 0,-1 0 0,1 0 0,-1 0 0,1 0 0,-1 0 0,1 1 1,0-1-1,-1 1 0,1-1 0,0 1 0,-1-1 0,1 1 0,0-1 0,0 1 0,0 0 1,-1 0-125,-3 3 32,0 0 1,0 0 0,1 0 0,0 1 0,0 0 0,0-1 0,0 1-1,1 0 1,0 1 0,0-1 0,1 0 0,-1 1 0,1 0 0,0-1 0,1 1-1,-1 1-32,2-5 7,-1 1-1,1-1 0,0 1 1,-1-1-1,1 1 1,0-1-1,1 1 0,-1-1 1,0 1-1,1-1 0,-1 1 1,1-1-1,0 1 1,0-1-1,0 1 0,0-1 1,1 0-1,-1 0 0,0 0 1,1 0-1,0 0 1,-1 0-1,1 0 0,0 0 1,0 0-1,0-1 0,1 1 1,-1-1-1,0 0 0,0 1 1,1-1-1,-1 0 1,1 0-1,-1 0 0,1-1 1,-1 1-1,1-1 0,0 1-6,6 0 80,1 1 0,-1-2 0,0 1 0,1-1 0,-1-1 0,0 0 0,8-1-80,-13 1 76,0 1 1,0-1-1,1-1 0,-1 1 0,0 0 1,0-1-1,0 0 0,0 0 0,-1 0 1,1 0-1,-1-1 0,1 1 0,-1-1 1,0 0-1,0 0 0,0 0 0,2-3-76,-4 3-19,1 1 0,-1-1 0,0 0 0,0 0 0,-1 0 0,1 1 0,-1-1 0,1 0 0,-1 0 0,0 0 0,0 0 0,0 0 0,-1 0 0,1 0 0,-1 0 0,0 0 0,1 1 0,-1-1 0,0 0 0,-1 0 0,1 1 0,-1-1 0,1 1 0,-2-1 19,-1-5-631,-2 1 0,1 1 0,-1-1 0,0 1-1,0 0 1,-1 0 0,-7-5 631,10 9-575,0 0-1,0-1 1,0 1-1,0 0 1,0 1 0,0-1-1,-1 1 1,1 0-1,-3-1 576,-3 2-1024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1.17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59 5504,'0'-30'4394,"3"24"169,7-1-1969,-6 5-1548,-1-1-690,-2 2-44,1 0 0,-1-1-1,1 1 1,0 0 0,-1 0-1,1 0 1,0 0 0,0 0-1,0 1-311,-1-1 70,0 1-1,-1 0 1,1 1-1,-1-1 0,1 0 1,0 0-1,-1 0 0,1 0 1,0 0-1,-1 1 0,1-1 1,-1 0-1,1 0 0,0 1 1,-1-1-1,1 0 1,-1 1-1,1-1 0,-1 1 1,1-1-1,-1 0 0,0 1 1,1-1-1,-1 1 0,0-1 1,1 1-1,-1 0 0,0-1 1,1 1-1,-1-1 1,0 1-1,0 0-69,3 6 140,-1 0 0,0 0 0,-1 1 0,0-1-1,0 1 1,0-1 0,-1 1 0,0 0 0,-1 4-140,0 8 165,-1 100 110,0-14 175,6 15-450,-3 14 949,-2-74-655,1-61-310,0 0 0,0 1 1,0-1-1,0 1 0,1-1 0,-1 0 1,0 1-1,0-1 0,0 0 1,0 1-1,0-1 0,1 0 0,-1 1 1,0-1-1,0 0 0,1 1 0,-1-1 1,0 0-1,1 0 0,-1 1 0,0-1 1,1 0-1,-1 0 0,0 0 1,1 1-1,-1-1 0,0 0 0,1 0 1,-1 0-1,0 0 0,1 0 0,-1 0 1,1 0-1,-1 0 0,0 0 0,1 0 1,-1 0-1,1 0 0,-1 0 0,0 0 1,1 0-1,-1 0 0,1 0 1,-1 0-1,0 0 0,1 0 0,-1-1 1,0 1-1,1 0 16,20-9-2825,-20 8 2586,11-6-923,0 0 532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1.69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5 129 10368,'0'0'113,"0"0"1,0 0 0,0 0-1,-1 0 1,1 0 0,0 0-1,0 0 1,0 0 0,0 0 0,0 0-1,0 0 1,0 0 0,-1 0-1,1 0 1,0 0 0,0 0-1,0 0 1,0 0 0,0 0-1,0 0 1,0 0 0,-1 0-1,1 0 1,0 0 0,0 0-1,0 0 1,0 0 0,0 0-1,0 0 1,0 0 0,0 0 0,-1 0-1,1 0 1,0 0 0,0 0-1,0 1 1,0-1 0,0 0-1,0 0 1,0 0 0,0 0-1,0 0 1,0 0 0,0 0-1,0 0 1,0 1 0,0-1-1,0 0 1,0 0 0,0 0-1,0 0 1,0 0 0,0 0 0,0 0-1,0 0 1,0 1 0,0-1-1,0 0 1,0 0 0,0 0-1,0 0 1,0 0-114,0 0 228,1 1 0,-1-1 0,0 0-1,1 0 1,-1 0 0,0 0 0,1 0 0,-1 0 0,1 1 0,-1-1-1,0 0 1,1 0 0,-1 0 0,1 0 0,-1 0 0,0-1 0,1 1-1,-1 0 1,1 0 0,-1 0 0,0 0 0,1 0 0,-1 0 0,1-1-228,87-40 3386,-51 27-3272,0 1 0,1 2 0,0 2-1,1 1 1,0 2 0,12 1-114,0 0-893,-25 1-5025,23-5 5918,-29 2-784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21.09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34 12 7552,'14'-10'3353,"-13"10"-3231,-1 0 1,0 0 0,1-1-1,-1 1 1,1 0 0,-1 0 0,1 0-1,0 0 1,-1 0 0,1 0 0,-1 0-1,1 0 1,-1 0 0,1 0-1,-1 0 1,1 0 0,-1 0 0,1 0-1,-1 1 1,1-1 0,-1 0 0,1 0-1,-1 0 1,0 1 0,1-1-1,-1 0 1,1 1 0,-1-1-123,1 1 1355,0-1-1068,1 1 0,-1-1 0,0 1 0,0 0 0,0-1 0,1 1 0,-1 0 0,0 0 0,0 0 0,0 0 0,0 0 0,0 0 0,-1 0 1,1 0-1,0 0 0,0 0 0,-1 0 0,1 1 0,-1-1-287,10 29 1479,-5-3-994,-2 0 0,-1 1 1,-2 21-486,1 1 368,-3 367 445,-2-241-762,-4 70 205,-18 61-256,14-211 24,-3 17 37,1 100-61,15-185 44,1 0 0,2 0 0,1 0 0,2 2-44,-6-16 226,-1-14-287,0 0-1,0 0 1,0 0 0,0 0 0,0 0-1,0 1 1,0-1 0,0 0-1,0 0 1,0 0 0,0 0-1,0 0 1,0 0 0,0 0-1,0 0 1,0 0 0,0 0-1,0 0 1,-1 0 0,1 0 0,0 1-1,0-1 1,0 0 0,0 0-1,0 0 1,0 0 0,0 0-1,0 0 1,0 0 0,0 0-1,0 0 1,-1 0 0,1 0-1,0 0 1,0 0 0,0 0 0,0 0-1,0 0 1,0 0 0,0 0-1,0 0 1,0 0 0,0 0-1,-1 0 1,1 0 0,0 0-1,0 0 1,0 0 0,0 0-1,0 0 1,0-1 0,0 1 0,0 0-1,0 0 1,0 0 0,0 0-1,0 0 1,-1 0 61,0-2-1140,-1 0-1,0 0 1,1 0 0,-1 0 0,1 0-1,0 0 1,-1-3 1140,-11-22-2933,1-6 1392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21.77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14 341 3072,'0'1'125,"-1"-1"-1,0 0 1,0 1-1,0-1 1,1 1 0,-1-1-1,0 1 1,1-1-1,-1 1 1,0 0 0,1-1-1,-1 1 1,1 0-1,-1-1 1,1 1 0,-1 0-125,-1 2 3300,2-9 5565,3 0-8335,-1-1 0,1 1 0,0 0 0,0 0-530,9-19 568,40-138 824,-39 126-1133,-6 16 294,1-1 1,11-19-554,-19 40 3,0 1 1,1 0 0,-1-1-1,0 1 1,1-1 0,-1 1-1,0 0 1,1-1 0,-1 1 0,0-1-1,1 1 1,-1 0 0,1 0-1,-1-1 1,0 1 0,1 0-1,-1 0 1,1-1 0,-1 1 0,1 0-1,-1 0 1,1 0 0,-1 0-1,1 0 1,-1 0 0,1 0-1,0 0-3,0 0 6,0 0-1,0 0 1,0 1 0,0-1-1,0 0 1,0 1-1,0-1 1,0 1-1,0 0 1,0-1 0,0 1-1,1 0-5,2 3 11,0 0-1,0 1 0,0-1 1,2 5-11,12 18 37,-1 0 0,-2 1 1,0 1-1,-2 2-37,3 19 50,-14-45-4,-1 1 0,0 0 0,-1-1 1,1 1-1,-1 0 0,0 0 0,-1 4-46,0-7 26,1-1 0,-1 0 1,0 0-1,0 0 0,0 0 0,0 0 0,-1 0 0,1-1 0,0 1 0,-1 0 0,0-1 0,1 1 0,-1-1 1,0 1-1,0-1 0,0 0 0,0 1 0,0-1 0,0 0 0,0 0 0,0-1 0,0 1 0,-2 0-26,-7 2 54,0 0-1,-1-1 0,1 0 1,-4-1-54,5 0 34,4 0-16,-8 1 69,1-1 0,-1 0 1,0-1-1,1 0 0,-7-1-87,19 1-4,1 0 1,-1 0 0,1 0-1,-1 0 1,1-1 0,-1 1 0,1 0-1,-1 0 1,1 0 0,-1 0 0,1 0-1,-1-1 1,1 1 0,-1 0-1,1-1 1,-1 1 0,1 0 0,0-1-1,-1 1 1,1 0 0,-1-1 0,1 1-1,0 0 1,-1-1 0,1 1-1,0-1 4,0 1-43,0-1-1,0 1 0,0-1 0,0 1 1,1-1-1,-1 1 0,0-1 0,0 1 1,1-1-1,-1 1 0,0-1 0,1 1 1,-1-1-1,0 1 0,1 0 0,-1-1 1,0 1-1,1 0 0,-1-1 0,1 1 44,24-15-4965,-4 7-74,-1 1 1727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23.73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20 155 7424,'-9'3'460,"-1"2"6160,10-2-3642,6 0-2194,1-1-566,-1-1-1,0 0 1,1-1 0,-1 1-1,1-1 1,-1 0-1,1 0 1,3-1-218,5 0 302,-15 1-297,229-7 1760,-202 7-1630,110-1 456,43-8-591,-50 1 192,41 5-192,84-3 208,258-26-125,-391 25-17,67 3-2,4-2-59,-14-1-5,13-4 59,-83 8-11,-42 2 37,65-4 49,67-14-134,-55 8 28,-116 9-56,186-9 44,43-3-32,90 9 593,-216 6-456,9-2 94,151 3 461,-117 11-650,-64-3 188,27-5-214,25 1 325,111 19-325,-226-22-29,24-1 29,5 0-19,8 6 19,-44-3 0,32-1 0,-31-2 21,23 4-21,-25-2 27,23-1-27,289-8 22,-194 5 175,-154 0-1615,5-3 4361,-5 0-5658,-3 2-3222,-2 1-4466,-1 0 4851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28.87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95 3968,'1'-3'1036,"0"1"0,0-1 0,0 1 0,0-1 0,0 1 0,1-1 0,-1 1 0,1 0 0,0 0 0,-1-1 0,1 1 0,1 0-1036,-2 1 805,-1 1-43,3-2 3911,2 1-4434,14 1 236,1-1 0,0-1-1,7-2-474,-7 2 30,0 1 0,0 0 0,0 1 0,0 1 0,12 3-30,-9-2 13,1 0 0,-1-1 1,1-2-1,0 0-13,93-7-118,78 5 118,-181 3 1,33 2 38,-31-1-34,-1-1 0,1 0-1,-1 0 1,13-3-5,67-9 82,-43 7-41,-52 5-41,109-12-101,-88 12 59,0 0 1,0 1 0,0 0-1,2 2 42,103 14-121,-103-16 123,1 0 0,-1-1 1,0-2-1,10-1-2,-2-2 6,1 2-1,16 0-5,-1 4 22,-15 0-23,1-1 1,3-2 0,86-17 112,-51 14-1712,-73 6-6044,-5 3 3635,-4 1 2367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8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41 144 8576,'-9'-1'1974,"-6"-1"936,15 2-2608,-1 0 0,1 0 0,-1 0 0,1 0 0,-1 0 0,1 0 0,-1 0 0,1 1 0,-1-1 0,1 0 0,-1 0 0,1 0 0,0 1 0,-1-1 0,1 0 0,-1 1 0,1-1 0,0 0 0,-1 1 0,1-1 0,0 0-1,-1 1 1,1-1 0,0 1 0,0-1 0,-1 1-302,1-1 78,0 1-1,0 0 1,0-1-1,0 1 1,0-1-1,1 1 1,-1-1-1,0 1 1,0-1-1,0 1 1,0-1-1,1 1 1,-1-1-1,0 1 1,1-1-1,-1 1 1,0-1-1,1 1 1,-1-1-1,0 0 1,1 1-1,-1-1 0,1 0 1,-1 1-1,1-1 1,-1 0-1,1 1 1,-1-1-1,1 0 1,-1 0-78,16 8 134,-9-7-28,-1 1 0,1-1 0,0 0 0,0 0 1,0-1-1,3 0-106,-7 0 44,1-1 0,-1 1 1,0 0-1,0-1 0,0 0 0,0 0 1,0 0-1,0 0 0,0 0 1,0 0-1,0-1 0,-1 0 1,1 1-1,-1-1 0,2-1-44,-4 2 17,1 1 0,-1 0 0,1-1 1,-1 1-1,0-1 0,1 1 0,-1-1 0,0 0 0,1 1 0,-1-1 0,0 1 0,0-1 0,0 1 0,1-1 0,-1 0 0,0 1 1,0-1-1,0 0 0,0 1 0,0-1 0,0 0 0,0 1 0,0-1 0,0 1 0,-1-2-17,1 1 21,-1 0 0,0 0 1,1-1-1,-1 1 0,0 0 0,0 0 0,0 0 0,0 0 0,0 0 1,0 0-1,-1-1-21,-2-1 35,-1 0 1,0 0-1,1 0 1,-1 0 0,-3 0-36,-20-6 77,22 8 3,-1-1 0,1 0 1,0-1-1,0 1 1,0-1-1,0 0 0,0-1 1,-4-2-81,10 5 10,-1 1 1,1 0 0,0-1 0,-1 1 0,1-1-1,0 1 1,0 0 0,-1-1 0,1 1 0,0-1 0,0 1-1,-1-1 1,1 1 0,0-1 0,0 1 0,0-1-1,0 1 1,0-1 0,0 1 0,0-1 0,0 1-1,0-1 1,0 1 0,0-1 0,0 1 0,0-1-11,1 0 10,-1 0 0,1 0 1,-1 0-1,1 0 0,0-1 1,-1 1-1,1 0 0,0 0 1,0 0-1,0 1 0,0-1-10,4-4-2,0 1 0,0 0 0,1 1 0,0-1 2,-4 3-2,5-4 35,0 2 1,0-1-1,0 1 1,0 0-1,0 0 1,0 1 0,3-1-34,-6 3-704,0-1 0,0 1 0,0 0 0,0 0 0,0 0 1,2 1 703,-2 0-2354,0 0 1,1 0 0,-1 0 0,0 1 0,1-1 0,0 2 2353,6 3-4714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29.80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1 6400,'26'3'12245,"-26"-2"-12069,1 0 1,-1 0-1,0 1 1,1-1-1,-1 0 0,0 0 1,1 1-1,-1-1 1,0 0-1,0 0 1,0 1-1,0-1-176,-2 24 690,0 0-1,-3 4-689,1-3 57,2 1 0,0 6-57,15 284 331,-7-153-171,-9 21-160,1-127 24,-7 142 277,8-176-123,1-1-1,2 1 0,0-1 1,3 11-178,-3-26 30,0 0-1,1-1 1,0 0 0,2 4-30,7 21 115,-11-31-101,-1-1 0,0 1-1,0 0 1,0-1 0,1 1-1,-1 0 1,0-1 0,0 1-1,0 0 1,0-1 0,-1 1 0,1 0-1,0-1 1,0 1 0,0 0-1,0-1 1,-1 1 0,1 0-1,0-1 1,-1 1 0,1-1-1,0 1 1,-1 0 0,1-1 0,-1 1-1,1-1 1,-1 0 0,1 1-14,-2 0-163,1-1 1,0 1 0,0-1 0,-1 1 0,1-1 0,0 1-1,-1-1 1,1 0 0,0 0 0,-1 0 0,1 0 0,-2 0 162,3 0-161,0 0 0,0 0 0,0-1 0,0 1 0,0 0 0,0-1 0,0 1 0,0 0 0,0 0 1,0-1-1,0 1 0,0 0 0,0-1 0,1 1 0,-1 0 0,0 0 0,0-1 0,0 1 0,0 0 0,0 0 1,1-1-1,-1 1 0,0 0 0,0 0 0,0 0 0,1-1 0,-1 1 0,0 0 0,0 0 161,1-1-379,4-8-261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30.86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20 43 7424,'-5'2'953,"4"-2"-763,0 0 1,0 1-1,0-1 1,0 0 0,0 1-1,0-1 1,0 1-1,0-1 1,0 1 0,1 0-1,-1-1 1,0 1-1,0 0 1,0 0-191,0 0 1664,1-1 405,0 0-234,0 0-262,0 0-394,3 1-1003,-1-1 1,1 0-1,-1 0 1,0 1-1,1-2 1,-1 1-1,1 0 1,-1 0-1,1-1-176,3 0 204,23-3 311,-1-1 0,19-7-515,-16 4 84,30-4-84,-38 8 1,14-3 61,-34 7-19,0 0-1,0 0 0,0 0 0,0 0 0,0 0 1,0 1-1,0-1 0,0 1 0,0 0 1,1 0-43,-2 0 60,-1 0 0,1 0 1,-1 0-1,1 1 0,-1-1 0,1 1 1,-1-1-1,0 1 0,0-1 1,1 1-1,-1-1 0,-1 1 1,1 0-61,10 23 21,-9-17 56,0 1-1,-1-1 1,0 1 0,-1 0-1,0-1 1,-1 9-77,0 5 15,0 64 51,-1-13 106,4 0 0,8 44-172,-2-39 114,-4 0 0,-4 16-114,0-86 2,-8 118 30,8-92-32,3 88 101,-2-66 112,-1-36-175,0 0-1,2-1 0,1 6-37,0-3 194,-2-1 1,0 1-1,-2 15-194,1 10 137,0-46-234,0-1 0,0 0 0,0 0 0,0 1 0,0-1-1,0 0 1,0 0 0,0 1 0,0-1 0,0 0 0,0 0 0,0 1-1,0-1 1,0 0 0,0 0 0,1 0 0,-1 1 0,0-1 0,0 0-1,0 0 1,1 0 0,-1 1 0,0-1 0,0 0 0,0 0 0,1 0-1,-1 0 1,0 0 0,0 1 0,1-1 0,-1 0 0,0 0 0,0 0 0,1 0-1,-1 0 1,0 0 0,1 0 0,-1 0 0,0 0 0,0 0 0,1 0-1,-1 0 1,0 0 0,0 0 0,1 0 0,-1 0 0,0 0 0,0-1-1,1 1 1,-1 0 0,0 0 0,0 0 0,1 0 0,-1 0 0,0-1-1,0 1 1,1 0 97,5-2-1529,5 0 595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32.37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19 21 7680,'-1'0'-552,"-5"0"1175,-3 1 5563,6-1-503,10 2-3672,2-2-1631,0 1 0,0-1-1,-1-1 1,3 0-380,18-1 572,509 5 1428,-363-2-1969,183-2-57,-237-5 85,35 1-12,-1-1-25,264 6-22,-269-6 0,-48 6-20,177 2-82,-94-2 95,-6-1 19,-102 4 4,97 3-32,271-6 1259,-443 0-1240,0 0 1,0 1-1,0-1 1,1 1-1,-1-1 1,0 1-1,0 0 1,0-1-1,0 1-3,0 0-4,0 0-1,-1 0 0,1-1 0,0 1 1,0-1-1,0 1 0,0-1 1,0 0-1,1 0 5,1 0 586,2-1-7865,-13-6-822,-8-5 6165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5:33.63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70 170 5376,'1'0'181,"-1"0"0,0 0 1,0 0-1,0 0 0,0 0 0,0 0 0,0 0 1,1 0-1,-1 0 0,0 0 0,0 0 1,0 0-1,0 0 0,0 0 0,1 0 1,-1 0-1,0 0 0,0 0 0,0 0 0,0 0 1,0 1-1,0-1 0,0 0 0,1 0 1,-1 0-1,0 0 0,0 0 0,0 0 1,0 0-1,0 0 0,0 1 0,0-1 1,0 0-1,0 0 0,0 0 0,0 0 0,0 0 1,0 0-1,0 1 0,0-1-181,-2 6 3869,-9 5-705,11-10-3084,-1-1 1,1 0-1,-1 1 1,1-1-1,-1 0 0,0 1 1,1-1-1,-1 0 0,1 0 1,-1 0-1,0 1 1,1-1-1,-1 0 0,0 0 1,1 0-1,-1 0 0,0 0 1,1 0-1,-1 0 1,0 0-1,1-1 0,-1 1 1,0 0-1,1 0 0,-1 0 1,1-1-1,-1 1 1,0 0-1,1-1 0,-1 1 1,1 0-1,-1-1 0,1 1 1,-1-1-1,1 1 1,0 0-1,-1-1 0,1 1 1,-1-1-1,1 0 1,0 1-1,-1-1 0,1 1 1,0-1-1,0 1 0,0-1 1,-1 0-1,1 0-80,-2-5-47,1 0 0,-1 0 0,1 0-1,0-6 48,0 6 198,-7-36-122,4 26 85,1-1 0,0-1 1,1-11-162,2 28 2,0 1 0,0-1 0,0 0 0,0 1 0,0-1 1,0 1-1,0-1 0,0 1 0,0-1 0,0 1 0,0-1 1,0 0-1,0 1 0,1-1 0,-1 1 0,0-1 0,0 1 1,1-1-1,-1 1 0,0-1 0,1 1 0,-1 0 0,1-1 1,-1 1-1,1-1 0,-1 1 0,0 0 0,1-1 0,-1 1 1,1 0-1,0 0 0,-1-1 0,1 1 0,-1 0 0,1 0 1,-1 0-1,1 0 0,0 0 0,-1 0 0,1-1 0,-1 1 1,1 0-1,-1 1 0,1-1 0,0 0 0,-1 0 0,1 0 1,-1 0-1,1 0-2,4 2-2,-1-1-1,1 1 1,0 0 0,-1 0 0,3 2 2,-3-2-5,33 17-91,-21-12 188,0 1 0,0 1 0,-1 0 0,10 9-92,-25-18 31,1 1 1,0 0-1,-1-1 0,1 1 0,0-1 1,-1 1-1,1 0 0,-1 0 0,1-1 0,-1 1 1,1 0-1,-1 0 0,1 0 0,-1-1 1,0 1-1,0 0 0,1 0 0,-1 0 0,0 0 1,0 0-1,0-1 0,0 1 0,0 0 0,0 0 1,0 0-1,0 0 0,-1 0 0,1 0-31,-1 1 38,0 0-1,0-1 0,0 1 1,0 0-1,-1 0 0,1-1 1,-1 1-1,1-1 0,-1 1 1,0-1-1,0 0 0,0 1-37,-9 5 62,-1-1-1,0 0 0,0 0 0,-1-1-61,7-2 23,-16 6-8,7-4-125,1 1-1,-1 1 0,1 1 1,-6 4 110,12-4-374,8-7 232,0-1 0,0 0 0,0 0 1,0 0-1,0 0 0,0 0 0,1 1 1,-1-1-1,0 0 0,0 0 0,0 0 1,0 0-1,0 0 0,0 1 0,0-1 1,0 0-1,1 0 0,-1 0 0,0 0 1,0 0-1,0 0 0,0 0 0,0 0 1,1 0-1,-1 0 0,0 0 0,0 1 1,0-1-1,0 0 0,1 0 0,-1 0 1,0 0-1,0 0 0,0 0 0,0 0 0,1 0 142,1 0-1628,1-1 0,0 1 0,-1 0 0,1 0 0,0-1 0,-1 0 0,3 0 1628,16-6-4992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7.34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32 10240,'0'0'3872,"0"0"-3040,0 0 991,0 0 193,0 0-512,0 0-128,0 0-608,5 0-224,-2-4-320,2 4-160,2-3-32,2 3-32,-1-3 0,4-1-2400,9-3-1088,4 1 1665,-1 1 927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7.70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59 10624,'5'-2'3936,"-5"2"-3040,7 0 0,1-5-129,1 2-511,3-4-64,1 0-1056,3 1-383,1-1 639,0-3 288,-2 2 256</inkml:trace>
  <inkml:trace contextRef="#ctx0" brushRef="#br0" timeOffset="1">252 29 7296,'4'6'2816,"-1"-9"-2208,9 3 352,-3 0 32,4-3-1376,3-4-544,4 0 416,6-8 224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8.03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78 10880,'-4'-8'4032,"8"6"-3136,9-9 191,-6 7-191,5-3-512,10 1-128,-5-1-736,-5-1-256,7 1 384,-2 0-767,5 4-257,-7 0 736,2-1 288</inkml:trace>
  <inkml:trace contextRef="#ctx0" brushRef="#br0" timeOffset="1">330 5 8704,'21'18'3328,"-21"-18"-2592,34 5 640,-27 0 192,5-2-385,5 1 33,-5-1-480,0-3-128,1 0-352,-1 0-160,-3-3 0,3-4-128,-4-1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9.20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40 45 9600,'-17'-1'2418,"2"1"448,7-1 5209,12 1-7936,-1 0-1,0 1 0,1-1 1,-1 0-1,1-1 0,-1 1 1,0-1-1,1 1 1,2-2-139,8 0 157,135-18 1288,83 3-1445,-217 16-243,0 1 0,0 1 0,12 2 243,-18-2-891,-1 1 0,1 0 0,-1 1 0,5 2 891,0-2-555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9.53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 15 11136,'-16'-14'4224,"16"18"-3296,-4 2 447,4 1-31,0 3-352,0 5 64,0 5-320,0 9-128,0 6-352,4 3-160,-1 4-64,7 3-128,-3 1 64,1 2-3072,1-6-1343,-4-3 2239,-5 1 1088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6:59.97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8 10624,'-6'-7'2586,"4"7"928,5 13 2758,2 4-6479,-2 12 508,-1 1 0,-1-1 0,-4 24-301,2-19 21,0 0-1,4 20-20,-2-45 58,0 5 18,1 0 0,1 0-1,0 0 1,0-1 0,3 6-76,-5-19 25,-1 0 0,1 0 0,-1 0 0,0 0 0,1 0 1,-1 0-1,1 0 0,-1 0 0,0 0 0,1 0 0,-1 0 0,1 0 0,-1 0 0,0 0 1,1 0-1,-1 0 0,0 0 0,1-1 0,-1 1 0,1 0 0,-1 0 0,0 0 0,1-1 0,-1 1 1,0 0-26,1 0 65,4-4 80,1 1 0,-1-1 0,0 0 0,-1 0 0,1 0 0,-1-1 0,1-1-145,9-8 164,48-47 230,33-31-340,-40 40-1718,-43 41-1509,-7 10-5152,-5 2 5413,0 1 1456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8.7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82 13824,'-33'8'10161,"26"-7"-9572,1 0 0,-1-1 0,0 0 0,1 0 0,-1 0 0,-5-2-589,10 2 23,1-1-1,-1 1 1,1-1-1,0 1 1,-1-1-1,1 0 1,0 0-1,-1 1 1,1-1-1,0 0 1,0 0-1,0 0 1,-1 0-1,1 0 1,0-1-1,1 1 1,-1 0-1,0-1 1,0 1-1,0 0 1,1-1-1,-1 1 1,1-1-1,-1 1 1,1-1-1,0 1 1,-1-1-1,1 1 1,0-1-23,0 0 1,0 0-1,0 0 1,0 0-1,0 0 1,0 0 0,0 1-1,1-1 1,-1 0 0,1 0-1,-1 0 1,1 0-1,0 0 1,0 1 0,0-1-1,0 0 1,0 1 0,0-1-1,0 0 1,1 1 0,-1 0-1,0-1 1,2 0-1,0 0-73,1 0 0,-1 0 0,1 0 0,0 1 1,0-1-1,0 1 0,0 0 0,0 0 0,0 1 0,1-1 1,0 1 71,-4 0-15,0 0 0,0-1 0,0 1 0,0 0 0,1 0-1,-1 0 1,0 1 0,0-1 0,0 0 0,0 0-1,0 1 1,0-1 0,-1 0 0,1 1 0,0-1-1,0 1 1,0-1 0,0 1 0,0 0 0,0-1-1,-1 1 1,1 0 0,0 0 0,-1-1 0,1 1-1,0 0 1,-1 0 0,1 0 0,-1 0 0,1 0-1,-1 0 1,0 0 0,1 0 0,-1 0 0,0 0-1,0 0 1,1 0 0,-1 0 0,0 0 0,0 0-1,0 0 1,0 0 0,-1 0 0,1 0 0,0 0-1,0 0 1,-1 0 16,0 3 8,0 0-1,-1 0 1,0 0-1,0 0 1,0-1-1,0 1 0,-1-1 1,1 1-1,-1-1 1,-3 3-8,5-5-188,0 2-1079,8-4-611,5-2 1392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7:00.36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12 0 11392,'-12'12'4224,"12"-2"-3297,0 0 737,0 0 64,5 5-576,2 2-128,1 0-384,9 4-160,-5 0-256,9 0-160,-4-4-32,-2 0 32,-1-2 32,-2-1-3360,0-3-1439,8-1 2335,1 0 1184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7:00.72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31 15 11648,'-21'-15'5391,"18"22"1983,-2 26-6796,4-15-457,0-7-55,1 0 0,1 10-66,-1-19 5,0 0 0,1-1 0,-1 1 0,0 0 0,1 0 0,-1-1 0,1 1 0,0 0 0,-1-1-1,1 1 1,0 0 0,0-1 0,0 1 0,1-1 0,-1 1 0,0-1 0,0 0 0,1 0 0,0 1-5,-2-2 0,1 0 1,-1 0-1,1 1 1,0-1-1,-1 0 1,1 0-1,0 0 0,0 0 1,-1 0-1,1 0 1,0 0-1,-1-1 1,1 1-1,0 0 1,-1 0-1,1 0 0,-1-1 1,1 1-1,0 0 1,-1 0-1,1-1 1,0 1-1,1-2 6,7-2 10,0-1 0,-1 0 0,0-1 0,0 0 1,0 0-1,-1 0 0,4-5-16,11-8 63,-3 1 3,-2 3 24,-12 12-57,-5 4-19,-1 0-10,-3 5 1,1-1 0,0 1 1,0 0-1,-2 5-5,5-10-4,0 0 1,-1 0-1,1-1 0,0 1 0,-1 0 0,1 0 1,0 0-1,0 0 0,0 0 0,0 0 0,0-1 1,0 1-1,0 0 0,0 0 0,0 0 0,0 0 1,0 0-1,1 0 0,-1-1 0,0 1 0,1 0 1,-1 0-1,1 0 0,-1-1 0,1 1 0,-1 0 1,1 0-1,0-1 0,-1 1 0,1 0 0,0-1 1,-1 1-1,1-1 0,0 1 0,0-1 0,0 1 1,-1-1-1,1 0 0,1 1 4,0-1 4,1 0 0,-1 1 0,0-1 0,1 0 0,-1 0 0,1-1 1,-1 1-1,0 0 0,1-1 0,-1 1 0,0-1 0,1 0 0,1-1-4,31-15 147,-20 9-80,17-7 482,13-4-549,-44 18 10,-1 1-1,0 0 1,1 0 0,-1 0 0,0 0 0,1 0 0,-1 0-1,1 0 1,-1 0 0,0 0 0,1 0 0,-1 0-1,0 0 1,1 0 0,-1 0 0,0 0 0,1 0-1,-1 0 1,1 1 0,-1-1 0,0 0 0,1 0-1,-1 0 1,0 1 0,0-1 0,1 0 0,-1 0-1,0 1 1,0-1 0,1 0 0,-1 0 0,0 1-1,0-1 1,0 0 0,1 1 0,-1-1 0,0 0 0,0 1-1,0-1 1,0 0 0,0 1 0,0-1 0,0 0-1,0 1 1,0-1-10,2 22 204,-2-13-124,1 0-73,1 0-1,0 0 1,0-1 0,1 1-1,0 0 1,1 1-7,11 13-3362,-13-21 2691,-1-1 0,0 1 0,0 0 0,0-1 1,-1 1-1,1 0 0,0 0 0,-1-1 0,1 2 671,3 4-1248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0.59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0 237 7680,'0'-23'5104,"11"13"1002,-11 9-6072,0 1 0,0-1-1,1 1 1,-1-1 0,1 1 0,-1-1-1,1 1 1,-1 0 0,1-1 0,-1 1-1,1-1 1,-1 1 0,1 0 0,-1 0-1,1-1 1,-1 1 0,1 0 0,-1 0-1,1 0 1,0 0 0,-1 0 0,1-1-34,18 1 302,-5-1-8,493-44 1978,-271 29-2155,36 5-80,-13 0 54,28 10-19,193-7 21,-213-10-93,-8-4 0,-18 13 0,-14 10 0,24 1 0,-7-2 11,20-11 80,4 0-54,-2 0-42,-232 9 1,178-4 2,18 6-120,-2 7 116,-220-6 6,215 5 0,20 3 0,14 2 0,5 4 0,177 1-117,-217-13 208,-9 5-65,30 0-26,-10 3 0,-3-10-122,14-7 207,376 3-298,-422 4 207,579-5 6,-549-8 0,-137 5 0,289-9-249,-359 16 194,168-11-142,26-5 186,-3 5-92,59 10 103,-128 2 34,-90-1-2,0-3 0,7-2-32,36-5-29,1 4-1,0 4 1,0 4 0,87 15 29,-135-13 221,1-2 1,35-3-222,-14 0 133,40 1 256,-106 0-437,1-1 1,-1 1-1,1-1 0,-1-1 1,0 1-1,3-2 48,-6 3-7,9-5-31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3.51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41 7552,'0'-24'4184,"0"8"5914,0 15-9037,1 3-490,1 8-204,0 1 0,-1 0-1,0-1 1,-1 11-367,1 5 192,2 56 48,-2-16-278,10 44 38,-10-103 209,-1-3-781,1 1 1,0 0-1,0-1 1,0 0-1,1 1 1,0 1 571,-1-5-227,-1-1 0,0 1 0,1 0 0,-1-1 0,1 1 0,-1 0-1,1-1 1,0 1 0,-1-1 0,1 1 0,0 0 0,0-1 0,-1 0 0,1 1 0,0-1 0,0 1 0,0-1 0,-1 0 0,1 0 0,0 1 0,0-1 0,0 0 0,0 0 0,0 0 0,0 0 0,0 0 0,0 0 0,0 0 0,-1 0 0,1 0-1,0 0 1,0 0 0,0-1 0,0 1 0,0 0 0,0 0 0,0-1 227,9-2-874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3.94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23 238 8960,'-4'-3'711,"1"-1"-1,1 1 1,-1-1 0,1 0 0,-1 0 0,1-1-711,1 3 415,0 0 1,1-1 0,-1 1 0,1 0-1,-1 0 1,1 0 0,0 0-1,0 0 1,1 0 0,-1-1 0,0 1-1,1 0 1,-1 0 0,2-1-416,2-7 345,0 1 0,1 0 0,0 0 0,1 1 0,0 0 0,1 0 0,0 0 0,0 0 0,1 1 0,0 0 0,0 1 0,1-1 0,0 1 0,1 1 0,9-5-345,0 1 155,1 1-1,0 1 0,1 0 1,-1 2-1,1 0 0,1 1 1,17-2-155,-37 6 16,4-1 20,-1 1 0,1-1 1,-1 1-1,1 0 0,0 1-36,-5-1 5,0 0 1,-1 0 0,1 0-1,-1 0 1,1 0-1,0 0 1,-1 0-1,1 1 1,0-1 0,-1 0-1,1 0 1,-1 0-1,1 1 1,-1-1-1,1 0 1,-1 1 0,1-1-1,-1 0 1,1 1-1,-1-1 1,1 1-1,-1-1 1,0 1 0,1-1-1,-1 1 1,0-1-1,1 1 1,-1-1-1,0 1 1,0-1 0,0 1-1,0-1 1,1 1-1,-1-1 1,0 1-1,0-1 1,0 1 0,0 0-1,0-1 1,0 1-1,-1-1 1,1 1-1,0-1 1,0 1 0,0 0-6,-4 6 0,0-1 0,0 1 0,0-1 1,-1 1-1,0-1 0,0 0 0,-1 0 0,0-1 1,-5 5-1,-3 2-56,-8 9-162,-1-2-1,-2 0 0,-9 5 219,27-20-2,2 0-15,-1-1 0,1 1 0,0 0-1,-5 5 18,9-9-8,0 1 0,0 0 0,1 0 0,-1 0 0,0 0 0,1 0 0,-1 0 0,0 0 0,1 0 0,-1 0 0,1 0 0,0 1 0,-1-1 0,1 0 0,0 0 0,0 0 0,0 0 0,0 1 0,0-1 0,0 0 0,0 0-1,0 0 1,1 0 0,-1 1 0,1-1 0,-1 0 0,1 1 8,2 1 5,-1 1-1,1-1 0,1 1 1,-1-1-1,0 0 1,1 0-1,0 0 1,-1-1-1,1 1 0,1-1 1,-1 0-1,0 0 1,1 0-1,4 1-4,10 3 27,1-1 0,0 0 0,1-1-27,5 1 44,-9-1-5,-9-3-15,-1 0 0,0 0 0,0 1 0,0 0 0,-1 1 1,1-1-1,-1 1 0,1 0 0,2 2-24,-8-4-25,-1-1 0,1 1 0,0 0 1,-1-1-1,1 1 0,-1-1 0,1 1 0,-1 0 1,1-1-1,-1 1 0,1 0 0,-1-1 0,0 1 0,0 0 1,1 0-1,-1-1 0,0 1 0,0 0 0,0 0 1,0-1-1,0 1 0,0 1 25,0 0-518,-1 0 0,1 0 0,-1 0 1,0 0-1,0-1 0,0 1 0,-1 1 518,-4 10-6570,6-7 5269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4.29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 22 12544,'0'-1'254,"-2"-14"3720,2 15-3855,0 0-1,0-1 0,0 1 0,1 0 1,-1-1-1,0 1 0,0 0 0,0 0 1,1-1-1,-1 1 0,0 0 0,0-1 0,0 1 1,1 0-1,-1 0 0,0 0 0,1-1 1,-1 1-1,0 0 0,1 0 0,-1 0 0,0 0 1,1 0-1,-1-1 0,0 1 0,1 0 1,-1 0-1,0 0 0,1 0 0,-1 0 0,0 0 1,1 0-1,-1 0 0,1 0 0,-1 0 1,0 0-1,1 0 0,-1 0 0,0 1 1,1-1-1,-1 0 0,0 0 0,1 0 0,-1 0 1,0 0-1,1 1 0,-1-1 0,0 0-118,2 1 155,0 0-1,-1 0 1,1 0 0,0 1-1,-1-1 1,1 0-1,-1 1 1,0-1-1,1 0 1,-1 1 0,0 0-1,0-1 1,0 1-1,0 0 1,-1-1-1,1 1-154,2 5 134,0 0 0,-1 0 0,1 5-134,1 19 345,0 0 0,-2 20-345,-2-25 50,1 0 0,2 0 0,1 0 1,3 4-51,-6-27 4,0-1 1,0 1-1,1 0 1,0 0-1,-1 0 1,1-1 0,0 1-1,1-1 1,-1 1-1,0-1 1,1 0-1,0 0 1,-1 0 0,1 0-1,0 0 1,0-1-1,0 1 1,1-1-1,-1 1 1,0-1 0,0 0-1,1 0 1,-1 0-1,1-1 1,-1 1-1,1-1 1,-1 0 0,1 0-1,0 0 1,-1 0-1,1 0 1,-1-1-1,1 1 1,-1-1 0,2 0-5,2-1-271,-1 0 1,1 0 0,0-1 0,-1 0 0,0 0 0,0 0 0,6-4 270,-8 4-886,0-1-1,0 1 1,0-1 0,-1 0 0,1 0 0,-1 0 0,0 0 0,0 0 0,-1-1 0,2-1 886,0-7-1061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4.62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32 75 12544,'-27'-28'4639,"23"26"-3583,8-2 736,5 4 96,2-2-640,16-1-64,3-3-512,8 0-96,0-3-320,5 3-160,-5 0 0,-2 3-928,-13 3-288,-8 3-4256,-8 5-1855,-7 7 3679,-4 0 1792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4.98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0 159 14720,'9'3'5439,"6"-6"-4223,12-3 512,-8-3-128,3-3-608,10-6-128,6-3-416,0 0-128,-6 9-192,-10 0-1984,1 4-832,4 4 1344,-7 10 672</inkml:trace>
  <inkml:trace contextRef="#ctx0" brushRef="#br0" timeOffset="1">416 33 11776,'-7'-20'3898,"7"19"-3797,0 1-1,0 0 0,0-1 1,0 1-1,-1-1 1,1 1-1,0 0 1,0-1-1,0 1 0,0 0 1,1-1-1,-1 1 1,0-1-1,0 1 0,0 0 1,0-1-1,0 1 1,1 0-1,-1-1 0,0 1 1,0 0-1,0-1 1,1 1-1,-1 0 1,0-1-1,1 1 0,-1 0 1,0 0-1,1-1 1,-1 1-1,0 0 0,1 0 1,-1 0-1,1-1 1,-1 1-101,0 0 135,0 0 0,1 0-1,-1 0 1,0 0 0,0 0 0,0 0 0,0-1 0,1 1 0,-1 0 0,0 0 0,0 0 0,0 0 0,1 0-1,-1 0 1,0 0 0,0 0 0,0 0 0,1 0 0,-1 0 0,0 0 0,0 0 0,0 0 0,1 0 0,-1 0-1,0 0 1,0 0 0,0 1 0,1-1-135,5 5 283,-5-4 158,3 5-237,0-1-1,0 1 1,0 0-1,-1 0 1,0 0-1,-1 0 1,1 0-1,-1 1 1,0 1-204,2 11 207,-1 1-1,0 9-206,-2-7 228,-2 13-228,0-22-122,1 0 0,0 1-1,1-1 1,1 0-1,1 4 123,5 4-2181,-8-20 2000,1 0 0,-1 0 0,1 0 1,-1 0-1,1 0 0,0 0 1,-1 0-1,1-1 0,0 1 0,0 0 1,-1 0-1,1-1 0,0 1 1,0 0-1,0-1 0,0 1 0,0-1 1,1 1 180,5-3-758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5.32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43 9 14720,'-42'4'5439,"42"-2"-4223,0-2 416,4 3-96,7 1-704,9-2-128,10-2-224,13-2-64,6-2-224,10-1-64,-5-1 0,-9 2-864,-11 1-288,-7 3-2816,-14 3-1152,-2-3 2625,-19 12 1279</inkml:trace>
  <inkml:trace contextRef="#ctx0" brushRef="#br0" timeOffset="1">113 174 14848,'-11'0'5535,"13"2"-4319,7-2 448,-2 3-128,4-3-544,1 0-96,15-5-384,-3-2-96,14-5-224,-8 6-480,6 1-128,2-5-4032,-4 4-1728,-3 1 3041,-1 1 1567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5.65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28 11392,'-8'-19'4283,"7"10"5439,0 21-9182,0 0 0,-3 9-540,-1 10 194,-1 14-13,1-1-31,0 25-150,5-66 2,0-1 1,0 1-1,1 0 0,-1 0 1,1 0-1,0 0 1,0-1-1,0 1 0,0 0 1,0-1-1,1 1 1,-1-1-1,2 3-2,-1-4-1,-1 0 0,1 1 0,-1-1 0,1 0 0,-1 1 0,1-1 0,0 0 0,0 0 0,0 0 0,0-1 0,0 1 0,0 0 0,0-1 0,0 1 0,0-1 0,0 1 0,0-1 0,1 0 0,-1 0 0,2 0 1,8 0 24,0-2 0,-1 1 0,9-3-24,-8 2-32,0 0 1,0 1 0,8-1 31,-18 2-274,-1 0-1,0 0 1,1 0 0,-1 0-1,0 0 1,1 1 0,-1-1-1,0 0 1,1 1 0,-1-1-1,0 0 1,0 1 0,1 0-1,0 0 275,-1-1-442,-1 1 1,1 0-1,-1-1 0,1 1 0,-1 0 1,1 0-1,-1-1 0,1 1 0,-1 0 1,0 0-1,1 0 0,-1-1 0,0 1 1,0 0-1,0 0 0,0 0 0,0 0 1,0 0-1,0 0 442,0 5-1637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9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7 13696,'0'0'189,"0"-1"1,0 1-1,0 0 1,0 0-1,0 0 1,-1 0-1,1-1 1,0 1-1,0 0 1,0 0-1,0 0 1,-1 0-1,1 0 1,0 0-1,0 0 1,0-1 0,-1 1-1,1 0 1,0 0-1,0 0 1,0 0-1,-1 0 1,1 0-1,0 0 1,0 0-1,-1 0 1,1 0-1,0 0 1,0 0-1,0 0 1,-1 1-1,1-1 1,0 0-1,0 0 1,0 0-1,-1 0 1,1 0 0,0 0-1,0 0 1,0 1-1,0-1 1,-1 0-1,1 0 1,0 0-1,0 0 1,0 1-1,0-1 1,0 0-1,0 0 1,-1 1-190,1 15 2475,1-9-2464,0-1-1,1 1 1,0-1 0,0 0 0,0 1-11,-1-5 45,1 1 1,-1 0-1,1-1 1,-1 1-1,1-1 1,0 0 0,0 1-1,0-1 1,0 0-1,0 0 1,1-1-1,-1 1 1,1 0 0,-1-1-1,1 1 1,0-1-46,-1 0 44,0-1-1,-1 1 1,1-1 0,0 0 0,0 0-1,0 0 1,0 0 0,0 0 0,0 0 0,-1 0-1,1-1 1,0 1 0,0-1 0,0 1 0,-1-1-1,1 0 1,0 1 0,-1-1 0,1 0 0,0 0-1,-1-1 1,1 1 0,-1 0 0,0 0-1,2-2-43,-1 1 48,0-1 0,0 0-1,0 0 1,0 0-1,0 0 1,-1 0 0,1 0-1,-1 0 1,0 0-1,0-1 1,0 1 0,0-1-48,2-19-1506,-2 1-4471,-1 23 5171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6.00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 24 13056,'-2'-8'1830,"0"0"126,2 1 2124,0 6-2261,0 1-555,-4 9 250,0 15-662,-1 15-852,3-18 172,1-11-161,0 0 0,1 0 0,0 0-1,1 0 1,0 0 0,1 0 0,0 0 0,1-1-1,1 1 1,2 6-11,-4-12 7,0 0 0,0-1 0,1 1 0,-1-1-1,1 1 1,0-1 0,0 0 0,0 0 0,0 0 0,0 0 0,1 0 0,0-1-1,0 1 1,0-1 0,0 0 0,0 0 0,0 0 0,0 0 0,1-1-1,-1 0 1,1 0 0,0 0 0,-1 0 0,1 0 0,0-1 0,-1 0 0,1 0-7,3 0-59,1 0 0,-1-1 1,0-1-1,1 1 0,-1-1 1,0 0-1,0 0 59,0-1-631,-1 0 0,1 0 0,-1-1 1,0 1-1,-1-1 0,1 0 0,3-3 631,2-5-635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6.34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12 55 16128,'-12'-4'6047,"12"4"-4703,23-2 192,-19 2-256,19-4-608,-3 2 32,23-1-352,-9-1-64,15-4-160,-10 1-160,3-1 0,-8 2-2944,-7 3-1312,-2-1 2144,-14 17 1056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6.70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5 175 14208,'-5'-5'5279,"5"5"-4127,20-10 544,-17 10-96,17-5-544,-4-1-64,11-7-448,-5 4-160,12 1-224,-7-1-1824,5 3-704,-5 0 1120,0 8 608</inkml:trace>
  <inkml:trace contextRef="#ctx0" brushRef="#br0" timeOffset="1">723 70 14592,'-7'-8'1818,"-13"-11"3105,4 4-3302,12 13-1313,1-1-1,-1 1 1,1 0 0,-1 0-1,0 0 1,0 0 0,0 1 0,0-1-1,-1 1 1,1 0 0,0 0-1,-2 0-307,-1-1 175,1 1-119,0 0 0,0 0 0,0 1 0,-1 0 1,1 0-1,0 0 0,0 0 0,-6 2-56,1-1 36,1 0-27,1 1 1,-1 0-1,1 0 1,0 1-1,0 0 1,0 1-1,0 0 1,1 0-1,-1 0 1,1 1-1,1 0 1,-1 0-1,1 1 1,0 0-1,0 0 1,1 1-1,0-1 0,-1 3-9,4-6-5,0 1 0,0 0-1,1-1 1,0 1 0,0 0-1,0 0 1,0 0 0,1 0-1,-1 1 1,1-1 0,1 0-1,-1 1 1,1-1 0,-1 0-1,2 2 7,-1-2 3,0 1 0,1-1 0,0 1 0,0-1 1,1 0-1,-1 1 0,1-1 0,0 0 0,1 0 1,-1 0-1,1 0 0,0 0 0,0-1 0,0 1 1,0-1-1,1 1 0,-1-1 0,1 0 0,0 0 1,0-1-1,3 2-4,3 2-8,1-1 0,0 0 1,0 0-1,1-1 0,-1 0 1,1 0-1,0-2 0,6 2 8,-9-3-282,-1 0-1,1-1 0,0 1 1,0-1-1,-1-1 0,1 1 1,0-2-1,0 1 0,4-2 283,10-4-368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7.03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11 15 7680,'-10'-14'5626,"9"13"-3242,1 1-272,0 7 2427,1 11-2576,0-1 1,4 13-1964,20 68 972,-3-14-1519,-19-69-136,-1 1 0,-1-1 0,0 8 683,-4 5-5605,4-29 4208,1-2 650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7.38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32 9 14848,'-27'-9'5535,"27"9"-4319,-5 0 736,5 0 0,0 0-992,0 0-192,16 3-288,-5-3 0,21 0-256,-10 0 0,28-3 96,-10 3-192,12 0-64,-9 0-1024,4 0-416,-9 0 704,-11 9 384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7.74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6 313 9216,'-2'1'885,"-1"2"1784,8-2 4448,-4-7-3778,0-1-2880,1-1-1,-2 1 1,1-1 0,-1 1-1,0-4-458,0-24 299,2 6-146,2 0 1,1 0-1,1 0 0,10-22-153,-12 37 60,6-14 73,-9 27-120,0-1 0,-1 1 0,1-1 0,0 1 0,0 0-1,0-1 1,0 1 0,1 0 0,-1 0 0,0-1 0,0 1 0,1 0 0,-1 0 0,2 0-13,-3 1 3,1 0 0,-1 0 0,1-1 0,-1 1 0,0 0 0,1 0 1,-1 0-1,1 0 0,-1 0 0,1 0 0,-1 0 0,1 0 1,-1 1-1,1-1 0,-1 0 0,1 0 0,-1 0 0,1 0 0,-1 1 1,1-1-1,-1 0 0,0 0 0,1 1 0,-1-1 0,1 0 0,-1 0 1,0 1-1,1-1 0,-1 0 0,0 1 0,0-1 0,1 1-3,10 16 100,-8-12-60,22 36-1,22 39 220,-36-59-2973,3 14 2714,-9-13-5617,-5-22 5173,1 1 0,-1 0 0,0 0 0,0 0 0,0 0 0,0-1-1,-1 1 1,1 0 0,0 0 0,0 0 0,0-1 0,-1 1 0,1 0 0,0 0-1,-1-1 1,1 1 0,-1 0 0,1 0 0,-1-1 0,0 1 0,1-1-1,-1 1 1,1 0 0,-1-1 0,-1 1 444,-9 0-1669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8.07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19 9 12800,'-18'-8'4735,"18"8"-3679,3 0 832,-3 0 160,8 3-704,-1-3-128,13 3-576,-4-3-160,11 2-288,-5 2-192,12-4-32,-2 0-4352,2 0-1887,-3 0 3071,-4-4 1600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8.40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1 259 13184,'3'2'5867,"4"-3"-3409,6-3 502,-11 3-2789,1-1 0,-1 0 0,0 1 0,1-1 1,-1 0-1,0 0 0,0 0 0,-1 0 0,1 0 0,0 0 1,-1 0-1,0-1 0,1 1 0,-1 0 0,0-1 1,0 1-1,0-3-171,2-7-10,0 0 0,2-12 10,-5 20 96,2-9-58,-2-1 0,0 1 0,0 0 0,-2-1 0,0 1 0,0 0 0,-2 0 0,-3-12-38,5 18-73,6 10-11,8 12 6,-12-14 84,12 15-48,1 0-1,0-1 1,1 0 0,1-1 0,0 0 42,-5-6 18,0-1 1,0 0-1,1 0 0,0-1 1,0 0-1,1 0 0,0-1 1,11 3-19,-21-7 27,0-1 0,0 1 0,0 0 0,0-1 0,0 0 0,0 1 0,0-1 0,0 0 0,0 0 0,0 0 0,0 0 0,0 0 0,0-1 0,0 1 1,0 0-1,0-1 0,-1 1 0,1-1 0,0 0 0,0 1 0,0-1 0,-1 0 0,1 0 0,0 0 0,-1 0 0,1 0 0,-1 0 0,1-1-27,2-3 58,0 0 0,-1-1 0,1 1 0,-1-1 0,-1 1 0,1-1 0,-1 0 0,0 0 1,-1 0-1,0 0 0,1-3-58,0-14-426,-2 0 0,0-12 426,-1 5-2149,3 25-2165,3 9 297,1 1 1217,8 5 1190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8.79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293 36 8448,'0'0'721,"0"-1"1,0 0 0,0 0 0,0 0-1,-1 1 1,1-1 0,0 0-1,-1 0 1,1 0 0,0 1 0,-1-1-1,1 0 1,-1 1 0,0-1-1,0 0-721,-13-9 4100,9 8-3672,-1 0 1,1 0 0,-1 0-1,-5-1-428,4 2 201,1 1 0,0-1-1,-1 1 1,1 0-1,-1 0 1,1 0 0,-1 1-1,-6 1-200,-1 1 320,0 1 0,0 0 0,-2 2-320,7-3 32,2 0 0,-1 1 0,0-1 0,1 2 0,0-1 0,0 1 0,0 0 0,1 0 0,0 0 0,0 1 0,1 0 0,-1 0 0,1 0 0,1 0 0,-1 1 0,0 3-32,3-7 5,1 0-1,-1 0 0,1 0 0,0 0 1,1 0-1,-1 0 0,1 0 0,-1 0 0,1 0 1,0 0-1,0 1 0,1-1 0,-1 0 1,1 0-1,-1 0 0,1 0 0,0 0 0,1 0 1,-1 0-1,1 0 0,-1 0 0,1-1 1,0 1-1,0 0-4,3 1 15,0 1 1,1-1 0,-1 0-1,1 0 1,0-1-1,0 0 1,1 0-1,-1 0 1,1 0 0,-1-1-1,1 0 1,0 0-1,5 0-15,-4 0-369,0-1-1,1 0 1,-1-1-1,0 1 1,6-2 369,-9 1-878,1-1 0,0 1 0,-1-1-1,1-1 1,-1 1 0,1-1 0,4-2 878,11-5-2192,2-3 1029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9.12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 16 16128,'-13'-12'5263,"13"12"-5126,0 0 0,0 0-1,0 0 1,0 0 0,0 0-1,1 0 1,-1 0 0,0 0-1,0 0 1,0 0 0,0 0-1,0 0 1,0 0 0,0 0-1,0-1 1,1 1 0,-1 0-1,0 0 1,0 0 0,0 0-1,0 0 1,0 0 0,0 0-1,0 0 1,0 0 0,0 0-1,0 0 1,0 0 0,0-1-1,0 1 1,0 0 0,0 0-1,0 0 1,0 0 0,0 0-1,0 0 1,0 0 0,0 0-1,0 0 1,0-1-1,0 1 1,0 0 0,0 0-1,0 0 1,0 0 0,0 0-1,0 0 1,0 0-137,13 36 111,-5-11 50,11 20-161,-16-37 8,1-1 0,0 0 0,1-1 0,0 1 0,0-1 0,0 1 0,1-1 0,3 2-8,-2-2-230,1-1 0,0 1 0,0-1 0,0 0 0,1-1-1,0 1 1,0-2 0,0 1 0,0-1 0,7 1 230,-9-2-211,-1-1 0,1 0 0,-1-1 1,1 0-1,-1 0 0,1 0 0,-1 0 0,1-1 0,-1 0 1,1 0-1,-1 0 0,0-1 0,0 0 0,0 0 0,0-1 1,5-1 210,9-7-1526,3-3 758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4.3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53 316 8704,'2'7'8847,"1"1"-4149,-1-5-2369,-6-12-588,-7-17-1144,1 1-1,1-2 1,-5-23-597,11 37 9,0 0 0,1-1 0,0 1 0,1 0 1,1-1-1,-1 1 0,2-1 0,-1 1 0,2-4-9,-2 15-7,0-1-1,1 0 0,-1 1 1,1-1-1,-1 0 0,1 1 1,0-1-1,0 1 1,0-1-1,0 1 0,0 0 1,0 0-1,1-1 0,-1 1 1,1 0-1,-1 0 0,1 0 1,-1 1-1,1-1 1,0 0-1,0 1 0,0 0 1,0-1-1,0 1 0,0 0 1,0 0-1,0 0 1,0 0-1,0 1 0,1-1 1,-1 1-1,0 0 0,2-1 8,0 2-350,0-1-1,0 1 0,0 0 0,0 1 0,-1-1 1,1 1-1,0-1 0,-1 1 0,1 1 0,-1-1 1,1 1-1,-1-1 0,0 1 0,0 0 0,0 1 0,0-1 1,-1 0-1,1 1 0,-1 0 351,10 16-4068,-11-18 3121,0 0 0,0 1 1,0-1-1,0 1 0,-1-1 0,1 1 1,0-1-1,-1 1 0,0 0 1,1-1-1,-1 1 0,0 1 947,-4 16-3829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9.4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43 13056,'-6'-4'4097,"9"5"47,8 7-2103,2 5-1939,11 14 495,0 1 0,3 5-597,-27-32 411,-2-26 1439,1 17-1766,0 0 1,0 0-1,0 0 0,1 0 0,1-1 0,-1 1 0,2-2-84,-2 7-71,1 0-1,0 0 1,0 1-1,0-1 0,1 0 1,-1 1-1,0-1 0,1 1 1,0 0-1,-1-1 0,1 1 1,0 0-1,0 0 1,0 0-1,1 0 0,-1 1 1,0-1-1,1 1 0,-1-1 1,1 1-1,-1 0 1,1 0 71,1-1-367,1 0 1,-1 1 0,0 0 0,0 0-1,1 0 1,3 0 366,10 2-448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49.45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 63 14848,'-4'-6'5631,"4"6"-4383,27-3 352,-23 3-96,19-5-608,-3 1-128,25-5-416,-11 0-160,20 1-128,-7-2-3424,-13 3-1472,-2 5 2400,-17 11 1217</inkml:trace>
  <inkml:trace contextRef="#ctx0" brushRef="#br0" timeOffset="1">185 192 18047,'20'-3'6688,"-20"3"-5216,53-15 96,-45 15-384,23-10-896,-4 2-128,11-4-2592,-4 2-1152,0 2 1792,-7 1 896,-15 11 672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5.57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75 15 6912,'-11'-14'5034,"11"13"-2932,0 1-70,0 0-182,0 0-1754,-1 0 0,1 0 1,0 0-1,0 0 0,0 0 0,0 0 0,0 0 0,-1 0 1,1 0-1,0 0 0,0 0 0,0 0 0,0 0 0,0 0 1,-1 0-1,1 0 0,0 0 0,0 0 0,0 0 0,0 0 0,0 0 1,0 0-1,-1 1 0,1-1 0,0 0 0,0 0 0,0 0 1,0 0-1,0 0 0,0 0 0,0 0 0,0 0 0,-1 0-96,1 8 272,-1-1-1,-1 0 0,0 0 0,0 0 0,-1 1-271,-2 8 276,-1 5-21,-28 110 456,32-124-703,1 1 1,0 0-1,1 0 1,0 0 0,1 0-1,-1 0 1,2 0-1,-1 0 1,1 0-1,2 4-8,-2-9 16,-1 1-1,1-1 1,0 1-1,0-1 1,0 0-1,1 0 1,0 0-1,-1 0 1,1 0-1,0 0 1,0 0-1,1-1 1,-1 0-1,1 1 1,-1-1-1,1 0 1,0 0-1,0-1 1,0 1-1,0-1 1,0 0-1,4 1-15,16 2 7,-1-2 0,1 0 0,-1-1 0,1-2 0,0 0-1,-1-1 1,16-3-7,-37 5-49,23-5-1423,-10-1-2479,-14 6 3741,-1 0-1,0-1 0,1 1 1,-1 0-1,0 0 0,1-1 1,-1 1-1,0 0 0,0-1 1,1 1-1,-1 0 0,0-1 1,0 1-1,0 0 0,1-1 1,-1 1-1,0 0 0,0-1 1,0 1-1,0-1 0,0 1 0,0 0 1,0-1-1,0 1 0,0-1 1,0 1-1,0 0 0,0-1 1,0 1-1,0 0 0,-1-1 1,1 1-1,0-1 0,0 1 1,0 0-1,-1-1 211,0-1-575,-2-10-1073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5.92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21 12928,'0'-7'4831,"0"7"-3775,7-2 448,2 4-64,2-2-544,9 3-32,3-3-224,11-3-96,9 1-288,11-1-96,2-3-32,-2 6-288,-11-3-64,-9 3-1920,-18 3-896,-1-3 1472,-19 9 800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6.26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 28 13056,'-2'2'4831,"13"-2"-3775,7 0 576,-2 0 32,4-2-608,7-1-32,7-3-544,9 0-128,-9 4-224,-3-2-576,3 1-192,-7 0-2848,0 3-1279,-4 0 2431,-1 3 1184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10.06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 78 10112,'-2'0'494,"-10"1"2479,12-1-2897,0 0 0,-1 0-1,1 1 1,0-1 0,-1 0 0,1 0 0,0 0 0,-1 0 0,1 0-1,0 1 1,0-1 0,-1 0 0,1 0 0,0 0 0,0 1-1,0-1 1,-1 0 0,1 0 0,0 1 0,0-1 0,0 0 0,0 0-1,0 1 1,0-1 0,-1 0 0,1 0 0,0 1 0,0-1-1,0 0 1,0 1 0,0-1-76,1 1 192,-1-1-1,1 1 0,-1-1 1,1 1-1,-1-1 0,1 1 1,0-1-1,-1 0 0,1 1 1,0-1-1,-1 0 0,1 1 1,0-1-1,-1 0 0,1 1 1,0-1-192,0 0 287,3 1-52,0 1 0,0-1-1,0 0 1,0 0-1,0-1 1,0 1-1,0-1 1,1 0-1,-1 0 1,0 0-1,4-1-233,0 0 146,-1 0 1,0-1 0,0 0-1,0 0 1,0-1 0,5-1-148,1-3 73,-1 0 1,1 0 0,-1-1 0,-1 0 0,0-1 0,4-4-74,11-11 576,-26 24-566,0 0 1,0 0 0,0 0 0,0 0 0,1 0 0,-1 0 0,0 0 0,0 0-1,0 0 1,0 0 0,0 0 0,0 0 0,0 0 0,0 0 0,0 0 0,0 0-1,0 0 1,0 0 0,0 0 0,0 0 0,0 0 0,0 0 0,0 0 0,0 0-1,0 0 1,0 0 0,0 0 0,0 0 0,0 0 0,0 0 0,0 0 0,0 0-1,1 0 1,-1 0 0,0 0 0,0 0 0,0 0 0,0 0 0,0 0 0,0 0-1,0 0 1,0 0 0,0 0 0,0 0 0,0 0 0,0 0 0,0 0 0,0 0-1,0 0 1,0 0 0,0 0 0,0 0 0,0 0 0,0 0 0,0 0-1,0 0 1,0 0 0,0 0 0,0 0 0,0 0 0,0-1 0,0 1 0,0 0-1,0 0 1,0 0-11,0 6 263,-3 10-205,3-14 13,-1 3-59,0 1-1,1-1 1,0 0 0,0 1-1,0-1 1,1 0 0,0 0-1,1 4-11,-1-7-7,-1 1 1,1 0-1,1-1 0,-1 1 1,0 0-1,1-1 0,-1 0 0,1 1 1,0-1-1,0 0 0,0 0 1,0 1-1,0-2 0,1 1 0,-1 0 1,1 0-1,0 0 7,-2-1-60,0-1 0,0 1 1,1-1-1,-1 1 0,0-1 1,0 1-1,1-1 0,-1 0 0,0 0 1,1 1-1,-1-1 0,0 0 0,1 0 1,-1 0-1,1 0 0,-1 0 0,0-1 1,1 1-1,-1 0 0,0 0 1,1-1-1,-1 1 0,0-1 0,0 1 1,1-1-1,-1 1 0,0-1 0,0 0 1,0 0-1,0 1 0,0-1 1,0 0-1,0 0 0,0 0 0,0 0 1,-1 0-1,1 0 60,3-4-664,-1-1 0,0 1 0,-1 0 0,1-1 0,-1 1 0,-1-1-1,1-1 665,5-21-896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10.40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73 3 10240,'-34'6'3872,"23"0"-3040,-5 0 1215,9-1 289,3-2-608,4 4-192</inkml:trace>
  <inkml:trace contextRef="#ctx0" brushRef="#br0" timeOffset="1">8 36 23999,'20'-4'800,"2"-2"-192,5 1-384,-3-1-160,0 0-4960,-1 0-2207,0 3 3487,-1 6 1792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9:59.61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42 30 7936,'-5'-3'1546,"0"0"1,0 0-1,0 0 1,0 0-1,0-1-1546,-6-5 4182,11 9-4129,0 0-1,0 0 1,0 0-1,0 0 1,0 0 0,0 0-1,0 0 1,0 0-1,0 0 1,0 0-1,0 0 1,0 0 0,0 0-1,0 0 1,0 0-1,0 0 1,0 0 0,0 0-1,0 0 1,0 0-1,1 0 1,-1 0-1,0 0 1,0 0 0,0 0-1,0 0 1,0 0-1,0 0 1,0 0 0,0-1-1,0 1 1,0 0-1,0 0 1,0 0-1,0 0 1,0 0 0,0 0-1,0 0 1,0 0-1,0 0 1,0 0 0,0 0-1,0 0 1,0 0-1,0 0 1,0 0-1,0 0 1,0 0 0,0 0-53,11 2 693,20 6-951,-26-7 467,157 45 353,150 36 156,-264-71-663,417 89 93,-429-93-103,21 4-7,0 3 1,-1 1-1,11 7-38,68 21 1168,-121-40-891,1 0 1,0-1-1,9 0-277,-11-1-3045,-48 5-1985,5-1 3990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0.28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0 599 4992,'2'-1'8952,"2"-1"-4496,27-19-3747,139-61 176,-122 55-808,202-99 129,-28 24 162,39-32-368,-214 106 831,-1-2 1,2-6-832,-36 28 230,-11 7-587,-1 2-139,1 0 0,-1-1 1,0 1-1,1 0 0,-1 0 1,1 0-1,-1-1 1,1 1-1,-1 0 0,1 0 1,0-1-1,-1 1 0,1 0 496,3 3-2868,4 9-3447,3 1 2289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1.04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63 22 8960,'-28'-14'2981,"16"10"-1946,9 3 110,1 0-1,-1 1 0,0-1 0,1 1 1,-1 0-1,0-1 0,0 1-1144,2 0 672,15 6-91,13 2-224,0-2-1,3 0-356,10 2 269,167 40 315,-2 9 0,16 13-584,-195-61 52,168 55 43,-152-53 77,-1-2-1,2-1 0,31 3-171,-73-11 11,0 0-1,0 0 1,-1 0-1,1 0 1,0 1 0,0-1-1,0 0 1,0 0-1,-1 1 1,1-1 0,0 1-1,0-1 1,-1 1-1,1-1 1,0 1 0,-1-1-1,1 1 1,-1-1-1,1 1 1,-1 0 0,1-1-1,-1 1 1,1 0-1,-1-1 1,0 1-1,1 0 1,-1 0-11,1 3-27,0 0 0,0 0-1,-1 0 1,1 0 0,-1 1 27,0-2-75,0 0 0,0-1 1,0 1-1,1 0 0,-1-1 0,1 1 1,0-1-1,0 1 0,0-1 1,0 1 74,0-1-38,1-1 0,-1 0 0,0 1 0,1-1 1,0 0-1,-1 0 0,1 0 0,0 0 1,-1 0-1,1 0 0,0-1 0,0 1 0,0 0 1,0-1-1,0 1 0,0-1 38,6 3-9,-7-3 9,-1 0 0,0 0 0,0 0 0,0 0-1,0 0 1,0 0 0,0 0 0,1 0 0,-1 0 0,0 0-1,0 0 1,0 0 0,0 0 0,0 0 0,1 0 0,-1 0-1,0 0 1,0 0 0,0 0 0,0 0 0,0 0 0,1 0-1,-1 0 1,0 0 0,0 0 0,0 0 0,0 0 0,0 0-1,0 0 1,1 0 0,-1 0 0,0 0 0,0-1 0,0 1-1,0 0 1,0 0 0,0 0 0,0 0 0,0 0 0,0 0 0,-1-2 108,-14 15 54,-2 0 0,0-2 1,-1 0-1,-5 2-162,-78 36 11,14-7-5,-154 97 13,4 13 65,174-111-144,26-16-41,1 2-1,-12 11 102,48-38-75,0 0-1,0 1 0,-1-1 1,1 0-1,0 0 0,0 0 1,-1 1-1,1-1 1,0 0-1,0 0 0,-1 0 1,1 0-1,0 0 0,0 1 1,-1-1-1,1 0 0,0 0 1,-1 0-1,1 0 1,0 0-1,-1 0 0,1 0 1,0 0-1,-1 0 0,1 0 1,0 0-1,-1 0 0,1 0 1,0 0-1,-1 0 1,1-1-1,0 1 0,0 0 1,-1 0-1,1 0 0,0 0 1,-1-1 75,-7-8-6115,4 2 5066,-4-1-92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1.71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146 15 10496,'0'-1'856,"0"-8"893,0 9-1627,0 0 0,0 0 1,0 0-1,0-1 0,0 1 0,0 0 1,0 0-1,1 0 0,-1-1 0,0 1 0,0 0 1,0 0-1,0 0 0,0-1 0,0 1 1,0 0-1,0 0 0,1 0 0,-1-1 1,0 1-1,0 0 0,0 0 0,1 0 1,-1 0-1,0 0 0,0 0 0,0-1 0,1 1 1,-1 0-1,0 0 0,0 0-122,0 0 1584,0 0-320,0 7 469,-6 10-1365,-1-1 0,-2 5-368,-7 15 144,-66 205 154,56-160-377,22-68-302,5-13 300,-1 0-1,0 0 1,0 0 0,0 0 0,0 0 0,0 0 0,0 0-1,0 0 1,0 0 0,0 0 0,0 0 0,0 0-1,0 0 1,0 0 0,0 0 0,0 0 0,0 0 0,0 0-1,0 0 1,0 0 0,0 0 0,0 0 0,0 0-1,0 0 1,0 0 0,0 0 0,0 0 0,0 0 0,0 0-1,1 0 1,-1 0 0,0 0 81,10-19-7148,-1 0 4987,5 0 1063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19.8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36 13696,'-3'-3'980,"1"0"0,-1 0 0,0 0 1,1 0-1,-1 1 0,0-1 0,-1 1 1,1 0-1,0 0 0,-1 0 0,1 0 1,-3-1-981,3 2 117,0 1 0,1-1 0,-1 1 0,0 0 0,1-1 1,-1 1-1,0 0 0,1 1 0,-1-1 0,0 0 0,1 1 0,-1-1 1,0 1-1,1 0 0,-1 0 0,1 0 0,-1 0 0,1 1 1,-1-1-118,0 1 19,0 1 1,0-1-1,0 0 1,0 1-1,1 0 1,-1 0 0,1 0-1,-1 0 1,1 0-1,0 0 1,0 0 0,0 1-1,1-1 1,-1 1-1,1-1 1,0 1 0,-1 3-20,2-4 6,-1 0 1,1 0-1,0 0 1,-1-1 0,1 1-1,1 0 1,-1 0-1,0 0 1,1 0 0,-1 0-1,1-1 1,0 1 0,0 0-1,0-1 1,0 1-1,0 0 1,1-1 0,-1 0-1,1 1 1,0-1 0,0 0-1,-1 0 1,3 2-7,0-1-91,0 0 0,0 0 0,0 0 0,0-1 0,1 1 0,-1-1 0,1 0 1,0-1-1,-1 1 0,1-1 0,0 0 0,0 0 0,0 0 0,0-1 0,0 0 0,0 0 91,2 0-979,0-1 0,0 0 0,0 0-1,0-1 1,0 1 0,-1-2 0,2 1 979,12-7-1078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2.22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57 46 9984,'0'-1'403,"-1"-1"62,1 0 0,-1 0 0,1 0 0,-1 0 0,1 0 1,0 1-1,0-1 0,-1 0 0,2 0 0,-1 0 0,0 0 0,0 0 0,1 0 1,-1 0-1,1 1 0,0-2-465,1-1 2150,-1 4-2073,-1-1 0,0 1 1,0-1-1,0 1 1,1 0-1,-1-1 1,0 1-1,1-1 1,-1 1-1,0 0 1,1 0-1,-1-1 1,0 1-1,1 0 1,-1-1-1,1 1 1,-1 0-1,1 0 1,-1 0-1,1-1 1,-1 1-1,0 0 0,1 0 1,-1 0-1,1 0 1,-1 0-1,1 0 1,0 0-1,-1 0 1,1 0-1,-1 0 1,1 0-1,-1 0 1,1 0-78,2 0 54,-1 1 0,1-1 1,0 1-1,0 0 0,0 0 1,0 0-1,-1 0 0,1 0 1,0 0-1,-1 0 0,1 1 1,-1-1-1,0 1 0,1 0 1,-1 0-1,1 0-54,4 6 117,1-1 1,-1 1-1,4 7-117,13 20 144,-3 0 0,0 3-144,-6-9 39,1-1-1,2 0 1,2-1 0,1 0-39,50 51-886,-70-78 846,-1 1-1,1-1 0,-1 1 1,1-1-1,-1 1 1,1-1-1,-1 1 0,0-1 1,1 1-1,-1 0 1,0-1-1,1 1 0,-1-1 1,0 1-1,0 0 0,0-1 1,0 1-1,0 0 1,0-1-1,0 1 0,0 0 1,0-1-1,0 2 41,-1-2-111,1 1 0,0-1 0,-1 1 0,0 0 0,1-1-1,-1 1 1,1-1 0,-1 1 0,0-1 0,1 0 0,-1 1 0,0-1 0,1 0 0,-1 1-1,0-1 1,0 0 0,0 0 0,0 1 111,-4 0-764,0 0 0,0-1-1,0 1 1,0-1 0,0 0 0,-3 0 764,-2-1-1301,1 0 1,0 0-1,0-1 1,0 0 0,1-1-1,-1 0 1,0 0 0,1 0 1300,-18-10-3360,-21-12 3360,24 12 3052,0 1 0,-11-3-3052,24 11 1084,-31-12 9560,-8-1-10644,53 18 639,0-1 0,0 1 0,1-1 0,-1 0 0,0 0-1,4-1-638,7 0 412,11 0-512,162-4 1879,-125 7-4030,0 2-3572,-40-2-1435,-8-1 2453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4.07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13 8960,'5'-1'10234,"13"-1"-7664,6-1-2761,-7 0 346,0 2 1,-1-1 0,1 2 0,0 0-1,0 0 1,2 2-156,-14-2 20,0 1 0,0 0-1,0 0 1,0 0 0,0 1 0,0 0 0,0-1 0,-1 1-1,1 1 1,-1-1 0,0 0 0,1 1 0,-1 0 0,0 0-1,-1 0 1,1 0 0,-1 1 0,0-1 0,1 1 0,-2 0-1,1 0 1,0 0-20,-1 0 29,0 1 0,0 0 0,0 0 0,-1 0 0,0-1 0,0 1 0,0 0 0,-1 1-29,-2 40 101,1-36-63,0 0 0,1-1 0,0 1 0,1 0 0,2 8-38,-3-16-2,1 0 0,0-1 0,0 1 0,-1 0 0,1-1 0,1 1 0,-1-1 0,0 1 0,0-1 0,1 1 0,-1-1 0,0 0 0,1 0 0,0 1 0,-1-1 0,1 0 0,0 0 0,0 0 0,0 0 2,4 1 14,1 1-1,0-1 0,0 0 1,7 1-14,5 0 10,-7-1 23,1 1 0,-1 0-1,0 0 1,0 1 0,7 3-33,-16-5 14,0 0 0,0-1 0,0 1 0,0 0 0,0 0-1,-1 0 1,1 0 0,-1 1 0,0-1 0,1 1 0,-1-1 0,0 1 0,-1 0 0,1-1 0,-1 1-1,1 0 1,-1 0 0,0 0 0,0 0 0,0 0 0,-1 0 0,1 2-14,1 25 147,-2-20-213,0-1 1,1 1-1,0-1 0,3 9 66,-3-16-1,0 1 0,0 0 1,0-1-1,1 1 0,-1-1 1,1 1-1,-1-1 0,1 0 1,0 0-1,0 1 1,0-1-1,1 0 0,-1-1 1,0 1-1,1 0 0,0 0 1,-1-1-1,4 2 1,37 11 454,-33-11-410,0 0 0,1 1 0,-1 0 0,0 1-44,-7-4 13,0 1-1,0 0 1,0 0-1,0 0 1,-1 1-1,1-1 1,-1 0-1,1 1 1,-1 0-1,0-1 1,0 1-1,0 0 1,-1 0-1,1 0-12,2 8 132,0 1-1,2 9-131,7 18 57,-13-38-63,1 1 0,0-1 0,0 0 0,-1 1 0,1-1-1,0 0 1,1 1 0,-1-1 0,0 0 0,0 0 0,0 0 0,1 0-1,-1 0 1,1 0 0,-1 0 0,1-1 0,-1 1 0,1 0-1,0-1 1,1 1 6,-1 0-205,1-1-1,0 1 0,0-1 0,0 0 1,0 0-1,-1 0 0,1 0 0,0 0 1,0-1-1,0 1 0,-1-1 0,2 0 206,4-1-384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04.80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9 90 8192,'-1'0'569,"1"0"0,-1 0 0,1 1 0,0-1 0,-1 0 0,1 0 0,-1 1 0,1-1 0,0 0 0,-1 1 0,1-1 0,0 0-1,-1 1 1,1-1 0,0 0 0,-1 1 0,1-1 0,0 0 0,0 1 0,0-1 0,-1 1-569,0 3 1497,1-4-644,1-6 763,5-10-1372,1-4-105,-1 0 1,-1-1-140,-5 20 1,0 1 1,0-1 0,0 0 0,1 0 0,-1 0 0,0 1 0,0-1 0,1 0 0,-1 0 0,0 1 0,1-1-1,-1 0 1,1 1 0,0-1 0,-1 0 0,1 1 0,-1-1 0,1 1 0,0-1 0,-1 1 0,1-1-1,0 1 1,0-1 0,0 1 0,-1 0 0,1-1 0,0 1 0,0 0 0,0 0 0,0-1 0,0 1-1,0 0 1,0 0 0,-1 0 0,1 0 0,0 0 0,0 0 0,0 0 0,0 0 0,0 1 0,0-1-1,0 0 1,0 0-2,5 2-2,0 0-1,0 0 0,0 1 1,0-1-1,4 4 3,-3-3 6,3 2-2,-1 1 0,0-1-1,0 1 1,-1 1 0,0-1-1,5 6-3,-9-8 13,1 0-1,-1 1 0,-1 0 0,1 0 0,-1 0 0,0 0 0,0 1 0,0-1 0,-1 1 0,0-1 0,0 5-12,-1-10 14,-1 1 0,0-1 1,0 1-1,0 0 0,0-1 1,0 1-1,0-1 0,0 1 1,0 0-1,0-1 0,0 1 0,0-1 1,0 1-1,-1 0 0,1-1 1,0 1-1,0-1 0,-1 1 0,1-1 1,0 1-1,-1-1 0,1 1 1,-1-1-15,0 1 37,0-1 1,0 1-1,0-1 1,-1 1-1,1-1 1,0 0-1,0 0 0,-1 1 1,1-1-1,0 0 1,0 0-1,-1 0 1,0 0-38,-16-1 329,0 0 0,0-1 0,0-1-1,1 0 1,0-1 0,-9-3-329,25 6-15,0 1-58,1 0 0,-1 0 0,0 0 0,1 0 0,-1 0 1,0 0-1,1-1 0,-1 1 0,0 0 0,1 0 0,-1-1 0,1 1 0,-1 0 0,1-1 0,-1 1 0,1-1 1,-1 1-1,1-1 0,-1 1 0,1 0 0,0-1 0,-1 1 0,1-1 0,0 0 0,-1 1 0,1-1 0,0 1 0,0-1 1,0 1-1,0-1 0,-1 1 0,1-1 0,0 0 73,3-7-331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16.17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54 549 8704,'-4'3'701,"0"-1"0,0 0 0,0 1 0,0 0 0,0 0 1,1 0-1,-1 0 0,1 0 0,0 1 0,0-1 0,0 1 0,1 0 0,-1 0 1,1 0-1,-1 2-701,3-6 65,0 1 0,0-1-1,0 1 1,0-1 0,0 1 0,-1-1 0,1 0 0,0 1 0,0-1 0,1 1 0,-1-1 0,0 1-1,0-1 1,0 0 0,0 1 0,0-1 0,0 1 0,1-1 0,-1 1 0,0-1 0,0 0 0,1 1-1,-1-1 1,0 0 0,1 1 0,-1-1 0,1 0 0,-1 1 0,0-1 0,1 0 0,-1 0-1,1 1 1,-1-1 0,1 0 0,-1 0 0,0 0 0,1 0 0,-1 0 0,1 1 0,-1-1 0,1 0-1,-1 0 1,1 0-65,1 0 90,0 0-1,0 0 1,1 0-1,-1 0 1,0 0-1,0 0 1,0 0-1,0-1 0,-1 1 1,3-1-90,5-3 169,1 0 0,-1 0-1,0-1 1,-1 0 0,1-1 0,-1 0-1,0 0 1,2-3-169,-1 1 126,-1-1 0,0-1 0,-1 1 0,0-1 0,-1 0 1,2-6-127,9-19 472,5-20-472,-8 21 317,-13 30-313,1 1-1,0-1 1,0 1 0,1 0 0,-1-1-1,1 1 1,-1 0 0,1 0 0,0 1-1,0-1 1,1 1 0,-1-1 0,1 1-1,-1 0 1,1 0 0,0 0 0,0 0-1,0 1 1,1-1-4,10-2-41,1 0 1,-1 1-1,1 0 0,9 0 41,-6 1 17,62-8-136,-3 1-450,11-6 569,-86 15-5,-1-1-1,1 0 0,-1 1 1,1-1-1,-1 0 1,1 0-1,-1 0 0,0 0 1,0 0-1,1-1 6,-3 2 2,1-1 0,-1 1 0,0-1 0,1 1 1,-1-1-1,0 1 0,1-1 0,-1 1 0,0-1 0,0 1 0,1-1 0,-1 1 0,0-1 0,0 1 0,0-1 0,0 0 0,0 1 0,0-1 0,0 1 1,0-1-1,0 1 0,0-1 0,-1 1 0,1-1 0,0 0 0,0 1 0,0-1 0,-1 1 0,1-1 0,0 1 0,-1 0 0,1-1 0,-1 1 0,1-1 1,0 1-1,-1-1 0,1 1 0,-1 0 0,1-1 0,-1 1-2,-21-15 73,17 12-49,0 0 0,0 0 0,1-1 0,-1 1 0,1-1 0,0 0 0,-2-2-24,6 5 2,-1 0-1,0 0 1,1 0 0,-1 0 0,1 0 0,-1 0 0,1 0 0,0 0 0,0 0 0,-1 0 0,1 0 0,0 0-1,0-1 1,0 1 0,0 0 0,1 0-2,-1-1-4,1 1 1,-1-1-1,1 1 0,0-1 0,0 1 1,-1 0-1,1-1 0,1 1 0,-1 0 1,0-1-1,0 1 0,0 0 0,1 0 1,0 0 3,6-6-13,2 1 1,-1 0-1,1 1 1,0 0-1,8-3 13,17-5 19,4 0-19,-13 5 33,8-1-37,-1 1 0,2 1 0,16 0 4,-35 4-41,-9 3 82,-1-2 0,1 1 0,0-1 0,-1 0 0,1 0 0,-1 0 0,0-1 0,1 0 0,-1 0 0,0-1-41,-5 3 20,-1 1-1,1-1 1,-1 0-1,1 1 1,-1-1-1,0 0 1,1 1 0,-1-1-1,0 0 1,0 1-1,0-1 1,1 0-1,-1 0 1,0 1-1,0-1 1,0 0-1,0 0-19,0 1-19,0 0 0,0-1 0,0 1-1,0 0 1,0-1 0,0 1 0,0 0-1,0-1 1,-1 1 0,1 0 0,0-1-1,0 1 1,0 0 0,0-1 0,0 1-1,-1 0 1,1-1 0,0 1 0,0 0-1,-1 0 1,1-1 0,0 1 0,0 0-1,-1 0 1,1 0 0,0-1 0,-1 1-1,1 0 1,0 0 0,-1 0 19,1 0-1941,1 0-614,6 3 982,7-3 719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16.84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28 18 11008,'-4'-3'1616,"-9"-8"1134,3 8 3385,10 3-4973,6 9-212,16 32-640,41 72-306,-43-77 181,-19-29 153,-13-22-167,-14-26-113,16 24 41,-1 0 0,-12-12-99,22 28 2,-7-11 79,8 12-80,-1-1-1,1 1 1,0 0-1,0 0 0,0-1 1,0 1-1,0 0 1,0 0-1,0-1 1,0 1-1,0 0 1,0 0-1,0-1 1,0 1-1,1 0 1,-1 0-1,0-1 1,0 1-1,0 0 1,0 0-1,0-1 1,0 1-1,1 0 0,-1 0 1,0 0-1,0-1 1,0 1-1,1 0 1,-1 0-1,0 0 1,0 0-1,1 0 1,-1-1-1,0 1 1,0 0-1,1 0 1,-1 0-1,0 0 1,0 0-1,1 0 1,-1 0-1,0 0 0,1 0 1,-1 0-1,0 0 1,0 0-1,1 0 1,-1 0-1,0 0 0,13 0-4,0 0 0,-1 1 0,1 1 0,-1 0 0,1 0 0,-1 1 0,0 0 0,1 1 4,-8-2 12,1 0-1,-1-1 0,0 2 1,0-1-1,0 0 1,0 1-1,2 2-11,-6-4 31,0-1 0,0 1-1,1 0 1,-1 1 0,0-1-1,-1 0 1,1 0 0,0 0 0,0 0-1,-1 1 1,1-1 0,0 0-1,-1 0 1,1 1 0,-1-1 0,0 0-1,0 1 1,0-1 0,1 1-1,-1-1 1,-1 0 0,1 1 0,0-1-1,0 0 1,0 1 0,-1-1-1,1 0 1,-1 1 0,0 0-31,-3 5 121,-1 1-1,0-1 1,-1 0 0,0 0 0,0-1 0,-1 1-1,0-1 1,0-1 0,0 1-121,-28 25 65,28-24-167,5-6-105,0 1 0,1-1-1,-1 1 1,1 0-1,-1 0 1,1-1-1,0 1 1,0 0-1,0 0 1,0 0 207,1-1-54,0-1 1,0 0-1,0 0 0,0 0 0,0 0 1,0 0-1,0 0 0,0 0 1,0 0-1,0 0 0,0 0 1,0 0-1,0 0 0,0 0 1,0 1-1,0-1 0,0 0 1,0 0-1,0 0 0,0 0 1,0 0-1,0 0 0,0 0 0,1 0 1,-1 0-1,0 0 0,0 0 1,0 0-1,0 0 0,0 0 1,0 0-1,0 0 0,0 0 1,0 0-1,0 0 0,0 0 1,0 0-1,1 0 0,-1 0 0,0 0 1,0 0-1,0 0 0,0 0 1,0 0-1,0 0 0,0 0 1,0 0-1,0 0 0,0 0 1,0 0-1,0 0 0,1 0 1,-1 0-1,0 0 0,0 0 1,0 0-1,0 0 0,0 0 0,0 0 1,0 0-1,0 0 54,1-1-341,10-2-438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18.25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11 14 9216,'-1'-11'4842,"4"9"-921,4 5-1623,-6-1-2186,0-1 1,0 1-1,0-1 1,0 1 0,0-1-1,0 1 1,-1 0-1,1-1 1,-1 1 0,1 0-1,-1-1 1,1 1-1,-1 0 1,0 0 0,0 1-113,-3 31 511,1-23-269,-9 54 493,-1 15-39,11-66-559,0-1 0,1 1 0,1 0 0,2 9-137,-2-18 39,0 0 0,1 1 0,0-1 0,0 0 0,0 0 1,4 4-40,-5-7 27,1 1 0,-1-1 1,1 0-1,0 0 1,0 0-1,0 0 1,1 0-1,-1 0 0,0 0 1,1-1-1,-1 1 1,1-1-1,0 0 1,2 2-28,1-2 59,-1 0 1,1 0 0,0 0-1,0 0 1,-1-1 0,1 0-1,0 0 1,0 0 0,0-1 0,2 0-60,15-3 141,-1-1 1,1-1-142,-23 6 0,18-4-865,0-2 1,13-5 864,-25 8-992,1 0 1,-1 0 0,-1 0-1,1-1 1,0 1 0,-1-2 0,0 1-1,0 0 1,2-3 991,5-7-1338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18.59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58 11392,'3'-6'4288,"10"6"-3329,10-3 801,-8-1 96,15 2-608,8-4-160,5-3-480,11 0-224,-11 3-224,-9 0-256,0 3-96,-3 0-2368,-15 3-1088,-5 0 1761,-11 8 959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18.92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7 11392,'-31'6'4288,"27"-6"-3329,4 4 1281,8-2 416,-1-2-960,2 0-224,18 0-576,-5 0-192,17-2-416,-8-2-96,14 1-64,-11 0-640,2 0-288,-6 0-3680,-3 3-1663,-3 0 3039,-6 6 1600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20.95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 43 7040,'-3'-9'109,"-2"-7"10240,5 16-10268,1 0 0,-1 0 0,0 0 0,0 0 0,0 0 0,0 0 0,0 0 0,0 0 0,0 0 0,0 0 0,0 0 1,0 0-1,0 0 0,0 0 0,0 0 0,0 0 0,0 0 0,0 0 0,0 0 0,0 0 0,0 0 0,0 0 0,0 0 0,0 0 0,0 0 0,1 0 0,-1 0 0,0 0 0,0 0 0,0 0 0,0 0 0,0 0 0,0 0 0,0 0 0,0 0 0,0 0 0,0 0 0,0 0 0,0 0 0,0 0 0,0 0 0,0 0 0,0 0 0,0 0 0,0 0 0,0 0 0,0 0 0,0 0 0,0 0 0,0 0 0,0 0 0,0 0 0,0 0 0,0 0 0,0-1 0,0 1 0,0 0 0,0 0 0,0 0-81,7 9 1316,15 24-549,-2-4-526,-2 0-1,12 28-240,-24-46 60,-5-9 25,0-1 0,0 1 1,0 0-1,0-1 0,0 1 0,-1 0 0,1 0 1,-1 0-1,0 0 0,1-1 0,-1 2-85,-14-11 1430,11 3-1309,0-1 1,0 0 0,0 0 0,1 0 0,0 0 0,1 0 0,-1 0 0,1 0 0,0 0 0,1 0 0,0-1 0,0 1 0,1 0 0,-1 0 0,1 0 0,1 0 0,0 0 0,1-4-122,-1 5 24,1-1 0,-1 1 0,1-1 0,0 1 0,1 0 0,0 0 0,0 0 0,0 0 0,2-1-24,-3 3-26,0 1 0,0-1 0,1 1 0,-1 0 0,1 0 0,0 0 0,0 0 0,-1 0 0,1 1 0,0-1 0,1 1 0,-1 0 0,0 0 0,2 0 26,-2 1-137,1 0 0,-1-1-1,0 1 1,1 1-1,-1-1 1,3 1 137,3 1-2591,0 1 1,0 0-1,6 2 2591,-9-2-1828,1 0-1,-1-1 1,1 0-1,0 0 1,-1 0-1,8-1 1829,13 0-2325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3.05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324 237 7424,'0'0'2921,"-2"-3"-2184,0 3-90,0 0-1,0 0 1,0-1-1,0 2 1,1-1-1,-1 0 1,0 0-1,0 0 0,0 1 1,-1 0-647,-10 1 1626,-27 1 502,-1 0 607,-15-2-2735,43-1 383,0 0 0,-1-2 1,1 1-1,0-1 0,0-1 0,-4-1-383,14 3 45,0 0 0,0-1 0,0 1 0,0 0-1,0-1 1,0 1 0,1-1 0,-1 0 0,1 0 0,-1 0 0,1 0-1,0 0 1,0 0 0,0-1 0,0 1 0,-1-2-45,1 0 14,1 1-1,-1 0 1,1-1 0,0 1-1,0-1 1,0 1 0,1-1 0,-1 0-1,1 1 1,0-1 0,0 1-1,1-1 1,0-2-14,1-3-20,0 1 0,1-1-1,1 1 1,0 0 0,0 0 0,1 0-1,0 0 1,0 1 0,1-1 0,0 1-1,0 0 1,1 1 0,0-1-1,1 1 1,0 1 0,0-1 0,0 1-1,0 0 1,1 1 0,3-1 20,-9 4-58,-1 0 0,1 0-1,0 1 1,0-1 0,0 1 0,0-1 0,0 1 0,0 0 0,0 0-1,0 1 1,0-1 0,0 0 0,0 1 58,-2-1-23,0 0-1,0 0 1,0 1-1,0-1 0,0 0 1,0 1-1,0-1 1,0 1-1,0-1 1,0 1-1,0-1 1,0 1-1,0 0 1,-1-1-1,1 1 1,0 0-1,-1-1 1,1 1-1,0 0 1,-1 0-1,1 0 1,-1 0-1,0-1 1,1 1-1,-1 0 1,0 0-1,1 0 1,-1 0-1,0 0 1,0 0-1,0 0 1,0 0-1,0 0 1,0 0-1,0 0 24,-1 2 9,0 0 0,0-1-1,0 1 1,0 0 0,-1 0 0,1-1-1,-1 1 1,0-1 0,0 1-1,0-1 1,0 0 0,0 1 0,0-1-1,-1 0 1,1 0 0,-1 0 0,-2 0-9,-6 5 248,-2 0 1,1-1 0,-8 2-249,13-5 129,-19 9 181,25-12-321,1 0 0,0 0 0,0 0 0,0 0 0,0 0 1,0 0-1,0 0 0,0 0 0,0 0 0,0 0 0,0 0 1,0 0-1,0 0 0,0 0 0,-1 0 0,1 0 1,0 0-1,0 0 0,0 0 0,0 0 0,0 0 0,0 0 1,0 0-1,0 0 0,0 0 0,0 0 0,0 0 1,0 0-1,0 0 0,0 1 0,0-1 0,0 0 0,0 0 1,0 0-1,0 0 0,0 0 0,0 0 0,0 0 0,0 0 1,0 0-1,0 0 0,0 0 0,0 0 0,0 0 1,0 0-1,0 0 0,0 1 0,0-1 0,0 0 0,0 0 1,0 0-1,0 0 0,0 0 0,0 0 0,0 0 0,0 0 1,0 0-1,1 0 0,-1 0 0,0 0 0,0 0 1,0 0-1,0 0 0,0 0 0,0 0 0,0 0 0,0 0 11,8 0-804,12-2-382,-19 2 1176,36-6-859,11 1 442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20.1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115 137 15488,'-32'-7'9555,"25"6"-8558,0 0 1,-1-1-1,1 1 0,-4-3-997,9 3 23,0 0 0,-1 0 0,1-1 0,0 1 0,0 0-1,0-1 1,0 0 0,0 1 0,1-1 0,-1 0 0,0 0 0,1 0-1,-1 0 1,1 0 0,-1-2-23,0 0 12,0-1-1,0 1 1,0-1-1,1 1 1,0-1 0,0 0-1,0 1 1,0-6-12,1 8-33,0 0 0,0 0 0,0 0-1,1 0 1,-1 0 0,0 0 0,1 0 0,-1 0 0,1 0 0,0 0 0,-1 0 0,1 0 0,0 0 0,0 0 0,0 0 0,1 1 0,-1-1 0,0 1 0,1-1 0,-1 1-1,1-1 1,0 0 33,-2 2-54,1 0 0,0-1 0,-1 1 0,1-1 0,0 1-1,-1 0 1,1-1 0,0 1 0,0 0 0,-1 0 0,1 0-1,0 0 1,0-1 0,0 1 0,-1 0 0,1 0 0,0 1-1,0-1 55,0 0-16,-1 0-1,0 0 1,1 0 0,-1 0-1,0 1 1,0-1-1,1 0 1,-1 0 0,0 0-1,0 1 1,1-1-1,-1 0 1,0 0-1,0 1 1,0-1 0,1 0-1,-1 1 1,0-1-1,0 0 1,0 1-1,0-1 1,0 0 0,0 1-1,1-1 1,-1 0-1,0 1 1,0-1 0,0 0-1,0 1 1,0-1-1,0 0 1,0 1-1,-1-1 1,1 0 0,0 1-1,0-1 1,0 0-1,0 0 1,0 1-1,0-1 18,-3 7 53,-1 0 0,1 0 0,-1 0 1,0-1-1,-2 2-54,2-2-3011,2-4-3369,10-7-2489,1 1 2981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3.48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220 167 10880,'-1'0'395,"1"0"-1,0 0 1,0-1 0,-1 1 0,1 0 0,-1 0 0,1-1-1,0 1 1,-1 0 0,1 0 0,0 0 0,-1 0 0,1 0-1,-1 0 1,1-1 0,0 1 0,-1 0 0,1 0 0,-1 0-1,1 0 1,-1 0 0,1 0 0,0 1 0,-1-1 0,1 0-1,-1 0 1,1 0 0,0 0 0,-1 0 0,1 0 0,-1 1-1,1-1 1,0 0-395,-10 4 1237,2-3-1041,0 0 0,0 0-1,0-1 1,0 0 0,0 0 0,0 0 0,0-1-1,0 0 1,0-1 0,0 0 0,0 0 0,1 0-1,-1-1 1,1 1 0,0-2 0,0 1 0,-5-4-196,7 4-8,1 1 0,0-1 1,0-1-1,0 1 0,0 0 1,1-1-1,-1 1 0,1-1 1,0 0-1,1 0 1,-1 0-1,0-3 8,1 4-13,1 0-1,0-1 1,0 1 0,1 0-1,-1-1 1,1 1 0,0 0-1,0-1 1,0 1 0,0-1-1,1 1 1,0 0 0,-1-1-1,1 1 1,1 0 0,-1 0-1,0 0 1,2-1 13,-2 2-82,0 0-1,0 0 0,0 0 1,1 0-1,-1 0 1,1 0-1,0 0 0,-1 1 1,1-1-1,0 1 1,0-1-1,0 1 1,0 0-1,1-1 0,-1 1 1,0 0-1,1 0 1,-1 0-1,1 1 0,-1-1 1,1 1-1,-1-1 1,1 1-1,-1-1 1,1 1-1,0 0 0,-1 0 1,1 0-1,-1 1 1,1-1-1,0 0 0,-1 1 1,2 0 82,-3-1-39,0 1 0,0-1 0,0 1 1,1-1-1,-1 1 0,0 0 0,0-1 0,0 1 0,-1 0 1,1 0-1,0 0 0,0 0 0,0 0 0,-1-1 0,1 1 1,0 0-1,-1 0 0,1 0 0,-1 1 0,0-1 1,1 0-1,-1 0 0,0 0 0,0 0 0,1 0 0,-1 0 1,0 0-1,0 1 0,-1-1 0,1 0 0,0 0 0,0 0 1,-1 0-1,1 0 0,0 0 0,-1 0 0,0 1 39,-1 2 53,0 0 0,0 0 0,0 0 0,-1 0 0,0 0 0,0-1 0,0 1 0,-3 2-53,1-2 226,-1 1 0,0-1 0,0 0 0,0-1 0,-1 1 0,1-1 0,-1 0 0,-5 1-226,7-3-498,10-3-798,13-6-649,16-5 665,10-3 629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4.19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 19 9216,'-13'-2'2981,"11"2"-1573,2 0 405,0 0 395,0 0-96,3 6 1200,-1 1-2815,-1 1 0,-1-1 0,0 1-1,0 6-496,-1-9 63,1 0 0,-1 1 0,2-1-1,-1 0 1,1 1 0,0-1-1,0 0 1,0 0 0,1 0 0,0 0-1,0 0-62,0-2 10,-1 0 0,1 0 0,0-1 0,0 1 0,0-1 0,1 0 0,0 1-10,-2-2 12,-1 0 0,1-1 0,0 1 0,0-1 0,0 1 0,0-1 0,0 1 0,0-1 0,0 1 0,0-1 0,0 0 0,0 0 0,1 1 0,-1-1 0,0 0 0,0 0 0,0 0 0,0 0 0,0 0 0,0 0 0,0-1 0,0 1 0,1 0 0,0 0-12,6-4 54,1 1 1,0-1 0,-1 0 0,0-1-1,0 1 1,0-1 0,0-1 0,1-1-55,16-15 74,14-15-74,-20 19 21,12-14-16,-30 32-5,-1-1 0,0 1 0,0 0 0,1 0 0,-1-1 0,1 1 0,-1 0 0,0 0 0,1-1 0,-1 1 0,1 0 0,-1 0 0,0 0 0,1-1 0,-1 1 0,1 0 0,-1 0 0,1 0 0,-1 0 0,1 0 0,-1 0 0,1 0 0,-1 0 0,1 0 0,-1 0 0,0 1 0,1-1 0,-1 0 0,0 0 0,0 1 0,1-1 0,-1 0 0,0 1 0,0-1 0,1 0 0,-1 1 0,0-1 0,0 0 0,0 1 0,0-1 0,0 0 0,1 1 0,-1-1 0,0 1 0,0-1 0,0 0 0,-2 27 0,1-22 0,0 7 0,-1 28 0,2-37 0,1 1 0,-1-1 0,1 1 0,0-1 0,0 1 0,0-1 0,0 0 0,1 0 0,-1 1 0,1-1 0,-1-2 3,0 0-1,0 1 0,0-1 1,0 0-1,0 0 1,0 0-1,0 0 1,1 0-1,-1 0 0,0 0 1,1 0-1,-1 0 1,0-1-1,1 1 0,-1 0 1,1-1-1,-1 1 1,1-1-1,0 0 1,0 1-3,0-1 9,1 0 0,-1 0 0,1 0 0,-1 0 0,1-1 1,-1 1-1,1-1 0,-1 1 0,0-1 0,1 0 1,-1 0-1,2 0-9,4-3 33,0-1 0,0 0 0,0 0 0,-1 0 0,0-1 1,3-2-34,3-4 43,0-1 1,0 0 0,-1 0-1,-1-1 1,6-10-44,-9 12 112,-8 12-106,0 0-1,0 0 1,0 0-1,0 0 1,0-1-1,0 1 1,0 0-1,0 0 0,0 0 1,0 0-1,0 0 1,0 0-1,1 0 1,-1 0-1,0 0 1,0 0-1,0 0 1,0 0-1,0 0 1,0-1-1,0 1 1,0 0-1,0 0 1,1 0-1,-1 0 1,0 0-1,0 0 1,0 0-1,0 0 1,0 0-1,0 0 1,0 0-1,0 0 0,1 0 1,-1 0-1,0 0 1,0 0-1,0 0 1,0 0-1,0 0 1,0 0-1,0 0 1,0 0-1,1 0 1,-1 0-1,0 1-5,1 4 147,-2 9-23,1-14-124,-2 14 148,1 0-1,1 0 1,0-1 0,1 1 0,2 8-148,-2-18-28,0-1 1,0 0-1,0 1 0,1-1 1,-1 0-1,1 0 1,0 0-1,0 0 1,0 0-1,0 0 1,2 1 27,-2-2-159,0-1 1,0 1 0,0-1-1,0 0 1,1 0-1,-1 1 1,0-1-1,1 0 1,-1 0-1,1-1 1,-1 1 0,1 0-1,-1-1 1,1 0-1,0 1 1,-1-1-1,1 0 1,1 0 158,0 0-2035,0-1 1,1 1-1,-1-1 0,0 0 0,1 1 1,-1-2-1,3 0 2035,-2 1-1602,18-6-4355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4.53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40 267 16128,'-31'9'5983,"31"-9"-4671,-4 12 224,4-12-288,0 5-704,0 1-128,4 1-704,0-1-256,8 0 256,-5 0-2848,8-9-1120,-3 0 2144,8-16 1057</inkml:trace>
  <inkml:trace contextRef="#ctx0" brushRef="#br0" timeOffset="1">108 27 13440,'-54'-26'5087,"54"26"-3967,-34 0 768,30 0 32,-3 2-1024,-2 2-320,9 1-1280,0 1-512,16 0 608,-5 1 288,14-1 256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5.12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20 224 11264,'-8'-4'4036,"8"4"-3913,0 0 0,-1 0 0,1-1 0,0 1 1,0 0-1,-1 0 0,1-1 0,0 1 0,-1 0 0,1 0 0,0 0 0,-1 0 0,1 0 0,-1 0 0,1 0 0,0-1 1,-1 1-1,1 0 0,0 0 0,-1 0 0,1 0 0,-1 0 0,1 0 0,0 1 0,-1-1 0,1 0 0,0 0-123,-1 0 113,1 0 0,0 0 0,0 0 0,0 0-1,0 0 1,-1 0 0,1 1 0,0-1 0,0 0-1,0 0 1,0 0 0,0 0 0,0 0 0,0 1-1,-1-1 1,1 0 0,0 0 0,0 0 0,0 0-1,0 1 1,0-1 0,0 0 0,0 0 0,0 0-1,0 0 1,0 0 0,0 1 0,0-1 0,0 0-1,0 0 1,0 0 0,0 0 0,0 1 0,1-1-1,-1 0 1,0 0 0,0 0 0,0 0 0,0 0-1,0 1 1,0-1 0,0 0 0,1 0 0,-1 0-1,0 0 1,0 0 0,0 0 0,0 0 0,0 1-1,1-1 1,-1 0 0,0 0 0,0 0 0,0 0-1,1 0 1,-1 0 0,0 0 0,0 0-113,10 5 391,1-2-317,0-1 1,1-1-1,-1 1 1,0-2-1,1 1 1,1-1-75,24-2 257,8-2-257,-40 4 21,0 0 1,0-1 0,0 1 0,0-1-1,-1 0 1,1-1 0,0 1-1,0-1 1,-1 0 0,1 0 0,-1 0-1,0 0 1,4-3-22,-8 5 8,1-1-1,0 0 1,-1 1-1,1-1 1,-1 1-1,1-1 1,-1 0-1,1 1 1,-1-1-1,0 0 1,1 0 0,-1 1-1,0-1 1,0 0-1,1 0 1,-1 0-1,0 1 1,0-1-1,0 0 1,0 0-1,0 0 1,0 1-1,-1-1 1,1 0-1,0 0 1,0 1-1,-1-1 1,1 0 0,0 0-1,-1 1 1,1-1-1,-1 0 1,1 1-1,-1-1 1,1 0-1,-1 1 1,0-1-1,1 1 1,-2-1-8,-3-4 7,0 1-1,-1 0 1,0 0 0,-5-2-7,8 3 10,-29-16 108,-10-10-118,31 21 137,0-1-1,1 0 0,1 0 1,-1-1-1,-2-4-136,11 13 6,0 0 0,0-1 1,0 1-1,1 0 0,-1 0 0,0-1 1,0 1-1,1 0 0,-1-1 1,1 1-1,-1 0 0,1-1 0,0 1 1,0-1-1,0 1 0,0-1 0,0 1 1,0 0-1,0-2-6,1 2-8,0 0-1,0 0 1,0 0 0,0 0-1,0 0 1,0 0 0,0 1-1,0-1 1,0 0 0,0 0-1,1 1 1,-1-1 0,0 1-1,1-1 1,-1 1 0,0-1-1,1 1 1,-1 0 0,1-1-1,-1 1 1,0 0 0,2 0 8,32-4-3932,31 0 3932,35 4-13732,-66 2 9834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5.47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28 145 12416,'-5'8'4639,"5"5"-3583,-4 8 800,4-10 128,0 4-800,4 4-192,1-4-608,2 0-160,-3-4-160,0-1-1024,3-1-416,0-9-4991,5-4-2273,3-7 4416</inkml:trace>
  <inkml:trace contextRef="#ctx0" brushRef="#br0" timeOffset="1">12 0 13056,'-11'7'4927,"11"1"-3839,11 7-384,0-9-384,12 1-3136,15-5-1215,-2 2 2015,-6-2 992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5.81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167 0 13184,'-43'3'6186,"40"-3"-6219,-1-1 744,0 2-1,-1-1 1,1 0-1,0 1 1,-1-1-1,1 1 0,0 0 1,0 0-1,0 0 1,-2 2-711,-3 1 573,0 1 0,-1 1 0,-3 3-573,10-6 31,0-1 1,0 0-1,0 0 1,1 1-1,-1 0 0,1-1 1,0 1-1,0 0 1,0 0-1,0 0 0,1 0 1,-1 1-32,2-3 3,-1 1 0,1-1-1,0 0 1,0 1 0,0-1 0,0 0 0,0 1 0,0-1 0,0 0 0,1 1-1,-1-1 1,1 0 0,-1 1 0,1-1 0,-1 0 0,1 0 0,0 0 0,0 0-1,-1 1 1,1-1 0,0 0 0,0 0 0,0 0 0,1 0 0,-1-1 0,1 2-3,2 0 14,0 1 0,0-1-1,0-1 1,0 1 0,0 0 0,1-1 0,-1 0 0,1 1-14,2-1 47,0 0 0,0 0 0,-1 0 0,1-1 0,0 0 0,0 0 0,0-1 0,-1 1 0,1-1 0,0 0-1,0-1 1,-1 0 0,3 0-47,-1-1-320,0-1-1,0 1 1,-1-1-1,5-3 321,-4 2-2320,0 0 1,0-1-1,5-6 2320,-9 8-2436,-3 3 1897,0 0-1,0 0 1,0 0 0,0 0 0,0 0-1,0 0 1,0 0 0,0 1-1,1-1 1,-1 0 0,1 0 539,12-3-1653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6.14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43 69 15232,'-6'-4'1778,"5"3"-1402,-1 1 0,1-1 0,0 0 1,-1 0-1,1 0 0,0 0 0,0 0 0,0 0 1,0 0-1,0 0 0,0 0 0,0-1 0,1 1 1,-1 0-377,-2-3 523,0-1 0,0 1 0,1-1 1,0 0-1,0 1 0,1-1 0,-1 0 1,1 0-1,0-2-523,9 13-160,-1 0 133,-4-3 25,-1-1 1,1 1-1,0-1 1,0 0-1,0 0 0,1 0 1,-1 0-1,1-1 1,-1 1-1,4 0 2,17 4 25,1-1 1,0-1-1,0-1 0,2-1-25,47 5 166,-72-6-229,-1-1 0,1 0 0,0 0 0,-1 1 0,1-1 0,-1 1 0,1-1 0,-1 1 0,1 0 0,-1-1 0,1 1 0,-1 0 0,0 0 0,1 0 0,-1 0 0,0 0 0,0 0 0,1 0 63,-2 0-251,1 0 1,-1 1-1,1-1 0,-1 0 0,0 0 1,1 0-1,-1 0 0,0 0 0,0 1 1,0-1-1,0 0 0,0 0 0,0 0 0,0 0 1,0 1-1,-1-1 0,1 0 0,-1 0 1,1 0-1,-1 0 0,1 1 251,-9 15-2123,-2 9 971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6.53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46 9216,'0'-25'3520,"0"17"-2752,0 2 1472,5 3 479</inkml:trace>
  <inkml:trace contextRef="#ctx0" brushRef="#br0" timeOffset="1">5 0 22175,'7'7'2080,"-3"-1"-1088,7 6-608,-6-1-192,6 11-96,-4-4 0,6 0-192,-6-3 0,4-3-2016,-2-3-896,5-18 1536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6.86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27 0 13312,'-27'0'4927,"27"3"-3839,4 6-224,-1-3-416,10 2-544,1 1-64,6 1-3744,3-1-1695,4 0 2847,4-1 1344</inkml:trace>
  <inkml:trace contextRef="#ctx0" brushRef="#br0" timeOffset="1">268 92 11264,'-2'0'365,"0"0"0,-1 0 0,1 0 0,-1 0-1,1 0 1,-1 1 0,1-1 0,-1 1 0,1-1 0,0 1 0,-1 0 0,1 0 0,0 0 0,0 0 0,0 0 0,0 0 0,0 0 0,0 1 0,0-1 0,0 1 0,0-1 0,1 1 0,-1 0 0,1-1 0,-1 1 0,1 0 0,0 0 0,0 0 0,0 0 0,-1 1-365,1-1 229,0 1 0,0-1 0,1 1 0,-1 0 0,0-1 0,1 1 0,0 0 0,0 0 0,0-1 0,0 1 0,0 0 0,0 0 0,1-1 0,0 1 0,0 0-229,0 0 20,0-1 0,0 0 0,1 1-1,-1-1 1,1 0 0,0 0 0,0 0 0,0 0 0,0 0-1,0 0 1,0 0 0,1 0 0,-1-1 0,1 1 0,-1-1 0,1 0-1,0 1 1,0-1 0,-1 0 0,1 0 0,0-1 0,2 1-20,11 2 44,1-1 1,-1-1-1,1 0 1,0-1-1,2 0-44,-1-1 40,1 1-1,-1 1 1,14 2-40,-30-2 4,1-1 1,-1 0-1,0 1 0,0 0 1,1-1-1,-1 1 0,0 0 1,0 0-1,0 0 1,0 0-1,0 1 0,0-1 1,-1 0-1,1 1 0,0-1 1,-1 1-1,1-1 1,-1 1-1,1 0-4,1 4-42,0-1 0,-1 0 0,1 1 0,-2-1 0,1 1 0,0 0 42,-1-1-389,0 0 0,1 0 0,-1 0 0,1 0 0,1 0 0,-1-1 0,1 1 1,0-1-1,2 3 389,9 5-518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7.28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81 1 11136,'-1'0'249,"0"0"1,1 0-1,-1 0 1,1 0-1,-1 0 1,0 0-1,1 0 1,-1 0-1,1 1 1,-1-1-1,1 0 1,-1 1-1,1-1 1,-1 0-1,1 0 1,-1 1-1,1-1 1,-1 1-1,1-1 1,-1 0-1,1 1 1,0-1-1,-1 1 1,1-1-1,0 1 1,0-1-1,-1 1 1,1-1-1,0 1 1,0-1-1,0 1-249,-2 20 3257,2-12-2457,-4 12 142,0-1-1,-1 1 1,-6 11-942,-5 24 359,7-14-464,2 1 0,2 0 1,2 25 104,3-59-685,0 1 1,0-1 0,1 0 0,0 0-1,1 1 1,1-1 0,-1 0 0,1 0-1,1-1 1,4 8 684,9 8-971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21.0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12 11776,'-3'-4'1142,"3"3"-722,0 1 1,-1-1-1,1 1 0,0 0 1,0-1-1,0 1 0,-1 0 1,1-1-1,0 1 0,0 0 1,-1-1-1,1 1 0,0 0 0,-1 0 1,1-1-1,0 1 0,-1 0 1,1 0-1,-1 0 0,1-1 1,0 1-1,-1 0 0,1 0 1,0 0-1,-1 0 0,1 0 1,-1 0-1,1 0 0,-1 0-420,-5 5 871,-14 17-388,1 2-1,1 0 1,-8 17-483,16-25 82,1 2 1,0-1-1,2 1 0,0 2 0,1-2 0,0 2-82,4-11 49,0 0 1,1 0-1,0 0 0,1 0 1,-1 0-1,2 1 0,-1-1 0,3 8-49,-2-13-142,0 1 0,0-1 0,0 0 0,1-1 0,-1 1 0,1 0-1,0 0 1,1-1 0,0 2 142,-1-2-465,0-1-1,0 0 0,1 1 1,-1-1-1,0 0 0,1-1 1,0 1-1,-1 0 0,1-1 1,0 1-1,0-1 0,0 0 1,1 0 465,7 1-854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7.63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39 156 13440,'-31'-8'4991,"28"8"-3871,-1 6 608,4 2-32,0 7-768,0 7-96,0 1-448,0 2-96,4 1-160,-1-2-96,5-5 64,-1-5-992,0-5-352,6-9-1472,-1-9-672,-1-5 1697,5-8 895</inkml:trace>
  <inkml:trace contextRef="#ctx0" brushRef="#br0" timeOffset="1">39 1 11904,'-20'6'4480,"13"0"-3489,0 9-63,7-6-224,0 3-1152,7-1-384,9 2 416,2-4 256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7.99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 7 13312,'-13'-7'4346,"11"9"712,1 6-3985,0-3-201,-1 10-685,0 0 1,0-1 0,2 1-1,0 0 1,3 13-188,-2-21 13,0 0-1,1 0 1,0-1-1,1 1 0,0-1 1,0 1-1,0-1 1,1 0-1,4 6-12,-7-12 7,0 1-1,0 0 1,-1-1-1,1 1 1,0 0-1,0-1 1,0 1-1,0-1 1,0 1-1,0-1 1,0 1-1,0-1 1,0 0-1,1 0 1,-1 1-1,0-1 1,0 0-1,0 0 1,0 0-1,0 0 1,1 0-1,-1 0 0,0 0 1,0 0-1,0-1 1,0 1-1,0 0 1,0 0-1,1-1-6,3-1 10,0 0-1,0 1 1,0-2 0,-1 1-1,1 0 1,0-2-10,11-7 16,12-11-16,-17 13 3,1 0 1,0 0-1,4-1-3,-15 10-1,0-1 0,0 1 0,-1-1 1,1 1-1,0-1 0,0 1 0,0 0 0,0 0 0,0-1 0,0 1 0,0 0 0,0 0 0,0 0 0,0 0 0,-1 0 1,1 0-1,1 0 1,-2 0-2,1 0 0,-1 0 1,1 1-1,-1-1 0,1 0 1,-1 0-1,0 1 0,1-1 1,-1 0-1,1 1 0,-1-1 0,0 0 1,1 1-1,-1-1 0,0 1 1,1-1-1,-1 0 0,0 1 1,0-1-1,0 1 0,1 0 2,0 2-10,0 1 0,-1 0 0,1 0 0,-1 0 0,0 0 0,0 2 10,-1 0-1,1-5-20,0 15 46,1 0 1,2 8-26,-3-20-396,1 0-1,0 0 1,0-1 0,0 1 0,1 0-1,0 0 1,0-1 0,0 1 0,0-1 0,0 1-1,1-1 1,1 2 396,7 3-1419,5-7 667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8.32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150 187 11136,'-5'-1'1884,"0"0"1,0 1-1,0 0 1,0 0-1,0 0 1,-3 1-1885,2 0 836,0-1 0,0 0 0,0 0 0,0 0 0,-3-1-836,5 0 71,1 0 1,-1 0-1,1 0 0,0 0 1,0-1-1,-1 1 0,1-1 0,0 0 1,1 0-1,-1 1 0,0-2 0,1 1 1,-1 0-1,1 0 0,-1-2-71,-1 0 18,1 1 0,1-1 1,-1-1-1,1 1 0,0 0 0,0 0 0,0-1 0,0 1 0,0-4-18,2 5-11,-1-1-1,1 0 1,0 0-1,0 1 0,1-1 1,-1 0-1,1 1 1,0-1-1,0 0 1,0 1-1,1-1 1,-1 1-1,1-1 1,0 1-1,0 0 1,1-1-1,-1 1 0,1 0 1,0 0 11,1-2-124,0 1 1,1 1-1,-1-1 1,1 1-1,0-1 1,0 1-1,0 0 1,1 1-1,-1-1 1,1 1-1,0 0 1,5-1 123,-10 2-96,1 1-1,0 0 1,0 0 0,-1-1-1,1 1 1,0 0 0,0 1-1,-1-1 1,1 0 0,0 0-1,1 1 97,-3-1-32,1 0 0,-1 0-1,1 1 1,0-1 0,-1 0-1,1 1 1,-1-1-1,1 0 1,-1 1 0,1-1-1,-1 0 1,1 1 0,-1-1-1,0 1 1,1-1 0,-1 1-1,1-1 1,-1 1-1,0-1 1,0 1 0,1-1-1,-1 1 1,0-1 0,0 1-1,0-1 1,0 1 0,0 0-1,0-1 1,0 1-1,0-1 1,0 1 0,0-1-1,0 1 1,0 0 32,-1 2 4,0 0 0,0 0 0,-1 0 0,1 0 1,-1-1-1,0 1 0,0 0 0,0 0 0,0-1 0,0 1 0,-1-1 0,-1 1-4,-6 6 610,0-1 0,-10 6-610,18-13 36,1-1-35,1 0-1,-1 0 1,1 1-1,-1-1 0,1 0 1,0 0-1,-1 1 0,1-1 1,-1 0-1,1 0 1,0 1-1,-1-1 0,1 0 1,0 1-1,0-1 0,-1 0 1,1 1-1,0-1 1,0 1-1,0-1 0,-1 0 1,1 1-1,0-1 1,0 1-1,0-1 0,0 0 1,0 1-1,0-1 0,0 1 1,0-1-1,0 1 0,0-1-46,0 0 12,0 0 0,0 0 1,1 0-1,-1 1 0,0-1 1,0 0-1,0 0 0,0 0 0,0 0 1,0 0-1,1 0 0,-1 0 0,0 0 1,0 0-1,0 1 0,0-1 1,0 0-1,1 0 0,-1 0 0,0 0 1,0 0-1,0 0 0,0 0 0,1 0 1,-1 0-1,0 0 0,0 0 1,0 0-1,0 0 0,1 0 0,-1 0 1,0-1-1,0 1 0,0 0 0,0 0 1,0 0-1,1 0 0,-1 0 34,53-8-2992,-11 3 2416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38.85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271 36 13696,'-11'-1'1685,"9"1"-1151,-1-1 0,0 1 0,1 0 0,-1-1 0,1 0 0,-1 1-1,1-1 1,-1 0 0,-1-1-534,-4-2 774,-7-2 2812,0 0 0,-6-1-3586,-3 3 603,16 3-532,0 1 0,0 0 0,0 1 1,0 0-1,0 0 0,0 1 0,1-1 0,-1 1 0,0 1 0,1-1 0,0 1 0,-1 1 1,2-1-1,-1 1 0,-3 2-71,7-4 32,0-1-1,1 1 1,-1 0 0,1 1 0,0-1-1,-1 0 1,0 2-32,3-4-6,-1 1-1,1 0 0,-1 0 1,1 0-1,-1 0 0,1 0 1,-1 0-1,1-1 0,0 1 1,-1 0-1,1 0 0,0 0 1,0 0-1,0 0 0,0 0 1,0 0-1,0 0 0,0 0 1,1 0-1,-1 0 0,0 0 1,1 0-1,-1 1 7,1-1-28,1 1-1,-1-1 1,1 1-1,-1-1 1,1 0-1,-1 0 1,1 0-1,0 0 1,0 0-1,-1 0 1,1 0 0,0 0-1,0 0 1,0-1-1,0 1 1,0-1-1,0 1 1,0-1-1,1 0 1,0 1 28,5-1-75,-1 1 0,1-1 0,0 0 0,-1-1 0,6 0 75,13-5-801,0 0-1,-1-1 1,0-2 0,0 0-1,1-2 802,-7 3-1603,-17 8 1591,0-1 0,0 1 0,0-1 0,1 1 0,-1 0 0,0 0 1,0 0-1,0 0 0,1 0 0,-1 0 0,0 0 0,0 1 0,0-1 1,0 1-1,0-1 0,1 1 0,-1 0 0,0 0 0,-1 0 0,1 0 1,0 0 11,8 4 382,-2 1-1,1 0 1,6 5-382,-12-8-27,6 4 35,-1 1 0,0 0 0,0 1 0,1 2-8,13 10-535,-18-17 849,0-1-1,0 1 1,-1 0 0,2 2-314,-4-5 757,-1-7 721,0 1-1410,0-1 0,0 1 0,1-1 0,-1 1 0,2 0 0,-1-1 0,1 1 0,-1 0 1,2 0-1,-1 0 0,1 0 0,-1 0 0,1 1 0,1-1 0,-1 1 0,1 0 1,0-1-1,0 1 0,1 1 0,-1-1 0,1 1 0,1-1-68,2-2-81,0 1 0,1-1 0,0 2 0,0-1 0,10-2 81,-14 5-710,1 0 0,-1 1 0,1 0 0,0 0 0,-1 0-1,1 1 1,3 0 710,4 1-1776,-13-1 1743,0 0-1,1 0 0,-1 0 0,0 0 1,0 0-1,0 1 0,1-1 1,-1 0-1,0 0 0,0 0 0,0 0 1,0 1-1,0-1 0,0 0 1,0 0-1,1 0 0,-1 1 0,0-1 1,0 0-1,0 0 0,0 0 1,0 1-1,0-1 0,0 0 0,0 0 1,0 0-1,0 1 0,0-1 34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45.75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230 41 8320,'0'-17'5332,"0"9"-403,0 8-4701,0-1 0,0 1 0,-1-1 1,1 0-1,0 1 0,0-1 0,0 1 1,-1-1-1,1 1 0,0-1 0,-1 1 0,1-1 1,-1 1-1,1-1 0,-1 1 0,1-1 1,0 1-1,-1 0 0,0-1-228,0 1 107,0-1 1,0 0-1,0 1 0,-1-1 1,1 0-1,0 1 0,-1 0 0,1-1 1,0 1-1,-1 0 0,1-1 1,-1 1-1,1 0 0,0 0 1,-1 0-1,0 0-107,-1 1 78,-3-1 31,1 1 0,0 0 1,-1 0-1,1 0 0,0 1 0,0-1 1,-1 2-110,-3 1 86,0 1 1,0 0 0,1 0 0,0 1 0,-7 6-87,-4 6 56,-12 13-56,24-22-18,-1 0-1,1 0 0,0 0 0,1 2 19,4-9-1,1 1-1,-1 0 1,1-1-1,0 1 1,0 0-1,0 0 0,0 0 1,1 0-1,-1 0 1,1 0-1,0 0 1,0 0-1,0 0 1,1 0-1,-1 0 0,1 0 1,0 0 1,-1-2 4,1-1 0,-1 1 0,1 0 0,-1-1 1,1 1-1,-1 0 0,1-1 0,0 1 0,-1-1 0,1 1 0,0-1 1,-1 1-1,1-1 0,0 0 0,0 1 0,0-1 0,-1 0 0,1 1 1,0-1-1,0 0 0,0 0 0,0 0 0,0 0 0,0 0 0,0 0 1,-1 0-1,1 0 0,0 0 0,0 0 0,0 0 0,1 0-4,3-1 27,3 1 18,1-1 1,-1 0-1,0 0 1,0 0-1,0-1 1,0 0-1,-1-1 1,1 0-1,-1 0 1,7-3-46,0-1 17,-1-1 1,-1 0 0,0-1 0,0 0 0,0-2-18,8-15-2454,-16 24-585,-3 7-978,-1 4 3122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46.25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7 28 12672,'-3'-8'1905,"2"6"-1278,1 1 1,-1-1-1,1 0 1,-1 1-1,1-1 0,-1 0 1,1 0-1,0 1 0,0-2-627,0 2 1648,0 1-485,7 14 592,-1 6-1513,-1 1 1,2 15-243,-5-23 27,13 98 63,-10-72-99,-2-16-30,0 20 39,-3-39 2,0-3 2,-1 0-1,1 0 1,0 0-1,0 0 1,1 0-1,-1 0 1,0 0 0,0 0-1,0 0 1,1 0-1,-1 0 1,1 0-1,-1 0 1,1 0-1,-1 0 1,1 0-4,-1-1 1,0 1 1,0-1 0,0 0-1,0 0 1,0 0-1,1 0 1,-1 0-1,0 0 1,0 0-1,0 0 1,0 0-1,0 0 1,0 0-1,0 1 1,0-1 0,1 0-1,-1 0 1,0 0-1,0 0 1,0 0-1,0 0 1,0 0-1,0 0 1,1 0-1,-1 0 1,0 0 0,0 0-1,0 0 1,0 0-1,0 0 1,0 0-1,1 0 1,-1 0-1,0 0 1,0 0-1,0 0 1,0-1 0,0 1-1,0 0 1,0 0-1,1 0 1,-1 0-1,0 0 1,0 0-1,0 0 1,0 0-1,0 0 1,0 0-1,0 0 1,0-1-2,5-7 59,-1 0-19,1 0-27,0 1 0,1-1 0,0 1 0,1 0 1,0 0-1,0 1 0,1 0-13,-5 3-4,0 1 0,0 0 1,0 0-1,0 0 0,1 0 0,-1 0 1,1 1-1,0-1 0,-1 1 1,1 0-1,0 0 0,0 0 0,0 0 1,0 1-1,0-1 0,0 1 1,0 0-1,0 0 0,4 1 4,-7-1 0,0 0-1,1 1 0,-1-1 0,0 1 1,1-1-1,-1 1 0,0-1 1,1 1-1,-1-1 0,0 1 0,0 0 1,0 0-1,0 0 0,0-1 1,0 1-1,0 0 0,0 0 0,0 0 1,-1 0-1,2 1 1,-1 0 17,-1 0-1,1 0 1,0 0 0,-1 0 0,1 0-1,-1 0 1,0 0 0,0 0 0,0 0-1,0 1 1,0-1 0,-1 0-17,0 3 72,0-1 1,0 0-1,0 0 1,-1 0-1,0 1 1,0-2-1,0 1 0,-1 0 1,1 0-1,-1 0 1,0-1-1,-2 2-72,-2 1 163,0-1-1,0-1 1,-4 3-163,-17 11 312,19-12-50,5-4-518,0 0 0,1 1 0,0-1 1,-1 1-1,1 0 256,2-2-139,1-1 0,-1 1 0,1-1-1,-1 1 1,1 0 0,0-1 0,-1 1 0,1-1 0,0 1 0,-1 0 0,1-1 0,0 1 0,0 0 0,0-1 0,0 1 0,0 0 0,0-1 0,0 1 0,0 0 0,0-1-1,0 1 1,0 0 0,0-1 0,1 1 0,-1 0 0,0-1 0,0 1 0,1-1 0,-1 1 0,1 0 139,8 5-635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46.61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22 12160,'3'-16'3978,"-3"16"-3861,0 0 1,0-1-1,0 1 0,0 0 0,0 0 0,0-1 0,0 1 1,0 0-1,0 0 0,0 0 0,1-1 0,-1 1 0,0 0 1,0 0-1,0 0 0,0 0 0,0-1 0,0 1 1,1 0-1,-1 0 0,0 0 0,0 0 0,0-1 0,1 1 1,-1 0-1,0 0 0,0 0 0,0 0 0,1 0 1,-1 0-1,0 0 0,0 0 0,1 0 0,-1 0 0,0 0 1,0 0-1,1 0 0,-1 0 0,0 0 0,0 0 0,1 0 1,-1 0-1,0 0 0,0 0 0,0 0 0,1 0 1,-1 0-1,0 0-117,1 0 167,0 1 1,-1-1-1,1 1 1,-1-1-1,1 0 0,-1 1 1,1-1-1,-1 1 1,1-1-1,-1 1 1,1-1-1,-1 1 1,0 0-1,1-1 0,-1 1 1,0 0-168,2 5 355,0 1-1,-1 0 1,0 0 0,0 5-355,0 102 432,4 39-459,2-100-659,2 0 0,7 13 686,-4-11-3535,-11-54 3240,-1 0-1,0 1 0,0-1 0,1 0 0,-1 0 1,1 1-1,-1-1 0,1 0 0,0 0 0,0 0 1,-1 0-1,1 0 0,1 1 296,2-8-747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46.94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51 19 14464,'-39'-15'5439,"39"15"-4223,-11-3 288,11 3-128,0 0-800,0 0-160,7 6-256,1-4-128,11 4 0,1 1-1792,7 1-800,-5-1 1280,8 8 640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47.27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235 137 6656,'0'0'267,"1"1"0,0-1 0,-1 0 0,1 1 0,0-1 0,-1 1 0,1-1 0,-1 1 1,1-1-1,-1 1 0,1 0 0,-1-1 0,1 1 0,-1 0 0,0-1 0,1 1 0,-1 0 0,0-1 0,0 1 0,1 0 1,-1-1-1,0 1 0,0 0 0,0-1 0,0 1 0,0 0 0,0 0 0,0-1 0,-1 1 0,1 0 0,0-1 1,0 1-1,-1 0 0,1-1 0,0 1 0,-1 0 0,1-1 0,-1 1 0,1 0 0,0-1 0,-1 1 0,0-1 0,0 1-267,-16 13 5626,5-8-5926,5-4 526,0 1 0,0-1 0,-1 0 0,1-1 0,-1 0 0,1 0 0,-1 0 0,0-1 0,1 0 0,-1 0 0,0 0-1,1-1 1,-1 0 0,1-1 0,-1 1 0,1-1 0,-1-1 0,1 1 0,0-1-226,4 1 28,-1 1 0,1-1 0,0 0 0,0 1 0,0-2 0,0 1 0,1 0 0,-1 0 0,1-1 0,-1 1 0,1-1 0,0 0 0,0 1 0,-1-3-28,1 1 13,-1 1-21,1-1-1,0 0 1,0-1-1,0 1 1,1 0-1,-1 0 1,1 0-1,0-1 1,1 1-1,-1-1 1,1 1-1,0 0 1,0-1-1,1 1 1,-1-1-1,2-2 9,-1 3-58,0 1-1,0-1 0,1 1 0,0 0 0,-1-1 1,1 1-1,0 0 0,1 0 0,-1 0 0,1 0 1,-1 1-1,1-1 0,0 0 0,0 1 0,0 0 1,1-1-1,-1 1 0,1 1 0,2-2 59,-2 1-221,1 0 0,0 1 0,0-1 0,0 1 0,-1 0 0,1 0 0,1 1 221,-5 0-72,0-1-1,0 1 1,1 0-1,-1 0 1,0 0-1,0 0 1,1 1-1,-1-1 1,0 0-1,0 0 1,0 1-1,1-1 1,-1 0 0,0 1-1,0-1 1,0 1-1,0-1 1,0 1-1,0 0 1,0-1-1,0 1 1,0 0-1,0 0 1,0 0-1,-1-1 1,1 1-1,0 1 73,0-1-8,-1 0 0,1 0 0,-1 0 0,0 0 0,1 0 0,-1 0 0,0 0 0,0 0 0,0 0-1,0 0 1,0 0 0,0 0 0,0 0 0,-1 0 0,1 0 0,0 0 0,-1 0 0,1 0 0,0 0 0,-1 0 0,0 0 0,1 0-1,-1 0 1,1-1 0,-1 1 0,0 0 8,-3 3 217,-1 0-1,1-1 1,0 0-1,-1 0 1,-1 1-217,-10 7-451,16-11 367,0 0 0,0 0 1,0 0-1,0 0 0,0 0 1,0 0-1,0 0 1,-1 0-1,1 1 0,0-1 1,0 0-1,0 0 0,0 0 1,0 0-1,0 0 0,0 0 1,0 0-1,0 0 1,0 1-1,0-1 0,0 0 1,0 0-1,0 0 0,0 0 1,0 0-1,0 0 0,0 1 1,0-1-1,0 0 1,0 0-1,0 0 0,0 0 1,0 0-1,0 0 0,0 0 1,0 0-1,0 1 1,0-1-1,1 0 0,-1 0 1,0 0-1,0 0 0,0 0 1,0 0-1,0 0 0,0 0 1,0 0-1,0 0 1,1 0-1,-1 0 0,0 1 1,0-1-1,0 0 0,0 0 1,0 0-1,0 0 0,1 0 1,-1 0-1,0 0 1,0 0-1,0 0 0,0 0 1,0 0-1,1 0 0,-1 0 1,0 0 83,42 0-7744,-7 0 6203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47.65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133 312 13056,'-5'-5'1604,"3"4"-1097,1 0 0,0 0-1,-1 0 1,1 0 0,0-1 0,0 1-1,0 0 1,0-1 0,0 0-507,-13-22 5424,14 23-5351,-1 0 1,0 0 0,1 0 0,-1 0-1,0 0 1,0 1 0,0-1 0,1 0-1,-1 0 1,0 1 0,0-1 0,0 1 0,0-1-1,0 0 1,-1 1 0,1 0 0,0-1-1,0 1 1,0 0 0,0-1 0,-1 1-1,1 0 1,0 0 0,0 0 0,0 0-1,-1 0 1,1 0 0,0 0 0,0 0-1,0 1 1,-1-1 0,1 0 0,0 0 0,0 1-1,0-1 1,0 1 0,-1 0-74,-2 1 19,0 0-1,0 0 1,0 0 0,0 1 0,0 0 0,1 0 0,-1 0-1,-1 2-18,2-1-29,0-1-1,0 1 0,1 0 0,-1 0 0,1 0 0,0 0 0,0 0 0,1 1 0,0-1 0,0 0 0,0 1 0,0-1 0,1 1 0,-1-1 0,1 1 1,1-1-1,-1 1 0,1-1 0,0 3 30,0-3-199,0 0 0,1-1 0,0 1 0,-1 0 0,1 0 1,1-1-1,-1 1 0,0-1 0,1 0 0,0 0 0,0 0 0,0 0 0,0 0 1,1 0-1,-1-1 0,1 1 0,0-1 0,0 0 0,0 0 0,0 0 1,0 0-1,1 0 199,32 6-2155,-28-7 878,0 0 0,0 0 0,0-1 0,0 0 0,0 0 0,0-1 0,0 0 0,0 0 0,6-3 1277,19-9-1573</inkml:trace>
  <inkml:trace contextRef="#ctx0" brushRef="#br0" timeOffset="1">306 1 14720,'-19'2'5535,"19"-2"-4319,0 25 384,0-20-160,8 10-672,-1-3-96,13 22-320,-6-8-160,10 23-96,-5-11-96,-4 10 32,-3-9-1184,-8 2-416,-1-5-2784,-3 1-1215,0-8 2847,0-1 1376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21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59 193 10880,'-3'1'219,"-4"1"3220,7-1-3035,0-1-1,-1 0 1,1 0 0,0 1-1,-1-1 1,1 0 0,0 1 0,0-1-1,-1 0 1,1 1 0,0-1-1,0 0 1,-1 1 0,1-1-1,0 1 1,0-1 0,0 0-1,0 1 1,0-1 0,0 1-1,-1-1 1,1 1 0,0-1 0,0 0-1,0 1 1,0-1-404,0 0 49,0 1-1,0-1 1,0 0-1,0 0 1,0 0 0,0 0-1,0 0 1,0 0 0,0 0-1,0 0 1,0 1 0,0-1-1,-1 0 1,1 0 0,0 0-1,0 0 1,0 0-1,0 0 1,0 0 0,0 0-1,-1 0 1,1 0 0,0 0-1,0 0 1,0 0 0,0 0-1,0 0 1,0 0 0,-1 0-1,1 0 1,0 0-1,0 0 1,0 0 0,0 0-1,0 0 1,0 0 0,-1 0-1,1 0 1,0 0 0,0 0-1,0 0 1,0 0 0,0 0-1,0-1 1,0 1-1,-1 0 1,1 0 0,0 0-1,0 0 1,0 0 0,0 0-1,0 0 1,0-1 0,0 1-1,0 0 1,0 0-49,-8-7 556,5 2-463,0-1 0,0 1 0,1-1 0,-1 0 1,1 0-1,0 0 0,1 0 0,-1-2-93,-6-50 2,7 55-3,1-1-3,0 0 0,-1 0 0,1 0-1,0 0 1,1 0 0,-1 0 0,1 0-1,0 0 1,0 1 0,0-1-1,0 0 1,1 0 0,-1 1 0,1-1-1,1-1 5,-2 3-25,1 0 0,0 1 0,-1-1-1,1 1 1,0-1 0,-1 1-1,1 0 1,0-1 0,0 1 0,0 0-1,0 0 1,0 1 0,0-1-1,0 0 1,1 1 0,-1-1 0,0 1-1,0 0 1,0-1 0,1 1-1,-1 0 1,0 1 0,0-1 0,1 0-1,-1 1 1,0-1 0,1 1 25,-1-1-270,0 1 0,-1-1 0,1 1 0,0 0 0,0-1 0,0 1 0,0 0 0,-1 0 1,1 0-1,0 1 0,-1-1 0,1 0 0,-1 1 0,1-1 0,-1 0 0,0 1 0,1 0 0,-1 1 270,3 9-672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47.97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 6 15232,'-16'-6'5695,"16"6"-4415,8 6 128,-8-6-288,11 3-608,2 1-128,14-2-224,-5-2-128,21 0 0,-9 0-2720,4 0-1120,-3 0 1888,-9 4 1024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48.30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1 270 11776,'25'3'9517,"-20"-2"-8888,1-1-1,0 1 1,0-1 0,-1 0 0,1 0 0,1-1-629,4 0 119,1-1 1,-1-1-1,0 0 1,0 0-1,0-1 1,0 0-1,-1-1 1,0 0-1,0 0 1,3-3-120,-13 8 2,1-1 1,-1 1-1,1-1 1,-1 1-1,1 0 1,-1-1-1,1 1 1,-1-1 0,0 1-1,1-1 1,-1 1-1,0-1 1,0 1-1,1-1 1,-1 0 0,0 1-1,0-1 1,0 1-1,0-1 1,0 1-1,0-1 1,0 0 0,0 1-1,0-1 1,0 1-1,0-1 1,0 1-1,-1-1 1,1 1-1,0-1 1,0 0 0,-1 1-1,1-1 1,0 1-1,-1-1 1,1 1-1,0 0 1,-1-1 0,1 1-1,-1-1 1,1 1-3,-3-3 14,0 1 0,0 0 0,-1 0 0,1 0 1,-4-2-15,-82-35 570,84 36-503,-4-1 147,0 0 0,1-1 0,0 0-1,0-1 1,0 1-214,6 4 32,1-1 0,0 1 0,-1 0 0,1 0 0,0-1 0,0 1 0,0 0 0,0-1 0,0 1 0,0-1 0,0 1 0,1-1 0,-1 1 0,0-1 0,1 0 0,0 1 0,-1-1 0,1 0 0,0 1 0,0-1 0,0 0 0,0 1 0,0-1 0,1 0 0,-1 1 0,1-1 0,-1 0 0,1 0-32,2-2 30,0-1-1,0 1 0,0 0 1,1 0-1,0 0 1,0 0-1,0 1 1,0-1-1,0 1 0,1 0 1,3-1-30,3-3-244,1 1 1,0 1-1,0 0 0,6-2 244,-5 5-2255,-1 1-4455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52.00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28 6 3712,'-11'5'1472,"7"-5"-1120,0-3-1312,4 3-672,-4-2 768,0-4 416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52.33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55 36 6656,'-8'-9'1014,"4"5"-228,1 1 0,0-1 0,0 0 0,0 0 0,0-3-786,3 6 2197,0 1-160,0 0-176,0 0-410,0 8 378,-2 11-839,0 1 0,-2 9-990,-4 17 543,0 70-799,5-1 0,9 58 256,-6-171-55,0 2-387,1 0 0,-1 0 1,0-1-1,1 1 0,0 0 0,0 0 0,0-1 0,1 1 0,1 1 442,3 0-555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0:52.71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22 239 11776,'-5'-4'1320,"4"3"-1106,-1 1 0,1-1 0,0 0 0,0 0 0,0 1 0,0-1 0,0 0 0,0 0 0,0 0 0,0 0 0,1 0 0,-1 0 0,0 0 0,1 0 0,-1-1 0,1 1 0,-1 0 0,1 0-1,0 0 1,-1-1-214,1-3 558,0 0 0,0 1 0,1-1 0,0 0 0,0 1-1,0-1 1,0 1 0,1-1 0,0 1 0,0-1-558,3-3 288,0-1 0,0 1 0,1 0 0,5-6-288,-2 5 99,1 0-1,0 0 1,1 0-1,0 1 1,0 1-1,1 0 1,0 0 0,1 1-1,-1 0 1,14-4-99,-8 4 14,1 1-1,0 0 1,0 1 0,0 1 0,1 1 0,0 0 0,14 1-14,-26 0 9,0 2 1,0-1 0,0 1 0,0 0 0,0 1 0,5 1-10,-11-3 5,-1 1 0,1-1-1,0 1 1,0-1 0,-1 1 0,1 0-1,-1 0 1,1 0 0,-1 0 0,1 0-1,-1 0 1,1 0 0,-1 0 0,0 1-1,0-1 1,0 0 0,0 1 0,0-1-1,0 1 1,0-1 0,-1 1 0,1-1-1,0 1 1,-1-1 0,1 1 0,-1-1-1,0 1 1,0 0 0,0 0-5,0-1-1,0 0 0,0 1 1,0-1-1,0 0 0,0 1 0,-1-1 1,1 0-1,0 0 0,-1 0 0,1 1 1,-1-1-1,0 0 0,1 0 0,-1 0 1,-13 15-23,-1-1 0,-1 0 0,0-1 0,-3 0 23,16-11-4,-58 44-68,14-11-48,-17 19 120,59-50-4,3-4 2,1 0-1,-1 0 1,1 1 0,-1-1 0,1 0-1,0 1 1,0-1 0,0 1-1,0-1 1,0 1 0,0 0-1,0-1 1,1 1 0,-1 0-1,0 0 1,1-1 0,0 1 0,-1 0-1,1 0 3,0-1 13,0-1 0,1 1 0,-1 0-1,0 0 1,0-1 0,0 1 0,1 0-1,-1-1 1,0 1 0,1 0 0,-1-1-1,1 1 1,-1-1 0,1 1 0,-1 0 0,1-1-1,0 1 1,-1-1 0,1 1 0,-1-1-1,1 0 1,0 1-13,2 0 65,0 1 1,-1-1-1,1 0 1,0 0-1,0 0 0,3 0-65,7 1 268,-1 0 0,0-1 1,4-1-269,1 1 252,3-1 794,17 2-1046,-32-1 114,-1 0 0,1-1-1,0 1 1,-1 1 0,1-1 0,-1 1 0,1-1 0,-1 1 0,0 0 0,1 1-114,-2-1-155,-1 1 1,1 0-1,-1 0 0,0 0 1,0-1-1,-1 1 0,1 1 1,-1-1-1,1 0 1,-1 1 154,2 4-3361,3-1 1591,11 1 804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16.64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21 5 9216,'-20'-5'6026,"19"5"-4266,1 0-592,0 0-331,8 5 449,3-1-860,0 1 0,0-1 0,1-1 0,-1 0 1,1-1-1,0 0-426,73 6 1126,-44-5-873,47 1 65,35-3-318,62 2 210,211 15 94,-252-14-279,-32 0-13,169-7 159,-263 2-164,101-3 92,22 6-99,117 15 27,-10 0-48,41-2 42,-192-13 43,84-9-64,97-8 5,-29 23 93,-43 0-68,29-12-142,-43-9 243,-144 10-144,161-19 45,18-1 240,76 14-86,-96 6 33,-206 3-1014,-7 2 299,-23 7 208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17.93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70 23 7552,'-2'-11'598,"0"0"8495,1 19-4443,-1 40-3818,-3 0 0,-2-1 1,-9 28-833,-1 15 521,8-34-153,1 14-368,8-65 21,-1-1-1,1 0 1,1 0-1,-1 0 0,1 1 1,-1-1-1,1 0 1,0 0-1,1 0 1,-1 0-1,1 1-20,-1-3 19,1 0 1,-1 0 0,0 0-1,1-1 1,-1 1-1,1 0 1,-1 0-1,1-1 1,0 1-1,0-1 1,0 1-1,0-1 1,0 0-1,0 0 1,0 0-1,0 0 1,0 0-1,1-1 1,-1 1-1,0-1 1,2 1-20,5 0 56,0-1 0,-1 0 0,1 0 0,0-1 0,0 0 0,8-2-56,51-16 181,83-35-1407,-150 53 1130,0 1 0,0 0 0,0 0 0,0 0 0,0-1 0,0 1 0,0 0 0,0 0 0,0 0 0,0 0 0,0 1 0,0-1 0,0 0 0,0 0 0,1 1 96,7 9-918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18.31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8 446 12928,'-1'0'275,"1"0"1,0 0 0,-1 0-1,1 0 1,0 0 0,-1-1 0,1 1-1,0 0 1,-1 0 0,1 0-1,0 0 1,-1-1 0,1 1 0,0 0-1,0 0 1,-1-1 0,1 1-1,0 0 1,0 0 0,-1-1-1,1 1 1,0 0 0,0-1 0,0 1-1,0 0-275,5-6 3177,6-5-1647,-2-8-1351,0 0-1,-2-1 0,0 0 1,-1 0-1,-1-2-178,19-108 646,-18 93-600,-5 31-46,3-22-28,2 1-1,0 0 1,3-2 28,-8 27-4,-1 0 1,1 1 0,-1-1-1,1 1 1,-1 0 0,1-1-1,0 1 1,0-1-1,0 1 1,0 0 0,0 0-1,0-1 4,0 2-1,-1 0 0,0 0-1,0 0 1,1 0 0,-1 0-1,0 0 1,0 0-1,1 0 1,-1 0 0,0 0-1,0 0 1,1 0 0,-1 0-1,0 0 1,0 0 0,1 0-1,-1 0 1,0 0 0,0 0-1,1 1 1,-1-1 0,0 0-1,0 0 1,0 0 0,1 0-1,-1 0 1,0 1 0,0-1-1,0 0 1,1 0 0,-1 0-1,0 1 1,0-1 0,0 0-1,0 0 1,0 1 0,0-1-1,0 0 1,1 0 1,1 7-19,0-1 0,0 1 0,0 0 0,0 4 19,-1-5-2,15 70 26,4-1 0,18 45-24,-22-75-1754,-16-45 1699,0 0 1,0 1 0,1-1-1,-1 0 1,0 0 0,0 0 0,0 0-1,0 0 1,0 1 0,0-1-1,0 0 1,0 0 0,0 0 0,0 1-1,0-1 1,0 0 0,0 0-1,0 0 1,0 0 0,0 1 0,0-1-1,0 0 1,0 0 0,0 0 0,0 1-1,0-1 1,0 0 0,0 0-1,0 0 1,0 0 0,-1 1 0,1-1-1,0 0 1,0 0 0,0 0-1,0 0 1,0 0 0,0 0 0,-1 1-1,1-1 1,0 0 0,0 0-1,0 0 1,0 0 0,-1 0 0,1 0-1,0 0 1,0 0 0,0 0-1,-1 0 1,1 0 0,0 0 0,0 0-1,0 0 1,0 0 0,-1 0 54,-2-2-630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18.65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31 30 14464,'-31'16'5343,"39"-13"-4127,-3 5-384,17-4 1248,9 0-1024,2-8-384,10-3-352,5-5-224,-5 0-2112,-8 1-896,-5 0 1472,-4 3 768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18.9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10 322 13952,'0'0'222,"-1"0"0,1 0 0,-1 0 1,1 0-1,0 0 0,-1 0 1,1-1-1,-1 1 0,1 0 0,0 0 1,-1 0-1,1 0 0,-1-1 0,1 1 1,0 0-1,-1 0 0,1-1 1,0 1-1,0 0 0,-1-1 0,1 1 1,0 0-1,0-1 0,-1 1 0,1 0 1,0-1-1,0 1 0,0-1 1,-1 1-1,1 0-222,6-11 5124,2-6-4458,-3-17-393,-2-1-1,-1 0 1,-2-28-273,2-32 67,-2 93-73,0 0-1,0 0 1,0 0-1,0 0 1,1-1 0,-1 1-1,1 0 1,0 0-1,1-2 7,-2 4-2,0 0 1,0 0-1,0 0 0,0 0 1,0 0-1,0 0 0,0 0 1,1-1-1,-1 1 0,0 0 0,0 0 1,0 0-1,0 0 0,0 0 1,0 0-1,1 0 0,-1 0 1,0 0-1,0 0 0,0 0 0,0 0 1,0 0-1,1 0 0,-1 0 1,0 0-1,0 0 0,0 0 1,0 0-1,1 0 0,-1 0 0,0 0 1,0 0-1,0 0 0,0 0 1,0 0-1,0 0 0,1 1 1,-1-1-1,0 0 0,0 0 0,0 0 2,8 12-80,1 7 36,0 0 1,2 0-1,10 13 44,-17-27-15,0 1 0,1-1 0,0 0 0,0 0 0,0 0 0,0 0 0,1-1 1,0 0-1,0 0 0,0-1 0,0 1 0,1-1 0,3 1 15,-7-4-1,0 1 1,0-1-1,0 1 1,0-1-1,0 0 1,0 0-1,0 0 1,0-1-1,0 1 0,0-1 1,0 0-1,0 0 1,0 0-1,0 0 1,0 0-1,0 0 1,-1-1-1,1 0 1,0 1-1,-1-1 0,1 0 1,-1 0-1,2-2 1,5-6 3,0 0 0,0-1 1,-1 0-1,5-9-3,-13 20 0,15-33 155,-15 33-152,0 0 0,0 0 1,0 0-1,0 0 1,0 1-1,1-1 1,-1 0-1,0 0 1,0 0-1,0 0 0,0 1 1,0-1-1,0 0 1,0 0-1,0 0 1,0 0-1,1 0 0,-1 1 1,0-1-1,0 0 1,0 0-1,0 0 1,0 0-1,0 0 1,1 0-1,-1 0 0,0 0 1,0 0-1,0 0 1,0 1-1,1-1 1,-1 0-1,0 0 1,0 0-1,0 0 0,1 0 1,-1 0-1,0 0 1,0 0-1,0 0 1,0-1-1,1 1 1,-1 0-1,0 0 0,0 0 1,0 0-1,0 0 1,0 0-1,1 0 1,-1 0-1,0 0 1,0 0-1,0-1 0,0 1 1,0 0-1,0 0 1,1 0-1,-1 0 1,0 0-1,0-1 1,0 1-4,1 19 96,-1-16-98,0 17-68,2 0 0,0 0 1,1 0-1,2 0 0,5 17 70,-4-19-3519,1 0 0,1 1 3519,-5-15-1669,-1 0-1,0 0 1,1 0 0,0 0 0,2 1 1669,7 9-1664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21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17 13312,'-19'-5'4991,"19"5"-3871,-4 0 672,4 0 0,2 2-928,0-2-224,8 0-288,-1 0-64,12-2-160,-4 0-96,12-1 0,-5 0-2144,3 2-960,-5-2 1792,-3 3 928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19.35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15 12 10752,'-14'-11'4032,"14"11"-3136,0 0 1087,0 0 833,5 19-1024,4 8-544,-1 3-352,0 5-544,2 3-128,-3-3-96,3-1-64,-2-3-64,-3-8-1248,-2-1-512,2 2-2176,-5-13-831,5-6 2495,-5-5 1184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19.73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43 90 11008,'-36'-24'3594,"36"24"-3529,0 0-1,-1-1 0,1 1 1,-1 0-1,1 0 0,-1-1 1,1 1-1,0-1 0,-1 1 0,1 0 1,0-1-1,-1 1 0,1-1 1,0 1-1,0-1 0,-1 1 1,1-1-1,0 1 0,0-1 1,0 1-1,0-1 0,-1 1 1,1-1-1,0 1 0,0-1 1,0 1-1,0-1 0,0 1 1,1-1-1,-1 1 0,0-1 1,0 1-1,0-1 0,0 1 1,0-1-1,1 0-64,11-8 2100,1 3-1517,0 0 0,1 1 0,0 0-1,0 1 1,0 1 0,10-1-583,-1 1 146,1 1 1,-1 1-1,18 2-146,-41-1 1,8 0 46,0 1-1,0 0 0,0 0 1,2 2-47,-9-3 3,0 0 1,0 0 0,0 1-1,0-1 1,0 0 0,0 1 0,0-1-1,0 1 1,0-1 0,0 1-1,0-1 1,0 1 0,0 0 0,0-1-1,-1 1 1,1 0 0,0 0-1,-1 0 1,1 0 0,0 0 0,-1 0-1,1 0 1,-1 0 0,1 0 0,-1 0-1,1 0 1,-1 0 0,0 0-1,0 0 1,0 0 0,1 0 0,-1 0-1,0 1-3,-1 1 3,0 1 0,0 0 0,-1-1 0,1 1 0,-1-1 0,0 0-1,0 0 1,0 1 0,0-1 0,0 0 0,-1-1 0,-1 2-3,-36 34-9,25-25-1,11-10-9,-19 21-46,22-23 61,0-1 0,1 1 0,-1 0 0,1 0 0,-1 0 0,1 0 0,-1 0 0,1 0 0,-1 0 0,1 0 1,0 0-1,0 0 0,0 0 0,-1 0 0,1 0 0,0 0 0,0 0 0,0 1 0,0-1 0,1 0 0,-1 0 0,0 0 0,0 0 0,1 0 1,-1 0-1,1 0 4,1 2-18,1 0 0,0 0 1,1-1-1,-1 1 0,0-1 1,1 1-1,-1-1 1,1-1-1,0 1 0,-1 0 1,1-1-1,0 0 0,2 1 18,64 18-63,-35-10 60,0 1 0,9 6 3,-41-16 34,1 0 1,-1 1-1,0 0 1,0-1-1,-1 1 1,1 0-1,0 0 1,-1 1-1,1-1 1,-1 1-1,0-1 1,0 1-1,0 0 1,1 1-35,-2-3 52,-1 1 1,1 0 0,-1-1-1,1 1 1,-1 0 0,0 0-1,1-1 1,-1 1-1,0 0 1,0 0 0,0 0-1,-1-1 1,1 1 0,0 0-1,-1-1 1,1 1 0,-1 0-1,0-1 1,1 1-1,-1 0 1,0-1 0,0 1-1,0-1 1,0 1 0,0-1-1,0 0 1,-1 1-53,-4 4 155,-1 0 0,0 0 0,1-1 0,-2 0 0,1-1-1,-1 1 1,1-1 0,-1-1 0,0 0 0,-1 0-155,-1 1 80,1 1-1,-1-1 1,0 1-1,1 1 1,0 0 0,-4 4-80,13-10-17,-1 0 1,1 1 0,-1-1 0,1 1-1,-1-1 1,1 1 0,-1-1 0,1 1 0,-1-1-1,1 1 1,0-1 0,-1 1 0,1 0 0,0-1-1,-1 1 1,1 0 0,0-1 0,0 1-1,0 0 1,0-1 0,0 1 0,-1 0 0,1 0 16,1-1-61,-1 1 1,0-1 0,1 1 0,-1-1-1,0 1 1,1-1 0,-1 1 0,1-1-1,-1 1 1,1-1 0,-1 0 0,1 1-1,-1-1 1,1 1 0,-1-1 0,1 0-1,-1 0 1,1 1 0,0-1 0,0 0 60,4 1-314,0 1 0,1-2 0,-1 1 1,1 0-1,4-1 314,30 0-443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0.06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26 5 13440,'-8'-2'1975,"-1"0"137,0 2 3214,13 11-3838,1 22-820,-4-23-584,0 0 1,1 1 0,3 6-85,-2-5 71,1-1-1,1 1 1,0-1-1,6 9-70,-9-16 10,1 0-1,1 0 1,-1 0-1,0 0 1,1-1-1,0 1 1,0-1-1,0 0 1,0-1-1,0 1 1,1 0-1,-1-1 1,2 0-10,1 1 55,0-1 0,0 0 0,0-1 0,0 0 0,0 0 0,0 0 0,0-1 0,0 0 0,0 0 0,1-1 1,2-1-56,-4 2-286,-1-1 1,1-1 0,0 1 0,-1-1 0,1 0-1,-1-1 1,0 1 0,0-1 0,0 0 0,0 0 0,0 0-1,-1-1 1,1 0 0,1-2 285,11-14-5669,-12 9 4512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0.39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49 112 14080,'-48'-3'5279,"53"3"-4127,7-5 416,6 5-96,3-6-448,9-7-32,13-6-416,9 0-128,-5 0-256,-8 8-608,-8 0-224,-14 6-3840,-17 13-1727,-9 8 3167,-4 3 1504</inkml:trace>
  <inkml:trace contextRef="#ctx0" brushRef="#br0" timeOffset="1">6 278 12544,'-5'11'4639,"22"-8"-3583,17-14 800,-12 8 192,0-5-832,12-3-288,9-2-1344,9 2-576,-4 0 480,-5 8 160,-13-2 160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1.07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 91 11904,'-21'-23'3898,"19"20"801,8 5-3575,7 8-915,8 13-12,-1 1 1,-1 2-1,-1 0 0,-1 1 1,-2 0-1,11 27-197,-20-42 35,-2 0 0,1 0-1,0 7-34,-4-16-3,0 0-1,-1 0 0,1 0 0,-1 1 1,0-1-1,1 0 0,-2 0 0,1 1 1,0-1-1,-1 0 0,1 0 0,-1 0 1,0 0-1,0 1 0,-1 1 4,1-4-8,0 0 1,1 0-1,-1 0 1,1 0 0,-1-1-1,0 1 1,0 0-1,1 0 1,-1-1-1,0 1 1,0 0-1,0-1 1,0 1-1,0-1 1,0 1-1,1-1 1,-1 0-1,0 1 1,-1-1-1,1 0 1,0 0-1,0 0 8,-1 0-15,0 0 0,-1 0 0,1 0 0,0-1 0,0 1 0,0-1 0,0 1 0,1-1 0,-1 0 0,0 0 0,-1 0 15,-1-2-27,0 1-1,0-1 1,0 0 0,1 0 0,-1 0-1,1 0 1,0-1 0,0 1 0,0-1-1,-1-3 28,1 0-23,0 0 0,0 0 0,1-1 0,0 1 0,1-1 0,-1 0 0,2 1 0,-1-1 0,1 0 0,0 0 1,1 1-1,-1-1 0,2 0 0,-1 1 0,2-6 23,1 0-22,0 1 0,1-1 1,0 1-1,1 0 1,0 0-1,1 1 1,0 0-1,7-8 22,-4 6-17,1 1 0,1 1 0,0-1 0,0 2 0,1 0 0,0 1 0,1 0 0,0 0 0,0 2 0,1 0 0,2 0 17,-16 6 4,1 1 0,0-1 0,-1 1 0,1-1-1,0 1 1,0 0 0,-1 0 0,1 0 0,0 0-1,0 0 1,0 0 0,-1 0 0,1 1 0,0-1-1,0 1 1,-1-1 0,1 1 0,0 0 0,-1-1 0,1 1-1,0 0 1,-1 0-4,0 0 10,0 0-1,0 0 0,-1 0 1,1 0-1,-1 0 1,1 0-1,-1 0 0,1 0 1,-1 0-1,0 1 1,1-1-1,-1 0 1,0 0-1,0 0 0,0 0 1,0 0-1,0 1 1,0-1-1,0 0 1,0 0-1,-1 0 0,1 0 1,0 0-1,-1 0 1,1 0-1,0 1 0,-1-1 1,0 0-1,1 0 1,-1 0-1,1-1 1,-1 1-1,-1 1-9,-4 6 120,-1-1 1,-1 0-1,1 0 1,-1-1-1,-1 0 0,1 0 1,-1-1-1,0 0 0,-5 2-120,-23 13 922,36-19-883,0-1 1,0 1-1,1-1 0,-1 1 0,0 0 1,0-1-1,0 1 0,0 0 0,0 0 0,1 0 1,-1-1-1,0 1 0,1 0 0,-1 0 1,1 0-1,-1 0 0,1 0 0,-1 0 0,1 1-39,0-2 14,0 1-1,0 0 0,0-1 0,1 1 1,-1-1-1,0 1 0,0-1 0,1 1 1,-1-1-1,0 1 0,1-1 0,-1 1 0,0-1 1,1 1-1,-1-1 0,1 1 0,-1-1 1,1 0-1,-1 1 0,1-1 0,-1 0 1,1 1-1,-1-1 0,1 0 0,-1 0-13,8 3 40,0 0 0,-1-1-1,1 0 1,8 0-40,-7 0 83,35 9 221,-1 1 0,19 10-304,-58-20 19,-1-1 0,1 1 0,0-1 0,-1 1 0,1 0 1,-1 0-1,0 1 0,0-1 0,0 1 0,0 0 1,0 0-1,1 2-19,-2-3 0,-1 0 0,1 1 1,-1 0-1,0-1 0,0 1 0,0 0 1,-1-1-1,1 1 0,0 0 0,-1 0 1,0 0-1,0 0 0,0-1 0,0 1 1,0 0-1,-1 0 0,0 2 0,-8 25-1169,7-26 190,0 1-1,0-1 0,1 1 1,-1 0-1,1 0 0,1-1 1,-1 3 979,1-7-79,0 0 0,0 1 1,0-1-1,0 1 0,0-1 1,0 0-1,0 1 0,0-1 1,1 1-1,-1-1 0,0 0 1,0 1-1,0-1 0,0 0 1,1 1-1,-1-1 1,0 0-1,0 1 0,1-1 1,-1 0-1,0 1 0,1-1 1,-1 0-1,0 0 79,12 0-981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1.40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32 110 12672,'-8'-8'1433,"6"6"-1168,1 0 0,-1 1 1,0-1-1,1 0 0,0 0 0,-1 0 0,1 0 0,0 0 1,0 0-1,0-1 0,0 1 0,1 0 0,-1 0 0,0-1 0,1 1 1,0 0-1,0-1-265,-2-8 739,1 6 28,0 1 0,0 0 0,1-1 0,-1 1 0,1-1 0,0 1 0,0 0 0,1-1 0,0-4-767,-1 9 14,0 0 0,0 0 0,1 0 0,-1 0-1,0-1 1,0 1 0,0 0 0,0 0 0,0 0 0,0 0 0,0-1-1,0 1 1,0 0 0,1 0 0,-1 0 0,0 0 0,0 0-1,0 0 1,0-1 0,0 1 0,1 0 0,-1 0 0,0 0 0,0 0-1,0 0 1,0 0 0,1 0 0,-1 0 0,0 0 0,0 0-1,0 0 1,1 0 0,-1 0 0,0 0 0,0 0 0,0 0 0,0 0-1,1 0 1,-1 0-14,6 6 160,4 12-129,-2 16 88,-1 0-1,-1 0 1,1 26-119,-5-30-109,2 1 1,1-1-1,1 0 1,2 0-1,2 1 109,-6-21-170,0 1-1075,0-1 1,0 0-1,5 7 1245,-3-12-2859,-3-7 411,-1-8 449,-2-4 1162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1.75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 28 13440,'-22'-5'5087,"22"5"-3967,5 0 480,3 5-96,6-5-224,12 0 0,17-5-480,17-1-224,13-2-352,1 3-96,-11 2 64,-10 3-1856,-10 3-800,-10 10 1248,-6 1 576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2.07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26 47 10624,'-16'-24'3429,"15"23"-3252,0 0 0,1 0 0,-1 1 1,0-1-1,0 0 0,1 0 0,-1 0 0,1 0 1,-1-1-1,1 1 0,-1 0 0,1 0 0,-1 0 0,1 0 1,0 0-1,0 0 0,0-1 0,0 0-177,0 0 1840,0 2-187,0 0-111,8 14 783,-2 1-1954,0 0 1,-1 0-1,0 0 0,-1 0 1,-1 1-1,1 9-371,9 41 321,-3-30-178,-7-21-2604,1 0 1,1 0-1,0 0 1,1-1 0,6 11 2460,8 9-1744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2.48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23 392 7296,'-10'-1'13824,"3"-3"-11734,6 1-1922,0 0 0,0 0-1,0 0 1,1 0 0,-1 0 0,1-1-1,0 1 1,0 0 0,0 0 0,0-1-168,5-34 589,-4 33-536,14-75 430,4 0-1,6-8-482,-24 84 18,0-2 10,1 0 0,0 0 0,0 0 0,1 1 0,0-1 0,0 1 0,2-5-28,-4 10 0,-1-1 1,0 1 0,1 0 0,-1-1 0,1 1 0,-1-1 0,0 1 0,1-1 0,-1 1-1,1 0 1,-1-1 0,1 1 0,-1 0 0,1 0 0,-1-1 0,1 1 0,-1 0 0,1 0 0,0 0-1,-1 0 1,1 0 0,-1 0 0,1 0 0,-1 0 0,1 0 0,0 0 0,-1 0 0,1 0 0,-1 0-1,1 0 1,-1 0 0,1 0 0,-1 1 0,1-1 0,0 0 0,-1 1 0,1-1 0,-1 0-1,0 1 1,1-1 0,-1 0 0,1 1 0,-1-1 0,0 1 0,1-1 0,-1 1 0,0-1 0,1 1-1,2 3 11,-1 0 0,1 1 1,-1-1-1,0 1 0,0 1-11,-1-5 2,94 242 169,-66-171-1366,-29-56-2172,0-15 2879,0 0 1,0 0 0,-1 0-1,1 0 1,0 0 0,0 0-1,-1 0 1,1-1-1,-1 1 1,1 0 0,-1 0-1,1 0 1,-1-1 0,1 1-1,-1 0 1,0-1 0,1 1-1,-1 0 1,0-1 0,0 1 487,-1-1-391,1 0 1,0 0-1,-1 0 1,1-1 0,0 1-1,-1 0 1,1-1 0,0 1-1,0-1 1,-2 0 390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2.81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 50 13184,'-7'0'4927,"10"-3"-3839,9-1 544,3 4-64,10-4-512,18 0-128,0-4-480,5 0-192,-5 1-160,0 0-1408,-5 2-576,2 5 960,-2 8 448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0:22.0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29 13056,'-10'-12'4287,"9"12"-4156,1-1-1,0 1 0,-1 0 0,1 0 0,0 0 0,0-1 0,-1 1 0,1 0 0,0-1 0,0 1 0,0 0 0,-1 0 0,1-1 0,0 1 0,0 0 0,0-1 0,0 1 0,0 0 0,0-1 0,0 1 0,0 0 0,0-1 0,0 1 0,0-1 0,0 1 0,0 0 1,0-1-1,0 1 0,0 0 0,0-1 0,0 1 0,0 0 0,0-1 0,0 1 0,1 0 0,-1-1 0,0 1 0,0 0 0,0 0 0,1-1 0,-1 1 0,0 0 0,0 0 0,1-1 0,-1 1 0,0 0 0,0 0 0,1 0 0,-1-1 0,0 1 0,1 0 1,-1 0-1,0 0 0,1 0 0,-1 0 0,0 0 0,1 0 0,-1 0 0,1 0-130,0-1 206,1 1 0,0 0 1,0 0-1,-1 0 0,1 0 0,0 0 1,-1 0-1,1 0 0,0 1 0,0-1 1,0 1-207,5 3 61,-1 0 0,0 0 0,-1 1 0,1 0 0,-1 0 0,0 0 1,0 0-1,-1 1 0,1 0 0,-1 0 0,0 0 0,-1 1 1,0-1-1,0 1 0,1 3-61,4 11 36,-1 1 0,-1 0 0,-1 0 0,1 12-36,-3-21 33,-2 1 1,0 0-1,0 0 1,-2 0-1,1 0 1,-2 0-1,-1 6-33,1-12-833,0 0 0,-1 1-1,0-1 1,-3 6 833,2-6-448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3.14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27 411 12288,'-3'8'4100,"2"-6"-2262,0-6 5887,-5-35-6915,0-35-810,1 15 38,2 17-150,1-19 112,2 59-6,0 1 0,0 0 1,0 0-1,0-1 0,0 1 0,1 0 0,-1 0 0,0-1 0,0 1 0,1 0 1,-1 0-1,1 0 0,-1-1 0,1 1 0,0 0 0,0 0 6,-1 1-3,0 0 0,0-1 1,0 1-1,1 0 0,-1 0 0,0 0 0,1 0 0,-1 0 0,0 0 0,0 0 1,1 0-1,-1 0 0,0 0 0,0 0 0,1 0 0,-1 0 0,0 0 1,1 0-1,-1 0 0,0 0 0,0 0 0,1 0 0,-1 0 0,0 0 0,0 0 1,1 1 2,9 8-88,-7-6 78,13 16-200,1 0 1,1-1 0,0-1-1,19 13 210,-21-19-150,0-1 0,0 0 0,1-1 0,0-1 0,0-1 0,1 0 0,1-1 150,-17-5 45,-1-1 1,1 1 0,0-1 0,0 0-1,0 1 1,0-1 0,0 0 0,0 0-1,-1 0 1,1 0 0,0 0 0,0-1-1,0 1 1,0-1 0,0 1 0,-1-1-1,1 1 1,0-1 0,0 0 0,-1 0-1,1 0 1,-1 0 0,1 0 0,-1 0-1,1-1 1,-1 1 0,0 0-1,1-1 1,-1 1 0,0-1 0,0 1-1,0-1 1,0 0 0,0 1 0,-1-1-1,1 0 1,0 0 0,-1 0 0,1 1-1,-1-1 1,0 0 0,0 0 0,1 0-1,-1 0 1,0 0-46,-1-15 150,1 1 0,-2-1 0,0 0-1,-1 1 1,-1 0 0,-3-9-150,1 3-184,1 0 0,1 0 0,1-8 184,2 27-391,1-1 0,0 0 0,1 0 0,-1 1 0,1-1 0,0-1 391,-1 4-88,0 0 0,0 1 0,0-1 0,0 1 0,1-1-1,-1 0 1,0 1 0,1-1 0,-1 1 0,0-1-1,1 0 1,-1 1 0,0-1 0,1 1 0,-1-1 0,1 1-1,-1 0 1,1-1 0,-1 1 0,1-1 0,0 1-1,-1 0 1,1 0 0,-1-1 0,1 1 0,0 0 0,-1 0-1,1 0 1,0-1 0,-1 1 0,1 0 0,0 0 0,-1 0-1,1 0 1,0 0 0,0 1 88,12 5-779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3.59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49 346 12800,'1'0'369,"-1"1"0,0-1 0,1 1 0,-1-1 0,1 1 0,-1-1 0,1 1 0,-1-1 0,1 0 0,0 1 0,-1-1 0,1 0 0,-1 0 0,1 1 0,0-1 0,-1 0 0,1 0 0,-1 0 0,1 0 0,0 0 0,-1 0 0,1 0-369,27 8 1680,-24-7-1084,19 4-139,1 0 0,0-2 0,1-1-1,-1 0 1,0-2 0,19-3-457,-11-3 171,-31 6-159,1-1 0,-1 1 1,0-1-1,0 1 0,0-1 0,0 0 0,0 1 0,0-1 0,0 0 1,0 0-1,1 0-12,-2 0 7,0 1 0,0-1 0,1 1 0,-1 0 0,0-1 0,0 1 0,0-1 0,0 1 0,0-1 0,0 1 0,0-1 0,0 1 0,0 0 0,0-1 0,0 1 0,0-1 0,0 1 0,0-1 0,0 1 0,0-1 0,0 1 1,0 0-1,-1-1 0,1 1 0,0-1 0,0 1 0,-1 0 0,1-1 0,0 1 0,0 0 0,-1-1-7,-6-8 42,-1 1-1,0 0 1,0 0 0,-1 0-1,0 1 1,-6-3-42,-17-10 29,-13-4-29,-16-10 25,44 23-11,5 5 33,1-1-1,0 0 0,0-1 0,1 0 0,0-1 0,0 0 1,1-1-1,0 0-46,8 9 13,-1-1 1,1 0-1,0 0 0,0 0 1,0 0-1,0 0 0,0 0 1,0 0-1,1 0 0,-1 0 1,1 0-1,-1 0 0,1-1 1,0 1-1,0 0 0,0 0 1,0 0-1,0-1 0,1 1 1,-1-2-14,2 2 7,-1-1 0,0 0 0,1 0 0,-1 1 0,1-1 0,0 1 0,-1-1 0,1 1 0,1 0 0,-1 0 0,0 0 0,0 0 0,3-1-7,4-3 6,0 0 0,1 1 0,-1 1 0,1 0 0,0 0-1,0 1 1,1 0 0,0 0-6,7 0-308,1 1-1,0 0 0,0 1 1,18 2 308,-24-1-1057,0 2 1,0 0 0,-1 0-1,1 2 1,0-1-1,-1 1 1,9 5 1056,6 6-1131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3.96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140 11 14720,'-4'-2'1135,"0"0"-216,0 1-1,0-1 1,-1 1-1,1 0 0,0 0 1,-1 0-919,3 1 230,0 0 1,0 1 0,0-1-1,0 0 1,0 1 0,0-1-1,0 1 1,0-1 0,0 1 0,1 0-1,-1 0 1,0 0 0,0 0-1,1 0 1,-2 1-231,-3 2 140,0 1 0,0 0 1,0 0-1,1 0 0,0 1 0,0 0 1,1 0-1,-1 0 0,1 0 0,1 1 0,-1 0 1,1 0-1,0 0 0,1 0 0,-1 0 1,2 0-1,-2 7-140,3-12-1,0 0 0,0 0 0,0 0 1,0 0-1,0 1 0,1-1 0,-1 0 0,1 0 1,0 0-1,-1 0 0,1 0 0,0 0 0,0-1 1,0 1-1,0 0 0,1 0 0,-1-1 0,0 1 0,1 0 1,-1-1-1,1 1 0,0-1 0,-1 0 0,1 0 1,0 0-1,0 0 0,0 0 0,1 1 1,3 0 3,1 1-1,0-1 1,0 0-1,1 0 1,-1-1-1,0 0 0,7 0-2,-1-1 50,0 0-1,0-1 0,0 0 0,-1-1 0,8-1-49,-14 1 40,-1 1 1,0-1-1,1 0 0,-1 0 1,0 0-1,0 0 0,0-1 1,-1 0-1,1 0 1,-1-1-1,1 1 0,-1-1 1,0 0-1,0-1-40,-2 4 17,-1-2-1,0 1 1,1 0 0,-1 0 0,0 0-1,0-1 1,0 1 0,0 0-1,-1-1 1,1 1 0,-1-1-1,1 1 1,-1-1 0,0 1-1,0-1 1,0 1 0,0-1-1,0 1-16,-1-2-1,0 1 0,0-1 1,0 1-1,0-1 0,-1 1 0,0 0 0,1 0 0,-1 0 0,0 0 0,0 0 0,-1 0 0,1 0 1,-2-1-217,0 0 0,0 1 0,0-1 0,0 1-1,0 0 1,-1 0 0,0 0 0,0 1 0,1-1 0,-1 1 0,0 0-1,-1 1 1,1-1 0,0 1 0,0 0 0,-1 0 0,1 1 217,1 0-199,0 0 1,1 0 0,-1 1 0,0-1 0,1 1-1,-3 1 199,5-2-71,-1 1 0,0 0 0,1 0 0,-1 0 0,1 0 0,-1 0 0,1 0-1,0 0 1,-1 2 71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4.36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 15 8192,'0'0'254,"-1"0"0,1-1 0,0 1 1,0 0-1,-1 0 0,1-1 0,0 1 1,0 0-1,-1 0 0,1-1 0,0 1 1,-1 0-1,1 0 0,-1 0 0,1 0 1,0-1-1,-1 1 0,1 0 0,0 0 1,-1 0-1,1 0 0,-1 0 0,1 0 1,-1 0-255,0 11 6203,1-4-6706,0 10 1118,1 0 0,0 1 0,1-1 1,1 0-1,1 0 0,0 0-615,-1-9 99,0 0 1,1 1 0,0-1-1,0-1 1,0 1 0,1-1 0,0 1-1,1-1 1,0-1 0,0 1-1,0-1 1,1 0 0,-1 0-100,1-1 84,0 0 0,0-1 0,0 1 0,1-1 0,-1-1 0,1 1 0,4 0-84,-7-3 67,-1 0 0,1 0 0,-1 0 0,1 0 0,-1-1 0,1 0 0,-1 0 1,1 0-1,-1-1 0,1 1 0,-1-1 0,1 0 0,-1 0 0,0-1 0,2 0-67,-1 0 74,0-1 0,-1 1 0,1-1 1,0-1-1,-1 1 0,1 0 0,-1-1 0,0 0 0,-1 0 0,1 0 0,0-1 0,1-2-74,-1 0 76,0-1 0,0 1 0,-1-1 0,1 0 1,-2-1-1,1 1 0,0-8-76,0 1-46,-2 0 1,1-1 0,-2 1-1,0 0 1,-1 0 0,-1-1-1,0 1 1,-1 0-1,-1 0 46,0 6-1012,2 9-1371,1 1 1811,1 1-1,0-1 1,0 1-1,0-1 1,0 0-1,0 1 1,0-1 0,0 1-1,0-1 1,0 1 572,2 3-752,-1-1 1,0 0-1,1 0 1,0 0-1,0 0 0,0 0 1,0-1-1,0 1 1,1-1-1,0 1 1,0-1-1,0 0 0,0 1 752,29 23-1914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4.84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18 185 13952,'-9'-9'1462,"1"1"3720,12 23-2237,5 10-2635,-2-1 1,0 1 0,-2 0 0,-1 1-311,2 8 42,-5-28-36,4 26-11,-5-30 9,0-1-1,1 1 1,-2 0-1,1-1 1,0 1-1,0 0 1,0 0-1,-1-1 1,1 1-1,-1 0 0,1-1 1,-1 1-1,0-1 1,1 1-1,-2 0-3,2-2-1,0 1 0,-1-1 0,1 0-1,0 0 1,0 1 0,-1-1 0,1 0 0,0 0-1,0 0 1,-1 1 0,1-1 0,0 0-1,-1 0 1,1 0 0,0 0 0,0 0 0,-1 0-1,1 0 1,0 0 0,-1 0 0,1 0-1,0 0 1,-1 0 0,1 0 0,0 0 0,-1 0-1,1 0 1,0 0 0,-1 0 0,1 0-1,0 0 1,-1-1 0,1 1 0,0 0 0,0 0-1,-1 0 1,1 0 0,0-1 0,0 1 0,-1 0-1,1 0 2,-9-14-62,6 6 44,0-1 0,1 1 0,0-1 0,0 0 1,1 0-1,0 0 0,0 0 0,1 0 0,1 0 0,-1 1 0,2-8 18,2-4-47,0 0 1,1 1-1,1-1 0,6-11 47,-6 17-24,1 0 0,0 1-1,1 0 1,0 0-1,1 0 1,11-10 24,-14 16-24,0 1-1,1-1 0,0 1 1,1 0-1,-1 1 1,1 0-1,0 0 1,1 0-1,-1 1 1,1 1-1,8-4 25,-14 7-11,-1-1 0,1 0 1,0 1-1,-1 0 0,1-1 0,0 1 0,-1 0 0,1 0 0,0 1 0,0-1 0,-1 1 0,1-1 0,-1 1 1,1 0-1,1 0 11,-3 0 8,0 0 1,0 0 0,0 0 0,0 0-1,0 0 1,0 0 0,0 0 0,-1 0 0,1 0-1,0 0 1,-1 0 0,1 0 0,-1 1 0,1-1-1,-1 0 1,1 0 0,-1 1 0,0-1-1,0 0 1,0 0 0,0 1 0,0-1 0,0 0-1,0 1 1,0-1 0,0 0 0,0 1-1,-1-1 1,1 0 0,-1 0 0,1 1 0,-1-1-9,-1 5 1,0-1 0,-1 0 0,1 1 0,-1-1 0,0-1 0,0 1 0,-1 0 0,0-1 0,1 0 0,-2 0 0,0 1-1,-10 8-16,-1-1 0,-11 6 16,-13 11 287,38-28-255,0 1 0,0 0-1,1-1 1,-1 1 0,0 0 0,1 0-1,-1 0 1,1 0 0,-1 0-1,1 0 1,0 0 0,0 1 0,0-1-1,0 0 1,0 1 0,1-1-32,0 0 18,0-1 0,0 0 1,0 1-1,0-1 0,1 0 0,-1 1 1,0-1-1,1 0 0,-1 1 1,1-1-1,0 0 0,-1 0 0,1 0 1,0 0-1,0 0 0,-1 1 1,1-1-1,0-1 0,0 1 0,0 0 1,0 0-1,1 0 0,-1 0 1,0-1-1,0 1 0,0-1 0,1 1 1,-1-1-1,0 1 0,1-1-18,60 23 476,-42-16-552,0 0 0,0 2-1,0 0 1,14 10 76,-29-16-564,-1 0-1,0 0 1,-1 1 0,1-1-1,-1 1 1,1 0-1,-1 0 1,0 0 0,0 1-1,-1-1 1,1 3 564,10 18-811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5.29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192 171 7808,'24'-36'3499,"-14"23"-1063,-1-1 1,2-5-2437,-9 15 626,1-1-1,-2 1 1,1-1 0,0 1-1,-1-1 1,0 1 0,0-1-1,-1 0 1,1 0 0,-1 0-626,0 3 89,0 1 1,0-1 0,0 1-1,0-1 1,0 1 0,-1-1 0,1 1-1,0-1 1,-1 1 0,0-1-1,1 1 1,-1 0 0,0-1 0,1 1-1,-1 0 1,0 0 0,0-1-1,0 1 1,0 0 0,0 0 0,-1 0-1,1 0 1,0 0 0,0 0-1,-1 1 1,1-1 0,0 0 0,-1 1-1,1-1 1,-1 1 0,1-1-1,-1 1 1,1 0 0,-1-1 0,1 1-1,-1 0 1,1 0 0,-2 0-90,-2 0 71,0 1 0,-1-1 1,1 1-1,0 0 0,-1 0 1,1 0-1,0 1 0,0 0 1,0 0-1,-4 3-71,-7 5 90,1 0-1,0 1 1,1 1-1,1 1 1,0 0-1,0 0 1,1 2-1,1-1 1,-6 11-90,14-20 5,0 0 1,0 0 0,1 0 0,0 0 0,0 1 0,0-1 0,1 1 0,-1-1 0,1 1 0,1 0 0,-1 0-6,1-2-5,0-1 0,1 0 1,-1 0-1,0 0 0,1 0 0,0 0 0,0 0 0,0 0 0,0-1 0,0 1 0,0 0 0,1 0 0,0-1 1,-1 1-1,1-1 0,0 1 0,0-1 0,0 0 0,1 0 0,-1 0 0,2 1 5,5 3-146,1-1 0,-1 0 1,1 0-1,0-1 0,0 0 0,0-1 0,1 0 0,-1-1 0,1 0 1,0-1-1,8 0 146,10 0-1960,0-1 1,0-1 0,23-5 1959,-3-4-966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5.64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41 28 16384,'-4'-7'1854,"3"6"-1569,1 0-1,-1 0 1,0 0-1,1 0 1,-1 0 0,0 0-1,0 0 1,0 0-1,0 0 1,0 0 0,0 1-1,0-1 1,0 0-1,0 0 1,0 1 0,0-1-1,0 1 1,0-1-1,-1 1 1,1 0-285,-1-1 356,1 1-158,0-1-1,0 1 0,0-1 1,0 1-1,0-1 1,0 1-1,0 0 0,0 0 1,0 0-1,0 0 1,-1 0-1,1 0-197,1 9 1104,0-3-1076,0 17 27,0 1-1,2 0 1,0-1-1,2 1 1,3 8-55,-5-26-6,0 1 1,0-1-1,1 0 1,0 0-1,0 0 1,1 0-1,-1 0 1,2-1-1,2 5 6,-3-7-5,-1 1-1,1-1 1,0 0 0,0 0-1,0-1 1,1 1 0,-1-1-1,1 0 1,-1 0 0,1 0-1,-1-1 1,1 0-1,0 0 1,3 1 5,-3-2-172,0 1 1,0-1-1,0 0 0,0 0 1,0 0-1,0-1 0,0 0 0,0 0 1,0 0-1,0 0 0,0-1 1,2-1 171,-1 0-781,0 0 1,-1-1 0,1 0 0,-1 0 0,0 0-1,0-1 1,0 1 0,0-1 0,0-2 780,8-9-902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5.97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39 59 12928,'-38'-12'4831,"50"12"-3775,6-4 640,-2 4 64,1-4-576,9 0-96,4-3-576,5-1-224,3 1-192,-3-1-352,-9 3-96,-9 5-2688,-7 5-1184,-7 6 2145,-3 1 1055</inkml:trace>
  <inkml:trace contextRef="#ctx0" brushRef="#br0" timeOffset="1">168 104 14592,'-34'8'5439,"38"-3"-4223,-8-2 224,12 0-224</inkml:trace>
  <inkml:trace contextRef="#ctx0" brushRef="#br0" timeOffset="2">173 131 23103,'25'5'-1728,"1"-5"800,4 0 448,0-5 352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6.33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112 379 13184,'-3'0'1116,"3"0"-945,-1 0 0,1 0 1,-1-1-1,1 1 0,-1 0 0,1 0 0,0 0 0,-1 0 0,1 0 1,-1 0-1,1 0 0,-1 0 0,1 1 0,-1-1 0,1 0 0,-1 0 1,1 0-1,-1 0 0,1 1 0,0-1 0,-1 0 0,1 0 1,-1 1-1,1-1 0,0 0 0,-1 1 0,1-1 0,0 0 0,-1 1-171,6 5 3744,-3-3-3585,0 0-1,0-1 1,0 1-1,0-1 1,1 1 0,-1-1-1,1 0 1,-1 0-1,1 0 1,0 0-1,0-1 1,0 1-1,0-1 1,0 0-1,0 0 1,0 0-1,1 0 1,-1 0 0,0-1-1,1 1 1,-1-1-1,0 0-158,2 0-4,0 0 0,0 0 0,0-1 0,-1 1 0,1-1 0,0-1 0,-1 1 0,1-1 0,-1 1 0,3-2 4,-6 2-4,0 0-1,0 1 1,0-1 0,0 0-1,0 0 1,0 1-1,-1-1 1,1 0-1,0 0 1,-1 0-1,1 0 1,0 0 0,-1 0-1,1 0 1,-1 0-1,1 0 1,-1-1-1,0 1 1,1 0 4,-1-1 0,0 0 1,0 0-1,-1 0 1,1 0-1,0 0 1,-1 0-1,1 0 1,-1 0-1,0 0 1,1 0-1,-1 0 0,0 0 1,0 1-1,0-1 1,-1-1-1,-7-8 60,0 0 1,-1 0-1,0 1 0,-5-3-60,-13-14 250,14 12-72,-12-11 554,1-1-1,-1-6-731,19 25 93,1-1-1,0 0 1,1-1-1,0 1 1,0-1 0,1 0-1,1 0 1,-1-1-1,0-5-92,4 13 1,-1 1 1,1-1-1,0 0 0,-1 1 0,1-1 1,1 0-1,-1 1 0,0-1 0,1 0 1,-1 1-1,1-1 0,0 1 0,0-1 0,0 1 1,0-1-1,0 1 0,0-1 0,1 1 1,-1 0-1,1 0 0,-1 0 0,1 0 1,0 0-1,0 0 0,0 0 0,0 1 1,0-1-1,1 1 0,-1-1 0,0 1 1,1 0-1,-1 0 0,1 0 0,-1 0 1,1 1-1,0-1 0,-1 1 0,1-1 0,-1 1 1,1 0-1,0 0 0,-1 0 0,3 0-1,5 2-497,-1 1-1,1 0 1,7 3 497,29 15-7257,-13-6-926,2-1 2631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7.07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461 464 6784,'1'4'614,"-1"-2"-208,1 0 0,-1-1 0,1 1 1,-1 0-1,1-1 0,0 1 1,0 0-1,0-1 0,0 1 0,0-1 1,0 1-1,0-1 0,0 0 1,1 1-1,-1-1 0,1 1-406,-2-2 149,0 0-1,1 0 1,-1 0-1,0 0 1,0 0-1,0 0 1,0 0 0,0 0-1,1 0 1,-1 0-1,0 0 1,0 0-1,0 0 1,0 0-1,0 0 1,0 0-1,0 1 1,1-1-1,-1 0 1,0 0 0,0 0-1,0 0 1,0 0-1,0 0 1,0 0-1,0 1 1,0-1-1,0 0 1,0 0-1,0 0 1,0 0-1,0 0 1,0 1 0,0-1-1,0 0 1,0 0-1,0 0 1,0 0-1,0 0 1,0 1-1,0-1 1,0 0-1,0 0 1,0 0-1,0 0 1,0 0 0,0 0-1,0 1 1,0-1-149,-10-1 2318,-20-6-2391,26 6 736,-21-7-349,0 0 1,1-2-1,0 0 1,1-2-1,0 0 1,0-2-1,-18-15-314,27 18 50,0-1-1,1 0 1,1-1-1,0-1 1,0 0 0,2 0-1,0-1 1,0-1-1,1 1 1,1-2-1,-5-14-49,9 20-12,1-1 0,0 1 0,1 0 0,1-1 0,-1 0 0,2 1 0,0-1 0,0 0 0,2-7 12,-2 14-6,1 0 0,0 1-1,0-1 1,1 1 0,0-1 0,-1 1-1,2 0 1,-1 0 0,0 0-1,1 0 1,1-2 6,-2 3-2,1 1 1,-1 0-1,1 0 0,-1 0 0,1 0 0,0 0 0,-1 0 1,1 1-1,0 0 0,0-1 0,0 1 0,0 0 0,1 0 1,-1 1-1,0-1 0,0 1 0,3-1 2,-3 1 0,0 0 0,0 0 0,-1 0-1,1 1 1,0-1 0,0 1 0,0-1 0,0 1 0,0 0-1,0 0 1,-1 0 0,1 1 0,-1-1 0,1 0 0,1 2 0,-3-2 0,1 1 1,-1-1-1,0 0 1,0 0-1,0 1 0,0-1 1,0 1-1,0-1 1,0 1-1,0-1 1,0 1-1,-1 0 1,1-1-1,-1 1 1,1 0-1,-1 0 1,0-1-1,0 1 1,0 0-1,0 0 1,0-1-1,0 1 1,0 0-1,0 0 1,-1-1-1,1 1 1,-1 1-1,-5 15 20,0-1 0,-2 0 0,0 0 0,0-1 0,-3 2-20,-55 78 22,4-7-112,49-70 62,10-15 26,-1 1 1,1 0-1,0 0 0,1 0 0,-1 0 0,1 0 0,0 1 0,-1 1 2,3-7 1,0 1-1,0-1 0,0 0 1,0 1-1,0-1 1,0 1-1,0-1 0,0 1 1,0-1-1,0 0 1,0 1-1,0-1 0,0 1 1,1-1-1,-1 0 1,0 1-1,0-1 1,0 0-1,1 1 0,-1-1 1,0 0-1,0 1 1,1-1-1,-1 0 0,0 1 1,1-1-1,-1 0 1,0 0-1,1 1 0,-1-1 1,0 0-1,1 0 1,-1 0-1,0 0 0,1 1 1,-1-1-1,2 0 4,-1 0 0,1 0 0,0 0 1,-1 0-1,1 0 0,-1 0 0,1 0 0,-1-1 1,1 1-1,0 0 0,-1-1 0,1 1 1,0-1-5,27-13 98,-1-1 0,-1 0 0,9-9-98,15-8 122,-13 6-12,-27 18-375,0 0 0,0 1 0,1 1 0,7-4 265,-19 10-128,0 0-1,0 0 1,0 0-1,1 0 1,-1 0-1,0 0 1,0 0-1,0 0 1,0 0 0,1 0-1,-1 0 1,0 0-1,0 0 1,0 0-1,0 0 1,1 0-1,-1 0 1,0 0-1,0 0 1,0 0-1,0 0 1,1 0-1,-1 0 1,0 0 0,0 1-1,0-1 1,0 0-1,0 0 1,1 0-1,-1 0 1,0 0-1,0 0 1,0 0-1,0 1 1,0-1-1,0 0 1,0 0-1,0 0 1,0 0 0,1 0-1,-1 1 1,0-1-1,0 0 1,0 0-1,0 0 1,0 0-1,0 1 1,0-1 128,0 8-8031,-1-6 5557,1-1-2758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07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1 203 8576,'0'0'12037,"7"2"-6127,12 2-5692,0-1 0,1 0-218,-8-3 43,0-1 0,0 1-1,0-2 1,0 0 0,0 0-1,0-1 1,-1-1-1,4-1-41,-15 5 5,1 0 0,0 0 1,-1-1-1,1 1 0,0 0 1,-1 0-1,1 0 1,-1-1-1,1 1 0,0 0 1,-1-1-1,1 1 1,-1-1-1,1 1 0,-1 0 1,1-1-1,-1 1 0,1-1 1,-1 0-1,0 1 1,1-1-1,-1 1 0,0-1 1,0 1-1,1-1 1,-1 0-1,0 1 0,0-1 1,0 0-1,1 1 0,-1-1 1,0 0-1,0 1 1,0-1-1,0 0 0,0 1 1,-1-1-1,1 0 1,0 1-1,0-1 0,0 0 1,0 1-1,-1-1 1,1 0-1,0 1 0,-1-1 1,1 1-1,0-1 0,-1 1 1,1-1-1,-1 1 1,1-1-1,-1 1 0,1-1-6,-5-4 30,0 1 0,0-1 0,-1 1-1,1 0 1,-2 0-30,2 0 24,-70-46 24,74 50-52,0-1 0,1 1 1,-1-1-1,0 1 0,1-1 1,-1 1-1,0-1 0,1 1 1,-1-1-1,1 0 0,-1 1 1,1-1-1,-1 0 0,1 0 1,0 1-1,-1-1 0,1 0 1,0 0-1,0 1 0,-1-1 1,1 0-1,0 0 0,0 0 1,0 0-1,0 1 0,0-1 1,0 0 3,0-1-6,1 1 1,0 0 0,-1 0 0,1-1-1,0 1 1,0 0 0,-1 0-1,1 0 1,0 0 0,0 0-1,0 0 1,0 0 0,0 0-1,0 1 1,1-1 5,6-4 13,0 1-1,0 0 1,1 1 0,5-2-13,4-2-258,32-9 557,-16 9-3156,-33 7 2354,0 0 0,0 0 1,-1 0-1,1 0 0,0 0 0,0 0 1,-1 0-1,1 0 0,0 1 0,0-1 1,-1 0-1,1 0 0,0 1 0,-1-1 1,1 1-1,0-1 0,-1 0 0,1 1 0,-1-1 1,1 1-1,-1 0 0,1-1 0,-1 1 503,1-1-233,5 6-1308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7.56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91 1 10368,'-25'8'3872,"7"-8"-3040,-7 11 1567,15-3 513,2 3-832,3 0-288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7.89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97 338 25343,'7'4'99,"-1"-1"1,1 0-1,0 0 0,0 0 0,1-1 0,-1 0 0,0-1 0,1 0 1,6 1-100,8-1 55,0-1 0,14-2-55,-31 2 21,-1 0-1,1-1 1,0 0 0,0 0 0,0 0-1,-1 0 1,1-1 0,0 0 0,2-1-21,-6 2 4,-1 1 0,1 0 1,0-1-1,-1 1 1,0-1-1,1 1 0,-1-1 1,1 1-1,-1-1 1,1 0-1,-1 1 0,0-1 1,0 1-1,1-1 1,-1 0-1,0 1 0,0-1 1,0 0-1,1 1 1,-1-1-1,0 0 1,0 1-1,0-1 0,0 0 1,0 1-1,-1-1 1,1 0-1,0 1 0,0-1 1,0 0-1,0 1 1,-1-1-1,1 1 0,0-1 1,-1 0-1,1 1 1,0-1-1,-1 1 0,1-1 1,-1 1-1,1-1 1,-1 1-1,1-1 0,-1 1-4,-3-5 17,-1 1 0,1 0-1,-1 0 1,-2-1-17,6 5 1,-35-23-49,-30-15 48,-26-15 36,79 44 13,-1 0 1,2-1-1,-1-1 0,1 0 1,-3-6-50,14 17 2,1-1 1,-1 0 0,0 0 0,1 0 0,-1 0-1,1 1 1,-1-1 0,1 0 0,0 0 0,-1 0-1,1 0 1,0 0 0,0 0 0,-1 0 0,1 0 0,0-1-1,0 1 1,0 0 0,0 0 0,0 0 0,1 0-1,-1 0 1,0 0 0,0 0 0,1 0-3,0-2 3,0 1 0,1-1-1,-1 1 1,1 0 0,0 0 0,0 0 0,-1 0-1,1 0 1,0 0 0,2-1-3,6-4-2,0 1 0,0 0 0,1 0 0,8-3 2,0 2-364,1 0 0,0 2 0,0 0-1,0 1 1,1 1 0,-1 1 0,4 0 364,21 2-3099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8.22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23 133 13952,'-1'0'375,"0"0"0,1 0-1,-1 0 1,0 0 0,0 0 0,1 1 0,-1-1 0,0 0 0,1 0 0,-1 1 0,0-1 0,1 0 0,-1 1 0,1-1 0,-1 1 0,0-1 0,1 1 0,-1-1 0,1 1 0,-1 0-375,0 0 353,0 1-1,0 0 1,0-1 0,1 1 0,-1 0-1,0-1 1,1 1 0,-1 0 0,1 0-353,-1 2 213,1 0 1,-1 0 0,1 0-1,0 0 1,0 0 0,0 0-1,1 0 1,0 2-214,0-3 20,0 0-1,0 0 1,0 0-1,1 0 1,-1 0-1,1 0 1,-1 0-1,1-1 1,0 1-1,0-1 1,0 1 0,1-1-1,-1 0 1,0 0-1,1 0 1,0 0-1,-1 0 1,2 0-20,1 0 21,0 1 1,0-1 0,1 0 0,-1-1-1,0 1 1,1-1 0,0 0-1,-1-1 1,1 1 0,2-1-22,1 0 34,-1-1 0,0 1 1,0-1-1,0-1 0,1 0 0,-2 0 1,1 0-1,0-1 0,0 0 0,-1-1 1,1 0-1,-1 0 0,0 0 1,-1-1-1,1 0-34,1-3 33,-1 0 0,-1 0 1,1 0-1,-1-1 0,-1 0 1,1 0-1,-2-1 0,2-2-33,0-3-120,-1 0 0,0-1 0,-1 0 1,2-15 119,-6 28-293,1 1 0,-1-1 1,0 0-1,0 1 1,0-1-1,0 0 1,0 1-1,0-1 1,-1 0-1,1 1 1,-1-1-1,0 0 1,0 0 292,1 3-86,0 0 1,0 0-1,0 0 1,0-1-1,-1 1 1,1 0-1,0 0 1,0 0-1,0 0 1,0-1-1,0 1 1,0 0-1,0 0 1,-1 0-1,1 0 1,0 0-1,0 0 1,0-1-1,0 1 1,-1 0-1,1 0 0,0 0 1,0 0-1,0 0 1,-1 0-1,1 0 1,0 0-1,0 0 1,0 0-1,-1 0 1,1 0-1,0 0 1,0 0-1,0 0 1,-1 0-1,1 0 1,0 0-1,0 0 1,0 0-1,-1 0 1,1 0-1,0 0 1,0 1-1,0-1 86,-4 9-2093,3 6 899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8.75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53 1 11520,'0'0'132,"0"0"1,-1 0 0,1 0 0,0 0 0,0 0 0,-1 0-1,1 0 1,0 0 0,0 0 0,-1 0 0,1 0 0,0 0-1,0 0 1,-1 0 0,1 0 0,0 0 0,0 0 0,-1 1-1,1-1 1,0 0 0,0 0 0,0 0 0,-1 0-1,1 1 1,0-1 0,0 0 0,0 0 0,0 0 0,-1 1-1,1-1 1,0 0 0,0 0 0,0 1 0,0-1 0,0 0-1,0 0 1,0 1 0,0-1-133,-3 17 2278,4 23-905,-1-36-1058,4 54 348,3 0 0,2-1 0,6 17-663,6 18-901,-21-92 830,1 1 0,-1-1 1,0 0-1,0 1 0,0-1 1,0 1-1,0-1 0,1 0 1,-1 1-1,0-1 1,0 1-1,0-1 0,0 0 1,0 1-1,0-1 0,0 1 1,0-1-1,-1 0 0,1 1 1,0-1-1,0 1 0,0-1 1,0 0-1,0 1 0,-1-1 1,1 0-1,0 1 0,0-1 1,-1 0-1,1 1 1,0-1-1,0 0 0,-1 1 1,1-1-1,-1 0 71,0 0-169,0 0 0,0 0 0,0-1 1,0 1-1,0-1 0,1 1 0,-1 0 0,0-1 1,0 0-1,0 1 0,0-1 0,1 1 0,-1-1 1,0 0 168,-25-27-3569,18 18 2888,1-1 1,1 1 0,-1-1-1,2-1 1,-3-5 680,5 8 314,-1-1 0,2 0 0,-1 0 1,1 0-1,1 0 0,-1-9-314,2 13 300,0-1-1,1 0 1,-1 0 0,1 0-1,0 1 1,1-1 0,0 0 0,0 1-1,0-1 1,1 1 0,0 0 0,0 0-1,0 0 1,1 0 0,0 0-1,0 1 1,1 0 0,-1 0 0,1 0-1,0 0 1,1 1 0,1-2-300,3 0 172,0 0 0,1 0 0,-1 1 0,1 0 0,0 1 0,0 0 0,1 1-1,6-1-171,-1 1 114,-1 1-1,1 0 0,-1 2 0,1 0 0,13 1-113,-23 0 51,-1 0 1,1 0-1,-1 1 1,0 0-1,3 1-51,-8-3 16,0 0 0,0 1 1,0-1-1,1 1 0,-1-1 0,0 1 0,0-1 0,0 1 0,0 0 0,0 0 1,0-1-1,0 1 0,0 0 0,-1 0 0,1 0 0,0 0 0,0 0 1,-1 0-1,1 0 0,-1 1 0,1-1 0,-1 0 0,1 0 0,-1 0 1,0 0-1,1 1 0,-1-1 0,0 0 0,0 0 0,0 1-16,-2 2 94,1 0 0,-1-1 0,0 1 0,0 0-1,0-1 1,-1 1 0,1-1 0,-1 0-1,0 0 1,0 0 0,0 0 0,-2 1-94,1 0 122,-28 23 767,25-22-635,-1 0-1,1 1 1,1 1-1,-1-1 1,1 1-1,0 0 1,0 0 0,-4 8-254,10-14 10,0 0 1,-1 0-1,1 1 1,0-1-1,0 0 0,-1 0 1,1 0-1,0 1 1,0-1-1,0 0 1,1 0-1,-1 0 1,0 1-1,0-1 1,1 0-1,-1 0 1,0 0-1,1 0 1,-1 0-1,1 0 1,0 0-1,-1 0 1,1 0-1,0 0 1,0 0-1,0 0 1,-1 0-1,1 0 1,1 0-11,2 2 5,1 1 0,0-1 1,-1 1-1,2-1 0,2 1-5,11 4 37,0-1 0,1-1 1,0 0-1,5-1-37,12 4 129,-23-6-113,-10-2-80,-1-1 0,1 1 0,-1-1 0,1 1 0,-1 1 0,1-1 0,-1 0 0,1 1 0,-1-1 0,0 1 0,0 0 0,0 1 64,-2-2-260,-1 0 0,0 0 1,1 0-1,-1 0 0,0 0 1,0 0-1,0 0 0,0 0 1,0 0-1,0 0 0,0 0 0,0 0 1,0 0-1,-1 0 0,1 0 1,0 0-1,-1 0 0,1 0 1,-1 0-1,1 0 0,-1 0 1,1 0-1,-1 0 0,0 0 260,-4 11-2871,9-3 1890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9.0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31 43 12544,'-22'-23'4042,"21"22"-3850,0 0 0,1 1 1,-1-1-1,0 0 0,1 0 0,-1 1 0,1-1 0,-1 0 1,1 0-1,-1 0 0,1 0 0,0 0 0,-1 0 0,1 1 1,0-1-1,0 0 0,0 0 0,0 0 0,0-1-192,0 2 189,0-1 2008,0 1-639,0 1-417,4 8-817,0 1 1,-1-1 0,0 1-1,-1 0 1,1 5-325,-1-5 100,28 171-1487,-29-178 504,-1 0 1,1 1-1,0-1 0,1 0 1,-1 0-1,1 1 883,0-5-4668,6-9 3331,4-8 164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9.46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164 7 13312,'-48'-6'4927,"44"6"-3839,4 3 608,4 0 0,4 5-672,10 0-128,4-5-384,12 2-160,10-5-192,12-5-64,-8 2 32,-15 0-1472,-7-2-608,-26 13 960</inkml:trace>
  <inkml:trace contextRef="#ctx0" brushRef="#br0" timeOffset="1">22 271 12544,'-22'16'4735,"30"-16"-3679,22-3 896,-7 3 128,7-5-640,13 2-96,13-10-736,4 7-224,-9-2-224,-6 0-3296,-7 5-1440,-13-2 2273,-7 2 1151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29.84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27 422 8960,'-3'2'2006,"-11"7"5016,14-9-6926,-1 0-1,1 0 1,0 0-1,-1 0 1,1 0-1,0 0 1,0 0-1,-1 0 1,1 0-1,0 0 1,-1 0-1,1 0 1,0 0-1,0 0 1,-1 0-1,1 0 1,0-1-1,0 1 1,-1 0-1,1 0 1,0 0-1,0 0 1,-1 0-1,1-1 1,0 1-1,0 0 1,-1 0-1,1 0 1,0-1-1,0 1 1,0 0-1,0 0 1,0-1-1,-1 1 1,1 0-1,0 0 1,0-1-1,0 1 1,0 0-1,0-1 1,0 1-1,0 0 1,0 0-1,0-1 1,0 1-1,0 0 0,0-1 1,0 1-1,0 0 1,0 0-1,0-1 1,0 1-96,1-7 207,0 1-1,0-1 1,1 1 0,0 0-1,0-1 1,1 0-207,3-10 243,39-118 1191,28-50-1434,-71 181 19,13-25 35,-6 21-40,-9 8-14,1 0 1,-1 0 0,0 0-1,1 0 1,-1 0 0,0 0-1,1 0 1,-1 0 0,0 1-1,1-1 1,-1 0-1,0 0 1,1 0 0,-1 0-1,0 0 1,1 1 0,-1-1-1,0 0 1,0 0 0,1 1-1,-1-1 1,0 0 0,0 0-1,1 1 1,-1-1 0,0 0-1,0 1 1,0-1 0,0 0-1,1 1 1,-1-1-1,2 7 1,0 0 0,0-1 0,0 1 1,-1 0-1,1 4-1,0 3-1,4 19 0,1 7 7,2 0 0,4 7-6,12 33-32,-24-77-117,0-1-1,0 0 1,-1 1 0,1-1-1,-1 1 1,0-1 0,0 1-1,0 1 150,0-4-134,0 1 1,0-1-1,0 0 0,0 1 0,0-1 0,0 0 0,0 1 0,0-1 0,0 0 0,0 0 0,-1 1 0,1-1 0,0 0 1,0 0-1,0 1 0,-1-1 0,1 0 0,0 0 0,0 1 0,0-1 0,-1 0 0,1 0 0,0 0 0,-1 1 0,1-1 134,-1 0-271,1 0 0,-1 0 0,0 0 0,1 0 0,-1 0 0,0 0 0,1-1-1,-1 1 1,0 0 0,1 0 0,-1 0 0,0-1 0,1 1 0,-1 0-1,1-1 1,-1 1 0,0-1 271,-11-6-1194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0.17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19 14208,'3'-5'5279,"10"2"-4127,14 3 416,-6 0-96,9-3-640,13 3-160,-3-5-320,3 5-96,0 0-128,-5 0-1440,5 0-608,-5-3 960,7 3 448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0.53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384 68 9216,'-1'0'282,"-1"0"1,1 0 0,0 0 0,-1 0 0,1 0-1,-1 0 1,1 0 0,-1 0 0,1-1-1,-1 1 1,1-1 0,0 1 0,-1-1-1,1 1 1,0-1 0,-1 0 0,1 0-1,0 1 1,-1-2-283,-8-10 5566,7 8-4582,-1-1 0,0 1 1,1 0-1,-2 0 0,-3-3-984,4 5 113,-1-1 1,1 1 0,0 0-1,-1 0 1,1 0 0,-1 0-1,0 1 1,1 0-1,-1 0 1,0 0 0,-1 1-114,-5-1 110,-1 1 0,1 0 1,0 1-1,0 1 1,-1 0-1,1 0 0,0 1 1,1 0-1,-11 5-110,9-3 49,-1 1 1,1 1-1,0 0 0,0 0 1,1 1-1,0 1 0,-10 9-49,17-14 0,0 0 1,1 0-1,-1 1 0,1 0 1,0-1-1,0 1 0,1 0 1,-1 1-1,1-1 0,0 0 1,1 1-1,-2 3 0,3-6-1,0 0 0,-1 0 1,1 0-1,0 0 0,0 0 0,0 0 0,1 0 0,-1 0 1,1 0-1,0 0 0,0 0 0,0 0 0,0 0 0,0 0 1,1-1-1,-1 1 0,1 0 0,-1-1 0,1 1 0,0-1 1,0 0-1,0 1 0,1-1 0,0 0 1,4 3 4,1 1-1,0-2 0,0 1 1,0-1-1,0 0 1,1-1-1,8 2-3,5 1 4,1-1 0,14 1-4,-15-4-311,0 0 1,0-2-1,0 0 0,20-3 311,-18-1-4226,-1 0-1,16-6 4227,-23 6-2314,-1 0 1109</inkml:trace>
  <inkml:trace contextRef="#ctx0" brushRef="#br0" timeOffset="1">523 111 12672,'-8'-9'1225,"1"1"-49,1 1 0,0-1 1,1 0-1,-2-4-1176,4 8 110,-10-15 5017,13 19-5076,0 0 0,0 0 0,0 0 0,0 0 0,-1 0 0,1 0 0,0 0 0,0 0 0,0 0 0,0 0 0,0 0 0,0 0 0,0 0 0,-1 0 0,1 0 0,0 0 0,0 0 0,0 0 0,0 0 0,0 0 0,0 0 0,0 0 0,-1 0 0,1 0 0,0 0 0,0 0 0,0 0 0,0 0 0,0 0 0,0 0 0,0 1-1,0-1 1,0 0 0,-1 0 0,1 0 0,0 0 0,0 0 0,0 0 0,0 0 0,0 0 0,0 1 0,0-1 0,0 0 0,0 0 0,0 0 0,0 0 0,0 0 0,0 0-51,-2 16-4,3-2 89,1 0 1,0 0-1,1 0 0,1 0 1,0-1-1,0 1 0,2-1 1,-1 0-1,2-1 0,4 7-85,-7-12 8,1-1 0,0 0 1,0 0-1,1-1 0,-1 1 0,1-1 0,1-1 0,-1 1 0,0-1 1,1 0-1,0 0 0,0-1 0,0 0 0,1 0 0,4 0-8,-6-1-41,0 0 1,1-1-1,-1 0 0,1 0 0,-1-1 0,1 0 0,-1 0 0,1-1 1,-1 1-1,1-1 0,-1-1 0,0 1 0,1-1 0,-1 0 0,0-1 1,0 1-1,0-1 0,3-3 41,-5 4-427,-1-1 1,1 0-1,-1-1 0,0 1 1,0 0-1,-1-1 0,1 0 1,-1 1-1,1-1 0,-1 0 1,-1 0-1,1 0 0,0-1 1,-1 1-1,1-2 427,2-18-891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0.87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26 34 15360,'-26'-20'5791,"39"17"-4511,-8-5 448,7 8-192,1-3-768,8 3-96,9 0-352,10 3-128,-2 5-96,0 0-576,-3 0-160,0-1-3264,-14 1-1504,-3-4 2785,-10 3 1375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08.2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145 19 10880,'-1'-1'710,"-1"-1"0,1 0 0,0 1 0,-1 0 0,0-1 0,1 1 0,-1 0 0,0 0 1,0 0-1,0 0 0,1 0 0,-1 0 0,0 0 0,0 1 0,0-1 0,0 1 0,-1 0 0,0-1-710,-1 1 352,1 0-1,-1 1 1,0-1-1,1 1 1,-1-1-1,0 1 1,1 1-1,-1-1 1,1 0-1,-2 2-351,-1 0 25,0 0 0,0 0 0,1 1 0,0 0 0,0 0 0,0 1 0,0 0 0,0 0 0,1 0 0,0 0 0,0 0 1,0 1-26,3-4 1,1-1 1,-1 0-1,0 1 1,1 0 0,-1-1-1,1 1 1,0-1-1,-1 1 1,1-1 0,0 1-1,0 0 1,0-1 0,0 1-1,0-1 1,0 1-1,1 0 1,-1-1 0,1 1-1,-1-1 1,1 1 0,-1-1-1,1 1 1,0-1-1,-1 1 1,1-1 0,0 0-1,0 1 1,0-1 0,0 0-1,0 0 1,1 0-1,-1 0 1,0 0 0,0 0-1,1 0 1,-1 0-1,0 0 1,1-1 0,-1 1-1,1-1 1,-1 1-2,2 0 18,-1 0 0,0 0 0,1 0 0,-1-1 0,0 1 0,1-1 0,-1 1 0,1-1 0,-1 0 0,1 0-1,-1 0 1,1 0 0,-1-1 0,1 1 0,-1 0 0,0-1 0,1 0 0,-1 0 0,0 0 0,1 0 0,-1 0 0,0 0 0,0 0 0,0-1 0,0 1 0,1-2-18,-1 0 52,1 0 0,-1 0 1,0 0-1,-1 0 0,1-1 0,-1 1 0,1-1 1,-1 1-1,0-1 0,0 1 0,0-1 1,-1-3-53,1 0-7,-1 0 0,0 0 1,0 0-1,-1 0 0,0 0 0,-1-3 7,3 7-3453,4 6 1630,1 0 1041,8 2 35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1.20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86 11 9216,'-47'-3'3424,"34"-2"-2656,0 2-2336,8 3-1184,-3 0 1248,8 0 736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1.55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13 35 10880,'-8'0'4128,"3"0"-3200,5 6 1343,0-6 449,0 0-800,5 5-224,-5-5-640,8 0-288,5 0-416,0-5-160,-1 2 0,6 0-384,-1-5-96,1 0-3200,-1 3-1312,9-1 2337,4-2 1247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1.8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34 302 8960,'-7'-4'953,"5"2"-521,-1 1 0,0-1 0,1 1 0,-1-1 1,0 1-1,0 0 0,0 0 0,-2 0-432,11 3 7333,2 1-6870,0 0-1,1 0 1,-1-1 0,5 1-463,13-2 292,0-1 0,0-1 1,0-2-1,0 0 0,9-4-292,-32 7 29,-1-1 1,1 1-1,-1-1 0,0 0 0,1 0 1,-1 0-1,0 0 0,0 0 0,2-2-29,-4 3 16,1-1 1,-1 1-1,1-1 0,-1 1 0,1-1 1,-1 0-1,1 1 0,-1-1 1,0 0-1,0 1 0,1-1 0,-1 0 1,0 1-1,0-1 0,0 0 0,1 1 1,-1-1-1,0 0 0,0 0 1,0 1-1,0-1 0,0 0 0,-1 1 1,1-1-1,0 0 0,0 0 0,0 1 1,-1-1-1,1 0 0,0 1 0,0-1 1,-1 1-1,1-1 0,-1 0-16,-9-13 428,-1 0-1,-1 1 0,0 1 0,-1 0 1,-12-9-428,20 16 167,-2-1 0,1 1 62,-1-1 1,1 0-1,0 0 0,0-1 1,-3-5-230,8 11 19,0-1 0,0 1 0,0-1 1,0 0-1,0 1 0,1-1 0,-1 0 1,1 0-1,-1 1 0,1-1 0,-1 0 1,1 0-1,0 0 0,0 0 0,0 1 1,0-1-1,1 0 0,-1 0 1,0 0-1,1 0 0,-1 1 0,1-1 1,0 0-1,-1 0 0,1 1 0,0-1 1,0 1-1,0-1 0,0 0-19,5-4-113,-1 1-1,0-1 1,1 1-1,0 0 1,1 1-1,-1-1 1,1 1-1,-1 0 1,1 1-1,0 0 1,1 0-1,-1 0 1,0 1-1,1 0 1,0 1-1,-1-1 1,1 2 0,2-1 113,-7 1-422,-1 0 0,0 1 1,0-1-1,1 1 1,-1 0-1,0 0 1,0-1-1,0 1 1,0 1-1,0-1 1,0 0-1,0 0 1,0 1-1,0-1 1,-1 1-1,1-1 1,-1 1-1,1 0 1,-1 0-1,1 0 1,-1 0-1,0 0 1,0 0-1,0 0 1,0 0-1,0 0 1,0 2 421,8 31-1568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2.52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61 69 11776,'-30'5'4480,"22"-10"-3489,-5 10 1121,13-5 352,-4 0-704,4 0-128,-5 0-832,5 0-256,0 0-320,0-5-160,0 2 32,0-13-1632,5 5-672,3-27 1088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2.88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26 17 13056,'-25'11'4831,"25"-11"-3775,0 5 576,0-5-64,0 0-672,10 0-160,-3 0-544,6 0-96,0-5-96,0 2-3104,4-5-1344,5 0 2241,4 0 1087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8.71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385 484 6272,'8'0'891,"4"0"175,-7 4 2406,-7-3 1430,-1 0-3895,-34 11 3636,-28-1-2805,43-8-1412,-4 1 35,0-1 1,-1-1 0,1-1-1,-1-1 1,1-1 0,0-2-1,-16-3-461,38 5 42,-1-1-1,1 1 0,0-1 0,0 1 1,0-1-1,0 0 0,0-1 0,1 1 0,-2-1-41,4 2 0,0 0-1,0 0 1,0 0-1,0 0 0,0 0 1,0 0-1,0 0 0,1-1 1,-1 1-1,0 0 0,1 0 1,-1-1-1,1 1 1,-1 0-1,1-1 0,-1 1 1,1-1-1,0 1 0,0 0 1,0-1-1,0 1 1,0-1-1,0 1 0,0 0 1,1-1-1,-1 1 0,0-1 1,1 1-1,-1 0 1,1-2-1,1 0-23,0-1 0,1 0 0,-1 1 0,1 0-1,-1-1 1,1 1 0,0 0 0,0 0 0,0 1-1,1-1 1,-1 1 0,1-1 0,0 1-1,-1 0 1,1 1 0,0-1 0,0 1 0,0-1-1,3 1 25,3-2-157,1 1-1,-1 0 1,1 1-1,0 1 1,0-1-1,-1 2 1,6 0 157,-8 0-352,1 0 0,-1 1 0,1 1 0,-1-1 0,0 1 0,0 1 0,0-1 0,2 2 352,7 6-956,-1-1-1,0 2 1,1 2 956,-16-14-18,2 3 6,0-1 0,1 1 1,-1-1-1,0 0 0,1 0 1,1 0 11,-5-1 27,1-1 0,0 0 0,-1 0 1,1 0-1,-1 1 0,1-1 1,0 0-1,-1 0 0,1 0 0,0 0 1,-1 0-1,1 0 0,0 0 1,-1-1-1,1 1 0,-1 0 0,1 0 1,0 0-1,-1-1 0,1 1 1,-1 0-1,1-1 0,0 1 0,-1 0 1,1-1-1,-1 1 0,0-1 1,1 1-1,-1-1 0,1 1 0,-1-1 1,0 1-1,1-1 0,-1 1 1,0-1-1,1 0 0,-1 1 0,0-1 1,0 0-28,3-7 195,-1 0 0,0 0 0,0 0 0,-1 0 0,0 0 1,0-5-196,-2-53 319,0 48-225,-5-78 85,1 31-1207,3 1-1,3-10 1029,-1 72-255,0 0 0,0 0 1,0 0-1,0 0 0,1 0 0,-1 0 0,1 0 0,-1 1 0,1-1 0,-1 0 0,1 0 0,0 1 0,0-1 0,0 0 0,0 0 255,8 3-784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9.06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87 188 11776,'-31'12'4480,"31"-1"-3489,0 16 225,0-11-192,-4 3-448,0 3-96,0-3-192,-4-3-128,8 0-64,0-5-160,3-3-32,6-13-2624,-1-6-1119,5-16 1919,5-6 960</inkml:trace>
  <inkml:trace contextRef="#ctx0" brushRef="#br0" timeOffset="1">44 5 12672,'-39'7'4735,"39"-3"-3679,-4 0 192,4-4-192,8 0-672,6 0-224,2 0-2304,6 0-959,8-4 1567,9-3 768,4-1 576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9.52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50 93 8960,'-5'-2'1036,"0"1"-1,0 0 1,0 0 0,0 0 0,0 1 0,-2-1-1036,7 1 138,-1 0-1,1 0 1,-1 0 0,1 0 0,-1 1-1,0-1 1,1 0 0,-1 0 0,1 0-1,-1 0 1,1 1 0,-1-1 0,1 0 0,-1 1-1,1-1 1,-1 0 0,1 1 0,-1-1-1,1 0 1,0 1 0,-1-1 0,1 1 0,-1-1-138,1 2 94,0-1 1,0 0-1,0 0 1,-1 0 0,1 0-1,0 0 1,1 0 0,-1 0-1,0 0 1,0 0 0,0 0-1,0 0 1,1 0 0,-1 0-1,1 0 1,-1 0 0,0 0-1,1 0-94,7 12 74,-1-1 0,2 0 0,0-1 0,0 0 0,1 0 0,0-1 0,2 1-74,33 35 37,-30-30-26,-11-12 15,0 0-1,-1-1 1,1 1 0,-1 1 0,0-1 0,0 0 0,0 2-26,-3-6 13,0 0 1,0 0-1,0 0 0,1 0 1,-1 1-1,0-1 1,0 0-1,0 0 0,0 0 1,0 0-1,0 1 0,0-1 1,0 0-1,0 0 0,0 0 1,0 0-1,0 0 0,0 1 1,0-1-1,0 0 0,0 0 1,0 0-1,0 0 1,0 1-1,0-1 0,0 0 1,0 0-1,0 0 0,0 0 1,0 1-1,0-1 0,0 0 1,0 0-1,0 0 0,0 0 1,-1 0-1,1 1 1,0-1-1,0 0 0,0 0 1,0 0-1,0 0 0,0 0-13,-8-2 506,-8-9 361,10 5-621,1 0 0,-1 0 1,1 0-1,1-1 0,-1 0 1,1 0-1,0 0 0,1 0 1,0 0-1,0-1 0,1 0 1,-1 0-1,1-3-246,0 4 59,1 0 0,0 0 0,1 0-1,0 0 1,0 0 0,0 0 0,1 0 0,-1 0 0,2 0 0,-1 0-1,1 0 1,0 0 0,1 1 0,0-1 0,1-2-59,0 3-47,0 1 0,1 0-1,-1 0 1,1 0 0,0 0 0,1 1 0,-1 0 0,1 0-1,0 0 1,0 1 0,0 0 0,0 0 0,0 0 0,1 1-1,-1 0 1,1 0 0,2 0 47,10-2-1105,-1 2 1,1-1-1,0 2 0,0 1 1,14 1 1104,27 6-1942,-3 4 950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9.88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177 294 10368,'-14'0'1806,"0"1"891,0-2 1,0 0-1,-12-2-2697,21 2 422,1 0 0,0-1-1,-1 1 1,1-1 0,0 0 0,0 0 0,1 0-1,-1-1 1,0 1 0,1-1 0,-1 0 0,1 0-1,-1-2-421,0 1 158,0-2 0,0 1 0,1 0-1,-1-1 1,1 1 0,1-1 0,-1 0 0,1 0-1,0-1-157,0-1-17,0 0 0,0 0 1,1 0-1,0 0 0,0-1 0,1 1 0,0 0 0,1 0 0,0 0 0,0-1 0,1 1 0,0 0 0,0 0 1,3-6 16,-1 7-32,-1 0 0,1 0 1,0 0-1,1 1 1,-1-1-1,1 1 0,2-1 32,-5 5-38,0 0 0,0 0-1,0 1 1,0-1-1,0 1 1,0-1-1,1 1 1,-1 0 0,0 0-1,1 0 1,-1 0-1,1 0 1,-1 1-1,1-1 1,0 1-1,-1-1 1,1 1 0,-1 0-1,1 0 1,0 0-1,-1 1 1,3-1 38,-3 1-68,0-1 1,0 1-1,-1 0 1,1-1-1,0 1 0,-1 0 1,1 0-1,-1 0 1,1 0-1,-1 0 0,1 0 1,-1 1-1,0-1 1,0 0-1,1 1 0,-1-1 1,0 1-1,0 0 1,-1-1-1,1 1 0,0-1 1,0 1-1,-1 0 1,1 0-1,-1-1 0,1 1 1,-1 2 67,0 0-155,1 0 0,-1 0 0,0 0 0,-1 0 0,1 0 0,-1 0 0,1 0-1,-1 0 1,-1 0 0,1 0 0,-2 3 155,-2 3-209,0-1-1,-1 0 1,0 0-1,-1-1 1,0 1 0,-6 5 209,-4 4-861,14-13-1026,6-4-2466,10-4-2671,7-5 2854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0.22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171 30 14080,'-30'-11'3176,"20"7"-1905,0 0 0,-1 1 0,0 0 0,-6-1-1271,14 4 200,0 0-1,0-1 0,0 1 0,-1 1 0,1-1 0,0 0 0,0 1 0,0-1 0,0 1 1,0 0-1,0 0 0,0 0 0,0 0 0,0 1 0,1-1 0,-1 1 0,1 0 1,-2 0-200,2 0 18,0-1 1,0 1 0,1 0-1,-1 0 1,0-1 0,1 1-1,-1 0 1,1 0 0,-1 1-1,1-1 1,0 0 0,0 0-1,0 1 1,0-1 0,1 0-1,-1 1 1,1-1 0,-1 1-1,1-1 1,0 1 0,0-1-1,0 1 1,0-1 0,0 1-1,1-1 1,-1 1 0,1-1-1,-1 0 1,1 1 0,0-1-1,0 0 1,0 1 0,0-1-1,1 0 1,-1 0 0,2 2-19,4 5-5,1 0 0,1 0 0,0-1 0,0 0 0,0 0 0,1-1 0,0 0 0,0-1 0,1 0 0,0 0 0,0-2 0,8 3 5,-9-3-421,1-1 1,0 0-1,-1-1 1,1 0-1,0-1 1,0 0-1,0-1 1,9-1 420,-14 1-255,-1-1 0,0 0 1,0 0-1,5-3 255,21-10-555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08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 7296,'-2'2'11305,"1"4"-5667,0 2-3939,-1 4-3340,2-5 2879,-5 23-520,1-10-584,1 0 0,1 1 0,1-1-134,1-19 14,1 0 0,-1 0 0,0 0 0,0 0 0,0 0 0,0 0 0,1 0-1,-1 0 1,1-1 0,-1 1 0,0 0 0,1 0 0,-1 0 0,1-1 0,0 1 0,-1 0 0,1 0-1,-1-1 1,1 1 0,0-1 0,0 1 0,-1-1 0,1 1 0,0-1 0,0 1 0,0-1 0,0 0 0,-1 1-1,1-1 1,0 0 0,0 0 0,0 1 0,0-1 0,0 0 0,0 0 0,0 0 0,1 0-14,5-1 148,0 1 1,0-1-1,0 0 1,5-1-149,-5 0 11,12-1-8,-3-1-551,0 2-1,0 0 1,7 0 548,-23 2-2683,0 1-1937,0 0 4152,-2 1-487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0.56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41 26 12800,'-33'-20'4122,"26"14"1000,13 14-3129,13 37-956,-3 1 1,4 20-1038,15 39 191,-28-85-152,13 34-957,-1 5 918,-14-41-1235,-1 1-1,-1-1 1,0 1 0,-1 0-1,-1 5 1236,-1 0-784</inkml:trace>
  <inkml:trace contextRef="#ctx0" brushRef="#br0" timeOffset="1">19 329 13952,'5'0'5279,"3"0"-4127,14 5-32,-9-2-256,-1-3-544,11 0-96,-3-3-1280,11-5-544,-6-4 800,2 0 384,-11 1 384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0.91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 4 10240,'0'-4'3872,"3"4"-3040,-3 8 1055,0-1 321,0 5-416,0 8-64,-3 5-640,3 10-224,-5-5-480,0 5-256,5-8 0,0 0-96,10-7-1696,-2-9-736,4-8 1152,6-14 608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1.25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56 1 10240,'-38'6'3872,"33"7"-3040,-8 1 0,17-3-224,5 2-385,9-2-63,7 0-863,10-3-321,8 0 512,0-5 256,3 1 192</inkml:trace>
  <inkml:trace contextRef="#ctx0" brushRef="#br0" timeOffset="1">470 149 12416,'-32'16'10874,"-17"12"-10874,22-11 3275,-20 17-3275,42-29 58,-1 0 0,1 0 0,0 0 0,1 0 0,-1 1 1,1 0-1,0 0 0,1 0 0,0 0 0,0 1 1,-1 0-59,4-6 1,-1 1 0,1-1 0,-1 1 0,1 0 0,-1-1 0,1 1 1,0-1-1,0 1 0,0 0 0,0-1 0,0 1 0,0-1 1,0 1-1,0 0 0,1-1 0,-1 1 0,0-1 0,1 1 1,0-1-1,-1 1 0,1-1 0,0 1 0,0-1 0,0 0 0,0 1 1,0-1-1,0 0 0,0 0 0,0 0 0,0 0 0,0 0 1,1 0-1,-1 0 0,1 0 0,-1 0 0,0-1 0,1 1 1,0 0-2,4 1 17,-1 0 0,1-1 1,-1 0-1,1 1 1,0-2-1,0 1 1,-1-1-1,1 0 1,0 0-1,1-1-17,2 0 26,0 0 0,0-1-1,0-1 1,0 1 0,0-1-1,-1-1 1,1 0 0,-1 0 0,0-1-1,0 0 1,2-2-26,-6 5-84,-1-1-1,1 0 1,-1-1-1,0 1 1,0-1 0,0 1-1,0-1 1,0 0-1,-1 0 1,0 0 0,0 0-1,0 0 1,0-1-1,-1 1 1,1-1-1,-1 1 1,0-1 0,-1 1-1,1-1 1,-1 0-1,0 1 1,0-1 0,0-1 84,-4-24-4800,5 27 3258,6 5 774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1.58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48 98 14848,'-4'-5'935,"0"0"0,1 0 0,-1-1 1,1 1-1,0-1 0,0 0 0,1 1 1,0-1-1,-1-2-935,-5-16 2601,1 10-1535,5 11-770,3 9-191,2 4-126,0-1 0,0 1 0,1-1 0,0 1 0,1-1 1,0-1-1,0 1 0,1-1 0,2 3 21,-4-6 13,1 0 1,0 0-1,1 0 0,-1 0 0,1-1 0,-1 0 0,1 0 1,1-1-1,-1 0 0,0 0 0,1 0 0,0-1 0,4 1-13,5 1 67,0-2-1,0-1 0,8 1-66,33 3 233,-57-5-234,1 0 0,-1 0 0,1 1-1,-1-1 1,1 0 0,-1 0-1,1 1 1,-1-1 0,1 1 0,-1-1-1,0 0 1,1 1 0,-1-1-1,1 1 1,-1-1 0,0 1 0,0-1-1,1 1 1,-1-1 0,0 1-1,0-1 1,1 1 0,-1-1 0,0 1-1,0-1 1,0 1 0,0 0-1,0-1 2,0 20-404,0-15 50,0-3 303,0 0-406,0 0-1,0 0 0,0 1 0,0-1 0,0 0 0,0 0 1,1 0-1,-1 1 0,1-1 0,0 0 0,-1 0 0,1 0 1,0 0-1,0 0 0,1 0 0,-1 1 458,7 8-1371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8.80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19 0 10880,'-1'0'220,"1"0"1,-1 0 0,0 1-1,0-1 1,1 0-1,-1 0 1,0 0 0,1 0-1,-1 1 1,0-1 0,1 0-1,-1 1 1,0-1 0,1 0-1,-1 1 1,1-1-1,-1 1 1,1-1 0,-1 1-1,1-1 1,-1 1 0,1 0-1,-1-1 1,1 1-1,0-1 1,-1 1 0,1 0-1,0-1 1,0 1 0,-1 0-1,1 0 1,0-1 0,0 1-221,-1 4 649,1 0 1,-1-1 0,1 1-1,1 0 1,-1 1-650,1 5 830,2 278 1736,-3-242-3341,7 34 775,-4-57-2143,1 0-1,4 9 2144,-7-30-665,-1 1-1,1-1 0,1 0 1,-1 1-1,0-1 1,1 0-1,-1 0 0,1 0 1,0 0-1,0 0 0,0 0 1,1-1-1,-1 1 0,0-1 1,1 1-1,0-1 666,10 4-1285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9.20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23 110 12800,'-18'-7'4122,"18"7"-4035,-1 0-1,1 0 1,0 0 0,0 0-1,0-1 1,-1 1 0,1 0-1,0 0 1,0 0 0,-1 0-1,1-1 1,0 1 0,0 0-1,0 0 1,0 0 0,0-1-1,-1 1 1,1 0 0,0 0-1,0-1 1,0 1 0,0 0-1,0 0 1,0-1 0,0 1-1,0 0 1,0 0 0,0-1-1,0 1 1,0 0 0,0 0-1,0-1 1,0 1 0,0 0-1,0-1 1,0 1-1,0 0 1,0 0 0,0 0-1,0-1 1,1 1 0,-1 0-1,0 0 1,0-1 0,0 1-1,0 0 1,1 0 0,-1 0-1,0-1 1,0 1 0,0 0-1,1 0 1,-1 0-87,15-11 2178,-13 9-2176,12-6 365,0 0-1,1 0 0,1 2 0,-1 0 1,1 0-1,0 2 0,12-3-366,21-1 332,44-3-332,-74 10 22,13-2 38,0 1 0,7 2-60,-31 0 5,0 1-1,0-1 1,0 2-1,-1-1 1,1 1-1,-1 0 1,1 1 0,-1 0-1,0 0 1,0 0-1,4 3-4,-9-5-16,-1 1-1,1-1 1,0 1 0,0-1-1,-1 1 1,1 0-1,0 0 1,-1 0-1,0 0 1,0 0 0,1 0-1,-1 0 1,0 0-1,-1 0 1,1 1-1,0-1 1,-1 0 0,1 0-1,-1 1 1,0-1-1,1 1 1,-1-1 0,0 0-1,-1 1 1,1-1-1,0 0 1,-1 1-1,1-1 1,-1 0 0,0 1-1,0-1 1,1 0-1,-2 0 17,-2 6-117,0 0 0,0 0 1,-1 0-1,-1-1 0,1 0 0,-1 0 0,0 0 0,-3 2 117,-15 10-282,0 0 0,-1-2-1,-1 0 1,-11 3 282,8-3-11,0 0 0,1 3-1,-13 10 12,40-29 13,0 0 0,0 0 0,0 0 0,0 0 0,0 0 0,0 0 0,0 1 0,0-1 0,0 0 0,1 0 0,-1 1 0,0-1 0,1 0 0,-1 1 0,1-1 0,-1 1 0,1 0-13,0-1 14,0 0 0,0-1-1,0 1 1,1 0-1,-1 0 1,0 0-1,0-1 1,1 1-1,-1 0 1,1-1 0,-1 1-1,0 0 1,1 0-1,-1-1 1,1 1-1,0-1 1,-1 1-1,1-1 1,-1 1 0,1-1-1,0 1 1,0-1-14,4 3 66,0-1 1,0 0 0,0 0 0,0 0-1,0-1 1,0 1 0,6-1-67,100 11 622,-67-9-602,-1 2-1,24 6-19,-46-4 128,-18-5-924,1 0 0,-1 0 1,1 1-1,-1-1 0,0 1 0,1-1 796,2 5-2251,0 0-1,0 0 1,0 1-1,1 2 2252,9 12-1866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39.79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164 82 6528,'61'-30'7392,"-60"30"-7154,0-1 0,0 1 0,-1 0 1,1-1-1,0 1 0,0 0 0,-1-1 1,1 1-1,0-1 0,0 1 0,-1-1 1,1 1-1,-1-1 0,1 1 0,0-1 1,-1 0-1,1 0 0,-1 1 0,1-1 1,-1 0-1,0 0 0,1 1 0,-1-1 1,0 0-1,0 0 0,1 0 0,-1 1 1,0-1-1,0 0 0,0 0 0,0 0 1,0 0-1,0 0 0,0 1 0,0-1 1,-1 0-1,1 0 0,0 0 0,0 0 1,-1 0-239,0 0 180,0-1 0,0 0 0,0 1 0,-1-1 0,1 1 0,0-1 0,-1 1 0,0 0 0,1 0 0,-1 0 0,0 0 0,1 0 0,-1 0 0,0 0 0,0 0 0,-1 0-180,-2 0 115,0 0 0,0 1 0,-1-1 0,1 1 1,0 0-1,0 0 0,0 1 0,0 0 0,0 0 0,0 0 0,0 0 1,1 1-1,-1 0 0,-2 1-115,-6 3 117,-1 1 0,2 0 0,-1 1 0,-4 5-117,9-7 36,0 1 0,0 0 1,0 0-1,-1 3-36,6-7-1,1 1 0,-1-1 0,1 1 0,0 0 0,-1-1 0,2 1 0,-1 0-1,0 0 1,1 0 0,0 0 0,-1 4 1,2-7 0,0 0 0,0 0 0,0 0 0,0 0 0,0 0 1,0 1-1,0-1 0,0 0 0,1 0 0,-1 0 0,0 0 0,1 0 0,-1 0 0,1 0 0,-1 0 0,1 0 0,-1-1 0,1 1 0,0 0 1,-1 0-1,1 0 0,0 0 0,0-1 0,-1 1 0,1 0 0,0-1 0,0 1 0,0-1 0,0 1 0,0-1 0,0 1 0,0-1 0,0 0 1,0 0-1,0 1 0,0-1 0,0 0 0,0 0 0,2 0 0,4 1 13,0-1 1,1 0-1,-1-1 0,1 1 0,3-2-13,27-6 147,13-4-147,4-2 35,-52 14-42,1-1 0,0 0 0,-1 1 0,1-1 0,-1 1 0,1 0 0,-1 1 0,4-1 7,-6 1-6,0-1 0,0 0 0,1 1 0,-1 0 0,0-1 0,0 1 0,1 0 0,-1-1 0,0 1 0,0 0 0,0 0 1,0 0-1,0 0 0,0 0 0,0 0 0,0 0 0,-1 0 0,1 1 0,0-1 0,-1 0 0,1 0 0,-1 1 6,6 15-130,-5-15 14,-1 0-1,1 0 1,-1 1-1,1-1 1,0 0-1,0 0 0,0 0 1,0-1-1,0 1 1,0 0-1,0 0 1,1 0-1,-1-1 1,1 1-1,-1-1 0,1 1 1,0-1-1,-1 0 1,1 1-1,0-1 1,0 0-1,0 0 1,0 0 116,6 1-1112,1 1 0,-1-1 1,1 0-1,-1-1 0,1 0 1,0-1-1,5 0 1112,18-1-6833,14-3 6833,-32 2-409,38-5-1020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0.14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235 403 10880,'-10'7'2966,"0"-1"0,-1 1 0,0-2 0,-5 3-2966,13-7 855,-2 1-520,0 0-1,0-1 0,1 0 0,-1 0 1,0 0-1,0-1 0,0 0 0,0 0 1,0 0-1,0 0 0,0-1 1,0 0-1,-3 0-334,-5-3 308,1 1 0,0-2 1,0 1-1,-8-5-308,18 7 15,0 1 1,-1 0-1,1-1 0,0 1 1,0-1-1,0 0 0,0 1 1,1-1-1,-1 0 1,0 0-1,1 0 0,-1 0 1,1-1-1,0 1 0,0 0 1,0-1-1,0 1 1,0 0-1,0-3-15,1 4-18,0-1-1,-1 1 1,1 0 0,1-1-1,-1 1 1,0-1 0,0 1-1,0-1 1,1 1 0,-1 0-1,1-1 1,-1 1 0,1 0 0,-1-1-1,1 1 1,0 0 0,0 0-1,-1-1 1,1 1 0,0 0-1,0 0 1,0 0 0,1 0-1,-1 0 1,0 1 0,0-1-1,0 0 1,1 0 0,-1 1-1,0-1 1,1 1 0,-1-1-1,0 1 1,2-1 18,1 0-70,-1 0-1,1 0 1,0 1-1,0-1 0,0 1 1,0 0-1,0 0 1,0 1-1,0-1 1,0 1-1,0-1 1,-1 1-1,3 1 71,5 2-262,0 1 1,0 1-1,7 4 262,25 11-644,-42-21 638,0 1 0,-1-1 0,1 0 0,0 1 1,-1-1-1,1 0 0,0 0 0,-1 0 1,1 0-1,0 0 0,-1 0 0,1 0 0,0 0 1,0 0-1,-1 0 0,1 0 0,0 0 1,-1 0-1,1 0 0,0-1 0,-1 1 0,1 0 1,0 0-1,-1-1 0,1 1 0,0 0 1,-1-1-1,1 1 0,-1-1 0,1 1 0,-1-1 1,1 1-1,-1-1 0,1 0 0,-1 1 1,0-1-1,1 1 0,-1-1 0,0 0 0,1 1 1,-1-1-1,0 0 0,0 1 0,0-1 1,0 0 5,1-5-1,0 1 0,-1-1 0,0 0 0,0 1 1,-1-5 0,1 2-24,-6-61-702,-4 0 1,-13-49 725,21 111-186,1 1-398,-1 0 1,1 0-1,0 0 0,1 0 0,-1 0 1,1 0-1,1-2 584,-1 8-112,-1-1 0,1 1 1,0-1-1,0 1 0,0-1 0,0 1 1,1-1-1,-1 1 0,0-1 0,0 1 0,0-1 1,0 1-1,0-1 0,1 1 0,-1-1 0,0 1 1,0-1-1,1 1 0,-1 0 0,0-1 0,1 1 1,-1 0-1,0-1 0,1 1 0,-1 0 1,1-1-1,-1 1 0,1 0 0,-1 0 0,0-1 1,1 1-1,-1 0 0,1 0 0,-1 0 0,1 0 1,-1-1-1,1 1 0,-1 0 0,1 0 1,-1 0-1,1 0 0,-1 0 0,1 1 0,-1-1 1,1 0-1,-1 0 0,1 0 0,-1 0 0,1 0 1,-1 1-1,1-1 112,16 11-1125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0.47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0 326 12800,'5'20'4831,"-5"2"-3775,0-3 0,0-11-224,3 3-576,2 2-128,0-2-1600,-2-3-672,2-2 1089,-1-6 447,4-3 416</inkml:trace>
  <inkml:trace contextRef="#ctx0" brushRef="#br0" timeOffset="1">48 13 14464,'-35'-13'5343,"35"13"-4127,-13 0 416,13 0-128,0 0-928,5 5-320,-2 3-1440,7 3-576,7 0 864,4 5 448,-4-5 352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1.19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164 112 6784,'1'-2'558,"-1"0"0,1 1 0,-1-1-1,1 0 1,-1 0 0,1 0 0,-1 1 0,0-1 0,0 0 0,0 0 0,0 0 0,0 1 0,0-1-1,0 0 1,-1 0 0,1 0 0,-1 1 0,1-1 0,-1 0 0,0 0-558,1 1 319,-1 1-1,1-1 1,-1 0-1,0 0 1,0 0-1,1 1 1,-1-1 0,0 0-1,0 1 1,0-1-1,0 1 1,0-1 0,0 1-1,0-1 1,0 1-1,0 0 1,0-1 0,0 1-319,-17 0 509,10 2-360,0 1 1,0 0-1,0 0 0,1 0 1,-1 1-1,1 0 0,0 1 1,0-1-1,1 1 0,-1 1 1,1-1-1,0 1 0,0 0 1,1 1-1,0-1 0,0 1 1,0 0-1,-1 4-149,5-10-3,1 0 0,-1 0 0,1 0 0,-1-1 0,1 1 0,0 0 0,-1 0 0,1 0 0,0 0 0,0 0 0,-1 0 1,1 0-1,0 0 0,0 0 0,0 1 0,0-1 0,0 0 0,1 0 0,-1 0 0,0 0 0,0 0 0,1 0 0,-1-1 0,1 1 0,-1 0 0,1 0 0,-1 0 0,1 0 1,0 0 2,0 0 1,0-1 0,0 1 1,0-1-1,0 1 1,1-1-1,-1 1 1,0-1-1,1 0 1,-1 0-1,0 0 1,0 0-1,1 0 0,-1 0 1,0 0-1,1 0 1,-1 0-1,0-1 1,0 1-1,1 0 1,-1-1-1,0 1 1,1-1-2,29-14 106,0 0 1,3-5-107,-6 5-173,0 0-1,20-7 174,-48 23-42,1-1 0,-1 1 0,1-1 0,-1 0 0,1 1 0,-1-1 0,0 1 0,1-1 1,-1 1-1,0 0 0,1-1 0,-1 1 0,0-1 0,0 1 0,0-1 0,1 1 0,-1 0 0,0-1 0,0 1 0,0 0 0,0 0 42,0-1-36,0 2-242,0 1 0,1-1 0,-1 1 0,1-1 0,-1 1 0,1-1 0,0 0 0,0 1 0,0-1 0,0 0 0,1 0 0,-1 0 0,1 1 0,-1-1 0,1-1 0,0 1 0,-1 0 1,1 0-1,0-1 0,0 1 0,0-1 0,1 1 0,-1-1 0,0 0 0,1 0 278,3 2-248,-1-1 1,1-1-1,-1 1 1,1-1-1,0 0 1,-1 0-1,1-1 1,0 1-1,0-2 1,0 1-1,0 0 0,-1-1 1,1 0-1,0 0 1,1-1 247,-1 0 155,0 0-1,-1 0 1,1 0 0,-1-1 0,0 1-1,0-1 1,0 0 0,0-1-1,0 1 1,0-1 0,-1 0 0,0 0-1,0-1 1,3-3-155,-5 4 341,0 0-1,-1-1 1,1 1 0,-1 0-1,0 0 1,-1-1 0,1 1-1,-1-1 1,1 1-1,-1 0 1,-1-1 0,1 1-1,-1-1 1,1 1 0,-1 0-1,0-1 1,-1 1-1,1 0 1,-1 0 0,0 0-1,0 0 1,0 0 0,-1 0-341,3 4 8,0-1 0,0 1 0,0 0 0,0 0 0,0-1 0,-1 1 0,1 0 0,0 0 0,0-1 0,0 1 0,-1 0 0,1 0 0,0 0 0,0 0 1,0-1-1,-1 1 0,1 0 0,0 0 0,0 0 0,-1 0 0,1 0 0,0 0 0,0 0 0,-1-1 0,1 1 0,0 0 0,0 0 0,-1 0 0,1 0 0,0 0 1,-1 0-1,1 0 0,0 1 0,0-1 0,-1 0 0,1 0 0,0 0 0,0 0 0,-1 0 0,1 0 0,0 0 0,0 0 0,-1 1 0,1-1 0,0 0 1,0 0-1,0 0 0,-1 1 0,1-1 0,0 0 0,0 0 0,0 0 0,0 1 0,0-1 0,-1 0 0,1 0 0,0 1 0,0-1 0,0 0 0,0 0 0,0 1 1,0-1-1,0 0 0,0 1 0,0-1 0,0 0 0,0 0 0,0 1 0,0-1 0,0 0-8,0 3-9,-1-1 0,1 0 1,0 1-1,0-1 0,0 0 0,0 1 0,1-1 1,-1 0-1,1 1 9,0 1-7,1 0-1,-1 0 1,1-1 0,0 1-1,1 0 1,-1-1 0,0 0-1,1 1 1,0-1 0,0 0 0,0 0-1,0-1 1,3 2 7,0 0-2,0 0-1,1-1 1,-1 1 0,1-2 0,0 1-1,-1-1 1,7 1 2,8 1 14,0-1-1,0-1 1,0-1 0,0-1-1,1-1-13,19-2 145,-24 2 119,0 0-1,15 1-263,-31 0 10,-1 0 0,1 0-1,0 0 1,0 0 0,-1 0 0,1 1-1,0-1 1,-1 0 0,1 0 0,0 1-1,-1-1 1,1 0 0,0 1 0,-1-1-1,1 1 1,0-1 0,-1 1 0,1-1-1,-1 1 1,1-1 0,-1 1 0,0 0-1,1-1 1,-1 1 0,1 0 0,-1-1-1,0 1 1,0 0 0,1 0 0,-1-1-1,0 1 1,0 0 0,0-1 0,0 1-1,0 0 1,0 0 0,0-1 0,0 1-10,0 5-123,-1-1 0,0 0 1,0 1-1,-1-1 1,0 2 122,-2 8-1160,4-15 1013,0 1 1,-1 0 0,1 0 0,0 0 0,0 0 0,0 0 0,0 0-1,0 0 1,0 0 0,0-1 0,0 1 0,1 0 0,-1 0-1,0 0 1,0 0 0,1 0 0,-1 0 0,1-1 0,-1 1 0,1 0-1,-1 0 1,1-1 0,-1 1 0,1 0 0,-1-1 0,1 1-1,0 0 1,0-1 0,-1 1 0,1-1 0,0 1 0,0-1 0,0 1-1,-1-1 1,1 0 0,0 0 0,0 1 0,0-1 0,0 0 0,0 0-1,0 0 1,0 0 0,-1 0 0,1 0 0,0 0 0,0 0-1,1 0 147,25 0-896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4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68 13952,'0'-11'5279,"3"6"-4127,6-6 480,-1 9-64,8-5-544,1 0-96,4 1-416,6 1-96,0-2-224,0 3-128,-6 1 32,2 3-224,-5 0-1728,-3 3-832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09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27 10368,'-4'-19'5710,"7"12"-1709,-3 7-3866,1 0 0,-1 0 0,0-1 0,1 1 0,-1 0-1,1 0 1,-1 1 0,0-1 0,1 0 0,-1 0-1,0 0 1,1 0 0,-1 0 0,1 0 0,-1 0 0,0 1-1,1-1 1,-1 0 0,0 0 0,0 1 0,1-1-1,-1 0 1,0 0 0,1 1 0,-1-1-135,1 1 110,0 1 0,0-1 0,1 1 0,-1-1 1,-1 1-1,1-1 0,0 1 0,0-1 0,0 1 0,-1 0 0,1 0 0,-1 1-110,5 25 227,-3-15-79,2 20-17,2 6-893,1-15-6906,-3-17 5221,4 0 1135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1.53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227 90 12416,'-8'-4'1158,"6"3"-909,-1 0 0,1 0-1,0 0 1,0 0 0,1-1 0,-1 1 0,0 0 0,0-1 0,1 1 0,-1-1 0,0 0 0,1 1 0,0-1 0,-1 0 0,1 0 0,0 0 0,0 0 0,0 0-1,0-1-248,0 0 748,-1-2 320,0 0 1,0 0-1,0 0 0,0 0 0,-1 1 1,0-1-1,-2-2-1068,4 6 70,0 0 1,0 0-1,0 0 1,0 0 0,0 1-1,0-1 1,-1 0-1,1 1 1,0-1-1,0 1 1,0-1 0,-1 1-1,1 0 1,0 0-1,-1-1 1,1 1 0,0 0-1,-1 0 1,1 0-1,0 0 1,-1 1-1,1-1 1,0 0 0,0 0-1,-1 1 1,1-1-1,0 1 1,0-1-1,-1 1 1,1-1 0,0 1-1,0 0 1,-1 0-71,-8 6 29,0 1-1,0 0 1,1 0 0,0 0 0,1 1 0,0 1-1,0-1 1,1 1 0,0 0 0,1 1 0,0 0-1,1 0 1,0 0 0,0 1 0,-1 7-29,5-15 2,0 1-1,1-1 1,-1 1 0,1-1 0,0 1 0,0-1 0,0 1-1,1-1 1,-1 1 0,1-1 0,0 0 0,0 1 0,1-1 0,0 0-1,-1 0 1,1 0 0,1 0 0,-1 0 0,0 0 0,1-1-1,2 3-1,-1-2-38,0 0-1,0 0 0,0-1 0,1 0 0,-1 0 0,1 0 0,0-1 0,0 1 0,-1-1 1,2 0-1,-1-1 0,0 1 0,0-1 0,1 0 0,-1 0 0,0-1 0,1 0 0,0 0 39,3 0-388,0 0 0,-1-1-1,1-1 1,7-1 388,-3-1-1317,0-1 0,0 0 0,-1-1 0,1 0 0,-1-1 0,-1 0-1,9-7 1318,15-13-1344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1.91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377 295 6528,'-10'-3'2144,"8"3"-1211,2 0-26,0 0 207,0 0 358,0 0 230,-7 0 1433,-57 14 368,16-4 27,-11 0-3530,44-8 402,0-1 0,0 0 0,1-1 0,-1-1 0,0-1 0,-3 0-402,14 1 54,0 0 0,0 0-1,0 0 1,1-1 0,-1 1-1,0-1 1,0 0 0,1 0-1,-1 0 1,1 0 0,0-1-1,0 0 1,0 1 0,0-1-1,0 0 1,0-1-54,1 0 27,-1 0-1,0 0 1,1-1 0,0 1-1,0-1 1,1 1 0,-1-1-1,1 0 1,0 0 0,0 0-1,1 0 1,-1-4-27,1-4-5,1 0 0,0 0 0,1 0 0,0 0 0,1 0 0,0 1 0,1-1 0,1 1 0,0 0 0,0 0 0,1 0 0,1 1 0,0 0 0,0 1 0,1-1 0,5-4 5,-10 13-13,-1 0 0,1 0 0,-1 0 0,1 0 0,0 1-1,0-1 1,0 0 13,-2 2-5,-1 0 0,0 0 0,1-1 0,-1 1 0,1 0 0,-1 0 0,0 0 0,1 0 0,-1 0 0,1 0 0,-1 0 0,1 0 0,-1 0 0,0 0 0,1 0 0,-1 0 0,1 0 0,-1 0 0,1 0 0,-1 0 0,0 0 0,1 0 0,-1 0 0,1 1 0,-1-1 0,0 0 0,1 0 0,-1 1 0,0-1 0,1 0 0,-1 0 0,0 1 0,1-1 0,-1 0 0,0 1 0,0-1 0,1 0 0,-1 1 0,0-1-1,0 1 1,0-1 0,1 0 0,-1 1 0,0-1 0,0 1 0,0-1 0,0 0 0,0 1 0,0-1 0,0 1 0,0-1 0,0 1 0,0-1 0,0 0 0,0 1 5,-1 3-30,0 0-1,0 1 1,0-1-1,0 0 1,0 0-1,-1 0 1,0 0-1,0-1 1,0 1 0,0 0-1,-1-1 1,1 1-1,-1-1 31,-10 12 10,0 0 0,-3 1-10,15-15 3,-6 5-100,-10 11 318,17-16-250,0-1 0,-1 0 1,1 0-1,0 0 0,0 1 1,0-1-1,-1 0 0,1 0 0,0 1 1,0-1-1,0 0 0,0 0 0,0 1 1,-1-1-1,1 0 0,0 0 1,0 1-1,0-1 0,0 0 0,0 1 1,0-1-1,0 0 0,0 1 0,0-1 1,0 0-1,0 0 0,0 1 1,0-1-1,1 0 0,-1 1 0,0-1 1,0 0-1,0 0 0,0 1 0,0-1 1,0 0-1,1 0 0,-1 1 1,0-1-1,0 0 0,1 0 0,-1 0 1,0 1-1,0-1 0,0 0 0,1 0 1,-1 0-1,0 0 0,1 0 0,-1 1 1,0-1-1,0 0 0,1 0 1,-1 0-1,0 0 29,22 3-885,11-3 351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2.41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 27 10368,'-2'-1'402,"1"0"1,0 0-1,0 0 1,0 0-1,0-1 1,0 1-1,1 0 1,-1-1-1,0 1 1,1-1-1,-1 1 1,0-1-1,1 1 1,0-1-1,-1 1 1,1-1-1,0-1-402,0 2 2160,9 15 2197,-3 3-4137,-2 0 0,0 0-1,-1 1 1,0-1 0,-2 1 0,0 1-220,2 17-23,-2-5-1660,-1-21-980,0-9 1228,3-4 656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2.75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34 1 10496,'-25'8'3936,"20"-2"-3040,2 10-64,6-8-161,2 3-479,7 1-32,6-5-2207,4 1-929,4-4 1472,4 4 736,3-4 608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3.13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61 1 11648,'-10'4'2511,"8"-4"-1975,0 1 0,0-1 0,0 1 0,0 0 0,0 0 0,0 0 0,0 0 0,0 0 0,0 0 0,1 0 0,-1 1 0,1-1 0,-1 1 0,1-1 0,-1 1 0,1-1 0,0 1 0,-1 1-536,-1 3 159,0 0 0,1-1-1,0 2 1,0-1 0,0 0-1,1 0 1,0 0 0,0 1-1,1-1 1,-1 0 0,1 1 0,1-1-1,-1 2-158,1-5 5,-1 0-1,0 0 0,1 0 1,0-1-1,0 1 1,0 0-1,0 0 1,0 0-1,0-1 0,1 1 1,-1-1-1,1 1 1,0-1-1,0 1 0,0-1 1,0 0-1,0 0 1,0 0-1,1 0 1,-1 0-1,1-1 0,-1 1 1,1-1-1,-1 1 1,1-1-1,0 0 0,0 0 1,2 0-5,3 0 21,1 0 0,0 0 0,0-1 1,0-1-1,0 1 0,0-1 0,0-1 0,-1 0 0,1 0 1,3-2-22,16-6 62,0-1 0,11-7-62,7-7 37,-27 14 70,0 1 0,12-4-107,-30 14-2,-1 0 0,1-1 0,-1 1 0,1 0 1,0 0-1,-1 0 0,1 0 0,0 0 0,-1 0 1,1 0-1,0 0 0,-1 0 0,1 0 0,-1 0 1,1 0-1,0 0 0,-1 0 0,1 0 0,0 0 1,-1 1-1,1-1 0,-1 0 0,1 1 0,-1-1 1,1 0-1,-1 1 0,1-1 0,-1 1 0,1-1 1,-1 0-1,1 1 0,-1-1 0,0 1 0,1 0 1,-1-1-1,0 1 0,1-1 0,-1 1 0,0-1 1,0 1 1,2 5 3,-1-1 1,0 0 0,0 0 0,-1 1 0,1 1-4,-1-2-194,0 0 1,1-1 0,0 1 0,0-1 0,0 2 193,1-4-371,0 1 1,-1-1-1,1 1 1,0-1 0,0 0-1,1 0 1,-1 0-1,0 0 1,1-1-1,-1 1 1,1 0-1,0-1 1,-1 0-1,1 0 1,1 1 370,29 11-1318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3.45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198 461 4736,'-5'1'9513,"-3"4"-5787,-11 5-1419,1-4-1004,0 0 1,0-2-1,-1 0 1,1-1-1,-17 1-1303,34-4 38,-1 0 1,1 0-1,-1 0 0,1 0 0,-1 0 1,1 0-1,-1 0 0,1-1 0,0 1 1,-1-1-1,1 1 0,-1-1 0,1 1 1,0-1-1,-1 1 0,1-1 0,0 0 1,0 0-1,0 0 0,-1 0 0,1 0 1,0 0-1,0 0 0,1 0 0,-1 0 1,0-1-1,0 1 0,0 0 0,1 0 1,-1-1-1,1 1 0,-1 0 0,1-1 1,-1 1-1,1-1 0,0 1 0,0-1 1,0 1-1,0-1 0,0 1 0,0-2-38,0-1-11,1 0 0,0 0-1,0 0 1,0 0-1,0 0 1,1 0-1,-1 0 1,1 1-1,0-1 1,0 0 0,1 1-1,-1 0 1,1-1-1,1 0 12,-2 2-46,1-1 1,-1 1-1,1 0 0,0 0 1,0 0-1,0 0 0,0 1 1,0-1-1,1 1 0,-1 0 1,0 0-1,1 0 0,-1 0 1,1 1-1,-1-1 0,3 1 46,5 0-356,-1 1-1,1 0 1,-1 0-1,9 3 357,-10-2-265,1 0 0,0 0 0,0-1 0,-1-1 0,10 0 265,-17 0 6,0 0 0,0-1 1,0 1-1,0-1 0,1 1 1,-1-1-1,0 0 1,-1 0-1,1 0 0,0 0 1,0 0-1,0 0 0,0 0 1,-1-1-1,1 1 1,-1-1-1,1 1 0,-1-1 1,0 0-1,1 1 0,-1-1 1,0 0-1,0 0 1,0 0-1,0 0 0,-1 0 1,1 0-1,0 0 0,-1 0 1,1 0-1,-1-2-6,1-7 104,-1 1 0,1-1-1,-2 0 1,0 1-1,-2-10-103,3 19 5,-6-30 142,-1 0 1,-2 1 0,-1 1 0,-2-2-148,-5-16 17,2 0-17,14 45-67,1 1 1,-1 0 0,1-1-1,0 1 1,-1-1 0,1 1-1,0 0 1,0-1 0,0 1-1,0-1 1,0 1 0,0 0-1,0-1 1,1 1 0,-1-1-1,1 1 1,-1 0 0,1-1-1,-1 1 67,1 0-202,0 1-1,-1-1 1,1 1-1,0-1 1,-1 1-1,1-1 1,0 1-1,-1 0 1,1-1-1,0 1 0,0 0 1,0 0-1,-1 0 1,1 0-1,0-1 1,0 1-1,0 0 1,-1 0-1,1 0 1,0 1-1,0-1 1,0 0-1,0 0 203,7 3-1888,0-1 0,-1 1 0,1 0-1,0 1 1,4 3 1888,30 18-3781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3.83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194 262 12160,'-8'3'1253,"0"-1"1,0 0 0,0 0 0,0-1 0,-3 0-1254,-18 3 3778,26-3-3563,-1-1 0,1 0 0,0 0-1,-1 0 1,1-1 0,-1 1 0,1-1-1,0 0 1,-1 0 0,1 0 0,0 0 0,0 0-1,-1-1 1,1 0 0,1 1 0,-1-1-1,0 0 1,0-1 0,1 1 0,-1 0-1,0-1-214,-1-2 35,-1 0 0,1 0-1,0 0 1,1-1-1,-1 1 1,1-1 0,0 0-1,0 0 1,1 0-1,0 0 1,0-1-35,0-1 5,0-1 0,1 0 0,1 0 0,-1 0 0,2 0 0,-1 1-1,1-1 1,0 0 0,1 0 0,2-7-5,-3 11-30,0 1 0,1-1 0,0 1-1,0-1 1,0 1 0,0 0 0,1 0 0,-1 0-1,1 0 1,0 0 0,0 1 0,1-1 0,-1 1-1,1 0 1,0 0 0,0 0 0,0 0 0,0 1-1,0-1 1,2 1 30,-5 1-36,0 1-1,0-1 0,1 1 1,-1-1-1,0 1 1,1 0-1,-1 0 0,0-1 1,1 1-1,-1 0 1,0 0-1,1 0 0,-1 1 1,0-1-1,1 0 1,-1 0-1,0 1 0,1-1 1,0 1 36,-1 0-42,-1-1 1,1 1 0,0 0-1,0 0 1,-1-1-1,1 1 1,0 0 0,-1 0-1,1 0 1,-1 0-1,1 0 1,-1 0 0,0 0-1,1 0 1,-1 0-1,0 0 1,0 0 0,1 0-1,-1 0 42,0 3-119,0 1 0,0-1-1,-1 0 1,1 0 0,-1 0-1,0 0 1,0-1 0,0 1-1,0 0 1,-1 0 0,-1 2 119,-10 16-418,9-16-243,0 0 0,1 0 0,-1 0 0,1 1 0,1-1 0,-2 6 661,5-9-6030,3-2 3601,4-1 468,-7 0 1288,22-2-3279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4.17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46 8 14336,'-2'2'782,"0"0"1,0 1-1,0-1 1,0 1-1,0-1 1,0 1-1,1-1 1,-1 3-783,-1 0 663,2 0 1,-1 0 0,1 1 0,-1 3-664,0 7 475,0-1 1,2 1 0,0 0-476,0-10 287,3 64 135,4 19-422,0-20-161,-3 18 161,-4-53-144,0-34 135,0 0 0,0 0 0,0 0 0,0 0 0,0 0 0,0-1 0,0 1 0,0 0 0,0 0 0,0 0 0,0 0 0,0 0 0,0 0 0,0 0 0,0 0 0,0 0 0,0 0 0,0 0 0,0 0 0,0 0 0,0 0 0,1 0 0,-1 0 0,0 0 0,0 0 1,0 0-1,0 0 0,0 0 0,0 0 0,0 0 0,0 0 0,0 0 0,0 0 0,0 0 0,0 0 0,0 0 0,0 0 0,0 0 0,0 0 0,0 0 0,0 0 0,0 1 0,0-1 0,1 0 0,-1 0 0,0 0 0,0 0 0,0 0 0,0 0 0,0 0 0,0 0 0,0 0 0,0 0 0,0 0 0,0 0 0,0 0 0,0 0 0,0 0 0,0 0 0,0 0 0,0 0 0,0 0 0,0 0 0,0 1 0,0-1 0,0 0 9,2-4-319,1-1-18,-1-1 0,-1 0 1,1 0-1,-1 1 0,0-1 0,0 0 0,0-2 337,0-46-2275,-1 45 1820,-3-36-580,-1 0 1,-3 0-1,-1 0 0,-4-4 1035,-4-25 1926,15 70-1698,0 0 1,1 0 0,-1 1-1,1-1 1,0 0 0,0 0-1,0 0 1,1 1-1,-1-1 1,1 0-229,0 3 48,-1-1 0,1 1 1,-1 0-1,1 0 0,-1 0 0,1 0 1,0 0-1,0 0 0,-1 0 0,1 0 1,0 0-1,0 0 0,0 1 0,0-1 1,0 0-1,0 1 0,0-1 0,0 1 0,1-1 1,-1 1-1,0-1 0,0 1 0,0 0 1,1-1-1,-1 1 0,0 0 0,0 0 1,0 0-1,1 0 0,0 0-48,11 2 259,0-1-1,0 2 1,0 0-1,-1 1 1,1 0 0,-1 1-1,8 4-258,-7-4 483,-12-4-437,-1-1 1,1 0-1,0 0 0,-1 0 0,1 1 0,-1-1 0,1 0 1,-1 0-1,1 1 0,-1-1 0,0 0 0,1 1 0,-1-1 1,1 1-1,-1-1 0,0 0 0,1 1 0,-1-1 0,0 1 1,1-1-1,-1 1-46,0-1 31,0 1 0,0-1 1,0 0-1,-1 1 1,1-1-1,0 0 0,0 1 1,0-1-1,0 0 1,-1 0-1,1 1 0,0-1 1,0 0-1,0 0 1,-1 1-1,1-1 0,0 0 1,-1 0-1,1 1 1,0-1-1,0 0 0,-1 0 1,1 0-1,-1 0-31,-25 9 753,23-9-738,-23 6 71,-10 2-1107,14-2-2732,15 0 380,7-6 3307,-1 0-1,1 0 1,0 0 0,0 0-1,0 1 1,0-1 0,0 0-1,0 0 1,0 0-1,0 0 1,0 1 0,0-1-1,0 0 1,0 0 0,0 0-1,0 1 1,0-1 0,0 0-1,0 0 1,0 0 0,0 0-1,0 1 1,0-1-1,0 0 1,0 0 0,1 0-1,-1 0 1,0 1 0,0-1-1,0 0 1,0 0 0,0 0-1,0 0 1,0 0 0,1 0-1,-1 0 1,0 1 0,0-1-1,0 0 1,0 0-1,1 0 1,-1 0 0,0 0-1,0 0 1,0 0 0,0 0-1,1 0 1,-1 0 0,0 0-1,0 0 1,1 0 66,14 4-1301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4.61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189 161 3456,'-1'3'335,"1"-1"-178,-1-1 1,1 1-1,0-1 0,0 0 1,0 1-1,-1-1 0,1 1 1,1-1-1,-1 1 1,0-1-1,0 1 0,0-1 1,1 1-1,-1-1 1,1 1-1,-1-1 0,1 0 1,0 1-1,-1-1 0,2 1-157,0 4 5599,0 5-3972,-1-8-618,-1-2-789,0 0-1,0 0 1,0 0 0,1 0-1,-1 0 1,0 0 0,0 0 0,-1 0-1,1 0 1,0 0 0,0 0-1,0 1 1,-1-1 0,1 0 0,0 0-1,-1 0 1,1 0 0,-1 0-1,0-1 1,1 1 0,-1 0-1,0 1-219,0-1 222,-1 0-1,1 0 0,-1 0 0,0 0 0,1 0 0,-1-1 0,0 1 1,1 0-1,-1-1 0,0 1 0,0-1 0,1 0 0,-1 1-221,-8-1 652,1 1 0,0-1 1,-1-1-1,-9-1-652,19 2 13,-5-1 63,-1 0 0,1-1 0,0 0 0,0 0 0,0 0-1,0-1 1,0 0 0,0 0 0,1 0 0,-1 0 0,1-1 0,0 0 0,0 0-1,0 0 1,0 0 0,1 0 0,0-1 0,0 1 0,0-1 0,0 0-1,1 0 1,-1-2-76,0 0-6,0 0-1,1 0 1,0 1-1,0-1 0,0-1 1,1 1-1,0 0 1,1 0-1,-1 0 1,1-1-1,1 1 0,-1 0 1,1 0-1,1 0 1,-1 0-1,1 0 1,0-1 6,0 6-20,-1-1 1,0 0 0,1 1 0,0-1 0,0 1 0,-1-1 0,1 1 0,1 0 0,-1 0 0,0 0 0,0 0 0,1 0 0,0 0 19,-2 1-36,1 0 1,0 1 0,-1-1-1,1 0 1,0 1-1,-1-1 1,1 1-1,0-1 1,0 1-1,-1 0 1,1 0 0,0 0-1,0 0 1,0 0-1,0 0 1,-1 0-1,1 0 1,0 1-1,0-1 1,-1 1 0,2 0 35,-2-1-40,0 1 1,0 0 0,0-1-1,0 1 1,-1 0 0,1-1-1,0 1 1,0 0 0,0 0-1,-1 0 1,1 0 0,-1 0-1,1 0 1,0 0 0,-1 0-1,0 0 1,1 0 0,-1 0-1,0 0 1,1 0 0,-1 0-1,0 1 1,0-1-1,0 0 1,0 0 0,0 0-1,0 0 1,0 0 0,0 1-1,-1-1 1,1 0 0,0 0-1,-1 0 1,1 0 0,-1 0-1,0 1 40,-1 5-157,-2-1 0,1 1-1,-1 0 1,-3 4 157,6-10-18,1-1-55,0 0 0,0 1 1,-1-1-1,1 0 1,0 0-1,0 0 0,0 1 1,0-1-1,0 0 1,0 0-1,0 1 1,0-1-1,0 0 0,-1 0 1,1 1-1,0-1 1,0 0-1,0 0 0,0 1 1,1-1-1,-1 0 1,0 1-1,0-1 0,0 0 1,0 0-1,0 1 1,0-1-1,0 0 1,0 0-1,0 0 0,1 1 1,-1-1-1,0 0 1,0 0-1,0 0 0,0 1 1,1-1-1,-1 0 73,13 5-3593,23-4-3419,-33-1 6307,34 0-2671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4.95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93 13 12800,'0'-1'258,"-1"1"0,1-1 1,0 0-1,-1 0 0,0 1 1,1-1-1,-1 0 0,1 1 1,-1-1-1,0 0 0,0 1 1,1-1-1,-1 1 0,0-1 1,0 1-1,1 0 1,-1-1-1,0 1 0,0 0 1,0 0-1,0-1 0,0 1 1,0 0-1,1 0 0,-1 0 1,0 0-1,0 0 0,0 0 1,0 0-1,0 0 0,0 1 1,0-1-1,0 0 0,1 0 1,-1 1-1,0-1 1,0 1-1,0-1 0,1 0 1,-1 1-1,0 0 0,0-1 1,1 1-259,-9 6 522,2 1 1,-1 0-1,1 0 1,0 1-1,-1 3-522,6-10 1,1 1 0,-1 0 0,1-1 0,0 1-1,-1 0 1,1 0 0,0 0 0,1 0-1,-1 0 1,0 0 0,1 0 0,0 0 0,0 0-1,0 0 1,0 0 0,0 0 0,0 0 0,1 0-1,0 0 1,-1 0 0,2 0-1,-2-1-2,1-1 1,0 0-1,-1 0 1,1 0-1,0 1 0,0-1 1,0 0-1,0 0 1,0 0-1,0-1 1,0 1-1,1 0 0,-1 0 1,0-1-1,0 1 1,1 0-1,-1-1 1,0 1-1,1-1 0,-1 0 1,0 1-1,1-1 1,-1 0-1,1 0 2,2 0 8,0 1 0,1-2-1,-1 1 1,0 0 0,1-1-1,-1 0 1,2 0-8,15-6 15,-2-1 0,1-1 1,-1-1-1,0 0 0,2-4-15,3 0 35,0 1 0,0 1 0,3 1-35,-26 10 6,0 1 0,0-1 0,-1 1 0,1 0 0,0 0 0,0-1 0,0 1 0,0 0 0,0 0 0,0 0 0,0 0 0,0 0 0,0 0 0,0 0 0,0 1 0,0-1-6,0 0 2,-1 0 0,0 1 0,1-1 0,-1 0 0,0 1 0,1-1-1,-1 0 1,0 1 0,1-1 0,-1 0 0,0 1 0,0-1 0,0 1 0,1-1-1,-1 0 1,0 1 0,0-1 0,0 1 0,0-1 0,0 1 0,0-1 0,0 0-1,0 1 1,0 0-2,0 3-3,-1 1 0,1 0 0,-2-1 0,1 1 0,0 0 0,-1 0 3,-2 9-43,4-13 0,-2 5-127,1 0 0,1 0 0,-1 0 0,1 5 170,4 6-2496,6-1-4151,10-1-1678,1-3 2837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09.4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9 11520,'-1'-1'539,"0"0"1,0 0 0,1 0 0,-1 1-1,0-1 1,-1 0 0,1 1 0,0-1-1,0 1 1,0-1 0,0 1 0,0 0-1,-2-1-539,3 1 156,-1 0 0,1 1 0,-1-1 0,1 0 0,0 0 0,-1 1 0,1-1 0,-1 0 0,1 1 0,0-1 0,-1 0 0,1 1 0,-1-1 0,1 0 0,0 1 0,0-1 0,-1 1 0,1-1 0,0 1 0,0-1 0,-1 1 0,1-1 0,0 1 0,0-1 0,0 1 0,0-1 0,0 1-1,0-1 1,0 1 0,0-1 0,0 1 0,0-1 0,0 1 0,0 0-156,0 10-44,1 1 0,0-1 0,0 0-1,1 0 1,2 9 44,5 26-3075,-10-33-685,-1-7-277,-3-3-3328,1-4 4352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5.41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275 570 11392,'-4'1'743,"-1"-1"-1,1 1 1,0 0 0,0 0 0,0 1 0,0-1 0,1 1 0,-4 2-743,-8 2 1384,-10 5 1758,18-8-2626,1-1 1,-1 1-1,0-1 1,0 0-1,1-1 1,-1 0 0,-4 1-517,7-2 146,-11 1 247,0-1-1,0 0 1,0-1 0,-1-1-393,13 2 28,0-1 1,0 1-1,0-1 1,1 1-1,-1-1 0,0 0 1,1 0-1,-1 0 1,0-1-1,1 1 1,0-1-1,-1 1 1,1-1-1,0 0 0,0 0 1,0 0-1,0 0 1,0 0-1,0 0 1,0 0-1,1-1 1,-1 1-1,1-1 0,-1 0-28,2 0 0,0 1-1,-1 0 0,1 0 0,0-1 0,0 1 0,0 0 1,1-1-1,-1 1 0,1 0 0,-1-1 0,1 1 1,0 0-1,-1 0 0,1 0 0,0 0 0,1 0 0,-1 0 1,0 0-1,0 0 0,1 0 0,-1 0 0,1 1 0,0-1 1,1-1 0,1 0-49,0-1 0,0 1 1,1 0-1,-1 0 0,1 0 1,-1 0-1,1 1 0,0 0 1,0 0-1,2 0 49,-4 1-228,1 1 0,0-1 0,0 1 0,0 0 1,0 0-1,-1 0 0,1 0 0,0 1 0,0 0 0,-1-1 0,1 1 1,0 1-1,2 0 228,5 3-1621,-1 1 1,1 0-1,5 5 1621,1 0-848,-16-11 864,0 1-1,-1-1 1,1 1 0,-1-1-1,1 0 1,0 1 0,-1-1-1,1 0 1,0 1-1,-1-1 1,1 0 0,0 0-1,-1 0 1,1 0 0,0 0-1,0 0 1,-1 0-1,1 0 1,0 0 0,-1 0-1,1 0 1,0 0 0,-1 0-1,1-1 1,0 1-16,0-1 75,0 1 0,-1-1 1,1 0-1,-1 1 0,1-1 1,-1 0-1,1 0 0,-1 0 0,0 1 1,1-1-1,-1 0 0,0 0 0,1 0 1,-1 0-1,0 0 0,0 1 1,0-2-76,1-6 655,-1 0 0,-1 0 1,1-1-1,-2-3-655,1 7 177,-25-165 2664,5 45-2210,14 85-543,4 26-122,0 0-1,1-1 0,1 1 1,0-1-1,2-14 35,-1 28-120,0-1 0,0 0 0,0 0 0,1 1 0,-1-1 0,1 0 1,-1 1-1,1-1 0,0 0 0,-1 1 0,1-1 0,0 1 0,0-1 0,0 1 0,0-1 1,1 1-1,-1 0 0,0-1 0,0 1 0,2-1 120,-1 2-279,-1-1 0,1 1 0,-1-1 0,1 1 1,0-1-1,-1 1 0,1 0 0,0 0 0,0 0 0,-1 0 0,1 0 0,0 0 0,-1 1 1,1-1-1,0 0 0,-1 1 0,2 0 279,5 3-809,1-1 1,-1 2-1,0 0 0,0 0 1,-1 0-1,1 1 0,-1 0 809,35 31-1210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5.95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221 258 14848,'-15'3'2035,"0"-2"1,0 0 0,0-1-1,0 0 1,-7-2-2036,17 1 153,1 0 0,-1 0 0,0 0 0,0-1 0,1 0 0,-1 0 0,1 0 0,0 0 0,0-1 0,0 1 0,0-1 0,0 0 0,0-1 0,1 1 0,-1-1 0,1 1 0,0-1 0,-2-3-153,-1-3 20,0 0-1,0-1 1,1 1-1,1-1 0,-1 0 1,2 0-1,0 0 0,-1-5-19,3 13-8,1-1-1,-1 0 1,1 0-1,0 0 0,-1 0 1,2 0-1,-1 0 0,0 0 1,1 0-1,0 1 1,0-1-1,0 0 0,0 0 1,1 1-1,-1-1 0,1 1 1,0-1-1,0 1 1,0 0-1,1-1 0,-1 1 1,1 0-1,0 1 0,0-1 1,0 0-1,1 0 9,-1 1-35,1 0-1,0 0 1,0 1-1,0-1 1,1 1 0,-1 0-1,0 0 1,0 0-1,1 0 1,-1 1 0,0 0-1,1 0 1,-1 0-1,1 0 1,-1 1-1,0 0 1,1-1 0,-1 2-1,0-1 1,0 0-1,0 1 1,1 0 35,-2-1-128,0 1 0,0-1-1,0 1 1,0 0 0,0 0 0,0 0 0,-1 0 0,1 1-1,-1-1 1,1 1 0,-1-1 0,0 1 0,0 0 0,0 0-1,0 0 1,-1 0 0,1 0 0,-1 0 0,0 0 0,0 1-1,0-1 1,0 0 0,0 1 0,-1-1 0,0 1-1,1-1 1,-1 3 128,-1 2-528,1-4 293,0 0 1,-1 0-1,1 0 0,-1 0 1,0-1-1,0 1 1,0 0-1,-1 0 235,2-4-22,0 0-1,0 0 1,0 1-1,-1-1 1,1 0 0,0 0-1,0 0 1,0 1-1,0-1 1,0 0 0,0 0-1,0 0 1,0 0 0,0 1-1,0-1 1,0 0-1,0 0 1,-1 0 0,1 1-1,0-1 1,1 0-1,-1 0 1,0 0 0,0 1-1,0-1 1,0 0-1,0 0 1,0 0 0,0 1-1,0-1 1,0 0-1,0 0 1,0 0 0,0 1-1,1-1 1,-1 0 0,0 0 22,9-2-1835,15-11-2458,-18 10 3377,51-27-3029,-16 14 7586,-32 15 1886,-8 9-119,-1-2-5847,0-2 671,0 0 0,0 0 0,0 0 0,1 0 0,0 0 0,-1-1 0,2 4-232,-1-6 25,-1 0 0,1 0 1,0 1-1,0-1 1,-1 0-1,1 0 0,0 0 1,0 1-1,0-1 1,0 0-1,1-1 0,-1 1 1,0 0-1,0 0 1,0 0-1,1-1 0,-1 1 1,0 0-1,1-1 1,-1 0-1,1 1 0,-1-1 1,0 0-26,5 1 45,-1 0-1,0-1 1,1 0 0,-1 0 0,0 0-1,1-1 1,-1 0 0,0 0 0,3-1-45,46-17 331,-27 9-190,79-23 346,-89 28-409,-15 4-58,0 1 1,0-1-1,0 1 1,0-1-1,0 1 1,0 0-1,0-1 1,0 1-1,0 0 1,0 1-1,0-1 0,0 0 1,0 0-1,1 1-20,-3-1 9,0 0 0,1 1 0,-1-1-1,0 0 1,1 0 0,-1 1 0,0-1-1,0 0 1,1 1 0,-1-1 0,0 0-1,0 1 1,1-1 0,-1 0 0,0 1-1,0-1 1,0 1 0,0-1 0,0 0-1,0 1 1,1-1 0,-1 0 0,0 1-9,-4 15 125,1-10-34,-6 20-965,9-25 635,0 1-1,0-1 1,0 0-1,0 0 1,0 0-1,0 1 0,0-1 1,1 0-1,-1 0 1,0 0-1,1 0 1,-1 0-1,0 0 1,1 0-1,-1 1 0,1-1 1,0 0-1,-1-1 1,1 1-1,0 0 1,0 0-1,0 0 240,11 8-1989,1 2 911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6.32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 21 11136,'-4'-17'3674,"5"13"-958,3 8 357,4 10-510,-4 5-2002,0 0 1,-1 1-1,-1 0 1,-1-1-1,0 1 1,-2 11-562,0 0 247,6 113-946,14 77 699,-17-194-3560,-1 0 0,-2 3 3560,1 1-4714,0-17 3429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6.65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39 20 14464,'-38'-19'5343,"42"19"-4127,0 5-384,13 6 1056,10 5-800,7-2-416,9 2-320,4-5-256,6 0-1056,-2-3-416,0-8 704,-3-3 320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6.99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195 42 10368,'-1'-2'408,"-1"1"1,1-1-1,-1 1 0,1 0 1,-1 0-1,0-1 1,1 1-1,-1 0 1,0 0-1,-1 0-408,-13-8 2758,13 7-2059,0 0 0,0 0 0,-1 1 0,1-1 0,-1 1 0,0 0 0,1 0 0,-1 0 0,0 1 0,-3-1-699,-2-1 749,2 1-458,0 1 0,0-1 0,0 1 0,1 0 1,-1 0-1,0 1 0,0 0 0,1 0 0,-6 2-291,10-2 23,1-1 0,-1 1 0,0-1 0,0 1-1,0 0 1,1 0 0,-1 0 0,0 0 0,1 0-1,-1 0 1,1 0 0,-1 1 0,1-1 0,0 1-1,-1-1 1,1 1 0,0-1 0,0 1-1,0 0 1,0-1 0,0 1 0,1 0 0,-1 0-1,0 0 1,1-1 0,0 1 0,-1 0 0,1 0-1,0 0 1,0 0 0,0 0 0,0 0 0,0 0-1,0 0 1,1 2-23,0-1 2,1 1 1,-1-1-1,1 1 0,-1-1 0,1 0 1,0 0-1,1 0 0,-1 0 0,0 0 0,1 0 1,0 0-1,-1-1 0,1 1 0,0-1 1,0 0-1,1 0 0,-1 0 0,0 0 1,1-1-1,-1 1 0,1-1-2,4 2 1,-1 0 1,1-1-1,-1 0 0,1 0 1,0-1-1,0 0 0,0 0 1,-1-1-1,8-1-1,-11 1 1,1-1-1,-1 0 1,0 0 0,0 0 0,1-1-1,-1 1 1,0-1 0,0 0 0,2-2-1,-4 3-282,0 0 1,0-1-1,0 0 1,0 1 0,0-1-1,0 0 1,-1 0-1,1 0 1,-1 0-1,1 0 1,-1 0 0,0 0-1,0-1 1,0 1-1,0 0 1,0-2 281,-1 3-307,1-1 1,-1 1-1,0-1 0,1 1 1,-1-1-1,1 1 0,-1-1 1,1 1-1,0 0 0,0-1 1,-1 1-1,1 0 0,0-1 1,0 1-1,0 0 0,1 0 1,-1 0-1,0 0 307,14-5-1067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7.32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31 501 10112,'8'1'5907,"32"9"-369,-31-6-4620,4 2 1623,-13-9-1259,-6-4-285,-4-5-876,1-1 0,0 0 0,1 0 0,0-1 0,1 0 0,0 0 0,1-1-1,1 0 1,0 0 0,-2-14-121,2 1-8,1 0 0,1 0 0,2-1-1,0 1 1,4-19 8,-2 34 6,1 0-1,0 0 1,1 1-1,1-1 1,0 1 0,4-8-6,-6 15-62,1 0 0,-1 0 0,2 0 0,-1 0 0,0 0 0,1 1 0,2-3 62,-3 5-123,-1 0 1,0 0-1,0 1 0,1-1 1,-1 1-1,1-1 0,-1 1 1,1 0-1,0 0 0,-1 0 1,1 0-1,0 0 1,0 1-1,2-1 123,-4 1-199,0 0 0,0 0 0,0 0 0,0 0 0,0 0 0,0 0 1,0 0-1,0 0 0,0 1 0,0-1 0,0 0 0,-1 0 0,1 1 0,0-1 0,0 1 0,0-1 0,0 1 1,-1-1-1,1 1 0,0-1 0,-1 1 0,1 0 0,0-1 0,-1 1 0,1 1 199,0-1-507,0 1 0,0 0-1,-1 0 1,1 0 0,-1 0-1,1 0 1,-1 0 0,0-1 0,0 1-1,0 0 1,0 0 0,0 1 507,-1 6-1422,-1 0 0,0 0 0,0 0 0,-1 0 0,0 1 1422,-14 32-2000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47.65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51 15360,'3'-16'5695,"14"16"-4415,18-8 352,-14 8-192,19-3-800,6-2-192,7 2-352,2 0-64,-7-2-32,-10 2-4672,-3 3-2079,-9-5 3391,-4 5 1664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2.93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276 8 9728,'-1'-1'279,"-2"0"237,1 0 0,0 0 1,0 0-1,-1 0 0,1 1 0,-1-1 1,-1 1-517,3 0 150,0 0 0,0 0 0,1 0 1,-1 0-1,0 0 0,0 0 0,0 1 1,0-1-1,0 0 0,0 1 0,1-1 0,-1 1 1,0-1-1,0 1 0,1-1 0,-1 1 1,0 0-1,1-1 0,-1 1 0,0 0 0,1-1 1,-1 1-1,1 0 0,-1 0-150,-4 5 866,0 1 0,-1-1-1,0 0 1,-3 2-866,-15 16 1209,0 3-541,1 1 0,2 1 0,1 1 0,2 1 0,-15 31-668,25-45 61,2 0 0,0 0 0,0 0-1,2 1 1,0-1 0,1 1 0,1 0-1,1 0 1,0 1 0,1-1-1,1 0 1,3 14-61,-3-26-21,1 1 1,0-1-1,0 1 0,0-1 1,1 0-1,0 0 0,0 0 0,0 0 1,1 0-1,0-1 0,0 0 0,0 0 1,1 0-1,2 2 21,-3-4-340,0 1 0,0-1 0,1-1 0,-1 1 0,1 0 0,0-1 0,0 0 0,0 0 0,0-1 0,0 1 0,0-1 0,0 0 0,1 0 0,-1-1 0,0 0 0,1 0 0,-1 0 0,3-1 340,26-5-1840,-3-2 890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3.32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33 65 9856,'-2'-9'1564,"-1"0"0,-1 0 1,-3-7-1565,6 14 733,0 0-1,0-1 1,1 1-1,-1-1 1,1 1 0,0-1-1,0 1 1,-1-1-733,1 3 49,1 0 1,-1 0-1,0 0 0,0 0 0,0 0 1,0 0-1,0 1 0,0-1 1,0 0-1,0 0 0,0 0 0,0 0 1,0 0-1,0 0 0,0 0 1,0 0-1,0 0 0,0 0 0,0 0 1,-1 0-1,1 0 0,0 1 1,0-1-1,0 0 0,0 0 0,0 0 1,0 0-1,0 0 0,0 0 0,0 0 1,0 0-1,0 0 0,0 0 1,0 0-1,0 0 0,0 0 0,0 0 1,0 0-1,0 0 0,0 0 1,-1 0-1,1 0 0,0 0 0,0 0 1,0 0-1,0 0 0,0 0 1,0 0-1,0 0 0,0 0 0,0 0 1,0 0-1,0 0 0,0 0 1,0 0-1,0 0 0,-1 0 0,1 0 1,0 0-1,0 0 0,0 0 1,0 0-1,0 0 0,0 0 0,0 0 1,0 0-1,0 0 0,0 0-49,-3 6 585,0 13-287,1 1 0,1 0 0,0 0 0,2 0 0,2 18-298,0-4 115,3 122-1859,-2-115-3035,0-16-2927,-4-25 7570,0 0 1,0 1-1,0-1 0,0 1 0,1-1 0,-1 0 0,0 1 0,0-1 0,0 0 1,0 1-1,0-1 0,1 0 0,-1 0 0,0 1 0,0-1 0,1 0 0,-1 1 0,0-1 1,0 0-1,1 0 0,-1 0 0,0 1 0,1-1 136,6-3-1621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3.65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35 20 12928,'-35'0'4831,"35"0"-3775,5 4 288,5 0-160,2 0-640,9 0-64,5-1-224,9-3-96,3-3-64,10-1-160,4-4-32,-1 4-3328,-3-4-1503,-10 1 2463,2 2 1216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09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99 7936,'-1'-6'919,"-1"0"1,0-1-1,1 1 1,0 0-1,1 0 1,-1 0-1,1-3-919,1 7 328,-1 0 0,0 0 0,0 0-1,1 1 1,-1-1 0,1 0 0,0 0 0,-1 0 0,1 0-1,0 1 1,0-1 0,0 0 0,0 1 0,1-1-1,-1 1 1,0-1 0,1 1 0,-1 0 0,0 0-1,1-1 1,0 1 0,-1 0 0,1 0 0,0 0-1,-1 1 1,2-1-328,2-1 143,1 1 0,-1-1 0,0 2 0,1-1 0,-1 0 0,0 1 0,1 0 0,-1 1 0,1-1 0,-1 1 0,0 0 0,1 0 0,-1 1 0,0-1 0,0 1 0,4 2-143,-2 0 80,0-1-1,0 1 1,-1 0-1,1 1 1,-1 0-1,0 0 1,0 0-1,0 1 1,-1-1-1,0 2 1,1 0-80,-5-6 64,0 1-1,1 0 1,-1-1 0,0 1 0,0 0-1,-1 0 1,1 0 0,0-1 0,-1 1 0,1 0-1,-1 0 1,1 0 0,-1 0 0,0 0-1,0 0 1,0 0 0,0 0 0,0 0-1,0 0 1,-1 0 0,1 0 0,-1 0-1,1 0 1,-1 0 0,0 0 0,0 1-64,-1 0 74,0 0 1,-1 0 0,1-1 0,-1 1-1,1 0 1,-1-1 0,0 0 0,0 1-1,0-1 1,-1-1 0,1 1-1,0 0 1,-3 0-75,-5 3-154,-26 12-2,16-4-3011,21-12 2989,-1-1 1,1 0-1,-1 0 1,1 1-1,0-1 1,-1 0-1,1 1 1,0-1-1,-1 0 0,1 1 1,0-1-1,-1 0 1,1 1-1,0-1 1,0 1-1,0-1 1,-1 1-1,1-1 1,0 1-1,0-1 0,0 0 1,0 1-1,0-1 1,0 1-1,0-1 1,0 1-1,0-1 1,0 1-1,0-1 1,0 1-1,0-1 178,4 6-1595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3.99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98 48 10112,'-45'-41'6879,"44"40"-6714,1 1-1,-1-1 0,1 1 0,0-1 0,-1 1 0,1 0 0,-1-1 0,0 1 0,1-1 0,-1 1 0,1 0 0,-1 0 0,0-1 0,1 1 0,-1 0 0,1 0 0,-1 0 0,0 0 0,1 0 0,-1 0 0,0-1 0,1 2 0,-1-1 0,0 0 0,1 0 0,-1 0 0,0 0 0,1 0 0,-1 0 0,0 1 0,1-1 0,-1 0 0,1 1 0,-1-1 0,1 0 0,-1 1 0,0-1 0,1 1 1,-1-1-1,1 1 0,0-1 0,-1 1 0,1-1 0,-1 1 0,1 0-164,-3 3 91,1 0 0,0 0 0,0 1 0,1-1-1,-2 5-90,1-4 276,-1 5-253,1 0-1,0 0 0,0 0 1,1 0-1,0 0 1,1 0-1,0 0 1,0 0-1,1 0 0,1 0 1,-1 0-1,2 0 1,-1-1-1,3 5-22,-4-9-7,1-1 0,0 1 1,1-1-1,-1 1 0,1-1 0,0 0 1,0 0-1,0 0 0,0 0 0,1 0 1,-1-1-1,1 0 0,0 0 0,0 0 0,1 0 1,-1 0-1,0-1 0,1 0 0,0 0 1,-1 0-1,1 0 0,0-1 0,0 0 0,0 0 1,0 0-1,0-1 0,0 1 0,0-1 1,3-1 6,5 0 8,1-2 0,-1 0 1,0 0-1,0-2 0,0 1 1,-1-2-1,10-4-8,14-6 235,-21 11 20,-14 5-247,-1 0 1,0 0-1,0 0 1,1 0-1,-1 0 0,0 0 1,1 0-1,-1 0 0,1 0 1,-1 0-1,0 0 1,0 0-1,1 0 0,-1 0 1,0 0-1,1 1 1,-1-1-1,0 0 0,1 0 1,-1 0-1,0 0 0,0 1 1,1-1-1,-1 0 1,0 0-1,0 1 0,1-1 1,-1 0-1,0 0 0,0 1 1,0-1-1,1 0 1,-1 1-1,0-1 0,0 0 1,0 0-1,0 1 1,0-1-1,0 0 0,0 1 1,0-1-1,0 0 0,0 1 1,0-1-9,0 10 96,1 0 1,0-1-1,0 1 0,1 0 1,0-1-1,0 0 0,3 6-96,-3-11-124,0 0 0,0 0 0,0 0 0,0 0-1,1 0 1,0-1 0,-1 1 0,3 0 124,-3-2-450,1 1 0,-1-1 0,1 0 0,0-1 0,0 1 0,0 0 0,0-1 0,0 1 0,0-1 0,1 0 0,1 0 450,18 1-5915,-7 0 4753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4.32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69 257 12032,'-22'-8'4479,"22"12"-3487,0-4 640,5 7 32,0 1-96,3 3 96,1 5-544,-1 3-288,-3 0-480,3 0-160,-3-3-64,-1-2-640,0-1-288,-4-13-3264,9-8-1375,4-5 2687,0-6 1408</inkml:trace>
  <inkml:trace contextRef="#ctx0" brushRef="#br0" timeOffset="1">65 0 13184,'-48'11'4927,"40"-3"-3839,0 0 32,8-1-224,8 1-1280,5 0-416,12-5 384,10-3 160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4.65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16 208 12800,'-13'1'3687,"13"-1"-3634,0 0 1,0 0-1,0 0 1,0 1-1,0-1 1,1 0-1,-1 0 1,0 0-1,0 0 1,0 0-1,0 0 1,0 0-1,0 0 0,0 0 1,1 0-1,-1 1 1,0-1-1,0 0 1,0 0-1,0 0 1,0 0-1,0 0 1,0 0-1,0 1 1,0-1-1,0 0 1,0 0-1,0 0 0,0 0 1,0 0-1,0 1 1,0-1-1,0 0 1,0 0-1,0 0 1,0 0-1,0 0 1,0 1-1,0-1 1,0 0-1,0 0 1,0 0-1,0 0 0,0 0 1,0 0-1,0 1 1,-1-1-1,1 0 1,0 0-1,0 0 1,0 0-1,0 0 1,0 0-1,0 0 1,0 0-1,-1 0 0,1 1 1,0-1-1,0 0 1,0 0-1,0 0 1,0 0-1,0 0 1,-1 0-54,4 1 195,-1 0-1,0-1 1,1 1 0,-1 0 0,1-1 0,-1 0 0,1 0 0,-1 1 0,1-1-1,-1-1 1,1 1 0,2-1-195,1 1 259,6-1-148,0-1 1,0 0-1,1-1 1,-1-1-1,-1 1 0,1-2 1,-1 0-1,1 0 1,7-6-112,-17 10 8,-1 0-1,1 0 1,-1 0 0,1 0 0,-1-1 0,0 1 0,1-1 0,-1 1 0,0-1-1,0 1 1,0-1 0,0 1 0,0-1 0,0 0 0,-1 0 0,1 1 0,0-1 0,-1 0-1,1-2-7,-1 3 10,0-1 0,-1 0-1,1 1 1,0-1 0,0 1-1,-1-1 1,1 0 0,-1 1 0,1-1-1,-1 1 1,0-1 0,0 1-1,0-1 1,0 1 0,0 0-1,0-1 1,0 1 0,0 0-1,0 0 1,-1 0 0,1 0-1,-1 0-9,-10-7 166,0 0 0,0 2-1,-1-1 1,-13-3-166,-9-5 703,17 7-227,13 5-225,-1 1-1,0-1 0,1 0 1,0 0-1,0 0 0,-4-4-250,9 7 11,0 0-1,0 0 0,-1 0 1,1 0-1,0-1 0,0 1 1,-1 0-1,1 0 0,0-1 1,0 1-1,0 0 0,-1 0 1,1-1-1,0 1 1,0 0-1,0 0 0,0-1 1,0 1-1,0 0 0,0-1 1,0 1-1,0 0 0,0-1 1,0 1-1,0 0 1,0 0-1,0-1 0,0 1 1,0 0-1,0-1 0,0 1 1,0 0-1,0-1 0,0 1 1,0 0-11,12-7 61,21 1-232,-28 6 174,17-3-1313,0 1 0,0 2 0,0 0-1,0 1 1,-1 1 0,1 1 1310,17 7-1403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5.01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18 1 10368,'-5'4'3872,"5"-1"-3040,0 9 927,0-4 225,0 8-480,0 3-96,-3 3-608,-2 2-160,0 3-384,5-5-224,0 2-64,5-10-128,3-2-32,5-8-2016,1-8-928,-1-11 1505,4-1 831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5.33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 1 13312,'-22'3'4927,"22"-3"-3839,0 0 32,0 0-160,9 5-736,4-2-128,8 2-2336,6-2-1023,6 5 1631,7 3 736,-2 8 640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5.68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31 205 10880,'-22'3'3509,"21"-3"-3449,1 0 1,0 0-1,0 0 1,-1 0-1,1 0 1,0 0-1,0 0 1,-1 0-1,1 0 1,0 0-1,0 0 1,-1 0-1,1 0 1,0 0-1,0 0 1,-1 0-1,1 0 1,0 1-1,0-1 1,0 0-1,-1 0 0,1 0 1,0 0-1,0 0 1,0 1-1,-1-1 1,1 0-1,0 0 1,0 0-1,0 1 1,0-1-1,0 0 1,-1 0-1,1 1 1,0-1-1,0 0 1,0 0-1,0 1 1,0-1-1,0 0 1,0 0-1,0 1 1,0-1-1,0 0 1,0 0-1,0 1 1,0-1-1,0 0 0,0 0 1,0 1-1,0-1 1,0 0-1,0 0 1,1 0-1,-1 1 1,0-1-1,0 0 1,0 0-1,0 1 1,1-1-61,11 9 1843,-6-7-1632,1 0-1,0 0 1,0-1 0,0 0 0,0 0 0,0 0 0,0-1-1,0 0 1,0-1 0,5 0-211,3-1 45,-1-1 0,1 0 0,-1-1 0,8-3-45,-19 6 13,0 0 1,-1-1-1,1 1 0,0-1 1,0 1-1,0-1 1,-1 0-1,1 0 0,-1 0 1,0 0-1,1 0 1,-1-1-1,0 1 1,0-1-1,0 0 0,-1 1-13,0 0 18,0 0 0,-1 1 0,1-1 0,-1 0 0,0 0 0,0 0-1,0 1 1,1-1 0,-2 0 0,1 0 0,0 0 0,0 1 0,0-1-1,-1 0 1,1 0 0,-1 1 0,0-1 0,1 0 0,-1 1-1,0-1 1,0 1 0,0-1 0,0 1 0,0-1 0,0 1 0,-1 0-1,1-1 1,-1 0-18,-5-4 90,0 0-1,0 0 1,-1 1-1,1-1 1,-1 2 0,0-1-1,-1 1-89,-20-9 672,-14-3-672,-10-4 803,52 20-779,0-1 0,0 1 0,0-1 0,0 1 1,0 0-1,0-1 0,0 0 0,0 1 1,1-1-1,-1 0 0,0 1 0,0-1 0,0 0 1,1 0-1,-1 0 0,0 0-24,1 1 4,0 0 0,0-1 0,0 1-1,0 0 1,0-1 0,1 1 0,-1 0 0,0-1-1,0 1 1,0 0 0,0-1 0,0 1 0,0 0-1,1 0 1,-1-1 0,0 1 0,0 0 0,0 0-1,1-1 1,-1 1 0,0 0 0,0 0 0,1 0-1,-1-1 1,0 1 0,1 0 0,-1 0 0,0 0-1,1 0 1,-1 0 0,0 0-4,6-2 2,-1 0 1,1 1-1,0-1 1,-1 2-1,2-1-2,14-2 166,108-9-2350,-101 11-1759,-1 1 0,2 2 3943,15 5-3237,-5 3 1488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6.20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62 28 8960,'-5'-4'1146,"3"3"-698,1 0 0,-1 0 0,1-1 0,-1 1 0,1 0 0,0-1 0,0 0 0,-1 1 0,1-1 0,0 0 0,0 1 0,0-2-448,1 3 152,0 0 0,0-1 0,0 1 0,0 0 0,0 0 0,0 0 0,0 0 0,0-1 0,0 1 0,-1 0 1,1 0-1,0 0 0,0 0 0,0 0 0,0-1 0,0 1 0,0 0 0,-1 0 0,1 0 0,0 0 0,0 0 0,0 0 0,0 0 0,-1 0 0,1 0 0,0 0 0,0-1 0,0 1 0,0 0 0,-1 0 0,1 0 0,0 0 0,0 0 0,0 0 0,-1 0 0,1 0 0,0 1 0,0-1 0,0 0 0,0 0 0,-1 0 0,1 0 0,0 0 0,0 0 0,0 0 1,0 0-1,-1 0 0,1 0 0,0 1 0,0-1 0,0 0 0,0 0 0,0 0 0,0 0 0,-1 0 0,1 1-152,-6 6 1465,2-1-1351,1 0 1,0 0 0,0 0-1,0 1 1,1-1 0,0 1-1,0 0 1,1 0 0,-1 6-115,2-10 0,-1 1 0,1-1 0,0 0 0,0 0 0,1 0 0,-1 1 0,0-1 0,1 0 1,0 0-1,0 0 0,0 0 0,0 0 0,1 0 0,-1 0 0,1 0 0,-1-1 0,1 1 1,0-1-1,0 1 0,0-1 0,1 1 0,-1-1 0,0 0 0,1-1 6,0 1-1,0-1 0,0 0 0,0 0 1,0 0-1,0 0 0,0 0 1,0-1-1,0 1 0,0-1 1,0 0-1,1 0 0,-1 0 1,0 0-1,0-1 0,2 0-5,10-2 82,0 0 0,13-6-82,-16 5 39,22-8 135,16-9-174,26-10 109,-74 31-106,-1-1-1,0 1 1,1 0-1,-1-1 1,1 1 0,-1 0-1,1 0 1,-1 0 0,0 0-1,1 0 1,-1 0 0,1 0-1,-1 0 1,0 1 0,1-1-1,-1 0 1,1 1-1,-1-1 1,0 1 0,2 0-3,-1 2-3,1-1 1,-1 0-1,1 1 1,-1-1-1,0 1 0,0 0 1,1 1 2,0 0-47,-1 0 1,1 0-1,1 0 1,-1-1 0,3 3 46,1-1-404,0-1 1,0 1 0,1-2-1,-1 1 1,1-1 0,0 0-1,0-1 1,0 0 0,0 0 0,0 0-1,1-1 1,-1-1 0,0 1-1,0-1 1,7-1 403,17-3-1911,0 0 1,0-3-1,14-4 1911,-9 2-687,-15 5 660,-15 3 510,0-1 0,0 1 0,1-1 0,-1-1 0,-1 1 0,1-1 0,4-2-483,-10 4 159,-1 1 0,1 0 0,-1 0 0,1-1-1,-1 1 1,1-1 0,-1 1 0,1 0 0,-1-1 0,0 1 0,1-1 0,-1 1-1,1-1 1,-1 1 0,0-1 0,0 1 0,1-1 0,-1 0 0,0 1 0,0-1-1,0 1 1,1-1-159,-1 0 122,-1 1 1,1-1-1,0 1 0,0-1 0,0 1 0,0-1 0,-1 1 0,1 0 1,0-1-1,-1 1 0,1-1 0,0 1 0,-1 0 0,1-1 0,0 1 0,-1 0 1,1-1-1,-1 1 0,1 0 0,-1-1-122,-3-1 429,0 0 1,0 1-1,0-1 1,0 1-1,-3-1-429,-5 0 189,0 0 0,0 2 0,1-1 0,-1 1 0,0 1 0,0 0-1,1 1 1,-1 0 0,0 0 0,1 1 0,0 1 0,-11 4-189,19-6 15,0-1 0,1 1 0,-1-1 0,0 1 0,0 0 0,1 0 0,-1 0 1,1 0-16,1-1-1,1-1 0,-1 1 0,1-1 0,-1 1 1,1 0-1,0-1 0,-1 1 0,1-1 1,0 1-1,-1 0 0,1-1 0,0 1 1,0 0-1,-1-1 0,1 1 0,0 0 0,0-1 1,0 1-1,0 0 0,0 0 0,0-1 1,0 1-1,0 0 0,1-1 0,-1 1 1,0 0-1,0-1 0,0 1 0,1 0 0,-1-1 1,0 1-1,1 0 0,-1-1 0,1 1 1,-1-1-1,1 1 0,-1-1 0,1 1 0,-1-1 1,3 2-2,-1 0-1,1 0 0,-1-1 0,1 1 1,0-1-1,0 0 0,0 1 1,0-1-1,-1-1 0,1 1 0,1 0 1,-1-1-1,0 1 0,1-1 3,47 0-5,-41-1-5,24-1-138,0-2 0,-1-2 0,0 0 0,26-10 148,-52 14-275,-1-1 1,1 1-1,-1-1 0,1-1 1,-1 1-1,4-3 275,-9 5-216,0 0 1,0 0-1,0 1 0,0-1 0,0 0 0,0 0 1,0 0-1,0 0 0,0 0 0,0 0 1,0-1-1,-1 1 0,1 0 0,0 0 0,-1 0 1,1-1-1,-1 1 0,0 0 0,1-1 1,-1 1-1,0 0 0,0-1 0,0 1 1,0 0-1,0-1 0,0 1 0,0-1 0,0 1 1,0 0-1,-1-1 0,1 1 0,0 0 1,-1 0-1,1-1 0,-1 1 0,0 0 0,0-1 216,-2-2-1690,2 3 1370,0 0 1,0 0-1,1 0 1,-1 0-1,0 0 0,1-1 1,-1 1-1,1 0 1,-1 0-1,1 0 0,-1 0 1,1-1-1,0 1 320,-1-14-1098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6.55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100 35 15616,'-52'-35'5887,"44"40"-4575,-19-2 384,24 8-128,-7 16-928,10 16-192,5 7-288,8 7-128,4 0 0,9-3-128,-1-4 64,5-1-832,-3-6-288,-11-2-480,-1-9-128,-12-13 960,2-4 416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6.91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9 1 15232,'-8'3'5695,"16"8"-4415,5 2 192,4-7-224,9 2-704,18 3-64,7-3-288,5 0-128,-4-8-32,-1-3-4480,-3-2-2015,-5-6 3263,-5 8 1568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7.24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52 193 9984,'-2'-5'1347,"-8"-16"613,9 20-1656,1 0 0,-1 1 0,1-1 0,-1 0 0,1 0 0,-1 1 0,1-1 0,-1 0 0,0 1 0,1-1 0,-1 1 0,0-1-1,1 1 1,-1-1 0,0 1 0,0-1 0,0 1 0,1 0 0,-1-1 0,0 1-304,0 1 313,0-1 0,0 1 0,0 0 1,1 0-1,-1 0 0,0 0 0,1 0 0,-1 0 0,1 0 0,-1 0 1,1 0-1,-1 0 0,1 0 0,0 0 0,-1 0 0,1 0 0,0 0-313,-7 24 272,4-13-543,1 1 1,0-1 0,1 1 0,0 0-1,1 0 1,1-1 0,0 1 0,0 0 0,2 2 270,-3-15-311,0 1 0,0 0 0,0 0 0,1-1 0,-1 1 0,0 0 0,0-1 0,1 1 0,-1 0 0,1-1 0,-1 1 0,1-1 1,-1 1-1,1 0 0,-1-1 0,1 1 0,-1-1 0,1 0 0,-1 1 0,1-1 0,0 1 0,-1-1 0,1 0 0,0 1 0,0-1 311,0 0-336,0 0 0,0 0 0,1 0 0,-1 0-1,0 0 1,1 0 0,-1-1 0,0 1 0,1 0 0,-1-1-1,0 1 1,0-1 0,1 1 336,14-10-1557</inkml:trace>
  <inkml:trace contextRef="#ctx0" brushRef="#br0" timeOffset="1">62 1 12800,'-40'0'4831,"32"4"-3775,0 7-64,8-3-256,8 0-1536,9 4-480,14 2-3743,7 2-1665,18 3 3360,-1 5 1728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10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23 7808,'4'-12'3483,"-2"2"5588,-2 10-7231,-6 18 1499,-13 33-2913,-10 45-426,26-73-2048,6-15-3550,-3-8 5130,1 0 0,-1 0 0,0-1 0,1 1 0,-1 0-1,1 0 1,-1 0 0,0 0 0,1 0 0,-1-1 0,0 1 0,1 0 0,-1 0 0,0 0 0,1-1-1,-1 1 1,0 0 0,0-1 0,1 1 0,-1 0 0,0-1 0,0 1 0,1 0 0,-1-1-1,0 1 469,6-8-3930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7.56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48 235 12544,'-5'2'5884,"12"0"-3744,14 2-607,-16-4-1320,1-1 1,0 1 0,-1-1 0,1 0 0,-1-1 0,1 0-1,-1 0 1,0 0 0,1 0 0,-1-1 0,0 0 0,-1 0-1,1 0 1,0 0 0,1-3-214,-4 5 38,-1-1 0,1 0 0,-1 0 0,1 0 0,-1 0 0,1 0 0,-1 0 0,0 0 0,0 0 0,0-1 0,0 1 0,-1 0 0,1-1 0,-1 1 0,1-1 0,-1 1-38,0-1 31,0 1 0,0-1-1,-1 0 1,1 1 0,-1-1 0,0 1 0,0-1 0,0 1 0,0-1 0,0 1 0,0-1 0,0 1 0,-1 0 0,0 0 0,1 0 0,-1 0 0,-1-1-31,-11-10 58,0 1 0,0 0 0,-1 1-1,-1 1 1,-3-1-58,-33-23 330,42 24-222,10 10-106,0 0 1,0 0-1,0-1 1,0 1-1,-1 0 0,1 0 1,0-1-1,0 1 1,0 0-1,0 0 0,0-1 1,0 1-1,0 0 1,0 0-1,0-1 0,0 1 1,0 0-1,0 0 1,0-1-1,0 1 0,1 0 1,-1 0-1,0-1 1,0 1-1,0 0 0,0 0 1,0 0-1,0-1-2,2 0 1,-1 0 0,1 1 0,-1-1 0,1 0-1,-1 1 1,1-1 0,-1 1 0,1-1 0,-1 1 0,1-1-1,0 1 1,-1 0 0,2 0-1,7-1-94,0 1 0,0 0 0,1 0 0,-1 1 0,0 1 0,5 1 94,17 5-4760,11 5 4760,25 6-6062,-33-11 4793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7.91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98 19 10112,'1'0'412,"0"-1"1,0 1 0,0 0-1,0 0 1,0 0 0,0 1-1,0-1 1,0 0 0,0 0-1,-1 1 1,1-1 0,0 0-1,0 1 1,0-1 0,0 1-1,0 0-412,0-1 2123,11-4 3509,-12 4-5566,0-1 1,0 1-1,0 0 1,0 0 0,0-1-1,0 1 1,0 0-1,0 0 1,0-1-1,0 1 1,0 0 0,0 0-1,0 0 1,0-1-1,0 1 1,0 0 0,0 0-1,0-1 1,-1 1-1,1 0 1,0 0-1,0 0 1,0 0 0,0-1-1,-1 1 1,1 0-1,0 0 1,0 0 0,0 0-1,-1-1 1,1 1-1,0 0 1,0 0-1,0 0 1,-1 0-67,-8-4 597,3 2-421,0 1 0,0-1 0,0 1 0,0 1 0,0-1-1,0 1 1,0 0 0,-6 1-176,9-1 9,0 1-1,0-1 1,0 1-1,1 0 1,-1 0-1,0 0 1,0 0-1,1 1 1,-1-1-1,0 1 1,1-1-1,0 1 0,-1 0 1,1 0-1,0 0 1,0 0-1,0 1 1,0-1-1,0 1-8,2-2-3,-1 0-1,1 0 1,-1 0-1,1 0 0,-1 0 1,1 0-1,0 0 0,0 1 1,0-1-1,0 0 1,0 0-1,0 0 0,0 0 1,0 0-1,0 1 0,0-1 1,1 0-1,-1 0 1,0 0-1,1 0 0,-1 0 1,1 0-1,-1 0 0,1 0 1,0 0-1,-1 0 1,1 0-1,0 0 0,0 0 1,-1-1-1,1 1 0,0 0 1,0 0-1,1-1 4,1 3-5,0 0 0,1-1-1,0 1 1,0-1 0,0 0 0,0-1-1,0 1 1,3 0 5,1 0 3,0 0-1,1-1 1,-1 0-1,0-1 1,1 0 0,1 0-3,-7-1 14,1 1 1,-1 0-1,0-1 0,0 1 1,0-1-1,1 0 1,-1 0-1,0 0 1,0-1-1,0 1 1,0-1-1,-1 1 1,1-1-1,0 0 1,-1 0-1,1 0 0,0-1-14,-3 2 13,1 0 0,0 0-1,-1 0 1,0 0 0,1 0-1,-1 1 1,0-1-1,1 0 1,-1 0 0,0 0-1,0 0 1,0 0-1,0 0 1,0 0 0,0 0-1,0 0 1,0 0 0,0 0-1,0 0 1,0 0-1,-1 0 1,1-1-13,-1 0-224,0 0 0,0 0-1,0 0 1,0 1 0,0-1-1,-1 0 1,1 0 0,-1 1 0,1-1-1,-2-1 225,2 2-274,-1 0-1,1 0 1,0 0 0,0 0-1,0 0 1,0 0-1,-1 1 1,1-1 0,0 0-1,-1 1 1,1-1-1,-1 1 1,1-1 0,0 1-1,-1 0 1,1-1-1,-1 1 1,1 0-1,-1 0 1,1 0 0,-1 0-1,1 0 1,-1 1-1,1-1 1,-1 0 0,1 1-1,-1-1 1,1 1-1,0-1 1,-1 1 0,1 0-1,-1 0 275,-7 14-1195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8.24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13 39 9088,'-12'-24'3424,"12"21"-2656,0-8 1376,0 11 543,0 0-575,0 0-160,4 11-928,0 16-384,0 8-384,6 3-192,-2 1 32,0 2-224,1-3-32,-1 5-2496,2-9-1056,-7-7 1857,2 0 927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8.57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18 26 11520,'-18'-19'4288,"18"19"-3329,5 0 385,3 5-128,7-2-608,0-3-160,13 0-288,5 0-64,7 8-32,-7-5-1824,2 2-704,-9 3 1217,-1-1 607</inkml:trace>
  <inkml:trace contextRef="#ctx0" brushRef="#br0" timeOffset="1">320 61 8960,'0'1'205,"-1"-1"1,0 0 0,0 0-1,1 0 1,-1 1 0,0-1 0,0 0-1,1 1 1,-1-1 0,0 1-1,1-1 1,-1 1 0,1-1-1,-1 1 1,0-1 0,1 1-1,-1-1 1,1 1 0,0 0-1,-1-1 1,1 1 0,-1 0-206,1 0 137,0 0 0,0 0 0,0 0 0,0 0 0,0 0 0,0 0 0,0 0 0,0 0 0,0 0 0,0 0 0,1 0 0,-1 0 0,0 0 0,1 0 0,-1 0 0,0-1 0,1 1 0,0 0 0,-1 0 0,1 0 0,0 0-137,7 8 184,0-1 0,1 0 0,0 0 0,0-1-1,1 0 1,4 2-184,4 3 54,-7-4 38,-4-2 141,1 0 1,0-1-1,0-1 1,0 1-1,6 1-233,-14-6 34,0 0 0,0 0 0,1 1 0,-1-1 0,0 0 1,0 0-1,0 0 0,1 0 0,-1 0 0,0 0 0,0 0 0,0 0 0,1 0 0,-1-1 0,0 1 0,0 0 0,0 0 0,1 0 0,-1 0 1,0 0-1,0 0 0,0 0 0,0 0 0,1 0 0,-1-1 0,0 1 0,0 0 0,0 0 0,0 0 0,0 0 0,0-1 0,1 1 0,-1 0 1,0 0-1,0 0 0,0 0 0,0-1 0,0 1 0,0 0 0,0 0 0,0 0 0,0-1 0,0 1 0,0 0 0,0 0 0,0 0 0,0-1 1,0 1-1,0 0 0,0 0 0,0 0 0,0-1 0,0 1 0,0 0 0,0 0-34,-4-13 826,3 11-689,-20-43 1165,16 38-1181,1-1 0,1 1 0,-1-1-1,1 0 1,0 0 0,1 0 0,0 0 0,0 0 0,0-6-121,2 12 6,0 0 1,1 0 0,-1 0 0,0 0-1,1 0 1,-1 0 0,1 0 0,0 0 0,-1 0-1,1 1 1,0-1 0,0 0 0,0 1-1,0-1 1,1 0 0,-1 1 0,0-1 0,1 1-1,-1 0 1,1-1 0,-1 1 0,1 0-1,0 0 1,-1 0 0,1 0 0,0 0 0,0 1-1,0-1 1,0 0 0,0 1 0,-1-1-1,2 1-6,9-2-204,-1 1-1,1 0 1,-1 0-1,1 1 1,3 1 204,-7-1-336,10 1-244,-1 0 0,0 1 0,0 1 0,12 3 580,18 11-480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8.9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117 185 12160,'-15'-9'5778,"-27"-18"1694,34 21-7056,1 1 0,0-1 0,0-1 0,-2-2-416,7 7-1,0 0 0,0-1 0,0 1 0,0 0 0,1-1 0,-1 1 0,1-1 0,-1 1 1,1-1-1,0 0 0,0 0 0,1 1 0,-1-1 0,0 0 0,1 0 0,0 0 0,-1 0 0,1 0 0,1 0 0,-1 0 0,0 0 0,1 1 0,-1-1 0,1 0 0,0 0 0,0 0 0,0 1 0,0-1 0,0 0 0,1 1 0,0-2 2,0 2-18,-1 0 0,2-1 0,-1 1 0,0 0 0,0 0 0,1 0 0,-1 1 0,1-1 0,-1 1 0,1-1 0,0 1 0,-1 0 0,1 0 0,0 0 0,0 0 0,0 0 0,0 1 0,0-1 0,0 1 0,0 0 0,0 0 0,0 0 17,3 0-62,0 0 1,0 1 0,-1-1 0,1 1-1,0 1 1,0-1 0,-1 1-1,1 0 1,-1 0 0,5 3 61,-8-4-81,1 1-1,-1-1 1,0 1 0,0-1 0,0 1-1,0 0 1,0 0 0,0 0 0,0 0 0,0 0-1,-1 0 1,1 0 0,-1 1 0,0-1-1,0 1 1,0-1 0,0 1 0,0-1-1,0 1 1,0 0 0,-1-1 0,0 1-1,1 0 1,-1 0 81,-1 2-237,1 0 0,-1-1-1,0 1 1,0 0 0,-1-1-1,1 0 1,-1 1 0,0-1 0,0 0-1,-1 0 1,1 0 0,-1 0-1,-2 3 238,-2 4-565,6 0 266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9.38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12 10368,'0'0'124,"0"0"0,0 0 0,0 0 0,0 0 0,0 0 0,0 0 0,0 0 1,0 0-1,0 0 0,1 0 0,-1 0 0,0 0 0,0 0 0,0 0 0,0 0 0,0 0 1,0 0-1,0 0 0,0 0 0,0 0 0,0 0 0,0 0 0,0 0 0,0 0 0,0 0 1,0 0-1,0-1 0,0 1 0,0 0 0,0 0 0,0 0 0,0 0 0,0 0 0,0 0-124,12 10 2056,14 17 234,-17-15-1945,0 0 0,0 1 0,-2 0 0,1 1 1,-2 0-1,3 8-345,8 25-54,3 17 54,-12-36 52,14 64 231,-22-86-199,-2-7-67,-5-12-38,-2-11-39,-50-126 13,52 133 66,-3-4 12,1-1 0,0-2-31,7 18-5,0 0-1,1 1 1,0-1-1,0 0 1,0 1-1,1-1 1,0 0 0,0 0-1,0 1 1,2-7 5,-1 10-5,-1-1 0,1 1 1,0 0-1,0 0 0,1-1 0,-1 1 1,0 0-1,1 0 0,-1 0 0,1 0 1,0 0-1,0 1 0,0-1 1,0 0-1,0 1 0,0-1 0,0 1 1,0 0-1,0 0 0,1 0 1,-1 0-1,0 0 0,1 0 0,-1 1 1,1-1-1,-1 1 0,1 0 1,-1-1-1,2 1 5,6 0-5,0 0 0,1 0 1,-1 1-1,0 1 0,0-1 0,6 3 5,-11-3 3,2 1 3,-1-1 1,1 1 0,-1 0 0,0 0-1,0 1 1,0 0 0,0 0-1,0 0 1,-1 1 0,2 0-7,-6-3 17,-1 0 0,1-1 0,0 1-1,-1 0 1,1-1 0,-1 1 0,1 0 0,-1 0 0,1-1 0,-1 1 0,0 0 0,1 0 0,-1 0 0,0 0 0,0 0 0,0-1 0,1 1 0,-1 0 0,0 0 0,0 0 0,0 0-1,0 0 1,-1 0 0,1 0 0,0 0 0,0-1 0,0 1 0,-1 0 0,1 0 0,0 0 0,-1 0 0,1-1 0,-1 1 0,1 0 0,-1 0 0,1-1 0,-1 1 0,0 0 0,1-1-1,-1 1-16,-3 2 142,1 1 0,-1-1-1,0 0 1,0-1 0,0 1-1,0-1 1,-4 2-142,-17 6 1243,-23 6-1243,-3 1-518,66-14-4063,12-2 2981,10-1 741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1:59.72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77 139 13952,'-34'-5'5279,"25"2"-4127,1 3 480,8 8-64</inkml:trace>
  <inkml:trace contextRef="#ctx0" brushRef="#br0" timeOffset="1">34 150 24479,'9'15'480,"-1"1"-288,2-1-224,-2 0 0,0-2-1728,1-2-736,-1-8-3487,2-3-1473,3-8 3872</inkml:trace>
  <inkml:trace contextRef="#ctx0" brushRef="#br0" timeOffset="2">34 1 11776,'-31'3'4480,"28"5"-3489,3 0-287,13 0-512,13 0-32,9 0-96,3-2-32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0.06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167 60 12672,'0'-4'1919,"1"2"-918,-1 0 0,0-1 0,0 1-1,0 0 1,-1 0 0,1 0 0,-1 0 0,1-1 0,-1 1 0,0-1-1001,0 2 212,0-1 1,-1 1 0,1-1-1,-1 1 1,1 0 0,-1-1-1,0 1 1,1 0 0,-1 0-1,0 0 1,0 0 0,0 1-1,0-1-212,-6-2 183,1 0-1,-1 1 0,0 0 0,1 1 0,-1-1 0,0 2 0,-4-1-182,7 1 32,-1 0 0,1 0 0,0 0 0,0 1 0,0 0 0,0 0 0,0 0 0,0 1 0,0-1 0,1 1 0,-5 3-32,8-5 4,0 0-1,1 1 1,-1-1 0,0 1-1,1-1 1,-1 1 0,0-1-1,1 1 1,-1-1 0,1 1-1,-1 0 1,1-1 0,0 1-1,-1 0 1,1-1 0,-1 1-1,1 0 1,0 0 0,0-1-1,-1 1 1,1 0 0,0 0-1,0-1 1,0 2-4,0-1 0,1 0 0,-1 0 0,0 1 0,1-1 0,-1 0-1,1 0 1,-1 0 0,1 0 0,0 0 0,-1 0 0,1 0 0,0 0 0,0 0 0,0 0 0,4 4-3,0-1 1,1 0 0,-1-1-1,1 1 1,3 0 2,5 3-74,1 0 1,0-2-1,0 0 1,0 0-1,1-1 1,-1-1-1,12 0 74,-13-2-2836,0 0-1,0-2 1,4 0 2836,-1 2-2619,5 6 1228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1.99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45 15 12288,'-4'-13'8117,"3"12"-5632,1 1-576,-1 0-1747,0 1-1,1 0 1,-1-1 0,1 1-1,-1 0 1,1-1-1,-1 1 1,1 0-1,-1 0 1,1 0 0,-1-1-1,1 1 1,0 0-1,0 0 1,-1 0-162,0 2 227,-5 10-376,1 1 0,1 0 0,0 0 1,0 1-1,2-1 0,-1 1 0,2-1 0,0 1 1,1 0-1,1 14 149,0-27-341,-1 1 0,0-1 0,1 0 0,-1 0 0,1 1 0,0-1-1,0 0 1,1 2 341,-2-3-151,1 0-1,0 0 1,-1-1 0,1 1-1,0 0 1,0 0-1,-1-1 1,1 1-1,0 0 1,0-1-1,0 1 1,0-1-1,0 1 1,0-1-1,0 0 1,0 1 0,0-1-1,0 0 1,0 0-1,0 0 1,0 1 151,16-1-822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2.33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21 1 11776,'-18'0'4480,"18"3"-3489,-3 5-127,3 0-352,3 0-736,2 3-192,3 0-2175,2 0-929,-2-3 1792,4 0 864,6-8 672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10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29 9600,'-1'-5'1533,"-4"-9"270,5 5 7143,9 22-6663,34 46-756,-26-37-1629,-1 0 0,-1 0 0,6 16 102,-20-36-101,-1-1-6000,-4-4 3567,-1-1 1564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2.67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69 2 13440,'-8'-1'1140,"3"1"-515,1-1 0,-1 1 0,0 0 0,1 0 0,-1 1 0,1-1 0,-2 1-625,5-1 103,0 1 1,-1-1-1,1 1 0,0 0 0,0-1 0,0 1 1,-1 0-1,1-1 0,0 1 0,0 0 0,0 0 1,1 0-1,-1 0 0,0 0 0,0 0 0,0 0 1,1 0-1,-1 1 0,0-1 0,1 0 0,-1 0 1,1 0-1,0 1 0,-1-1 0,1 0 0,0 1 0,0-1 1,0 1-104,-1 0 14,1 0 0,0 1 0,0-1 0,0 0 0,0 1 0,1-1 1,-1 1-1,1-1 0,-1 0 0,1 0 0,0 1 0,0-1 0,0 0 1,0 0-1,0 0 0,1 0 0,-1 0 0,0 0 0,1 0 0,0 0 0,-1-1 1,1 1-1,0-1 0,0 1 0,0-1 0,0 0 0,0 1 0,0-1 1,0 0-1,0-1 0,1 1 0,0 0-14,5 2 18,-1-1 1,1-1-1,0 1 1,-1-1-1,1-1 1,0 1-1,-1-1 1,1-1-1,7 0-18,23-8 304,0 0 0,0-3 0,18-9-304,-52 20 76,0-1 1,0 1-1,0 0 0,0 0 0,1 0 0,-1 1 1,2-1-77,-6 1 10,1 0 1,-1 1-1,1-1 1,-1 0-1,1 0 1,-1 0 0,1 0-1,-1 0 1,1 0-1,-1 1 1,1-1-1,-1 0 1,0 0-1,1 1 1,-1-1 0,1 0-1,-1 1 1,0-1-1,1 1 1,-1-1-1,0 0 1,1 1-1,-1-1 1,0 1 0,0-1-1,1 1 1,-1-1-1,0 0 1,0 1-1,0-1 1,0 1-1,0-1 1,0 1 0,0-1-1,0 1-10,0 24 68,-1-7-89,2-14 40,-1 0 1,1 0 0,0 0-1,1 0 1,-1-1 0,1 1-1,-1 0 1,1-1 0,0 1-1,0-1 1,1 0 0,-1 0-1,3 2-19,-4-3-185,1 0 0,0-1-1,1 1 1,-1-1 0,0 1-1,0-1 1,1 0 0,-1 0-1,2 1 186,-1-1-630,-1-1 0,0 1 0,1-1 0,0 0 1,-1 1-1,1-1 0,-1 0 0,1-1 0,-1 1 0,3-1 630,42-9-9173,-22 6 7365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3.00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228 1 12288,'-38'0'4639,"28"8"-3583,2 11 448,8-3-32,0 6-640,0 8-128,5 5-288,3 3-96,-3-3-192,3-1-96,-3-2 0,-1-7-832,0-1-320,0-2-2176,-4-6-991,0-5 2239,0-11 1024</inkml:trace>
  <inkml:trace contextRef="#ctx0" brushRef="#br0" timeOffset="1">31 230 12672,'-31'5'4735,"31"-2"-3679,8 10 0,2-7-256,11 2-544,14-3-64,16-2-832,9-3-288,13 0 448,1 3 224,-6 5 224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3.37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203 222 13440,'-74'-8'9621,"68"6"-9300,-1-1 1,1 1 0,0-1 0,-1 0-1,1-1 1,1 1 0,-1-1 0,0 0 0,-3-4-322,2 2 15,1-1 0,-1 0 0,1 0 0,0 0 0,1-1 0,0 1 1,0-2-1,1 1 0,-3-5-15,6 9-10,0 1 0,-1-1 1,1 1-1,1-1 0,-1 0 0,1 0 0,-1 1 1,1-1-1,0 0 0,0 0 0,1-2 10,-1 4-14,1-1 0,0 1 0,0-1 0,0 1 0,0 0 0,0 0 0,0-1 0,0 1 0,1 0 0,-1 0 0,1 0 0,0 0 0,-1 1 0,1-1 0,0 0 0,0 1 0,0-1 0,1 0 14,2 0-82,-1 0 0,0 1 1,0-1-1,0 1 0,1 0 1,-1 0-1,1 0 0,-1 0 1,1 1-1,-1 0 1,1 0-1,-1 0 0,1 1 1,-1-1-1,3 2 82,-1-1-311,0 0 1,-1 1 0,1-1-1,-1 1 1,1 1-1,-1-1 1,0 1-1,0 0 1,0 0-1,0 1 1,3 2 310,-6-4-177,-1-1 0,1 1 0,-1 0 0,1-1 1,-1 1-1,0 0 0,0 0 0,0 0 0,0 0 0,0 0 1,0 0-1,-1 1 0,1-1 0,-1 0 0,1 0 1,-1 0-1,0 1 0,0-1 0,0 0 0,0 0 0,0 1 1,0-1-1,-1 2 177,-1 0-185,1 1 0,-1-1 1,0 0-1,0 1 0,0-1 0,0 0 0,-1 0 1,0 0-1,0-1 0,-2 4 185,-5 1 22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3.70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23 15 11136,'-17'-14'4128,"12"17"-3200,5-6 927,0 3 257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4.04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4 22111,'4'16'1132,"-1"1"0,1 11-1132,-3-16 33,1 0-1,0 0 1,1 0-1,1-1 1,3 10-33,-6-19 3,0 0-1,0 0 1,0-1 0,0 1 0,0 0 0,1 0-1,-1-1 1,0 1 0,1-1 0,0 0 0,-1 1-1,1-1 1,0 0 0,0 0 0,-1 0-1,1 0 1,0 0 0,1 0-3,1 0 20,0 0 0,0-1-1,0 1 1,0-1 0,0 1 0,0-1-1,0-1 1,0 1 0,2-1-20,7-1 91,0-1 0,0-1 0,0 0 0,-1-1 0,6-3-91,-2 1 204,-1-1 0,0 0 1,0-1-1,-1 0 1,0-1-1,5-5-204,-18 15 18,-1 0-1,0 0 1,1 0-1,-1 1 1,0-1 0,0 0-1,1 0 1,-1 0-1,0 1 1,0-1-1,1 0 1,-1 1-1,0-1 1,0 0 0,1 1-1,-1-1 1,0 0-1,0 1 1,0-1-1,0 0 1,0 1-1,0-1 1,0 0-1,1 1-16,2 29 134,-3-26-159,0-1 0,0 1-1,0-1 1,1 1 0,-1-1 0,1 1 0,0-1 0,0 1 0,0-1-1,1 0 1,-1 0 0,1 0 0,0 1 0,1 1 24,-1-3-308,0-1-1,-1 1 1,1 0 0,0-1 0,0 0 0,0 1 0,0-1-1,0 0 1,0 0 0,0 0 0,0 0 0,1-1-1,-1 1 1,0 0 0,0-1 0,1 0 0,1 1 308,5-1-2311,0 0 0,-1-1 0,1 0 0,2-1 2311,14-1-2258,7 3 493</inkml:trace>
  <inkml:trace contextRef="#ctx0" brushRef="#br0" timeOffset="1">544 203 13056,'-22'-7'4202,"21"5"-178,6-1-2499,9-1-733,-13 4-610,98-23 1437,-19 5-1484,-78 18-131,2-1 31,0 0 0,1 0-1,-1-1 1,0 0-1,0 1 1,3-3-35,-7 4 6,1-1-1,-1 1 1,1 0-1,-1-1 1,1 1 0,-1 0-1,0-1 1,1 1-1,-1-1 1,0 1-1,1 0 1,-1-1-1,0 1 1,0-1 0,1 1-1,-1-1 1,0 1-1,0-1 1,0 1-1,0-1 1,0 1 0,0-1-1,0 0-5,0 0 5,0 0 0,-1 0 0,1 0 1,-1 0-1,1 0 0,-1 0 0,0 0 0,1 0 0,-1 0 0,0 0 0,1 1 0,-1-1 0,0 0 1,0 0-1,0 1 0,0-1 0,0 0-5,-8-4 21,0 1 0,0 0 0,-1 0 1,1 0-1,-1 1 0,0 1 0,0 0 0,0 0 1,-4 0-22,-42-9-36,-9-9 121,65 20-85,-1 0 1,1 0-1,0 0 0,0 0 1,-1 0-1,1 0 1,0 0-1,0 0 1,0 0-1,-1 0 0,1 0 1,0 0-1,0 0 1,0 0-1,-1 0 0,1 0 1,0 0-1,0-1 1,0 1-1,0 0 0,-1 0 1,1 0-1,0 0 1,0 0-1,0-1 0,0 1 1,0 0-1,-1 0 1,1 0-1,0-1 0,0 1 1,0 0-1,0 0 1,0 0-1,0-1 0,0 1 1,0 0-1,0 0 1,0 0-1,0-1 0,0 1 1,0 0-1,0 0 1,0 0-1,0-1 0,0 1 1,0 0-1,0 0 1,0-1-1,0 1 0,0 0 1,0 0-1,1 0 1,-1 0-1,0-1 1,0 1-1,0 0 0,0 0 1,0 0-1,1 0 1,-1-1-1,0 1 0,0 0 1,0 0-1,0 0 1,1 0-1,-1 0 0,0 0 0,17-8 21,23 0-192,7 1 171,1 0-1301,-38 5 250,-1 1-1,1 0 1,0 1-1,-1 0 1,1 0 0,-1 1-1,7 2 1052,14 4-971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4.36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1 183 11136,'9'3'4224,"-1"5"-3296,-3-3 863,-5-5 225,8 7-608,0 5-160</inkml:trace>
  <inkml:trace contextRef="#ctx0" brushRef="#br0" timeOffset="1">48 237 23711,'8'12'384,"-3"-1"-128,0 0-256,-2-3-96,-3-8-3040,5 0-1344,5 0 2209,2-3 1119</inkml:trace>
  <inkml:trace contextRef="#ctx0" brushRef="#br0" timeOffset="2">84 34 13952,'-31'-12'5279,"31"16"-4127,0-8 64,0 4-320,0 0-640,8 4-128,0-4-2208,7-4-928,-3 1 1505,9-5 735,4-3 608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4.71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83 31 8448,'-23'-11'1958,"-20"-7"2350,42 17-4008,1 1 0,-1 0-1,1 0 1,-1 0 0,1 0 0,-1-1-1,1 1 1,-1 0 0,0 0-1,1 0 1,-1 0 0,1 1 0,-1-1-1,1 0 1,-1 0 0,0 0-1,1 0 1,-1 1 0,1-1 0,-1 0-1,1 0-299,-1 1 127,1-1 1,0 1-1,-1-1 0,1 1 0,0-1 0,-1 1 0,1-1 0,0 1 1,0-1-1,0 1 0,-1-1 0,1 1 0,0-1 0,0 1 1,0-1-1,0 1 0,0-1 0,0 1-127,0 4 0,1-1-1,-1 1 1,1-1 0,0 0-1,1 2 1,-1 1 480,55 195 630,-52-187-1616,-1 1 1,0 8 505,-2-16-1043,0 0 1,-1 0-1,-1 0 0,1 0 1,-3 8 1042,3-5-742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5.03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 53 13056,'-13'0'4831,"18"5"-3775,15-2 512,-2 0-96,12-3-480,18 0-96,3-6-512,14 1-160,-9-6-160,0 0-1952,-9 0-864,-8-2 1280,-4 7 768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5.36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71 10 14208,'-9'-8'3042,"9"7"-2893,0 1 0,-1 0 0,1 0-1,0 0 1,0 0 0,-1 0 0,1 0-1,0 0 1,0 0 0,0 0 0,-1 0-1,1 0 1,0 0 0,0 0 0,-1 0-1,1 0 1,0 0 0,0 0-1,0 0 1,-1 0 0,1 0 0,0 0-1,0 0 1,-1 0 0,1 1 0,0-1-1,0 0 1,0 0-149,-1 1 274,0 1-1,1-1 1,0 0 0,-1 0-1,1 1 1,0-1 0,0 0-1,-1 1 1,1-1-1,0 0 1,0 1 0,0-1-1,1 0 1,-1 1 0,0-1-1,0 0 1,1 0 0,-1 1-274,1 0 13,-1 0 0,0 0 0,1 0 0,0 0 0,-1 0 1,1 0-1,0 0 0,0 0 0,0-1 0,0 1 0,0 0 1,0 0-1,1-1 0,-1 1 0,1-1 0,-1 1 1,1-1-1,-1 0 0,1 1 0,0-1 0,0 0 0,-1 0 1,1 0-1,0-1 0,0 1 0,0 0 0,0-1 0,0 1 1,0-1-1,0 1 0,0-1 0,0 0 0,1 0 0,-1 0-12,10 0 58,1-1 0,-1 0 0,1 0 0,-1-2 0,1 1 0,8-5-59,-10 5 46,-9 1-43,-1 1 1,1-1-1,-1 1 1,1 0-1,0-1 1,-1 1 0,1 0-1,0 0 1,-1 1-1,1-1 1,0 0 0,-1 0-1,1 1 1,0-1-1,-1 1 1,1-1-1,-1 1 1,1 0 0,-1 0-1,2 0-3,-1 1-4,-1 0-1,1-1 1,-1 1 0,1 0-1,-1 0 1,0 0 0,1 0-1,-1 0 1,0 0-1,0 0 1,-1 1 0,1-1-1,0 1 5,1 7-23,-1-1-1,0 0 1,0 0 0,-1 1-1,0-1 1,-1 0-1,0 1 24,1-9 3,-3 29-22,-2 0 0,-3 10 19,6-32 112,-1 0 0,1 0 1,-1 0-1,-1-1 0,0 1 1,0-1-1,0 1 0,-1-1 1,0-1-1,-5 7-112,8-11 54,0 0-1,-1 0 1,1 0-1,-1 0 1,1 0-1,-1-1 1,0 1-1,1-1 1,-1 0 0,0 0-1,0 0 1,0 0-1,0 0 1,0-1-1,0 1 1,0-1-1,0 0 1,0 0-1,0 0 1,0 0-1,-2-1-53,-2 0-6,1-1 0,-1 0-1,1 0 1,0-1-1,0 0 1,0 0 0,0 0-1,0-1 1,-1-1 6,-43-28 26,28 20-3065,16 11-583,11 8 1190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5.71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26 12 11904,'-25'-11'4480,"25"11"-3489,0 0 1057,0 0 224</inkml:trace>
  <inkml:trace contextRef="#ctx0" brushRef="#br0" timeOffset="1">18 20 24575,'16'19'1760,"2"0"-928,-1 3-384,-4-2-224,4 3-96,-4 0-96,5 1-992,-6-5-416,-4 0-3680,7 3-1631,-3 5 3455,9 3 1632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10.9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 13952,'8'-2'5183,"0"-2"-4031,4-1 800,-6 5 64,5-4-768,3 0-160,-2 3-512,-2-2-192,7 2-224,-5-1-128,2 2 0,-2 0-1792,-1 0-800,-3 0 1280,-2 2 640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6.04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21 42 15232,'-20'-3'5695,"28"6"-4415,-11-6 480,3 3-32,0 0-800,0 0-128,0-3-544,0-2-192,3-3-32,6 5-1312,-1-5-576,2 0-3072,3 5-1279,4 6 3199,-1 10 1568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6.41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38 24 14208,'-25'-19'4655,"25"18"-4516,-1 1 0,1 0 0,0-1-1,-1 1 1,1 0 0,0-1-1,0 1 1,-1 0 0,1 0-1,0-1 1,-1 1 0,1 0 0,-1 0-1,1 0 1,0 0 0,-1-1-1,1 1 1,-1 0 0,1 0-1,0 0 1,-1 0 0,1 0 0,-1 0-1,1 0 1,0 0 0,-1 0-1,1 0 1,-1 0 0,1 0 0,0 1-1,-1-1-138,2 9 2650,1-4-2458,0 1 1,1-1 0,0 0 0,0 0 0,1 0 0,-1 0 0,1-1 0,0 1 0,0-1 0,4 3-193,10 8 167,1-1 1,4 1-168,-3-2 119,22 16 38,-21-16-99,1 2 0,-2 0 1,0 1-1,-1 1 0,6 8-58,-22-21 13,0 0 0,0 0-1,0 0 1,-1 0-1,1 1 1,-1-1-1,0 1 1,0 0 0,-1 0-1,1 0 1,-1-1-1,0 1 1,-1 0-1,1 0 1,-1 0 0,0 1-1,0-1 1,-1 0-1,1 0 1,-1 0 0,0-1-1,0 1 1,-1 0-1,0 0 1,1 0-1,-3 2-12,-6 12 26,-1 0-1,-1-1 0,0-1 0,-2 0 0,-9 10-25,6-7 27,-105 123-1637,114-138-2911,2-5-2793,4 0 3299,1 0-801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09.16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48 157 8320,'-2'-1'488,"0"1"-1,-1-1 1,1 0 0,-1 0 0,1 0 0,0 0-1,-1 0 1,1 0 0,0-1 0,0 1-1,0-1 1,0 1 0,0-1 0,1 0 0,-1 0-1,0 0 1,1 0 0,0 0 0,-1 0 0,1-1-1,0 1 1,0 0 0,0-1 0,0 1 0,0 0-1,1-1 1,-1 1 0,1-3-488,0 4 480,2 2-396,-1-1-1,1 1 1,0-1 0,-1 1 0,1-1-1,0 1 1,-1 0 0,1 0 0,0 0-84,12 5 89,6-4 156,1-1 0,-1-1 0,0 0 0,0-2 0,11-2-245,-5 1 172,34-6 420,9-4-592,-9 1 224,9 2-224,-14 7-10,-1 2 1,1 3 0,28 5 9,-24-1 22,0-3 0,57-4-22,123-23 71,122-9 50,-46 36-243,-108 2 212,-119-5-53,39-8-37,2-5 43,0 4 0,92 9-43,-17 9-89,188 13 92,-185-12-3,-78-6 0,80 16 0,27 27 0,-18-4 0,-110-28 16,0-5 0,22-4-16,-90-5-16,152-1 0,193 7 16,-304-2 10,271 6-20,-179-20 10,20-9 0,6-6 37,332-32-74,-396 44 40,271-13 42,-214 19-75,242 3 23,-44 23-3,308 9 9,-271-17 0,-1 22 13,-247-13-23,129-5 11,-198-16 4,111 1-12,-138 2 60,55 11-52,1 8-41,34 5 34,139 2 7,11-36 0,-247 4 0,-27 2 26,24 5-26,18 0 6,26-4-6,0-5 0,31-9 0,-5-8-31,-18 2 78,77-1-47,-163 18-29,-18 1 25,-1 1 0,1 1 1,-1 0-1,1 2 0,6 2 4,-19-5-1676,-11-5-2355,-1-2 3658,-1-13-523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15.12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 99 11776,'-8'13'4480,"8"-13"-3489,5-5 929,-5 5 128,0 0-384,3 0-32,7-3-512,-6-5-192,4 5-544,-3-5-160,-2 0-96,7 0-704,-5 0-320,-2-3-4128,2-4-1887,-1-1 3551,4-3 1696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2:15.45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66 14464,'-35'-3'5343,"35"-2"-4127,5 2 416,-5 3-128,3-5-672,2 2-128,-1 0-512,4-5-96,-3 0-96,0 0-3264,8 0-1440,4 0 2369,4 5 1151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10:02:18.552"/>
    </inkml:context>
    <inkml:brush xml:id="br0">
      <inkml:brushProperty name="width" value="0.05" units="cm"/>
      <inkml:brushProperty name="height" value="0.05" units="cm"/>
      <inkml:brushProperty name="color" value="#4472C4"/>
      <inkml:brushProperty name="ignorePressure" value="1"/>
    </inkml:brush>
  </inkml:definitions>
  <inkml:trace contextRef="#ctx0" brushRef="#br0">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51.7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9 12544,'-8'-5'4735,"8"5"-3679,5-3 704,3 3 0,-8 0-416,9 0 32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5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36 7808,'-1'-1'233,"1"1"0,-1-1 1,1 0-1,0 0 0,-1 0 1,1 1-1,0-1 0,0 0 1,-1 0-1,1 0 0,0 0 1,0 1-1,0-1 0,0 0 1,0 0-1,0 0 0,1 0 1,-1 0-1,0 1 0,0-1 1,0 0-1,1 0 0,-1 0 1,1 0-234,-1 1 269,0-1 1,1 1-1,-1-1 1,0 1-1,0 0 1,0-1-1,0 1 1,1-1-1,-1 1 1,0-1-1,0 1 1,0 0-1,0-1 1,0 1-1,0-1 1,0 1-1,0-1 1,0 1-1,-1 0 0,1-1 1,0 0-270,0 1 57,0 0 0,0 0 0,0 0 0,0 0 0,0 0 0,0 0 0,0 0-1,0-1 1,0 1 0,0 0 0,0 0 0,0 0 0,0 0 0,0 0 0,0 0 0,0-1 0,0 1 0,0 0 0,0 0 0,0 0 0,0 0-1,0 0 1,0 0 0,0-1 0,0 1 0,0 0 0,0 0 0,0 0 0,0 0 0,0 0 0,0 0 0,0 0 0,0 0 0,1-1 0,-1 1 0,0 0-1,0 0 1,0 0 0,0 0 0,0 0 0,0 0 0,0 0 0,1 0 0,-1 0 0,0 0 0,0 0 0,0 0 0,0 0 0,0 0 0,0 0 0,1 0-1,-1 0 1,0 0 0,0 0 0,0 0 0,0 0 0,0 0 0,0 0 0,1 0-57,-1 0 757,-4 10 321,1 12-768,-28 166 691,24-126-942,2 1 0,3 2-59,7-3 280,-1-1-4939,-4-61 4446,1 0-1,-1 0 0,0 0 0,0 1 1,0-1-1,0 0 0,0 0 0,0 0 1,0 1-1,0-1 0,0 0 0,0 0 0,1 0 1,-1 0-1,0 1 0,0-1 0,0 0 1,0 0-1,0 0 0,1 0 0,-1 0 1,0 1-1,0-1 0,0 0 0,1 0 1,-1 0-1,0 0 0,0 0 0,0 0 1,1 0-1,-1 0 0,0 0 0,0 0 0,0 0 1,1 0-1,-1 0 0,0 0 0,0 0 1,0 0-1,1 0 0,-1 0 0,0 0 1,0 0-1,1-1 214,10-3-3330,1-7 1794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5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24 379 7424,'-2'4'1921,"-1"-1"1,1 1-1,0 0 1,0 0-1,0 0 1,0 0-1,0 3-1921,-1-13 2149,4-93-322,1 24-1104,-6-43-723,2 58 554,1 60-552,1 0-1,0 0 1,0 0-1,0-1 1,0 1-1,0 0 1,0 0-1,0 0 1,0-1-1,0 1 1,0 0-1,0 0 1,0 0-1,1-1 1,-1 1-1,0 0 1,0 0-1,0 0 1,0 0-1,0-1 1,0 1-1,0 0 1,0 0-1,1 0 1,-1 0-1,0-1 1,0 1-1,0 0 1,0 0-1,1 0 1,-1 0-1,0 0 1,0 0-1,0 0 1,0 0-1,1 0 1,-1 0-1,0-1 1,0 1-2,1 1-3,0 0-1,0 0 1,0 0 0,0 0 0,-1 0-1,1 0 1,0 0 0,0 0-1,-1 1 1,1-1 0,-1 0 0,1 0-1,-1 0 1,0 1 0,0-1 0,1 1 3,2 6-17,10 23 50,2-1 0,1 0 1,2-2-1,12 17-33,-26-40 1,0 1-1,0 0-1,1-1 1,-1 0 0,1 0 0,0 0 0,0 0 0,1-1 0,5 4 0,-11-8 7,1 0 0,-1 1 0,1-1 0,-1 0 0,1 0 1,-1 0-1,1 0 0,-1 0 0,1 0 0,-1 0 0,1 0 0,-1 0 0,1 0 0,-1 0 1,1 0-1,-1 0 0,1 0 0,-1 0 0,1 0 0,-1 0 0,1-1 0,-1 1 0,1 0 1,-1 0-1,0-1 0,1 1 0,-1 0 0,1-1 0,-1 1 0,0 0 0,1-1 0,-1 1 1,0-1-1,1 1 0,-1-1 0,0 1 0,0 0 0,1-1 0,-1 1 0,0-1 1,0 1-1,0-1 0,0 1 0,0-1 0,0 1 0,0-1 0,0 1 0,0-1 0,0 0-7,1-6 23,-1 0-1,1 0 1,-2 0-1,1-1-22,-1-3 37,1-25 37,-2-1 1,-5-25-75,5 50-34,0 1-43,0 1 0,1-1 0,0 0 0,0 0 0,1 0 0,1-4 77,-1 14-61,0 1-1,0 0 1,1-1 0,-1 1-1,0 0 1,0-1 0,0 1 0,0 0-1,0-1 1,0 1 0,0 0 0,1-1-1,-1 1 1,0 0 0,0-1-1,0 1 1,1 0 0,-1 0 0,0-1-1,0 1 1,1 0 0,-1 0 0,0 0-1,0-1 1,1 1 0,-1 0-1,0 0 1,1 0 0,-1 0 0,0 0-1,1 0 1,-1-1 0,0 1 0,1 0-1,-1 0 1,0 0 0,1 0-1,-1 0 1,0 0 0,1 1 0,-1-1-1,1 0 1,-1 0 61,1 0-143,1 1 0,-1-1 0,1 1 0,-1 0 1,0 0-1,1 0 0,-1 0 0,0 0 0,0 0 0,1 0 143,15 19-587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6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24 10368,'-1'-5'954,"1"5"-831,0-1-1,-1 1 1,1-1-1,0 1 1,0-1-1,0 0 1,0 1-1,0-1 1,0 1-1,0-1 1,-1 1-1,2-1 1,-1 0-1,0 1 1,0-1-1,0 1 1,0-1-1,0 0 1,0 1-1,1-1 1,-1 1-1,0-1 1,0 1-1,1-1 1,-1 1-1,0-1 1,1 1-1,-1-1 1,1 1-1,-1 0 1,0-1-1,1 1 1,-1-1-123,1 1 345,0 0 1,-1 0 0,1 0-1,-1 0 1,1 0-1,0-1 1,-1 1-1,1 0 1,-1 0-1,1 0 1,0 1 0,-1-1-1,1 0 1,0 0-1,-1 0 1,1 0-1,-1 0 1,1 1 0,-1-1-346,11 9 1838,-9-5-1767,1 0 1,-1 0 0,0 1 0,0-1-1,1 3-71,4 21 289,0 0-1,-2 1 0,-1 0 1,-1 2-289,4 30 142,14 52-238,-19-90-1352,-2-16-1008,-3-10-4535,-3-5 4100,-3-4 1686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11.3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15 155 10880,'-1'-3'10734,"0"-2"-5765,-2-21-5889,2 19 2115,-3-20-995,1 0 0,1-12-200,2 39-5,0 0 0,0 0 0,0-1 0,0 1 0,0 0 0,0 0 0,0 0 0,0-1 0,0 1 0,0 0 0,0 0 0,0 0 0,0 0 0,0-1 0,0 1 0,0 0 0,0 0 0,0 0 0,1 0 1,-1-1-1,0 1 0,0 0 0,0 0 0,0 0 0,0 0 0,0 0 0,0 0 0,1-1 0,-1 1 0,0 0 0,0 0 0,0 0 0,0 0 0,0 0 0,1 0 0,-1 0 0,0 0 5,6 4-94,10 15 14,-12-13 27,12 13-439,1 0-1,1-1 1,9 5 492,-25-21 23,0 0 0,0-1 1,0 1-1,1-1 0,-1 0 0,1 1 1,-1-1-1,1 0 0,-1-1 0,1 1-23,-2-1 36,-1 0-1,1 0 1,-1 0 0,1 1-1,-1-2 1,1 1-1,-1 0 1,1 0-1,-1 0 1,1 0 0,-1 0-1,1 0 1,-1 0-1,1-1 1,-1 1-1,0 0 1,1 0 0,-1-1-1,1 1 1,-1 0-1,1-1-35,-1 0 48,1 1-1,-1-1 1,1 0-1,-1 0 1,0 0-1,1 0 0,-1 1 1,0-1-1,0 0 1,1 0-1,-1 0 1,0 0-1,0 0 1,0 0-1,0 0 0,0 0-47,-1-16 131,-1-1 0,-1 1 0,0 0 0,-2-4-131,1 3-369,3 13 927,2 1-6268,0 3 5052,-1 1-1,1 0 1,-1 0-1,1-1 1,-1 1-1,1 0 1,-1 0-1,1 0 1,-1 0-1,1 0 1,-1 0-1,1 0 1,-1 0-1,1 0 1,-1 0-1,1 0 1,-1 0-1,1 0 1,0 0 658,12 3-4896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6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63 11776,'-11'-12'3898,"11"11"-3785,0 1 0,-1 0-1,1 0 1,0-1 0,0 1-1,0 0 1,0-1 0,0 1-1,-1 0 1,1 0 0,0-1-1,0 1 1,0 0 0,0-1-1,0 1 1,0 0 0,0-1-1,0 1 1,0 0 0,0 0 0,0-1-1,0 1 1,0 0 0,1-1-1,-1 1 1,0 0 0,0 0-1,0-1 1,0 1 0,0 0-1,1-1 1,-1 1 0,0 0-1,0 0 1,0 0 0,1-1-1,-1 1 1,0 0 0,0 0-1,1 0 1,-1-1 0,0 1 0,0 0-1,1 0 1,-1 0 0,0 0-1,1 0 1,-1 0 0,0 0-1,1 0-112,19-6 1322,-16 5-1025,36-8 226,0 2-1,0 2 0,0 2 0,10 1-522,-49 2 2,34-2 20,1 0-18,-1 1 0,14 2-4,-37 0-869,0 1-1,0 0 0,9 4 870,-14-4-1039,0 1-1,0 0 1,0 0-1,0 0 1,0 1-1,1 2 1040,13 8-1226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6.7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16 12288,'-35'-13'4575,"27"13"-3583,-1-3 736,9 3 96,0 0-768,0 0-224</inkml:trace>
  <inkml:trace contextRef="#ctx0" brushRef="#br0" timeOffset="1">5 19 23999,'11'68'1002,"-4"-20"-538,2 0 1,3 2-465,-9-41 33,-1-1-1,1 0 1,1-1 0,0 1 0,0-1-1,0 1 1,1 0-33,-2-5 31,-1 0 0,0 0 0,1-1 0,0 1 0,0 0 0,-1-1 0,2 0 0,-1 0 0,0 0 0,0 0 0,1 0 0,-1-1 0,1 1 0,-1-1 0,1 0 0,3 1-31,4-2-6,1 0-1,-1 0 1,0-1 0,1 0-1,-1-1 1,0 0-1,0-1 1,0 0 0,-1-1-1,4-1 7,8-4-5049,15-9 5049,-31 15-1614,0-1 0,0 0-1,0 0 1,-1 0 0,0-1 0,0 1 0,0-1 0,0-1 1614,0-5-1685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7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93 13440,'5'-8'5087,"11"0"-3967,14-3 544,-3 8-64,2-8-544,24-2-128,-6 2-480,-8 3-128,13 2-192,-9 1-576,-5 2-256,-7-2-2752,-19 10-1152,-7 9 2337,-15 2 1151</inkml:trace>
  <inkml:trace contextRef="#ctx0" brushRef="#br0" timeOffset="1">147 205 13440,'-26'11'5087,"30"-8"-3967,5-6 544,-1 3-64,10-3-608,12-5-192,0-3-320,-4 3-160,26-8-160,-9 5-64,3-1 32,-6 1-6912,-7 11-3039,-5 0 4895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7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27 8064,'-5'-3'7017,"12"3"-4487,13 4-760,-17-2-1640,0-1 0,-1 1 0,1 0 0,0 0 1,-1 0-1,0 0 0,1 0 0,-1 0 0,0 1 0,0-1 1,0 1-1,-1-1 0,1 1 0,-1 0 0,1 0 0,-1 0 1,0 0-1,1 2-130,1 7 196,0 0-1,-1 0 1,-1 0 0,0 2-196,0-9 84,1 19-93,-1 0 0,-1 1-1,-1-1 1,-1 0 0,-1 0-1,-1-1 1,-1 1 0,-4 9 9,8-31-162,1 0 0,-1 0 0,0 0 1,0 0-1,0-1 0,0 1 1,-1 0-1,1-1 0,0 1 0,-1 0 1,1-1-1,-1 1 0,1-1 1,-1 0-1,0 0 0,1 0 0,-1 0 1,0 0-1,0 0 0,0 0 1,0 0-1,0-1 0,0 1 0,0-1 1,0 1-1,0-1 0,0 0 0,0 0 1,0 0-1,-1 0 0,1 0 1,0 0-1,0-1 0,0 1 162,1-1-61,0 1 1,0-1-1,0 1 0,0-1 0,1 1 1,-1-1-1,0 0 0,0 1 1,1-1-1,-1 0 0,1 0 0,-1 0 1,0 1-1,1-1 0,0 0 0,-1 0 1,1 0-1,-1 0 0,1 0 0,0 0 1,0 0-1,0 0 0,-1 0 0,1 0 1,0 0-1,0 0 0,0 0 1,1 0 60,-2-5-172,-1-12 218,1 1-1,1 0 1,0 0-1,1 0 1,1 0-1,0 0 1,2 0-1,0 0 1,4-10-46,-3 15 318,0 0 0,0 1 0,1 0 0,1-1 0,0 2 0,0-1 0,1 1 0,0 1 0,1-1 0,0 1 0,1 1 0,-1-1 0,7-2-318,-5 4 410,0 0-1,1 1 1,-1 0 0,3 0-410,-8 4 113,-1 0 1,1 0 0,0 1-1,0-1 1,0 1-1,0 1 1,0-1 0,0 1-1,4 0-113,-8 0 23,0 0 0,0 0 0,-1 0-1,1 1 1,0-1 0,-1 0 0,1 1-1,0-1 1,-1 1 0,1 0 0,0-1-1,-1 1 1,1 0 0,-1 0-1,1 0 1,-1 0 0,0 0 0,1 0-1,-1 1 1,0-1 0,1 1-23,-2 0 18,1 0-1,-1 0 1,0 0 0,1-1 0,-1 1-1,0 0 1,0 0 0,0 0-1,-1 0 1,1 0 0,0 0 0,-1 0-1,1-1 1,-1 1 0,0 0-1,0 0 1,1-1 0,-1 1 0,0 0-1,-1-1-17,-17 32 62,13-24-25,0 1-1,0 1 1,1-1-1,0 1 1,0 3-37,4-10 30,0-1 1,0 0 0,1 1 0,-1-1-1,1 0 1,0 1 0,0-1-1,0 1 1,1-1 0,-1 0 0,1 1-1,0-1 1,0 0 0,0 1-1,0-1 1,0 0 0,1 0 0,-1 0-1,1 0 1,1 1-31,2 3 196,1-1-1,0 0 1,0 0 0,1-1 0,0 1 0,0-2-1,0 1 1,6 2-196,-4-1 177,0-1 1,0 1-1,-1 1 1,0-1-1,3 4-177,-9-7-266,0-1-1,0 1 1,-1-1 0,1 1-1,-1-1 1,0 1-1,0 0 1,0 0 0,0 0-1,0 1 267,2 6-1618,2 2 76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8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39 13952,'-4'-10'2280,"2"8"-1544,1-1-1,0 0 1,-1 0-1,1 0 1,0 0 0,0 0-1,1-1 1,-1 1-736,1 1 1749,0 2-426,0 6 362,-2 51-1467,1-25-27,1 1 0,2 11-191,-1-34 19,1 1 1,0-1-1,0 0 0,1 0 0,0 0 0,1 0 1,0 0-1,1-1 0,2 4-19,-5-9-66,1-1 0,-1 1 0,1-1 0,0 0 0,-1 0 0,2 0 0,-1 0 1,0-1-1,0 1 0,1-1 0,0 0 0,-1 0 0,1 0 0,0 0 0,1 0 66,1-1-282,0 1 1,0-1-1,0 0 1,0-1-1,0 1 1,1-1 0,-1 0-1,0-1 1,5 0 281,5-2-1013,1-1 0,-2-1 0,1-1 0,0 0 0,-1 0 0,0-2 0,5-3 1013,-3-1-7002,-3 1 2474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8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62 15232,'-8'-8'5695,"16"4"-4415,5-11 192,0 10-224,4 2-640,1 0-32,20-5-320,-8 0-96,18 5-96,-10-2-416,-3 5-64,0 5-3904,-14 6-1663,-16 11 3039,-13 2 1536</inkml:trace>
  <inkml:trace contextRef="#ctx0" brushRef="#br0" timeOffset="1">99 196 14848,'-5'-8'5631,"5"8"-4383,10-3 352,3-2-96,4 2-896,-4-2-160,20-1-352,-2-2-160,4 0 32,-5 5-3392,-5 6-1408,-2 0 2401,2 13 1215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8.8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1 382 10624,'4'16'3509,"-4"-16"-3463,0 0 0,0 0 0,0 1 0,0-1 0,0 0 0,0 0 0,0 0 0,0 1 0,0-1 0,1 0 0,-1 0 0,0 0 0,0 0 0,0 1 0,0-1 0,0 0 0,0 0 0,1 0 0,-1 0 0,0 0 0,0 1 0,0-1 0,0 0 0,1 0 0,-1 0 0,0 0 0,0 0 0,0 0 0,1 0 0,-1 0 0,0 0 0,0 0 1,0 0-1,1 0 0,-1 0-46,12 5 1344,-7-3-229,1 1 1,0-1-1,0 0 1,-1-1-1,1 0 1,2 1-1116,4-2 458,1 0 0,0-1 1,0 0-1,0-1 0,-1 0 1,1-1-1,-1-1 0,5-1-458,-9 2 60,0 0-1,0 0 0,-1-1 1,1 0-1,-1-1 0,0 1 1,0-1-1,0-1 0,0 1 1,-1-1-1,0 0 0,5-7-59,-9 10 5,-1 0 0,1 0 1,0 0-1,-1 0 0,0 0 0,0 0 0,0 0 0,0-1 1,0 1-1,0 0 0,-1-1 0,0 1 0,1 0 0,-2-1 1,1 1-1,0 0 0,0-1 0,-1 1 0,0 0 0,0-1 1,0 1-1,0 0 0,0 0 0,-1 0 0,1 0 0,-1 0 1,0 0-1,0 0 0,0 1 0,0-1 0,0 1 0,-1-2-5,-4-3-18,-1 1 0,1-1 0,-1 1 0,-1 0 0,1 1 0,-5-2 18,-15-7-62,-13-3 62,17 7 32,0-1 0,-11-7-32,34 17 2,0 1 0,0-1 0,0 0 0,0 1 0,0-1 0,0 0 0,0 0 0,0 1 0,0-1 0,0 0 0,1 0 0,-1 0 0,0 0 0,1 0 0,-1-1 0,1 1 0,-1 0 0,1 0 0,-1 0-2,1-1 2,0 1 0,0-1-1,1 1 1,-1-1 0,0 1-1,1-1 1,-1 1 0,1-1 0,-1 1-1,1-1 1,0 1 0,-1 0-1,1-1 1,0 1 0,1-1-2,2-3 33,1-1 0,0 1 1,0 0-1,0 0 0,1 1 1,-1 0-1,1 0 0,0 0 1,0 0-1,5-1-33,31-11-823,-3 9-3546,-36 6 3692,0 1 0,1 0 1,-1 0-1,0 0 0,0 1 0,0-1 0,1 1 0,-1 0 0,0-1 0,0 2 0,0-1 0,0 0 1,1 1 676,10 15-1824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9.1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 4224,'-13'0'1664,"13"3"-1312,0 2-128,0-2-160,0-3-1632,-5 0-672,5 0 1120,0 0 544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9.5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82 9600,'-32'-66'8794,"31"52"-3578,1 13-4251,1 3-431,4 8-364,-1-1 0,-1 1 0,1 1 0,-2-1 0,1 0 0,-1 1 0,-1-1 1,0 11-171,1-2 73,0 35-12,-2-37-35,1 0-1,2 17-25,4-2-372,6 14 372,-9-35-4030,-2-5-4090,-8-17 1517,-5 0 2369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09.9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46 13440,'-10'-11'4991,"15"11"-3871,8 0 448,-1 0 0,11 0-544,10 0-96,7 0-352,11 3-32,-3 0-320,-5 2 0,-5-5 0,-3 3-800,-5 2-416,-5-2-2528,1-3-1056,-4 0 2337,4 0 1151</inkml:trace>
  <inkml:trace contextRef="#ctx0" brushRef="#br0" timeOffset="1">560 3 13312,'-5'-3'4295,"5"3"-4214,0 0 0,0 0 0,0 0 0,0 0 1,0 0-1,0 1 0,0-1 0,0 0 1,0 0-1,0 0 0,0 0 0,0 0 0,0 0 1,0 0-1,0 0 0,0 0 0,0 0 1,0 0-1,0 0 0,0 0 0,0 0 0,0 0 1,0 0-1,0 0 0,0 0 0,0 0 0,0 0 1,0 0-1,0 0 0,0 0 0,0 0 1,0 0-1,0 0 0,0 0 0,0 0 0,0 0 1,0 0-1,0 0 0,0 0 0,0 0 0,0 0 1,0 0-1,-1 0 0,1 0 0,0 0 1,0 0-1,0 0-81,2 16 2506,-5 63 0,1-46-2464,1 1-1,2 0 0,1 0 1,5 22-42,-2-41 82,-4-12-847,0-1 0,0 1 0,1-1-1,-1 1 1,0-1 0,1 0 0,0 1 765,-1-2-617,1 1-1,-1-1 1,1 0 0,-1 0-1,1 1 1,-1-1 0,1 0 0,0 0-1,-1-1 1,1 1 0,0 0 0,0-1-1,0 1 1,0-1 0,-1 1 0,1-1-1,0 0 1,0 0 0,1 0 617,12 0-1696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11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23 12672,'-3'-3'1421,"0"0"1,0 1 0,-1 0 0,1-1 0,-1 1 0,0 0 0,1 1-1,-2-1-1421,2 1 153,1 1-1,0-1 1,0 1-1,-1 0 0,1-1 1,0 1-1,-1 0 0,1 1 1,0-1-1,-1 0 1,1 1-1,0-1 0,0 1 1,0 0-1,-1 0 1,1 0-153,-4 2 48,0 0 1,0 1 0,0 0 0,1 0 0,0 1-1,-1-1 1,1 1 0,1 0 0,-1 1 0,1-1-1,0 1 1,0 0 0,1 0-49,1-4-3,1 1 0,0-1 0,-1 1 0,1 0 0,0-1 0,1 1 0,-1 0-1,0 0 1,1-1 0,-1 1 0,1 0 0,0 0 0,0 0 0,0 0 0,1-1 0,-1 1 0,0 0 0,1 0 0,0 0 0,0-1 0,0 1 0,0 0-1,0-1 1,0 1 0,1-1 0,-1 1 0,1-1 0,-1 0 0,1 0 0,0 1 0,0-1 0,0-1 0,1 2 3,4 2 34,-1 0 0,1-1 0,0 0 0,4 2-34,-8-5 18,-1 0 0,0 0 1,1 0-1,-1 0 0,0 0 0,1 0 0,-1-1 0,1 0 0,-1 1 1,1-1-1,-1 0 0,1 0 0,-1 0 0,1 0 0,-1-1 0,2 0-18,-4 1 0,1 0-1,-1 0 1,1 0-1,0-1 1,-1 1-1,1 0 1,-1 0-1,1-1 1,-1 1-1,1-1 1,-1 1-1,1 0 1,-1-1-1,0 1 1,1-1-1,-1 1 1,0-1-1,1 1 1,-1-1-1,0 0 1,1 1-1,-1-1 1,0 1-1,0-1 1,0 1-1,0-1 1,0 0-8,0 0 0,0 0 0,0 0 0,-1 0-1,1 1 1,0-1 0,-1 0 0,1 0 0,-1 0 0,1 1-1,-1-1 1,1 0 0,-1 1 0,1-1 0,-1 1 0,0-1 8,-2-2-24,-1 0 0,1 1 1,-1-1-1,0 1 0,0 0 1,0 0-1,0 1 24,36-8 523,-2-2 2,2-1-907,-11 7-3969,-17 4 3684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0.2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44 285 11904,'-30'-8'5626,"27"3"968,1-4-4262,3-10-2810,-1 15 1070,-1-34 7,-4-24-599,2 43 52,3-35-143,0 54 88,0-1 0,0 1 0,-1-1 0,1 1 0,1-1 0,-1 1 0,0-1 0,0 1 0,0-1 0,0 1 0,0 0 0,0-1 0,0 1 0,1-1 0,-1 1 0,0 0 0,0-1 0,0 1 0,1-1 0,-1 1 0,0 0 0,1-1 0,-1 1 0,0 0 0,1-1 0,-1 1 0,0 0 0,1 0 3,0-1-2,0 1 0,0 0 0,-1 0 0,1 0-1,0 0 1,0 0 0,0 0 0,-1 1-1,1-1 1,0 0 0,0 0 0,-1 0 0,1 1-1,0-1 1,0 1 2,3 1-6,0 0-1,0 1 1,0 0-1,0 0 1,0 0 6,49 52-432,-36-36 138,1 0 1,16 12 293,-18-18-78,-6-5 89,0 0 1,0-1-1,1 0 1,4 3-12,-13-9 44,0-1 1,-1 1-1,1 0 1,0 0-1,0-1 1,0 1-1,-1-1 1,1 0-1,0 0 1,0 1-1,0-1 1,0 0-1,0-1 1,0 1-1,0 0 1,0 0-1,-1-1 1,1 1-1,0-1 1,0 0-1,0 1 1,-1-1-1,1 0 1,0 0-1,-1 0 1,1 0-1,-1-1 1,1 1-1,-1 0 1,0 0-1,1-1 1,-1 1-1,0-1 1,0 0-1,0 1 1,0-1-1,1-1-44,1-4 77,0 1 0,-1-1 0,1 0 0,-1 0 0,-1 0 0,1 0 0,-1 0 0,0-1 0,-1 1 0,0 0-77,-2-12-92,0 0 1,-1 1 0,-1-1-1,-1 1 1,-1 0-1,-2-5 92,2 5-902,10 25-6532,6 5 743,-3-4 2699,6 9-1714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0.6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295 104 12032,'-17'-46'7354,"17"44"-6908,-1 0-1,0-1 1,-1 1-1,1 0 1,0-1-1,-1 1 1,1 0 0,-1 0-1,1 0 1,-1 0-1,0 1 1,0-1-1,0 0 1,0 1 0,0-1-446,-5-1 335,1-1 1,0 1 0,-1 0-1,-1 0-335,5 2 123,-3-1-66,0 0 1,0 0-1,0 1 0,0 0 0,0 1 1,-1-1-1,1 1 0,0 0 1,0 1-1,-1-1 0,1 1 0,0 0 1,0 1-1,0 0 0,0 0 0,0 0 1,0 0-1,1 1 0,-2 1-57,-1 2 3,1 0 0,-1 0 0,1 0 0,0 1 0,1 1 0,0-1-1,0 1 1,0 0 0,1 0 0,0 0 0,1 1-3,0-1-3,1 0-1,0-1 0,1 1 1,0 0-1,0 1 1,1-1-1,0 0 1,0 0-1,1 0 1,0 1-1,0-1 0,1 0 1,0 0-1,1 1 1,0-1-1,0 0 1,0-1-1,1 2 4,0-3-3,1 0 1,-1 1-1,1-1 0,0 0 1,0-1-1,1 1 0,0-1 0,0 0 1,0 0-1,0 0 0,1-1 0,0 0 1,1 1 2,-3-3 12,0 1 1,1-1-1,-1 0 1,1 0-1,-1-1 1,1 1-1,0-1 0,0 0 1,1 0-13,-3-1 21,0 0 0,-1 0-1,1 0 1,0 0 0,0-1 0,0 1 0,0-1 0,0 0-1,-1 1 1,1-1 0,0 0 0,-1-1 0,1 1 0,-1 0-1,2-2-20,-3 2 6,0 1-1,0-1 1,0 0-1,0 0 1,0 0-1,0 0 0,-1 1 1,1-1-1,0 0 1,0 0-1,-1-1 1,1 1-1,-1 0 1,1 0-1,-1 0 0,0 0 1,1 0-1,-1-1 1,0 1-1,0 0 1,0 0-1,0-1-5,0 0 6,0-1 1,-1 1-1,1 0 1,-1-1-1,0 1 1,1 0-1,-1 0 0,0 0 1,0-1-1,-1 1 1,0-1-7,-1-2 2,-1 0 1,0 1-1,0-1 1,-1 1-1,1 0 1,-1 0 0,0 0-1,0 1 1,0-1-3,-7-1 23,11 5-39,-1-1 1,0 0 0,0 0 0,0 1-1,1-1 1,-1 0 0,0-1-1,1 1 1,-1 0 0,1 0-1,-1-1 1,1 1 0,-1-1 15,2 2-3,0 0 0,0 0 0,0 0 0,0 0-1,0 0 1,0 0 0,0-1 0,0 1 0,0 0 0,0 0 0,0 0 0,0 0 0,0 0 0,0 0 0,0 0 0,0 0 0,0-1 0,0 1 0,0 0 0,0 0-1,1 0 1,-1 0 0,0 0 0,0 0 0,0 0 0,0 0 0,0 0 0,0 0 0,0 0 0,0 0 0,0-1 0,0 1 0,0 0 0,0 0 0,1 0 0,-1 0-1,0 0 1,0 0 0,0 0 0,0 0 0,0 0 0,0 0 0,0 0 0,0 0 0,0 0 0,1 0 0,-1 0 0,0 0 0,0 0 0,0 0 0,0 0 3,10 0-35,-3-1 12,44-6 23,-35 4-1514,0 0-1,0 1 1,-1 1-1,1 1 0,0 0 1,9 2 1514,-9 5-1190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1.0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46 896,'0'-11'416,"-4"-2"-320,4-6 0,0 16-64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1.8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63 9728,'-3'-4'984,"-8"-15"2641,8 4 2064,4 15-5362,0 0 1,0 0-1,0 0 0,0 1 0,0-1 1,0 0-1,0 0 0,0 1 0,0-1 1,0 0-1,1 1-327,1 2 87,1-1-1,0 1 1,-1 0-1,0 0 1,1 0-1,-1 0 1,-1 0 0,1 1-1,0-1 1,-1 1-1,1 0 1,-1 0-1,0 0 1,-1 0 0,1 0-1,-1 0 1,1 2-87,3 12 127,-1 0 0,-1 1 0,0 7-127,-1-13 51,3 26-150,-1 1 1,-3 0-1,-1 0 0,-2 10 99,-4-23-2115,6-27 2034,0 1 1,0-1 0,0 1-1,-1-1 1,1 1 0,0-1-1,0 1 1,0-1-1,-1 1 1,1-1 0,0 1-1,-1-1 1,1 0 0,0 1-1,-1-1 1,1 0-1,-1 1 1,1-1 0,0 0-1,-1 1 1,1-1 0,-1 0-1,1 0 1,-1 0 0,1 1-1,-1-1 1,1 0-1,-1 0 1,1 0 0,-1 0-1,1 0 1,-1 0 0,1 0-1,-1 0 1,1 0 0,-1 0-1,1 0 1,-1 0-1,1 0 1,-1 0 0,1-1-1,-1 1 1,1 0 0,-1 0-1,1-1 1,-1 1-1,1 0 1,0-1 80,-5-2-363,0-2 1,1 1-1,0 0 0,0-1 0,0 0 1,1 1-1,-1-2 0,1 1 0,1 0 1,-1-1-1,1 1 0,0-1 0,-1-2 363,-2-7 15,2 0 0,0 0 0,0-1 0,1-11-15,2 14 638,0 0 0,1 1 1,1-1-1,2-8-638,-3 18 119,1-5 132,0 1 0,0-1 0,1 1 0,1 0 0,-1 0 0,1 0 0,0 1 0,1-1 0,0 1 0,0 0 0,0 0 0,0 0 0,1 1 0,0 0 0,0 0 0,3-1-251,11-7 390,-1 1 1,2 1 0,0 1 0,21-7-391,-33 13 79,0 0 0,0 1 0,1 0 0,0 0 0,-1 1 0,1 1 0,0 0 1,0 0-1,0 1 0,0 0 0,0 1 0,0 0-79,-8-1 14,0 0 0,0 1 0,-1-1 0,1 1 0,0-1 0,0 1 0,-1 0 0,1 0 0,0 0 0,-1 0 0,1 0 0,-1 0 0,1 0 0,-1 0 0,0 0 0,1 1 0,0 0-14,-2-1 11,0 0-1,1 0 1,-1 0-1,0 0 1,0 0-1,1 1 1,-1-1-1,0 0 1,0 0 0,0 0-1,0 0 1,-1 0-1,1 0 1,0 0-1,0 0 1,-1 0-1,1 0 1,0 0-1,-1 0 1,1 0 0,-1 0-1,1 0 1,-1 0-1,0 0 1,1-1-1,-1 1 1,0 0-1,0 0 1,0 0-11,-9 8 58,0-1 0,0-1 0,-1 1 1,0-1-1,0-1 0,0 0 0,-2-1-58,-14 10 89,16-10-56,-9 6 114,0 0 1,1 1 0,0 1 0,-3 5-148,20-17 7,0 1-1,1-1 1,-1 1-1,0 0 1,1 0 0,-1-1-1,1 1 1,0 0 0,0 1-1,0-1 1,0 0 0,0 0-1,0 1-6,1-2 3,0 1 0,0-1 0,0 0 0,0 0 0,0 0 0,0 0 0,0 0 0,1 0 0,-1 0 0,0 0 0,1 0 0,-1 0 0,1 0 0,-1 0 0,1-1 0,-1 1 0,1 0 0,0 0 0,0 0 0,-1-1 0,1 1 0,0 0 0,0-1 0,0 1 0,0 0 1,-1-1-1,1 1 0,1-1-3,6 4 43,-1 0 1,1-1 0,0 0 0,0 0 0,1-1-1,-1 0 1,0-1 0,5 1-44,17 0 521,24-1-521,2 0 185,-53 0-247,0-1 0,0 0 0,0 1 0,0-1 0,0 1 0,0 0 0,-1 0 0,1 0 0,0 1 1,-1-1-1,1 0 0,-1 1 0,1 0 0,-1 0 0,0-1 0,0 1 0,0 1 0,0-1 1,0 0 60,3 5-1466,0 0-1,-1 1 0,0-1 0,-1 1 0,2 6 1468,5 9-5095,0-6 2399,-8-15 3173,0 1 0,1-1 0,-1 1 0,0-1 0,1 0 0,-1 0 0,1 0 0,1 0-477,-4-1 295,1-1 0,0 1 0,0-1 0,0 1 0,0-1 0,0 0 0,0 1 1,0-1-1,0 0 0,0 0 0,0 0 0,-1 0 0,1 0 0,0 0 1,0 0-1,0 0 0,0 0 0,0-1 0,0 1 0,0 0-295,1-1 224,-1 0 0,0 0 0,0 0 1,0 0-1,0 0 0,0 0 0,0 0 0,0 0 0,0 0 0,0 0 0,0-1 0,-1 1 0,1 0 1,0-1-1,-1 1 0,1 0 0,-1-1 0,0 1-224,4-15 541,-1 0 1,-1-1-1,0 1 0,-1 0 0,-1-1 1,-2-15-542,1-10 368,0 11-185,0-24 0,2 49-190,-1 1 0,1-1 0,0 0 0,0 1-1,1-1 1,0 0 0,0 1 0,0-1 7,-2 5-6,1 0 1,-1 0-1,1 1 0,0-1 1,-1 0-1,1 0 0,0 0 1,-1 0-1,1 1 0,0-1 0,0 0 1,0 1-1,-1-1 0,1 0 1,0 1-1,0-1 0,0 1 1,0-1-1,0 1 0,0 0 0,0 0 1,0-1-1,1 1 6,0 0-9,0 0 0,0 0 1,0 1-1,0-1 0,0 0 0,0 1 0,0 0 1,0-1-1,0 1 0,0 0 0,0 0 0,0 0 9,5 4-4,0-1 1,-1 1-1,1 1 0,-1-1 0,5 7 4,2 3-115,0 1 1,-1 1-1,0 0 1,-2 1-1,0 0 0,-1 1 1,-1 0-1,-1 0 0,0 1 1,-2 0-1,0 0 0,0 6 115,-5-24-574,1 1 1,-1 0-1,1-1 0,-1 1 1,0 0-1,0-1 0,0 1 0,-1 0 1,1-1-1,-1 1 0,1-1 0,-1 1 1,0-1-1,0 1 0,0-1 0,0 1 1,0-1-1,-1 0 0,0 1 574,-5 2-1130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2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44 13440,'-13'-8'4991,"13"8"-3871,10 0 320,2 0-96,1 0-480,0 0-32,25-8-416,23 0-96,-1 2-192,1 1-864,-14 2-384,-4-2 576,-9 10 320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2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234 42 13440,'0'-1'294,"0"1"0,0-1 0,0 0 0,0 1 0,0-1 0,0 0 0,0 1 1,0-1-1,0 0 0,0 1 0,0-1 0,0 1 0,1-1 0,-1 0 0,0 1 1,0-1-1,1 1 0,-1-1 0,0 0 0,1 1 0,-1-1-294,6 10 3091,6 24-1260,-5 3-1641,-1-1 0,-2 1 0,-1 0 0,-2 9-190,3 40-1699,-3-79 2065,-1 7-5301,-1-13 4799,1 0-1,0 0 0,-1 0 1,1 0-1,-1-1 0,1 1 1,0 0-1,-1 0 0,1 0 1,0 0-1,-1 0 0,1 0 1,0-1-1,-1 1 1,1 0-1,0 0 0,0 0 1,-1-1-1,1 1 0,0 0 1,0-1-1,-1 1 0,1 0 1,0 0-1,0-1 0,0 1 1,-1 0-1,1-1 1,0 1-1,0 0 0,0-1 137,-12-13-746</inkml:trace>
  <inkml:trace contextRef="#ctx0" brushRef="#br0" timeOffset="1">10 31 11136,'-3'-4'972,"-3"-10"889,6 14-1803,0 0 1,0-1-1,0 1 1,0 0-1,0-1 1,0 1-1,0 0 1,0-1-1,0 1 1,0 0-1,0-1 1,0 1-1,0 0 1,0-1-1,0 1 1,0 0-1,0-1 1,1 1-1,-1 0 1,0 0-1,0-1 1,0 1-1,1 0 1,-1 0-1,0-1 1,0 1-1,1 0 1,-1 0-1,0 0 1,0-1-1,1 1 1,-1 0-1,0 0 1,1 0-1,-1 0 1,0 0-1,1 0 1,-1 0-1,0-1 1,1 1-59,4-1 451,0 1 0,0-1 0,1 1 0,-1 0 1,0 0-1,0 1 0,1-1 0,1 1-451,45 12 1708,-39-10-1473,35 10 743,23 11-978,-55-18 113,0 1-1,0 1 0,-1 0 1,0 1-1,-1 1 1,1 1-113,-11-9 80,-1 1-1,0 0 1,0-1-1,-1 1 1,1 0-1,-1 1 1,1-1 0,-1 0-1,0 1 1,0-1-1,0 1 1,-1 0-1,1-1 1,-1 1 0,0 0-1,0 0 1,0 0-1,-1 0 1,1 0 0,-1 0-1,0 3-79,-1-1 125,0 0 1,0 0-1,-1 0 0,0 0 0,0 0 0,0-1 0,-1 1 1,1-1-1,-1 0 0,-1 0 0,1 0 0,-1 0 1,0 0-1,0 0-125,-8 6 182,0 1 0,-1-2 0,0 0 0,-1 0 0,-1 0-182,-5 3-205,1 0 1,-3 5 204,21-18-137,1 1 0,-1-1 0,0 1 0,1 0-1,-1-1 1,0 1 0,1 0 0,-1 0 0,1-1 0,-1 1-1,1 0 1,0 0 0,-1 0 0,1-1 0,0 1 0,0 0-1,-1 1 138,1-2-58,1 0-1,-1 1 1,0-1-1,0 0 1,1 1-1,-1-1 1,0 0-1,0 1 1,1-1-1,-1 0 1,0 0-1,1 1 1,-1-1-1,0 0 1,1 0-1,-1 0 1,1 1-1,-1-1 1,0 0-1,1 0 1,-1 0-1,0 0 1,1 0-1,-1 0 1,1 0-1,-1 0 1,1 0-1,-1 0 1,0 0-1,1 0 1,-1 0-1,1 0 1,-1 0-1,0-1 1,1 1-1,-1 0 1,0 0-1,1 0 1,-1-1 58,24-5-651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2.9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16 12288,'-34'-13'3978,"33"12"-3871,1 1 0,-1 0-1,1 0 1,-1-1 0,0 1-1,1 0 1,-1 0 0,0 0-1,1 0 1,-1 0 0,1 0-1,-1 0 1,0 0 0,1 0 0,-1 0-1,1 1 1,-1-1 0,0 0-1,1 0 1,-1 0 0,1 1-1,-1-1 1,1 0 0,-1 1 0,1-1-1,-1 0 1,1 1 0,-1-1-1,1 1 1,-1 0-107,-6 17 2228,5-10-1582,-3 5-232,1 1 0,1 0 0,0 0 0,1 0 0,0 0 0,1 0 0,1 13-414,2-3 71,0 0 1,2 0-1,0-1 1,4 8-72,-3-11 198,7 24-1423,-11-41 818,0 0 0,1 1-1,-1-1 1,1 0 0,0 0 0,0 0 0,0 0-1,0 0 1,0-1 0,3 3 407,5 0-651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3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 4992,'8'-16'1824,"-8"16"-1408,27-11-128,-24 11-128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3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265 72 8192,'0'-4'1395,"0"-1"0,0 1 0,0-1 0,-1 1 0,0-1 0,0 1 0,0 0 0,-1-1 0,-1-2-1395,2 5 411,1 1 0,-2-1 0,1 0 0,0 1 0,0 0 0,0-1 0,-1 1 0,1 0 0,0 0 0,-1-1 0,0 1-411,0 0 11,0 0 1,0 0 0,0 0 0,0 1 0,0-1 0,0 0-1,0 1 1,-1-1 0,1 1 0,-2 0-12,-5 0 183,1 0 0,-1 1 0,0 0 0,0 1-1,1-1 1,-1 2 0,1-1 0,0 1 0,-1 1 0,1-1 0,1 1 0,-1 1 0,-5 3-183,3-1 47,1 0 1,0 0-1,1 1 1,-1 0-1,1 1 1,1 0-1,0 0 1,0 0 0,1 1-1,0 1-47,4-9-5,1 0 1,0 0-1,1 0 0,-1 1 0,0-1 0,1 0 0,-1 0 1,1 1-1,-1-1 0,1 0 0,0 1 0,0-1 1,0 0-1,0 0 0,1 1 0,-1-1 0,1 0 0,0 1 5,0 1-7,1-1-1,0 1 0,0-1 0,0 1 0,0-1 0,0 0 0,1 0 1,0 0-1,0 0 0,1 1 8,-1-2 19,-1 1 1,1-1-1,0 0 1,0 0-1,1 0 0,-1 0 1,0-1-1,1 1 1,-1-1-1,1 0 1,-1 0-1,1 0 0,-1 0 1,1-1-1,0 1 1,-1-1-1,1 0 1,0 0-1,0 0 0,-1-1 1,4 0-20,1-1 49,-1-1-1,0 1 1,0-1 0,0 0 0,0-1 0,-1 0-1,0 0 1,1 0 0,-1-1 0,2-2-49,-3 1 10,0 1 1,-1-1-1,0 0 1,0 0 0,0 0-1,-1-1 1,0 1-1,0-1 1,-1 0-1,1 0-10,8-22-1519,-10 28 1167,-1 0-1,1 0 0,-1 0 0,1 0 0,0 0 0,-1 0 0,1 0 0,0 0 0,0 0 0,-1 0 0,2 0 353,-1 0-175,0 1-1,-1 0 0,1 0 0,0 0 1,-1 0-1,1-1 0,0 1 0,0 0 1,-1 0-1,1 0 0,0 1 0,0-1 0,-1 0 1,1 0-1,0 0 0,-1 0 0,1 1 1,0-1-1,-1 0 0,1 1 0,0-1 176,18 10-976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3.9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35 252 11520,'-29'4'5440,"23"-2"2661,11-15-7751,0 0 1,-2 0 0,1 0 0,-2 0 0,0-1-1,0 1 1,-1-12-351,-1 0 62,-2 1-1,0-1 0,-6-19-61,6 26 11,3 14-22,9 22-32,-3-4 33,0-1-49,0 0 0,2 0 1,-1-1-1,2 0 0,0 0 0,0-1 0,1 0 1,7 5 58,-13-12-24,1 0 1,0 0 0,-1 0 0,1-1 0,1 0 0,-1 0 0,0 0-1,1-1 1,-1 0 0,1 0 0,0-1 0,-1 0 0,1 0 0,0 0 0,0-1-1,0 0 1,0 0 0,0-1 0,-1 0 0,3 0 23,0-2 39,0-1 0,0 1 1,0-1-1,-1-1 0,0 0 0,0 0 1,0 0-1,0-1 0,-1 0 0,0-1 0,0 0 1,-1 0-1,0 0 0,4-6-39,-10 12 18,1 0-1,0 0 1,0-1-1,-1 1 1,1 0-1,0 0 1,0 0-1,0 1 1,0-1-1,0 0 0,1 0 1,-1 0-1,0 1-17,-1 0 2,0 0-1,1 0 1,-1 0-1,0 0 1,0 0-1,0 0 0,0 0 1,1 0-1,-1 0 1,0 0-1,0 0 0,0 0 1,0 1-1,1-1 1,-1 0-1,0 0 1,0 0-1,0 0 0,0 0 1,0 0-1,0 1 1,1-1-1,-1 0 1,0 0-1,0 0 0,0 0 1,0 1-1,0-1 1,0 0-1,0 0 1,0 0-1,0 1-1,2 13-6,-1-3-43,0 0 0,2-1 1,-1 1-1,1-1 0,0 0 1,1 0-1,4 7 49,1 7-902,-5-17-638,-1 0 0,2 0 0,-1 0-1,1-1 1,2 4 1540,-1-1-1083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12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5 13568,'-5'-5'3610,"3"6"-201,5 11 1331,2 1-4574,4 32 272,-7-32-130,0 0 0,1 0-1,0-1 1,1 1-1,0-1 1,1 0-1,5 8-307,-8-18 17,-1 0 0,0-1 0,1 1 0,0-1 0,-1 1 0,1-1 0,0 0 0,0 1 0,0-1 0,-1 0 0,1 0 0,0-1 0,0 1-1,0 0 1,1-1 0,-1 1 0,0-1 0,0 0 0,0 0 0,0 1 0,0-1 0,1-1 0,-1 1 0,0 0 0,1-1-17,9-1-696,-1-1 0,1 0 0,-1-1 1,3-1 695,0 0-2531,8-3-10279,-13 5 8314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4.3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192 60 13440,'-19'-8'3207,"19"7"-3002,-1 1 0,1 0 0,-1 0 0,1 0-1,-1 0 1,1 0 0,-1 0 0,1 0 0,-1 0-1,1 0 1,0 1 0,-1-1 0,1 0 0,-1 0 0,1 0-1,-1 0 1,1 1 0,-1-1 0,1 0 0,0 0-1,-1 1 1,1-1-205,-2 3 426,1 0 0,-1 0 0,1 0 0,0 0 0,0 0 0,0 0 0,1 0 0,-1 0 0,1 0 0,0 0 0,0 1-426,-2 8 291,0 1-182,0 0 1,2 0-1,-1 0 0,1 0 1,2 12-110,0-16 22,0 0 1,0 0 0,1 0 0,0 0 0,0-1 0,1 1 0,0-1 0,4 5-23,-6-10 14,0-1 0,0 1 0,0-1 0,0 0-1,0 1 1,1-1 0,-1 0 0,1-1 0,-1 1 0,1 0 0,0-1 0,0 1 0,0-1 0,0 0 0,0 0 0,0 0 0,0-1 0,0 1 0,0-1 0,0 1 0,1-1 0,-1 0 0,0 0 0,0-1 0,0 1 0,0-1-1,1 1-13,15-4-304,-1-1-1,9-3 305,-10 2-3125,-2-1 1,16-8 3124,-18 7-891</inkml:trace>
  <inkml:trace contextRef="#ctx0" brushRef="#br0" timeOffset="1">1 90 14208,'4'-5'5343,"22"2"-4127,14-5 544,-15 5 32,10-5-672,8 0-160,-5-3-416,-3 3-192,8-3-192,-9 3-128,-7 0 0,-6 0-2720,-12 12-1120,-6 0 2016,-11 12 1056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4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8 12544,'-4'3'4639,"12"2"-3583,1-2 512,-1 2 96,5-5-672,4 0-160,9-5-576,4-3-224,0 2-5120,-7 1-2303,7 5 3711,-5 8 1824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5.0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20 11392,'-8'-15'4224,"8"15"-3297,0-4 865,0 4 512,0 16-896,-9 6-512,4 13-320,2-5-384,-2-3-128,10 16-32,3 10-128,1-7 0,4-3-1216,-5-10-480,2-9-1376,-2-9-543,-4-7 1983,0-12 896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5.3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5 159 12032,'0'-1'303,"-1"-1"0,1 1 0,-1 0 1,1 0-1,-1-1 0,1 1 1,0 0-1,-1 0 0,1-1 1,0 1-1,0 0 0,0-1 0,0 1 1,0-1-1,0 1 0,1 0 1,-1 0-1,0-1 0,1 1 0,-1-1-303,2 1 288,-1-1-1,0 1 1,1 0-1,-1-1 1,1 1-1,-1 0 1,1 0-1,-1 0 1,1 0-1,0 0 1,0 1-1,-1-1 1,1 0-1,0 1 1,1-1-288,36-13 3188,23-13-3188,-20 8 615,1 2-615,-11 6 237,1 1 1,5 1-238,-24 7-26,-1-1 0,1 2 0,0 0 0,0 1 0,-1 0 1,9 2 25,-20-2-183,1 0 1,-1 1 0,1-1 0,-1 1 0,1 0 0,-1 0 0,1 0 0,-1 0-1,0 0 1,0 1 0,1-1 0,-1 1 0,0-1 0,0 1 0,0 0 0,-1 0 0,1 0-1,0 0 1,-1 0 0,1 0 0,-1 0 0,0 0 0,0 1 0,1-1 0,-2 1-1,1-1 1,0 1 182,-1-2-503,1 0-1,-1 0 0,1 0 0,-1 1 1,1-1-1,0 0 0,-1 0 0,1 0 1,0 0-1,0 0 0,0 0 0,0 0 1,0 0-1,0-1 0,0 1 0,0 0 1,0 0-1,0-1 0,0 1 0,1 0 504,10 1-1684,1-1 180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32 7808,'-16'-24'2880,"12"21"-2240,-1-2 1184,0 10 320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6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 18047,'-3'19'1696,"3"8"-896,0 8-192,0-5-32,0-3-320,3 15-128,7 8-96,-6-8 32,-4-7-256,0-8-96,-4-8-1408,-1-8-640,5-3-2591,-8-16-1185,-5-11 3232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6.7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0 108 8704,'1'-31'2896,"-1"29"-2719,0 0 1,1 0 0,-1 0-1,1 0 1,-1 0-1,1 1 1,0-1 0,0 0-1,0 0 1,0 1-1,0-1 1,0 0 0,0 1-1,0-1 1,1 1 0,-1 0-1,2-1-177,1-2 820,0 1-1,1 0 1,0 0-1,4-2-819,-7 5 241,8-5 35,1 0-1,0 1 1,0 1 0,0 0-1,0 1 1,0 0-1,1 0 1,-1 1 0,1 1-1,-1 0 1,4 1-276,-6-1 40,0 1-1,-1 1 1,1 0 0,0 0 0,-1 1 0,0 0 0,1 0-1,-1 0 1,-1 1 0,1 1 0,0 0 0,-1 0 0,0 0-1,3 4-39,-8-8 9,-1 0-1,0-1 1,0 1-1,0 1 1,0-1-1,0 0 1,0 0-1,-1 0 1,1 0-1,0 1 1,0-1 0,-1 0-1,1 1 1,-1-1-1,1 0 1,-1 1-1,0-1 1,0 1-1,1-1 1,-1 0-1,0 1 1,0-1-1,0 1 1,-1-1-1,1 1 1,0-1-1,0 0 1,-1 1-1,1-1 1,-1 1-1,1-1 1,-1 0-1,0 0 1,1 1-1,-1-1 1,0 0-1,0 0 1,0 0-1,0 0 1,0 0-1,0 0 1,0 0 0,0 0-1,-1 0-8,-7 6 155,-1-1 0,1 0 0,-1-1 0,0 0 0,-7 2-155,8-3 242,-33 15 1310,46-20-1458,-1 1 0,1 0 0,-1 0-1,1 0 1,-1 1 0,1-1 0,-1 1-1,3 0-93,2 1 125,19 3 200,0 0 1,0 2-1,25 11-325,-41-14 59,1 1 1,-1 1 0,0 0-1,4 3-59,6 10-2585,-11 0-1724,-7-11 3418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8.8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8 10624,'0'0'149,"-1"0"0,1 0 0,0 0 1,0 0-1,-1 0 0,1 0 0,0 0 1,0 0-1,-1 0 0,1-1 0,0 1 0,0 0 1,0 0-1,-1 0 0,1 0 0,0-1 1,0 1-1,0 0 0,0 0 0,0 0 1,-1-1-1,1 1 0,0 0 0,0 0 0,0-1 1,0 1-1,0 0 0,0 0 0,0-1 1,0 1-1,0 0 0,0 0 0,0-1 1,0 1-1,0 0 0,0 0 0,0-1 1,0 1-150,11-1 4733,-4 1-4850,-3 1 238,0-1 0,0 1 0,0 0 0,0 0 0,-1 1 0,1-1 0,0 1 0,0-1 0,-1 1 0,0 0 0,1 1 0,-1-1 0,0 0-1,0 1 1,0 0 0,0 0 0,0 0 0,-1 0 0,3 3-121,2 5 132,1 0-1,-2 1 0,0-1 1,0 2-1,1 4-131,0 4 55,-1 1 0,-1-1-1,-1 1 1,-2 0 0,1 2-55,0 10-109,-2 4-1645,5-37-3266,7-4 2760,-2 0 1343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9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365 42 7296,'-1'-2'487,"0"0"-1,0 0 1,0 1 0,0-1 0,0 0-1,-1 1 1,1-1 0,-1 1 0,1-1-1,-1 1 1,0 0 0,0 0 0,1 0-1,-1 0 1,0 0 0,0 0 0,0 0-1,0 1-486,-7-3 1925,0 1-1,-1 0 1,-5-1-1925,-6 0 110,12 2 161,0 0 0,0 0 0,0 1 0,-1 0 1,1 1-1,0 0 0,0 0 0,0 1 0,0 0 1,1 1-1,-7 2-271,3 0 195,-1 0-1,1 1 1,0 1 0,0 0 0,1 1-1,0 0 1,-3 4-195,7-6 37,1 1-1,0-1 0,1 1 0,0 0 1,0 1-1,0-1 0,1 1 1,0 0-1,1 0 0,-3 8-36,5-12 10,0 0-1,0 0 1,0 0-1,1 0 1,0 0-1,0 0 1,0 0 0,0 0-1,0 0 1,1 0-1,0 3-9,0-4 17,0-1 0,0 1-1,1-1 1,-1 1 0,0-1-1,1 1 1,0-1 0,-1 0 0,1 1-1,0-1 1,0 0 0,0 0-1,1-1 1,-1 1 0,0 0-1,1-1 1,1 2-17,2 0 36,0-1-1,1 1 0,0-1 1,-1 0-1,1-1 0,0 0 1,0 0-1,4 0-35,15 0-123,18-2 123,-4 0-1045,-30 1 771,71 2-11522,-48 1 9152,5 3 996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19.9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33 11008,'-8'-24'4128,"8"20"-3200,0 0 767,0 4 161,5 8-736,-5-4-160,0 11-288,3 17-128,-3-2-288,0-8-160,5 16 0,0 16-224,0-4 32,-5-7-1728,0-18-768,0 2-2719,0-8-1153,-10-3 3392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12.5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14 14208,'-2'-3'357,"-3"-6"7993,5 8-4223,3 5-2701,16 29-681,-13-22-658,0 0-1,1 0 1,0-1 0,0 0-1,8 7-86,-13-15-27,1 0 0,-1 1-1,1-1 1,0 0 0,0 0-1,0-1 1,0 1-1,0-1 1,1 1 0,-1-1-1,0 0 1,1 0 0,-1-1-1,0 1 1,1-1 0,-1 1-1,1-1 1,-1 0 0,1-1-1,-1 1 1,1-1-1,2 0 28,7-3-2478,-11 3 1347,0-1 1,1 1-1,-1 0 0,0-1 0,0 0 0,0 1 1,0-1-1,0 0 0,0 0 0,0-1 1131,3-4-1210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0.3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2 190 9856,'-1'-14'986,"1"10"-771,0 1-1,0-1 1,0 0 0,0 0-1,0 1 1,1-1-1,-1 0 1,1 0 0,0 1-1,0-1 1,1 1-1,-1-1 1,1 1-1,-1-1 1,1 1 0,0 0-1,1 0-214,19-25 1467,-20 26-1262,-1 0 0,1 0 1,-1 1-1,1-1 0,0 0 1,0 1-1,0-1 0,0 1 1,0 0-1,0 0 0,0 0 1,2-1-206,7-3 485,5-4-196,-1 1 1,2 0-1,-1 1 0,1 1 0,0 1 0,1 0 1,-1 2-1,1 0 0,0 0 0,-1 2 1,1 0-1,0 1 0,15 2-289,-30-1 28,1-1-1,-1 1 1,0 0-1,0 0 1,0 0 0,0 0-1,0 1 1,0-1-1,-1 1 1,1-1-1,0 1 1,-1 0 0,2 1-28,-3-1 10,0-1 0,0 0 0,0 0 0,0 0 0,0 1 0,0-1 0,0 0 0,-1 1 0,1-1 0,-1 0 0,1 1 0,-1-1 1,1 1-1,-1-1 0,0 1 0,0 0 0,1-1 0,-1 1 0,0-1 0,-1 1 0,1-1 0,0 1 0,0-1 0,-1 1 0,1-1 0,-1 1 1,1-1-1,-1 1 0,0-1-10,-2 6 9,-1-1 0,0 1 0,-1-1 0,1 0 0,-1-1 0,0 1 0,-1-1 0,1 0 0,-1-1 0,-5 4-9,-9 5 78,-1-1-1,-18 8-77,37-19 7,0-1 0,0 1 0,0 1 0,0-1 0,1 0 0,-1 0 0,0 0 1,1 1-1,-1-1 0,1 1 0,-1 0-7,2-2 13,0 0 0,0 0 0,0 1 0,0-1 0,0 0 0,0 0 0,0 0 0,0 1 0,0-1 0,0 0 0,0 0 0,0 1 0,0-1 0,0 0 0,0 0 0,0 0 0,0 1 1,0-1-1,0 0 0,0 0 0,0 1 0,0-1 0,0 0 0,0 0 0,1 0 0,-1 1 0,0-1 0,0 0 0,0 0 0,0 0 0,0 0 0,1 0 0,-1 1 0,0-1-13,17 5 850,31 5 771,4 2-1621,-37-8 82,-1 1 0,1 0 0,-1 1 0,1 1 1,7 5-83,-19-9-167,1 0 0,-1 0 0,1 0 0,-1 0 0,0 1 0,1 0 167,-2-1-604,1 0 0,0 0-1,0 0 1,0 0-1,0-1 1,0 1 0,2 0 604,10 5-710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0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20 12928,'-30'-16'4831,"30"16"-3775,-8-3 864,8 6 64,-5-3-672,2 8-192</inkml:trace>
  <inkml:trace contextRef="#ctx0" brushRef="#br0" timeOffset="1">0 36 25887,'0'11'384,"0"11"-96,0 13-160,5-5-32,-2 1-32,2-12-64,0-3 32,7 0 32,-4-2 32,15-6 32,-6 0-64,16-13-64,-7 2-672,9-5-352,-5 0-2048,5-3-800,-4 0 2016,-6 0 961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1.0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96 12544,'-31'-16'4735,"31"8"-3679,18 0 480,-5 5 0,4-5-384,-4 5-32,22-9-480,-10 4-224,23-3-256,-10 3-608,2 0-256,-10 5-5920,-9 6-2591,-3 1 4639</inkml:trace>
  <inkml:trace contextRef="#ctx0" brushRef="#br0" timeOffset="1">134 164 12800,'-8'0'4735,"11"0"-3679,7 0 544,-10 0 64,17 0-544,-4 0-64,17-3-544,-4-2-160,17-3-224,-8 2-736,3-2-224,-3 3 416,3 5 192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1.4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44 11776,'-25'-23'3898,"24"23"-3384,0-1 0,0-1 0,0 1 1,0 0-1,0 0 0,1 0 0,-1 0 0,0 0 0,1-1 0,-1 1 0,1 0 0,-1-1 0,1 1 1,0-1-515,0-1 3504,0 9-3342,-3 53-73,2-41-70,0 0 1,1 0-1,1 0 1,0 0 0,2 1-20,-3-16 9,1 0 1,0 1 0,-1-1 0,1 0 0,0 0 0,1 0-1,-1 0 1,1 0 0,-1 0 0,1 0 0,0-1 0,0 1-1,0 0 1,0-1 0,0 0 0,1 1 0,-1-1 0,1 0-1,0 0 1,-1 0 0,1-1 0,0 1 0,0-1 0,0 1-1,0-1 1,0 0 0,0 0 0,1-1 0,-1 1 0,0-1-1,0 1 1,3-1-10,7-1-185,1-1 0,0 0 1,0-1-1,12-4 185,15-4-4775,-23 9 2972,-1 4 832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1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12 242 14720,'-1'-1'369,"1"1"0,-1 0 1,0-1-1,0 1 1,1-1-1,-1 1 0,0-1 1,1 0-1,-1 1 1,1-1-1,-1 1 0,1-1 1,-1 0-1,1 0 1,-1 1-1,1-1 1,0 0-1,-1 0 0,1 0 1,0 1-1,0-2-369,0 0 386,0 0 0,0 0 0,1 0-1,-1 0 1,1 0 0,0 0 0,0 0 0,0 1-1,-1-1 1,2-1-386,11-25 524,0-1 1,3-17-525,2-5 108,-17 47-112,1 0-1,0 0 1,0 0-1,0 0 0,0 1 1,1-1-1,-1 0 0,1 1 1,0 0-1,3-3 5,-5 5-2,1 0 0,-1 0 1,0 1-1,0-1 0,1 0 1,-1 1-1,0-1 0,1 1 0,-1 0 1,1-1-1,-1 1 0,0 0 1,1 0-1,-1 0 0,1 0 0,-1 0 1,1 0-1,-1 0 0,1 1 1,-1-1-1,0 0 0,1 1 1,-1-1-1,0 1 0,1 0 0,-1-1 1,0 1-1,0 0 0,1 0 1,-1 0-1,0 0 0,0 0 2,8 7-8,-1 0-1,0 0 1,0 1 0,-1 0-1,5 8 9,30 51-147,-32-50 80,2 1-257,-9-15-62,-1-1 0,1 1 0,-1 0 0,1 0 1,-1 1-1,0-1 0,-1 0 0,1 1 0,-1-1 0,0 1 1,0-1-1,0 1 386,-1-4-285,0 0 1,0-1-1,0 1 1,0-1-1,0 1 0,0-1 1,0 1-1,0 0 1,-1-1-1,1 1 1,0-1-1,0 1 1,0-1-1,-1 1 1,1-1-1,0 1 1,-1-1-1,1 1 1,0-1-1,-1 1 1,1-1 284,-1 1-490,0-1 0,0 1 1,-1-1-1,1 0 1,0 1-1,0-1 0,0 0 1,0 0-1,0 0 1,-1 0-1,1 0 0,0 0 490,-15 0-1466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2.0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35 14464,'-3'-4'5343,"3"4"-4127,13-4 672,-13 4 64,17 0-832,-4 0-224,17-8-416,-4 5-64,12-2-256,-8 2-96,10-2-32,-10 2-480,4 3-160,-9 0-5952,-2 11-2655,-6-3 4735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2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49 8064,'-4'-19'2532,"1"1"738,1 6 4607,2 14-7720,0 0-1,0-1 1,-1 1-1,1 0 0,0-1 1,-1 1-1,1 0 1,-1-1-1,1 1 1,-1 1-157,-3 10 382,-3 27 593,2 0-1,0 28-974,4 86-2675,1-98-2786,0-54 966,1-3 1780,3-4 1286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2.7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36 12928,'-6'-7'3506,"8"4"-346,16 4 1193,-3 0-3671,145-4 1718,15-9-2400,-138 9-669,45-5-3341,-28 6-4463,-29 5 5220,-6 7 1557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3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11 14720,'-13'-11'5535,"13"11"-4319,3 7 96,-3-7-224,10 8-608,-5 0-32,7 11-192,-4-3-96,5 6-64,-3-3-96,2 8 96,1-5-224,-5 2 32,2-5-1792,2 0-736,-4-3 1312,10-4 672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3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292 27 14848,'-17'-15'4815,"8"10"-2777,7 4-1956,-4 0 506,0-1-1,0 1 1,0 0 0,1 1-1,-1-1 1,0 1-1,0 0 1,0 1-1,-2 0-587,-13 3 349,0 1 0,1 0 1,-18 9-350,29-11 17,0 1 0,1 1 1,-1-1-1,1 1 0,0 1 1,0 0-1,1 0 1,0 0-1,0 1 0,0 0-17,5-5 2,1 0 0,-1 0 0,1 0 0,-1 0 0,1 0-1,0 0 1,0 0 0,0 1 0,0-1 0,1 0 0,-1 1-1,0-1 1,1 1 0,0-1 0,-1 1 0,1-1 0,0 1-1,0-1 1,1 1 0,-1-1 0,1 1 0,-1-1 0,1 0-1,-1 1 1,1-1 0,0 0 0,0 1 0,1-1-1,-1 0 1,0 0 0,1 0 0,-1 0 0,1 0 0,-1 0-1,3 1-1,-1 0 34,1 0-1,0-1 0,0 1 1,0-1-1,0 0 0,0 0 1,1 0-1,-1 0 0,1-1 1,-1 0-1,1 0 0,-1 0 0,1-1 1,0 1-1,-1-1 0,1 0 1,0-1-1,-1 1 0,1-1 1,0 0-1,3-1-33,2-1-243,-1 0 0,1-1 0,-1 0 0,0-1 0,0 0 0,-1 0 0,1-1 0,-1 0 0,6-6 243,-12 9-653,1 1 0,0-1 0,0 1 0,1 0 0,-1 0 0,0 0 0,1 0 1,-1 0-1,1 1 0,0-1 0,-1 1 0,3 0 653,13 2-1019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5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11 14336,'-3'-6'5343,"3"6"-4127,6-4 416,0 4-64</inkml:trace>
  <inkml:trace contextRef="#ctx0" brushRef="#br0" timeOffset="1">28 1 25759,'4'0'105,"1"1"0,-1 0 0,0 1 0,0-1-1,0 1 1,0 0 0,0 0 0,0 0 0,0 1 0,0 0-1,-1 0 1,1 0 0,-1 0 0,0 0 0,0 1 0,0 0 0,1 0-1,-1 0 1,-1 0 0,3 5-105,6 11-7,-1 1-1,-1 1 1,6 17 7,-8-17 30,0 1-1,-2 0 1,0 0 0,-1 1 0,0 1 0,-1 18-30,-2-25 42,-1 0-1,0 0 1,-1 0 0,-1 0 0,0 0-1,-1-1 1,-1 1 0,0-1-1,-3 6-41,3-8-6,-3 9-162,3-16-4815,8-11 4279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7:12.9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30 13696,'-2'-9'5183,"2"9"-4031,4-6 928,-4 6 224,4-2-800,7 0-128,-2 1-608,0-2-160,5 2-352,-3-1-160,1 0-64,-2 0-1792,0 2-736,-2 0 1248,-4 4 608</inkml:trace>
  <inkml:trace contextRef="#ctx0" brushRef="#br0" timeOffset="1">1 104 17023,'0'4'6336,"0"-4"-4928,14 4 224,-10-3-192,9-2-736,-4 1-128,8-4-704,-5 0-256,3-1-7200,-3 1-3199,0 0 5407,-3 1 2688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3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22 253 11904,'-6'-3'1534,"-2"0"147,1 2 6138,7-3-4733,4-8-2279,-2 7-704,1-1 1,-1 1-1,0-1 0,-1 0 0,1 0 0,-1 1 0,0-1 0,0-5-103,-1-49 255,-1 28-82,1 19-146,-1 6-44,1-1 0,0 1 0,1 0 0,0 1 0,1-8 17,-2 14-2,0-1-1,0 1 1,0-1 0,1 1 0,-1-1 0,0 1-1,0 0 1,0-1 0,0 1 0,1-1 0,-1 1-1,0 0 1,0-1 0,1 1 0,-1-1 0,0 1-1,1 0 1,-1-1 0,0 1 0,1 0 0,-1 0-1,1-1 1,-1 1 0,0 0 0,1 0 0,-1 0-1,1-1 1,-1 1 0,1 0 0,-1 0 0,1 0-1,-1 0 1,1 0 0,-1 0 0,0 0 0,1 0-1,-1 0 1,1 0 0,-1 0 0,1 0-1,-1 0 1,1 1 0,-1-1 0,1 0 0,-1 0-1,0 0 1,1 1 0,-1-1 0,1 0 2,2 3-5,1-1 0,-1 1 0,0 0 0,0 0 0,2 1 5,-1 1-6,57 58-377,-40-39 306,1-2-1,1 0 0,1-1 1,24 14 77,-46-33 54,1 0-1,0-1 1,-1 1 0,1-1-1,0 0 1,0 0 0,0 0-1,0-1 1,0 1 0,2 0-54,-4-1 26,-1 0 0,1 0 0,0 0 0,0-1 0,0 1 0,0 0 0,0 0 1,0-1-1,0 1 0,0 0 0,-1-1 0,1 1 0,0-1 0,0 1 0,0-1 0,-1 1 1,1-1-1,0 0 0,-1 1 0,1-1 0,-1 0 0,1 1 0,0-1 0,-1 0 0,0 0 0,1 0 1,-1 0-1,1 1 0,-1-1 0,0 0 0,0 0 0,1 0 0,-1 0 0,0 0 0,0-1-26,1-7 73,-1 0-1,0 0 1,-1 0 0,0 0-1,0 0 1,-1 0-1,0 0 1,-1-1-73,-6-37-1032,9 42 444,-1 0 0,1 0-1,0 0 1,0 0 0,1 0 0,0 0-1,0 0 1,0 0 588,-1 3-512,1 0 0,0 0 0,0 0 0,0 0 0,0 0 0,0 0 0,1 0 0,-1 0 0,1 0 0,-1 1 0,1-1 0,-1 0 0,3 0 512,18-10-1343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4.1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9856,'5'3'3680,"-5"-3"-2848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4.4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80 268 7552,'-13'-1'2205,"11"1"-1188,-1 1 0,1-1 0,0 1 0,-1-1-1,1 1 1,0 0 0,0 0 0,0 0 0,0 0 0,0 1 0,0-1 0,0 1-1017,-8 6 1319,10-8-1264,-1 0 0,1 1 0,-1-1 0,1 0-1,-1 1 1,1-1 0,0 1 0,-1-1 0,1 0-1,0 1 1,-1-1 0,1 1 0,0-1 0,0 1-1,-1-1 1,1 1 0,0-1 0,0 1 0,0-1 0,0 1-1,0 0 1,-1-1 0,1 1 0,0-1 0,0 1-1,1-1 1,-1 1 0,0-1 0,0 1 0,0 0-1,0-1 1,0 1 0,0-1 0,1 1 0,-1-1 0,0 1-1,1-1 1,-1 1 0,0-1 0,1 0 0,-1 1-1,0-1 1,1 1 0,-1-1 0,1 0 0,-1 1-1,0-1 1,1 0 0,-1 0 0,1 1 0,-1-1 0,1 0-1,-1 0 1,1 0-55,5 3 116,1-1 0,-1 0 0,1 0 0,0-1 0,-1 0 0,1 0 0,0-1 0,0 0 0,0 0 0,0 0-116,0 0 35,11 0 86,32-1 161,1-1-282,-33 0 75,0 0 1,0-2-1,-1 0 0,10-4-75,-26 8 19,1 0 1,-1 0-1,0-1 1,0 1-1,1-1 1,-1 1-1,0-1 1,0 0-1,1 1 1,-1-1-1,0 0 1,0 0-1,0 0 1,0 0-1,0 0 1,0 0-1,0 0 1,-1 0-1,1 0 1,0 0-1,0 0 1,-1 0-1,1-1 1,-1 1-1,1 0 0,-1-1-19,0 1 13,0 0 0,0-1-1,0 1 1,0 0 0,0 0-1,0-1 1,0 1 0,0 0-1,-1 0 1,1 0 0,0-1-1,-1 1 1,1 0 0,-1 0-1,0 0 1,1 0 0,-1 0-1,0 0 1,0 0 0,1 0-1,-1 0 1,0 0 0,-1 0-14,-3-4 21,0 1-1,-1 0 0,1 0 0,-6-2-19,-31-15-6,-1 3-1,-21-7 7,9 5-13,-24-15 13,76 33 5,0 1 1,-1-1-1,1 0 1,0 0-1,1 0 0,-2-1-5,4 2 2,-1 0-1,0 1 0,1-1 0,-1 0 0,0 0 1,1 1-1,-1-1 0,1 0 0,0 0 0,-1 0 1,1 0-1,-1 0 0,1 0 0,0 0 0,0 0 1,0 0-1,0 0 0,0 0 0,0 0 1,0 1-1,0-1 0,0 0 0,0 0 0,0 0 1,0 0-1,1-1-1,1-2 2,0 1 0,0-1 0,1 0 0,0 1 0,-1-1 0,1 1 0,0 0 0,1 0 0,-1 0 0,0 1 0,1-1 0,0 1 0,-1-1 0,1 1 0,0 1 0,0-1 0,0 0 1,1 1-1,0 0-2,7-3-315,0 1 0,0 0 0,0 1 0,1 1 0,-1 0 0,3 0 315,7 2-656,-4 1 288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5.9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4480,'-4'0'1760,"4"0"-1376,0 0 320,0 0 32,0 0-512,4 0-160,0 0-864,1 0-256,-5 0 448,0 0 288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6.3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357 17 9216,'-1'-1'287,"0"-1"0,0 1 0,0 0 0,0 0 0,0 0 1,0 0-1,0 0 0,0 0 0,0 0 0,0 1 0,-1-1 0,1 0 1,0 0-1,-1 1 0,1-1 0,0 1 0,-1-1 0,0 1-287,0 0 406,-1 0 1,1 0-1,0 0 0,-1 0 0,1 0 0,0 1 0,-1-1 0,1 1 1,0 0-1,0 0 0,-1-1 0,1 2-406,-16 6 1400,1 1-1,0 1 1,0 1-1,-4 4-1399,-59 52 939,74-61-740,-7 5-76,1 1 0,1 1 0,0 0 0,1 1 0,0 0 0,1 0 0,1 1 0,0 0 0,1 0 0,-1 5-123,3-7 32,1 0 0,1 0-1,0 0 1,1 1 0,0-1-1,1 1 1,0-1 0,1 1-1,1-1 1,0 1 0,1 0-1,3 11-31,-2-13 5,1-2 0,1 1-1,0 0 1,0-1-1,1 0 1,0 0-1,1-1 1,0 1-1,0-2 1,1 1 0,0-1-1,5 4-4,-1-2 41,0-1 0,1 0-1,0-1 1,0 0 0,0-1 0,1-1-1,0 0 1,0-1 0,5 1-41,-14-5-63,-1 0 0,0-1 0,1 1 0,-1-1 0,1 1 0,1-2 63,-1 1-635,-1-1 1,1 0-1,-1 0 0,1 0 0,-1 0 1,0-1-1,1 0 0,-1 0 0,2-2 635,21-11-1973,6 1 922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6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10 10880,'-8'-9'2397,"8"9"-2290,0 0 1,0 0-1,0 0 0,0 0 0,0 0 1,-1 0-1,1 0 0,0 0 0,0 0 1,0 0-1,0 0 0,0 0 1,0 0-1,-1 0 0,1 0 0,0 0 1,0 0-1,0 0 0,0 0 0,0 0 1,0 0-1,0 0 0,-1 0 1,1 0-1,0 0 0,0 0 0,0 0 1,0 0-1,0 0 0,0 0 0,0 1 1,0-1-1,0 0 0,-1 0 1,1 0-1,0 0 0,0 0 0,0 0 1,0 0-1,0 0 0,0 1 0,0-1 1,0 0-108,0 3 823,-1-1 0,1 1 1,0-1-1,0 1 0,0 0 0,0-1 1,1 3-824,8 44 1503,-5-28-1028,2 20-475,-4-12-86,-1-8-253,1-1 0,0 0-1,1 0 1,1-1-1,1 1 1,2 2 339,-4-21-7225,2-2 3489,1-2-930,-2-1 208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7.3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17 104 12288,'-1'0'318,"-11"-4"2796,12 4-3046,0 0 0,0 0 0,0 0 0,0 0 0,-1 0 0,1 0 0,0 0 1,0 0-1,0-1 0,0 1 0,-1 0 0,1 0 0,0 0 0,0 0 0,0 0 0,0 0 0,0 0 0,-1 0 0,1 0 0,0-1 0,0 1 0,0 0 0,0 0 0,0 0 0,0 0 1,0 0-1,-1-1 0,1 1 0,0 0 0,0 0 0,0 0 0,0 0 0,0-1 0,0 1 0,0 0 0,0 0 0,0 0 0,0 0 0,0-1 0,0 1 0,0 0 0,0 0 0,0 0 0,0 0 1,0-1-1,0 1 0,0 0 0,0 0 0,1 0 0,-1 0 0,0-1 0,0 1 0,0 0 0,0 0 0,0 0 0,0 0 0,0 0 0,1 0 0,-1-1 0,0 1 0,0 0-68,2 0 407,0-1 1,0 1-1,-1 0 0,1-1 0,0 1 0,0 0 0,0 0 0,0 0 0,1 1-407,10-2 854,-5-1-536,0 0 1,0 0 0,0-1 0,0-1 0,3-1-319,21-9 331,15 0-197,0 1 1,1 3-1,10 0-134,28 0-4958,-86 10 4925,2 0-464,0 0-1,0-1 0,0 1 1,0 0-1,0 0 1,1 1-1,-1-1 1,0 0-1,0 1 1,0-1-1,0 1 1,0 0-1,2 0 498,4 9-1306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7.6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47 11776,'-22'-19'4480,"14"11"-3489,-2-3 929,10 6 224,-3 2-608,3 3-160</inkml:trace>
  <inkml:trace contextRef="#ctx0" brushRef="#br0" timeOffset="1">3 12 24863,'10'16'384,"-7"3"-96,7 8-160,-6-2-32,4 7-32,-3 2 32,3 1-64,-8-8-32,10 0-128,-10-8-64,3-5-1408,2-1-576,3-7-2176,1-6-895,-1-3 2687,5 0 1376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7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279 8 11136,'-18'-7'3506,"18"7"-3393,-1 0-1,1 0 0,0 0 1,-1 0-1,1 0 0,0 0 1,-1 0-1,1 0 0,0 0 1,-1 0-1,1 0 1,0 0-1,0 0 0,-1 0 1,1 1-1,0-1 0,-1 0 1,1 0-1,0 0 0,0 0 1,-1 0-1,1 1 1,0-1-113,0 1 212,-1-1 1,1 1-1,0-1 1,0 1-1,0-1 1,0 1-1,0-1 1,0 1-1,0-1 1,0 1-1,0-1 1,0 1-1,0-1 1,0 1-1,1-1 1,-1 1-1,0-1 1,0 1-1,0-1 1,1 1-213,16 43 1896,-1 1 0,1 14-1896,-16-56-10,1 7-64,1 1 0,-1-1 1,0 8 73,-2-16-331,0 1 1,0-1 0,0 1 0,0-1-1,0 1 1,-1-1 0,1 0 0,-1 1-1,0-1 1,1 0 0,-1 1-1,0-1 1,0 0 0,-1 0 0,1 0-1,0 0 1,-1 0 0,0 1 330,-6 5-918</inkml:trace>
  <inkml:trace contextRef="#ctx0" brushRef="#br0" timeOffset="1">0 188 11008,'3'-6'4128,"10"-2"-3200,22 3 639,-17 5 65,7-3-416,10-5 0,3 0-544,1 1-160,0-1-320,-5 0-1312,-4 5-544,5 3 832,-9 7 416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8.3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14080,'2'15'10984,"-3"29"-10215,0-15-320,1-23-418,1 0 1,-1 0-1,1-1 1,0 1-1,0 0 0,1 0 1,-1-1-1,2 1 1,-1 0-1,1 0-31,-2-3 6,1-1 0,0 1 0,-1-1 0,1 1 0,0-1 0,0 0-1,1 1 1,-1-1 0,0 0 0,1 0 0,-1-1 0,1 1 0,0-1 0,0 1-1,-1-1 1,1 0 0,0 0 0,0 0 0,0 0 0,1 0-6,7-1-241,1 1-1,-1-2 1,1 1 0,-1-2 0,1 0 0,-1 0 0,0-1-1,0 0 1,7-3 241,37-16-8506,-46 17 7413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7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14 9984,'-2'-6'386,"-2"-1"7764,4 7-8005,0 0 0,0 0-1,0 0 1,-1 0 0,1 0-1,0 0 1,0 0 0,0 0 0,0 0-1,-1 0 1,1 0 0,0 1 0,0-1-1,0 0 1,0 0 0,0 0 0,-1 0-1,1 0 1,0 1 0,0-1-1,0 0 1,0 0 0,0 0 0,0 0-1,0 1 1,0-1 0,0 0 0,0 0-1,0 0 1,0 0 0,0 1 0,0-1-1,0 0 1,0 0 0,0 0-1,0 1 1,0-1 0,0 0 0,0 0-145,-10 42 1770,-1 20-1770,9-44 30,0-1 0,2 1 0,0-1 0,0 1 0,2 0-30,-2-15 7,1 1 0,-1-1 0,1 0 0,0 0 0,0 1 0,0-1 0,0 0 0,1 0 0,-1 0 0,1 0 0,0 0 0,0 0 0,0 0 0,0-1 0,0 1 0,0-1 0,1 0 0,1 2-7,0-2 28,-1 0 1,1 0 0,-1-1-1,1 1 1,0-1-1,0 0 1,0 0-1,0 0 1,0-1-1,-1 0 1,1 1 0,0-1-1,0-1 1,0 1-1,3-1-28,3-1 29,1 0 0,-1 0 1,0-1-1,0-1 0,0 0 0,3-2-29,-4 2-1429,0-2 0,0 1 0,7-7 1429,-6 4-6143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8.6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63 14336,'5'-11'5343,"8"6"-4127,9 2 192,-4-2-128,7-1-704,13-2-64,-7 0-320,-6 0-64,5 4-64,-4 0-3424,-9 4-1472,-4 0 2401,-8 16 1279</inkml:trace>
  <inkml:trace contextRef="#ctx0" brushRef="#br0" timeOffset="1">116 169 11904,'-25'-3'4480,"25"-2"-3489,0 5 929,0 0 128,10 0-608,5 0-192,13-3-640,2 0-224,-9-2-256,1 2-640,8-2-224,-9 2 352,1 6 256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9.0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3 15104,'-57'-3'5695,"57"3"-4415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9.3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10 115 6144,'0'0'177,"-1"-1"1,0 1 0,1-1 0,-1 0-1,0 1 1,1-1 0,-1 0-1,1 0 1,-1 1 0,1-1-1,-1 0 1,1 0 0,-1 1-1,1-1 1,0 0 0,-1 0-1,1 0 1,0 0 0,0 0-1,0 0 1,0 0 0,0 1-1,0-1 1,0 0 0,0 0-1,0 0 1,0 0 0,0 0 0,1 0-1,-1 0 1,0 1 0,1-1-1,-1 0 1,1 0 0,-1 0-1,1 1 1,-1-1 0,1 0-178,1-2 376,-1 0 1,1 0-1,-1-1 1,1 1-1,-1-1 1,0 1-1,0 0 1,-1-1-1,1 0 1,-1 1-1,0-1 1,0-1-377,1 0 889,-1 0 0,1 1 0,-1-1 0,1 0 0,1 1 0,-1 0 0,1-2-889,-5 22 2847,3 21-2828,0-20 181,0 17-404,1 0 1,2 1-1,1-1 0,2 0 1,5 18 203,-6-37-965,2 6-1406,-6-6-5152,-1-18 6361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29.6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5 121 11392,'-1'-1'365,"1"0"-1,-1 0 1,1 0 0,-1 0 0,1 0 0,-1 0 0,1 0 0,0 0 0,0 0 0,0-1-1,-1 1 1,1 0 0,0 0 0,0 0 0,0 0 0,1 0 0,-1-1-365,1 1 309,-1 0-1,1 0 1,0 0 0,0 0-1,0 0 1,0 0 0,-1 0-1,1 0 1,0 0 0,1 1-1,-1-1 1,0 0 0,0 1 0,0-1-1,0 1 1,0 0 0,1-1-1,-1 1-308,182-72 3808,-177 69-3789,1 1-1,-1 0 0,0 0 1,1 0-1,-1 1 0,1 0 1,0 0-1,-1 1 0,4 0-18,-8 0-50,0 0-1,0 0 1,0 1 0,0-1-1,0 1 1,0-1-1,0 1 1,-1 0 0,1 0-1,0 0 1,-1 0-1,1 0 1,0 0-1,-1 0 1,1 0 0,-1 1-1,1-1 1,-1 1-1,0-1 1,0 1 0,0-1-1,0 1 1,0 0-1,0-1 1,0 1-1,0 0 1,-1 0 0,1 0-1,-1 0 1,1 0-1,-1 0 1,0 0 0,1 0 50,-1 2-120,0 1 0,0-1 0,0 1 1,-1-1-1,0 0 0,1 1 1,-2-1-1,1 0 0,0 0 1,-1 1-1,0-1 0,0 0 0,0-1 1,0 1-1,0 0 0,-1-1 1,0 1-1,-1 1 120,6-6 35,1 0 1,-1 1-1,1-1 1,0 1-1,-1 0 1,1 0-1,0 0 0,-1 0 1,1 0-1,2 1-35,6-1 73,6 0-101,1-1 36,-1 2 0,9 1-8,-22-2 44,1 1 0,-1 0 1,-1 0-1,1 0 1,0 0-1,0 0 0,0 1 1,-1 0-1,1 0 1,0 0-1,-1 0 1,0 0-1,1 1-44,-3-2 33,0 0 0,0 1 0,-1-1 0,1 0 1,0 1-1,0-1 0,-1 0 0,1 1 0,-1-1 0,1 1 0,-1-1 0,0 1 0,1-1 1,-1 1-1,0-1 0,0 1 0,0-1 0,0 1 0,0-1 0,-1 1 0,1-1 1,0 1-1,-1-1 0,1 1 0,-1-1 0,1 0 0,-1 1 0,0-1 0,1 0 1,-2 2-34,-3 5 181,-1 0 1,1 0 0,-2 0 0,-2 3-182,2-4 124,-5 9 62,-2-1 0,0-1 0,0 0 0,-1-1 0,-1-1 0,0 0-1,-16 7-185,32-18 4,0-1-1,-1 0 1,1 0-1,0 1 1,-1-1-1,1 0 1,-1 0-1,1 0 0,-1 1 1,1-1-1,0 0 1,-1 0-1,1 0 1,-1 0-1,1 0 0,-1 0 1,1 0-1,-1 0 1,1 0-1,0 0 1,-1 0-1,1 0 1,-1-1-1,1 1 0,-1 0 1,1 0-1,-1 0-3,1-1-19,0 1 0,0-1 0,1 1 1,-1 0-1,0-1 0,0 1 0,0-1 0,0 1 0,0 0 0,0-1 0,1 1 0,-1 0 0,0-1 0,0 1 0,1 0 0,-1-1 0,0 1 0,0 0 1,1-1-1,-1 1 0,0 0 0,1 0 0,-1-1 0,0 1 0,1 0 0,-1 0 0,1 0 0,-1-1 19,3-1-733,1 0 0,-1 0 0,0 0 0,1 0 0,-1 1 0,1 0 0,-1-1 0,1 1 0,0 0 0,0 1 0,-1-1 0,1 1 0,0-1 0,0 1 1,0 0-1,0 1 733,25 1-1424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0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54 318 12672,'-1'0'15,"-3"0"983,-1 0 1,1 0 0,0-1 0,0 1-1,-1-1 1,1 0 0,-2-1-999,5 2 190,0-1 0,0 1 0,0-1 0,0 1 0,0-1 0,0 0 0,0 0 0,1 1 0,-1-1 0,0 0 0,0 0 0,1 0 0,-1 0 0,0 0 0,1 0 0,-1 0 1,1 0-1,0 0 0,-1 0 0,1 0 0,0 0 0,-1 0 0,1 0 0,0 0 0,0 0 0,0 0 0,0-1 0,0 1 0,0 0 0,0 0 0,1 0 0,-1 0-190,5-28 266,2 2 0,1-1 0,0 1 0,8-13-266,0-3 51,-14 37-55,19-42 19,-20 45-28,0 0 1,0 1-1,1-1 1,0 1-1,-1 0 1,1 0-1,0-1 1,0 1 0,0 0-1,0 0 1,0 1-1,1-1 1,-1 0-1,1 1 1,1-2 12,-1 3 0,-1 0 0,0 0 0,1 0-1,-1 1 1,0-1 0,1 0 0,-1 1 0,0 0 0,0-1 0,1 1 0,-1 0 0,0 0 0,0 0-1,0 0 1,0 1 0,0-1 0,0 0 0,-1 1 0,1-1 0,0 1 0,-1 0 0,10 8 15,-1 1 0,7 9-15,-16-18-1,17 22 17,-1 2 0,-1 0 0,-2 1 0,7 17-16,-8-16-267,0 4-1610,-11-10-2662,-3-15 2656,-7-2 875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0.3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39 13952,'-16'-6'5183,"19"-2"-4031,20 0 32,-6 8-224,4-3-544,-4-2-64,26 2-64,-8-2 32,12 5-160,10 5-2560,-11 3-1088,-6 3 1729,-7 8 863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0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125 329 13440,'13'-2'7600,"11"-7"-5996,-22 8-1091,10-3-310,-1-1 1,-1 0 0,1-1 0,-1 0 0,1 0 0,-2-1 0,1-1-1,-1 0 1,0 0-204,-8 7 8,-1 0 0,1 1 0,-1-1 0,1 1 0,-1-1 0,0 0 0,1 1 0,-1-1 0,0 0 0,1 0 0,-1 1 0,0-1 0,0 0 1,0 0-1,0 1 0,0-1 0,0 0 0,0 0 0,0 1 0,0-1 0,0 0 0,0 0 0,0 0 0,0 1 0,-1-1 0,1 0 0,0 1 0,0-1 0,-1 0 0,1 1 0,-1-1 0,1 0 0,-1 1 0,1-1 0,-1 1 0,1-1 0,-1 1 0,1-1 0,-1 1 0,0-1 0,1 1 0,-1-1-8,-5-3 15,-1 1-1,1-1 1,0 1 0,-7-2-15,4 2-12,-67-23 39,44 16 352,1-1-1,-10-6-378,39 16 23,-2 0 54,0-1 1,1 0-1,-1-1 0,1 1 1,-3-2-78,6 3 13,-1 1 1,0-1 0,1 1-1,-1-1 1,0 0 0,1 0-1,-1 1 1,1-1 0,-1 0-1,1 0 1,0 0 0,-1 1-1,1-1 1,0 0-1,-1 0 1,1 0 0,0 0-1,0 0 1,0 0 0,0 0-1,0 0 1,0 1 0,0-1-1,0 0 1,0 0 0,0 0-1,1 0 1,-1 0 0,0 0-14,3-3 3,-1 1 1,0-1 0,1 1 0,0-1-1,-1 1 1,1 0 0,1 0 0,-1 1-1,0-1 1,1 1 0,-1-1 0,1 1-4,12-7-2,0 0 1,6-1 1,-5 3-624,-1 0 1,1 1-1,10-1 624,-20 5-1257,1 1 1,-1 0-1,0 1 1,7-1 1256,-10 2-1182,0-1-1,0 1 1,0-1-1,0 1 1,0 0-1,0 1 1,0-1-1,3 2 1183,13 11-1754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1.0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15 13440,'-4'-3'1738,"-1"-3"369,4 1 2037,1 5-2331,0 0-624,0 14 22,-4 37-802,2-38-442,1 0 0,0 0 0,1 0 0,1 4 33,0-7-269,0 0 0,1 0 0,0-1 0,2 5 269,8 10-3317,-10-22 2535,-1 0-1,1 0 1,0 0 0,0 0-1,0-1 1,0 1 0,0 0-1,0-1 1,1 0 782,14 8-3125,-4-1 1525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1.3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65 261 14464,'-7'2'6675,"11"1"-3581,13 3-1232,-6-5-1738,0-1 0,1 0 0,-1-1 0,0 0 0,0 0 0,0-2 0,0 1 0,0-1 0,0-1 0,-1 0 0,1 0 0,5-4-124,-15 7 8,0 1 0,0-1 0,0 1-1,0-1 1,0 0 0,0 1 0,0-1 0,0 0 0,0 0-1,-1 0 1,1 0 0,0 0 0,-1 0 0,1 0-1,-1 0 1,1 0 0,-1 0 0,1 0-8,-1 0-1,0 0 1,0 1-1,0-1 1,0 0-1,0 0 1,0 0-1,-1 1 1,1-1 0,0 0-1,0 0 1,0 1-1,-1-1 1,1 0-1,-1 0 1,1 1-1,0-1 1,-1 0-1,1 1 1,-1-1 0,-3-2-18,1 0 1,-1 0 0,0 0 0,1 0-1,-1 1 1,0 0 0,-3-1 17,-11-5-34,0 0 1,-9-1 33,-22-9 3,24 8 30,16 7-22,-1-1 1,1 0-1,0 0 1,1-1 0,-4-3-12,11 8-1,0-1 1,1 1 0,-1 0-1,1-1 1,-1 1 0,0-1-1,1 1 1,-1-1 0,1 0-1,-1 1 1,1-1 0,0 0-1,-1 1 1,1-1 0,-1 0-1,1 1 1,0-1 0,0 0-1,0 0 1,-1 1 0,1-1-1,0 0 1,0 0 0,0 1-1,0-1 1,0 0 0,0 0-1,0 1 1,0-1 0,1 0-1,-1 0 1,0 1 0,0-1-1,1 0 1,-1 0 0,0 1-1,1-1 1,-1 0 0,1 1-1,-1-1 1,1 1 0,-1-1-1,1 1 1,-1-1 0,1 1-1,0-1 1,3-3-16,1 0-1,0 1 0,0-1 1,0 1-1,4-1 17,-7 2 2,15-6-190,1 0 0,3-1 188,-4 3-1551,1 0 1,0 2-1,0-1 1,0 2-1,0 1 1,13-1 1550,-24 4-329,1 0 1,-1 0-1,0 0 0,7 3 329,-13-4-18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1.8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270 29 4992,'-8'-2'12869,"-3"-4"-8967,-6-2-3474,6 6 91,0 1-1,0 0 0,0 0 0,0 1 1,-1 0-1,1 1 0,0 1 1,0-1-1,-8 4-518,11-3 80,0 0-1,0 1 1,0 0 0,1 1 0,0-1-1,-1 1 1,1 1 0,1-1 0,-1 1-1,1 1 1,0-1 0,0 1-1,-4 4-79,9-8-2,0-1 0,-1 1 0,1 0-1,0-1 1,0 1 0,0 0-1,0 0 1,0 0 0,1 0-1,-1 0 1,1 0 0,-1 0-1,1 0 1,-1 0 0,1 0-1,0 0 1,0 0 0,0 0-1,1 0 1,-1 0 0,0 0-1,1 0 1,-1 0 0,1 0 0,-1 0-1,1 0 1,0 0 0,0 0-1,0 0 1,0 0 0,0-1-1,1 1 1,-1-1 0,0 1-1,1-1 1,-1 1 0,1-1-1,0 0 1,-1 1 0,1-1-1,0 0 1,0 0 0,0 0-1,0-1 1,0 1 0,0 0 2,11 2 31,-1-1 1,1 0-1,-1-1 1,1 0-1,0-1 1,0 0 0,-1-1-1,6-2-31,-11 3 25,6-1 20,-1-1 0,1 0 0,-1-1 0,0-1 0,0 1 0,0-2 0,-1 0 0,1 0 0,9-7-45,-18 10-13,-1 1-1,1-1 1,-1 0 0,1 0-1,-1 0 1,0 0-1,0 0 1,0-1-1,0 1 1,0-1-1,-1 1 1,1-1-1,-1 0 1,0 0-1,0 0 1,0 1-1,0-1 1,0 0-1,0 0 1,-1 0-1,1 0 1,-1-1 13,0 0-442,-1 1 0,1-1 0,0 0 0,-1 1 0,0-1 0,0 1 0,0-1 0,0 1 0,-1-1 0,1 1 1,-1 0-1,0 0 442,-4-10-5275,4 8-3498,9 10 6992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7.4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56 12032,'-21'-8'4479,"19"2"-3487,-2 0 992,4 6 192,4 0-640,1 0-64,1-2-672,6-2-160,6-1-384,10 0-96,6-1 32,5 1-96,-3-1-64,-2 3-928,-7 3-448,-6 0-3392,-5 0-1471,-7 3 3199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2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12 13952,'-2'-2'1104,"-6"-6"1028,5 7-321,4 6 1968,5 14-3361,1 0 0,1-1 0,0 0-1,2 0-417,2 5 100,17 37-133,-12-19-4900,-16-39 1664,0-2 1275,3 0 890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2.5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90 13312,'-22'-24'4991,"22"24"-3871,17-8 544,-17 8-96,23-4-512,-7 1-128,24-9-352,-7 4-96,24-4-288,-14 1-896,0 8-416,-9-2-3808,-12 13-1631,-5 0 3295,-13 11 1664</inkml:trace>
  <inkml:trace contextRef="#ctx0" brushRef="#br0" timeOffset="1">101 276 12288,'16'-15'4575,"-16"15"-3583,48-11 1088,-38 11 192,10-8-800,-2 0-256,12-3-672,-5 3-192,10 0-224,-4 0-2752,-1 5-1184,-5 0 1888,-4 14 960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3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305 75 7296,'1'-1'164,"1"1"0,-1-1 0,0 0 0,0 1 0,0-1 0,0 0 1,0 0-1,0 0 0,0 0 0,0 0 0,0 0 0,0 0 0,-1 0 0,1 0 1,0 0-1,0 0 0,-1 0 0,1 0 0,-1-1 0,1 1 0,-1 0 0,0-2-164,2-1 717,-2 4-435,0-1 0,1 0 0,-1 0 0,0 0-1,1 0 1,-1 0 0,0 0 0,0 0 0,0 0 0,0 0 0,0 0 0,0 1-1,0-1 1,0 0 0,0 0 0,0 0 0,0 0 0,-1 0 0,1 0 0,0 0 0,-1 0-1,1 0 1,0 0 0,-1 1 0,1-1 0,-1 0 0,0 0 0,1 1 0,-1-1-1,0 0 1,1 1 0,-1-1 0,0 0 0,0 1 0,1-1 0,-1 1 0,0 0-282,-7-4 228,1 1 0,-1 1 0,0 0 0,0 0 0,0 1 0,0-1 0,0 2 0,0-1 0,0 1 0,0 0 1,0 1-1,0 0 0,0 0 0,0 1 0,-2 1-228,-8 2 192,1 0 1,0 2-1,1 0 1,0 1-1,0 1 1,-6 5-193,15-10 36,0 1 0,1 0 0,0 0 0,0 1 0,0-1 1,1 1-1,-2 3-36,5-7 4,1 0 0,-1 0 0,1 0 0,0 0 0,-1 1 1,1-1-1,0 1 0,1-1 0,-1 1 0,0-1 0,1 1 0,-1-1 0,1 1 0,0-1 1,0 1-1,0 0 0,0-1 0,0 1 0,1-1 0,-1 1 0,1 0 0,-1-1 0,1 1 0,1 0-4,0 1 6,1 0-1,-1 0 0,1-1 1,0 1-1,0-1 0,0 1 0,1-1 1,-1 0-1,1-1 0,0 1 1,0-1-1,0 1 0,1-1-5,11 6 32,1 0 0,12 2-32,-28-9 1,18 5-232,-1-1 1,1 0 0,0-2-1,0 0 1,1-1-1,4 0 231,-8-2-1567,0-1-1,1 0 0,-1-2 1,15-3 1567,20-7-1968,-10 5 922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3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213 43 11392,'-8'-8'1392,"6"6"-986,1 0 0,-1 0 0,0 1-1,0-1 1,0 0 0,-1 1 0,1 0 0,0-1-1,0 1 1,-1 0-406,-1-1 169,1 0 267,0 0 0,-1 0 0,1 0-1,0 1 1,-1 0 0,1-1 0,-1 1 0,0 0 0,1 1 0,-1-1-1,0 1 1,1-1 0,-1 1 0,0 0 0,0 1 0,1-1 0,-1 1-436,-7 2 395,1 1 1,0 1 0,0 0 0,0 0-1,1 1 1,-5 3-396,11-7 16,0 1-1,0-1 0,0 1 1,0 0-1,0-1 1,1 1-1,0 0 0,-1 1 1,1-1-1,0 0 1,1 1-1,-1-1 0,1 1 1,-1-1-1,1 1 1,0 0-1,0-1 0,1 1 1,-1 0-1,1 1-15,0-4 2,0 0 1,0 0-1,0-1 0,0 1 0,0 0 1,0 0-1,0-1 0,1 1 0,-1 0 0,0 0 1,1-1-1,-1 1 0,0 0 0,1-1 1,-1 1-1,1 0 0,-1-1 0,1 1 1,-1-1-1,1 1 0,0-1 0,-1 1 1,1-1-1,-1 1 0,2-1-2,0 1 20,0 0-1,0 0 1,0-1 0,0 1-1,0-1 1,0 0 0,1 0-1,-1 1 1,0-1 0,1-1-20,7 0 142,0 0 0,1-1 0,8-3-142,-15 4 30,4 0 47,-1-2 0,1 1-1,-1-1 1,0 0-1,0 0 1,5-4-77,-8 4-17,0 1 1,-1-2-1,1 1 0,-1 0 1,0-1-1,0 1 1,0-1-1,0 0 0,0 0 1,1-4 16,-2 4-553,11-19-1501,-2 11-8192,-11 12 10161,0 0 1,0 0-1,0 0 0,0 0 1,0-1-1,0 1 0,1 0 1,-1 0-1,0 0 1,0 0-1,0 0 0,0 0 1,0 0-1,1 0 0,-1 0 1,0 0-1,0 0 1,0 0-1,0 0 0,0 0 1,1 0-1,-1 0 0,0 0 1,0 0-1,0 0 1,0 0-1,1 0 0,-1 0 1,0 0-1,0 0 0,0 0 1,0 0-1,0 0 0,1 0 1,-1 0-1,0 0 1,0 0-1,0 1 85,7 10-1637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3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37 259 14208,'-32'-28'8181,"31"27"-8051,1 1 0,-1-1-1,1 0 1,0 1 0,-1-1 0,1 0 0,0 1 0,0-1 0,-1 0 0,1 1 0,0-1 0,0 0 0,0 1 0,0-1 0,0 0 0,0 0-1,0 1 1,0-1 0,0 0 0,0 1 0,1-2-130,-1-2 392,1-23-30,2 0 1,2-10-363,3-31 5,-7 61-26,0 0 1,0 0-1,1-1 0,2-3 21,-4 10-2,0 1-3,0-1 1,0 1 0,0-1-1,0 1 1,0 0-1,0-1 1,0 1 0,0-1-1,0 1 1,0-1-1,1 1 1,-1 0 0,0-1-1,0 1 1,1-1-1,-1 1 1,0 0 0,1-1-1,-1 1 1,0 0-1,1-1 1,-1 1-1,0 0 1,1 0 0,-1-1-1,0 1 1,1 0 4,8 11-125,-5-4 113,2 2 12,2 4-1,0-1 0,0-1 0,2 0 0,1 2 1,-7-9 2,1 0-1,-1 0 1,1-1 0,0 1-1,0-1 1,0-1 0,0 1-1,1-1 1,-1 1 0,1-2-1,-1 1 1,6 0-2,-7 0 9,1-2 0,0 1 0,1 0 0,-1-1 0,0 0 0,0 0 0,0-1 0,0 1 0,0-1 0,0 0 0,0-1 0,-1 1 0,1-1 0,0 0 0,-1 0 0,1 0 0,-1-1 0,1 0 0,-1 0-9,39-32 26,-42 35-27,-1-1 0,0 1 0,1 0 0,-1-1 0,1 1 0,-1 0 0,1-1 0,-1 1 0,0 0 0,1 0 0,-1-1 0,1 1 0,-1 0 0,1 0 0,-1 0 0,1 0 0,0-1 0,-1 1 0,1 0 0,-1 0 0,1 0 0,-1 0 0,1 0 0,-1 1-1,1-1 1,-1 0 0,1 0 0,-1 0 0,1 0 0,-1 0 0,1 1 0,-1-1 0,1 0 0,-1 1 0,1-1 0,-1 0 0,1 1 0,-1-1 0,0 0 0,1 1 0,-1-1 0,0 1 0,1-1 0,-1 0 0,0 1 0,0-1 0,1 1 0,-1-1 1,2 5-13,0 0 0,0 0-1,-1 0 1,1 0 0,-1 2 13,2 4-2,3 8-55,-4-10-50,1 0-1,0 0 0,0 0 0,1 0 0,0-1 0,1 1 0,0-1 0,0 0 0,0-1 0,3 3 108,-1-5-2304,-2-1-3675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4.2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80 13312,'-16'-13'4703,"16"13"-4607,0 0 0,0 0 0,0 1 0,0-1 0,0 0 0,0 0 0,0 0 0,0 0 0,0 0 0,0 0 0,0 0 0,0 0 0,0 0-1,0 0 1,0 0 0,0 0 0,0 0 0,0 0 0,0 0 0,0 0 0,0 0 0,0 0 0,0 0 0,0 0 0,0 0 0,0 0 0,-1 0 0,1 0 0,0 0 0,0 0 0,0 0 0,0 0 0,0 0-1,0 0-95,8 9 1405,0 2-1167,0 0 0,-1 1 1,0 0-1,-1 1 0,0-1 0,-1 1 0,0 0 1,-1 1-1,-1 1-238,-1-6-6,0 0 1,-1 1-1,0-1 1,0 5 5,-1-11-154,0 1 0,0 0 1,-1-1-1,1 1 0,-1 0 0,0-1 1,0 1-1,0-1 0,0 1 1,0-1-1,-1 0 0,-1 3 154,1-5-156,1 1 0,0-1 0,-1 0 0,1 0 0,-1 0 0,0 0 0,1 0 0,-1 0 0,0-1 0,1 1 0,-1-1 0,0 1 0,0-1 0,0 1 0,0-1 0,1 0 0,-1 0 0,0 0 0,0 0 0,0 0 0,0 0 0,-1-1 156,-5 0-318,-1-1 0,1 0 0,0 0 0,-3-2 318,6 1 48,0 1-1,-1-1 0,1 0 0,0 0 1,0-1-1,1 1 0,-1-1 0,1 0 1,0-1-1,0 1 0,0-1 0,1 1 1,-1-1-1,-1-3-47,3 4 88,0 0 1,0 0 0,1 1 0,-1-1-1,1 0 1,0 0 0,0 0-1,0-1 1,0 1 0,1 0 0,-1 0-1,1 0 1,0-1 0,1 1-1,-1 0 1,1-1-89,1-3 128,0 0 0,0 1 0,0 0 0,1-1 0,0 1-1,1 0 1,3-5-128,-2 3 51,1 1 0,0 0 0,1 1 0,0-1 0,0 1 0,1 1-1,-1-1 1,1 1 0,1 1 0,-1-1 0,1 1 0,0 1 0,0 0 0,0 0-1,1 1 1,0 0 0,-1 0 0,1 1 0,0 1 0,0-1 0,0 2-1,0-1 1,0 1 0,0 1 0,0 0 0,4 1-51,-9-1 81,0 0 0,-1 1 0,1 0-1,0-1 1,-1 2 0,1-1 0,-1 0-81,-2-1 52,-1 0 1,0 0-1,1 0 0,-1 0 1,0 0-1,0 1 0,0-1 1,1 0-1,-1 0 0,0 1 1,-1-1-1,1 1 0,0-1 1,0 1-1,-1-1 0,1 1 1,-1-1-1,1 1 0,-1 0 1,0-1-1,1 1 0,-1 1-52,0-1 77,-1 0 0,1 1 0,-1-1 0,0 0 0,1 1 0,-1-1 0,0 0 0,0 0 0,-1 0 0,1 0 0,0 0 0,-1 0 0,1 0 0,-1 0 0,1-1 0,-1 1 0,0-1 0,-1 2-77,-4 2 166,-1 1-1,1-2 1,-1 1-1,-2 0-165,-26 12 289,16-8-314,0 1 0,1 0 0,-4 4 25,16-7-821,7-3-458,2-3 1059,0 0-1,0 0 1,0 0-1,0-1 1,1 1-1,-1-1 1,0 0 0,0 0-1,0 0 1,2 0 220,34 1-598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4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31 12288,'-29'-26'7642,"27"24"-5695,2 2-417,0 15 902,0-4-2327,1 1 0,-1-1 0,2 1 0,0 0 0,0-1-1,1 0 1,1 2-105,-3-10 66,0 0 0,0 0 0,0 0 0,1 0 0,0-1 0,-1 1 0,1 0 0,0-1 0,0 1 0,0-1 0,1 0 0,-1 0 0,1 0 0,-1 0 0,1 0 0,0 0 0,-1-1 0,1 1 0,0-1 0,0 0 0,0 1 0,0-2 0,0 1 0,1 0 0,-1-1 0,0 1-1,0-1 1,3 0-66,-3 0 28,0 0 0,0-1 0,0 1-1,-1-1 1,1 0 0,0 0 0,-1 0-1,1 0 1,-1 0 0,1 0-1,-1-1 1,1 1 0,-1-1 0,0 0-1,0 0 1,0 0 0,0 0-1,0 0 1,0 0 0,0 0 0,-1 0-1,1-1 1,-1 1 0,0-1 0,0 1-1,1-1 1,-2 0 0,2-1-28,1-6-482,0-1 1,-1 1 0,0-1-1,-1 1 1,0-1 0,0-9 481,-1-8-3366,4 25 2694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4.9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72 8192,'7'-11'1018,"-5"8"-590,0 0-1,-1 0 1,1-1-1,-1 1 0,1-1 1,-1 1-1,0-2-427,0 1 554,9-18 3687,-6 16 1890,-3 15-4278,1 9-1424,0 1 0,0-1 0,5 11-429,1 17 115,7 36-3446,-9-53-5449,-5-20 1644,-1-2 2560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5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39 119 11776,'-38'-28'4480,"38"28"-3489,3-3 769,-3 3 128,18-5-576,-6 2-96,31-8-576,-12 3-160,24-8-288,-7 5-128,13 0-32,-14 0-1952,-4 3-832,-5 5 1376,-7 3 672</inkml:trace>
  <inkml:trace contextRef="#ctx0" brushRef="#br0" timeOffset="1">560 72 12416,'-1'3'7408,"0"3"-3461,-5 41-2103,6-38-1773,0 0-1,0 0 0,2 0 1,-1 0-1,1 0 0,0 0-70,-1-6 28,0 0 0,0 0-1,1 0 1,-1 0 0,1 0 0,0 0-1,0 0 1,0 0 0,0-1 0,0 1-1,1-1 1,-1 1 0,1-1 0,-1 0 0,1 0-1,0 0 1,0-1 0,0 1 0,0 0-28,5 0 91,-1 1 1,1-1 0,-1-1 0,1 1 0,-1-1 0,1 0 0,0-1 0,0 0-1,0 0-91,6-1-774,1-1-1,0 0 0,-1-1 1,7-2 774,-17 4-839,0-1-1,1 1 1,-1-1 0,0-1 0,0 1 0,1-2 839,4-2-635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5.6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36 107 12800,'-36'-8'4735,"36"8"-3679,8-8 544,-8 8 64,15-3-672,-2 0-96,12-10-448,0 2-192,14-8-160,-9 5-1984,0 1-864,-3 2 1376,-14 8 672</inkml:trace>
  <inkml:trace contextRef="#ctx0" brushRef="#br0" timeOffset="1">61 200 14208,'8'-11'5279,"-8"11"-4127,27-5 320,-24 5-96,15-3-864,-6-2-192,19-1-3744,-9-2-1695,8-4 2591,-4 4 1248,-6-15 960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7.7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89 14336,'-6'0'5343,"12"0"-4127,10-12 320,-4 8-96,6-6-672,9 0-96,7-1-384,5 0-128,-5 0-96,2 3-128,-8 2-32,-5 4-3680,2 2-1600,0 0 2689,-1-4 1343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6.3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12 8448,'-1'-1'342,"1"0"-167,0 1-1,0-1 0,0 1 0,0-1 1,-1 1-1,1-1 0,0 1 1,0-1-1,0 1 0,-1 0 0,1-1 1,0 1-1,-1-1 0,1 1 1,0 0-1,-1-1 0,1 1 0,-1 0 1,1-1-1,0 1 0,-1 0 1,1 0-1,-1-1 0,1 1 1,-1 0-1,1 0 0,-1 0 0,1 0 1,-1 0-1,1 0 0,-1 0 1,0 0-175,1 1 3631,0 5-2581,0-3-441,2 35 409,2-1-1,1 0 0,3 4-1017,-1-3-629,-1 0-1,-2 1 0,-2 4 630,-2-40-950,0 0-1,0-1 1,0 1 0,0 0 0,-1 0 0,1 0-1,-1 0 1,0 0 0,0-1 0,0 1 0,0 0-1,-1 1 951,-3 1-1354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6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13 228 9728,'-10'-32'3120,"9"31"-3020,1 0 0,0 1 0,0-1 0,-1 0 1,1 0-1,0 0 0,0 1 0,0-1 0,0 0 0,0 0 1,0 0-1,0 0 0,0 0 0,0 0-100,0-5 445,0 5-280,0-1-1,0 0 1,0 0-1,1 0 1,-1 1-1,0-1 1,0 0 0,1 0-1,0 0 1,-1 1-1,1-1 1,0 0-1,0 1 1,-1-1 0,1 1-1,0-1 1,2 0-165,2-6 769,-2 3-383,1 1 0,-1-1 0,1 1 0,0-1-1,0 1-385,12-8 201,-1 0 0,2 0 0,-1 1 0,1 2 0,1-1 1,0 2-1,0 0 0,1 2 0,0 0 0,0 1 0,0 0 0,1 2 0,7-1-201,-18 4 79,1 0 0,-1 1 1,0 0-1,5 1-79,-11-2 27,-1 1 0,1-1 0,0 1 1,0 0-1,-1 0 0,1 0 0,-1 0 0,1 1 0,-1-1 1,1 1-1,-1-1 0,0 1 0,0 0 0,0 0 0,0 0 1,2 2-28,-3-1 5,0-1 0,0 1 0,0-1 0,0 1 0,0 0 0,0-1 0,-1 1 0,1 0 0,-1 0 0,0-1 0,0 1 0,0 0 0,0 0 0,0 0 0,-1-1 0,1 1 0,-1 0 0,0 0 0,0-1 0,0 1 0,0 0 0,0-1 0,-1 0 0,1 1 0,-2 0-5,-2 5-18,0-1 0,-1 0 0,0 0 0,0 0 1,-1-1-1,0 0 0,-3 2 18,-15 10 133,-21 10-133,30-19 213,8-3 26,8-6-230,0 0-1,0 0 1,0 0-1,0 0 1,0 0-1,0 0 1,0 0-1,0 0 1,0 0-1,0 1 0,0-1 1,0 0-1,0 0 1,0 0-1,0 0 1,0 0-1,0 0 1,0 0-1,0 0 1,0 0-1,0 0 1,0 0-1,0 1 0,0-1 1,0 0-1,0 0 1,1 0-1,-1 0 1,0 0-1,0 0 1,0 0-1,0 0 1,0 0-1,0 0 1,0 0-1,0 0 1,0 0-1,0 0 0,0 0 1,0 0-1,0 0 1,0 0-1,1 0 1,-1 0-1,0 0 1,0 0-1,0 0 1,0 0-1,0 0 1,0 0-1,0 0-8,19 0 877,-7 0-718,5 0 83,0 2 1,0 0-1,0 1 0,0 0 1,0 1-1,9 5-242,9 4 4,-1 2-1,16 10-3,-13-11-5695,-5-3 383,-11-1 3968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8.2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31 8192,'-2'0'358,"0"0"0,1 0 0,-1 0 1,0 0-1,0 0 0,1 0 0,-1 0 0,0-1 0,0 1 1,1-1-1,-1 1 0,0-1 0,0 0-358,-16-3 8383,18 4-7012,22-1 144,57-8-1292,-30 3-2652,0 2 0,48 2 2429,-67 5-667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8.8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275 47 9984,'0'-6'1609,"0"-13"1528,0 18-2927,0 1 1,0-1-1,-1 0 1,1 1-1,0-1 1,0 0 0,-1 1-1,1-1 1,0 1-1,-1-1 1,1 0-1,0 1 1,-1-1 0,1 1-1,-1-1 1,1 1-1,-1-1 1,1 1-1,-1-1 1,1 1 0,-1 0-1,0-1 1,0 1-211,-5-2 275,0 0 0,0 1 0,0-1 0,0 1-1,0 1 1,0-1 0,-1 1 0,1 0 0,0 1 0,0-1 0,0 1 0,-1 1 0,-1 0-275,0 0 131,0 1 0,0 1 0,1-1-1,-1 1 1,1 1 0,0-1 0,0 1 0,0 0 0,-5 7-131,2-3 88,1 2 1,0-1 0,0 1 0,1 1-1,0-1 1,1 1 0,1 1 0,0-1-1,1 1 1,0 0 0,0 0 0,2 1-1,0-1 1,-1 6-89,4-14 6,0 0 1,0 0-1,0 1 0,0-1 1,1 0-1,0 0 0,0 0 0,0 0 1,1 0-1,0 0 0,0 0 0,0 0 1,0-1-1,1 1 0,0-1 0,0 1 1,1 0-7,-1-1 20,0-1 1,0 0 0,0 1 0,1-1 0,0 0-1,-1 0 1,1-1 0,0 1 0,0-1 0,1 0-1,-1 0 1,0 0 0,1-1 0,-1 0-1,1 0 1,-1 0 0,1 0 0,0 0 0,2-1-21,-5 0 2,0 0 0,1 0 1,-1 0-1,0 0 0,0 0 1,0 0-1,0-1 1,1 1-1,-1-1 0,0 1 1,0-1-1,0 0 0,0 0 1,0 0-1,0 0 1,-1 0-1,1-1 0,0 1 1,0-1-1,-1 1 0,1-1 1,-1 1-1,1-1 1,-1 0-1,0 0 0,0 1 1,0-1-1,0 0 0,0 0 1,0 0-1,0 0 1,-1-1-1,1 1 0,-1-1-2,1-1-5,-1-1 0,0 1 0,0-1 0,-1 1 0,1-1 0,-1 1 0,0 0 0,0-1 0,0 1 0,-1 0 0,1 0 0,-1 0 0,0 0 0,-1 0 0,1 0 0,-2-1 5,3 3-15,0 1 1,0-1 0,0 1 0,0-1 0,0 1 0,0-1-1,1 0 1,-1 0 0,0-1 14,1 3-3,0-1 0,0 1 0,0-1 1,0 1-1,0-1 0,0 1 0,0-1 0,0 1 0,1-1 0,-1 1 0,0-1 0,0 1 0,0-1 0,0 1 0,1-1 1,-1 1-1,0-1 0,1 1 0,-1 0 0,0-1 0,1 1 0,-1 0 0,0-1 0,1 1 0,-1 0 0,1-1 0,-1 1 1,0 0-1,1 0 0,-1 0 0,1-1 0,-1 1 0,1 0 0,-1 0 0,1 0 3,27-9-232,0 2-1,4 1 233,-15 4-3485,-1 0 1,13 0 3484,-17 2-934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9.4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53 11648,'-13'-3'3733,"13"3"-3705,0 0 0,0 0 0,0 0 0,0 0 0,0 0 0,0 0 0,-1 0 0,1 0 0,0 0 0,0 0 0,0 0 0,0 0 0,0 0 0,0 0 0,0 0 0,0 0 0,-1 0 0,1 0 0,0 0 0,0 0 0,0 0 0,0 0 0,0 0 0,0 0 0,0 0 0,0 0 1,0 0-1,-1 0 0,1 0 0,0 0 0,0 1 0,0-1 0,0 0 0,0 0 0,0 0 0,0 0 0,0 0 0,0 0 0,0 0 0,0 0 0,0 0 0,0 1 0,0-1 0,0 0 0,0 0 0,0 0 0,0 0 0,0 0 0,0 0 0,0 0 0,0 0 0,0 1 0,0-1 0,0 0 0,0 0-28,-3 20 825,1-1-1,1 1 1,0 0-1,3 13-824,-1 9 105,-1 46-1999,-3-91 1758,0 1-1,0-1 0,0 1 0,0-1 0,1 0 0,0 0 0,-1 0 0,1 0 0,0-1 137,-2-4 140,0 0-1,1 0 1,0 0-1,0-1 1,1 1-1,0-1 0,1 0 1,0 1-1,0-6-139,1 8 164,0 0-1,0 1 0,1-1 1,0 0-1,0 1 0,0-1 1,1 0-1,0 1 0,0 0 0,1-1 1,-1 1-1,1 0 0,0 0 1,3-3-164,0 0 74,0 1 1,1 1 0,0-1 0,0 1-1,0 0 1,1 0 0,0 1-1,2-1-74,5-2 224,0 1 0,0 1 0,0 1 0,5-1-224,-19 6 10,14-3 288,-15 3-284,1 1 1,-1-1-1,1 0 1,-1 1-1,1-1 1,-1 0-1,0 1 1,1-1-1,-1 1 1,1-1-1,-1 1 1,0-1-1,1 1 0,-1-1 1,0 1-1,0 0 1,1-1-1,-1 1 1,0-1-1,0 1-14,1 0 14,-1 0-1,0 0 0,0 0 1,1 1-1,-1-1 1,0 0-1,0 0 0,0 0 1,0 0-1,-1 0 0,1 0 1,0 1-1,0-1 0,-1 0 1,1 0-1,0 0 1,-1 0-1,1 0 0,-1 0 1,1 0-1,-1 0 0,0 0 1,1-1-1,-1 1 1,0 0-1,0 0 0,0 0-13,-4 5 71,-5 6 18,0-1-1,-1 0 0,-1 0 1,0-1-1,0-1 1,-1 0-1,-8 5-88,1-1 13,1 0 1,-12 12-14,15-6-175,15-18 172,1-1 0,0 1 0,-1 0 0,1-1-1,0 1 1,-1 0 0,1 0 0,0-1 0,0 1 0,0 0 0,-1 0 0,1-1 0,0 1 0,0 0 0,0 0 0,0-1 0,0 1 0,0 0 0,1 0 0,-1-1 0,0 1 0,0 0 0,1 0 0,-1-1 0,0 1 0,1 0 0,-1-1 0,0 1 0,1 0 0,-1-1 0,1 1 0,-1-1 3,3 2 26,-1-1 0,0 1 0,1-1 0,-1 0 0,0 0 0,1 0 0,-1 0 0,1 0 0,0-1 0,-1 1 0,1-1 0,0 1 0,0-1-26,43 0 417,-26 0-202,-3-1-235,3 1 383,-1 1 0,11 1-363,-25-1-199,1 0 0,-1 0 0,0 0 0,1 1 0,-1-1 0,0 1 0,0 1 0,-1-1 0,1 1 1,0 0-1,1 1 199,26 19-11381,-16-12 9813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39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8 298 12032,'-1'-2'760,"0"0"-1,0-1 1,0 1 0,0 0 0,0-1 0,1 1 0,-1-1 0,1 1 0,0-1 0,0 1 0,0-1-1,0-1-759,5-31 3509,-3 23-3433,25-184 986,-21 179-1005,-6 16-57,0 1 0,0 0 0,0-1 0,1 1 0,-1 0 0,0 0 0,0-1 0,1 1 0,-1 0 0,0 0 0,1-1 0,-1 1 0,0 0 0,1 0 0,-1 0 0,0 0 0,1-1 0,-1 1 0,0 0 0,1 0 0,-1 0 0,0 0 0,1 0 0,-1 0 1,1 0-1,-1 0 0,0 0 0,1 0 0,-1 0 0,1 0 0,-1 0 0,0 1 0,1-1 0,-1 0 0,0 0 0,1 0 0,-1 0 0,0 1 0,1-1 0,-1 0 0,0 0 0,0 1 0,1-1 0,-1 0 0,0 0 0,0 1 0,1-1 0,-1 0 0,0 1 0,0-1 0,0 0 0,0 1 0,11 14 23,-1 0 0,-1 0 1,-1 1-1,4 9-23,11 22 35,1-7-882,-14-25-100,0 1 0,-2 1 1,1 0-1,-1 2 947,-5-8-1451,-7-3 720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2.6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63 11136,'-25'3'4128,"25"-3"-3200,17 0 831,-14 0 257,20 0-672,-6 0-192,21-8-544,-7 0-224,16 2-224,-8-2-64,4-3 32,-8 3-5856,-2 0-2623,-6 0 4159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2.9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77 6784,'-7'-15'2796,"6"3"4829,1 12-5407,0 0-575,0 10 181,1 20-1470,2-1-1,2 1 1,0-1-1,3 3-353,0 7 26,3-2-7,-8-26-679,0 0 0,0 1 1,-1-1-1,0 1 0,-1 4 660,-1-15-203,0-1 0,1 0 0,-1 0-1,0 1 1,0-1 0,0 0 0,-1 0 0,1 1 0,0-1-1,0 0 1,0 1 0,0-1 0,0 0 0,0 0 0,0 1 0,0-1-1,0 0 1,-1 0 0,1 1 0,0-1 0,0 0 0,0 0-1,-1 0 1,1 1 0,0-1 0,0 0 0,0 0 0,-1 0 0,1 0-1,0 0 1,-1 1 203,-8-4-4989,-15-13 231,20 13 4830,-3-3 874,1 1 1,0-1-1,1-1 0,-1 1 1,1-1-1,1 0 0,-1 0 0,-1-5-946,-1-1 1324,1 0-1,1 0 0,0-1 1,-2-11-1324,6 22 131,1 0 0,-1 0 0,1 0 0,-1 0 0,1 0 0,0 0 0,0 0 0,0 0 0,0-1 0,1 1 0,-1 0 0,1 0 0,0 0 0,0 1 0,0-1 0,0 0 1,0 0-1,1 0 0,-1 1 0,1-1 0,0 1 0,-1-1 0,1 1 0,0 0 0,1-1 0,-1 1 0,0 0 0,2 0-131,3-3 113,1 0 0,0 1 0,0 0 0,1 1 0,-1 0 0,1 0 0,0 1 1,0 0-1,7-1-113,3 1 189,0 0 1,0 2-1,0 0 1,7 2-190,-18-1 164,0 0-1,0 0 1,0 1 0,6 2-164,-13-4 47,1 1 0,-1-1 0,1 0 0,-1 1 0,0 0 0,1-1 0,-1 1 0,0 0 0,0 0 0,1-1 0,-1 1 0,0 0 0,0 0 0,0 1 1,0-1-1,0 0 0,0 0 0,0 0 0,-1 0 0,1 1 0,0-1 0,-1 0 0,1 1 0,-1-1 0,1 1 0,-1-1 0,0 1-47,0-1 25,0 1 0,0-1 1,0 0-1,-1 0 0,1 0 0,-1 1 0,1-1 0,-1 0 0,1 0 0,-1 0 1,0 0-1,1 0 0,-1 0 0,0 0 0,0 0 0,0 0 0,1-1 0,-1 1 1,0 0-1,0 0 0,-1 0-25,-27 13 148,23-12-104,-20 8-175,-21 8-324,44-16-244,0-1 1,0 1-1,0 0 0,0 0 1,1 0-1,-1 1 0,-1 1 699,3-4-341,1 0 322,0 0-1,0 0 0,0 0 0,0 0 0,1 0 0,-1 0 0,0 0 0,0 0 0,0 0 0,0 0 0,0 0 1,0 1-1,0-1 0,0 0 0,0 0 0,0 0 0,0 0 0,0 0 0,0 0 0,0 0 0,0 0 0,0 0 1,0 0-1,0 0 0,0 0 0,0 0 0,1 0 0,-1 0 0,0 0 0,0 0 0,0 0 0,0 0 0,0 0 0,0 1 1,0-1-1,0 0 0,0 0 0,0 0 0,0 0 0,0 0 0,0 0 0,0 0 0,0 0 0,0 0 0,0 0 1,0 0-1,0 0 0,-1 0 0,1 0 0,0 0 0,0 0 0,0 1 0,0-1 0,0 0 0,0 0 0,0 0 1,0 0-1,0 0 0,0 0 0,0 0 0,0 0 0,0 0 0,0 0 0,0 0 0,0 0 0,0 0 0,0 0 20,17 1-896</inkml:trace>
  <inkml:trace contextRef="#ctx0" brushRef="#br0" timeOffset="1">383 123 11776,'-10'-23'3898,"9"23"-3710,1-1 0,0 1 0,-1 0-1,1-1 1,0 1 0,0-1 0,-1 1-1,1-1 1,0 1 0,0-1 0,0 1 0,0-1-1,-1 1 1,1-1 0,0 1 0,0-1 0,0 1-1,0-1 1,0 1 0,0-1 0,0 1-1,0-1 1,1 1 0,-1-1 0,0 1 0,0-1-1,0 1 1,1-1 0,-1 1-188,0 0 100,1 0 0,-1 0 0,0 0 0,1 0 0,-1 0-1,0 0 1,1 0 0,-1 0 0,0 1 0,1-1 0,-1 0 0,0 0 0,1 0 0,-1 0 0,0 1 0,0-1 0,1 0 0,-1 0 0,0 1-1,0-1 1,1 0 0,-1 0 0,0 1 0,0-1 0,0 0 0,1 1 0,-1-1-100,2 6 92,0 0-1,0 0 1,-1 0 0,1 0-1,-1 0 1,-1 0 0,1 0-1,-1 0 1,0 0 0,0 1-1,-1 0-91,1 28 192,0-34-197,1 15-197,0 0 0,1 0 1,1-1-1,1 1 0,0-1 0,6 14 202,-9-26-488,0-1 1,0 0-1,1 0 0,-1 0 1,1 0-1,-1-1 0,1 1 0,0 0 1,0-1-1,0 1 0,0-1 1,0 1-1,0-1 0,0 0 1,0 0-1,0 0 0,1 0 1,0 0 487,14 0-1200</inkml:trace>
  <inkml:trace contextRef="#ctx0" brushRef="#br0" timeOffset="2">543 80 13568,'0'-23'4426,"-1"23"-4343,1 0-1,0 0 1,0-1-1,0 1 1,0 0-1,0 0 1,0-1-1,0 1 1,0 0-1,0 0 1,0-1-1,0 1 1,0 0-1,1 0 1,-1-1-1,0 1 1,0 0-1,0 0 1,0 0-1,0-1 1,0 1-1,1 0 1,-1 0-1,0 0 1,0-1 0,0 1-1,0 0 1,1 0-1,-1 0 1,0 0-1,0 0 1,0-1-1,1 1 1,-1 0-1,0 0 1,0 0-1,1 0 1,-1 0-1,0 0 1,0 0-1,1 0 1,-1 0-1,0 0 1,0 0-1,1 0 1,-1 0-1,0 0 1,0 0-1,0 0 1,1 0-1,-1 0 1,0 0-1,0 0 1,1 1-1,-1-1 1,0 0-1,0 0 1,0 0 0,1 0-84,7 6 1282,-4-1-1018,0 0 0,0 0 0,0 0 0,0 1 0,-1 0 0,0 0 0,3 5-263,2 5 159,1 1 47,-1 0-1,0 1 1,-1 0-1,0 5-205,-4-14-332,-1 1 0,0 0 0,-1-1 0,0 2 332,-1-4-1144,0 0 1,-1 1-1,1-1 1,-1 0-1,-2 7 1144,-3 0-1621,-6 2 762</inkml:trace>
  <inkml:trace contextRef="#ctx0" brushRef="#br0" timeOffset="3">363 314 10496,'-23'-11'3936,"23"11"-3040,18-8 799,-13 8 193,11-5-544,-2 2-96,16-5-672,-4 0-192,17-3-256,-8 3-448,-2-3-96,-3 3 192,-4 1 96</inkml:trace>
  <inkml:trace contextRef="#ctx0" brushRef="#br0" timeOffset="4">767 91 11392,'-1'-3'856,"1"-1"0,-1 1 0,1-1 1,0 1-1,0-1 0,0 1 1,0-1-1,0 1 0,1-2-856,0 3 2523,-1 2-678,2 19-1394,1 1 1,1-1-1,1 0 0,0 0 1,1 0-1,3 2-451,-9-19 33,30 72 518,-9-21-3497,-7-15-6818,-9-26 6798,2 2 1420</inkml:trace>
  <inkml:trace contextRef="#ctx0" brushRef="#br0" timeOffset="5">1292 61 11136,'0'-16'3594,"-2"9"-1967,-21-19 4090,21 25-5487,-1-1 0,1 1-1,0 0 1,-1 0 0,1 0 0,-1 0 0,1 0-1,-1 1 1,0-1 0,1 1 0,-1-1 0,1 1-1,-1 0 1,0 0 0,0 0-230,-6 0 489,2-1-365,0 1 1,0 0-1,0 1 1,0-1-1,0 1 1,0 1-1,1-1 0,-1 1 1,0 1-1,1-1 1,-1 1-1,1 0 1,0 0-1,0 1 0,-5 3-124,2 0 53,-1-1-1,1 1 1,1 1-1,-1 0 0,1 0 1,1 1-1,-1-1 0,2 2 1,-1-1-1,1 1 0,-3 6-52,6-8-3,1-1 0,0 0 0,0 0-1,0 1 1,1-1 0,0 1-1,1-1 1,-1 1 0,2 1 3,-1-5 12,0 0 0,1 0 1,0 0-1,-1 0 0,1-1 1,1 1-1,-1 0 0,1 0 1,-1-1-1,1 1 0,0-1 1,1 1-1,-1-1 0,0 0 1,1 0-1,0 0 0,-1 0 0,4 2-12,-1-2-77,0 1 0,0-1 0,0-1 0,0 1-1,1-1 1,-1 0 0,1 0 0,-1 0-1,7 0 78,4 1-2195,1-2-1,14 0 2196,-3 0-1724,4 2 881</inkml:trace>
  <inkml:trace contextRef="#ctx0" brushRef="#br0" timeOffset="6">1512 355 11776,'0'0'142,"0"0"1,-1-1-1,1 1 0,0 0 1,-1-1-1,1 1 1,0 0-1,0-1 1,-1 1-1,1 0 1,0-1-1,0 1 1,0-1-1,0 1 1,0 0-1,0-1 0,0 1 1,-1-1-1,1 1 1,0 0-1,0-1 1,0 1-1,1-1 1,-1 1-1,0-1 1,0 1-1,0 0 1,0-1-1,0 1 0,0-1 1,1 1-143,11 1 4108,4 2-1731,-6-3-2076,0-1 1,1 0-1,-1-1 1,0 0-1,0-1 1,0 0 0,-1 0-1,1-1 1,-1 0-1,1-1 1,6-5-302,-16 10 0,1 0 0,0-1-1,-1 1 1,1-1 0,-1 1 0,1-1 0,0 1 0,-1-1 0,1 1 0,-1-1-1,1 0 1,-1 1 0,0-1 0,1 0 0,-1 1 0,0-1 0,1 0-1,-1 0 1,0 1 0,0-1 0,0 0 0,0 0 0,0 1 0,1-1 0,-2-1 0,1 1-8,0 0 0,-1 0 0,1-1 0,-1 1 0,1 0 0,-1 0 0,0 0 0,0 0 1,1 0-1,-1 0 0,0 0 0,0 0 0,0 0 0,-1 0 8,-4-4-50,-1 1 0,1 0-1,-1 0 1,-6-2 50,12 5 0,-25-10-42,0 1 0,-8 0 42,16 5 76,1-1 0,0 0 1,1-1-1,-1-1 0,1-1 1,-4-3-77,19 12 21,-1-1 0,1 0 0,0 0 0,0 0 0,0 0 1,-1 0-1,1 0 0,0 0 0,0 0 0,0 0 1,1 0-1,-1 0 0,0-1 0,0 1 0,1 0 1,-1-1-1,1 1 0,-1 0 0,1-1 0,-1 1 0,1-1 1,0 1-1,0-1 0,0 1 0,0-1 0,0 1 1,0-1-1,0 1 0,0-1 0,1 1 0,-1 0 0,0-1 1,1 1-1,-1-1 0,1 1 0,0-1-21,3-5 68,1-1-1,0 1 0,0 0 1,0 0-1,1 0 0,0 1 1,1 0-1,1-1-67,1-1-179,1 1 1,-1 0-1,1 1 0,1 0 1,-1 0-1,3 0 179,-9 4-198,1 1 0,-1 0 0,0 0 0,1 0 0,-1 0 0,0 0 0,1 1 1,-1 0-1,4 0 198,18 6-374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3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46 6912,'-1'-1'65,"-5"-21"4628,3 0 6276,3 21-10195,0 15 10,2 37-458,2 0 1,6 18-327,0 10-2307,-9-42-4747,-1-22-217,0-14 5869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3.9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34 211 8320,'-28'-29'2672,"28"28"-2623,-1 1 1,1-1 0,-1 1-1,1 0 1,0-1 0,-1 1 0,1-1-1,0 1 1,-1-1 0,1 1-1,0-1 1,-1 1 0,1-1 0,0 1-1,0-1 1,0 1 0,0-1-1,0 0 1,-1 1 0,1-1-1,0 1 1,0-1 0,0 1 0,0-1-1,1 0-49,-1-30 1568,-1 30-1454,1 0-1,0 0 0,0 0 0,0 0 1,0 0-1,0 0 0,0 0 0,0 0 1,1 0-1,-1 0 0,0 0 0,1 0 1,-1 1-1,0-1 0,1 0 0,-1 0 1,1 0-1,-1 0 0,1 1 0,-1-1 1,1 0-1,0 0 0,-1 1 0,1-1 1,0 0-114,3-2 485,4-5-114,0 0 0,1 0 0,0 1-1,0 0 1,1 0 0,0 1 0,0 0-1,6-1-370,-15 6 16,16-7 187,-1 0 0,2 1 0,-1 1 0,1 1 0,0 0-203,-8 3 86,-1 0 0,1 1 1,-1 0-1,1 1 0,0 0 0,-1 0 0,1 1 1,-1 0-1,1 1 0,0 0-86,-6-1 39,-1 0 0,0 0 0,0 0 0,0 1 0,-1-1 0,1 1 0,0 0 0,2 2-39,-4-3 6,0 0 0,0 0 0,0 0 1,0 0-1,0 0 0,0 0 0,-1 0 0,1 0 1,0 1-1,-1-1 0,1 0 0,-1 1 0,1-1 0,-1 0 1,0 1-1,1-1 0,-1 1 0,0-1 0,0 0 1,0 1-1,0-1 0,0 1-6,-1 1-14,0 0 1,0 0-1,0 0 1,0 0-1,0 0 1,0-1-1,-1 1 1,0 0-1,1-1 1,-1 1-1,0-1 0,0 0 1,-1 0-1,1 1 14,-9 7-96,-1-1-1,-7 5 97,-3 2-22,13-9 24,7-6-7,0 0-1,0 0 1,1 0-1,-1 0 1,1 0 0,-1 1-1,1-1 1,-1 1-1,1-1 1,0 1-1,-1-1 1,1 1-1,0 0 1,0-1-1,0 1 1,1 0-1,-1 0 1,0 0 5,2-1 38,-1 0 1,1 0 0,-1 0-1,1 0 1,-1 0 0,1 0-1,0-1 1,0 1 0,-1 0-1,1 0 1,0 0-1,0-1 1,0 1 0,0-1-1,0 1 1,0 0 0,0-1-1,0 1-38,22 10 564,-19-10-485,35 19 542,-1 1-1,-1 2 1,-1 1-621,5 0-3616,-33-21 3066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8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210 5 13952,'-1'0'221,"1"0"1,0-1-1,0 1 1,0 0 0,0-1-1,-1 1 1,1 0-1,0 0 1,0-1 0,-1 1-1,1 0 1,0 0-1,0-1 1,-1 1-1,1 0 1,0 0 0,-1 0-1,1 0 1,0 0-1,-1-1 1,1 1 0,0 0-1,-1 0 1,1 0-1,0 0 1,-1 0 0,1 0-1,0 0 1,-1 0-1,1 0 1,0 0 0,-1 0-1,1 1 1,0-1-1,-1 0 1,1 0 0,0 0-1,-1 0 1,1 0-1,0 1 1,0-1-1,-1 0 1,1 0 0,0 1-1,0-1 1,-1 0-1,1 0 1,0 1 0,0-1-1,0 0 1,-1 0-1,1 1 1,0-1 0,0 0-1,0 1 1,0-1-1,0 0 1,0 1 0,0-1-1,0 1-221,-5 5-810,-28 44 1676,12-22-875,2 1-1,-5 15 10,21-38-314,-12 22-351,5-18-2361,10-10 2757,0 0 0,-1 0-1,1 0 1,0 1 0,-1-1 0,1 0 0,0 0 0,-1 0 0,1 0 0,0 0 0,-1 0 0,1 0-1,0 0 1,-1 0 0,1 0 0,-1 0 0,1 0 0,0 0 0,-1 0 0,1 0 0,0 0 0,-1 0-1,1 0 1,0 0 0,-1-1 0,1 1 269,-4-3-2458,2-4 1178</inkml:trace>
  <inkml:trace contextRef="#ctx0" brushRef="#br0" timeOffset="1">4 58 12032,'-4'-3'4479,"4"3"-3487,4 3 928,1-1 224,2 4-480,6 2-96,-1 4-608,2-1-256,2 3-416,2 1-192,-3-1 0,0 2-64,-3-2-32,0 3-1888,0-3-800,0 0 1344,4 0 672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4.2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54 10496,'-21'-32'3429,"21"31"-3271,-1-1 1,1 1 0,-1 0-1,0 0 1,1 0-1,-1 0 1,0 0-1,0 0 1,0 0-1,0 1 1,0-1-1,0 0 1,0 0-1,0 1 1,0-1-1,0 0 1,0 1 0,-2-1-159,0 0 655,2 0-410,1 1 0,-1-1-1,1 1 1,0 0 0,-1 0-1,1-1 1,-1 1 0,1 0 0,-1 0-1,1 0 1,-1 0 0,1-1-1,-1 1 1,0 0 0,1 0 0,-1 0-1,1 0 1,-1 0 0,1 0 0,-1 0-1,0 1-244,-5 6 1488,3 12-1278,3-16-179,0 12 294,0 0 1,1 0-1,3 11-325,-3-21 72,0 0 0,0 0 0,1 0 0,0-1 0,0 1-1,0-1 1,1 1 0,-1-1 0,1 0 0,0 0 0,0 0 0,0 0 0,4 2-72,-2-2 44,0 0 1,0 0 0,0-1 0,1 0 0,0 0 0,0 0-1,0-1 1,0 0 0,0 0 0,0 0 0,0-1 0,1 0 0,-1 0-1,1 0 1,-1-1 0,3 0-45,-1-1-641,0 1 1,0-1-1,1-1 0,-1 0 0,7-2 641,-7 1-1717,-1 0 0,0 0 0,0-1 0,0 1 0,-1-2 0,3 0 1717,3-6-1360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4.6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79 11776,'-30'-21'4480,"30"21"-3489,5-11 865,-5 11 160,17-3-608,-4-2-64,20-6-512,-2 3-224,12 2-320,-3 1-192,-2 2 0,-3-2-992,-10 5-416,-4 0-4704,-7 8-2079,-1 0 4127</inkml:trace>
  <inkml:trace contextRef="#ctx0" brushRef="#br0" timeOffset="1">18 216 11392,'-5'0'4288,"5"0"-3329,17-8 737,-12 8 96,16-3-832,-4-2-192,18-6-480,-4 3-192,7-3-64,-8 0-3296,0-1-1439,-4 4 2367,-1 12 1152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4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1 304 9344,'1'2'784,"2"0"0,-1-1 0,0 1 0,0-1 0,0 1 0,1-1 0,-1 0 0,2 0-784,-3 0 220,0-1-1,-1 0 1,1 0-1,0 0 0,-1 0 1,1 0-1,0 0 1,0 0-1,-1 0 1,1 0-1,0 0 0,-1 0 1,1 0-1,0 0 1,-1-1-1,1 1 0,0 0 1,-1-1-1,1 1 1,0 0-1,-1-1 1,1 1-1,-1-1 0,1 1 1,0-1-1,-1 1 1,0-1-1,1 1 1,-1-1-1,1 1 0,-1-1 1,0 0-1,1 1 1,-1-1-220,3-5 318,-1 0 0,0 0 0,0 0 0,-1 0 0,0-1 0,0 1 0,0-4-318,0-47 296,-2 34-146,0-21-38,0 21-147,1 1 0,3-21 35,-3 43-2,0-1-1,0 1 1,-1 0 0,1 0-1,0-1 1,0 1 0,0 0-1,0 0 1,0-1 0,0 1-1,0 0 1,0-1-1,1 1 1,-1 0 0,0 0-1,0 0 1,0-1 0,0 1-1,0 0 1,0 0-1,0-1 1,0 1 0,1 0-1,-1 0 1,0 0 0,0-1-1,0 1 1,1 0 0,-1 0-1,0 0 1,0 0-1,0 0 1,1-1 0,-1 1-1,0 0 1,0 0 0,1 0-1,-1 0 1,0 0-1,0 0 1,1 0 0,-1 0-1,0 0 1,0 0 0,1 0-1,-1 0 1,0 0-1,0 0 1,1 0 0,-1 0-1,0 0 1,0 0 0,0 0-1,1 0 1,-1 0 0,0 1-1,0-1 1,1 0 2,9 10-45,-10-9 35,8 9-85,-1 1-1,0 0 1,-1 0 0,1 4 95,-3-6-95,1 0 0,0 0 0,0 0 0,1-1 1,0 0-1,1 0 0,0 0 95,-1-2 35,0-1 1,0-1-1,0 1 1,0-1-1,1 0 1,-1 0-1,1-1 1,0 0-1,0 0 1,2 0-36,-6-3 52,-1 1 1,0-1 0,0 1 0,1-1 0,-1 0-1,0 0 1,0 0 0,1-1 0,-1 1 0,0 0-1,0-1 1,1 1 0,-1-1 0,0 0 0,2-1-53,-2 1 40,0-1 1,0 1 0,0-1 0,0 0 0,-1 1-1,1-1 1,0 0 0,-1 0 0,1 0-1,-1-1 1,0 1 0,0 0 0,0 0 0,0-1-1,0 1 1,0 0 0,-1-2-41,4-18-193,-1 0 0,-1 1 0,0-1-1,-2 0 1,-1-2 193,0-9-3749,2 23 2245,3 12 688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5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140 58 12800,'-11'-23'4202,"9"15"-1770,2 7 2107,4 59-4517,2 1 1,12 50-23,-11-74-1656,-8-28-7356,-3-9 4131,-11-15 1878,8 8 1985,1 3 1638,-17-21 2582,0 0 0,2-2 1,1 0-1,-6-13-3202,24 36 383,-1 1 0,1-1 0,0 1 0,0-1 1,0 0-1,0-1-383,2 5 84,0 0 1,0 0-1,-1 0 1,1 0-1,0 0 1,1 0-1,-1 0 1,0 0-1,0 1 1,1-1-1,-1 0 1,1 0-1,0 0 1,0 0-1,-1 1 1,1-1-1,0 0 1,0 1-1,1-1 1,0-1-85,1 1 61,0 0 0,0-1 0,0 1 0,0 1 0,0-1 0,1 0 0,-1 1 0,1 0 0,-1-1 0,1 1 0,-1 1 0,4-1-61,5-1 147,1 1 0,-1 0 0,2 1-147,-3 0 97,0 0 1,-1 1-1,1 0 0,0 1 0,0 0 0,-1 1 0,1 0 0,-1 1 1,0 0-1,0 0 0,0 1 0,-1 0 0,0 1 0,3 2-97,-8-5 70,-1 0 0,0 0 0,0 0 1,0 0-1,0 0 0,0 1 0,-1-1 0,1 2-70,-2-3 44,0 0 1,0 0-1,0 0 0,0 0 1,-1 1-1,1-1 1,-1 0-1,1 0 0,-1 0 1,0 1-1,0-1 1,0 0-1,0 1 1,-1-1-1,1 0 0,0 0 1,-1 0-1,0 1-44,-1 1 58,0 1 0,0-1 0,0 1 0,-1-1 0,0 0 0,0 0 0,0 0 0,-1 0 0,1-1 0,-1 1-58,-7 6 137,-1-1 0,-11 8-137,-23 11 113,29-18-1092,-1 1-1,-10 9 980,28-20 12,-12 13-2675,11-13 2580,1 1 0,0-1 1,0 0-1,0 1 1,0-1-1,0 0 1,-1 1-1,1-1 1,0 0-1,0 1 1,0-1-1,0 1 1,0-1-1,0 0 0,0 1 1,0-1-1,0 0 1,0 1-1,0-1 1,1 0-1,-1 1 1,0-1-1,0 0 1,0 1-1,0-1 1,1 0-1,-1 1 0,0-1 1,0 0-1,0 1 1,1-1-1,-1 0 1,0 0-1,1 1 1,-1-1-1,0 0 1,0 0-1,1 0 1,-1 1-1,0-1 0,1 0 1,-1 0-1,1 0 1,-1 0-1,0 0 1,1 0-1,-1 0 1,0 0-1,1 0 1,-1 0-1,0 0 1,1 0 81,25 1-895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5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20 14080,'-2'-9'1406,"0"-2"5332,1 20-3528,1 5-3035,1 0 0,1 0 0,0 0 0,1-1 0,0 1 1,3 5-176,-3-9 54,1-1 1,0 0-1,1 1 1,0-2-1,0 1 1,1-1-1,0 1 1,0-2-1,3 3-54,-6-7 28,1 0-1,0 0 0,-1 0 1,1 0-1,0-1 1,0 0-1,1 1 1,-1-2-1,0 1 0,1 0 1,-1-1-1,1 0 1,0 0-1,0 0-27,0 0-348,0-1 0,-1 0 1,1 0-1,-1-1 0,1 1 0,-1-1 0,1 0 0,3-1 348,-4 0-780,0 1-1,0-1 1,0 0-1,0 0 1,-1 0 0,1 0-1,2-3 781,-2 2-1157,-1 0 0,0 0 0,-1 0-1,1-1 1,-1 1 0,1-1 0,-1 1 0,1-3 1157,3-12-1696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6.1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99 11776,'-8'-14'4480,"8"14"-3489,21-13 1121,-17 13 288,19-6-768,-6-2-128,12-3-672,-2-2-192,6 2-384,-2 3-160,-9 1-64,-1-1-3904,-21 12-1760,0 0 2817,-16 15 1407</inkml:trace>
  <inkml:trace contextRef="#ctx0" brushRef="#br0" timeOffset="1">52 249 12800,'35'-11'4831,"-35"11"-3775,48-20 352,-40 20-128,14-7-1504,-5-5-512,4 4 320,-3 0 256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7.0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19 7040,'-4'-14'2368,"5"10"-886,-1 4-1292,0 0-1,0 0 0,1 0 1,-1 0-1,0-1 0,0 1 1,0 0-1,1 0 0,-1 0 1,0 0-1,0 0 0,1 0 1,-1 0-1,0 0 0,0 0 1,0 0-1,1 0 0,-1 0 1,0 0-1,0 0 0,1 0 1,-1 0-1,0 1 0,0-1 1,0 0-1,1 0 0,-1 0 1,0 0-1,0 0 0,0 0 1,1 1-1,-1-1 0,0 0 1,0 0-1,0 0 0,0 0 0,0 1 1,1-1-1,-1 0 0,0 0 1,0 0-1,0 1 0,0-1 1,0 0-1,0 0 0,0 1 1,0-1-1,0 0 0,0 0 1,0 0-1,0 1 0,0-1-189,21 149 2031,-15-85-3459,-3 26 1428,-3-89-131,0 1-1,0-1 1,0 0-1,0 0 1,0 0-1,-1 1 1,1-1-1,0 0 1,-1 0-1,1 0 1,-1 0-1,1 0 1,-1 1-1,1-1 1,-1 0-1,0 0 1,1 0-1,-1-1 1,0 1-1,0 0 1,0 0-1,0 0 1,0-1-1,0 1 1,0 0-1,0-1 1,0 1-1,0-1 1,0 1-1,0-1 1,0 1-1,-1-1 1,1 0-1,0 0 132,-1 0-134,0 0-1,1 0 0,-1 0 1,1 0-1,-1 0 0,0-1 1,1 1-1,-1-1 0,1 1 1,-1-1-1,1 0 0,-1 1 1,1-1-1,0 0 0,-1 0 1,1 0-1,0 0 1,0 0-1,0 0 0,0-1 1,0 1-1,0 0 0,0-1 1,0 1-1,0 0 0,0-1 1,0-1 134,-2-4 129,1-1-1,0 1 1,0-1 0,0 0 0,1 0 0,0 0 0,1 0 0,0-5-129,0-5 750,2 0-1,0 1 1,3-9-750,-3 17 142,0 0 1,1 0-1,1 0 1,-1 0 0,1 0-1,1 1 1,0-1-1,0 1 1,0 0 0,1 1-1,2-2-142,-3 4 85,0-1-1,1 1 1,0 1-1,0-1 1,0 1-1,0 0 1,1 0-1,0 1 1,-1-1-1,1 2 1,1-1-1,-1 1 1,0 0-1,2 0-84,16 2 316,-25 0-304,1 0 0,0 0-1,-1 0 1,1 0 0,0 0 0,-1 0 0,1 1 0,0-1 0,-1 0 0,1 0 0,-1 1 0,1-1 0,0 0 0,-1 1 0,1-1 0,-1 1 0,1-1 0,-1 0 0,1 1-1,-1 0 1,1-1 0,-1 1 0,0-1 0,1 1 0,-1-1 0,0 1 0,1 0 0,-1-1 0,0 1 0,0 0 0,0-1 0,1 1 0,-1 0-12,-1 1 19,1 0 0,0 0 1,-1-1-1,0 1 0,1 0 1,-1 0-1,0 0 0,0 0 1,0 0-1,0-1 0,0 1 0,0-1 1,-1 1-1,1-1 0,0 1 1,-1-1-1,0 1 0,1-1 1,-1 0-1,-1 1-19,-6 4 49,-1-1 0,0 1 0,-3 0-49,5-2 75,-10 4 233,12-6-78,0 0-1,0 1 1,1 0-1,-1 1 1,1-1-1,-4 4-229,8-7 15,1 0 0,-1 1 0,1-1 0,0 0 0,-1 1 0,1-1 0,0 0 0,-1 1 0,1-1 0,0 0 0,-1 1 0,1-1 0,0 0 0,0 1 0,-1-1 0,1 1 0,0-1 0,0 1 0,0-1 0,0 0 0,0 1 0,0-1 0,-1 1 0,1-1 0,0 1 0,0-1 0,0 1 0,1-1 0,-1 1 0,0-1 0,0 1 0,0-1 0,0 0 0,0 1 0,0-1 0,1 1 0,-1-1 0,0 0 0,0 1 1,1-1-1,-1 1 0,0-1 0,1 0 0,-1 1 0,0-1 0,1 0 0,-1 0 0,0 1 0,1-1 0,-1 0 0,1 0 0,-1 1 0,1-1-15,3 2 125,1 0 0,0 0 1,0-1-1,0 1 0,0-1-125,1 0 173,22 6 516,-16-5-459,0 0 1,0 2-1,-1-1 1,1 1-1,-1 1 1,0 0-1,0 1 1,3 2-231,-12-6-110,1 0 1,-1 0 0,0 1-1,-1-1 1,1 0 0,0 1-1,-1-1 1,1 1-1,-1 0 1,0-1 0,0 1-1,0 0 1,1 2 109,-2-1-780,2-1-1,-1 0 1,0 0 0,1 0 0,-1 0 0,1 0-1,0 0 1,2 2 780,7 4-1003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7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17 12416,'-11'-16'4042,"11"24"5824,-2 41-9284,2 112-395,0-154-784,1 0 1,-1 0 0,1 0-1,1 1 1,-1-1 0,3 6 596,-3-11-507,0 1 0,0-1 0,0 1 0,0-1 0,1 1 0,-1-1 0,1 0 0,0 0 0,-1 0 0,1 0 0,0 0 0,0 0 0,0 0 0,1-1 0,-1 1 0,0-1 0,1 1 0,-1-1 0,2 1 507,20 2-1370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7.6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16 311 13568,'-2'-2'927,"1"0"0,-1 0 0,1 0 0,0 0 0,0 0 0,0-1 0,0 1 0,0 0 0,0-2-927,0-2 681,0 0 0,0 0-1,1 0 1,0 0 0,0-2-681,0-3 71,0-178 484,0 188-556,0-5-21,1-1 0,-1 1 0,1-1 0,1-5 22,-2 12-3,0-1 0,0 1 0,0-1 0,1 1 0,-1-1 0,0 1 0,0-1 1,0 1-1,1-1 0,-1 1 0,0-1 0,1 1 0,-1-1 0,0 1 1,1 0-1,-1-1 0,1 1 0,-1 0 0,1-1 0,-1 1 0,0 0 1,1 0-1,-1-1 0,1 1 3,0 0-3,0 0 0,0 1 0,0-1 1,0 0-1,0 0 0,0 1 0,0-1 1,-1 1-1,1-1 0,0 1 0,0-1 0,-1 1 1,1 0-1,0-1 0,0 1 0,-1 0 1,1-1-1,-1 1 0,1 0 0,0 0 3,44 62 38,-24-32-58,2-1 0,3 2 20,-19-24 18,1 0 1,0 0 0,0-1-1,1 0 1,0-1 0,1 0-1,-1 0 1,1-1 0,1 1-19,-10-6 11,1 1 1,-1-1-1,0 1 1,0-1-1,0 1 1,0-1 0,0 0-1,0 0 1,1 0-1,-1 1 1,0-1-1,0 0 1,0 0 0,1-1-1,-1 1 1,0 0-1,0 0 1,0-1-1,0 1 1,0 0 0,1-1-1,-1 1 1,0-1-1,0 1 1,0-1-1,0 0-11,1-1 16,-1 0-1,0 1 1,1-1-1,-1 0 1,0 0-1,0 0 0,0 0 1,0 0-1,-1-1 1,1 1-1,-1 0 0,1 0 1,-1-1-16,1-6-37,0-1 0,-1 1 1,0 0-1,-1 0 0,0 0 0,-1 0 1,0 0-1,0 0 0,0 0 0,-4-7 37,-6-26-2181,11 41 2175,0-13-2979,1 14 2882,0 0 0,0-1-1,0 1 1,0 0 0,0-1-1,0 1 1,0 0 0,0-1-1,0 1 1,0 0 0,1 0 0,-1-1-1,0 1 1,0 0 0,0-1-1,0 1 1,1 0 0,-1 0-1,0 0 1,0-1 0,1 1-1,-1 0 1,0 0 0,1 0-1,-1 0 1,0-1 0,0 1-1,1 0 1,-1 0 0,0 0-1,1 0 1,-1 0 0,0 0-1,1 0 1,-1 0 0,0 0-1,1 0 1,-1 0 0,0 0-1,1 0 1,-1 0 103,19 6-938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8.1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226 78 12416,'5'-37'7893,"-5"35"-7573,0 1 0,-1-1 0,1 1 1,0-1-1,-1 1 0,1 0 0,-1-1 0,1 1 1,-1 0-1,0-1 0,1 1 0,-1 0 1,0 0-1,0 0 0,0 0 0,0-1 0,0 1 1,0 1-1,0-1 0,0 0 0,-2-1-320,0 0 131,0 1-1,0-1 0,0 1 1,-1-1-1,1 1 0,0 0 1,-1 0-131,-2 0 36,1 1 1,-1-1 0,0 1-1,1 0 1,-1 1-1,0 0 1,1-1-1,-1 2 1,1-1 0,-1 1-1,1 0 1,0 0-1,-1 0 1,-1 2-37,1-1-2,0 1 1,1-1 0,-1 1-1,1 0 1,0 1 0,0-1-1,0 1 1,1 0 0,0 0-1,-2 2 2,-1 4-7,0 0 0,1 1-1,0-1 1,-2 9 7,5-12 4,1 0 0,0 0 0,0 0 1,1 0-1,0 1 0,1-1 0,-1 0 0,1 0 0,1 1 0,0-1 0,0 0 0,1 0 0,0 0 0,2 7-4,-2-8 7,1 0-1,0-1 0,0 1 0,1-1 0,-1 1 0,1-1 0,1 0 0,-1-1 0,1 1 0,0-1 0,0 0 0,1 0 1,0 0-1,0-1 0,0 0 0,5 3-6,-8-6 10,0 1 1,0-1-1,0 0 1,0 0-1,0 0 1,1 0 0,1 0-11,-4-1 2,0 0 0,0 0 0,0 0 0,-1 0 0,1 0 0,0 0 0,0-1 1,0 1-1,0 0 0,0 0 0,-1 0 0,1-1 0,0 1 0,0-1 0,0 1 1,-1 0-1,1-1 0,0 0 0,-1 1 0,1-1 0,0 1 0,-1-1 0,1 0 1,-1 1-1,1-1 0,-1 0 0,1 1 0,-1-1-2,0-1-13,1 1-1,-1 0 1,0-1-1,0 1 0,0 0 1,0-1-1,0 1 1,-1 0-1,1-1 1,0 1-1,-1 0 1,1-1-1,0 1 1,-1 0-1,0-1 1,1 1-1,-1 0 1,0 0-1,0 0 1,1 0-1,-1 0 0,0 0 1,0 0-1,0 0 1,0 0-1,0 0 1,-2 0 13,-2-3-57,0 0 0,0 0 0,-1 0 0,1 1-1,-5-2 58,4 2-26,-6-3-270,15 3 156,10-1 101,64-15 374,-22 5-2816,-18 5-4717,-21 5 4004,-6 1 1365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8.4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7 217 12160,'0'0'193,"-1"0"1,1 0 0,0 0 0,0 0 0,-1 0 0,1 0 0,0 0-1,0-1 1,0 1 0,-1 0 0,1 0 0,0 0 0,0 0 0,-1 0-1,1 0 1,0 0 0,0 0 0,0-1 0,-1 1 0,1 0 0,0 0-1,0 0 1,0 0 0,0-1 0,0 1 0,-1 0 0,1 0 0,0 0-1,0-1 1,0 1 0,0 0 0,0 0 0,0-1 0,0 1 0,0 0-195,5-7 6428,5-4-5521,-5 1-817,-1-1 1,0 0 0,-1 0 0,0 0-1,-1 0 1,0-1 0,0 1 0,-1 0-1,-1-3-89,2-4 18,0-1-1,4-15-17,-6 34-1,0 0-1,0-1 1,0 1-1,0-1 0,0 1 1,1-1-1,-1 1 1,0-1-1,0 1 1,0 0-1,1-1 1,-1 1-1,0-1 1,1 1-1,-1 0 1,0-1-1,0 1 0,1 0 1,-1 0-1,1-1 1,-1 1-1,0 0 1,1 0-1,-1-1 1,1 1-1,-1 0 1,1 0 1,-1 0-5,1 0 1,0 0-1,0 0 1,-1 0-1,1 1 1,0-1-1,0 0 1,-1 0-1,1 1 1,0-1-1,-1 0 1,1 1-1,-1-1 1,1 1-1,0 0 5,4 3-30,0 1 0,-1 0 0,1 0 0,-1 1 30,0 0-11,16 17 5,3 3-73,18 29 79,-39-53-39,-1 1 0,1 0 0,-1-1 0,0 1 0,0 0 0,1 2 39,-2-2-1112,0-1 0,1 1 0,-1 0 0,0-1 0,0 1 0,-1 0 0,1 0 0,0-1 0,-1 1 0,0 0 0,1-1 0,-1 1 0,0-1 0,0 1 0,-1-1 0,0 3 1112,-7 8-1952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5:48.5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50 9728,'-32'-31'6730,"31"31"-6477,1 0-1,0 0 1,-1-1-1,1 1 1,0 0-1,-1 0 1,1-1-1,0 1 1,0 0-1,-1-1 1,1 1-1,0 0 1,0-1-1,-1 1 1,1 0-1,0-1 1,0 1-1,0-1 1,0 1-1,0 0 1,0-1-1,-1 1 1,1-1-1,0 1 1,0 0-1,0-1 1,0 1-1,0-1-252,1 1 133,-1-1-1,0 1 1,1 0 0,-1-1-1,1 1 1,-1 0-1,1-1 1,-1 1 0,0 0-1,1-1 1,-1 1-1,1 0 1,-1 0 0,1-1-1,0 1 1,-1 0 0,1 0-133,27-3 563,-13 3-292,0 0 0,-1 2 0,1 0 0,0 0-1,6 3-270,-7 0 43,-1 1-1,0 0 0,-1 1 0,1 0 0,-1 0 0,-1 2 0,0-1 0,0 2 0,0-1 1,-1 2-1,-1-1 0,0 1 0,0 0 0,-1 1 0,-1 0 0,3 5-42,7 18 54,-1 1 0,-1 1 0,-2 0 0,-2 0 0,0 11-54,-5-24 41,-1 0-1,-1 0 0,-2 1 0,0 5-40,-2-20 19,0 0 0,-1 0 0,0 0-1,0 0 1,-1 0 0,-1 0 0,1-1 0,-2 1 0,1-1 0,-1 0-1,-5 8-18,-1-1-294,-1-2 0,0 0 0,-8 8 294,-20 16-5656,22-21 1112,7-6 3733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0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65 191 5632,'-4'-2'1181,"0"0"1,0 1-1,0-1 1,0 1-1,0 0 1,-1 0-1,1 0 1,0 1-1,-1 0 1,1-1-1,0 1 1,-3 1-1182,1-1 995,5 0-201,4 0-287,33 0 206,48 0 633,69-9-1346,63-17 362,23 3-100,23 0-220,-13 8-42,-4 11-122,4 1 207,12 6-48,15-3 54,11 0-70,-23 0-133,-261 0 112,247 3 0,-1 9 11,62-8-16,21 0 10,39 3 86,-37 5-150,-277-10 32,206 11 59,31 2-80,40-11 48,-20 7 0,-6-6 59,-186 1-24,42 2-91,96-10 141,-233 2-69,250-1-16,-7-7 75,30-3-150,57-4 70,-118 11-1,-106 3 6,245-9 0,5 4 91,34-3-176,11 1 90,41 4 86,-12 0-65,21-3-148,-221 3 115,-58 0 19,276 4-76,-330 0 32,168-1 80,125-10-11,5 3-37,-3 1 0,-88 6 11,-64-6-27,-50 7-107,-120 0 123,154-1 107,-146-8-112,19-7 5,-137 15-27,49-4 72,1 4 0,19 2-45,-2 0 86,223-1-1,-297 0-43,-1 0-1,1 0 0,0 0 1,-1 0-1,1 0 1,-1 0-1,1-1 0,0 1 1,-1 0-1,1 0 0,-1-1 1,1 1-1,-1 0 1,1-1-1,-1 1 0,1-1 1,-1 1-1,1-1 1,-1 1-1,1-1 0,-1 0-41,9-6-307,1 5-2953,-12 1 1916,-9-4 602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73 11392,'-4'-3'2309,"-1"-1"7767,11 2-4496,2 0-7397,14-3 1954,0 1 0,10 0-137,26-3 68,12-7 24,51-9-195,-106 21-270,0 1 1,14 0 372,-23 1-922,1 0 1,-1 1-1,0 0 1,0 0-1,0 0 1,0 1 0,0 0-1,3 2 922,5 2-1749,2-5 895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03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20 10112,'-25'-18'6575,"25"17"-4585,0 1-268,1 11 1430,0-2-2576,-4 5-254,0-1-1,-1 1 1,-1-1-1,0 0 1,-2 3-322,-36 64 774,20-38-606,6-12-83,-12 25-7,26-47-97,-1-1 1,2 1 0,-1-1-1,1 1 1,1 0 0,-1 2 18,2 6-315,0-16 266,0 0 1,0 0 0,0 0-1,0 0 1,0 0 0,1 0 0,-1 0-1,0 0 1,0 0 0,0 0-1,0 0 1,0 0 0,0 0 0,1 0-1,-1 0 1,0 0 0,0 0-1,0 0 1,0-1 0,0 1-1,0 0 1,0 0 0,1 0 0,-1 0-1,0 0 1,0 0 0,0 0-1,0 0 1,0 0 0,0-1 0,0 1-1,0 0 1,0 0 0,0 0-1,0 0 1,0 0 0,0 0 0,0-1-1,0 1 1,0 0 0,0 0-1,0 0 1,0 0 0,0 0-1,0 0 1,0-1 48,8-26-5762,-7-19-6408,-1 16 8149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03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11008,'-1'1'324,"0"-1"1,0 0-1,1 1 1,-1-1-1,0 1 1,0 0-1,1-1 1,-1 1-1,0 0 1,1-1-1,-1 1 1,0 0-1,1 0 1,-1-1-1,1 1 1,-1 0-1,1 0 1,0 0-1,-1 0 1,1 0-1,0 0 1,0 0-325,0 1 422,0-1 0,0 1-1,0-1 1,1 1 0,-1-1 0,1 1 0,-1-1 0,1 1-1,-1-1 1,1 1 0,0-1 0,0 0 0,0 1 0,0-1-422,9 15 776,1-1 0,1-1 0,0 0 0,4 3-776,20 13 353,2-1 0,1-1 0,22 10-353,-60-37 2,82 51-4114,-66-39 3525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06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58 13696,'-34'-47'5087,"34"47"-3967,-13-11 416,13 11-128,0 0-992,0 0-256,13 8-4224,0 0-1823,8 6 2943,-4-1 1472,10 6 1184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3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42 7040,'-5'-30'2282,"3"23"-3238,-1 3 6844,3 6 1105,2 3-5985,1 1-868,-1 0 0,0 0-1,0-1 1,-1 1-1,1 0 1,-1 1 0,-1-1-1,1 0-139,1 52 854,-2-56-809,1 49 710,8 41-755,-1-23 8,-5-41-161,2 0 0,1-1 0,3 6 153,7 29-1205,-9-40-3824,-5-21-658,2-5 4030,-1-6 164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3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13 321 10752,'-4'-17'3448,"0"1"-1,0-12-3447,4 22 409,0 0-1,0 0 0,0 1 0,1-1 0,0 0 0,0 1 0,1-1 0,0 1 0,0-1 0,0 1 1,0 0-1,1 0 0,0 0 0,2-3-408,6-7 325,1 0-1,1 1 1,9-8-325,-9 8 214,-2 4-195,0 1 0,0 0 0,1 0 0,0 2 1,1-1-1,-1 1 0,2 1 0,-1 0 0,0 1 1,1 1-1,0 0 0,0 0 0,1 2 0,-1 0 1,14 0-20,-22 2 5,0 0 0,-1 0 0,1 1 0,0 0 0,-1 1 0,1-1 0,-1 1 0,0 0 0,1 0 0,-1 1 0,0-1 0,0 1 0,-1 0 0,3 2-5,-5-3-2,0 0 0,0 0 0,0-1 0,-1 1 0,1 1 0,-1-1 0,1 0 0,-1 0 0,0 1 0,0-1 0,0 0 0,0 1 0,0-1 0,0 1 0,-1-1 0,1 1 0,-1 0-1,0-1 1,0 1 0,0-1 0,0 1 0,0 0 0,0-1 0,-1 1 0,1-1 0,-1 1 0,0-1 0,0 1 0,0-1 0,0 1 0,0-1 0,-1 1 2,-2 5 2,-1 1 1,-1-1-1,0 0 1,0-1-1,0 1 1,-1-1 0,-4 3-3,-13 10-6,-19 12 6,0 0-23,42-32 34,0 1 1,0-1-1,0 1 0,0 0 0,1-1 0,-1 1 0,0 0 1,0 0-1,1-1 0,-1 1 0,1 0 0,-1 0 0,1 0 1,-1 0-1,1 0 0,-1 0 0,1 0 0,0 0 0,-1 0 0,1 0 1,0 0-1,0 0 0,0 0 0,0 0 0,0 0 0,0 0 1,0 0-1,0 0 0,0 0 0,1 0 0,-1 0 0,0 0 1,1 0-1,-1 0 0,1 0 0,-1 0 0,1 0 0,-1 0 1,1 0-1,0 0 0,-1-1 0,1 1 0,0 0-11,15 20 270,1-2-1,1 0 0,1-1 1,14 10-270,-14-12-182,18 15 325,-11-15-6552,-24-16 5479,0 1 0,0-1 1,0 1-1,-1-1 0,1 1 0,0-1 1,0 0-1,0 0 0,2 0 930,-4 0-64,13 0-1621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3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72 11648,'-8'-6'1195,"6"4"-869,-1 0 0,1 1-1,0-1 1,0 0 0,1 0-1,-1 0 1,0 0 0,1 0-1,-1-1 1,1 1 0,-1 0-1,1-1 1,0 0-326,0 1 449,0 0 0,-1-1 0,1 1 0,-1 0 0,1-1 0,-1 1 0,0 0 0,0 0 0,0 1 0,0-1-1,0 0 1,0 1 0,0-1 0,-1 1 0,1-1 0,0 1 0,-1 0 0,0 0-449,0 0 117,0 1 1,1-1-1,-1 1 0,1 0 0,-1 0 0,0 0 1,1 0-1,-1 1 0,1-1 0,-1 1 0,1-1 1,-1 1-1,-1 1-117,-2 0 91,0 1-1,0 1 1,1-1 0,-1 1-1,1 0 1,0 0 0,0 0 0,0 1-1,-4 5-90,-4 6 152,0 1 0,-5 10-152,11-17 51,1 0 0,0 1-1,1 0 1,0 1-51,3-8 13,1 1 0,-1 0-1,1 0 1,0 1 0,0-1 0,1 0-1,0 0 1,-1 0 0,2 1-1,-1 2-12,1-7 3,-1 0-1,0-1 1,0 1 0,0 0-1,1 0 1,-1 0-1,0-1 1,1 1-1,-1 0 1,0 0-1,1-1 1,-1 1-1,1 0 1,-1-1-1,1 1 1,0 0-1,-1-1 1,1 1-1,0-1 1,-1 1-1,1-1 1,0 1-1,0-1 1,0 0-3,1 1 7,0 0 0,0-1 1,0 0-1,0 1 0,0-1 0,0 0 1,1 0-1,-1 0 0,0 0 0,1-1-7,6 0 43,0-2 0,0 1 0,0-1-1,4-2-42,-4 0 10,0 0-1,0 0 0,-1-1 0,0 0 1,0-1-1,-1 0 0,0 0 0,0 0 1,0-1-1,4-7-9,2-1 19,5-6 15,-4 4 114,1 2 1,12-12-149,-27 27 3,1 1 1,-1 0-1,0-1 1,0 1-1,0 0 0,1-1 1,-1 1-1,0 0 0,1-1 1,-1 1-1,0 0 0,1 0 1,-1 0-1,0-1 0,1 1 1,-1 0-1,0 0 0,1 0 1,-1 0-1,1-1 1,-1 1-1,0 0 0,1 0 1,-1 0-1,1 0 0,-1 0 1,1 0-1,-1 0 0,0 0 1,1 0-1,-1 1 0,1-1 1,-1 0-1,0 0 0,1 0 1,-1 0-1,0 0 1,1 1-1,-1-1 0,0 0 1,1 0-1,-1 1 0,0-1 1,1 0-1,-1 1 0,0-1 1,0 0-1,1 1 0,-1-1 1,0 0-1,0 1 0,0-1 1,1 0-1,-1 1 1,0-1-1,0 1 0,0-1 1,0 0-1,0 1 0,0-1 1,0 1-1,0-1 0,0 0 1,0 1-4,1 7 18,-1-1 1,1 1 0,-2 6-19,0-3-10,2-4-43,-1 1 0,1 0 0,0 0 0,0-1 0,1 1 0,0-1 0,0 1 0,3 3 53,-4-8-341,1 1 0,0-1 0,0 0-1,0 1 1,0-1 0,0 0 0,1 0 0,-1-1 0,1 1 0,0-1-1,0 1 1,0-1 0,0 0 0,0 0 0,1 0 0,-1 0-1,1-1 1,0 1 341,2 0-831,0 0 0,1-1-1,-1 0 1,0 0-1,0 0 1,1-1 0,-1 0-1,0 0 1,2-1 831,26-5-1493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4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207 490 13824,'-6'-1'1425,"0"1"0,0 0 0,-1 1 0,1-1 0,0 1 1,-1 0-1426,1 1 712,0-1 0,-1-1 0,1 1 0,0-1 0,-1 0 0,1-1 0,0 0-712,-2 0 229,1 0 1,0-1-1,0 0 0,0-1 1,0 1-1,0-2 0,0 1 1,1-1-1,-5-3-229,7 5 2,1-1-1,0 0 1,0 0-1,0-1 1,1 1 0,-1 0-1,1-1 1,0 0-1,0 1 1,0-1-1,0 0 1,1 0 0,-1 0-1,1 0 1,0-1-1,0 1 1,0-4-2,1-1 12,-1 0 1,1 0-1,1-1 0,0 1 1,0 0-1,0 0 1,3-7-13,-2 10-20,0 0 1,0 0-1,1 0 0,-1 1 1,1-1-1,1 0 1,-1 1-1,1 0 1,0 0-1,0 0 1,3-3 19,-5 6-71,0 1-1,0-1 1,-1 1 0,1 0 0,0-1-1,0 1 1,0 0 0,0 0 0,1 0-1,-1 1 1,0-1 0,0 0 0,0 1 0,1-1-1,-1 1 1,0 0 0,1 0 0,-1 0-1,0 0 1,0 0 0,1 1 0,-1-1 0,0 0-1,0 1 1,1 0 0,-1 0 0,0 0-1,0 0 1,0 0 0,0 0 0,0 0-1,0 0 1,0 1 0,-1-1 0,2 2 71,4 4-445,1 0 1,-1 1-1,-1 0 0,1 1 1,-2-1-1,1 1 1,0 3 444,15 34-1530,2 2 473,-22-46 1072,0-1 1,0 1-1,0-1 1,0 1-1,0-1 0,0 1 1,0-1-1,1 0 0,-1 0 1,0 1-1,1-1 0,-1 0 1,1 0-1,0 0 1,-1-1-1,1 1 0,0 0 1,-1-1-1,2 1-15,-1-1 80,-1 0-1,1 0 1,-1 0-1,1 0 1,-1-1 0,0 1-1,1 0 1,-1-1-1,1 1 1,-1-1 0,0 1-1,1-1 1,-1 0-1,0 0 1,0 1 0,0-1-1,0 0 1,1 0-1,-1 0 1,0 0-1,-1-1 1,1 1 0,1-1-80,0-2 233,0-1 0,0 1 0,0-1 0,0 1-1,-1-1 1,0 0 0,0 0 0,0 0 0,-1 1 0,1-1 0,-1 0 0,0 0 0,-1 0 0,1-3-233,-1 1 61,-1-23 246,-1 0 1,-1 0-1,-2 0 0,-2-1-307,-8-24-317,-16-37 317,30 87-212,1 3-66,0 0 1,0 0-1,0 0 1,0 0 0,1 0-1,-1 0 1,1-1 0,0 1-1,-1 0 1,1 0-1,0 0 1,0-1 0,0 1 277,1 2-28,-1-1 0,0 1 0,0 0 1,0 0-1,0 0 0,0 0 0,0 0 1,0 0-1,0 0 0,1 0 1,-1-1-1,0 1 0,0 0 0,0 0 1,0 0-1,0 0 0,1 0 0,-1 0 1,0 0-1,0 0 0,0 0 1,0 0-1,0 0 0,1 0 0,-1 0 1,0 0-1,0 0 0,0 0 0,0 0 1,0 0-1,1 0 0,-1 0 0,0 0 1,0 0-1,0 0 0,0 1 1,0-1-1,0 0 0,1 0 0,-1 0 1,0 0-1,0 0 0,0 0 0,0 0 1,0 0-1,0 1 0,0-1 0,0 0 1,0 0-1,1 0 28,14 13-747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8.8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16 15616,'-9'-8'5791,"14"14"-4511,-1-10 96,5 4-352,3 0-640,9 0-64,-3-2-256,9 2-64,-5-2 0,-4-2-2624,-3 2-1088,1 4 1856,2 4 928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4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21 12288,'-19'-13'4042,"15"6"3611,4 9-3817,0 3-5069,-3 13 1308,1 0 0,1-1 0,1 1 0,0 0 0,1 0 0,1-1 0,1 1 0,1-1 1,0 1-1,1-1 0,1 0 0,0-1 0,4 7-75,-9-22-95,-1 0 1,1 0-1,-1 0 0,1 0 1,0 0-1,-1 0 0,1 0 1,0 0-1,0 0 0,0 0 1,0 0-1,0 0 0,-1-1 1,2 1-1,-1 0 1,0-1-1,1 2 95,-1-2-241,0-1-1,-1 1 1,1 0 0,0 0-1,0 0 1,0 0 0,0-1 0,0 1-1,0 0 1,-1-1 0,1 1-1,0-1 1,0 1 0,-1-1 0,1 1-1,0-1 1,-1 0 0,1 1-1,0-1 1,-1 0 0,1 1 0,-1-1-1,1 0 1,-1 0 0,0 0-1,1 1 242,11-20-2170,2-5 1013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4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19 13696,'-26'-6'5183,"21"6"-4031,5 0 320,0 0-192,5 0-672,8 0-160,0-5-864,4 2-288,4-2 352,1 5 160,4 13 160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5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35 13184,'-24'-17'9295,"8"5"-4304,14 11-4818,0 0 0,0 1 0,0-1-1,0 0 1,-1 1 0,1-1 0,0 1-1,-2-1-172,-3 1 58,1 0-1,0 0 0,-1 1 1,1 0-1,0 0 0,-1 1 0,1-1 1,0 1-1,0 1 0,0-1 1,0 1-1,1 0 0,-1 0 0,1 1 1,0-1-1,0 1 0,0 1 1,0-1-1,1 1 0,-1-1 0,1 1 1,0 0-1,1 1 0,-1-1 1,1 1-1,0-1 0,0 4-57,2-7-12,0-1-1,0 1 1,1 0 0,-1 0-1,1 0 1,-1-1 0,1 1-1,0 0 1,-1 0 0,1 0-1,0 0 1,0 0 0,1 0 0,-1 0-1,0 0 1,1 0 0,-1 0-1,1-1 1,0 1 0,-1 0-1,1 0 1,0-1 0,0 1-1,0 0 1,0-1 0,0 1-1,1-1 1,-1 1 0,0-1-1,1 1 13,1-1-39,0 1 0,-1-1 0,1 1 0,0-1 0,0 0 0,0 0 0,0 0 0,0-1 0,0 1 0,0-1 0,1 0 0,-1 0 0,0 0 0,0 0 0,0 0 0,0 0 0,0-1 0,2 0 39,9-4-20,0 0 0,0-1 0,0-1 0,-1 0 0,0-1-1,-1 0 1,3-2 20,23-15 8,15-8-14,-53 33 7,1 0 0,-1-1 0,0 1 0,0 0 0,0 0 0,0 0 0,1 0 0,-1 0 0,0 0 0,0 0 0,0-1 0,1 1 0,-1 0 0,0 0 0,0 0 0,0 0 0,1 0 0,-1 0 0,0 0 0,0 0 0,0 0 0,1 0 0,-1 0-1,0 0 1,0 0 0,1 0 0,-1 1 0,0-1 0,0 0 0,0 0 0,1 0 0,-1 0 0,0 0 0,0 0 0,0 0 0,0 1 0,1-1 0,-1 0 0,0 0 0,0 0 0,0 0 0,0 1 0,0-1 0,0 0 0,0 0 0,1 0 0,-1 1-1,0-1 1,0 0-1,0 15 97,2 2-321,0-11-613,1-1 0,-1 0 0,2 0 0,-1 0 0,0 0 0,2 0 837,-4-3-474,1 0 0,0 0 1,0-1-1,0 1 0,0 0 1,0-1-1,0 0 0,0 1 0,0-1 1,0 0-1,1 0 0,-1 0 0,0-1 1,1 1-1,-1-1 0,1 1 474,10-1-954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5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14 131 11136,'-2'-3'797,"0"-1"1,0 1 0,1-1 0,-1 1-1,1-1 1,0 0 0,0 1 0,1-1 0,-1 0-1,1 0 1,0-1-798,0-4 1942,1-1 0,0 1 1,2-7-1943,-1 5 347,-1-1 121,-1 11-419,0-1-1,0 1 1,0-1-1,0 1 1,1-1-1,-1 1 1,0 0-1,1-1 1,-1 1-1,1-1 1,0 1-1,-1 0-48,2 11 119,-1-1 0,0 1-1,-1 0 1,0 5-119,0-3-2,0 0 0,1 0 0,0 0 0,1 0 0,2 3 2,-4-12-5,1-1 1,0 1-1,0 0 0,1-1 0,-1 1 0,0 0 1,1-1-1,0 0 0,-1 1 0,1-1 0,2 1 5,-3-2 2,0 0-1,0 0 1,1 0-1,-1 0 1,1 0-1,-1-1 1,1 1-1,-1-1 0,1 1 1,-1-1-1,1 1 1,0-1-1,-1 0 1,1 0-1,0 0 1,-1 0-1,1 0 0,0 0 1,-1 0-1,1-1 1,0 1-2,84-24 400,-85 24-386,0 0 0,1-1 0,-1 1 0,1 0 0,-1 0 0,0 0 0,1 0 0,-1 0 0,1 0 0,-1 0 0,1 0-1,-1 1 1,0-1 0,1 1 0,-1-1 0,0 1 0,1-1 0,-1 1 0,0 0 0,0-1 0,0 1 0,1 0 0,-1 0 0,0 0 0,0 1-14,2 1 206,-1 1 1,0 0-1,0 0 1,0 0-1,-1 0 0,1 0 1,0 3-207,8 20-2486,-9-25 1760,0 0 0,0 0 0,0-1 0,0 1 0,1 0 1,-1-1-1,1 1 0,-1-1 0,1 0 0,-1 1 0,1-1 0,1 1 726,8 2-8762,-2 1 2981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6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251 69 10368,'-4'-5'856,"0"0"1,0 0-1,-1 0 1,0 0-1,0 1 1,-1 0-1,1 0 1,-1 0-1,0 1 1,-5-3-857,1 2 919,0 1 0,-1 0 0,1 1 0,0-1 0,-1 2 0,-4-1-919,11 2 116,0 0-1,0 0 0,0 0 0,0 0 1,0 1-1,1-1 0,-1 1 1,0 0-1,0 0 0,0 1 0,1-1 1,-1 1-1,1-1 0,-1 1 1,1 1-1,-3 1-115,2-1 75,0 1 1,1-1-1,-1 1 1,1 0-1,0 0 1,0 1-1,0-1 0,1 1 1,-1-1-1,1 1 1,0 0-1,1 0-75,-2 2 27,2-1-1,-1 1 1,1-1-1,0 1 1,0 0-1,0-1 1,1 1-1,0 0 1,1 0-1,0 0 1,0-1-1,0 1 1,1-1-1,0 1 1,0-1-1,0 1 1,1-1-1,0 0 0,3 4-26,-1-4 7,1 1-1,0-1 0,0 0 0,1 0 0,-1-1 0,1 0 0,1 0 1,-1 0-1,1-1 0,6 3-6,0-2 2,-1 0 0,0 0 1,1-2-1,0 1 0,0-2 0,3 1-2,-8-3-236,-1 0-1,1 0 1,-1-1-1,1 1 1,-1-2-1,0 1 1,5-3 236,12-4-3045,18-9 3045,-40 16-41,35-14-594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6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267 277 13952,'-9'2'1722,"1"0"1,0 0-1,0 1 1,-1 0 0,2 0-1,-9 5-1722,11-6 427,-1-1-1,1 0 1,-1 0 0,0 0-1,0-1 1,1 0 0,-1 0-1,0 0 1,0-1-1,-1 0-426,-1 1 331,2-1-314,0 0 0,1 0-1,-1 0 1,1-1-1,-1 1 1,1-1-1,0-1 1,0 1-1,0-1 1,0 0-1,0 0 1,1 0-1,-1-1 1,1 1-1,0-1 1,0 0-1,0-1 1,0 1 0,1 0-1,0-1 1,0 0-1,0 0 1,0 0-1,1 0 1,0 0-1,-1-5-16,-1-2-5,1 1 0,1-1 0,-1 0 0,2 0 0,0 0-1,0 0 1,1 0 0,1 0 0,0-1 0,1 1 0,0 1-1,1-3 6,-1 7 32,-1 1 0,2 0 1,-1 0-1,2-1-32,-4 5 3,1 1 1,0-1-1,0 1 1,0 0-1,0-1 1,0 1-1,0 0 1,0 0-1,0 0 1,0 0 0,0 0-1,1 0 1,-1 0-1,1 0 1,-1 0-1,0 1 1,1-1-1,0 0-3,-1 1-3,-1 0-1,1 0 1,-1 1-1,1-1 0,-1 0 1,1 0-1,0 0 1,-1 0-1,1 1 0,-1-1 1,1 0-1,-1 0 1,1 1-1,-1-1 0,0 0 1,1 1-1,-1-1 1,1 1-1,-1-1 0,0 0 1,1 1-1,-1-1 1,0 1-1,1-1 0,-1 1 1,0-1-1,0 1 1,0-1-1,1 1 0,-1 0 1,0-1-1,0 1 1,0-1-1,0 1 0,0-1 1,0 1-1,0-1 1,0 1-1,0 0 4,0 24-153,-2-11 116,0 0-1,-1 1 1,-1-1 0,0 0-1,-1 0 1,-4 8 37,6-9-557,5-9-191,5-8-357,-2 0-836,0 0 1,1 0 0,0 0 0,1 0 1940,26-12-3620,-3 4 2116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7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175 140 7808,'0'0'103,"0"0"0,0-1 1,0 1-1,-1 0 0,1-1 0,0 1 1,0 0-1,0-1 0,0 1 0,0 0 1,0-1-1,0 1 0,0 0 0,0-1 1,0 1-1,1 0 0,-1-1 0,0 1 1,0 0-1,0-1 0,0 1 0,0 0 1,1 0-1,-1-1 0,0 1 0,0 0 1,0 0-1,1-1 0,-1 1 0,0 0 1,0 0-1,1-1 0,-1 1 0,0 0 1,1 0-1,-1 0 0,0 0 0,1 0 1,-1-1-1,0 1 0,1 0 0,-1 0 1,0 0-1,1 0 0,-1 0 0,0 0 1,1 0-1,-1 0 0,0 0 0,1 0-103,0 1 476,0 0 0,-1 0 0,1 0 1,0 0-1,0 1 0,-1-1 0,1 0 0,-1 0 0,1 0 0,-1 1 0,1-1 0,-1 0 0,0 0 0,0 1 0,1 0-476,-2 1 267,1 0 0,-1 0 0,0 0 0,0-1 0,0 1 0,0 0-1,0 0 1,0-1 0,-1 1 0,1-1 0,-1 1 0,0-1 0,0 1-1,0-1 1,0 0 0,0 0 0,0 0 0,-1 0 0,1-1 0,-3 2-267,-3 2 358,0 0 1,0-1-1,0 0 0,-1 0 1,0-1-1,0 0-358,4-1 107,0-1 0,-1 0-1,1 0 1,-1 0 0,1-1-1,0 0 1,-1 0 0,1-1-1,-1 1 1,1-1-107,3 1 16,0-1 0,0 1 0,0-1-1,0 0 1,0 1 0,0-1 0,0 0 0,1 0-1,-1 0 1,0 0 0,1-1 0,-1 1 0,1 0-1,-1-1 1,1 1 0,0-1 0,0 1 0,-1-1 0,1 0-1,0 1 1,0-1 0,0 0 0,1 0 0,-1 0-1,0 1 1,1-1 0,-1 0 0,1 0 0,0 0-1,0 0-15,0-11-9,1 1-1,0 0 1,1 0-1,0 0 0,4-9 10,-4 11-4,1 1 0,1-1 0,0 1-1,0 0 1,1 1 0,3-6 4,-6 11-10,0 0 1,0 0 0,0 1-1,1-1 1,-1 0 0,1 1-1,-1 0 1,1 0 0,0 0 0,0 0-1,0 0 1,0 0 0,0 1-1,0-1 1,1 1 0,-1 0-1,0 0 1,1 0 0,2 0 9,-4 1-22,0 0 0,0 0 0,-1 0 0,1 0 0,0 0 0,0 1 0,0-1 1,-1 1-1,1-1 0,0 1 0,-1-1 0,1 1 0,0 0 0,-1 0 0,1 0 0,-1 0 0,1 0 0,-1 0 1,1 1 21,0 1-49,0 0 1,0-1-1,0 1 1,0 0 0,0 0-1,-1 0 1,0 0-1,0 1 1,1-1 0,-1 2 48,1 5-94,0 1 1,-1-1-1,0 1 1,-1-1-1,0 1 0,-2 7 94,-2 38-1221,17-62-3808,10-10-1419,-3 5 5190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7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150 479 14336,'-8'-6'10085,"0"-7"-6460,-8-22-3822,12 27 886,-30-85-30,8 20-44,13 42-601,-14-42-248,23 63 281,1-1-1,1 0 0,0 1 0,1-1 0,-1-10-46,2 18-19,0 1 0,1-1 0,-1 0 0,0 0 0,1 0 0,0 0 0,-1 1 0,1-1 0,0 0 0,0 0 0,1 1 0,-1-1 0,1 1 0,-1-1 1,1 1-1,0 0 0,0 0 0,0 0 0,0 0 0,0 0 0,0 0 0,1 0 0,-1 0 0,0 1 0,1 0 0,0-1 0,-1 1 0,1 0 0,0 0 0,-1 0 0,1 1 0,3-1 19,3-1-93,1 1 0,0 0 0,-1 1-1,1 0 1,0 1 0,-1-1 0,1 2 0,0 0 0,3 1 93,-2 0-770,0 0 0,-1 1 0,1 0 0,6 4 770,-12-5-303,-1 0 0,1 0 0,0 1-1,-1-1 1,0 1 0,1 0 0,-2 0-1,1 0 1,0 1 0,0 0 303,15 30-859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8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14720,'31'-19'5439,"-1"8"-4223,26-5 512,-21 12-128,3-4-704,13 1-160,-4-1-384,1 1-96,-10-1-128,-3 3-2752,-4 5-1184,-1 13 2176,-5 2 1152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39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284 366 9984,'-15'14'7431,"13"-12"-6864,0 0 0,-1 1 0,1-1-1,-1 0 1,1 0 0,-1 0 0,0 0 0,0-1 0,0 1-567,-24 11 1905,19-8-1551,0-1 1,-1 0-1,1 0 0,-5 0-354,2-1 230,0 0-1,-1-1 0,1-1 0,-1 0 1,1 0-1,-1-1 0,1 0 1,-5-2-230,13 2 55,-1-1 0,1 0 0,0 0 1,-1 0-1,1 0 0,0 0 0,0-1 0,-1 0 1,1 1-1,0-1 0,1 0 0,-4-3-55,4 3 10,0 0 0,1-1-1,-1 1 1,0 0 0,1-1-1,0 1 1,-1-1 0,1 0-1,0 1 1,0-1 0,1 0-1,-1 0 1,1 0 0,-1 0-1,1 1 1,0-1-1,0-2-9,0-1 3,1 0 0,0 0 0,0 1-1,0-1 1,1 0 0,0 1 0,0 0-1,0-1 1,1 1 0,0 0 0,0 0-1,0 0 1,0 0 0,1 1 0,0 0-1,0-1 1,0 1 0,0 0 0,2 0-3,-2 1-114,-1 0 1,1 0 0,0 1-1,1-1 1,-1 1 0,0 0-1,1 0 1,-1 1 0,1-1-1,-1 1 1,1 0 0,0 0-1,0 1 1,-1-1 0,1 1-1,0 0 1,0 0 0,-1 1-1,1-1 1,0 1 0,0 0-1,-1 1 1,2-1 113,1 3-387,-1 0-1,1 0 1,-1 0 0,1 1-1,-1-1 1,-1 2 0,1-1-1,0 2 388,1-1-422,0 0-1,0 0 0,0 0 1,8 5 422,-14-11 13,0 1 1,-1-1 0,1 0 0,0 1-1,0-1 1,0 0 0,0 1 0,0-1 0,0 0-1,-1 0 1,1 0 0,0 0 0,0 0-1,0 0 1,0 0 0,0 0 0,0 0-1,0 0 1,0 0 0,0 0 0,-1-1-1,1 1 1,1-1-14,-1 0 58,0 0 0,1 0 0,-1 0 0,0 0 0,0 0 0,0 0 0,0-1 0,0 1 0,0 0 0,0-1 0,-1 1 0,1-1 0,0 1-58,2-7 409,-1-1 0,0 1-1,0-1 1,0-6-409,-1 12 89,0-9 125,0 1-1,-1-1 1,-1 0-1,0 1 1,0-1-1,-1 1 1,0-1-1,-2-2-213,-4-12 149,-1 0 0,-1 1 0,-2 0-149,9 18-290,-1 0 0,0 0 1,0 0-1,-1 0 0,1 1 0,-6-5 290,10 11-54,0 0-1,0 0 0,0 0 1,0 0-1,0 0 0,-1 0 1,1 0-1,0 0 1,0 0-1,0 0 0,0 0 1,0 0-1,0 0 0,0 0 1,0 0-1,-1 0 0,1 0 1,0 0-1,0 0 1,0 0-1,0 0 0,0 0 1,0 0-1,0 0 0,-1 0 1,1 0-1,0 0 1,0 0-1,0 0 0,0 0 1,0 0-1,0 0 0,0 0 1,0 0-1,0 0 0,0 1 1,-1-1-1,1 0 1,0 0-1,0 0 0,0 0 1,0 0-1,0 0 0,0 0 1,0 0-1,0 1 1,0-1-1,0 0 0,0 0 1,0 0-1,0 0 0,0 0 1,0 0-1,0 0 0,0 1 1,0-1-1,0 0 1,0 0-1,0 0 0,0 0 1,0 0-1,0 0 0,0 0 1,0 0 54,1 10-3458,1-6 2457,0 0 1,0 1 0,0-1-1,0 0 1,1 0 0,-1 0-1,1-1 1,2 2 1000,2 4-706,18 25-990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9.1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25 165 13312,'-1'0'563,"0"-1"0,0 1 1,0-1-1,1 0 0,-1 1 1,0-1-1,1 0 1,-1 0-1,0 1 0,1-1 1,-1 0-1,1 0 1,-1 0-1,1 0 0,-1 0 1,1 0-1,0 0 0,-1 0 1,1 0-564,-1-11 4211,1-2-5121,-4-20 1160,0 4-245,0-29-5,8 69-216,0 0-1,0 0 0,6 9 217,-8-16-13,0 0-1,1 0 1,-1-1 0,1 1-1,-1 0 1,1-1 0,0 0 0,0 0-1,0 0 1,0 0 0,0 0 0,0 0-1,1-1 1,-1 0 0,0 0 0,1 0-1,-1 0 1,1 0 0,0-1-1,-1 1 1,1-1 0,-1 0 0,1 0-1,0-1 1,-1 1 0,1-1 0,-1 1-1,1-1 1,-1-1 0,1 1-1,-1 0 1,0-1 0,0 1 0,1-1-1,-1 0 1,0 0 0,-1-1 0,1 1-1,0 0 1,-1-1 0,1 0-1,-1 0 1,2-1 13,3-9 194,1 2 381,-6 13-342,-1 7-147,-1 7-77,0 0-1,2 8-8,-1-19-2,0 0-1,0 0 1,1 0-1,0 1 1,-1-1-1,2-1 1,-1 1-1,0 0 1,2 0 2,1 4-861,-5-8 476,0 0 0,1 0-1,0 0 1,-1 1 0,1-1-1,0 0 1,-1 0 0,1 0 0,0 0-1,0 0 1,0 0 0,0 0-1,0 0 1,0-1 0,0 1 0,0 0-1,0-1 1,1 1 0,-1 0-1,0-1 1,0 0 0,1 1-1,-1-1 386,2 0-2677,-3-2 1307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0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10 12416,'-15'-10'4042,"15"10"-3903,0 0 1,0 1-1,0-1 0,0 0 0,-1 0 0,1 0 1,0 0-1,0 0 0,0 0 0,0 1 0,-1-1 1,1 0-1,0 0 0,0 0 0,0 0 0,0 1 1,0-1-1,0 0 0,0 0 0,0 0 0,0 1 1,0-1-1,0 0 0,-1 0 0,1 0 0,0 1 1,0-1-1,0 0 0,0 0 0,1 0 0,-1 1 1,0-1-1,0 0 0,0 0 0,0 1-139,0 10 1862,0-10-1881,0 24 1081,1 0 1,2 1-1063,-2-16-3,1 1 0,0-1 0,1 0-1,0 0 1,1 0 0,2 4 3,-6-13-141,1-1-1,-1 0 0,0 1 1,0-1-1,0 0 1,1 1-1,-1-1 0,0 0 1,1 1-1,-1-1 0,0 0 1,1 1-1,-1-1 1,0 0-1,1 0 0,-1 0 1,0 1-1,1-1 0,-1 0 1,0 0-1,1 0 1,-1 0-1,1 0 0,-1 0 1,0 0-1,1 0 1,-1 0-1,1 0 0,-1 0 1,1 0-1,-1 0 0,0 0 1,1 0-1,-1 0 1,0 0-1,1 0 0,-1-1 1,1 1-1,-1 0 0,0 0 1,1 0-1,-1-1 1,0 1-1,1 0 0,-1-1 1,0 1-1,0 0 1,1-1-1,-1 1 142,17-20-8848,-16 18 8444,7-11-1292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0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9 14464,'-27'-8'5343,"27"11"-4127,0-3-96,0 0-256,9 5-672,-1-2-192,14 2-2816,-1-2-1311,6 0 2079,7 13 928,-12 0 832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0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177 417 9088,'-34'0'6048,"33"0"-3990,1 0-154,0 0-128,0 0-235,0 0-245,-7-14 2176,0-21-1607,-1-21-1865,3 20 215,-5-16-215,7 42-13,-2-10 46,1 1 0,0-1 1,2 0-1,0-4-33,2 19-11,0 1 0,0-1 0,0 1 0,0-1 0,1 1 0,0 0 0,0-1 0,0 1 0,0 0 0,1-1 0,0 1-1,0 0 1,0 0 0,0 1 0,1-1 0,-1 0 0,1 1 0,0-1 0,0 1 0,0 0 0,2-1 11,-1 1-126,1 1 0,0-1 0,0 1 0,0 0 0,0 0-1,0 0 1,0 1 0,1-1 0,-1 1 0,5 0 126,-7 1-407,1-1 0,-1 1 0,0 0 0,1 0 0,-1 1 0,1-1 0,-1 1 0,0-1-1,1 1 1,-1 0 0,0 0 0,0 1 0,0-1 0,1 0 0,-1 1 0,-1 0 0,2 1 407,-1 0-338,0-1 0,-1 1 1,0 0-1,0 0 0,0 0 0,0 1 338,9 19-1056</inkml:trace>
  <inkml:trace contextRef="#ctx0" brushRef="#br0" timeOffset="1">1 259 13440,'0'-3'4991,"0"3"-3871,25 0 448,-20 0 0,16 0-608,14-5-96,-5 5-352,-8 0-160,12-3-192,13-2-1120,-9 2-448,-2 3-3968,-14 0-1663,-6 0 3615,1 0 1760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1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12 12160,'-5'-5'481,"-3"-1"6555,8 6-6882,-1 0-1,1 0 1,0 0 0,-1 0-1,1 0 1,0 1-1,0-1 1,-1 0-1,1 0 1,0 0-1,0 0 1,-1 1-1,1-1 1,0 0-1,0 0 1,0 1-1,0-1 1,-1 0 0,1 0-1,0 1 1,0-1-1,0 0 1,0 0-1,0 1 1,0-1-1,0 0 1,-1 1-1,1-1 1,0 0-1,0 1 1,0-1-1,0 0 1,0 0 0,1 1-1,-1-1 1,0 1-154,-1 5 118,1 0 1,-1 0 0,2 0 0,-1 0-1,1 0 1,0 0 0,0 0 0,0 0-1,1 0 1,0 0 0,0-1 0,1 1-1,-1 0 1,1-1 0,0 0 0,4 5-119,-4-7 12,0 0 1,-1 0 0,1 0-1,0 0 1,0 0 0,1-1-1,-1 1 1,1-1 0,-1 0-1,1 0 1,0-1 0,-1 1-1,1-1 1,0 1 0,0-1-1,0-1 1,0 1 0,0 0-1,0-1 1,0 0 0,1 0-1,-1 0 1,0 0 0,0-1-1,0 0 1,1 0-13,1-1 2,1 0 0,-1 0-1,1-1 1,-1 0 0,0 0 0,0 0 0,0-1 0,5-4-2,0-1-1138,0-2 1,0 1 0,5-8 1137,-8 9-518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1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19 306 13312,'-11'-2'464,"4"1"4887,21 1 1441,-8-1-6676,1 0 0,-1 0 0,0 0 0,0-1 0,0 1 0,0-1 0,3-2-116,8-2 122,-9 3-63,54-19 211,-55 19-252,-1 0 1,0-1 0,1 1 0,-1-1 0,0-1 0,-1 1 0,1-1 0,-1 0-19,-4 4 7,0 1 0,-1-1 0,1 0 0,0 1 0,-1-1 0,1 0 1,0 0-1,-1 1 0,1-1 0,-1 0 0,1 0 0,-1 0 1,0 0-1,1 0 0,-1 0 0,0 1 0,0-1 0,1 0 1,-1 0-1,0 0 0,0 0 0,0 0 0,0 0 0,0 0 1,0 0-1,-1 0 0,1 0 0,0 0 0,0 0 0,-1 0 1,1 0-1,0 0 0,-1 1 0,1-1 0,-1 0 0,1 0 0,-1 0 1,0 1-1,1-1 0,-1 0 0,0 1 0,0-1 0,1 0-7,-5-2 7,-1 0 0,1-1-1,-1 2 1,0-1-1,1 1 1,-4-1-7,-4-2-28,-47-17 32,37 14 8,-18-8-12,39 15-13,1 0 0,-1 0 0,1 1 0,-1-1 0,1 0-1,-1-1 1,1 1 0,0 0 0,0 0 0,-1-1 13,1 1-5,1 1 0,0-1 0,-1 0 0,1 1 0,0-1 0,0 1 0,-1-1 0,1 0 0,0 1 0,0-1 0,0 0 0,0 1 0,0-1 0,0 0 0,0 1 0,0-1 0,0 0 0,0 1 0,0-1 5,1-2-7,1 0 1,-1 1-1,1-1 0,-1 0 1,1 1-1,0-1 0,0 1 1,0 0-1,0 0 0,2-1 7,3-4-332,1 0-1,0 1 1,0 0-1,1 0 1,0 1-1,0 0 1,8-3 332,-11 6-1145,1-1 1,0 1 0,0 1 0,-1-1-1,6 1 1145,-8 0-1091,1 1-1,-1 0 1,1 0 0,-1 1-1,0-1 1,0 1 0,1 0-1,-1 0 1,1 1 1091,17 11-1952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1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27 12160,'-10'-6'1510,"7"4"-806,0 0 1,0 1 0,0-1 0,-1 1-1,1-1 1,-4 0-705,0 0 1218,0 0 0,-1 0-1,1 1 1,-1 0 0,1 0 0,-5 1-1218,6 0 288,0 0 1,0 1 0,-1 0 0,1 0 0,0 0 0,0 1-1,-2 0-288,5 0 36,0-1 0,0 0 0,0 1-1,0 0 1,0 0 0,0 0 0,1 0 0,-1 0-1,0 1 1,1-1 0,0 1 0,0-1-1,0 1 1,-2 3-36,2-3 14,0 1 1,0-1-1,1 1 0,0 0 0,-1 0 0,1-1 0,1 1 1,-1 0-1,0 0 0,1 0 0,0 0 0,0 0 0,0 4-14,1-6 13,-1 1 0,1 0 0,0-1-1,0 1 1,0-1 0,0 0-1,0 1 1,0-1 0,1 0 0,-1 1-1,1-1 1,-1 0 0,1 0-1,0 0 1,0-1 0,0 1 0,0 0-1,0-1 1,0 1 0,1-1-1,-1 0 1,1 1-13,3 0 42,-1 0 0,1 0 0,-1-1 0,1 1 0,-1-2 0,1 1 0,0 0 0,-1-1 0,1 0 0,0 0 0,0-1 0,-1 0 0,1 0 0,0 0 0,-1-1 0,1 1 0,-1-1 0,0-1 0,2 0-42,-4 2 14,1-1 0,-1 0 0,0 0 0,0 0 0,0 0 1,0-1-1,0 0 0,0 1 0,0-1 0,-1 0 0,0 0 0,1 0 0,-1 0 0,0-1 0,0 1 0,-1-1 0,1 1 0,-1-1 0,0 1 0,0-1 0,0 0 0,0 0 0,-1 1 0,1-1 0,-1 0 0,0 0 0,0 0 0,-1 0 0,1 0-14,0 2-164,-1-1 0,1 1 0,-1-1 0,0 1 0,0-1 0,0 1 0,0-2 164,0 3-321,1 1 0,-1-1 1,1 0-1,-1 0 0,0 1 1,1-1-1,-1 0 0,0 1 1,0-1-1,0 1 1,1-1-1,-1 1 0,-1-1 321,2 1-288,0-1-1,0 1 0,-1 0 0,1 0 1,0 0-1,-1 0 0,1 0 0,0-1 1,-1 1-1,1 0 0,0 0 0,-1 0 1,1 0-1,0 0 0,-1 0 0,1 0 1,0 0-1,-1 0 0,1 0 0,0 0 1,-1 1-1,1-1 0,0 0 0,-1 0 1,1 0-1,0 0 0,0 0 0,-1 1 1,1-1-1,0 0 0,-1 0 0,1 0 1,0 1-1,0-1 0,0 0 0,-1 0 1,1 1-1,0-1 0,0 0 0,0 1 1,0-1-1,-1 0 0,1 0 0,0 1 1,0-1-1,0 0 0,0 1 0,0-1 1,0 0-1,0 1 0,0-1 289,-1 2-681,-3 9-4791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81 10624,'-3'-7'1327,"1"1"-1,1-1 1,-1 1 0,1-3-1327,0-9 6362,1 17-6225,0 1 0,0-1 1,0 1-1,0 0 0,0-1 1,0 1-1,0-1 0,0 1 1,0 0-1,0-1 0,0 1 1,0-1-1,0 1 0,0-1 1,0 1-1,0 0 0,1-1 1,-1 1-1,0 0 0,0-1 1,0 1-1,1 0 0,-1-1 1,0 1-1,1 0 0,-1-1 1,0 1-1,1 0 0,-1 0 0,0-1 1,1 1-1,-1 0-137,1 0 17,0 0 0,0 0 0,0 1 0,-1-1 0,1 0 1,0 1-1,0-1 0,0 1 0,-1-1 0,1 1 0,0-1 0,0 1 0,-1 0 0,1-1 0,0 1-17,6 7 33,-1-1 0,0 1 0,-1 0 0,1 1 0,-1-1-1,0 2-32,7 12-5,12 14 14,-15-23 39,0 0 0,-1 0 1,-1 1-1,0 0 0,-1 0 1,0 2-49,-5-14 176,-3-4 0,-1-3-104,0 0 1,0-1 0,0 1-1,0-1 1,1 0-1,0 0 1,0 0 0,1 0-1,0 0 1,0 0 0,0-1-1,1 1 1,0 0-1,0 0 1,0-1 0,1 1-1,0 0 1,0 0-1,1 0 1,1-5-73,-1 5-60,1-1 0,0 1 0,0 0-1,0 0 1,1 0 0,0 0 0,0 1 0,1 0 0,-1-1 0,1 2-1,0-1 1,0 0 0,1 1 0,-1 0 0,1 0 0,0 1-1,0 0 1,0 0 0,2-1 60,21-3-1280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3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93 8448,'-5'-41'3232,"0"22"-2496,5 0 1408,0 14 447,0 2-287,5-2-96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6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12 9984,'-15'-5'3667,"0"0"-215,1 4 1599,11 1-4830,-1 1 0,0-1 0,1 1 0,-1 0 0,1 0 0,-1 0 1,1 1-1,0-1 0,-1 1 0,1 0 0,0 0 0,0 0 0,0 0 0,0 1 0,0-1 0,0 1-221,-9 10 128,1 0-1,0 1 0,0 0-127,1-1 278,-4 7-213,1 0-1,0 1 0,2 1 1,1 0-1,0 0 0,2 0 1,1 1-1,0 1 0,2-1 1,1 1-1,0 0 0,2 0 1,1 0-1,1 0 0,1 1 1,1-1-66,3 3-241,1-1 0,2-1 0,0 1 0,2-1 0,12 21 242,-21-42-437,1 0 0,0 0 0,1 0 0,-1 0 0,1 0 0,-1-1 0,1 1 0,0-1 0,0 0 0,1 0 1,-1 0-1,1 0 0,-1-1 0,3 1 437,15 6-822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6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56 11904,'-3'-10'1447,"2"8"-884,0-1 0,0 1 0,0-1-1,0 1 1,0-1 0,0 1 0,-1-1 0,1 1-1,-1 0 1,0 0 0,0 0 0,1 0 0,-1 0-1,-1 0 1,1 0 0,0 1 0,0-1 0,-1 1-1,1 0 1,-2-1-563,1 1 100,-1 0 0,1 1 0,0 0 0,-1-1 0,1 1 0,-1 0 0,1 1 0,0-1 0,-1 1 0,1-1 0,0 1 0,-1 0 0,1 0 0,0 1 0,0-1 0,0 0 0,0 1-1,0 0 1,0 0 0,0 0 0,1 0 0,-1 0 0,0 1-100,-7 7 41,0 0 1,0 0-1,1 1 0,-7 11-41,9-11 17,0 0 1,0 0-1,1 1 0,1 0 0,-1 4-17,4-12-2,1 1-1,0-1 0,0 1 0,0 0 0,1-1 0,0 1 0,0 3 3,0-6 1,0 1-1,0-1 1,1 0 0,-1 0-1,1 0 1,0 1-1,-1-1 1,1 0-1,0 0 1,0 0 0,1 0-1,-1-1 1,0 1-1,1 0 1,0 1-1,0-1 10,0-1 0,1 1 1,-1-1-1,0 1 0,1-1 1,-1 0-1,0 0 0,1 0 1,-1 0-1,1 0 0,0-1 1,-1 1-1,1-1 0,0 0 1,-1 1-1,1-1 0,0 0 1,-1-1-1,1 1 0,0 0 1,-1-1-1,1 0 0,-1 1 1,1-1-1,0-1-10,6-1 43,0-1 0,-1 0 1,1-1-1,-1 1 0,0-2 0,3-2-43,2-2 48,-1 0 0,-1 0 0,1-1 0,0-3-48,-9 11 9,0 0 0,-1 0 0,0 0 0,0-1 0,0 1 0,0-1 0,0 1 0,-1-1 0,1 0 0,-1 0 0,0 1 0,0-1 0,0 0 0,-1 0 0,0 0 0,1 0 0,-1 0 0,-1 0 0,1-2-9,0 4-42,-1 1 0,1-1 1,-1 1-1,1-1 1,-1 1-1,0-1 0,1 1 1,-1-1-1,0 1 0,0 0 1,0-1-1,0 1 0,0 0 1,0 0-1,-1 0 0,1 0 1,0 0-1,-1 0 0,1 0 1,0 0-1,-1 0 0,1 1 1,-1-1-1,1 0 0,-2 1 42,2-1-211,-1 1 0,0 0 0,1-1 0,-1 1-1,1 0 1,-1 0 0,0 0 0,1 0 0,-1 1 0,1-1-1,-1 0 1,1 1 0,-1-1 0,1 1 0,-1-1-1,1 1 1,-1 0 0,1-1 0,0 1 0,-1 0 0,1 0-1,0 0 1,0 0 0,-1 0 0,1 0 0,0 1-1,0-1 1,0 0 0,1 1 0,-1-1 0,0 0 0,0 1-1,1-1 1,-1 1 0,1-1 0,-1 1 0,1-1-1,0 1 212,2 13-976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9.4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12 12544,'-4'-12'4639,"8"15"-3583,-4 0-320</inkml:trace>
  <inkml:trace contextRef="#ctx0" brushRef="#br0" timeOffset="1">7 20 22687,'6'16'1824,"-3"4"-768,3 1-672,0 2-288,3-1-64,-5-2-32,1-1-832,-1-3-320,-2-2-1184,-2-6-448,0-2-2399,-2-6-993,-2-6 3232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7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65 9856,'-34'-49'3680,"22"44"-2848,-3-1 1311,12 1 353,-2 5-576,5 5-160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7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23839,'0'81'1174,"2"-15"-1012,-2-37-137,2 0 1,2 7-26,-4-36 4,-1 1 0,1 0 0,0-1 0,0 1 0,0 0 0,1-1 0,-1 1 1,0 0-1,0-1 0,0 1 0,0 0 0,1-1 0,-1 1 0,0 0 0,1-1 0,-1 1 0,0-1 0,1 1 0,-1-1 1,1 1-1,-1-1 0,1 1 0,-1-1 0,1 1 0,-1-1 0,1 0 0,-1 1 0,1-1 0,-1 0 0,1 1-4,1-2 10,0 1 0,0-1 0,0 1 0,-1-1 1,1 0-1,0 0 0,-1 0 0,1 0 0,0 0 0,0-1-10,0 1 1,25-18 3,-19 13-15,1 0-1,-1 1 1,1 0 0,0 0-1,0 0 1,3 1 11,-6 2-11,0 0 0,0 0 0,0 1 0,1 0 0,-1 0 0,0 0 0,0 1 0,7 0 11,-12 0-4,1 1 1,-1-1-1,1 0 1,-1 1-1,1-1 1,-1 1-1,1-1 1,-1 1-1,0 0 1,1 0-1,-1-1 1,0 1-1,0 0 1,1 0-1,-1 0 1,0 1 3,0 0-1,0-1 0,0 1 0,0 0 0,0 0 0,0 0 0,-1-1 0,1 1 0,-1 0 0,1 0 0,-1 0 0,0 0 0,0 0 0,0 0 0,0 0 0,0 0 0,0 1 1,-1 3 48,0 0 0,-1 0 0,1 0 0,-1 0 0,0 0 0,-1 0 0,1-1 0,-1 1 0,-1-1 1,1 0-1,-1 0 0,1 0 0,-1 0 0,-1 0 0,1-1 0,-1 0 0,0 0 0,-3 2-48,-5 4 188,-1-2 1,-1 1-1,1-2 0,-1 0 0,-1-1 1,-6 2-189,31-13-1190,-1 0 1,1 0 0,3 0 1189,-3 3-1127,-1-1 1,1 1 0,0 1-1,0 0 1,0 0 1126,28 0-1158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7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44 142 13056,'0'-1'286,"0"0"0,0 1 0,0-1 1,0 0-1,0 0 0,0 0 0,0 1 1,0-1-1,0 0 0,1 0 0,-1 1 1,0-1-1,0 0 0,1 0 0,-1 1 1,1-1-1,-1 0 0,1 1 0,-1-1 1,1 0-1,-1 1 0,1-1-286,0 1 130,0 0 1,-1 0-1,1 0 0,-1 0 1,1 0-1,0 0 0,-1 0 1,1 0-1,0 1 0,-1-1 1,1 0-1,-1 0 0,1 1 1,0-1-1,-1 0 1,1 1-1,-1-1 0,1 1 1,-1-1-1,1 0 0,-1 1 1,1-1-1,-1 1 0,0 0 1,1-1-1,-1 1 0,0-1 1,1 1-1,-1-1 0,0 1-130,3 5 206,-1 0 0,1 0 0,-1 0 0,0 0 0,-1 0 0,0 0-1,0 0 1,0 1 0,-1-1 0,0 4-206,1 5 165,13 116 279,-2-16-29,-4 52-415,-7-140 74,-1-15-205,1 0-1,-2 0 1,0 7 131,-1-14-5035,1-9 1443,1-14 552,0 17 3027,0-26-1373</inkml:trace>
  <inkml:trace contextRef="#ctx0" brushRef="#br0" timeOffset="1">10 3 14208,'-9'-3'5343,"14"3"-4127,3 8-224,1-1-320,9 1-608,7 0-32,1-1-4480,4 5-1919,-5 4 3167,2 3 1600,-1 3 1216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8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292 194 9600,'-1'-1'376,"0"0"0,0 1 1,0-1-1,0 0 1,0 1-1,0-1 0,0 1 1,0 0-1,0-1 1,0 1-1,0 0 0,0 0 1,-1 0-1,1-1 0,0 1 1,-1 0-377,1 1 564,0 0 1,-1-1-1,1 1 1,0 0-1,-1 0 0,1 0 1,0-1-1,0 1 1,0 0-1,0 1 0,0-1 1,0 0-1,0 0-564,-2 2 219,0 0-1,0 0 1,-1-1 0,1 1-1,-1-1 1,1 0-1,-1 0 1,1 0 0,-1-1-1,0 1 1,0-1-1,0 0 1,0 0-1,0-1 1,0 1 0,0-1-1,-1 1 1,1-1-1,0-1 1,0 1 0,0 0-1,0-1 1,0 0-1,0 0 1,-2-1-219,-4-1 72,1-1 1,-1 0-1,1 0 1,0-1-1,0 0 1,1 0-1,-1-1 1,1 0-1,-6-7-72,6 6 20,2 0-1,-1-1 0,1 0 1,0 0-1,1 0 0,-1 0 0,2-1 1,-3-5-20,6 12-15,0-1 0,0 1 0,1 0 0,-1-1 0,0 1 0,1 0 0,0-1 0,0 1 0,-1-1 0,1 1 0,1-1 0,-1 1 0,0 0 0,1-1 0,-1 1 0,1-1 0,0 1 1,-1 0-1,1 0 0,0-1 0,1 1 0,-1 0 0,0 0 0,1 0 0,-1 0 0,1 0 0,-1 1 0,1-1 0,0 0 0,0 1 0,0-1 0,0 1 0,0-1 0,0 1 0,0 0 0,2 0 15,3-2-196,0 0 0,0 1 0,0 0 0,1 0 0,-1 1 0,1 0 0,-1 0 0,1 1 0,0 0-1,-1 0 1,1 1 0,-1 0 0,6 1 196,-11-1-66,0-1 0,-1 0 0,1 1 0,-1-1 0,1 1 0,0-1 0,-1 1 0,1 0 0,-1 0 0,0 0 0,1 0 0,-1 0 0,0 0 0,1 0 0,-1 0 0,0 0 0,0 0 0,0 1 0,0-1 0,0 1 0,0-1 0,0 0 0,-1 1 0,1 0 0,0-1 0,-1 1 0,1-1 0,-1 2 66,0 0 15,0 1 0,0-1-1,0 0 1,0 1-1,-1-1 1,1 1-1,-1-1 1,0 0-1,0 0 1,0 1-1,0-1 1,-1 0 0,-1 3-15,3-6-88,-1 0 0,1 0 0,0 0 0,0 1 0,0-1 0,0 0 0,-1 0 0,1 1 0,0-1 0,0 0 0,0 0 0,0 1 0,0-1 0,0 0 0,0 1 0,0-1 0,0 0 0,0 0 0,0 1 0,0-1 0,0 0 0,0 1 0,0-1 0,0 0 0,0 0 0,0 1 0,0-1 0,0 0 0,0 0 0,0 1 0,0-1 0,1 0 0,-1 0 0,0 1 0,0-1 0,0 0 0,1 0 0,-1 0 0,0 1 0,0-1 0,0 0 0,1 0 0,-1 0 0,0 0 0,0 1 0,1-1 0,-1 0 88,17 1-6031,-12-1 5969,29 1-2765,-3 1 1382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8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31 11776,'-6'-6'1471,"4"5"-950,1-1-1,-1 1 1,0-1 0,0 1 0,0 0-1,0-1 1,0 1 0,-1 0-521,-2-1 910,0 0-1,1 0 1,-1 1 0,0-1 0,0 1 0,0 0-1,0 1 1,-3-1-910,3 1 157,0 0-1,0 0 1,1 1-1,-1-1 1,0 1-1,0 0 1,1 1-1,-1-1 1,0 1-1,1 0 1,0 0 0,-1 0-1,1 1 1,0 0-1,-3 2-156,0 0 59,0 2 0,1-1 0,-1 1 0,1-1 0,1 2-1,-1-1 1,-2 5-59,7-9 8,-1 0 0,0 1 0,1-1 1,0 0-1,-1 1 0,1-1 0,1 1 0,-1-1 0,0 1 0,1-1 0,0 1 0,0 0 0,0-1 0,0 1 0,0-1 0,1 1 0,-1-1 0,1 1 0,0-1 0,0 1 1,2 1-9,0 1-7,0-1 1,0 0-1,1 0 1,0 0 0,0 0-1,0-1 1,0 0-1,1 1 1,0-2-1,0 1 1,0 0 0,0-1-1,0 0 1,1 0-1,-1-1 1,1 1 0,0-1-1,0-1 1,0 1-1,0-1 1,0 0 0,0 0-1,0-1 1,1 1-1,0-1 7,6-2-1049,0 0-1,-1 0 0,1-1 0,0-1 0,-1 0 0,0-1 0,0 0 0,8-6 1050,5-2-1046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8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2 13696,'-9'-1'3429,"5"4"428,4-1-3483,1-1 0,-1 1 1,0 0-1,1-1 1,-1 1-1,1-1 0,-1 1 1,1-1-1,0 2-374,15 31 834,-2 0-1,-2 1 0,1 8-833,-9-26-385,0 1-1,-1-1 1,-1 1 0,0 0 0,-2 0-1,0 0 1,-2 10 385,2-20-1228,-2 0 0,1 0 0,-1 0 0,0 0 0,-1-1 0,0 1 0,0-1 0,-2 3 1228,-4 3-1274</inkml:trace>
  <inkml:trace contextRef="#ctx0" brushRef="#br0" timeOffset="1">23 319 13056,'-22'-19'4927,"22"19"-3839,0-3 672,0 3 96,12 0-672,-2 0-192,15 0-512,-2 0-160,10-5-192,2 2-32,0-5 32,-9 5-576,-1-2-224,-2 2-5600,-8 14-2431,-2-3 4383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49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8 10368,'-2'0'729,"0"-1"-1,0 1 1,1-1 0,-1 0 0,0 1 0,1-1 0,-1 0 0,1 0-1,-1 0-728,1 0 1926,-1 4 2098,-4 5-2528,-7 5-907,1 0 0,0 0 0,-8 14-589,1-2 259,11-14-217,0 1 0,2-1 0,-1 1-1,1 0 1,1 1 0,0-1 0,0 2-42,-3 16 27,0 1 0,0 11-27,3-3-20,-3 14-2211,7-46-500,4-11-2106,2-5 301,-3 3 4582,6-11-1251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50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24 12544,'-8'-19'4735,"13"14"-3679,-5 5-288</inkml:trace>
  <inkml:trace contextRef="#ctx0" brushRef="#br0" timeOffset="1">31 16 22815,'21'16'1888,"1"3"-800,0 7-480,-1 5-192,-3 3-224,-1 4-32,-4 0-32,0 2 0,-1-2-160,1-4 32,0-4-416,0-6-160,-4-5-1600,-1-8-640,-3-3-2080,-5 0-895,0-8 3071,0 0 1504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8:50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73 13952,'-8'-4'5279,"11"4"-4127,15-4 192,-1 4-160,9-4-512,14 1 0,-2-5-320,5-3-64,0-5-160,-3 5-864,-2 3-384,-8 5 480,4 9 352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25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12 3968,'-3'-2'960,"-1"-2"-864,3-1 8906,-3 6-7074,4-2-1805,0 1-1,0 0 0,-1 0 1,1 0-1,0 0 0,0 0 0,-1 0 1,1 0-1,0-1 0,0 1 1,0 0-1,-1 0 0,1 0 0,0 0 1,0 0-1,-1 0 0,1 0 1,0 0-1,0 0 0,-1 0 0,1 1 1,0-1-1,0 0 0,-1 0 1,1 0-1,0 0 0,0 0 1,-1 0-1,1 0 0,0 1 0,0-1 1,0 0-1,0 0 0,-1 0 1,1 0-1,0 1 0,0-1 0,0 0 1,0 0-1,0 1 0,-1-1 1,1 0-1,0 0 0,0 0 0,0 1 1,0-1-1,0 0 0,0 0 1,0 1-1,0-1 0,0 0 1,0 0-1,0 1 0,0-1 0,0 0 1,0 0-1,0 1 0,0-1 1,0 0-1,0 0 0,1 1 0,-1-1 1,0 0-1,0 0 0,0 0-122,6 10 243,-1 0-1,2-1 1,-1 0-1,1-1 1,1 1-1,0-2 1,0 1-243,9 10 132,0 0-3,-4-4-21,0 0-1,-1 0 0,-1 2 1,0-1-1,3 8-107,2 11 110,-2 1 1,-1 0-1,7 32-110,-15-42 55,-1 1 1,-1 0 0,-1 0-1,-2 0 1,0 0 0,-1 0-1,-6 23-55,3-28 126,-1 0 0,-1 0 0,-1-1 0,-10 19-126,14-30 83,1-6-52,-2 9 49,-1 0 0,-1 0 0,0 0 0,0-1 0,-1 0 0,0 0 1,-1-1-1,-7 8-80,4-7-55,-3 4 159,1-11-3497,12-4 118,3 1 1254,4 6 938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29.8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18 125 11136,'-6'-8'1292,"5"6"-1070,0 1-1,0-1 0,-1 0 0,1 0 1,0 1-1,1-1 0,-1 0 0,0 0 0,0 0 1,1 0-1,-1 0 0,1 0 0,0 0 0,0 0 1,-1 0-1,1 0 0,0 0 0,1-2-221,0 1 272,-1 0 0,1 0 0,1 0 0,-1 0 0,0 1 0,1-1 0,0 0 0,-1 1 0,1-1 0,0 1 0,0-1 0,0 1 0,1 0 0,-1 0 0,0 0 0,1 0 0,-1 1 0,1-1 0,0 1 0,0-1 0,1 0-272,7-3 409,0 0 0,0 1 0,0 0 1,10-2-410,-16 5 89,1 0 1,0 0 0,-1 1 0,1-1-1,0 1 1,-1 1 0,1-1 0,0 1-1,-1 0 1,1 0 0,0 1-90,-5-2 33,0 0 1,0 0-1,0 1 0,0-1 0,0 0 1,0 1-1,0-1 0,-1 1 1,1-1-1,0 1 0,0 0 1,0-1-1,0 1 0,-1 0 1,1-1-1,0 1 0,0 0 0,-1 0 1,1 0-1,-1 0 0,1 0 1,-1 0-1,1 0 0,-1 0 1,0 0-1,1 0 0,-1 0 1,0 0-1,0 0 0,1 0 0,-1 0 1,0 0-1,0 0 0,0 0 1,-1 0-1,1 0 0,0 0 1,0 0-1,0 0 0,-1 0 1,1 0-1,-1 0 0,1 0 0,-1 0 1,1 0-1,-1 0-33,-3 7 137,-1-1-1,1-1 1,-2 1 0,1-1-1,-5 4-136,5-4-55,4-5-20,1-1-1,-1 1 1,0-1 0,1 1-1,-1 0 1,1-1 0,-1 1-1,1 0 1,0 0 0,-1-1 0,1 1-1,0 0 1,-1 0 0,1 0-1,0-1 1,0 1 0,0 0 0,0 0-1,-1 0 1,1 0 0,0 0-1,1 0 76,-1-1-303,0 1 0,1 0-1,-1-1 1,0 1-1,1 0 1,-1-1 0,1 1-1,-1-1 1,1 1-1,-1-1 1,1 1 0,0-1-1,-1 1 1,1-1-1,-1 1 1,1-1 0,0 0-1,0 1 1,0-1 303,2 1-1124,1 0 0,-1 0 0,0 0 0,1-1 0,-1 1 0,1-1 1124,11 0-1211,12-5-495</inkml:trace>
  <inkml:trace contextRef="#ctx0" brushRef="#br0" timeOffset="1">303 53 14336,'-1'0'430,"0"0"1,0 0 0,0 0 0,-1 0 0,1 1-1,0-1 1,0 0 0,0 1 0,0-1 0,0 1 0,0-1-1,0 1 1,0 0 0,0-1 0,0 1 0,0 0-1,0 0 1,0 0 0,0-1 0,1 1 0,-1 0 0,0 0-1,1 0-430,-2 2 335,1 0-1,0 0 0,-1 0 0,1 0 0,1 0 0,-1 0 1,0 0-1,1 0 0,-1 3-334,1 0 14,0 0 1,0 0-1,0 0 1,0 0-1,1 0 1,0 0-1,1 0 1,-1-1-1,1 1 0,1 2-13,0-3 34,0 0 1,0-1 0,0 1-1,1-1 1,0 0 0,0 0-1,0 0 1,0-1 0,0 1-1,1-1 1,0 0 0,-1 0-1,1-1 1,0 1 0,0-1-1,2 0-35,4 2-528,1-1 0,0 0 0,0-1 0,0 0 0,0-1 0,11-1 528,-16 1-1072,-2 1 480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27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29 9472,'-2'-3'696,"0"1"0,0 0 0,-1 0 0,1 0 0,-1 1 0,0-1 0,1 1 0,-1-1 0,0 1-1,0 0 1,0 0 0,0 0 0,0 0 0,-2 0-696,-13-2 2892,16 3-2727,0-1 0,0 0 0,0 1 0,0 0 0,0-1 0,0 1 0,0 0 0,0 0-1,0 0 1,0 0 0,0 1 0,0-1 0,0 0 0,0 1 0,0-1 0,0 1-165,-1 1 75,1 0-1,-1-1 1,1 1 0,0 0-1,0 0 1,0 0-1,0 0 1,0 1 0,0-1-1,1 0 1,-1 1 0,1-1-1,-1 1 1,1 0 0,0-1-1,0 2-74,-2 5 40,1 1 0,0-1-1,-1 10-39,2-8 79,-1 5-13,-1 3-48,0 1 0,1 11-18,2-27 6,0 0-1,1 1 1,-1-1 0,1 0-1,-1 0 1,1 0 0,0 0-1,1 0 1,-1 0 0,1 0-1,0 0 1,0 0 0,0 0-1,0 0-5,-1-3 11,0-1 0,0 1 0,-1 0 0,1 0 0,0-1 0,0 1-1,0 0 1,-1-1 0,1 1 0,0-1 0,0 1 0,0-1 0,0 0 0,0 1-1,0-1 1,0 0 0,0 0 0,1 1 0,-1-1 0,0 0 0,0 0 0,0 0-11,2-1 22,-1 1 0,0-1 1,0 1-1,1-1 0,-1 0 1,0 0-1,0 0 0,0 0 1,0 0-1,1-1-22,4-4 69,0 1 1,-1-1 0,0 0-1,0 0 1,-1-1-1,1 0-69,-1 1 80,-1-1-1,0 0 1,0 0-1,-1 0 1,1 0 0,-2 0-1,2-3-79,-3 6 38,0 0 1,0 0-1,-1 0 0,1 0 1,-1 0-1,0-1 0,0 1 1,0 0-1,-1 0 0,1 0 1,-1 0-1,0 0 0,0 0 0,-1-3-38,0 2-40,2 4-12,0-1 1,0 1 0,0 0 0,-1 0 0,1 0-1,0 0 1,-1 1 0,1-1 0,0 0-1,-1 0 1,1 0 0,-1 0 0,0 0-1,1 0 1,-1 1 0,0-1 0,1 0-1,-1 0 1,0 1 0,0-1 0,0 0-1,0 1 53,1 0-165,0 0 0,-1 0 0,1 0 1,0 1-1,-1-1 0,1 0 0,0 0 1,0 1-1,0-1 0,-1 0 1,1 1-1,0-1 0,0 0 0,0 1 1,-1-1-1,1 0 0,0 1 1,0-1-1,0 0 0,0 1 0,0-1 1,0 0-1,0 1 0,0-1 0,0 0 1,0 1-1,0-1 0,0 1 1,0-1-1,0 0 0,0 1 0,0-1 1,1 0-1,-1 1 0,0-1 1,0 0-1,0 1 0,0-1 0,1 0 164,8 19-4723,6-2 3523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2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92 418 8832,'-2'7'4128,"2"-6"-3788,0-1 0,0 0-1,0 0 1,0 1 0,0-1-1,0 0 1,0 0 0,-1 1-1,1-1 1,0 0 0,0 0-1,0 0 1,0 1 0,0-1-1,0 0 1,0 0 0,0 1-1,-1-1 1,1 0 0,0 0-1,0 0 1,0 0 0,0 1-1,-1-1 1,1 0 0,0 0-1,0 0 1,0 0 0,-1 0-1,1 0 1,0 1 0,0-1-1,-1 0-339,-2-4 3269,-3-6-3887,5 8-112,-12-20 1093,2 0-1,1-1 1,0 0 0,2 0-1,0-2-362,4 10 32,0-1-1,2 1 0,0 0 1,0-1-1,1 0 0,2 1 0,-1-1 1,3-9-32,-2 16-15,1 0 0,0 0 0,0 0 0,1 0 0,0 1 0,1-1 0,0 1 0,2-3 15,-4 7-16,1 1 1,-1-1-1,1 1 1,0 0-1,0 0 0,0 0 1,0 0-1,0 1 1,1-1-1,-1 1 1,1 0-1,-1 0 1,1 0-1,0 1 0,0-1 1,0 1-1,0 0 1,4-1 15,-3 2-128,0-1 0,0 1 1,1 0-1,-1 0 0,0 0 1,1 1 127,-1 0-758,1 0 1,0 1-1,-1-1 1,1 1-1,-1 0 1,0 1-1,0-1 1,4 3 757,-5-2-650,0-1 1,-1 1-1,1 0 1,-1 0-1,1 1 1,-1-1-1,0 1 1,0 0-1,0-1 1,-1 1-1,1 0 1,-1 1-1,0-1 1,0 0 0,-1 1-1,1-1 1,-1 1-1,1 3 650,-1 19-1077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27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21 142 12032,'-20'-19'4479,"20"19"-3487,0-3 768,0 3 192,7-5-512,11 2-128,7-5-544,14-3-160,5 0-352,12-5-96,-5 0 32,5 1-96,-4-1-64,-4 5-1856,-18 6-768,-4 2 1312,4 14 640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1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24 7808,'-4'-3'1076,"-9"-8"1674,9 2 1914,4 8-2989,0 1-182,0 0-250,0 0-513,0 3-567,-1-1 0,1 1-1,0-1 1,0 1-1,1-1 1,-1 1 0,0-1-1,1 0 1,-1 1 0,1-1-1,0 1 1,0-1-163,0 1 155,51 184 756,-41-150-745,-10-35 218,-2-4 102,-9-28 373,5 14-693,0 1-1,1-1 0,0-1 0,1 1 0,1 0 0,1-4-165,1 16-2,0 0 0,0 1 1,1-1-1,0 1 0,0-1 0,0 1 0,0-1 0,1 1 0,-1 0 1,1 0-1,0 0 0,-1-1 0,2 2 0,-1-1 0,0 0 0,0 0 0,1 1 1,0-1-1,-1 1 0,1 0 0,0 0 0,0 0 0,2-1 2,-1 1-310,1-1-1,0 1 1,0 0 0,1 0-1,-1 1 1,0-1 0,2 1 310,-1 0-1090,-1 0 0,1 1 0,-1 0 0,0 0 0,1 0 0,-1 1 0,3 0 1090,23 8-7168,0-1 2470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2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265 107 3072,'22'0'2969,"-9"0"4856,-13 1-5021,0 0-2630,0 0 0,1-1 1,-1 1-1,0 0 0,-1-1 1,1 1-1,0 0 0,0-1 1,0 1-1,0 0 0,0-1 1,-1 1-1,1 0 0,0-1 1,-1 1-175,-6 7 992,-1-1 0,0 1 0,0-2 0,-1 1 0,0-1 0,-3 1-992,3-2 427,0-1-1,0 1 0,-1-2 0,1 1 0,-1-1 1,-9 1-427,13-3 43,1 0 1,0 0-1,-1-1 1,1 0-1,-1 0 1,1 0-1,-1 0 1,1-1-1,0 0 1,-1 0-1,1-1 1,0 0-1,0 1 1,0-2-1,0 1 1,0 0-1,0-1 1,0 0-1,1 0 1,0-1-1,0 1 0,0-1 1,0 0-1,0 0 1,1 0-1,-1 0 1,1-1-1,0 0-43,-1-2-7,1 0 0,-1 0 0,2 0 0,-1 0 0,1-1 0,-2-7 7,3 11-14,1 1 1,-1-1 0,1 0 0,0 1 0,0-1 0,0 0 0,0 0-1,1 1 1,-1-1 0,1 0 0,0 1 0,0-1 0,0 0 0,1 1-1,1-4 14,-2 6-40,0-1 0,1 1 0,-1 0 0,1-1 0,-1 1 0,1 0 0,0 0 0,-1 0 0,1 0 0,0 0 0,0 0 0,0 0-1,-1 1 1,1-1 0,0 1 0,1-1 40,-2 1-17,0 0-1,0-1 0,0 1 0,0 0 1,0 0-1,0 0 0,0 0 1,0 0-1,0 0 0,-1 0 1,1 1-1,0-1 0,0 0 1,0 0-1,0 1 0,0-1 1,0 1-1,-1-1 0,1 0 0,0 1 1,0 0-1,0-1 0,-1 1 1,1-1-1,0 1 0,-1 0 1,1-1-1,-1 1 0,1 0 1,-1 0-1,1 0 0,-1-1 1,1 1-1,-1 0 18,0 0 2,0 0 0,0 0 0,0 0 0,0-1 1,0 1-1,0 0 0,0 0 0,-1 0 0,1-1 0,0 1 0,0 0 1,-1 0-1,1-1 0,0 1 0,-1 0 0,1 0 0,-1-1 0,1 1 1,-1-1-1,1 1 0,-1 0 0,0-1 0,0 1-2,-18 14 54,12-10-35,-9 3-93,14-7-411,5-3-1462,0 1 1224,-1 0 454,0 0 0,-1 0 0,1 0 0,0 1 0,0-1 0,0 0 1,-1 1-1,1 0 0,0-1 0,0 1 0,0 0 0,0 0 0,1 0 269,25 6-896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2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150 490 9600,'-4'2'645,"1"-1"27,1 0 0,-1 1 0,0-1 0,1 1 0,-1 0 0,1-1 0,0 1 0,-1 0 0,1 0 0,0 1 0,0-1 0,-1 2-672,3-4 137,0 1 1,0-1-1,0 1 1,-1-1-1,1 1 0,0-1 1,0 1-1,-1-1 1,1 0-1,0 1 1,-1-1-1,1 0 1,0 1-1,-1-1 0,1 0 1,-1 1-1,1-1 1,-1 0-1,1 0 1,0 1-1,-1-1 1,1 0-1,-1 0 0,1 0 1,-1 0-1,1 0 1,-1 0-1,1 0 1,-1 0-1,1 0 1,-1 0-1,1 0 1,-1 0-1,1 0 0,-1 0 1,1 0-1,-1 0 1,1 0-1,-1-1 1,1 1-1,-1 0 1,1 0-1,-1-1 0,1 1 1,0 0-1,-1 0 1,1-1-1,0 1 1,-1-1-1,1 1 1,0 0-1,-1-1 0,1 0-136,-3-2 215,0-2 1,1 1-1,-1 0 1,1-1-1,0 0-216,1 2 209,-19-43 1182,-12-48-1391,26 73 14,0-1 0,2 1 0,0-1 0,2 0 0,0 0 0,1 0 0,2 0-1,0 0 1,1 1 0,2-8-14,-2 22-8,-1 1 0,1-1 1,0 1-1,1 0 0,0 0 0,0 0 0,0 0 0,0 0 0,1 1 0,2-3 8,-3 5-27,0 0-1,0 0 0,0 0 1,0 0-1,1 1 0,-1-1 1,1 1-1,-1 0 0,1 0 1,0 1-1,0-1 0,0 1 1,0-1-1,0 1 0,0 1 1,0-1-1,1 0 28,-2 1-363,0 0 1,0 0 0,0 1-1,1-1 1,-1 1 0,0-1-1,0 1 1,0 0-1,-1 0 1,1 1 0,0-1-1,0 1 1,0-1-1,-1 1 1,1 0 0,-1 0-1,1 1 363,2 0-813,-1 2-1,-1-1 1,1 0-1,0 1 1,-1-1-1,0 1 1,0 0-1,-1 0 1,1 2 813,6 21-1104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3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46 13568,'-20'-3'5087,"20"3"-3967,3-5 640,-3 5 0,10 0-704,15-3-128,-3 0-416,-1-2-160,19 2-192,-12-2-64,17-1 32,-12 1-576,7 2-160,-11-2-3392,6 5-1407,-5 0 2751,5 5 1344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3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50 11008,'-35'-48'7226,"35"47"-4911,0 1-321,-3 144 3044,3 108-5313,0-246-233,1 1 0,-1-1 0,1 0 0,0 0 0,1 0 1,-1 0-1,1 0 0,1 0 0,-1-1 0,1 1 0,0-1 0,0 0 0,1 1 508,8 6-768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3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285 174 10624,'-13'-4'1603,"10"3"-874,0 0-1,0 0 1,0 1 0,0-1-1,-1 1 1,1 0-1,-3 0-728,4 0 2011,2 0-166,-4 0 1788,-12 0-2812,-5 0-145,1 1-194,0-2 0,0 0 0,0-1 0,-13-3-482,28 4 18,0 0 0,1-1-1,-1 1 1,1-1 0,-1 0-1,1 0 1,0 0 0,0-1-1,0 1 1,0-1 0,0 0-1,1 0 1,-1-1 0,1 1-1,0-1 1,0 1 0,0-1-1,1 0 1,-1 0 0,1 0-1,-2-4-17,3 6-24,0-1 0,0 1 0,1-1 0,-1 1-1,0-1 1,1 0 0,0 1 0,-1-1 0,1 0-1,0 1 1,0-1 0,1 0 0,-1 0 0,1 1-1,-1-1 1,1 1 0,0-1 0,0 0 0,0 1-1,0-1 1,0 1 0,0 0 0,1-1 0,0 1-1,-1 0 1,1 0 0,0 0 0,0 0 0,0 0-1,0 1 1,0-1 0,0 0 0,1 1 0,-1 0-1,0-1 1,1 1 0,-1 0 0,1 0-1,0 0 25,3 0-154,-1-1 0,1 1-1,-1 0 1,1 1 0,0-1-1,-1 1 1,1 0-1,0 1 1,1 0 154,-5-1-11,-1 0-1,0 0 1,1 0-1,-1 0 1,0 1-1,0-1 1,0 1-1,1-1 1,-1 1-1,0-1 1,0 1 0,0 0-1,0-1 1,0 1-1,0 0 1,0 0-1,0 0 1,0 0-1,0 0 1,-1 0 0,1 0-1,0 0 1,-1 0-1,1 0 1,-1 0-1,1 0 1,-1 0-1,1 1 1,-1-1 0,0 0-1,1 0 1,-1 1-1,0-1 1,0 0-1,0 0 1,0 1-1,0-1 1,0 0-1,-1 1 1,1-1 0,0 0-1,-1 0 1,1 0-1,-1 1 12,-1 3 2,-2 6 160,5-11-241,-1 1 0,0-1 1,0 0-1,0 1 0,0-1 0,0 1 0,0-1 1,1 0-1,-1 1 0,0-1 0,0 0 0,1 0 1,-1 1-1,0-1 0,0 0 0,1 0 1,-1 1-1,0-1 0,1 0 0,-1 0 0,0 0 1,1 1-1,-1-1 0,0 0 0,1 0 1,-1 0-1,1 0 0,-1 0 0,0 0 0,1 0 1,-1 0-1,1 0 79,38 2-4507,-3 0 3579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4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9 14720,'-2'-1'979,"0"0"1,-1 0-1,1 0 1,0 0 0,-1 0-1,1 0 1,-1 1 0,1-1-1,-1 1 1,0 0-1,1 0 1,-2 0-980,-11 5 1428,5 1-1290,1 0 0,0 1 1,0 0-1,0 1 0,1 0 0,-5 5-138,11-11 2,0 1 1,0-1-1,1 0 1,-1 0-1,1 1 1,0-1-1,0 1 1,0-1-1,0 1 1,0-1-1,0 1 1,1 0-1,-1-1 1,1 1-1,0 0 1,0 0-1,0-1 1,0 1-1,0 0 1,1-1-1,-1 1 1,1 0-1,0-1 1,-1 1-1,1 0 1,0-1-1,1 1 1,-1-1-1,2 2-2,-1-1 25,1 0-1,0 0 0,0 0 0,0 0 0,0-1 0,0 1 0,1-1 0,-1 0 1,1 0-1,-1-1 0,1 1 0,0-1 0,0 1 0,0-1 0,0 0 0,0-1 0,0 1 1,3 0-25,4 0-534,0-1 0,0 0 1,-1 0-1,1-1 0,0 0 1,6-3 533,-15 4-275,1-1-1145,0 0 0,1 0 0,0 1 1,-1-1-1,1 1 0,-1 0 1,1 0-1,0 0 0,-1 1 0,1-1 1,-1 1-1,2 0 1420,10 8-2357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8.8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24 14080,'-14'-17'5279,"11"13"-4127,-1 2 608,4 2-32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30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7 14720,'-2'-6'7199,"2"12"-863,2 7-5968,-2-9-361,-1 6 18,2 0 1,-1 1 0,2-1 0,0 4-26,-2-11 3,1 0 1,0-1-1,0 1 1,0-1-1,0 1 1,0-1-1,0 1 1,1-1-1,-1 0 1,1 0-1,-1 0 1,1 0-1,0 0 1,0 0-1,0 0 1,0 0-1,0-1 1,0 1-1,1 0-3,2 0 100,0 0 0,0 0-1,0 0 1,1 0 0,-1-1 0,0 0-1,1 0 1,0-1-100,20-1-3915,-14-3-2360,0-2-4114,-2-2 4539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4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11264,'-1'1'214,"0"-1"1,0 0-1,0 1 1,0-1-1,0 1 1,0-1-1,0 1 0,0 0 1,1-1-1,-1 1 1,0 0-1,1-1 1,-1 1-1,0 0 1,1 0-1,-1 0 1,1 0-1,-1 0 1,1 0-1,-1-1 1,1 2-215,0 1 435,0-1 1,0 1 0,0 0 0,0 0 0,0-1-1,1 1 1,0 2-436,1 4 1469,5 26 4014,8 24-5483,-3-23 672,1-1 0,16 29-672,-10-25 410,-2 0-1,0 7-409,-10-26-733,-1 1 0,-1 2 733,-3-8-2117,0 0 0,0 0 1,-2 6 2116,-1-6-1883,-6-6 928</inkml:trace>
  <inkml:trace contextRef="#ctx0" brushRef="#br0" timeOffset="1">8 338 13696,'-8'-8'5183,"8"8"-4031,13-5 576,-13 5 0,17-3-576,-4 3-32,21-8-512,-7 5-192,19-8-256,-6 3-128,6-5 64,-6 7-1120,7-2-416,-13 0 704,9 4 352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5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68 5376,'1'-4'671,"0"3"-323,-1-1 1,0 1-1,0-1 1,1 1 0,-1-1-1,1 1 1,-1 0-1,1-1 1,0 1 0,0 0-1,-1-1 1,1 1 0,0 0-1,0 0 1,0 0-1,0 0 1,1 0-349,-2 0 312,0 1 1,1-1-1,-1 1 0,1-1 1,-1 1-1,1-1 1,-1 1-1,0-1 0,1 1 1,-1-1-1,0 1 0,0-1 1,1 0-1,-1 1 0,0-1 1,0 1-1,0-1 1,0 0-1,0 1 0,0-1 1,0 0-1,0 1 0,0-1 1,0 0-1,0 1 0,0-1 1,-1 0-313,1 0 272,0 0 0,0 0-1,0 0 1,-1 0 0,1-1 0,-1 1 0,1 0 0,-1 0 0,1 0-1,-1 0 1,1 0 0,-1 0 0,0 0 0,0 1 0,1-1 0,-2-1-272,0 1 114,1 1 1,-1-1 0,0 0 0,0 0-1,0 1 1,0-1 0,0 1 0,0 0-1,0-1 1,1 1 0,-1 0 0,0 0-1,0 0 1,0 1 0,0-1-1,0 0 1,0 1 0,0-1 0,0 1-1,0 0 1,1-1 0,-1 1 0,0 0-1,0 0 1,1 0 0,-1 0 0,1 1-1,-1-1 1,0 1-115,-6 6-32,0 0 0,1 0 0,-1 0 0,-4 9 32,8-11 107,1-2-111,0 1-1,0 0 0,0 0 1,1 0-1,-1 0 0,1 1 1,0 0 4,2-4 0,-1 0 0,1 0 0,-1 0 0,1 0 0,0 0 0,0 0 0,0 0 0,0 0 0,0 0 0,0 0 0,1 0 0,-1 0 0,1 0 0,-1 0 0,1 0 0,0 0 0,0 0 0,-1-1 0,1 1 0,1 0 0,-1 0 0,-1-2 0,0 0 0,1 1 0,-1-1 0,1 0 0,-1 1 0,0-1 0,1 0 0,-1 0 0,1 0 0,-1 1 0,1-1 0,-1 0 0,1 0 0,-1 0 1,0 0-1,1 0 0,-1 0 0,1 1 0,-1-1 0,1 0 0,-1-1 0,1 1 0,-1 0 0,1 0 0,-1 0 0,1 0 0,-1 0 0,1 0 0,-1-1 0,1 1 0,-1 0 0,1 0 0,-1-1 0,3 0 7,0-1 0,-1 0 1,1 0-1,-1 0 0,0-1 0,2-1-7,5-6 29,-1 0-1,5-9-28,-9 11 9,8-10 50,-11 17-62,-1 0 1,1 1-1,-1-1 1,1 0-1,0 1 1,-1-1-1,1 1 1,0-1-1,-1 1 0,1-1 1,0 1-1,0-1 1,0 1-1,-1-1 1,1 1-1,0 0 0,0 0 1,1-1 2,-2 2-6,1-1 1,0 0-1,-1 0 0,1 0 1,0 1-1,-1-1 0,1 0 1,-1 1-1,1-1 0,0 1 1,-1-1-1,1 1 1,-1-1-1,1 1 0,-1-1 1,0 1-1,1-1 0,-1 1 1,0-1-1,1 1 0,-1 0 6,9 19-32,-2-6-319,-4-9-309,0-1-1,0 0 0,1 0 0,-1 0 0,1-1 0,0 1 0,0-1 1,0 0-1,1 0 0,-1 0 0,1-1 0,1 2 661,13 4-971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6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17 13568,'-14'-13'4426,"14"13"-4317,0-1 1,0 1-1,-1 0 0,1 0 1,0 0-1,0 0 0,0-1 1,0 1-1,0 0 0,0 0 0,0 0 1,0 0-1,0 0 0,-1-1 1,1 1-1,0 0 0,0 0 1,0 0-1,0 0 0,0 0 0,-1 0 1,1 0-1,0 0 0,0 0 1,0 0-1,0 0 0,-1 0 0,1 0 1,0-1-1,0 1 0,0 0 1,0 0-1,-1 1 0,1-1 1,0 0-1,0 0 0,0 0 0,0 0 1,-1 0-1,1 0 0,0 0 1,0 0-1,0 0 0,0 0 1,0 0-1,-1 0 0,1 0 0,0 1 1,0-1-1,0 0 0,0 0 1,0 0-1,0 0 0,-1 0 1,1 1-1,0-1 0,0 0 0,0 0 1,0 0-1,0 0 0,0 1-109,0 6 1728,0-6-1979,0 7 332,0 0-1,1 1 1,0-1 0,0 0 0,1 0-1,0 0 1,0 0 0,1 0 0,0 0-1,1-1 1,-1 1 0,1-1 0,1 0 0,4 5-81,-8-11 0,0 0 1,0 0 0,0 0-1,0 0 1,1-1 0,-1 1-1,0 0 1,1-1 0,-1 1-1,1-1 1,-1 1 0,0-1-1,1 0 1,-1 0 0,1 1 0,-1-1-1,1 0 1,-1 0 0,1-1-1,-1 1 1,1 0 0,-1 0-1,1-1 1,-1 1 0,0-1-1,2 0 0,4-2 2,0 0 0,-1 0 0,1-1-1,-1 0 1,1-1-2,34-26-23,-20 15-8,1 0 0,13-7 31,-34 23 0,0-1 1,0 1-1,0-1 1,-1 0-1,1 1 1,0 0 0,0-1-1,0 1 1,0 0-1,0-1 1,0 1-1,0 0 1,0 0-1,0 0 1,0 0-1,0 0 1,0 0-1,0 0 1,0 0-1,0 0 1,0 0 0,0 1-1,0-1 1,0 0-1,0 1 1,0-1-1,0 1 1,0-1-1,0 1 1,-1-1-1,1 1 1,0 0-1,0-1 1,-1 1-1,1 0 1,0 0 0,-1 0-1,1-1 1,-1 1-1,1 0 1,-1 0-1,1 0 1,-1 0-1,1 0 1,-1 0-1,0 0 1,0 0-1,0 0 1,1 0-1,-1 1 1,0 1-189,3 9 301,0-1 0,0 1 0,1 0 0,4 5-113,-7-13-534,1-1-1,0 0 0,1 0 0,-1 0 0,0 0 0,1 0 1,1 1 534,-2-2-1270,0 0 0,1-1 1,-1 1-1,0-1 0,1 1 1,-1-1-1,1 0 0,0 0 1,-1 0-1,3 0 1270,13 3-4341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6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54 12544,'-9'-11'2215,"3"4"1000,0 0 1,0 0-1,-5-4-3215,9 10 127,1 0 0,0 0 0,-1 0 0,1 0-1,-1 0 1,1 0 0,-1 1 0,1-1 0,-1 0 0,1 1 0,-1-1 0,0 1 0,1 0 0,-1 0 0,0-1 0,1 1 0,-1 0 0,0 0 0,1 1 0,-1-1 0,0 0 0,1 0 0,-1 1 0,0-1 0,1 1 0,-1 0 0,1-1 0,-1 1 0,1 0 0,-1 0 0,1 0 0,-1 0 0,1 0 0,0 0 0,-1 1-127,-5 5 21,1 0 1,1 0 0,-1 0-1,1 1 1,-4 8-22,7-13 114,-4 8-93,-1 1 0,2 1 0,-1-1 0,-2 14-21,6-21 2,1 0 0,0 0 0,0 0 0,1 0 0,-1 0 0,1 1 0,0-1 0,1 0 0,-1 0 0,1 0 0,0 0 0,0 0 0,1 0 0,0 1-2,-2-4-57,1 0-1,0 0 0,0 0 1,0-1-1,0 1 1,1-1-1,-1 1 0,0-1 1,1 1-1,-1-1 1,1 1-1,-1-1 0,1 0 1,0 0-1,-1 0 1,1 0-1,0 0 0,1 0 58,0 0-243,1 0-1,-1-1 1,1 1-1,-1-1 0,1 1 1,-1-1-1,1 0 0,-1-1 1,1 1-1,0-1 244,8-1-839,-1-1 0,0 0 0,0-1 0,-1 0 1,1-1-1,-1-1 839,12-3-2219,0 7 1104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9:37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183 204 13056,'-3'0'1190,"0"1"0,0-1 0,0 1 0,0-1 1,0 1-1,0 0 0,-2 1-1190,-7 3 4308,7-4-4139,0-1-1,1 1 0,-1-1 0,0 0 1,0 0-1,0-1 0,1 1 1,-1-1-1,0 0 0,1 0 1,-1-1-1,1 0 0,-1 1 1,1-1-1,-1-1 0,1 1 1,0-1-1,0 1 0,0-1 0,1 0 1,-1-1-1,1 1 0,-2-2-168,1 1-20,0-1-1,1 1 0,-1-1 1,1 0-1,0 1 0,0-1 0,1-1 1,-1 1-1,1 0 0,1-1 1,-1 1-1,1-1 0,-1 1 1,2-1-1,-1 0 0,1 1 0,-1-1 1,2-5 20,0 7-9,0 0 0,0 0 0,0 1 0,1-1 0,-1 0 0,1 1 0,0-1 0,0 1 1,0 0-1,1 0 0,-1 0 0,1 0 0,0 0 0,0 0 0,0 1 0,2-2 9,-2 2-54,-1 0 0,1 0 0,0 1 0,0-1 0,0 1 1,0-1-1,0 1 0,0 0 0,1 1 0,-1-1 0,0 0 0,0 1 0,1 0 0,-1 0 0,0 0 0,1 0 0,-1 0 0,0 1 0,0-1 0,2 1 54,-4 0-16,0-1 0,1 1 0,-1-1 0,0 1 0,1 0 0,-1-1 0,0 1 0,0 0 0,0 0 0,0 0-1,0 0 1,0 0 0,0 0 0,0 0 0,0 1 0,0-1 0,-1 0 0,1 0 0,0 1 0,-1-1 0,1 0-1,-1 1 1,1 0 16,-1-1-8,0 0 0,0 0 0,0 0 0,0-1 0,0 1 0,0 0 0,0 0 0,0 0 0,0-1 0,-1 1-1,1 0 1,0 0 0,0 0 0,-1-1 0,1 1 0,-1 0 0,1-1 0,0 1 0,-1 0 0,1-1 0,-1 1 0,0 0-1,1-1 1,-1 1 0,0-1 0,1 1 0,-1-1 0,0 0 0,1 1 0,-1-1 0,0 0 0,0 1 0,1-1 0,-1 0-1,0 0 1,0 0 0,0 1 0,0-1 8,-2 0-1025,-1 0 0,1 1 1,0-1-1,-1 0 0,1-1 0,-2 1 1025,-1-3-891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17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42 6912,'2'-4'1384,"1"0"0,0 1 0,1-1 0,-1 1-1,3-3-1383,10-12 6942,-15 44-5449,-11 239-113,-1 5-493,2 474-141,9-575-84,10 39-662,-5-73 341,-5 1 0,-6-1 1,-11 47-342,11-136 10,-6 66 58,11-92-8,1 0 1,1 1-1,1-1 0,1 8-60,0-17 28,0 0-1,1 0 1,2 4-28,-3-8 17,0 1 0,0-1 0,-1 1 0,0-1 1,0 1-1,-1 0 0,0 4-17,-1-12-158,0 1 0,0-1 0,0 1 0,0-1-1,0 1 1,-1-1 0,1 1 0,0-1 0,0 1 0,0-1 0,-1 1-1,1-1 1,0 1 0,-1-1 0,1 0 0,-1 1 0,1-1 0,0 0-1,-1 1 1,1-1 0,-1 0 0,1 1 0,-1-1 0,1 0 0,-1 0-1,1 1 1,-1-1 0,1 0 0,-1 0 0,1 0 0,-1 0 0,1 0-1,-1 0 1,1 0 0,-1 0 158,-6 2-2982,-11 8-7092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19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18 295 5632,'-17'-15'4154,"16"14"-2436,1 1 148,0 0-31,0 0-640,0 0-433,9 1 230,9 2-399,1-1 0,0-1 0,0-1 0,17-2-593,-22 1 151,191-17 1051,-47 2-746,-120 13-389,388-24 714,-7 16-562,-8-4-112,-284 10-160,193-12 223,-233 11 44,309-21 500,36 13-458,-40 17-229,-51 7 58,-1-9 11,-18-7-117,-20 8 118,-296-2-93,243 14-97,-220-12 90,254 20 131,-187-16-138,113 4 47,118-9 32,-14 2 54,3-3-129,15-1 6,2-10 59,-7 0 5,8-4-11,15 3-101,-331 11 47,270-17 50,2-5-86,-149 16 58,230-19 33,-213 13-144,4-1 142,-108 10-66,36 2 14,12 0 68,122-2 725,-168 4-610,-53 0-194,0 0 0,-1 0 1,1 0-1,-1-1 0,1 1 1,-1-1-1,1 1 0,0-1 1,-1 0-1,0 0 0,1 0 1,1-1 10,-4 2-54,0-1 0,0 1 0,0 0 0,1 0 0,-1 0 0,0 0 1,0 0-1,0-1 0,0 1 0,0 0 0,0 0 0,1 0 0,-1 0 1,0-1-1,0 1 0,0 0 0,0 0 0,0 0 0,0 0 0,0-1 1,0 1-1,0 0 0,0 0 0,0 0 0,0-1 0,0 1 0,0 0 1,0 0-1,0 0 0,0-1 0,0 1 0,0 0 0,-1 0 0,1 0 1,0 0-1,0-1 0,0 1 0,0 0 0,0 0 0,0 0 0,-1 0 1,1 0-1,0-1 0,0 1 0,0 0 0,0 0 0,0 0 0,-1 0 1,1 0-1,0 0 0,0 0 0,0 0 0,-1 0 0,1 0 0,0 0 0,0 0 1,0 0-1,0 0 0,-1 0 0,1 0 0,0 0 0,0 0 54,-7-4-1071,-4-3 436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20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23 7168,'-7'-5'1631,"4"-3"5040,0-1-339,4 9-6253,1 1 0,-1 0 0,0-1 0,1 1-1,-1 0 1,0 0 0,0 0 0,0 0 0,0 0 0,0 0 0,0 0 0,0 0-1,0 1 1,0-1-79,13 19 464,-10-11-347,0 0-1,0 0 1,-1 0 0,0 0 0,0 0 0,0 6-117,6 57 373,-8-55-252,24 298 1338,15 126-1116,6-106-231,-21-60 130,-14-126-46,-5-15 155,-6 42-351,-1-61 86,8 34-17,-6-116-64,-2-1-1,-1 0 0,-2 11-4,-1 5-146,4-24-806,1-17 460,0 0-1,-1-1 1,1 1 0,-1-1 0,-2 6 492,-2 0-486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21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1 371 9600,'0'-1'237,"0"0"-1,0 0 1,0 0 0,0 0 0,0 0 0,0 0-1,1 0 1,-1 1 0,0-1 0,1 0 0,-1 0 0,1 0-1,-1 0 1,1 0 0,-1 1 0,1-1 0,-1 0 0,1 0-1,0 1 1,0-1 0,-1 0 0,1 1 0,0-1 0,0 1-1,0-1 1,0 1 0,-1-1 0,1 1 0,0 0-1,0 0 1,0-1 0,0 1-237,18-6 887,0 1 0,0 1-1,0 0 1,18 0-887,83-1 164,-50 2 168,171-13 494,76-12-47,12 3-464,-261 20-269,241-23 222,15-20 79,-232 32-288,29-4-35,190-30-251,-162 33 275,59 4-48,-57 12 315,2 8-315,-150-7-3,263 11-293,47-17 1005,-107-9-580,-107 6-50,204-6 87,-228 16-108,-1 4 1,41 9-59,147 27 85,6-7-122,-147-22 208,27-5-171,151-7 80,-15 0-80,5 5 85,-13-5-48,-197 0-37,98-1 0,73-13 132,-45 2-50,-137 9-127,79-2 15,73 5 25,-198 0 4,252-3 0,-168-3 131,62-13-130,-34 0 61,1 6 0,67 4-61,-45 9 0,-77-1 91,21-6-91,93-11 192,0 7-96,8 10-32,-75 6-57,3 5-7,19 1 244,47-9-124,-31-3 21,-122 4-106,0 1-1,36 8-34,-59-8 151,-1-1 0,1 0-1,0-2 1,1 0-151,-8-3-5365,-30-4 4623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88 9728,'-1'-1'788,"-1"1"0,0-1 0,1 1 0,-1 0 0,1 0 0,-1 0 1,0 0-1,1 0 0,-1 0 0,1 0 0,-1 1 0,0-1 0,1 0 0,-1 1 1,1 0-1,-1-1 0,1 1 0,-2 1-788,8-5 656,-1 1 0,1 0 0,0 1 0,-1-1 0,3 1-656,56-11 36,-45 8 306,97-14 77,16-4-1180,-44 5-8902,-59 12 586,-20 2 7339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30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61 16384,'3'-11'6143,"-3"11"-4767,22-12 96,-20 12-224,14-5-736,9-6-96,-7 5-544,-4 0-224,5 2 160,-4-2-3936,-3 6-1664,1 0 2913,-4 6 1503</inkml:trace>
  <inkml:trace contextRef="#ctx0" brushRef="#br0" timeOffset="1">64 140 16767,'6'-8'6336,"-6"8"-4928,25-13 96,-20 13-256,11-9-800,-4 1-160,6-3-2272,-3 3-1088,1 2 1568,-4 4 736,3-2 576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10624,'-5'3'1040,"3"-3"-699,0 1 1,0 0-1,0 0 0,0-1 1,0 1-1,0-1 0,0 1 0,0-1 1,0 0-1,-1 0 0,1 0 1,0 0-342,0-1 359,-1 1 0,1 0 0,0 1 0,0-1 0,0 0 0,0 1 0,0-1 0,0 1 0,0 0 0,0-1 1,0 1-1,0 0 0,0 1 0,0-1 0,1 0 0,-1 0 0,0 1 0,1-1 0,-2 2-359,-6 6 465,1 1 0,0 0-1,-1 2-464,-5 7 359,1-3-467,1 1 1,0 0-1,1 1 0,1 0 0,1 0 0,0 1 0,1 1 0,1 0 1,-4 18 107,7-12-3456,3-20-462,1-17 1884,0-8 1165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 9856,'0'0'134,"0"0"0,-1 0 0,1 0 0,0-1 1,-1 1-1,1 0 0,0 0 0,-1 0 0,1 0 0,0 0 1,-1 0-1,1 0 0,0 0 0,-1 0 0,1 0 1,-1 0-1,1 0 0,0 0 0,-1 0 0,1 0 0,0 0 1,-1 0-1,1 0 0,0 1 0,-1-1 0,1 0 0,0 0 1,-1 0-1,1 1 0,0-1 0,0 0 0,-1 1 1,1-1-1,0 0 0,0 0 0,-1 1 0,1-1 0,0 1-134,-1 0 367,1 1 0,-1 0-1,0 0 1,1 0-1,0 0 1,-1 0 0,1 0-1,0 0 1,0 1-367,0 4 609,0-1 0,0 0 0,1 1 0,0-1 1,0 0-1,1 1-609,0-2 234,0 0 0,0-1 1,1 1-1,0-1 0,0 0 1,0 0-1,0 0 0,0 0 1,2 1-235,36 30 855,-21-19-609,2 2-117,-6-5 226,0 1 0,-1 0-1,3 5-354,-14-14-160,0 0 0,-1 0 0,1 0-1,-1 0 1,0 1 0,0-1-1,-1 1 1,1 0 0,-1 0-1,-1 0 1,1 0 0,-1 1 0,0-1 160,1 7-1718,-2-8 197,1 1 0,-1-1 0,1 0 0,0 0 0,1 1-1,-1-1 1,1 0 0,0 0 0,0 0 1521,13 11-2101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 8320,'-5'-11'3072,"5"8"-2400,0-2 1312,0 5 447,0 0-415,0 0-32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22143,'5'24'1248,"-5"3"-160,0 7-320,-5 4-160,1 13-288,1 1-128,3 6-96,0-1 0,0 2-64,0-18 64,3-2-128,1-9 0,5-6-320,-6-13-160,1-3-1952,4-5-768,0-3 1664,0 0 864</inkml:trace>
  <inkml:trace contextRef="#ctx0" brushRef="#br0" timeOffset="1">28 575 9984,'-16'0'3680,"4"0"-2848,12 5 1311,0-5 449,0 0-800,8 3-224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24127,'12'0'896,"11"-5"-224,-2 5-256,14-11-96,13-3-128,-5-2-32,-7 5-96,-8 3-64,-4 0-608,-5 5-320,-6-2-1568,-1 5-640,-9-3 1632,-3 3 768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2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3 101 9472,'-1'-1'314,"1"-1"1,-1 1 0,1-1 0,0 0-1,0 1 1,0-1 0,0 1-1,0-1 1,0 0 0,0 1 0,0-1-1,0 0 1,1 1 0,-1-1 0,1 1-1,-1-1 1,1 1 0,0-1-315,0 1 375,0 0 0,0 0 1,0 0-1,0 0 0,0 0 1,0 0-1,1 0 0,-1 0 1,0 0-1,1 1 0,-1-1 1,1 1-1,-1-1 0,0 1 1,1-1-1,-1 1 0,1 0 1,1 0-376,50-9 3301,-26 4-2565,0 1 0,24 0-736,-7 2-747,-1-2 1,19-6 746,-58 10-368,-1 0 0,0-1 0,0 0 0,0 0 0,0 0 0,0 0 0,0 0 0,0-1 0,2-1 368,4-5-710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4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60 7808,'-3'-16'2506,"3"15"-2303,0 0-1,-1 1 1,1-1 0,0 1-1,0-1 1,0 0-1,-1 1 1,1-1-1,0 1 1,0-1 0,-1 1-1,1-1 1,0 1-1,-1-1 1,1 1-1,-1-1 1,1 1-203,-1-1 277,1 1 0,0 0 0,0 0 1,-1 0-1,1-1 0,0 1 0,0 0 0,0-1 0,0 1 1,-1 0-1,1 0 0,0-1 0,0 1 0,0 0 0,0-1 1,0 1-1,0 0 0,0-1 0,0 1 0,0 0 1,0-1-1,0 1 0,0-1 0,0 1-277,0-1 1451,0 1-321,2 1-506,0 0-545,0 0 0,0 0 0,0 1-1,0-1 1,0 1 0,0-1 0,0 1 0,0 0 0,0 0-1,0 0 1,-1 0 0,1 0 0,-1 0 0,0 0-1,1 1-78,19 40 590,-17-34-468,1 5-72,-1-1 1,0 1-1,-1 0 1,0 0-1,0 7-50,6 26 260,-9-47-254,0 0 1,0 0-1,0 0 1,0 0-1,0 0 1,0 0-1,0-1 1,0 1-1,0 0 1,0 0-1,0 0 1,0 0 0,0 0-1,1 0 1,-1 0-1,0 0 1,0 0-1,0 0 1,0 0-1,0 0 1,0 0-1,0 0 1,0 0-1,0 0 1,0 0-1,0 0 1,0 0 0,0 0-1,1 0 1,-1 0-1,0 0 1,0 0-1,0 0 1,0 0-1,0 0 1,0 0-1,0 0 1,0 0-1,0 0 1,0 0 0,0 0-1,0 0 1,0 0-1,0 0 1,0 1-1,1-1 1,-1 0-1,0 0 1,0 0-1,0 0 1,0 0-1,0 0 1,0 0 0,0 0-1,0 0 1,0 0-1,0 0 1,0 0-1,0 1 1,0-1-1,0 0 1,0 0-1,0 0-6,4-12 81,3-19-99,16-109 24,-22 137-12,-1 1 1,1-1 0,0 0 0,0 1-1,0 0 1,0-1 0,0 1 0,1-1 0,-1 1-1,1 0 1,-1 0 0,1 0 0,0 0-1,0 0 1,0 1 0,0-1 0,0 0 0,0 1-1,0 0 1,0-1 0,1 1 0,-1 0 0,3 0 5,6-2-54,-1 1 0,0 0 0,0 0 0,0 2 0,5-1 54,12-1-288,-21 2-442,-1-1 0,0 1 0,1 0 0,-1 0 0,5 2 730,-8-2-798,0 1 0,0-1 0,0 1 0,0 0-1,0 0 1,0 0 0,0 0 0,0 0 0,-1 0 0,1 1-1,0-1 1,-1 0 0,1 1 0,-1 0 0,1-1-1,-1 1 799,7 12-4442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42 11520,'-17'-5'2053,"-12"-4"2928,28 8-3242,1 1-625,1 2-335,29 64 698,-13-10-1204,11 53-273,-18-63-214,-4-19 528,-4-19 466,-5-29-215,-9-72 443,4-7-1008,8 95 13,0-1 1,0 1-1,0 0 1,1-1 0,-1 1-1,1 0 1,0 0 0,1 0-1,-1 0 1,2-4-14,-1 6-8,-1-1 0,1 1 0,0 0 0,0 0 0,1 0 0,-1 0 0,1 1 0,-1-1 0,1 0 0,0 1 0,-1 0 0,1 0 0,0 0 0,0 0 0,2 0 8,5-3-341,1 1 0,0 0 0,0 1 1,0 1-1,1-1 0,-1 2 0,1 0 1,6 0 340,-2 2-1066,-1-1 1,1 2-1,0 1 1,0 0-1,14 5 1066,17 10-1008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5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194 107 14208,'-4'-10'2542,"0"0"-95,0-1-1,0 1 1,-1-11-2447,4 18 175,0 1 1,1 0-1,-1 0 0,0 0 1,-1 0-1,1 0 1,0 0-1,0 0 0,-1 0 1,1 1-1,-1-1 0,1 0 1,-1 1-1,0-1 1,0 1-1,0 0 0,1 0 1,-1 0-1,-1-1-175,0 1 95,-1-1 0,1 1-1,0 0 1,-1 0 0,1 0 0,-1 0-1,1 0 1,-1 1 0,1 0 0,-1 0-1,1 0 1,-2 0-95,0 1 15,0 1 0,-1 0 0,1 0 0,0 0 0,0 1 0,0-1 0,0 1 0,1 1 1,-1-1-1,1 1 0,0-1 0,-1 2 0,2-1 0,-1 0 0,0 1 0,-1 3-15,2-5-5,1 0 0,1 0 0,-1 0 0,0 0 0,1 1 0,-1-1 0,1 0 0,0 1 0,0-1 0,1 1 0,-1-1 0,0 1 0,1 0 0,0-1 0,0 1 0,0-1 0,0 1 0,0 0 1,1-1-1,0 1 0,-1-1 0,1 1 0,0-1 0,1 1 0,-1-1 0,1 0 0,-1 1 5,1-2-4,-1 0 0,0-1-1,1 1 1,-1 0 0,1-1 0,0 1 0,-1-1 0,1 1 0,0-1 0,0 0 0,0 0 0,0 0-1,0 0 1,0 0 0,0 0 0,0-1 0,0 1 0,0-1 0,0 1 0,0-1 0,1 0 0,-1 0-1,0 0 1,0 0 0,0-1 0,1 1 0,-1-1 0,0 1 0,0-1 0,2 0 4,6-4 0,1 1 1,-1-2-1,0 1 1,0-2-1,2-2 0,-6 5-2,4-2 41,0-1-1,-1 0 1,0-1 0,0 0-1,0-1 1,-1 0 0,0 0-1,1-4-38,-10 16-25,1 1 0,-1-1 0,1 0 0,-1 1 0,1-1 0,0 1 0,0-1 0,0 0 0,0 1 0,1-1 0,-1 1 0,1-1 0,0 0 25,0 5-488,1-1 0,0 0 0,0 0 0,1 0 0,0-1 0,2 7 488,-2-10-345,-1 1 1,1-1-1,0 0 0,-1 0 1,1 0-1,0 0 0,1-1 0,-1 1 1,0-1-1,1 0 0,1 1 345,21 10-784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201 498 14464,'-40'-4'6476,"13"1"-4435,-1 1 536,23 2-2323,-1 0 0,1 0 0,-1-1-1,1 0 1,0 0 0,-1-1 0,1 0-1,-3-1-253,3 1 104,-1-1-8,1 0 1,-1 0-1,0-1 0,-5-3-96,10 6 5,0-1 0,0 1 0,0 0-1,-1 0 1,1 0 0,0-1-1,1 1 1,-1-1 0,0 1 0,0-1-1,0 1 1,1-1 0,-1 1-1,1-1 1,-1 0 0,1 1 0,-1-1-1,1 0 1,0 1 0,0-1-1,0 0 1,0 1 0,0-1-5,0-1-15,1 0 0,-1 0 1,1 0-1,0 0 0,0 0 1,0 0-1,0 1 0,0-1 1,1 0-1,-1 1 0,1-1 0,-1 1 1,1-1-1,0 1 0,0 0 1,0 0 14,2-2-89,0 1 0,-1 0 0,2 1 1,-1-1-1,0 1 0,0-1 1,1 1-1,-1 1 0,2-1 89,3-1-411,0 1 0,0 0-1,0 1 1,0 0 0,0 1-1,0 0 1,0 1 0,0-1 0,0 2-1,2 0 412,-3 1-723,1 0 0,-1 1-1,0 0 1,2 1 723,-3 0-626,1-2 0,-1 1 0,1-1 0,6 2 626,-13-5 60,1 1-1,-1-1 1,0 0-1,0 0 1,0 0-1,1 0 1,-1 0-1,0 0 1,0-1-1,0 1 1,1 0-1,-1-1 1,0 1-1,0 0 1,0-1-1,0 0 1,0 1 0,0-1-1,0 0 1,0 1-1,0-1 1,0 0-1,0 0 1,0 0-1,0 0 1,0 0-1,-1 0 1,1 0-1,0 0 1,-1-1-1,1 1 1,-1 0-1,1 0 1,-1-1-1,1 1-59,0-5 300,0 1 0,0 0-1,0-1 1,0 1-1,-1-1 1,0 1-1,0 0 1,0-1-300,-2-10 379,0 1 0,0 1 0,-2-1 0,0 0 0,0 0-379,-29-73 782,19 55-1379,2-1 0,-2-11 597,12 28-1437,2 17 1297,0-1 1,0 1-1,0 0 0,0-1 0,0 1 0,0 0 1,0-1-1,1 1 0,-1 0 0,0-1 0,0 1 1,0 0-1,0-1 0,1 1 0,-1 0 0,0 0 1,0-1-1,0 1 0,1 0 0,-1 0 0,0 0 1,1-1-1,-1 1 0,0 0 0,0 0 0,1 0 140,1 0-363,-1 0-1,1 0 0,0 0 0,0 0 0,-1 1 0,1-1 1,0 1-1,-1-1 0,1 1 0,0 0 0,-1 0 0,1 0 0,-1 0 1,2 0 363,20 14-1056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40.8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34 7808,'-1'-2'1102,"1"-1"0,-1 0 1,0 1-1,0-1 0,0 1 1,-1-1-1,1 1 0,0 0 0,-2-2-1102,3 4 223,-1-1-1,1 1 0,-1 0 0,1-1 1,-1 1-1,1 0 0,0 0 0,-1-1 1,1 1-1,-1 0 0,1 0 0,-1 0 1,1 0-1,-1 0 0,1 0 0,-1-1 1,1 1-1,-1 0 0,1 1 0,-1-1-222,-1 0 52,1 0-1,0 1 1,0-1 0,-1 1-1,1 0 1,0-1-1,0 1 1,0 0-1,0 0 1,0-1 0,-1 2-52,-3 3 203,1 0 0,0 0 0,0 0 0,0 0 0,1 1 0,0-1 0,0 1 0,0 0-203,-3 7 326,2 0 0,-1 0 0,0 7-326,4-15 30,0 0 0,0 0 0,1 1 0,0-1 0,0 0 0,0 0 0,1 0 0,-1 1 0,1-1 0,1 0 1,0 2-31,-2-5 12,1 0 0,-1 0 1,1-1-1,0 1 1,0 0-1,0-1 1,0 1-1,0-1 1,0 1-1,0-1 1,0 1-1,1-1 0,-1 0 1,1 1-1,-1-1 1,1 0-1,-1 0 1,1 0-1,-1 0 1,1-1-1,0 1 1,0 0-1,-1-1 0,1 1 1,0-1-1,0 0 1,0 1-1,-1-1 1,1 0-1,0 0 1,0 0-1,0 0 1,0-1-13,2 0 45,1 0 0,-1 0 0,0-1 0,0 1 0,0-1 0,0 0 0,-1 0 1,1-1-1,0 1 0,-1-1 0,1 1 0,-1-1 0,0 0 0,0-1 0,0 1 1,-1-1-1,1 1 0,-1-1 0,0 0 0,0 0 0,0 0 0,0 0 1,0 0-1,-1 0 0,1-2-45,0-1 31,-1 0 1,1-1-1,-1 1 0,0 0 1,-1-1-1,1 1 1,-2-1-1,1 1 0,-1-1 1,0 1-1,0 0 1,-1 0-1,0-1 1,-2-5-33,2 11-3,1 0 0,0-1 0,0 1 0,-1 0 0,1 0-1,-1 0 1,0 0 0,-1 0 4,3 1-45,0 1 1,0 0-1,-1-1 1,1 1-1,0 0 0,-1-1 1,1 1-1,-1 0 1,1 0-1,0 0 0,-1-1 1,1 1-1,-1 0 1,1 0-1,-1 0 0,1 0 1,-1 0-1,1 0 1,0 0-1,-1 0 0,1 0 1,-1 0-1,1 0 1,-1 0-1,1 0 0,-1 0 1,1 0-1,0 0 0,-1 1 1,1-1-1,-1 0 1,1 0-1,0 1 0,-1-1 1,1 0-1,-1 0 1,1 1-1,0-1 0,-1 0 1,1 1-1,0-1 1,0 0-1,-1 1 0,1-1 1,0 1-1,0-1 45,-1 1-132,1 0 0,-1 0 0,1 0 0,0 0-1,0 0 1,-1 0 0,1 0 0,0 0 0,0 0 0,0 0-1,0 0 1,0 0 0,0 0 0,0 0 0,1 0-1,-1 0 1,0 0 0,0 0 0,1 0 0,-1 0 0,1 0-1,-1 0 1,1 0 132,10 13-640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5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14336,'-9'-4'5343,"9"8"-4127,-3 4 256,3-1-160,0 9-704,3 3-96,2 8-384,2 3-96,2-3-32,-2 0 0,2-5 0,-2-2-448,0-9-96,2-6-2176,-1-10-928,0-6 1857,0-4 895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13696,'-11'3'5183,"3"8"-4031,8-3 448,3 0-96,-3-8-800,12 8-224,0-8-640,4 3-320,0-3 256,4 5-4224,-5 1-1823,6 10 3071,-1-5 1632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66 13312,'-11'-36'8101,"5"28"-3088,-7-2-3827,8 7-548,3 2-569,0 0-1,0 1 1,1-1 0,-1 0 0,0 1-1,0-1 1,0 1 0,0-1 0,0 1-1,0 0 1,0 0 0,0 0 0,0 0-1,0 1 1,-1-1-69,-2 1 34,0 0 0,0 1-1,-1-1 1,1 1 0,0 1-34,0-1-11,1 0 0,0 1 1,0-1-1,0 1 0,0 0 1,1 0-1,-1 0 0,-1 3 11,5-6 6,-1 1-1,0 0 1,1 0-1,-1 0 1,1 0-1,-1 0 1,1 0-1,-1 0 1,1 0-1,-1 0 0,1 0 1,0 0-1,0 0 1,-1 0-1,1 0 1,0 0-1,0 0 1,0 0-1,0 0 1,0 0-1,1 0 1,-1 0-1,0 0 0,0 1 1,0-1-1,1 0 1,-1 0-1,1 0 1,-1 0-1,1-1 1,-1 1-1,1 0 1,-1 0-1,1 0 1,0 0-1,-1-1 0,1 1 1,0 0-1,0 0 1,-1-1-1,1 1 1,0-1-6,3 3-21,-1-1 1,0 0-1,1 0 0,-1 0 1,1 0-1,-1 0 1,1-1-1,0 0 0,0 0 1,0 0-1,-1 0 1,1-1-1,0 0 0,0 0 1,0 0-1,0 0 1,2-1 20,8-2-130,0 0 0,0-1 1,0-1-1,2-1 130,17-6 74,-21 8-76,27-6-81,-38 10 15,1 0-1,-1 1 1,0-1 0,1 0 0,-1 1-1,0-1 1,1 1 0,-1 0 0,0-1-1,0 1 1,1 0 0,-1 0 0,0 0-1,0 0 1,0 0 0,0 0 0,0 0-1,0 0 1,0 0 0,-1 0 0,1 1-1,0-1 1,0 0 0,-1 1 68,14 15-2458,-10-14 1910,-1-1 1,0 0-1,0 0 1,1 0-1,-1-1 1,1 0-1,0 1 0,-1-1 1,1 0-1,0-1 1,-1 1-1,1-1 1,0 0-1,0 0 0,0 0 1,-1 0-1,2-1 548,0 0-360,0 0-1,0 0 1,0-1-1,0 0 1,-1 0 0,1 0 360,0-1 340,0 0 0,-1 0 0,1-1 0,-1 1 1,3-4-341,-5 5 333,-1 1 1,0-1 0,0 0 0,1 0 0,-1 0-1,0-1 1,-1 1 0,1 0 0,0 0 0,0 0 0,-1-1-1,0 1 1,1 0 0,-1-1 0,0 1 0,0-1 0,0 1-1,0 0 1,0-1 0,-1 1 0,1 0 0,-1-1-1,1 1 1,-1 0 0,0 0 0,0 0 0,0-1 0,0 1-1,0 0 1,0 0 0,0 0 0,-1 0-334,2 2 9,0 0-1,0 0 1,0 0 0,0 0 0,0 0-1,0 0 1,0 0 0,0 0 0,0 0-1,0 0 1,0 0 0,0 1 0,0-1-1,0 0 1,0 0 0,0 0 0,0 0 0,0 0-1,0 0 1,0 0 0,0 0 0,0 0-1,0 0 1,0 0 0,0 0 0,-1 0-1,1 0 1,0 0 0,0 0 0,0 0-1,0 0 1,0 1 0,0-1 0,0 0-1,0 0 1,0 0 0,0 0 0,0 0-1,0 0 1,0 0 0,0 0 0,0 0-1,0 0 1,0 0 0,0 0 0,0 0-1,-1 0 1,1 0 0,0 0 0,0 0 0,0 0-1,0 0 1,0 0 0,0 0 0,0 0-1,0 0 1,0 0 0,0 0 0,0 0-1,0 0 1,0-1 0,0 1 0,0 0-1,0 0 1,0 0 0,0 0 0,0 0-1,0 0 1,-1 0-9,3 9 129,-2-7-131,1 0 0,-1 0 0,1-1 0,-1 1 0,1-1 0,0 1 0,0 0 0,-1-1 0,1 0 0,0 1 0,1-1 0,-1 1 2,3 1-6,0-1 1,-1 0-1,1 0 0,0 0 1,0-1-1,0 1 0,0-1 0,0 0 1,0 0-1,0-1 0,1 1 0,-1-1 1,0 0-1,0 0 0,0-1 1,1 1 5,12-3 16,1-1 0,-1-1 0,6-2-16,5-2 107,-17 5-55,-6 2-18,0 0 0,0 1 0,-1 0 0,1-1 1,4 1-35,-9 1 3,1 0 0,0 0 1,0 0-1,-1 0 1,1 0-1,0 0 1,0 0-1,-1 1 0,1-1 1,0 0-1,-1 0 1,1 1-1,0-1 0,-1 0 1,1 1-1,0-1 1,-1 1-1,1-1 0,-1 1 1,1-1-1,0 1 1,-1-1-1,1 1 0,-1 0 1,0-1-1,1 1 1,-1 0-1,0-1 1,1 1-1,-1 0 0,0 0 1,1-1-1,-1 1 1,0 0-1,0 0 0,0 0 1,0-1-1,0 1-3,2 18-234,-1-8-201,0-1-1,0 0 1,3 9 435,-3-16-630,0 1 1,0-1 0,1 0-1,-1 1 1,1-1 0,-1 0-1,1 0 1,0 0-1,0 0 1,1-1 0,-1 1-1,0 0 1,2 0 629,17 9-6096,0-4 2139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6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10 14208,'-39'-5'4655,"33"4"-4192,1-1-1,0 2 0,-1-1 0,1 0 0,0 1 0,-1 0 0,1 1 0,-1-1 0,1 1 0,0 0 0,0 1 0,-1-1 0,1 1 1,-1 1-463,-1-1 298,-1 1 1,1 1-1,-1 0 1,1 0-1,0 0 1,1 1-1,-6 4-298,10-7 14,0 0 0,0 0 0,0 0 0,1 0 0,-1 0 0,0 1 0,1-1 0,0 1-1,-1-1 1,1 1 0,0-1 0,0 1 0,0 0 0,1 0 0,-1 0 0,0-1 0,1 1 0,0 0-1,0 0 1,0 0 0,0 0 0,0 0 0,0 0 0,1 0 0,-1 0-14,1 0-2,0 1 0,0-1 0,0 0 0,0 0 0,1 0 0,-1 0 0,1-1 1,-1 1-1,1 0 0,0-1 0,0 1 0,0-1 0,0 0 0,1 0 0,-1 0 0,1 0 0,-1 0 0,1 0 0,-1-1 1,1 1-1,0-1 0,0 0 0,0 0 0,-1 0 0,1 0 0,0 0 0,3-1 2,9 2-405,-1-1-1,1-1 1,-1 0 0,1-1-1,3-2 406,-12 3-300,9-3-3034,0 0-1,8-3 3335,24-4-5053,-14 8 3480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292 334 12160,'-23'20'3978,"22"-20"-3884,1 1 0,-1-1-1,1 1 1,-1-1 0,1 1 0,-1-1-1,1 0 1,-1 0 0,1 1 0,-1-1-1,0 0 1,1 0 0,-1 0 0,0 0-1,1 1 1,-1-1 0,1 0 0,-1 0-1,0 0-93,-55 2 6059,53-2-5867,0 0 0,-1-1 0,1 1 0,0-1 0,0 0-1,0 0 1,-1 0 0,1 0 0,0-1 0,0 1 0,1-1 0,-1 0 0,0 0 0,0 0 0,-1-2-192,-1-1 90,0-1 0,1 1 0,0-1 0,0 0 0,0 0 0,1 0 0,-1-1-90,-1-4 11,1-1-1,0 1 1,0-1 0,1 0-1,0 0 1,1-1 0,0 1-1,1-1 1,1 1 0,-1-1-1,2 1 1,0-1 0,2-11-11,-1 14-44,0 1 0,0 0-1,1 0 1,1 0 0,3-7 44,-6 12-35,1 1 0,0-1 0,0 1 1,0-1-1,1 1 0,-1 0 0,1 0 0,0 0 0,0 0 0,0 1 0,0-1 0,0 1 0,0 0 0,1 0 36,-2 1-38,7-3-64,-9 4 99,0 0-1,0 0 1,1 0-1,-1 0 0,0 0 1,0 0-1,0 0 1,0 0-1,1 0 1,-1 0-1,0 0 0,0 0 1,0 0-1,0 0 1,1 0-1,-1 0 0,0 0 1,0 1-1,0-1 1,0 0-1,0 0 1,1 0-1,-1 0 0,0 0 1,0 0-1,0 0 1,0 1-1,0-1 0,0 0 1,0 0-1,0 0 1,1 0-1,-1 0 1,0 1-1,0-1 0,0 0 1,0 0-1,0 0 1,0 0-1,0 1 0,0-1 1,0 0-1,0 0 1,0 0-1,0 1 1,0-1 2,0 1 1,-1 0 0,1 0 1,0 0-1,-1 0 1,1 0-1,-1-1 1,1 1-1,-1 0 1,1 0-1,-1 0 1,0 0-1,1-1 0,-1 1 1,0 0-1,0-1 1,1 1-1,-1-1 1,0 1-1,0-1 1,0 1-1,0-1 1,1 1-1,-1-1 0,0 0 1,0 0-2,-4 3 54,-7 4 243,1-1 0,-1-1 1,0 0-1,0 0 0,0-2 0,0 1 0,-6-1-297,-27 1-5696,45-4 5599,0 0 0,0 0 0,0 0 0,0 0-1,0 0 1,0 0 0,0 0 0,0 0 0,0 0-1,0 0 1,0 0 0,0 0 0,0 0 0,0 0 0,0 0-1,0 0 1,0 0 0,0 1 0,0-1 0,0 0-1,0 0 1,0 0 0,0 0 0,0 0 0,0 0 0,0 0-1,0 0 1,0 0 0,0 0 0,0 0 0,0 0-1,0 0 1,0 0 0,0 0 0,0 1 0,0-1 0,0 0-1,0 0 1,0 0 0,0 0 0,0 0 0,0 0-1,0 0 1,0 0 0,0 0 0,0 0 0,0 0 0,0 0-1,0 0 1,0 0 0,0 0 0,0 0 0,0 0-1,0 0 1,-1 0 0,1 0 0,0 0 0,0 0 0,0 0-1,0 0 1,0 0 0,0 0 0,0 0 97,0 1-223,1 0 0,-1-1 1,0 1-1,0-1 0,1 1 0,-1 0 1,1-1-1,-1 1 0,1-1 0,-1 1 1,0-1-1,1 1 0,-1-1 0,1 0 1,0 1-1,-1-1 0,1 1 223,1-1-199,0 0-1,-1 0 1,1-1-1,-1 1 1,1 0-1,-1-1 1,1 1 0,0-1-1,-1 1 1,2-1 199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12800,'-16'-4'4735,"16"4"-3679,0 8-160,0-1-352,7 1-1344,5 4-480,4-1 640,5 0 288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4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11392,'-4'-5'4288,"4"10"-3329,-3-2 737,3-3 32,0 8-640,0 8-160,0 3-256,3 7-64,-3-6-320,0-1-96,4 7 0,0-2-96,-1-2-64,2 2-1152,-1-5-448,4-5-4191,0-9-1857,4-10 3936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14 11008,'-25'-11'3594,"24"11"-3285,0-1-1,0 1 0,0 0 1,-1-1-1,1 1 0,0 0 0,0 0 1,0 0-1,0 0 0,0 0 1,0 0-1,0 0 0,0 0 1,-1 0-1,1 0 0,0 1 1,0-1-1,0 1 0,0-1 1,0 1-309,0 0 207,-1 0 0,1 0-1,0 0 1,0 0 0,0 0 0,0 0 0,0 1 0,0-1 0,1 0 0,-1 1 0,0-1 0,1 1 0,-1 0-207,-1 4 197,0 0-1,1 0 1,0 1 0,0-1 0,0 0-1,1 2-196,-1-2 34,1 0 0,0 0-1,1 0 1,-1 1 0,1-1 0,0 0-1,0 0-33,0-4 8,0 1 0,0-1-1,0 0 1,0 1-1,0-1 1,0 0 0,0 0-1,1 1 1,-1-1 0,1 0-1,-1-1 1,1 1-1,0 0 1,0 0 0,0-1-1,0 1 1,0-1 0,1 1-8,2 0 11,1 0 0,-1 0 0,0-1 0,1 0 0,-1 0 0,1 0 0,-1-1 0,1 0 0,0 0 0,-1-1 1,1 1-1,-1-1 0,1-1 0,-1 1 0,1-1-11,17-6 100,-1-1 1,21-12-101,-31 15 17,48-24 164,-59 30-178,-1-1 1,1 1-1,-1 0 1,1 0-1,-1-1 1,1 1-1,0 0 1,-1 0-1,1 0 1,-1 0-1,1 0 1,-1 0-1,1 0 1,-1 0 0,1 0-1,-1 0 1,1 0-1,0 0 1,-1 0-1,1 0 1,-1 1-1,1-1 1,-1 0-1,1 0 1,-1 1-1,1-1-3,-1 1 3,1 0-1,0 0 0,0 0 1,0 0-1,-1 0 1,1 0-1,0 0 1,-1 1-1,1-1 1,-1 0-1,0 0 1,1 1-3,1 5 4,-1 1 0,0 0 1,0-1-1,0 3-4,-1-8 6,4 109-2673,-4-109 1925,0 0 0,-1 0-1,2-1 1,-1 1 0,0 0-1,0 0 1,1 0 0,-1-1-1,0 1 1,1 0 0,0-1 0,-1 1-1,1 0 1,0-1 0,0 1-1,0 0 743,6 6-4394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0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98 5248,'3'-23'3769,"1"-3"4408,-3 16-5937,-1 7-1599,0 0 0,0 0 0,0-1 0,0 1 0,0 0 0,-1-3-641,1 5 86,0 0 1,0 1 0,-1-1-1,1 0 1,0 1 0,-1-1-1,1 0 1,0 1 0,-1-1-1,1 1 1,-1-1-1,1 1 1,-1-1 0,1 1-1,-1-1 1,1 1 0,-1-1-1,1 1 1,-1-1 0,0 1-1,1 0 1,-1 0 0,0-1-1,1 1 1,-1 0 0,0 0-1,1 0 1,-1 0 0,0 0-1,1 0 1,-1 0 0,0 0-87,-3 0 63,-1 1 1,1 0-1,0 0 1,0 0-1,0 1 1,0-1-1,0 1 1,0 0 0,0 1-1,0-1 1,1 1-1,-1-1 1,1 1-1,0 0 1,-3 4-64,2-3 43,0 0-1,1 0 1,-1 1 0,1 0 0,0 0 0,0 0-1,1 0 1,-1 0 0,1 0 0,0 1-1,0-1 1,0 4-43,2-8 0,0 0 0,0 0 0,0-1 0,0 1 0,0 0 0,0-1 0,0 1 0,0 0 0,0-1 0,0 1 0,0 0 0,0-1 0,1 1 0,-1 0 0,0-1 0,0 1 0,1 0 0,-1-1 0,1 1 0,-1-1 0,0 1 0,1-1 0,-1 1 0,1-1 0,-1 1 0,1-1 0,-1 1 0,1-1 0,-1 0 0,1 1 0,0-1 0,-1 0 0,1 1 0,-1-1 0,1 0 0,0 0 0,-1 0 0,1 0 0,0 0 0,4 1 0,0 0 0,0-1 0,0 0 0,0 0 0,1-1 0,4 0 0,1 1-21,0 1-1,-1 0 1,8 1 21,-13 0-7,-1-1 0,1 0 0,-1 1 0,1 0 0,-1 0-1,0 0 1,0 1 0,0 0 0,2 1 7,14 14 13,-13-11-1,0 0 0,1-1-1,2 1-11,-9-6 9,44 25-793,-12-13-2713,-13-5 2100,-1 2 650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13 110 5888,'-2'-14'1017,"1"0"0,-2 0-1,-2-9-1016,4-10 5842,1 21-851,0 21-2267,8 201-1489,-1-60-646,-6-111-773,3 61-1624,-2-81 1080,0 0-1,2 0 0,0 0 1,1 1 728,-3-14-850,0 0 1,0 0-1,1 0 1,0-1-1,0 1 1,0-1-1,2 3 850,7 5-1114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41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 10368,'-3'-5'7569,"3"10"-18,0 4-8405,1 20 1037,2 0 0,0 0 0,2 0 0,1-1 0,2 1 1,6 15-184,2 7 116,-14-41-3896,-2-33-8204,-3 5 7691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25 110 11392,'-5'-1'1475,"-8"-3"1209,13 4-2575,-1-1-1,1 1 1,0 0-1,-1 0 1,1 0-1,0-1 1,-1 1-1,1 0 1,0 0-1,-1-1 1,1 1-1,0 0 1,-1-1 0,1 1-1,0-1 1,0 1-1,-1 0 1,1-1-1,0 1 1,0-1-1,0 1 1,0 0-1,0-1 1,0 1-1,-1-1 1,1 1-109,8-10 4116,-4 6-3491,1-3-458,1 1 1,-1 0-1,1 0 0,0 1 1,0 0-1,1 0 0,-1 0 0,1 1 1,0 0-1,0 1 0,0 0 1,1 0-1,-1 0-167,6-1 6,1 0-1,-1 1 0,1 1 1,-1 0-1,1 1 1,0 0-1,1 2-5,-2 0 15,-1 1 1,1 1-1,-1 0 0,0 1 0,0 0 1,0 1-1,0 1 0,-1 0 0,0 1 1,0 0-1,0 0 0,-1 2 0,0-1 1,0 1-1,-1 1 0,0 1-15,-1-2 15,0 0 0,0 1 1,-1 0-1,-1 0 0,0 1 0,0 0 0,-1 0 0,0 1 0,-1 0 1,0-1-1,0 2 0,-1-1 0,-1 0 0,0 1 0,-1-1 0,0 1 1,-1 8-16,0-16 18,-1 1 0,1-1 0,-1 1 0,-1-1 0,1 1 1,-1-1-1,0 0 0,0 1 0,0-1 0,-1-1 0,0 1 1,-1 2-19,-1-1 28,0 0 0,0 0 0,0 0 0,-1-1 0,0 0 0,0 0 0,0-1 0,-2 1-28,-14 7 156,-1-1 0,0-1 0,0-1-1,-19 4-155,26-9 108,-51 15 314,-26 9 52,77-19-508,12-3-289,5-6 281,-1 0 0,0 0 0,0 1 1,0-1-1,1 0 0,-1 0 0,0 1 0,0-1 1,1 0-1,-1 0 0,0 0 0,1 1 1,-1-1-1,0 0 0,0 0 0,1 0 0,-1 0 1,0 0-1,1 0 0,-1 0 0,0 0 0,1 0 1,-1 0-1,0 0 42,9 1-1908,-1-1 1,0 0 0,0-1-1,0 0 1,1-1 1907,-1 1-2129,1 0 0,0 0 0,0 1 0,8 0 2129,15 7-2085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260 197 6272,'-1'1'576,"-1"-1"-1,0 1 1,0 0 0,0 0 0,0 0 0,1 0 0,-1 0-1,0 1 1,1-1 0,-1 0 0,1 1 0,-1-1-1,1 1 1,0 0 0,0 0 0,0-1 0,-1 2-576,-10 12 3720,9-12-3266,-1 1 0,0-1 0,0 0 0,0 0 0,0 0 0,-1-1 1,1 0-1,0 0 0,-1 0 0,0 0 0,1-1 0,-5 1-454,1-1 341,-1 0-1,0-1 1,1 0 0,-1-1-1,1 0 1,-9-2-341,12 2 38,0-1 1,0 1 0,-1-1-1,1 0 1,0-1-1,1 1 1,-1-1 0,0 0-1,1 0 1,-1-1-1,1 1 1,0-1 0,-1-1-39,2 2-6,1-1 1,-1 1 0,1-1 0,0 1 0,0-1 0,0 0 0,0 0 0,0 0 0,1 0 0,0 0 0,0-1 0,0 1 0,0 0 0,1 0 0,-1-1 0,1 1 0,0 0-1,0-2 6,1-3-78,0 0-1,1 0 0,0 0 0,0 0 1,1 1-1,0-1 0,0 1 0,1 0 0,0-1 79,-1 5-172,-1-1-1,1 0 1,0 1 0,0-1-1,0 1 1,1 0-1,0 0 1,-1 0-1,1 1 1,0-1-1,1 1 1,-1 0 0,0 0-1,1 1 1,2-1 172,-6 2-78,0 1 1,0-1 0,0 1 0,0 0-1,0-1 1,0 1 0,0 0-1,0 0 1,1 0 0,-1 0 0,0 0-1,0 0 1,0 1 0,0-1 0,0 0-1,0 0 1,0 1 0,0-1 0,0 1-1,0-1 1,0 1 0,0 0 0,0-1-1,0 1 1,0 0 0,0 0-1,-1-1 1,1 1 0,0 1 77,0 0-50,0-1 0,0 1-1,0 0 1,-1 0 0,1 0 0,-1 0-1,1-1 1,-1 1 0,0 0 0,1 0 0,-1 0-1,0 0 1,0 0 0,0 0 0,-1 0 0,1 0-1,0 0 1,-1 0 0,1 0 50,-3 7 234,0 0-1,0 0 1,0 0-1,-1 0 1,0 0-1,-1-1 0,0 1-233,2-5 190,1-1 0,0 0 0,-1 0 0,0 0 0,1 0 0,-1 0 0,0-1 0,-1 1 0,1-1 0,0 0 0,-1 0 0,1 0 0,-1-1 0,1 1 0,-1-1 0,0 0 0,-2 1-190,6-2 4,0 0-1,0 0 1,-1 0-1,1 0 1,0 0 0,0 0-1,0 0 1,-1 1 0,1-1-1,0 0 1,0 0-1,-1 0 1,1 0 0,0 0-1,0 0 1,0 0 0,-1 0-1,1 0 1,0 0 0,0 0-1,-1-1 1,1 1-1,0 0 1,0 0 0,0 0-1,-1 0 1,1 0 0,0 0-1,0 0 1,0-1-1,-1 1 1,1 0 0,0 0-1,0 0 1,0-1 0,0 1-1,-1 0 1,1 0 0,0 0-1,0-1 1,0 1-1,0 0 1,0 0 0,0-1-1,0 1 1,0 0 0,0 0-1,0-1 1,0 1 0,0 0-1,0 0 1,0-1-1,0 1 1,0 0 0,0 0-1,0-1 1,0 1 0,0 0-4,8-13-1187,-4 8 726,1 1 1,1-1 0,-1 1-1,1 0 1,-1 1-1,3-2 461,23-10-592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5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 14720,'-27'-9'4735,"27"9"-4683,0-1 1,0 1-1,0 0 0,0 0 0,-1 0 0,1 0 0,0 0 0,0 0 0,0 0 0,0-1 0,-1 1 0,1 0 0,0 0 0,0 0 0,-1 0 1,1 0-1,0 0 0,0 0 0,0 0 0,-1 0 0,1 0 0,0 0 0,0 0 0,0 0 0,-1 1 0,1-1 0,0 0 0,0 0 0,0 0 0,-1 0 1,1 0-1,0 0 0,0 0 0,0 1 0,0-1 0,-1 0 0,1 0 0,0 0-52,-2 3 337,1 0 1,-1 0-1,0 0 1,1 0-1,0 0 1,0 0-1,0 0 1,0 1-1,0-1 0,0 0 1,0 3-338,-6 39 254,2 0-1,2 0 1,1 0 0,2 1-1,2-1 1,2 0 0,8 40-254,15 50 25,-13-65-3913,0 0-9934,-13-60 12009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5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39 14208,'-9'5'5343,"13"-2"-4127,13 1 64,-1-4-224,3 0-512,1 0 32,32-7-864,22-5-320,-2-4 288,-4 8 128,-8 1 224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244 263 14080,'-1'1'614,"-1"-1"0,1 0 0,0 0 0,0 1 0,0-1 0,0 0 0,0 1 0,0-1 0,0 1 0,0 0 0,0-1 0,0 1 1,-1 1-615,1-1 380,0 0 0,-1 0 1,1-1-1,0 1 0,-1 0 1,1 0-1,-1-1 0,1 1 1,-1-1-1,0 1-380,-7-1 286,0 0 1,0 0-1,1-1 0,-1 0 1,1 0-1,-1-1 0,1-1 0,-1 1 1,1-1-1,-6-4-286,3 2 22,1-1 1,0 0-1,0-1 0,0 0 0,0 0 0,1-1 0,-5-7-22,11 12-21,1 0 0,-1 0 0,1-1 0,0 1 0,-1-1 0,2 0 0,-1 1 0,0-1 0,1 0 0,-1 0 0,1-1 0,0 1-1,0 0 1,1 0 0,-1 0 0,1-1 0,0 1 0,0 0 0,0-1 0,0 1 0,1 0 0,-1-1 0,1 1 0,0 0-1,1 0 1,-1 0 0,1 0 0,-1 0 0,1 0 0,0 1 0,0-1 0,1 0 0,-1 1 0,1 0 0,-1-1 0,1 1 0,0 1-1,0-1 1,0 0 0,1 1 0,-1-1 0,3 0 21,-1 0-158,0 1 0,0 1 0,0-1 0,0 1 0,1-1 0,-1 2 0,0-1 0,0 1 0,1-1 0,-1 2 0,0-1 0,1 1 0,-1 0 0,3 0 158,1 2-340,-1-1 0,0 1 0,0 1-1,0 0 1,0 0 0,-1 1 0,1-1 0,3 5 340,-10-9-19,-1 1 0,1-1-1,-1 0 1,1 1 0,-1-1 0,0 0-1,1 1 1,-1-1 0,1 1 0,-1-1 0,0 1-1,1-1 1,-1 1 0,0-1 0,1 1 0,-1-1-1,0 1 1,0-1 0,1 1 0,-1 0 0,0-1-1,0 1 1,0-1 0,0 1 0,0 0 0,0-1-1,0 1 1,0 0 0,0-1 0,0 1-1,0-1 1,0 1 0,-1 0 0,1-1 0,0 1-1,0 0 20,-1-1-295,2-1-240,0 1-1,-1-1 1,1 0-1,-1 1 0,1-1 1,0 0-1,0 1 1,-1-1-1,1 1 0,0-1 1,0 1-1,0 0 1,-1-1-1,1 1 0,0 0 1,0-1 535,19-4-2919,-13 3 2018,20-6-885</inkml:trace>
  <inkml:trace contextRef="#ctx0" brushRef="#br0" timeOffset="1">581 31 14464,'-44'-22'8741,"42"21"-8171,-1-1 0,1 1 0,-1 0 0,0 0 0,1 1 1,-1-1-1,-1 0-570,-1 1 296,0 0 1,0 0-1,0 0 1,-4 1-297,3 0 246,-1 0-184,0 1 0,1-1 0,0 1 0,-1 0 0,1 1 0,0 0 0,0 0 0,0 0 0,0 1 0,1 0 0,-5 3-62,6-3-9,0 0 0,0 0-1,0 0 1,0 1-1,0-1 1,1 1 0,0 0-1,0 0 1,0 0 0,0 1-1,1-1 1,0 1-1,-1 4 10,2-8-3,1 0 1,0 1-1,0-1 0,0 0 0,0 0 0,0 1 0,0-1 0,0 0 0,1 0 0,-1 0 0,1 0 0,0 0 0,-1 0 0,1 0 0,0 0 0,0 0 0,0 0 0,0 0 0,1 0 0,-1-1 1,0 1-1,1 0 0,-1-1 0,1 1 0,-1-1 0,2 1 3,3 3-54,0-1 0,1 0 0,-1 0 0,1 0 0,0-1 0,4 1 54,0 0-25,0-1-1,1 0 0,-1 0 1,1-1-1,3-1 26,-1 0-1216,0-1 1,0-1-1,0 0 1,4-2 1215,-3 0-1997,-1-1 0,1 0 1,-1-1-1,0-1 0,0 0 0,-1-1 1,0-1-1,11-8 1997,16-17-2032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6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31 12928,'-13'-29'4202,"12"28"-360,0 5-2216,1 9 1322,12 126-938,19 200-3737,-27-293-1286,4 20-7979,-4-51 9536</inkml:trace>
  <inkml:trace contextRef="#ctx0" brushRef="#br0" timeOffset="1">8 490 14976,'-8'-15'5631,"8"15"-4383,19-5 128,-14 5-256,11 0-672,0 0-160,15-3-192,-6-1-96,17 0 32,-6 1-3776,3 3-1695,8 0 2751,2 0 1312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24 11008,'-2'0'498,"1"0"1,-1 0 0,0-1 0,0 1-1,0 0 1,0-1 0,1 0-1,-1 1 1,0-1 0,1 0 0,-1 0-1,0 0 1,1 0 0,-1 0-1,1 0 1,-1-1-499,-8-5 5199,8 6-4870,1 0 1,-1 1-1,0-1 0,0 0 1,0 1-1,0 0 0,0-1 1,0 1-1,0 0 0,0 0 1,0 0-1,0 0-329,-24 4 491,22-3-337,-5 1-35,0 0 1,1 0-1,-1 1 0,1 1 1,-6 2-120,10-4 6,1 0 1,0 0-1,0 0 1,0 0-1,1 0 0,-1 1 1,0-1-1,1 1 1,0 0-1,-1 0 1,1 0-1,0 0 1,0 0-1,0 1 0,1 0-6,0-3-1,1 0 0,-1 0 0,1 0 1,0 1-1,-1-1 0,1 0 0,0 1 0,0-1 0,0 0 0,0 0 0,0 1 0,0-1 0,0 0 0,0 1 0,0-1 0,1 0 0,-1 1 0,1-1 0,-1 0 0,0 0 0,1 0 0,0 1 0,-1-1 0,1 0 0,0 0 0,-1 0 0,1 0 0,0 0 0,0 0 0,0-1 0,0 1 0,0 0 0,0 0 0,0-1 0,0 1 0,0 0 0,0-1 0,0 1 0,1-1 1,3 2-3,0 0 0,0 0 0,0-1-1,1 0 1,-1 0 0,0 0 0,1-1-1,-1 0 4,3 0-126,0 0-1,-1-1 0,1 0 1,-1 0-1,1-1 0,-1 0 0,0-1 1,0 1-1,5-4 127,-5 2-1216,0 0 0,-1-1 0,1 0-1,-1 0 1,5-6 1216,2-1-1680,-1 0 784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3:5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 12160,'-13'-7'3978,"9"4"2207,4 3-5107,1 6 1296,-1-1-2214,1 1-1,0-1 1,-1 1-1,2-1 1,-1 1-1,1-1 1,-1 0-1,1 0 1,1 0-1,0 3-159,5 4-76,-1 1-1,1-1 1,4 4 76,-9-13 12,-1 0 0,1 0 0,0 0 0,-1 0 0,1 0 0,1-1 0,-1 1 0,2 0-12,-5-3 1,1 0 0,-1 0 0,0 0 1,0 0-1,1 0 0,-1-1 1,0 1-1,0 0 0,1 0 0,-1 0 1,0 0-1,0 0 0,0-1 1,1 1-1,-1 0 0,0 0 0,0 0 1,0-1-1,0 1 0,1 0 1,-1 0-1,0-1 0,0 1 0,0 0 1,0 0-1,0-1 0,0 1 1,0 0-1,0-1 0,0 1 0,0 0 1,0 0-1,0-1 0,0 1 1,0 0-1,0 0 0,0-1 0,0 1 1,0 0-1,0-1-1,-1-17 114,-1 9 25,1 0 1,0 0-1,0-1 0,1 1 1,0-1-140,0 7 25,1 0 0,-1-1 0,1 1 1,-1 0-1,1 0 0,0 0 0,0 0 0,1 0 1,-1 0-1,0 0 0,1 0 0,0 1 0,-1-1 1,1 1-1,0-1 0,0 1 0,3-2-25,0-1-185,1 1 0,-1 1 1,0-1-1,1 1 0,1 0 0,-1 0 0,2 0 185,8-1-1347,-1-1-1,12 0 1348,-2 4-763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51 7040,'-1'-1'292,"-1"-1"537,0 0 1,0 0 0,0 0-1,1 0 1,-1 0-1,0 0 1,1 0-1,0 0 1,-1-1-1,1 1 1,0-1-1,0 1 1,1-1-1,-1 1 1,0-1-1,1 0 1,-1 0-830,6 25 583,-1-5-457,-1 3-80,1-1 0,1 0 0,1 0 0,0-1 0,2 0 0,0 0 0,0-1 0,7 10-46,-13-24-5,1 1-1,-1-1 1,1 1 0,-1-1-1,1 0 1,0 0-1,0-1 1,1 1-1,-1-1 1,3 2 5,-4-3 17,0 0 0,0 0 1,1-1-1,-1 1 0,0-1 0,1 1 1,-1-1-1,0 0 0,1 0 0,-1 0 1,0 0-1,1-1 0,-1 1 0,0-1 1,1 1-1,-1-1 0,0 0 0,2 0-17,0-2 30,1 1-1,-1-1 1,0 0 0,0 0-1,0 0 1,0 0-1,0-1 1,-1 0-1,1 0 1,-1 0 0,0 0-1,0 0 1,0-1-1,-1 0 1,1-1-30,5-11 56,-2 0 0,0-1-1,3-13-55,-1 0 51,1 52-263,-2-5 187,0 1 0,3 3 25,-7-16 2,0 0 0,0 0-1,0 0 1,0-1-1,0 1 1,1-1 0,-1 0-1,1 0 1,0 0 0,0-1-1,1 1-1,-3-2 11,-1 0-1,1-1 0,0 1 1,0-1-1,0 1 0,0-1 1,0 0-1,0 0 1,0 0-1,0 0 0,0 0 1,0 0-1,0-1 1,0 1-1,-1-1 0,1 1 1,0-1-1,0 0 1,0 0-1,0 0 0,-1 0 1,1 0-1,0 0 0,-1 0 1,1-1-1,0 0-10,3-3 32,0-1 0,0 0 0,-1 0 0,0-1 0,1 1 0,-2-1 0,1 0 0,-1 0 0,2-6-32,-1-1-17,0 0-1,0 0 1,-1 0 0,1-14 17,-4 26-165,0 0 0,1-1 0,-1 1 0,0 0 1,-1-1-1,1 1 0,0 0 0,-1-1 0,1 1 0,-1 0 0,1 0 0,-2-1 165,2 3-57,0 0 0,0-1 0,0 1 0,0 0 0,0 0 0,0 0 0,0 0 0,-1 0-1,1 0 1,0 0 0,0 0 0,0 0 0,0-1 0,0 1 0,-1 0 0,1 0 0,0 0 0,0 0-1,0 0 1,0 0 0,-1 0 0,1 0 0,0 0 0,0 0 0,0 0 0,0 0 0,-1 0 0,1 1-1,0-1 1,0 0 0,0 0 0,0 0 0,0 0 0,-1 0 0,1 0 0,0 0 0,0 0 0,0 0-1,0 1 1,0-1 0,0 0 0,0 0 0,-1 0 0,1 0 0,0 0 0,0 1 57,-4 5-515,3 9-120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8704,'0'11'3232,"3"-6"-2496,6 10 1120,-6-7 319,1 0-415,1 3-96,2 0-640,-2 2-256,-1-7-448,-1 7-128,-3-13-64,0 6-64,0-6-64,0-3-2592,4-5-1183,5-6 1791,3-10 960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41.7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65 12544,'-7'-14'4639,"14"9"-3583,4-3 1024,-1 4 256,5-2-672,6 2-256,4-2-608,2 0-256,0 1-320,-2 2-96,-4 0 0,0 3-1344,-8 3-608,-8 3-5408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 12416,'-37'-3'4639,"30"3"-3583,-2 3 160,9-3-64,0 0-768,5 0-192,11 0-2400,3 0-1055,6 0 1631,2 8 800,-3 8 640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3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 10496,'-8'-4'3070,"5"7"241,2 15 1184,1-10-4534,1 49 1857,0 3-1082,-3 0-736,-38 327-1040,37-359-116,0 7-1696,-3-14-5534,2-18 3245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12 281 9984,'-12'-2'3573,"22"6"-604,25 5-274,-21-7-2423,1-1 1,-1-1-1,1 0 0,0-1 1,-1-1-1,6-2-272,14-4 47,-1-1 0,5-3-47,-32 9-133,0 1 0,0-1 1,0 0-1,-1 0 0,1-1 1,-1 0-1,1 0 0,-1 0 1,0 0-1,-1-1 0,1 0 1,1-3 132,0 0-169,-1-1 0,0 0 0,-1 0 1,1 0-1,-2 0 0,1-1 0,1-9 169,27-99 1894,-32 117-1844,0 1 0,0 0 1,0 0-1,0-1 0,0 1 1,0 0-1,0-1 0,0 1 1,0 0-1,0 0 0,0-1 1,1 1-1,-1 0 0,0 0 1,0-1-1,0 1 0,0 0 1,1 0-1,-1-1 0,0 1 1,0 0-1,0 0 0,1 0 1,-1 0-1,0-1 0,0 1 0,1 0-49,1 7 635,1 17 78,0 95 953,0-20-609,5 13-1058,-7-104 47,0 1 0,1 0-1,0-1 1,0 1-1,2 3-46,-4-10-20,1 0 0,0-1 0,-1 1 0,1 0 0,0-1 0,0 1 0,0-1 0,0 1 0,0-1 0,1 1-1,-1-1 1,0 0 0,0 0 0,1 1 0,-1-1 0,1 0 0,-1 0 0,1-1 0,-1 1 0,1 0-1,0-1 1,-1 1 0,1-1 0,0 1 0,-1-1 0,1 0 0,0 0 20,7 0-1957,0-1-1,0 0 1,4-2 1957,-1 0-848,8-1-123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111 235 12032,'-4'-2'1355,"0"1"-289,0 0 1,0 0-1,-1 0 1,1 0 0,0 1-1,-5-1-1066,7 2 424,-1-1 1,0 0-1,1 0 0,-1 0 1,0 0-1,1-1 0,-1 1 1,1-1-1,-1 0 0,1 0 1,-1 0-1,1 0 1,-1 0-1,1-1 0,-1 0-424,0 0 77,1 0 0,-1 0 0,1-1-1,0 1 1,0-1 0,0 1 0,0-1-1,0 0 1,0 0 0,1 0 0,-1 0-1,1 0 1,0-1 0,0 1 0,0 0 0,0-1-1,1 1 1,-1-1 0,1-1-77,0-2 2,0 1-1,0 0 1,0 0 0,1-1 0,0 1 0,1 0-1,-1 0 1,1 0 0,0 0 0,0 0 0,1 0-1,-1 1 1,2-2-2,-2 4-39,-1 1-1,0 0 1,1-1-1,-1 1 1,1 0-1,0 0 1,0 0 0,-1 1-1,1-1 1,0 0-1,1 1 1,-1-1-1,0 1 1,0 0-1,0 0 1,1 0-1,-1 0 1,1 0-1,-1 1 1,1-1-1,-1 1 1,1-1 0,-1 1-1,1 0 1,-1 0-1,1 0 1,-1 1-1,1-1 1,-1 1-1,1-1 1,0 1 39,-2 0-67,1 0 1,0 0-1,0-1 1,0 2-1,-1-1 1,1 0-1,-1 0 0,1 0 1,-1 1-1,1-1 1,-1 1-1,1-1 1,-1 1-1,0 0 0,0-1 1,0 1-1,0 0 1,0 0-1,0 0 1,-1 0-1,1 0 1,0 0-1,-1 0 0,0 0 1,1 0-1,-1 0 1,0 0-1,0 0 1,0 1-1,0 1 67,-1 6-268,-1 1-1,1-1 1,-1 1-1,-1-1 1,-2 6 268,2-5-229,0-3 436,-3 19-4297,6-27 3939,0 1 1,0-1-1,0 1 1,0 0-1,0-1 1,0 1-1,0-1 1,0 1-1,0 0 1,0-1-1,1 1 1,-1-1-1,0 1 1,0-1-1,1 1 1,-1 0-1,0-1 1,0 1-1,1-1 1,-1 0-1,1 1 1,-1-1-1,0 1 1,1-1-1,-1 0 1,1 1-1,-1-1 1,1 0-1,-1 1 1,1-1-1,-1 0 1,1 0-1,-1 0 1,1 1-1,-1-1 1,1 0 150,12 1-1157</inkml:trace>
  <inkml:trace contextRef="#ctx0" brushRef="#br0" timeOffset="1">255 17 14464,'-2'0'637,"-1"0"1,1 0 0,0 0 0,-1 1 0,1-1 0,0 1-1,-1 0 1,1-1 0,-2 2-638,3-1 158,-1 0 1,1 0-1,-1 0 1,1 0-1,0 1 1,0-1-1,0 0 1,0 1-1,0-1 1,0 0-1,0 1 0,0-1 1,0 1-1,1 0 1,-1-1-1,0 1 1,1 0-1,-1-1 1,1 1-1,0 0 1,0-1-1,-1 1-158,0 7 195,0-1-1,1 0 1,0 1 0,0-1 0,0 1 0,1-1-1,0 0 1,2 5-195,-2-9 17,0 0 0,1 0 0,0 0 0,-1 0-1,1-1 1,0 1 0,1-1 0,-1 1 0,0-1 0,1 0 0,0 0 0,0 0 0,0 0 0,0 0-1,0-1 1,0 0 0,4 2-17,-3-1 54,0-1 0,1 0 1,0 0-1,-1 0 0,1-1 0,0 1 0,0-1 0,-1 0 0,1-1 1,0 0-1,0 1 0,0-2 0,0 1 0,0-1 0,0 1 0,0-1 1,-1-1-1,1 1 0,0-1 0,-1 0 0,1 0 0,-1 0 0,1-1 1,-1 0-1,0 0 0,0 0 0,0 0 0,-1-1 0,1 0 0,-1 1 1,1-2-1,-1 1 0,1-1-54,1-5-203,1 0 0,-1 0 1,0-1-1,-1 0 0,0 0 0,2-11 203,11-26-6788,-17 46 6512,1 0 1,0 1-1,-1-1 1,1 1-1,0 0 0,0-1 1,0 1-1,0 0 1,1-1 275,13-7-1317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89 9856,'-13'-54'3205,"12"52"-2870,1 0 0,0 0 0,-1 0 0,1 0 0,0 0 0,0 0-1,0 0 1,0 0 0,1 0 0,-1-1-335,0 2 276,0 1 1,1-1-1,-1 1 0,0-1 0,0 0 0,1 1 1,-1-1-1,0 1 0,1-1 0,-1 1 0,0-1 1,1 1-1,-1-1 0,1 1 0,-1 0 0,1-1 0,-1 1 1,0 0-1,1-1 0,0 1-276,0 0 293,-1-1 0,1 1 0,0 0 0,0 0 0,-1 0 0,1 0-1,0 0 1,0 0 0,0 0 0,-1 0 0,1 0 0,0 0 0,0 1 0,-1-1 0,1 0 0,0 0 0,0 1-293,8 7-248,-1 2 377,-1 1 0,0 0 1,-1 1-1,0 0 0,-1 0 0,0 0 1,0 0-1,2 12-129,2 17 93,-1 0 0,-2 6-93,-2-19 44,8 56-30,12 81-1981,-5-55-4464,-15-83 4778,0-6 815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47 15104,'-25'-19'5695,"29"19"-4415,0-3-352,13-2 1088,10 2-864,13 0-448,7-2-320,9-3-288,-1 8-96,1 0 96,-5 0-7520,1 16-3359,-8 0 5407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150 245 8320,'0'-1'290,"-1"1"1,1-1 0,0 1 0,0-1-1,-1 1 1,1-1 0,0 1-1,0-1 1,-1 1 0,1-1 0,0 1-1,-1-1 1,1 1 0,-1-1-1,1 1 1,-1 0 0,1-1 0,-1 1-1,1 0 1,-1 0 0,1-1 0,-1 1-1,1 0 1,-1 0 0,1 0-1,-1 0 1,1-1 0,-1 1 0,0 0-291,-22-2 4589,11 0-3492,4 0-823,1 0 0,0 0 0,0-1 1,0-1-1,0 1 0,0-1 0,1 0 1,-1-1-1,1 0 0,-4-4-274,8 7 70,0 0 0,0-1 0,0 1 0,0-1 0,0 1 0,1-1 0,-1 0 0,1 1 0,0-1 0,0 0 0,0 0 0,0 0 1,0 0-1,1 0 0,-1 0 0,1 0 0,0 0 0,-1-1 0,1 1 0,1 0 0,-1 0 0,0 0 0,1 0 0,-1 0 0,1 0 0,0 0 0,0 0 0,0 0 0,1-2-70,2-2-108,0 0 0,0 0 1,0 1-1,1-1 0,0 1 0,0 0 1,1 0-1,0 1 0,-1 0 0,2 0 1,1-1 107,-3 2-144,-1 1 0,1 0 1,0 1-1,0-1 1,0 1-1,0 0 1,0 1-1,0-1 0,1 1 1,-1 0-1,1 0 1,-1 1-1,0 0 0,1 0 1,-1 0-1,2 1 144,-5-1-267,-1 1 0,1-1 0,0 1 1,0-1-1,-1 1 0,1 0 0,-1 0 0,1 0 0,-1 0 0,1 0 0,-1 0 0,1 0 0,-1 0 0,0 1 0,1-1 0,-1 1 0,0-1 0,0 1 1,0-1-1,0 1 0,0 0 0,-1-1 0,1 1 0,0 0 0,-1 0 0,1 0 0,-1 0 0,1 1 267,-1 2-730,0 1-1,0-1 1,0 1 0,0-1-1,-1 0 1,0 1-1,0-1 1,0 1 0,-1 2 730,-9 25-1360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5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58 12288,'-1'-6'4555,"2"5"-1583,8 11-426,9 19-1564,9 24-245,-1 1 0,14 44-737,-26-58-205,-2 1 1,-2 0 0,-1 1-1,0 12 205,-8-46-112,0-1 0,-1 1-1,0 0 1,0 0 0,0 0 0,-1 0-1,-1 6 113,2-12-15,-1-1-1,1 1 1,-1-1-1,1 1 1,-1 0-1,0-1 1,1 1-1,-1-1 1,0 0-1,0 1 1,0-1-1,0 0 1,0 1-1,0-1 0,0 0 1,-1 0-1,1 0 1,0 0-1,0 0 1,-1-1-1,1 1 1,-1 0-1,1-1 1,0 1-1,-1 0 1,1-1-1,-1 0 1,1 0-1,-1 1 1,0-1-1,1 0 0,-1 0 1,1 0-1,-1-1 1,1 1-1,-1 0 1,1 0-1,-2-1 16,-2-1-40,-1 0 1,0 0-1,0 0 0,1-1 0,0 0 0,-1 0 0,1-1 0,-1 0 40,-38-35-123,39 33 122,-1 0 0,1 0-1,0 0 1,1-1 0,-1 1 0,1-2 0,1 1 0,-1 0 0,1-1 0,0 1 0,1-1 0,-1-2 1,0-2 23,1 1 1,1-1 0,0 0-1,0 1 1,1-1-1,0 0 1,1 1 0,1-8-24,2 0 19,0 0 1,0 0 0,2 1-1,0 0 1,2 0 0,-1 1-1,2-1 1,4-5-20,-1 3-14,1 1 0,1 0 1,0 2-1,1-1 0,0 2 0,15-12 14,-24 23-14,0 0-1,0 1 0,1 0 1,-1 0-1,1 0 0,0 1 1,0 0-1,1 0 15,-7 2 4,0 1-1,0 0 1,1-1-1,-1 1 1,0 0 0,0 0-1,0 0 1,0 0 0,0 0-1,0 0 1,1 0-1,-1 0 1,0 0 0,0 1-1,0-1 1,0 0 0,0 1-1,0-1 1,0 1-1,1 0-3,-1 0 10,-1-1-1,1 1 1,-1 0-1,1 0 1,-1 0-1,0-1 1,1 1-1,-1 0 1,0 0-1,1 0 0,-1 0 1,0 0-1,0 0 1,0 0-1,0 0 1,0 0-1,0 0 1,0-1-1,0 1 1,0 1-10,-1 3 37,0 0 1,0-1 0,0 1 0,-1 0 0,0-1 0,0 1 0,0-1 0,0 1 0,-1-1-38,-6 9 65,0-2-1,-1 1 1,-1-1 0,1-1 0,-2 0 0,1-1 0,-1 0 0,0-1 0,-1 0-1,0-1 1,0-1 0,-8 2-65,12-5-553,9-3 508,0 0-1,0 0 1,-1 0-1,1 0 1,0 0-1,0 0 1,0 0-1,0 0 1,0 0-1,0 0 1,0 0-1,0 0 1,0-1-1,0 1 1,0 0-1,0 0 1,0 0-1,0 0 1,0 0-1,-1 0 1,1 0-1,0 0 1,0 0-1,0 0 1,0 0-1,0 0 1,0 0-1,0 0 1,0 0-1,0 0 1,0 0-1,0 0 1,0 0-1,0-1 1,0 1-1,0 0 1,0 0-1,0 0 0,0 0 1,0 0-1,0 0 1,0 0-1,0 0 1,0 0-1,0 0 1,0 0-1,0 0 1,0-1-1,0 1 1,0 0-1,0 0 1,0 0-1,0 0 1,0 0 45,12-13-4157,12-5 1821,13-4 1072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36 11392,'-35'-32'4224,"31"29"-3297,-1 6 1025,5-3 256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23071,'10'42'1027,"33"169"978,-37-172-2284,-1 1 0,-3 0-1,-1 1 1,-2 13 279,1-48-462,-1 1 0,0 0 1,0-1-1,0 1 0,-1-1 0,0 0 1,-1 3 461,3-8-227,-1 0 0,1 0 1,0 0-1,-1 0 1,1 0-1,-1 0 1,0 0-1,1 0 1,-1 0-1,0-1 1,1 1-1,-1 0 1,0 0-1,0-1 1,0 1-1,0 0 0,1-1 1,-1 1-1,0-1 1,0 0-1,0 1 1,0-1-1,0 0 1,0 1-1,0-1 1,0 0-1,0 0 1,0 0-1,0 0 1,0 0-1,0 0 0,0 0 1,0 0-1,0-1 1,0 1-1,0 0 1,0-1-1,0 1 1,0-1-1,0 1 1,0-1-1,0 1 1,0-1-1,0 0 1,1 1-1,-1-1 227,-3-2-411,1 0 0,-1 0 1,1-1-1,0 1 0,0-1 0,0 0 1,0 0-1,1 0 0,-2-4 411,-2-5 1072,0-1 0,-2-8-1072,-8-21 4684,14 38-4156,1 3-62,0 0 1,0 0-1,0-1 1,0 1-1,0 0 1,1 0-1,-1-1 1,1 0-467,0 3 110,0-1 1,0 0 0,0 0 0,0 0 0,0 0-1,0 1 1,1-1 0,-1 0 0,0 0 0,1 1-1,-1-1 1,0 0 0,1 0 0,-1 1 0,1-1 0,-1 0-1,1 1 1,-1-1 0,1 1 0,-1-1 0,1 1-1,0-1 1,-1 1 0,1-1 0,0 1 0,0-1-111,5-2 162,0 0 0,0 1 0,1-1 0,-1 1 0,1 1 1,-1-1-1,4 1-162,15-5 161,14-3-4,9 0-157,-33 6-21,1 2 1,-1 0-1,0 1 0,12 2 21,-1 4-64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4:42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14 14720,'-13'6'5439,"19"-3"-4223,1-1 416,-2 2-32,4-4-640,4 0-96,5 0-416,1 0-192,-5-4-160,-1 4-352,8-5-160,6-3-5856,1 2-2623,2 0 4479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40 276 13312,'0'-19'4991,"0"16"-3871,0-5 960,0 8 128</inkml:trace>
  <inkml:trace contextRef="#ctx0" brushRef="#br0" timeOffset="1">45 257 25343,'7'19'768,"-3"0"-448,4 8-256,-8-3 0,0-5-1376,0-4-608,-5-3 960,5-5 448</inkml:trace>
  <inkml:trace contextRef="#ctx0" brushRef="#br0" timeOffset="2">17 120 13952,'-16'-57'5279,"16"30"-4127,0 3 672,3 21 64,-3-1-768,4 0-224</inkml:trace>
  <inkml:trace contextRef="#ctx0" brushRef="#br0" timeOffset="3">36 5 26367,'32'12'-1088,"-1"3"-576,1 8 832,0-1 416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97 11392,'3'-4'1190,"0"0"0,-1 0-1,1-1 1,-1 1 0,0-1 0,0 0 0,0 1 0,-1-1 0,2-4-1190,-3 7 144,0 1 1,0-1-1,0 1 0,0-1 1,0 1-1,0-1 0,0 1 0,0-1 1,0 1-1,0-1 0,-1 1 1,1-1-1,-1 1 0,1 0 0,-1-1 1,1 1-1,-1 0 0,0-1 1,0 1-1,1 0 0,-1 0 0,0 0 1,0 0-1,0 0 0,0 0 1,0 0-1,-1 0 0,1 0 0,0 0 1,0 1-1,0-1 0,-1 0 1,1 1-1,0-1 0,-1 1-144,-4-2 50,0 1-1,1 0 1,-1 0-1,1 1 1,-1 0-1,0 0 0,1 0 1,-1 1-1,0 0 1,1 0-1,-1 1 1,1-1-1,-1 1 1,1 1-1,-2 0-49,-3 2 2,0 1-1,0 0 0,1 0 1,0 1-1,0 0 1,0 1-1,-2 4-1,3-3-10,0 1 1,1 0-1,0 0 0,0 1 1,1 0-1,0 1 0,1-1 0,0 1 1,1 0-1,0 1 0,0 3 10,3-9-1,-1-1 0,1 0 0,0 1 0,1-1 1,0 1-1,0-1 0,0 1 0,0-1 0,1 1 0,0-1 0,1 1 0,-1-1 0,1 0 0,0 0 0,0 0 1,1 0-1,0 0 0,0 0 0,0-1 0,0 1 0,1-1 0,0 0 0,1 1 1,-1-2-55,1 0 0,-1 0-1,1 0 1,0-1 0,0 0 0,0 0-1,1 0 1,-1-1 0,1 0 0,-1 0-1,1 0 1,0-1 0,2 1 55,-4-2-463,1 1 0,-1-1-1,0 0 1,0-1 0,0 1 0,0-1 0,0 0 0,0 0-1,0 0 464,-1 0-934,0-1-1,0 1 1,0-1-1,-1 1 0,1-1 1,0 0-1,-1 0 0,1-1 1,-1 1-1,0 0 1,3-3 934,4-7-1760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4:2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23 349 11136,'21'16'7182,"-17"-13"-6422,0 1 0,0-1 0,0 0 0,0-1 0,1 1 1,-1-1-1,0 0 0,1 0 0,0 0 0,-1-1 0,1 0 0,4 1-760,-7-2 50,0-1 1,0 1-1,0 0 0,0-1 1,0 0-1,-1 1 0,1-1 0,0 0 1,-1 0-1,1 0 0,0 0 1,-1-1-1,1 1 0,-1 0 0,0-1 1,1 1-1,-1-1 0,0 1 1,0-1-1,0 0 0,0 1 0,0-1 1,0 0-1,0-1-50,1-2-17,0 1 1,-1 0-1,1-1 0,-1 1 1,0-1-1,-1 1 0,1-1 1,-1 0-1,1 1 0,-1-2 17,-1 0-18,0 1-1,0-1 1,0 1-1,-1-1 1,0 1 0,0 0-1,0 0 1,0 0-1,-3-4 19,-6-8-34,0 1 0,-2-1 34,8 9 15,-24-27 80,19 24 42,1 0 0,0-1 0,0 0 1,1 0-1,1-1 0,-1-2-137,8 13 14,-1 1-1,0-1 1,1 0 0,-1 1 0,1-1-1,-1 0 1,1 0 0,0 1 0,0-1-1,0 0 1,0 0 0,0 0 0,0 1-1,0-1 1,0 0 0,1 0 0,-1 1-1,1-1 1,-1 0 0,2-1-14,-1 1 11,0 0 1,1 0-1,-1 0 1,1 0-1,0 0 1,0 0-1,0 0 1,-1 1-1,1-1 0,0 1 1,1 0-1,-1 0 1,0-1-12,6-1-47,-1 0 0,1 1 0,0-1 0,-1 2 0,1-1 0,0 1 0,0 1 0,1-1 47,-7 1-249,-1 0 1,1 0 0,-1 0-1,1 1 1,-1-1-1,1 0 1,-1 1 0,1-1-1,-1 1 1,0-1 0,1 1-1,-1 0 249,0-1-90,-1 1 1,1-1-1,-1 1 0,0-1 1,1 1-1,-1-1 0,0 1 0,1-1 1,-1 1-1,0-1 0,1 1 1,-1-1-1,0 1 0,0-1 0,0 1 1,0 0-1,0-1 0,0 1 1,0-1-1,0 1 0,0 0 0,0-1 1,0 1-1,0 0 0,0-1 1,0 1-1,0-1 0,0 1 0,-1-1 1,1 1-1,0 0 0,0-1 1,-1 1 89,-8 13-854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0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87 4608,'-5'-7'957,"4"6"-781,1 0 0,-1 1 0,1-1 0,-1 0 0,1 0 0,-1 0 1,1 1-1,0-1 0,-1 0 0,1 0 0,0 0 0,0 0 0,0 0 0,-1 1 0,1-1 0,0 0 0,0 0 0,0 0 1,0 0-1,1 0 0,-1 0 0,0 0 0,0 0 0,0 1 0,1-1 0,-1 0 0,1 0 0,-1 0 0,0 1 0,1-1 0,-1 0 1,1 0-1,0 0-176,4-9 1596,-3 5-1056,-1 1 1,2 0 0,-1 0 0,0 0 0,1 1 0,0-1 0,-1 0 0,1 1-1,1-1-540,-4 4 26,0 0 0,0 0 0,0 0 0,1 0 0,-1 0-1,0 0 1,0-1 0,0 1 0,0 0 0,0 0-1,0 0 1,1 0 0,-1 0 0,0 0 0,0 0-1,0 0 1,0 0 0,0 0 0,1 0 0,-1 0 0,0 0-1,0 0 1,0 0 0,0 0 0,0 0 0,1 0-1,-1 0 1,0 0 0,0 0 0,0 0 0,0 0-1,0 0 1,0 0 0,1 1 0,-1-1 0,0 0-1,0 0 1,0 0 0,0 0 0,0 0 0,0 0 0,0 0-1,1 0 1,-1 1 0,0-1 0,0 0 0,0 0-1,0 0 1,0 0 0,0 0 0,0 0 0,0 1-1,0-1 1,0 0 0,0 0 0,0 0 0,0 0 0,0 0-1,0 1 1,0-1 0,0 0 0,0 0 0,0 0-1,0 0 1,0 0 0,0 1 0,0-1 0,0 0-26,-1 16 327,0-12-175,-12 211 1334,9 79-1486,4-237 109,-8 332 421,-1-4-223,18-53 120,6-75 191,-9-158 81,12 60-699,-18-157-22,3 18 54,-3-19-119,0 0-1,0 0 0,0-1 1,0 1-1,0 0 1,-1 0-1,1 0 0,0 0 1,0 0-1,-1-1 0,1 1 1,0 0-1,-1 0 0,1 0 1,-1-1-1,1 1 1,-1 0-1,1 0 0,-1-1 1,1 1-1,-1-1 0,0 1 1,0 0 87,-7 2-688,-5 2 314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0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2761 6400,'-7'0'1017,"-7"-1"1005,14 1-1677,0-1 1,-1 1-1,1 0 0,-1-1 0,1 1 0,0-1 0,-1 1 0,1-1 0,0 1 0,0-1 1,-1 1-1,1-1 0,0 1 0,0-1 0,0 1 0,0-1 0,-1 1 0,1-1 1,0 1-1,0-1 0,0 0 0,0 1 0,0-1 0,1 0-345,21 1 800,195 3 163,72 0 378,111-4 116,-181 2-1090,106 6-102,-4-1-87,59-3-29,1-6 150,-119-6 107,-150 3-258,230-3 130,-174 13-233,-46 0-21,136-6 145,-224 1-119,94 1 61,48-1-46,136-14 31,-284 14-90,246-10 121,6-12 252,-7 1 207,-264 21-580,244-17 127,-32 6-58,5-3 21,-74 3-79,44-14-17,141-33 126,-306 53-88,-10 2-11,115-21-198,90-4 171,-65 10 106,-28 3-217,-88 13 145,0 3 0,0 1 0,30 5-34,130 28 234,-174-27-301,-13-3 79,1 0 1,1-2 0,-1 0 0,4 0-13,-17-2 107,-3 0-57,1 0 1,-1 0 0,0 0-1,0-1 1,1 1 0,1-2-51,-4 2 5,0-1-1,0 1 1,1-1 0,-1 1-1,0-1 1,-1 0 0,1 0 0,0 0-1,0 1 1,0-1 0,0 0 0,-1 0-1,1 0 1,0 0 0,-1 0 0,1 0-1,-1 0 1,1-1 0,-1 1-5,4-10 71,-1-1 1,-1 1-1,0-1 1,0 0-1,-1 1 1,-1-1-1,0 0 1,0-4-72,-1-4 46,1 4 50,-1 1-1,-1-1 1,-3-14-96,-4-20 113,-3-122-38,10 104-61,3 33 5,-3 0 0,-1 0 1,-1 0-1,-5-13-19,-5-7 57,3-2 0,2 1-1,1-14-56,7-110-7,2 104 9,4-87 282,12-30-284,-1 0-28,-15 183 28,7-170 59,-8 179-57,-3-210 269,-1 156-221,-2 0 0,-11-42-50,16 91-15,-3-8 26,1-1-1,1-1 0,0 1 1,1-4-11,1 13 202,0 4-427,0 0 1,0 0-1,0 0 1,0 0-1,0 0 0,0 0 1,1 0-1,-1 0 1,1 0-1,-1 0 0,1 0 1,0 0-1,0 0 1,0 0-1,0 0 0,0 0 1,0 0 224,8-5-395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07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4 427 7936,'-1'0'228,"1"-1"0,-1 0 0,1 1 1,0-1-1,-1 0 0,1 1 0,0-1 1,0 0-1,0 1 0,-1-1 0,1 0 1,0 0-1,0 1 0,0-1 0,0 0 1,0 0-1,0 1 0,0-1 0,0 0 0,0 1 1,1-1-1,-1 0 0,0 0 0,0 1 1,1-1-1,-1 0 0,0 1-228,2-1 202,0 0 0,0 0 0,0 0 0,0 0 0,0 1 0,1-1 0,-1 1 1,0-1-1,2 1-202,-2-1-141,20-1 470,0 0 1,21 1-330,10-1 167,364-30 1230,-363 27-1112,93-11 652,-56-2-333,49-7 296,257-20 524,-234 32-1168,62 7-256,170 12 186,-354-6-155,352-9 290,93-27-43,-334 27-242,166-8-3,135 2-28,-33 2 102,1-16 346,-39-11-159,-65 13-214,111 12-80,26-1 74,-244 5-54,-133 10-24,53 7 4,-49-2 106,31-4-106,-47-1 33,7 1 107,26-1-24,67 10-116,-76 1 101,53 6 390,-86-13 635,19-4-1126,-15 0-657,-62 5-6021,-4 9 1138,6-16 3855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2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 13056,'3'-5'8460,"5"3"-4866,15-1-3332,-12 1 685,126-19-255,103-19-107,-82 5-7654,-132 29 5251,-3 5 900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2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18 10368,'-3'-2'789,"-1"-1"1,0 1-1,0-1 0,0 1 1,-3-1-790,6 3 275,0-1 1,0 1-1,0-1 1,0 1-1,0 0 1,0 0-1,0 0 1,0-1 0,0 1-1,-1 0 1,1 0-1,0 1 1,0-1-1,0 0 1,0 0-1,0 0 1,0 1-1,0-1 1,0 0-1,0 1 1,0-1-1,0 1 1,0 0-1,0-1 1,0 1-1,0 0 1,0 0-276,-49 62 3029,43-55-3042,-31 34 632,-10 19-619,36-46-288,2 1-1,0 0 1,1 1-1,1 0 0,1 1 1,-1 1 288,5-4-1750,3-10-888,0-6-4232,3-14 950,1-6 2192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3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27 10496,'-31'-27'3936,"22"32"-3040,6 6 991,3 0 257,0 8-672,8 9-128,9 2-352,18 8-160,3-3-448,10 3-32,-5-3 0,-5 4-128,-7-9 32,-9 0-1216,-6 0-480,-3 2 736,1-10 320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3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16 11392,'-13'-11'4224,"13"11"-3297,-5-5 929,5 5 288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38.4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190 256 6144,'1'0'1142,"13"2"7655,-11 3-4427,-7 5-856,1-6-3209,0-1 0,0-1-1,1 1 1,-2 0 0,1-1 0,0 0-1,0 1 1,-1-1 0,1-1-1,-1 1 1,0 0 0,1-1-1,-1 0 1,0 0 0,0 0 0,-2 0-305,-6 1 97,-1-1 0,1 0 0,0 0 0,-10-2-97,17 0-15,0 1 0,0-1 0,0 0-1,1-1 1,-1 1 0,0-1 0,1 0 0,-1 0 0,1-1-1,-1 0 16,3 2 7,1 1 0,0-1 0,-1 0 0,1 0-1,0 0 1,0-1 0,0 1 0,0 0 0,-1 0-1,2-1 1,-1 1 0,0-1 0,0 1-1,0-1 1,1 1 0,-1-1 0,0 1 0,1-1-1,0 1 1,-1-1 0,1 0 0,0 1-1,0-1 1,0 0 0,0 1 0,0-1 0,0 0-1,0 1 1,1-1 0,-1 0 0,1 0-7,-1 1-13,1 0 0,-1 1 1,0-1-1,1 0 0,-1 1 1,1-1-1,-1 0 0,1 1 1,0-1-1,-1 1 0,1-1 1,0 1-1,-1-1 0,1 1 0,0-1 1,0 1-1,-1 0 0,1-1 1,0 1-1,0 0 0,0 0 1,-1 0-1,1-1 0,0 1 1,0 0-1,0 0 0,-1 0 0,1 0 1,0 1-1,0-1 13,29 6-1039,-21-4 640,6 2-175,0 0-32,0-1 1,7 0 605,-18-2-28,0-1 0,0 0 0,0 0 1,0 0-1,0-1 0,0 0 0,0 1 1,0-1-1,0 0 0,0-1 1,2 0 27,-5 1 53,1-1-1,0 1 1,0-1 0,-1 1 0,1-1 0,-1 0 0,1 1 0,-1-1 0,0 0 0,1 0 0,-1 0 0,0 0 0,0 0 0,0 0 0,-1 0 0,1 0 0,0-1 0,-1 1 0,0 0-1,1 0 1,-1-1 0,0 1 0,0 0 0,0 0 0,-1-2-53,1-6 256,-1 1 0,-1-1 0,0 0-1,0 1 1,-2-4-256,-4-8 291,0 0 0,-2 1 0,0 0-291,-12-24 92,20 35-22,6 6-1287,12 6-5238,-6 0-1707,-7-3 6242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3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22911,'13'19'1472,"-5"7"-800,1 12-160,-6 13 0,2 1-192,-5 3-96,0 2-128,0-3 0,5-5-64,-2-2-32,7-6-544,-7-6-288,2-8-3232,4-8-1375,-1-3 2751,-3-5 1376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4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13 781 13312,'-13'-6'4927,"23"-2"-3839,11-3 544,-4 3-64,5-8-320,17-3 0,-4-8-512,8 4-192,-13 1-320,-5 6-160,1 0 32,-4 8-224,-6 2 32,2 1-2080,-1 2-864,1-2 1536</inkml:trace>
  <inkml:trace contextRef="#ctx0" brushRef="#br0" timeOffset="1">96 93 13312,'-22'-24'4991,"18"16"-3871,8-3 672,5 8 64,-1-5-736,14 0-224,-1 0-416,9 0-64,5 2-256,-1 1-96,1 2-32,0 3-480,-5 0-160,-4 3-3712,-1 5-1663,-3 3 3039,-1 5 1472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4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61 114 9856,'-35'-27'3680,"27"16"-2848,-1 0 960,6 11 287,-2-5-415,5 5-96</inkml:trace>
  <inkml:trace contextRef="#ctx0" brushRef="#br0" timeOffset="1">6 65 22719,'19'25'1892,"21"19"-1892,-21-23 198,-1 1 0,9 13-198,-22-23 332,-5-12-314,0 0 1,0 0-1,0 0 0,0 0 0,0 0 0,0 1 0,0-1 0,0 0 0,0 0 0,0 0 0,-1 0 1,1 0-1,0 0 0,0 1 0,0-1 0,0 0 0,0 0 0,0 0 0,0 0 0,0 0 1,-1 0-1,1 0 0,0 0 0,0 0 0,0 1 0,0-1 0,0 0 0,0 0 0,-1 0 0,1 0 1,0 0-1,0 0 0,0 0 0,0 0 0,-1 0 0,1 0 0,0 0 0,0 0-18,-1 0 68,-1-1 0,1 1-1,0 0 1,0-1 0,0 1 0,-1-1-1,1 0 1,0 1 0,0-1-1,0 0 1,0 1 0,0-1-1,0 0 1,-1-1-68,0-1 19,-1 0 0,0 0 0,1-1 0,-1 1-1,1-1 1,0 1 0,0-1 0,1 0 0,-1 0 0,1 0 0,0 0-1,0 0 1,0 0 0,0 0 0,1 0 0,-1 0 0,1 0 0,0-1-1,1 1 1,-1 0 0,1 0 0,0 0 0,0 0 0,0 0 0,0 0-1,1 0 1,-1 0 0,3-2-19,1-3-7,1 0-1,0 0 0,1 1 1,-1 0-1,2 0 1,-1 0-1,8-4 8,-10 8-107,-1 1 0,1-1 0,1 1 0,-1 0 0,0 1 0,1-1 0,-1 1 0,1 0 0,0 1 0,0-1-1,0 1 1,0 1 0,0-1 0,1 1 107,-5-1-340,0 1-1,0 1 1,0-1-1,0 0 1,0 0-1,0 1 0,0-1 1,-1 1-1,1-1 1,0 1-1,0 0 1,0 0-1,-1 0 1,1 0-1,0 0 1,-1 0-1,1 0 1,-1 1-1,1-1 1,-1 1-1,0-1 1,0 1-1,1-1 0,-1 1 1,0 0-1,0-1 1,0 1 340,7 17-1269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4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67 13056,'-4'-3'1094,"-13"-6"1750,16 8-2673,1 1-1,-1 0 0,1-1 1,-1 1-1,1 0 0,-1 0 0,0-1 1,1 1-1,-1 0 0,0 0 1,1 0-1,-1 0 0,1 0 1,-1 0-1,0 0 0,1 0 1,-1 0-1,0 0 0,1 0 0,-1 0 1,1 1-1,-1-1 0,0 0-170,9 31 3958,-2-16-3915,0 0 1,2 0 0,-1-1 0,2 0 0,2 1-44,21 40 175,-31-55-158,-1 1 0,0-1 0,0 0 0,0 0 0,0 0 0,0 0 0,0 1 0,1-1 0,-1 0-1,0 0 1,0 0 0,0 0 0,0 1 0,0-1 0,0 0 0,0 0 0,0 1 0,0-1 0,0 0 0,0 0 0,0 0-1,0 1 1,0-1 0,0 0 0,0 0 0,0 0 0,0 1 0,0-1 0,0 0 0,0 0 0,0 0 0,-1 1 0,1-1-17,-6-2 417,-9-9 106,11 6-467,0 1 1,1-1 0,0 0-1,0 0 1,0 0-1,1 0 1,-1-1 0,1 1-1,0-1 1,1 1-1,0-1 1,0 0 0,0 0-1,0 1 1,1-1-1,0 0 1,0 0 0,0 0-1,1 1 1,0-1-1,0 0 1,1 0 0,0 1-1,-1-1 1,2 0-57,-1 1-144,0 0 1,0 1-1,1-1 1,0 1-1,-1 0 1,1-1-1,1 1 1,-1 0 0,1 1-1,-1-1 1,1 1-1,0 0 1,0 0-1,1 0 1,-1 0-1,1 1 1,-1-1-1,1 1 1,0 0-1,0 1 1,0-1-1,0 1 1,0 0-1,0 0 1,0 1-1,0-1 1,0 1-1,2 0 144,25 6-1221,-8 2 554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5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61 13312,'-2'-13'2583,"-3"-13"1158,4 25-3320,1 0-1,-1-1 1,0 1-1,0 0 1,1 0-1,-1 0 0,0 0 1,0 0-1,0 0 1,0 0-1,0 0 1,0 0-1,-1 0 1,1 1-1,0-1 1,0 0-1,-1 1 1,0-1-421,-2 0 123,0 0 0,0 0 0,0 1 0,-1-1 1,1 1-1,0 0 0,0 1 0,0-1 1,0 1-1,-1-1 0,1 1 0,0 0 1,0 1-1,0-1 0,1 1 0,-5 2-123,0 0-26,-1 1-1,1 0 1,0 1 0,0 0-1,1 0 1,0 0-1,-1 2 27,6-7-11,1 1-1,-1 0 1,0 1 0,1-1-1,-1 0 1,1 0-1,0 1 1,0-1 0,-1 3 11,2-5-2,0 1-1,0 0 1,0-1 0,0 1 0,0 0 0,0-1 0,0 1 0,0 0-1,0-1 1,0 1 0,0 0 0,0-1 0,1 1 0,-1-1 0,0 1 0,0 0-1,1-1 1,-1 1 0,1-1 0,-1 1 0,0-1 0,1 1 0,-1-1 0,1 1-1,-1-1 1,1 1 0,-1-1 0,1 0 0,0 1 0,-1-1 0,1 0-1,-1 1 1,1-1 0,0 0 0,-1 0 0,1 0 0,0 0 0,-1 1 0,1-1-1,0 0 1,-1 0 0,2 0 2,7 0-2,0 0 1,0 0-1,1 0 0,-1-1 0,0 0 1,0-1-1,0 0 0,0-1 1,6-2 1,-3 1 36,0 1 0,0 0 0,0 1 0,1 0 0,6 0-36,-18 2 7,-1 0 0,1 0 0,0 0 0,-1 0 0,1 0 0,0 0-1,-1 0 1,1 0 0,-1 1 0,1-1 0,0 0 0,-1 0 0,1 0-1,-1 1 1,1-1 0,0 0 0,-1 1 0,1-1 0,-1 0 0,1 1-1,-1-1 1,0 1 0,1-1 0,-1 1 0,1-1 0,-1 1 0,0-1-7,2 20 42,-2-15-62,0-2-57,0 0 0,1 0 0,-1 0-1,1 1 1,-1-1 0,1 0 0,0 0-1,0 0 1,0 0 0,1 0 0,-1 0-1,1 0 78,0 0-366,0-1 1,-1 0-1,1 0 0,0 0 0,0-1 0,0 1 0,1 0 1,-1-1-1,0 1 0,1-1 0,-1 0 0,1 0 0,-1 0 0,1 0 1,-1 0-1,1 0 0,0-1 0,-1 1 0,1-1 0,0 0 1,0 0-1,1 0 366,29-3-1963,6 0 944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5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127 478 10368,'-3'0'359,"1"0"403,-1 0-1,1 0 0,0 0 0,-1 1 1,1-1-1,0 0 0,-1 1 0,1 0 0,0-1 1,0 1-1,0 0 0,-1 0 0,0 1-761,0-1 642,0 0-1,0 0 0,0 0 1,0-1-1,0 1 0,0-1 1,0 0-1,0 0 0,0 0 1,0 0-1,-2-1-641,-7 1 870,10 0-849,0 0-1,1 0 1,-1 0-1,1 0 0,-1-1 1,0 1-1,1 0 1,-1-1-1,1 1 0,-1-1 1,1 1-1,-1-1 0,1 0 1,0 0-1,-1 0 1,1 1-1,0-1 0,-1 0 1,1-1-1,0 1 1,0 0-1,0 0 0,0 0 1,0-1-1,0 1 0,1 0 1,-1-1-1,0 1 1,1-1-1,-1 1 0,1-1 1,-1 1-1,1-1 1,0 0-1,-1 1 0,1-1 1,0 1-1,0-1 0,0 0 1,0 1-21,1-5-49,-1 1 1,1 0 0,0-1-1,0 1 1,0 0-1,1 0 1,0 0-1,0 0 1,0 0 0,1 0-1,0 0 49,-3 4-139,1-1-1,0 1 1,-1 0-1,1 0 1,0 0-1,0 0 1,0 0-1,0 0 1,0 0 0,0 0-1,0 0 1,0 0-1,1 1 1,-1-1-1,0 0 1,0 1-1,1-1 1,-1 1-1,0 0 1,1-1 0,-1 1-1,0 0 1,1 0-1,-1-1 1,1 1-1,-1 0 1,0 1-1,2-1 140,1 1-568,1 1-1,-1 0 1,1 0-1,-1 0 1,1 0-1,-1 1 1,2 1 568,-3-1-43,0-1 0,-1 0 0,1 0 0,0-1 0,0 1 0,1-1 0,-1 1 0,0-1 1,0 0-1,1 0 0,-1-1 0,1 1 0,-1-1 0,2 1 43,-4-1 106,0-1 0,0 1 0,0-1 0,0 1 0,0-1 0,0 1 0,0-1 0,0 0 0,0 1 0,0-1 1,0 0-1,0 0 0,0 1 0,0-1 0,-1 0 0,1 0 0,0 0 0,-1 0 0,1 0 0,-1 0 0,1 0 0,-1-1 0,1 1 0,-1 0 0,0 0 0,0 0 0,1 0-106,0-8 538,1 1-1,-2 0 1,1-8-538,-1 12 127,0-77 487,-5-1 1,-4-7-615,8 70-83,0 14-30,0-2-456,0 0 1,1 0-1,0 0 0,0 0 1,1 0-1,1-5 569,-2 12-44,0-1 1,0 1-1,0 0 1,0-1-1,0 1 0,0 0 1,0-1-1,0 1 1,0 0-1,0-1 1,0 1-1,0 0 0,0-1 1,1 1-1,-1 0 1,0-1-1,0 1 0,0 0 1,1-1-1,-1 1 1,0 0-1,0 0 1,1-1-1,-1 1 0,0 0 1,0 0-1,1 0 1,-1 0-1,1-1 44,10 11-699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5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23 299 15104,'-18'-32'5695,"18"32"-4415,-5-6 544,5 6-64,0 0-1088,0 0-288,10 6-256,-2 2-128,5 8 32,-4-4-384,4 7-96,0-3-640,4-2-224,-4-1-3072,0-10-1279,-5 0 2911,6-3 1408</inkml:trace>
  <inkml:trace contextRef="#ctx0" brushRef="#br0" timeOffset="1">61 8 13568,'-21'-8'5087,"21"8"-3967,0 8 192,0-8-128,3 16-800,2-10-192,13 7-4864,-6-2-2111,11 0 3391,-7 0 1696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6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57 15104,'-32'-14'4901,"23"9"-2773,-16-18 3002,23 21-4962,-1 0-1,1 1 1,-1-1 0,0 1 0,1 0 0,-1 0 0,0 0-1,0 0 1,1 0 0,-1 1 0,0-1 0,0 1-1,0-1-167,-2 2 7,0-1 0,0 0 0,0 1 0,0 0 0,1 0 0,-1 1-1,0-1 1,1 1 0,-1 0 0,1 0 0,0 0 0,-1 1 0,1-1-1,0 1 1,0 0 0,1 1 0,-1-1 0,1 0 0,0 1 0,0 0-1,-1 0-6,3-2 8,0-1 0,1 1 0,-1-1-1,0 1 1,1-1 0,-1 1-1,0 0 1,1-1 0,0 1 0,-1 0-1,1 0 1,0-1 0,0 1-1,0 0 1,0-1 0,0 1 0,1 0-1,-1 0 1,0-1 0,1 1-1,-1 0 1,1-1 0,0 1 0,0-1-1,0 2-7,0-1-14,1 0 0,-1-1-1,1 1 1,0 0 0,-1-1-1,1 1 1,0-1-1,0 1 1,0-1 0,0 0-1,0 0 1,0 0 0,0 0-1,1 0 1,-1-1 0,0 1-1,0 0 1,1-1-1,1 0 15,6 0 25,0-1-1,0 0 1,0 0-1,0-1 1,0-1 0,-1 1-1,1-2 1,-1 1-1,2-2-24,4-1-66,-1 0-346,-8 3 242,-1 1 1,1-1-1,0 1 0,0 1 0,1-1 170,-6 1-251,0 1-1,0 0 1,0 0-1,0 0 1,0 0-1,1 0 1,-1 0-1,0 0 1,0 0-1,0 0 1,0 1-1,0-1 1,0 0-1,0 1 1,0-1 0,0 1-1,0-1 1,0 1-1,0-1 1,0 1-1,0 0 1,-1-1-1,1 1 1,0 0-1,0 0 1,-1 0-1,1-1 1,0 1-1,-1 0 1,1 0 251,1 4-1192,2 2-2314,0 0 0,0 0 0,0-1 0,3 3 3506,2-2-3370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6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49 12032,'0'-2'609,"0"1"0,0-1 1,-1 0-1,1 0 1,-1 1-1,1-1 1,-1 0-1,0 1 0,0-1 1,1 0-1,-1 1 1,0-1-1,-1 1 0,1 0 1,0-1-1,0 1 1,-1-1-610,-2-1 836,0-1 1,0 1 0,0 1-1,-1-1 1,-3-1-837,8 4 9,-4-1 21,10 6-143,-1-2 113,0 0 0,0-1 1,0 0-1,1 0 0,0 0 1,-1 0-1,1-1 1,0 0-1,1 0 0,11 1 55,0-2 1,6 0-56,-9 0 43,1 0 1,0 1 0,13 2-44,-28-2 12,1-1 0,0 0 1,-1 1-1,1-1 0,-1 1 1,1-1-1,-1 1 0,1 0 1,-1 0-1,1 0 0,-1 0 1,0 0-1,1 0 0,-1 0 1,0 0-1,0 0 0,0 1 1,0-1-1,0 0 0,0 1 1,0 0-13,1 3 68,-1-1 0,0 0 0,0 0 0,0 1 0,-1-1 0,1 0 0,-1 2-68,0-1-429,1 1-1,0-1 0,0 1 1,1 4 429,-1-8-344,0 0 1,-1 0 0,1-1-1,0 1 1,0 0-1,0-1 1,0 1-1,0-1 1,1 1 0,-1-1-1,0 0 1,1 0-1,-1 1 1,1-1 0,-1 0-1,1 0 1,0 0 343,1 0-932,1 0 0,-1 0 1,1 0-1,0 0 0,-1 0 1,3-1 931,5 2-1146,17 2-139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6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63 13312,'-6'-9'1614,"4"6"-1041,1 1 0,-1 0 0,0-1-1,0 1 1,1 0 0,-2 0 0,1 0 0,-2-1-573,2 1-138,-1-1 1027,-1 0 0,0 0-1,0 0 1,0 0 0,0 1 0,0 0-1,0 0 1,0 0 0,-4-1-889,4 2 180,-1 0 0,0 0 0,0 0 0,0 1 0,0 0 0,0 0 0,0 0 0,0 0 0,0 1 0,0 0 0,0 0 0,-1 0-180,4 0 2,-1 0 0,0 0 0,1 1 0,-1-1 1,1 0-1,0 1 0,0 0 0,-1 0 0,1-1 1,0 1-1,0 0 0,1 1 0,-1-1 0,0 0 0,1 0 1,-1 1-1,1-1 0,0 1 0,0-1 0,0 1 1,0 0-1,0 0-2,0-1 8,1 0-1,-1-1 1,1 1 0,0 0 0,0 0-1,0 0 1,0 0 0,0 0 0,0-1 0,0 1-1,1 0 1,-1 0 0,0 0 0,1 0-1,0-1 1,-1 1 0,1 0 0,0-1-1,0 1 1,0 0-8,1 0-29,1 1 0,-1-1 1,0 1-1,1-1 0,-1 0 0,1 0 0,0 0 0,0 0 0,0-1 0,0 1 0,0-1 29,7 3-770,-1-1 0,0 0 1,1-1-1,0 0 0,-1-1 0,1 1 0,9-2 770,49-6-5467,-30 5 4411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40.0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6 273 6400,'-6'0'5923,"9"-1"5264,6 0-2420,-4 1-12341,18 0 3658,-13 1-82,0-1-1,0 0 1,0 0 0,0-1 0,0-1-1,0 0 1,6-2-2,-14 3 0,5-1 11,-7 2 26,-27-4-357,24 2 315,0 0 0,0 0 0,1 0 0,-1-1 0,0 1 0,1-1 0,0 1 0,0-1 0,-1 0 0,1-1 5,-19-34-50,9 17 38,7 13 31,1 0-1,0 0 0,0-1 1,0 1-1,1-1 1,1 0-19,1 6 6,0-1 1,1 1 0,0-1-1,-1 1 1,1 0-1,1-1 1,-1 1 0,0-1-1,1 1 1,0 0-1,-1 0 1,1-1 0,1 1-1,-1 0 1,0 0-1,1 0 1,-1 0-1,1 0-6,0-1 12,0 1 0,0 0 0,1 0 0,-1 0 0,1 0 0,-1 0 0,1 1 0,0-1 0,0 1 0,0-1 0,0 1 0,0 0 0,1 0-1,-1 1 1,0-1 0,1 1 0,0 0 0,-1 0 0,1 0 0,0 0 0,-1 1 0,1-1 0,0 1 0,0 0 0,-1 0 0,1 0 0,0 1-1,0-1 1,-1 1 0,1 0 0,0 0 0,-1 1 0,1-1 0,-1 1 0,1-1 0,-1 1 0,0 0 0,2 2-12,3 1-4,-1-1 0,0 2 0,-1-1 0,1 1 0,-1 0 0,0 0 0,4 7 4,-8-10-8,0 0 0,0 1 0,0 0 1,0-1-1,-1 1 0,1 0 0,-1 0 1,0 0-1,0 0 0,0 0 0,-1 0 1,0 0-1,0 0 0,0 0 0,0 1 1,0-1-1,-1 3 8,-2 5 31,0-1 1,-1 1 0,0-1-1,-3 5-31,-5 16-14,11-31 10,1-1 1,0 1 0,0 0 0,-1-1-1,1 1 1,0 0 0,0 0 0,0-1-1,0 1 1,0 0 0,0 0-1,0 0 1,0-1 0,0 1 0,0 0-1,0 0 1,0-1 0,1 1-1,-1 0 1,0 0 0,1-1 0,-1 1-1,0 0 1,1-1 0,-1 1 3,1 0-2,0-1 0,0 1 0,0 0 0,0-1 0,0 1 0,0-1 0,0 1 0,0-1 0,0 1 0,1-1 0,-1 0 0,0 1 0,0-1 0,1 0 2,6 0 29,0 0 0,-1 0 0,1-1 1,6-1-30,-9 1 51,2 0-316,39-5 1012,-26 5-3804,-20 1-4979,1 0 3496,1-3 2094,0 1 796,4-4-595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7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152 283 15104,'-6'2'2843,"-3"0"-739,1 0-1,-1-1 1,1 0 0,-7-1-2104,10 0 349,-1 0-1,0 0 1,0-1 0,0 0-1,0 0 1,1-1 0,-1 0-1,1 0-348,2 1-4,0 0-1,1 0 0,-1-1 0,1 1 0,0-1 1,-1 0-1,1 1 0,0-1 0,0 0 1,0 0-1,0-1 0,1 1 0,-1 0 0,1-1 1,-1 1-1,1 0 0,0-1 0,0 0 0,-1-2 5,0-5 7,0 0-1,1 0 1,0 0-1,0-1 0,1 1 1,1 0-1,0-1 1,0 1-1,1 0 0,1-4-6,1-1 66,1 0-1,0 0 0,6-10-65,-9 21-57,1 0 0,-1 0 0,0 0 0,1 0 0,0 0 0,0 0 0,0 1 0,0 0 0,1-1 0,-1 1 0,1 0 0,0 1 0,0-1 0,1 0 57,-5 3-8,0 0 1,0 0 0,0 0-1,1 0 1,-1 0-1,0 0 1,0-1 0,0 1-1,1 0 1,-1 0 0,0 0-1,0 0 1,0 0-1,1 0 1,-1 0 0,0 0-1,0 0 1,0 0-1,1 0 1,-1 0 0,0 0-1,0 0 1,0 0-1,1 0 1,-1 0 0,0 0-1,0 0 1,0 1-1,1-1 1,-1 0 0,0 0-1,0 0 1,0 0 0,1 0-1,-1 0 1,0 1-1,0-1 1,0 0 0,0 0-1,0 0 1,0 0-1,1 1 1,-1-1 0,0 0-1,0 0 1,0 0-1,0 1 1,0-1 0,0 0-1,0 0 1,0 0 0,0 1-1,0-1 1,0 0-1,0 0 1,0 1 0,0-1-1,0 0 1,0 0-1,0 0 1,0 1 0,0-1-1,0 0 1,0 0-1,-1 0 1,1 1 0,0-1-1,0 0 1,0 0 7,-5 13-82,2-6-522,-1 1 0,-1-1 1,1 0-1,-1 0 0,0 0 604,1-5-906,8-8 420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7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61 262 8320,'-5'-7'1086,"3"4"-426,0 0 0,0 1 0,0-1 1,0 1-1,0 0 0,-1 0 0,1 0 1,-3-2-661,4 4 2794,2 0-2603,-1 0-1,0 0 1,1 0 0,-1 0-1,0 1 1,0-1 0,1 0-1,-1 0 1,0 1-1,0-1 1,0 0 0,1 0-1,-1 1 1,0-1 0,0 0-1,0 1 1,0-1-1,0 0 1,1 1 0,-1-1-1,0 0 1,0 1 0,0-1-1,0 0 1,0 1-1,0-1 1,0 0-191,0 12 823,0-11-558,-1 40 1176,1-2 546,1 8-1987,0-36-523,0 0-1,0-1 1,2 1 0,-1-1-1,1 1 1,3 5 523,-4-15-5633,5-7 2365,3-7 361,2-5 1398</inkml:trace>
  <inkml:trace contextRef="#ctx0" brushRef="#br0" timeOffset="1">73 25 12544,'-43'-24'4735,"31"24"-3679,-3 0 896,15 5 128,-3-2-928,6 5-288,2 0-1184,8 3-448,9 0-5824,11-3-2559,10 0 4639,2-2 2336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7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63 15488,'-25'2'5798,"20"0"222,14-9-5600,0 0 0,0 1 0,1 0 0,7-4-420,6-3 122,-19 11-125,0-1 0,0 1 0,0 0-1,0 0 1,1 0 0,-1 1-1,1 0 1,-1 0 0,3 0 3,-5 0-8,0 1 0,1 0-1,-1 0 1,0 0 0,0 1 0,1-1 0,-1 1 0,0-1 0,0 1 0,1 0-1,-1-1 1,0 1 0,0 0 0,0 1 0,0-1 0,0 0 0,0 0-1,0 2 9,19 12-152,0 0 0,0-1 0,1-1-1,1-1 1,13 4 152,-21-9-679,-11-5 164,-3-2 372,1 1 1,-1-1 0,0 1-1,1 0 1,-1-1 0,0 1-1,1 0 1,-1 0 0,0 0-1,0 0 1,0 0 0,0 0 0,0 0-1,0 0 1,0 1 142,-1 16-555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8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203 322 13440,'-117'-20'10746,"112"20"-10455,1-1 0,-1 0 0,0-1 0,0 1 0,1-1 0,-1 0 0,1 0 0,0 0 0,-1 0 0,1-1 0,0 0 0,1 0 0,-1 0 0,-2-2-291,4 2 13,0 1 1,0-1 0,1 1 0,-1-1-1,0 1 1,1-1 0,0 0-1,0 0 1,0 0 0,0 0 0,0 0-1,0 0 1,1 0 0,0 0-1,-1 0 1,1 0 0,0 0 0,1 0-1,-1 0 1,0 0 0,1 0-1,0 0 1,0-3-14,7-15-119,1 1 0,1 0 0,0 0 0,2 1 0,0 0-1,10-12 120,-19 29-91,-1-1 0,0 1-1,1 0 1,-1-1-1,1 1 1,0 0-1,1-1 92,-3 3-47,0-1 0,0 1 0,0-1 0,0 1 0,0-1 0,0 1 0,0 0 0,0-1 0,0 1 0,0 0 0,0 0-1,0 0 1,0 0 0,0 0 0,0 0 0,0 0 0,0 0 0,1 0 0,-1 0 0,0 1 0,0-1 0,0 0 0,0 1 47,0 0-18,-1-1 0,0 0 1,0 1-1,0-1 0,1 1 0,-1-1 1,0 0-1,0 1 0,0-1 0,0 1 1,0-1-1,0 1 0,0-1 0,0 1 1,0-1-1,0 0 0,0 1 0,0-1 1,0 1-1,0-1 0,0 1 0,-1-1 1,1 0-1,0 1 0,0-1 0,0 1 1,-1-1-1,1 0 0,0 1 0,-1-1 1,1 0-1,0 1 0,0-1 0,-1 0 1,1 1 17,-17 16-51,-1-3 540,-1-1-1,-16 8-488,-2 1 282,68-39-4368,71-49-2985,-38 20 5615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9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19 14336,'-29'-16'4655,"28"16"-4572,1-1-1,0 1 1,0 0-1,-1 0 1,1-1-1,0 1 1,-1 0-1,1 0 1,-1 0-1,1 0 1,0 0-1,-1 0 1,1 0-1,0-1 1,-1 1-1,1 0 1,-1 0-1,1 0 1,0 1-1,-1-1 1,1 0-1,0 0 1,-1 0-1,1 0 1,0 0-1,-1 0 0,1 0 1,-1 1-1,1-1 1,0 0-1,0 0 1,-1 0-1,1 1 1,0-1-1,-1 0 1,1 1-1,0-1 1,0 0-1,-1 0 1,1 1-1,0-1 1,0 0-1,0 1 1,0-1-1,0 1 1,-1-1-1,1 0 1,0 1-1,0-1 1,0 0-1,0 1 1,0-1-1,0 1 1,0-1-1,0 0 1,0 1-1,0-1 0,0 0-82,0 2 630,-2 14-223,0 0 0,1 0 1,0 0-1,2 1 1,0-1-1,2 9-407,-1 2 249,10 102-2,10 120-116,-21-218-238,6 52-391,2-31-2934,-8-47 3221,1 2-5211,-2-7 5330,0 0 1,0 0 0,0 0 0,0 0-1,0 0 1,0 0 0,1 0 0,-1 0-1,0 0 1,0 0 0,0 0 0,0 0-1,0 0 1,0 0 0,0 0 0,0 0 0,0 0-1,1 0 1,-1 0 0,0 0 0,0 0-1,0 0 1,0 0 0,0 0 0,0 0-1,0 0 1,0 0 0,0 0 0,0 0-1,0 0 1,0 0 0,1 0 0,-1 0 0,0-1-1,0 1 1,0 0 0,0 0 0,0 0-1,0 0 1,0 0 0,0 0 0,0 0-1,0 0 1,0 0 0,0-1 0,0 1-1,0 0 1,0 0 0,0 0 0,0 0 0,0 0-1,0 0 1,0 0 0,0 0 0,0 0-1,0 0 1,0-1 0,0 1 0,0 0-1,0 0 1,0 0 0,-1 0 91,5-10-1365</inkml:trace>
  <inkml:trace contextRef="#ctx0" brushRef="#br0" timeOffset="1">26 460 14848,'-25'3'5535,"25"10"-4319,0-5-320,12 6 768,14 2-864,17-8-288,22-2-160,-9-6-256,-8 0-1888,7-3-864,-7 0 1344,3 3 640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9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124 280 15232,'-23'-4'6671,"-13"-6"-1050,31 8-5540,1 0 0,0 0 0,0-1 0,1 1 0,-1-1 0,0 0 0,1 0 0,0 0 0,0 0 0,0-1 0,0 1 0,0-1 0,1 0 0,-1 0 0,1 0 0,0 0 0,0 0 0,1 0 0,-1-1 0,1 1 0,0-1 0,0 1 0,0-1 0,1 1 0,-1-1 0,1 0-81,0-4 4,0 1 0,1-1-1,-1 1 1,2-1 0,-1 1 0,1 0-1,0-1 1,1 1 0,0 0 0,0 0 0,1 1-1,0-1 1,4-4-4,-6 8-68,1 0 1,0 0-1,0 1 0,1-1 0,-1 1 1,1 0-1,0 0 0,0 0 0,0 1 0,0-1 1,0 1-1,0 0 0,1 0 0,-1 0 1,1 1-1,-1 0 0,2-1 68,-5 2-49,1 0 0,-1 0-1,1 0 1,0 0 0,-1 0 0,1 0-1,-1 0 1,1 0 0,-1 0 0,1 1 0,0-1-1,-1 1 1,1-1 0,-1 1 0,0 0-1,1-1 1,-1 1 0,0 0 0,1 0-1,-1 0 1,0 0 0,0 0 0,0 0-1,1 1 1,-1-1 0,-1 0 0,1 0-1,0 1 1,0-1 0,0 1 0,-1-1-1,1 1 1,-1-1 0,1 1 0,-1-1 0,0 1-1,1-1 1,-1 1 0,0 0 0,0-1-1,0 1 1,0-1 0,0 1 49,-1 1 8,1 0 0,0-1 1,-1 1-1,1 0 0,-1-1 1,0 1-1,0-1 0,0 1 1,0-1-1,0 1 0,-1-1 1,1 0-1,-1 0 0,0 0 1,1 0-1,-2 1-8,-8 12 96,10-14-741,5-1-2240,4-2 658,25-2-1861,0 7 2782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19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190 380 16000,'-13'-4'1983,"8"3"-902,0 0 1,0 0 0,0 0 0,0 0-1,-3 1-1081,-50 1 4056,48-1-3774,1 1 0,0 1 1,0-1-1,0 2 0,0-1 0,-3 2-282,11-3 0,0-1-1,0 1 1,0-1-1,0 1 1,0-1-1,0 1 1,0 0-1,0-1 0,0 1 1,0 0-1,0 0 1,0 0-1,0 0 1,1 0-1,-1 0 1,0 0-1,1 0 1,-1 0-1,1 0 0,-1 0 1,1 0-1,-1 1 1,1-1-7,0 0-1,0 0 1,0 1 0,1-1-1,-1 0 1,0 0-1,1 0 1,-1 0-1,0 1 1,1-1 0,-1 0-1,1 0 1,0 0-1,-1 0 1,1 0 0,0 0-1,0 0 1,0 0 7,3 3-59,0 0 1,0-1-1,1 1 1,0-1-1,-1 0 1,1 0 0,0 0-1,2 0 59,4 1-291,1 0 0,0-1 1,0-1-1,0 0 0,1 0 0,10-1 291,15 0-2054,17-4 2054,-51 3-105,14-1-759,0-1 0,0-1-1,0 0 1,0-1 0,2-2 864,-13 3-363,1 0 1,-1 0-1,0 0 1,0-1-1,0 0 1,0-1-1,0 0 1,-1 0-1,0 0 1,0-1-1,-1 1 1,4-6 362,-4 3-336,0 0 1,0 0 0,-1-1 0,0 0 0,0 0 0,1-6 335,1-6-56,-1 0 0,1-10 56,4-49 6616,-3-1 0,-3-9-6616,-3 130 823,1 0 1,3 8-824,8 22 148,-6-32-650,-2-1-1,-1 1 1,-1 6 502,-3-40-521,0 0 0,-1 0 1,1-1-1,-1 1 1,1 0-1,-1 0 1,0-1-1,-1 1 1,1 0-1,-1-1 1,1 1-1,-1-1 1,0 0-1,0 1 1,-1-1 520,-9 9-1046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0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93 12928,'-30'-31'4831,"30"31"-3775,0-8 1280,0 8 352,9 0-1056,-5 0-320,23-3-736,-7-2-224,23-3-224,-8 5-160,16-8 0,-11 3-2016,6 0-864,-6 0 1472,-2 13 704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0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202 196 15488,'-17'-10'5485,"10"7"-4065,0 0 0,0 0 0,0 1 1,0 0-1,-6-1-1420,2 2 154,0 0 1,0 1 0,0 0-1,0 1 1,0 0 0,0 0-1,0 1 1,-8 3-155,-1 4 0,19-8 2,0-1 1,0 1-1,1-1 0,-1 1 0,1 0 1,-1-1-1,0 1 0,1 0 1,-1-1-1,1 1 0,0 0 0,-1 0 1,1-1-1,-1 1 0,1 0 1,0 0-1,0 0 0,0 0 1,-1 0-1,1-1 0,0 2-2,0-1-1,1-1-1,-1 1 1,0 0-1,0 0 1,1 0-1,-1-1 1,0 1 0,1 0-1,-1-1 1,1 1-1,-1 0 1,1-1-1,-1 1 1,1-1-1,0 1 1,-1-1 0,1 1-1,0-1 1,-1 1-1,1-1 1,0 1-1,-1-1 1,1 0 0,0 1-1,0-1 1,-1 0 1,27 7-11,-27-7 11,12 3-14,0-1 1,1-1-1,-1 0 0,0 0 1,0-2-1,10 0 14,-16 0-813,1 0 0,-1-1-1,0 0 1,0 0 0,0 0 0,2-2 813,-4 2-1610,0 0 0,0-1 0,0 1 0,0-1 1,0 0-1,-1 0 0,0-1 0,1 1 0,-1-2 1610,2-6-2245</inkml:trace>
  <inkml:trace contextRef="#ctx0" brushRef="#br0" timeOffset="1">306 109 14336,'0'-3'319,"1"-13"8164,1 14-4386,3 7-3541,18 30-666,2 0 0,1-2-1,11 10 111,-37-43 6,0 0 0,0 0-1,0 0 1,0 0 0,0 0-1,0 0 1,0 0-1,0 0 1,0 0 0,0 0-1,0 0 1,0 0-1,0 0 1,0-1 0,0 1-1,0 0 1,0 0 0,0 0-1,0 0 1,0 0-1,0 0 1,0 0 0,0 0-1,0 0 1,0 0-1,0 0 1,0 0 0,0 0-1,0 0 1,0 0 0,0 0-1,0 0 1,0 0-1,0 0 1,1 0 0,-1 0-1,0 0 1,0 0-1,0 0 1,0 0 0,0 0-1,0 0 1,0 0-1,0 0 1,0 0 0,0 0-1,0 0 1,0 0 0,0 0-1,0 0 1,0 0-1,0 0 1,0 0 0,0 0-1,0 0 1,0 0-1,0 0 1,0 0 0,1 0-1,-1 0 1,0 0 0,0 0-1,0 0 1,0 0-1,0 0 1,0 0-6,-1-8 377,-3-19 337,0 5-181,4 16-513,0-1 0,0 1 0,0 0-1,1-1 1,0 1 0,1 0 0,-1-1 0,1 1-1,0 0 1,0 0 0,1 0 0,0 1 0,0-1-1,1 0 1,-1 1 0,1 0 0,0 0 0,4-3-20,-3 2-281,2 0 0,-1 1 0,0 0 0,1 0 0,0 1 0,5-3 281,-5 3-882,1 1-1,-1 0 0,0 1 0,1-1 0,0 2 0,-1-1 0,1 1 883,23-3-2208,-4 0 1093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1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1 179 6656,'3'-18'1197,"5"-27"4521,-7 37-2940,0 1 0,-1-1-1,0 0 1,0-4-2778,-3 31 626,0 5-211,0 1-1,2 0 1,1 20-415,1-38-4,-1 1 0,2 0 0,-1-1 0,1 1-1,0-1 1,1 0 0,0 0 0,0 0 0,0 0 0,1 0 0,0 0 0,0-1 0,1 0 0,3 3 4,-6-6 7,0-1 0,0 0 0,0 0 0,1 0 0,-1 0 0,1 0 0,-1 0 0,1-1 0,0 1 0,0-1 0,-1 0 0,1 0 0,0 0 0,0 0 0,0-1 0,1 1 0,-1-1 0,1 1-7,0-2 26,0 1 0,0-1 0,0 1 0,0-1 0,0-1 0,0 1 0,0 0 0,0-1 0,0 0 0,-1 0 0,1 0 0,-1 0 0,2-2-26,-1 1 16,0-1 0,0 1 1,0-1-1,0 0 0,0-1 0,-1 1 0,0-1 0,0 0 0,0 1 0,1-6-16,3-7 7,0 0-1,1-12-6,-2 8 13,-3 14-16,-1 0-1,-1 1 1,0-2 0,0 1 0,0-7 3,2 18-23,0-1 0,1 1 0,-1-1 1,1 0-1,0 0 0,-1-1 0,1 1 1,0-1-1,1 0 0,-1 0 0,1 0 23,3 0-4,0 0 0,0-1-1,1 0 1,-1-1 0,0 0-1,0 0 1,1-1 0,-1 0-1,0 0 1,0-1 0,0 0 0,0 0-1,0-1 1,-1 0 0,1 0-1,-1-1 1,0 0 0,0 0-1,0-1 1,0 0 0,-1 0 0,0-1-1,0 1 1,0-1 0,-1-1-1,0 1 1,0-1 0,0 0-1,-1 0 1,0 0 0,0-2 4,6-19-1148,-4 10-1719,2 1-4131,-8 16 6899,0 1 1,0 0-1,0 0 1,0 0-1,0 0 1,0-1-1,0 1 1,0 0-1,0 0 1,1 0-1,-1 0 1,0-1-1,0 1 1,0 0-1,0 0 1,0 0-1,1 0 1,-1 0-1,0 0 1,0-1-1,0 1 1,0 0-1,1 0 1,-1 0-1,0 0 1,0 0-1,0 0 1,1 0-1,-1 0 1,0 0-1,0 0 1,0 0-1,1 0 1,-1 0 98,11 6-1792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41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22 189 6400,'2'4'3728,"3"4"6692,-4-8-6438,-1-6-2929,-11-28 801,6 17-1570,0-1 1,1 1 0,1-1-285,2 13-9,1-1 1,-1 1 0,1 0-1,0 0 1,1 0 0,-1-1 0,1 1-1,0 0 1,1 0 0,-1 0-1,1 0 1,1-2 8,-3 5-6,1 1-1,0 0 1,-1-1-1,1 1 1,0 0-1,0 0 1,0 0 0,0 0-1,0 0 1,0 0-1,0 0 1,0 0-1,0 0 1,0 0-1,0 1 1,1-1-1,-1 0 1,0 1 0,0-1-1,1 1 1,-1 0-1,0-1 1,1 1-1,-1 0 1,1 0-1,-1 0 1,0 0-1,1 0 1,-1 0 0,1 0-1,-1 0 7,1 1-446,1 0-1,-1-1 1,1 1 0,-1 0 0,1 0-1,-1 0 1,2 2 446,13 12-10265,-12-8 7561,-3 3 1334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1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35 418 16128,'-25'-33'6047,"25"36"-4703,0-6 288,0 3-288,0 0-864,0 0-256,5 14-160,-2 2-64,6 3 0,-1 0 0,0 0 0,2-3-160,-2-5-32,1 0-2016,4-14-864,0-2 1568,4-22 736</inkml:trace>
  <inkml:trace contextRef="#ctx0" brushRef="#br0" timeOffset="1">31 9 8704,'-31'-8'3328,"31"8"-2592,0 16 32,0-16-224,5 8-544,0-2-64,16 2 32,1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1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19 13184,'-15'-15'4287,"12"11"-2436,3 4-134,9 8 1483,-5-5-2980,-1 0-1,-1 1 0,1-1 0,0 1 1,-1-1-1,0 1 0,0 0 0,0 0 1,0 0-1,0 2-219,12 42 266,-12-40-202,8 40 51,2 34-115,-9-57-56,2 22-2458,-1 43 2514,-7 1-8606,1-62 6185,-6-4 1173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2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22 381 16256,'-22'-27'6047,"22"27"-4703,10-8 288,-10 8-224,12-4-832,1 0-160,22-4-256,-9 1-128,17-5 0,-8 0-1888,3 1-800,-3 0 1344,-2-5 640</inkml:trace>
  <inkml:trace contextRef="#ctx0" brushRef="#br0" timeOffset="1">440 81 11136,'-14'-29'3594,"13"28"-3363,0-1 1,1 0-1,-1 0 0,0 1 0,1-1 1,-1 0-1,1 0 0,-1 0 0,1 0 0,0 1 1,0-1-1,0 0 0,0-1-231,0-2 733,-1 3-259,1 1-1,0 0 1,0 0 0,-1 0 0,1-1 0,0 1 0,0 0 0,0 0 0,0-1-1,1 1 1,-1 0 0,0 0 0,0 0 0,1 0 0,-1-1 0,1 1-474,2 5 741,-1 9-563,0 126 525,-3-76-633,1-52-67,0 0-1,1 0 1,0 0-1,1-1 1,1 1-1,-1-1 1,2 1-1,0 1-2,-3-9 9,0 0-1,1 0 0,-1 0 1,1 0-1,0 0 0,0-1 1,0 1-1,0 0 0,1-1 1,-1 0-1,0 1 0,1-1 1,0 0-1,-1 0 0,1-1 1,0 1-1,0-1 0,0 1 1,0-1-1,1 0 0,-1 0 1,0 0-1,0 0 0,1-1 1,-1 1-1,0-1 0,2 0-8,4-1 28,0 0 0,0 0 0,0-1-1,-1 0 1,1-1 0,0 0-1,-1 0 1,0-1 0,0 0-1,4-2-27,-6 3 6,-4 2 7,0-1 0,1 1 0,0 0 0,-1 0-1,1 1 1,0-1 0,-1 0 0,1 1 0,0-1 0,-1 1-1,1 0 1,0 0 0,0 0 0,0 1-13,-1-1 4,-1 1 0,1-1 1,0 1-1,-1 0 0,1 0 0,-1 0 1,0 0-1,1 0 0,-1 0 0,0 0 1,1 0-1,-1 0 0,0 1 0,0-1 1,0 0-1,0 1 0,0-1 0,0 1 0,-1-1 1,1 1-1,0-1 0,-1 1 0,1 1-4,3 12-285,0-1-1,-1 1 0,0 6 286,-1 4-8028,0 20 8028,-2-22-1552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2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16 5632,'-5'-11'2112,"2"6"-1664,6 5 800,-3 0 320,0 0 32,0 0 96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2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346 18 17791,'-5'-2'491,"0"-1"-1,0 1 1,0 0 0,0 0-1,0 0 1,0 1-1,0-1 1,-1 2-1,1-1 1,-1 0-1,1 1 1,-1 0-1,1 0 1,-3 1-491,-10 1 427,0 2 0,1 0 1,-13 4-428,9-1 384,-1 0 1,2 2-1,-15 7-384,28-12 55,-1 0 1,1 1-1,0 0 0,0 0 0,1 1 0,0-1 0,0 2 0,0-1 0,0 0 0,1 1 0,0 1-55,4-7 5,0 1 0,0-1 0,0 1 0,1-1 0,-1 1-1,1-1 1,-1 1 0,1 0 0,-1-1 0,1 1 0,0 0-1,0 0 1,0-1 0,0 1 0,0 0 0,0-1 0,0 1-1,0 0 1,1-1 0,0 2-5,0-1 0,0 0 0,0 0 0,0 0 1,0 0-1,1 0 0,-1-1 0,1 1 0,0 0 0,-1-1 0,1 0 0,0 1 0,0-1 0,2 1 0,5 3-2,0-1 0,1 0 0,0-1 0,0 0 0,0 0 0,3-1 2,2 1 25,0-1 0,1 0 0,0-1-1,-1-1 1,1-1 0,0 0 0,6-2-25,-16 3-91,0-2 1,0 1-1,1-1 0,-1 0 0,0 0 0,0 0 0,-1-1 0,1 0 0,-1 0 1,1 0-1,-1-1 0,0 0 0,0 0 0,0 0 0,-1-1 0,0 0 1,0 1-1,0-1 0,2-4 91,-4 5-506,0 0 1,-1 1-1,1-1 1,-1 0-1,0 0 1,0-1-1,0 1 1,-1 0-1,1 0 1,-1 0-1,0 0 1,0-1-1,-1 1 1,0-2 505,-1-2-1563,5 6 768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3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1 189 15488,'0'2'5039,"0"2"-4381,0 0 1,1 0-1,-1 0 0,1 0 0,0 0 0,1 0 0,0 1-658,4 9 745,1-1 1,6 10-746,2 4 276,15 38-159,21 64-117,-27-63-11,12 30-458,-36-94 416,1 0 0,-1-1 0,1 1 0,-1 0 0,0-1 0,1 1 0,-1 0 0,0 0 0,0 1 53,0-3-5,0 0 1,-1 0-1,1 0 0,0 0 0,0 1 0,0-1 0,0 0 0,0 0 0,0 0 1,0 0-1,0 0 0,0 0 0,0 0 0,0 0 0,0 0 0,0 0 0,0 0 0,0 0 1,0 0-1,0 0 0,-1 0 0,1 0 0,0 0 0,0 0 0,0 0 0,0 0 0,0 0 1,0 0-1,0 0 0,0 0 0,0 0 0,0 0 0,0 0 0,0 0 0,0 0 1,0 0-1,-1 0 0,1 0 0,0 0 0,0 0 0,0 0 0,0 0 0,0 0 0,0 0 1,0 0-1,0 0 0,0 0 0,0-1 0,0 1 0,0 0 0,0 0 0,0 0 0,0 0 1,0 0-1,0 0 0,0 0 0,0 0 0,0 0 0,0 0 0,0 0 0,0 0 5,-6-12-270,-17-47-1588,3-1 1,-11-50 1857,23 72-159,2 1-1,1-1 1,3 0-1,0-1 1,3-10 159,0 31 224,1-1 1,1 1 0,1-1-1,3-8-224,-5 20 121,1-1 0,-1 1 0,2-1 0,-1 1 0,1 0 0,0 0 0,0 1 0,1-1 0,0 1 0,0 0 0,4-2-121,-8 7 44,0 0 0,0 0 1,0 0-1,0 0 0,0 0 0,1 1 1,-1-1-1,0 0 0,0 1 0,1-1 0,-1 1 1,1 0-1,-1-1 0,0 1 0,1 0 1,-1 0-1,1 0 0,-1 0 0,0 0 0,1 0 1,-1 0-1,1 0 0,-1 1 0,0-1 1,1 1-1,-1-1 0,0 1 0,1-1 0,-1 1 1,0 0-1,0-1 0,1 1 0,-1 0 1,0 0-1,0 0 0,0 0 0,0 0 1,0 0-1,0 1-44,2 1 121,-1 0 1,0 0 0,1 1-1,-1 0 1,0-1-1,-1 1 1,1 0-1,-1 0 1,1 0 0,-1 0-1,0 0 1,0 3-122,-1-2 63,0 0-1,-1-1 1,1 1 0,-1-1-1,0 1 1,0-1-1,0 1 1,-1-1 0,1 1-1,-1-1 1,0 0 0,-1 0-1,1 0 1,-1 0 0,1-1-1,-1 1 1,-3 2-63,1 0 9,-1-1 0,0-1 0,1 1 0,-1-1-1,-1 0 1,1 0 0,0-1 0,-1 0 0,0 0 0,0 0-1,0-1-8,-22 9-1397,24-11-4325,13-3 170,5 0 2613,3 2 1425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3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60 13440,'-4'-16'1697,"3"8"-554,-1 0 1,-1 0 0,0 0-1,0 0-1143,3 8 35,-1 0-1,1 0 1,0-1 0,0 1-1,0 0 1,0 0-1,0 0 1,0 0-1,0 0 1,0 0-1,0 0 1,0 0-1,0 0 1,0 0 0,0 0-1,0 0 1,0 0-1,0 0 1,0 0-1,0-1 1,0 1-1,0 0 1,0 0-1,0 0 1,0 0-1,0 0 1,0 0 0,0 0-1,0 0 1,0 0-1,0 0 1,0 0-1,0 0 1,0-1-1,0 1 1,0 0-1,0 0 1,0 0 0,0 0-1,0 0 1,0 0-1,0 0 1,0 0-1,0 0 1,0 0-1,0 0 1,0 0-1,0 0 1,0 0-1,1 0 1,-1 0 0,0 0-1,0 0 1,0 0-1,0-1 1,0 1-1,0 0 1,0 0-1,0 0 1,0 0-1,0 0 1,0 0 0,0 0-1,1 0 1,-1 0-1,0 0-34,3 5 3251,-3 4-2887,2 0 1,-1-1-1,2 1 1,-1 0-1,1-1 1,3 7-365,3 11 133,18 61-268,-4 2 0,10 73 135,-25-102-6221,-2 28 6221,-5-76-3050,-1 0-1,-1-1 1,0 1-1,-1 1 3051,-2 5-4133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3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7 149 15360,'-6'-9'3154,"6"5"-714,15 2 507,3 2-2225,24-7 128,23-6-850,-30 5-150,-1 2 0,20-1 150,-27 5-1608,-1 1 1,1 1-1,-1 1 1,1 2-1,20 4 1608,-43-6 14,-1 0-1,0 0 0,0 1 0,1-1 0,-1 1 0,0 0 0,0 0 0,0 0 0,-1 0 0,1 1 0,0-1 0,-1 1 0,0-1 0,0 1 0,1 0 0,-1 0 1,-1 0-1,1 0 0,0 0 0,-1 2-13,4 7 1176,-1 1 0,0 0-1,-1 0 1,1 10-1176,-2-9 587,29 124 2690,-24-108-3679,2-8-4718,-8-21 3291,2-4 879</inkml:trace>
  <inkml:trace contextRef="#ctx0" brushRef="#br0" timeOffset="1">611 1 12160,'-5'0'4575,"5"3"-3583,5 13-256,-2-5-384,6 3-352,-1 2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4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12 16128,'-13'-3'2202,"-1"0"0,0 1 1,-3 0-2203,-36 0 2459,44 3-2095,-1 1 0,0-1 1,1 2-1,-1-1 0,1 1 0,0 1 1,0 0-1,0 0 0,1 0 0,-8 6-364,13-8 17,0 0-1,0 0 0,0 1 0,1-1 0,-1 1 0,0 0 0,1 0 0,0 0 0,-1 0 0,1 0 0,0 0 1,1 0-1,-1 1 0,1-1 0,-1 3-16,1-4 3,1 0 1,-1 0-1,1 0 1,0 0-1,0 0 1,0 0-1,0 0 1,0 0-1,1 0 1,-1-1-1,1 1 1,-1 0-1,1 0 1,0 0-1,-1 0 1,1 0-1,0-1 1,0 1 0,0 0-1,1-1 1,-1 1-1,0-1 1,0 1-1,1-1 1,-1 0-1,1 0 1,0 1-1,-1-1 1,1 0-1,0 0-3,6 3-35,0 0-1,0-1 1,1 0 0,-1 0-1,1-1 1,-1 0 0,1 0-1,8 0 36,4 0-275,0-2-1,0 0 1,5-1 275,-4-2-590,-1-1-1,0 0 1,5-3 590,14-4-320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4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28 364 16128,'1'-1'3816,"5"-1"134,13-4-1706,-13 5-2060,0-1 0,0 1 0,-1-1 0,1-1 1,-1 1-1,1-1 0,3-2-184,-8 4 2,0 1 1,1-1-1,-1 0 0,1 0 1,-1 0-1,0 0 0,1 0 1,-1 0-1,0-1 0,0 1 1,0 0-1,0-1 1,0 1-1,0 0 0,-1-1 1,1 1-1,0-1 0,-1 1 1,1-1-1,-1 0 1,1 1-1,-1-1 0,0 0 1,0 1-1,1-1 0,-1 1 1,-1-1-1,1 0 0,0 1 1,0-2-3,-4-6-9,-1 0 1,0 0-1,0 0 0,-1 0 1,0 1-1,-6-6 9,-4-6 84,1 1 14,-19-27 428,32 42-463,0 0 0,0 1 0,0-1 0,0 0 0,1 0 0,-1 0 0,1 0 0,0-1 0,1 1 0,-1 0 0,1-1-63,0 2 8,0 1 0,1-1 0,0 1 0,-1-1 1,1 1-1,0 0 0,0-1 0,0 1 0,1 0 0,-1 0 0,1 0 0,-1 0 0,1 0 0,-1 0 0,1 1 1,0-1-1,0 0 0,0 1 0,0-1 0,0 1 0,0 0 0,1 0 0,-1 0 0,1-1-8,11-4-365,-1 1 0,1 0 0,11-1 365,-19 4-267,18-4-595,0 2 0,0 0 0,4 2 862,10-1-550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41.6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 13952,'3'-5'5183,"4"3"-4031,2-1 576,-1 3 64,2-1-608,3 0-96,0-1-576,1 0-160,1 2-224,-1-1-96,0 1 64,1 0-128,-4 0-64,-3 0-1568,3 0-704,-2 0 1184,0 1 576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6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27 9216,'-1'-1'394,"-1"0"25,1 0 1,0-1 0,0 1 0,0-1 0,0 1 0,0-1 0,0 1-1,0-1 1,0 0 0,0 1 0,1-1 0,-1 0 0,1 0 0,-1-1-420,1 2 2207,6 2 908,-4 1-2982,1 0 1,-1 0-1,1 0 1,-1 0-1,0 0 0,0 1 1,0-1-1,0 1 1,0-1-1,-1 1 0,1 0 1,-1 0-1,0-1 1,1 1-1,-1 0 0,-1 0 1,1 0-1,0 3-133,2 9 156,-2 0-1,0 0 0,0 8-155,-1-2 312,8 278 344,-8-241-980,-1-35-2144,1 0 1,3 10 2467,-3-32-525,0 0 325,0 0 0,0 0-1,0 0 1,0-1 0,0 1 0,0 0 0,0 0 0,0 0 0,0-1 0,1 1 0,-1 0 0,0 0-1,1-1 1,-1 1 0,1 0 0,-1-1 0,0 1 0,1 0 0,-1-1 0,1 1 0,0-1-1,-1 1 1,1-1 0,0 1 200,7-3-970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5:27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92 12160,'-9'0'1148,"-4"-2"2101,13-1-1656,7-2-352,18-9 217,1 1-1,0 2 0,0 0 1,22-4-1458,-28 10 132,-1 1 1,1 0-1,0 2 1,0 0-1,0 1 1,1 2 0,0 0-133,-11 0 63,0 0 0,0 1 1,0 0-1,0 1 0,0 0 1,-1 1-1,1 0 1,-1 0-1,0 1 0,-1 0 1,1 1-1,5 4-63,-9-5 39,1 0-1,-1 0 0,-1 0 1,1 1-1,-1-1 0,0 1 1,0 0-1,0 0 0,-1 1 1,0-1-1,0 1 0,-1-1 1,0 1-1,0 0 0,0 0 1,-1 0-1,0 0 0,-1 4-38,1 5 52,-2 0 0,0 0 0,-1 0-1,-1 0 1,0 0 0,-1 0 0,-1-1 0,-1 1-1,0-1 1,-1-1 0,0 1 0,-1-1 0,0 0-1,-11 11-51,14-20 38,0 0 0,0 0 0,0-1 0,-1 1 0,1-1 0,-1-1 0,0 1 0,-3 0-38,8-3-53,0-1-1,0 1 0,-1 0 1,1-1-1,0 1 0,0 0 1,0 0-1,0 0 0,0 0 1,0 0-1,0 0 0,0 0 1,1 0-1,-1 0 0,0 1 54,11-1-9050,10 3-70,5 3 3051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04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39 6400,'2'-4'950,"1"0"-1,0 0 1,-1 0 0,1 0 0,1 1 0,-1 0-1,0-1 1,1 1 0,3-2-950,-6 4 385,1 3 6945,-1 5-5238,-1 11-3327,0-13 1992,-5 226 109,0-173-715,-2 1 0,-14 51-151,0-26 64,5-25 50,3 1-1,2 0 1,0 28-114,11-62 2,1-1-1,1 0 1,1 0 0,6 20-2,1 9 68,-5-27 52,-3-18 61,0 1-1,-1 0 1,0 0-1,0 1-180,-1-10-41,0 1-1,1-1 1,-1 1 0,0-1-1,1 0 1,-1 1-1,1-1 1,-1 0 0,1 1-1,-1-1 1,1 0-1,0 0 1,0 1 0,0 0 41,0-2-255,-1 0 1,0 1 0,1-1-1,-1 1 1,1-1 0,-1 0-1,1 1 1,-1-1-1,1 0 1,-1 0 0,1 1-1,-1-1 1,1 0 0,-1 0-1,1 0 1,-1 0 0,1 0-1,-1 1 1,1-1 0,-1 0-1,1 0 1,0 0-1,-1 0 1,1-1 0,-1 1-1,1 0 1,-1 0 0,1 0-1,-1 0 1,1-1 0,-1 1-1,1 0 1,-1 0 0,1-1-1,-1 1 1,1 0 0,-1-1-1,1 1 255,12-15-2890,3-6 1354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07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1532 6784,'0'-1'343,"0"1"1,0 0-1,0-1 1,0 1-1,0-1 1,0 1 0,0-1-1,0 1 1,0-1-1,-1 1 1,1 0-1,0-1 1,0 1-1,0-1 1,0 1-1,-1-1 1,1 1-1,0 0 1,-1-1-1,1 1 1,0 0 0,0-1-1,-1 1 1,1 0-1,0-1 1,-1 1-1,1 0 1,-1 0-1,1-1 1,0 1-1,-1 0 1,1 0-1,-1 0 1,1 0-1,-1 0 1,0-1-344,-10-5 1595,11 6-1568,0 0 0,0 0 0,0 0 0,0-1-1,0 1 1,0 0 0,1 0 0,-1 0 0,0-1 0,0 1 0,0 0 0,0 0 0,0 0-1,0-1 1,0 1 0,0 0 0,0 0 0,1 0 0,-1 0 0,0-1 0,0 1 0,0 0-1,0 0 1,0 0 0,1 0 0,-1 0 0,0 0 0,0 0 0,0-1 0,1 1 0,-1 0-1,0 0 1,0 0 0,0 0 0,1 0 0,-1 0 0,0 0-27,9-3 210,38-9 638,-21 5-662,1 0-1,1 2 0,-1 1 1,7 1-186,41 3 502,14 5-502,-27-1 74,0-3 0,16-4-74,-1-3 58,446-22 274,75-3 52,-401 23-309,-13 1-28,22-1-47,-119 3-18,43 6 18,-44 0-8,34-5 8,69-9 17,-126 12-12,-1 2-1,7 4-4,20-1 44,0-4 0,61-8-44,-96 4 19,34-2-16,13-1-113,91 5 110,-101 7 26,165 5 82,-70-13-55,-139 0-29,135-6 16,237 8 32,45-2 48,-368-2-57,62-1-25,138 6-70,-53 7 32,-239-6 0,229 13 0,12 5 70,-164-14 90,66-5-160,89-12-59,-206 10 33,340-11 15,-227 6 31,-69 2-14,53-5-17,-36 1-63,16 5 74,109 7 27,-201-3-23,0-1 1,0-1-1,-1-1 1,1 0-1,-1-1 1,0 0 0,1-1-5,5 0 29,-18 5-28,0 0 0,0 0 1,0 0-1,-1-1 1,1 1-1,0 0 1,0-1-1,0 0 1,0 0-1,0 1 1,-1-1-1,1 0 0,0 0 1,-1-1-1,1 1 1,-1 0-1,1 0 1,-1-1-1,0 1 1,1-1-1,-1 1 1,0-1-1,0 0 1,0 0-2,2-7 37,0 0 1,0 0 0,-1 0-1,0 0 1,-1-1 0,0 1-1,-1-1 1,0 1 0,0-1 0,-1-3-38,0-20 103,-4-115 265,0 87-271,-4-5-97,-2-11 143,-4-104 1568,9-128-1711,5 273 83,-1 1 0,-2-1-1,-1 1 1,-10-35-83,13 64-417,1-1-1,0-1 1,1 1 0,-1 0 0,1 0-1,0 0 1,1 0 0,0-3 417,2 0-438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09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1 376 8064,'0'-2'614,"0"-1"1,0 1-1,0 0 1,0-1-1,0 1 1,1 0-1,-1-1 1,1 1-1,0 0 1,-1 0-1,1-1 1,0 1-1,0 0 1,0 0-1,1 0 1,-1 0-1,0 0 1,1 0-615,11-9 3691,-10 10-3553,-1 0-1,0 0 1,1 1-1,-1-1 0,1 1 1,-1 0-1,1 0 0,-1 0 1,3 0-138,25 0 203,11 0 186,0-1 0,11-3-389,343-29 1204,-154 17-1101,42-8-7,17-2-38,-282 25-57,253-13 9,-42 14 54,199-9-139,-156-10 134,62 1 42,173 9-127,-213 6 31,2-15-10,-195 9 0,122-13 15,-164 15 18,171-18-61,15 12 27,-213 11 6,237-8 0,-47 4 32,9 4-64,11 6 32,-9 3 0,24-7-85,11-3 26,-26 3-53,167 14 112,-229-9-122,153-18 244,-326 13-122,267-14 0,-245 14-13,1 0 19,-1 0 0,0-2 0,1-1 0,13-4-6,-28 5-1,1 0 1,-1 1-1,0 0 1,12 2 0,1 0 205,-28-1-261,0 0 1,1 0 0,-1-1 0,0 1 0,0 0 0,1 0 0,-1 0 0,0 0 0,0 0-1,0 0 1,1 0 0,-1-1 0,0 1 0,0 0 0,0 0 0,1 0 0,-1 0 0,0-1-1,0 1 1,0 0 0,0 0 0,1 0 0,-1-1 0,0 1 0,0 0 0,0 0 0,0-1 55,0-6-166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49.2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4992,'5'0'1824,"-2"0"-1408,2 0 928,-5 0 416,0 0 32,0 0 96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3.4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72 61 6912,'-1'-2'434,"0"0"1,-1 0-1,1 0 0,0 0 1,1 0-1,-1 0 0,0-1 1,0 0-435,1 1 719,-1-1 1,0 1 0,1 0-1,-1 0 1,0 0-1,0 0 1,0 1 0,-1-2-720,-4-5 1876,-3-5 1172,8 13-2998,1 0 1,0 0 0,-1 0-1,1 0 1,0-1 0,-1 1-1,1 0 1,-1 0 0,1 0 0,0 0-1,-1 0 1,1 1 0,0-1-1,-1 0 1,1 0 0,0 0-1,-1 0 1,1 0 0,0 0-1,-1 1 1,1-1 0,0 0 0,-1 0-1,1 0 1,0 1 0,0-1-1,-1 0 1,1 0 0,0 1-1,0-1 1,-1 0 0,1 1-1,0-1 1,0 0 0,0 1-1,0-1 1,-1 0 0,1 1 0,0-1-1,0 0 1,0 1-51,-5 10 65,0 1 1,1-1-1,1 1 0,0 0 1,0 0-1,1 0 0,1 1 1,0-1-1,1 0 0,0 1 1,0-1-1,2 0 0,-1 1 1,2-1-1,0 0 0,4 11-65,-4-16 19,0-1-1,0 0 1,1 0 0,0 0-1,4 3-18,-7-8 16,0 1 1,0-1-1,0 0 0,1 0 0,-1 0 1,1 0-1,-1 0 0,0 0 1,1 0-1,0 0 0,-1-1 0,2 1-16,-2-1 14,0 0-1,0 0 1,-1 0-1,1 0 1,0 0 0,0 0-1,0 0 1,0 0-1,-1 0 1,1 0-1,0-1 1,0 1-1,0 0 1,-1-1-1,1 1 1,0-1-1,-1 1 1,1-1-1,0 1 1,-1-1 0,1 1-1,0-1 1,-1 0-1,1 1 1,-1-1-1,1 0-13,7-11 27,-1 0 0,-1 0 0,0-1-1,0 0 1,-2 0 0,3-7-27,16-42 101,-23 62-106,0-1 0,0 1 1,0-1-1,0 1 0,1 0 1,-1-1-1,0 1 1,0 0-1,0-1 0,0 1 1,1 0-1,-1-1 0,0 1 1,0 0-1,1-1 1,-1 1-1,0 0 0,0 0 1,1-1-1,-1 1 0,0 0 1,1 0-1,-1 0 1,0-1-1,1 1 0,-1 0 1,1 0-1,-1 0 0,0 0 1,1 0-1,-1 0 1,0 0-1,1 0 0,-1 0 1,1 0-1,-1 0 0,0 0 1,1 0-1,-1 0 1,1 0-1,-1 0 0,0 0 1,1 1-1,-1-1 0,0 0 1,1 0-1,-1 0 1,0 1-1,1-1 0,-1 0 1,0 0-1,0 1 0,1-1 1,-1 0-1,0 0 1,0 1-1,1-1 0,-1 0 1,0 1-1,0-1 0,0 1 1,0-1-1,1 0 5,13 31-334,-11-24 352,0 1-36,1-1 0,0 0 0,1 0 1,0 0-1,0 0 0,0-1 0,3 3 18,-5-6-6,0-1 0,0 1 1,0-1-1,0 0 0,0 1 0,0-1 0,0-1 0,1 1 0,-1-1 0,1 1 0,0-1 0,-1 0 1,1 0-1,0 0 0,-1-1 0,4 1 6,-5-1 16,0-1 0,1 1 0,-1 0 0,0-1 0,0 0 1,-1 1-1,1-1 0,0 0 0,0 0 0,0 0 0,0 0 0,-1 0 0,1 0 0,0-1 0,-1 1 1,1-1-1,-1 1 0,0-1 0,1 1 0,-1-1 0,0 0 0,0 0 0,0 0-16,4-7 82,0-1-1,-1 1 1,0-1-1,-1-2-81,1 2 51,1-11-205,0-3-1429,3 12-2563,-2 12-344,4 6 3612,-8-5 316,14 10-606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3.8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47 249 11392,'-13'5'4288,"18"1"-3329,3 10 737,-3-8 32,0 0-448,3-2-32,1 7-416,-1-7-224,-3 2-320,-2 0 96,2-3 32,-5-2-480,0-3-256,0 0-2944,0-16-1344,8-11 2241,6-3 1215</inkml:trace>
  <inkml:trace contextRef="#ctx0" brushRef="#br0" timeOffset="1">87 1 11264,'-48'0'4224,"48"0"-3296,-25 14 735,20-9 65,0 3-864,2-5-288,6 0-1664,-3-3-704,22-3 896,17-5 352,-14 5 384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4.1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 13 14592,'-2'-2'967,"-6"-8"2683,6 9-1783,6 7-224,-1 2-1273,0-1 1,-1 0-1,0 1 0,0-1 0,-1 1 0,0-1 0,0 3-369,0-7 90,1 24 321,-1-1-1,-2 26-411,0 2 121,1 58 505,0-49-34,0-24-3196,0-10-2600,0-3-3630,0-34 7320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4.4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 5 10368,'-30'-4'3936,"20"8"-3040,2 7 927,8 1 289,0 4-864,8-2-224,10-1-416,7-7-128,10-6-288,8-6-64,-5-7 0,2-1-1632,-10-2-640,-4 0 1056,-1 5 608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54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4 11648,'-11'-4'4288,"11"4"-3329,-2 0 865,2 0 128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42.1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 7040,'1'-4'8883,"0"5"-3431,3 11-1650,3 17-2238,-6-10-1194,0 0-40,1 0 0,1 3-330,-1-16-552,-2 0 1,2 0-1,0-1 0,0 1 1,1 2 551,-2-8-421,-1 1 0,0-1 1,0 0-1,0 1 1,0-1-1,1 0 0,-1 1 1,0-1-1,0 0 1,1 1-1,-1-1 1,0 0-1,1 0 0,-1 1 1,0-1-1,1 0 1,-1 0-1,0 0 0,1 1 1,-1-1-1,0 0 1,1 0-1,-1 0 1,0 0-1,1 0 0,-1 0 1,1 0-1,-1 0 1,1 0 420,1-1-1424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4.8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4 12288,'-4'-4'5992,"3"6"-2253,5 10-774,3 14-1582,0 72-276,3 31-950,-9-117-205,2 0 0,-1 0 0,3 5 48,-4-15-20,-1-1-1,1 1 1,-1-1-1,1 0 1,-1 1-1,1-1 1,0 0-1,-1 1 1,1-1 0,0 0-1,0 0 1,0 0-1,0 0 21,0 0-23,0-1 1,0 1-1,0-1 0,0 0 0,0 0 0,0 1 0,0-1 1,0 0-1,0 0 0,0 0 0,0 0 0,0 0 1,0 0-1,0 0 0,0-1 0,0 1 0,0 0 0,0 0 1,-1-1-1,1 1 0,0-1 0,1 1 23,10-7-310,1 1 0,9-8 310,-14 8 36,1 1-1,-1 0 1,1 0-1,0 1 1,0 0-1,0 1 1,0 0-1,1 0-35,-9 3 33,0 0 0,0 0-1,0 0 1,1 0 0,-1 0-1,0 0 1,0 0 0,0 0-1,0 1 1,0-1 0,0 0-1,0 1 1,0-1 0,0 1-1,0-1 1,0 1 0,0-1-1,0 1 1,0 0 0,0 0-1,0-1 1,0 1 0,-1 0-1,1 0 1,0 0 0,-1 0-1,1 0 1,0 0-33,1 4 84,1 0 0,-1 0 0,0 1 0,0-1 0,0 3-84,0 2 78,12 45 175,-8-30-446,0-1 0,7 15 193,-8-27-910,7 17-4222,-7-24 4278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5.1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186 86 4736,'-4'39'7808,"3"-38"-7436,1 1 0,-1 0 1,1 0-1,-1 0 1,0-1-1,1 1 1,-1 0-1,0-1 1,0 1-1,0-1 0,-1 1 1,1-1-1,0 1 1,0-1-1,-1 0 1,1 0-1,-1 0 0,1 0 1,-1 0-1,0 0 1,1 0-1,-2 0-372,-5 3 896,0 0-1,0 0 0,-9 1-895,10-3 414,-36 9 1846,40-11-2112,-1 0 1,1 1 0,0-1 0,-1-1-1,1 1 1,-1 0 0,1-1-1,-1 0 1,1 0 0,0 0 0,-1 0-149,3 0 25,-1 1 0,1-1 0,0 0 0,-1 0 0,1 1 1,0-1-1,0 0 0,0 0 0,0 0 0,0 0 1,0 0-1,0-1 0,0 1 0,0 0 0,1 0 0,-1-1 1,0 1-1,1 0 0,-1-2-25,0 0 18,1 0-1,-1 0 1,1 0-1,0 0 1,-1 0-1,2 0 1,-1-1-1,0 1 1,1-1-18,1-6-4,0 1 1,1-1-1,0 1 1,1 0-1,3-7 4,-3 9-43,-1 1 0,2-1 0,-1 1 0,1 0-1,0 0 1,0 1 0,2-2 43,-5 5-52,0 1 0,0-1 0,0 1 0,0-1 0,0 1 0,1 0 0,-1 0 0,0 0 0,1 0 1,-1 0-1,1 1 52,-2-1-67,0 1 1,1 0 0,-1 0 0,1 0 0,-1 0-1,0 0 1,1 1 0,-1-1 0,0 0 0,1 1 0,-1-1-1,0 1 1,0-1 0,1 1 0,-1-1 0,0 1-1,0 0 1,0 0 0,0-1 0,1 2 66,1 1-448,0 1 1,-1-1-1,1 1 1,-1-1-1,1 1 1,-1 0-1,0 0 1,-1 0-1,1 0 1,-1 0-1,0 0 1,0 0-1,0 0 1,0 1 447,1 13-4345,-1-1 0,0 16 4345,-1-27-1290,1 11-1014,7-7 1099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5.4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83 12800,'-5'2'1394,"4"-2"-1224,0 1 0,0-1 0,0 0 0,0 1 0,0-1 0,0 0 0,0 1 0,0 0 0,0-1 0,0 1 0,0-1 0,1 1 0,-1 0 0,0-1 0,1 1 0,-1 0 0,0 0 0,1 0 0,-1-1 0,1 1 0,-1 0 0,1 0 0,-1 0 0,1 0-1,0 0 1,-1 0 0,1 1-170,0 6 589,0 0-1,0 0 1,1 0-1,0 0 0,0 0 1,1 0-1,0 0 0,0 0 1,1-1-1,0 1 1,2 2-589,9 16 67,1 0 0,9 12-67,9 13 124,-10-5-324,-20-41-125,-1 1 0,0 0 0,-1-1 0,0 1 0,1 0 0,-2-1 0,1 6 325,-1-10-57,0-1 0,0 0 1,1 0-1,-1 0 0,0 0 0,0 1 0,0-1 0,0 0 0,0 0 0,0 0 0,0 0 0,0 1 0,-1-1 0,1 0 0,0 0 0,0 0 1,0 0-1,0 1 0,0-1 0,0 0 0,0 0 0,0 0 0,0 0 0,0 0 0,-1 1 0,1-1 0,0 0 0,0 0 0,0 0 0,0 0 1,0 0-1,0 0 0,-1 0 0,1 0 0,0 0 0,0 0 0,0 1 57,-9-10-3355,5 1 1857,-1 0-1,1 0 0,1-1 1,-1-2 1498,-7-20-4201,-4-19 4201,11 31-233,0 0-1,1 0 1,1-12 233,1 22 359,1 0 0,0-1 0,0 1-1,1 0 1,1 0 0,0 0 0,0-1 0,0 1 0,1 1 0,1-1-1,-1 0 1,1 1 0,1 0 0,0 0 0,0 0 0,0 0 0,7-6-359,-6 8 375,1 0 1,0 0 0,0 1-1,0-1 1,1 2 0,0-1 0,0 1-1,0 0 1,2 0-376,-5 2 287,0 0 1,1 1-1,-1-1 0,0 1 0,1 0 1,-1 1-1,1 0 0,-1-1 0,1 2 1,-1-1-1,1 1 0,-1 0 1,0 0-1,1 0 0,4 2-287,-9-2 93,0-1-1,0 0 0,1 1 1,-1-1-1,0 1 1,0 0-1,0-1 1,0 1-1,0 0 1,0 0-1,0 0 1,0-1-1,0 1 1,0 0-1,0 0 1,0 0-1,-1 1 1,1-1-1,0 0 1,-1 0-1,1 0 1,-1 1-1,1-1 1,-1 0-1,0 0 1,1 1-1,-1-1 0,0 0 1,0 1-1,0-1 1,0 0-1,0 0 1,0 1-1,0-1 1,-1 0-1,1 1 1,0-1-1,-1 0 1,1 0-1,-1 1 1,1-1-1,-1 0 1,0 0-1,1 0 1,-1 0-1,0 0 1,0 1-93,-5 5 419,0 1 0,-1-1 0,0 0 0,0-1 0,0 0 0,-8 5-419,-7 2 618,-20 10-618,-13 8-796,49-28 421,2 0-1294,16-8-245,-5 2 1424,31-14-108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5.8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37 9 13952,'-25'-7'4591,"24"7"-4517,1 0-1,0-1 0,-1 1 1,1 0-1,0 0 0,0 0 1,-1 0-1,1 0 0,0 0 1,-1 0-1,1 0 0,0 0 1,-1 0-1,1 0 0,0 0 1,-1 0-1,1 0 0,0 0 1,-1 0-1,1 0 0,0 0 1,0 0-1,-1 0 0,1 1 1,0-1-1,-1 0 0,1 0 1,0 0-1,0 0 0,-1 1 1,1-1-1,0 0 0,0 0 1,0 1-1,-1-1 0,1 0 1,0 0-1,0 1 0,0-1 1,0 0-1,-1 1-73,3 11 1176,0-8-548,3 26 768,36 199 1021,-33-179-3582,3 25 3830,-4-25-3813,-4-7-4952,-2-1-7117,-1-38 8279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6.1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46 124 12032,'-33'-12'4575,"28"16"-3583,-3 7 1088,8-3 192,0 3-800,8 2-192,10-2-640,12-8-160,8-11-288,10 2-416,-10-2-96,-8 0-3072,5 0-1344,13 0 2401,-19 5 1183</inkml:trace>
  <inkml:trace contextRef="#ctx0" brushRef="#br0" timeOffset="1">460 139 15616,'-8'23'5791,"8"-23"-4511,-5 38 288,5-30-160,5 11-704,-5-5-128,8 5-352,2 2-160,3-7-32,-6-2-1024,-2-8-384,-2 0-4288,2-16-1887,0 4 3871,-5-11 1888</inkml:trace>
  <inkml:trace contextRef="#ctx0" brushRef="#br0" timeOffset="2">452 1 14336,'-22'0'5343,"22"0"-4127,-13 3-32,13-3-192,5 5-864,-2-2-96,19 2-64,-4-2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6.5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231 82 13056,'-3'-3'1263,"-1"-1"1,1 0 0,0 0 0,0 0 0,-1-3-1264,-2-3 1712,-9-7 2625,11 13-3815,0 0 1,-1 1-1,1 0 1,-5-2-523,6 3 67,-1 1 0,1-1 0,-1 1 1,0 0-1,1 0 0,-1 1 0,0-1 1,0 1-1,1 0 0,-1 0 0,0 0 0,0 0 1,1 1-1,-1 0 0,0 0 0,1 0 0,-1 0 1,0 0-1,1 1 0,0-1 0,-2 1-67,-2 2 31,1 0-1,-1 0 1,1 1-1,-1 0 0,1 0 1,1 0-1,-1 1 1,1 0-1,-3 3-30,6-6-4,-1 0 1,1 1-1,0-1 1,1 0-1,-1 1 0,0-1 1,1 1-1,0-1 0,0 1 1,0 0-1,0 0 0,1-1 1,-1 1-1,1 0 1,0 0-1,0 0 0,1-1 1,-1 1-1,1 0 0,-1 0 1,1-1-1,1 4 4,0-3-8,0 0 0,1 0 0,-1 0 0,1-1 1,-1 1-1,1-1 0,0 1 0,1-1 0,-1 0 0,0 0 0,1 0 0,0-1 0,-1 1 0,1-1 1,0 0-1,0 0 0,1 0 0,-1-1 0,0 1 0,1-1 0,-1 0 0,0 0 0,1-1 8,13 2-56,-1-1-1,0 0 1,1-1 0,-1-1-1,7-2 57,-10 1-637,1 0 0,-1-1 1,1-1-1,-1 0 0,6-4 637,8-4-4554,2-2-3750,-20 10 6539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6.8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42 308 11520,'-17'-7'3733,"17"7"-3582,0 0 1,0 0-1,0 0 1,0 1-1,0-1 1,0 0-1,0 0 0,0 0 1,0 0-1,0 0 1,0 0-1,0 0 1,1 0-1,-1 0 0,0 0 1,0 0-1,0 0 1,0 0-1,0 1 1,0-1-1,0 0 1,0 0-1,0 0 0,0 0 1,0 0-1,0 0 1,0 0-1,0 0 1,0 0-1,0 0 1,0 1-1,0-1 0,0 0 1,0 0-1,0 0 1,0 0-1,0 0 1,0 0-1,0 0 0,0 0 1,0 0-1,0 0 1,-1 0-1,1 1 1,0-1-1,0 0 1,0 0-1,0 0-151,24 6 3099,-8-5-2950,-1 0 1,1-1 0,-1-1 0,1-1 0,-1 0 0,0 0 0,1-2 0,-1 0 0,2-2-150,-16 6 11,0 0 1,0-1-1,0 1 1,0-1-1,-1 1 1,1-1 0,0 1-1,0-1 1,-1 1-1,1-1 1,0 0-1,-1 1 1,1-1-1,-1 0 1,1 0-1,-1 1 1,1-1-1,-1 0 1,0 0-1,1 0 1,-1 0-1,0 1 1,1-1-1,-1 0 1,0 0-1,0 0 1,0 0 0,0 0-1,0 0 1,0 0-12,0-2 12,-1 1 1,1-1 0,-1 1 0,1-1 0,-1 1 0,0 0 0,0-1 0,0 1 0,0 0-1,-1 0-12,-2-5 23,0 1 0,-1 1 0,0-1 0,-1 1 0,1 0 0,-1 0-1,0 0 1,0 1 0,-2-1-23,-12-9 114,-81-57 1177,96 68-1239,1-1 1,-1 1-1,1-1 0,0 0 1,1-1-53,2 4 5,0 0 1,0 0-1,0 0 1,1 0 0,-1 0-1,0 0 1,1-1-1,-1 1 1,1 0-1,-1-1 1,1 1-1,0 0 1,-1-1-1,1 1 1,0 0 0,0-1-1,0 1 1,0-1-1,0 1 1,0 0-1,1-1 1,-1 1-1,1-1-5,0-1-7,1 0-1,0 0 0,0 1 0,0-1 0,0 1 0,1 0 0,-1-1 0,1 1 0,0 0 0,-1 0 1,1 1-1,0-1 0,0 1 0,0-1 0,0 1 0,0 0 0,0 0 0,2 0 8,11-3-698,0 0 0,0 1 0,1 1 698,-17 2-46,29-2-754,4 11 357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8.1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47 629 6144,'-1'3'1021,"0"0"0,0 0 0,1 1 1,-1-1-1,1 0 0,-1 0 0,1 2-1021,0 3 5139,0-19 163,0-1-4796,-2 0 0,1 0 0,-4-9-506,-1-8 274,2 0-229,-8-44 231,2-19-276,9 66 28,1-1-1,1 0 1,1 1-1,1-1 0,3-6-27,-2 14-25,1-1 0,1 0 0,0 1 0,2 0 0,7-14 25,-11 27-27,0-1 0,0 1 0,1 0 0,0 0-1,0 0 1,0 0 0,6-4 27,-7 7-23,0 1 0,0-1-1,0 1 1,0-1-1,1 1 1,-1 1 0,1-1-1,-1 0 1,1 1 0,0 0-1,0 0 1,-1 1 0,2-1 23,-2 1-143,0 0 0,0 0 1,0 0-1,0 1 1,0 0-1,0 0 0,0 0 1,0 0-1,0 0 0,0 1 1,-1-1-1,1 1 1,-1 0-1,1 0 0,-1 1 1,0-1-1,0 1 1,0-1-1,0 1 0,0 0 1,0 0-1,-1 1 0,1-1 1,-1 0-1,0 1 1,0-1-1,0 3 143,10 38-555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8.4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79 12544,'25'-8'4735,"-4"0"-3679,6-3 544,-11 6-32,1-3-736,9 1-224,1-5-512,3 5-160,3-1 32,-2 4-4096,-1 4-1823,-5 8 3071,3-1 1568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8.8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16 106 11904,'-2'3'365,"0"0"0,0 0 1,0 0-1,1 0 0,0 1 1,0-1-1,0 1 0,0-1 1,0 1-1,0-1 0,1 1 1,0-1-1,0 1 0,0-1 1,0 1-1,0 0 0,1-1 1,0 1-1,-1-1 0,1 1 1,1 1-366,1 4 214,0-1 0,1 0 1,0 0-1,0-1 0,1 1 0,0-1 1,0 0-1,3 3-214,24 22 739,-29-29-556,1 1 1,0-1-1,0 0 0,0-1 0,1 1 0,-1-1 0,5 2-183,-9-3 33,1-1 1,-1 0-1,0 0 0,1 0 0,-1 0 0,1 0 0,-1 0 0,0 0 0,1 1 1,-1-1-1,1 0 0,-1 0 0,0 0 0,1 0 0,-1-1 0,1 1 0,-1 0 1,0 0-1,1 0 0,-1 0 0,0 0 0,1 0 0,-1-1 0,0 1 1,1 0-1,-1 0 0,0-1 0,1 1 0,-1 0 0,0 0 0,1-1-33,-1 1 55,0-1 1,1 0-1,-1 0 0,0 0 0,0 0 0,0 1 0,0-1 1,0 0-1,0 0 0,0 0 0,0 0 0,0 0 0,0 1 1,0-2-56,-10-28 669,10 29-668,-25-50 280,15 31-264,1 1-1,-5-19-16,13 35-6,0 0 1,0 1-1,1-1 0,-1 0 0,1 0 0,0 0 0,0 0 0,0 0 1,0 0-1,1 0 0,-1 1 0,1-1 0,-1 0 0,1 0 1,0 0-1,0 1 0,1-3 6,1 2-32,-1-1-1,1 0 1,0 1-1,-1 0 1,2 0-1,-1-1 1,0 2 0,1-1-1,-1 0 1,4-1 32,6-3-552,1 0 0,0 1 1,0 1-1,0 0 1,1 1-1,2 0 552,-4 1-1485,1 1 0,0 0 0,-1 1 0,1 0 0,0 1 0,0 0 0,0 2 0,-1-1 0,5 3 1485,26 6-1733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42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 13696,'0'0'218,"0"-1"0,0 1 0,0 0 1,0-1-1,0 1 0,0 0 0,0 0 1,0-1-1,0 1 0,0 0 0,0-1 1,1 1-1,-1 0 0,0 0 0,0-1 1,0 1-1,0 0 0,1 0 0,-1-1 1,0 1-1,0 0 0,0 0 0,1-1 1,-1 1-1,0 0 0,0 0 1,1 0-1,-1 0 0,0 0 0,1-1 1,-1 1-1,0 0 0,0 0 0,1 0 1,-1 0-1,0 0 0,1 0 0,-1 0 1,0 0-1,1 0 0,-1 0 0,0 0-218,20-1 1987,-13 1-1173,2-1-596,1 1 0,0 0 0,-1 1 0,1 0-1,-1 0 1,0 1 0,1 0 0,-1 1 0,0 0 0,0 0-1,0 1 1,-1 0 0,6 4-218,-13-7 38,1 0 0,-1 0 1,1 0-1,-1 1 0,0-1 0,0 0 0,1 1 0,-1-1 0,0 1 0,0 0 1,0-1-1,-1 1 0,1 0 0,0 0 0,-1-1 0,1 1 0,-1 0 1,1 1-39,-1 1 49,0 0 1,1 0-1,-2 0 0,1 0 1,0-1-1,-1 1 1,0 0-1,1 0 1,-2 2-50,0-1-17,0 1 1,0-1-1,-1 0 1,1 0-1,-1 0 1,0 0-1,-1-1 1,1 1-1,-1-1 1,1 0-1,-1 0 1,-1 0-1,0 0 17,0-1 113,1 0-1,-1-1 1,0 1-1,-4 0-112,7-2 71,0-1 0,1 1 1,-1-1-1,0 1 0,0-1 0,0 0 0,0 0 0,0 0 0,0 0 0,0 0 0,0 0 1,0-1-1,0 1 0,0-1-71,2 1-36,0 0 0,0 0 0,0 0 0,0 0 0,0 0 0,0 0 0,0 0 0,0 0 0,0 0 0,-1 0 0,1 0 0,0 0 0,0 0 0,0 0 0,0 0 1,0 0-1,0-1 0,0 1 0,0 0 0,0 0 0,0 0 0,0 0 0,0 0 0,0 0 0,0 0 0,0 0 0,0 0 0,0 0 0,0 0 0,0 0 0,0 0 0,0 0 0,0-1 0,0 1 1,0 0-1,0 0 0,0 0 0,0 0 0,0 0 0,0 0 0,0 0 0,0 0 0,0 0 0,0 0 0,0 0 0,0 0 0,0 0 0,0 0 0,0 0 0,1-1 0,-1 1 0,0 0 0,0 0 36,5-4-1852,6-2-11,0 2 1169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9.1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157 93 9728,'-10'14'3625,"8"-12"-2873,1 0-1,-1 0 1,1 0-1,-1 0 0,0 0 1,1-1-1,-1 1 1,0 0-1,0-1 0,0 0 1,0 1-1,-1-1-751,0 0 302,1-1-1,0 1 1,-1-1-1,1 1 1,0-1 0,-1 0-1,1 0 1,0 0-1,-1 0 1,-1-1-302,-2 0 150,0-1-1,-1 0 1,1 0-1,0 0 1,1 0 0,-1-1-1,0 0 1,1 0-1,-1-1 1,1 0 0,0 0-1,-1-1-149,5 4 9,-1-1-1,0 1 1,1-1-1,-1 1 1,1-1-1,0 0 1,-1 0-1,1 1 1,0-1-1,0 0 1,0 0-1,0 0 1,1-1-1,-1 1 1,0 0-1,1 0 1,0 0-1,-1 0 1,1-1-1,0 1 1,0 0-1,0 0 1,0-1-1,1 1 1,-1 0-1,1 0 1,-1 0-1,1 0 1,0 0-1,0 0 1,0 0-1,0 0 1,0 0-1,0 0 1,0 0-1,1 0-8,0 0-30,0 0 0,0 0 0,0 0-1,1 1 1,-1-1 0,0 1 0,1-1-1,-1 1 1,1 0 0,0 0 0,-1 0 0,1 0-1,0 1 1,-1-1 0,1 1 0,0-1-1,0 1 1,0 0 0,1 0 30,-1 0-64,0 1 1,0-1-1,-1 0 1,1 1-1,0-1 1,-1 1-1,1 0 1,0 0-1,-1 0 0,1 0 1,-1 0-1,1 0 1,-1 1-1,0 0 1,1-1-1,-1 1 1,0 0-1,0 0 0,0 0 1,0 1 63,1 1-95,-1 0 1,0 1-1,0-1 1,-1 1 0,0-1-1,1 1 1,-1-1-1,-1 1 1,1 0-1,-1 0 1,0-1-1,0 1 1,0 3 94,-1 5-233,-1 1 0,-1-1 0,0 0 0,-1 3 233,3-14-127,0 5-1284,9-8-800,8-6 781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09.4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 17 11392,'-17'-13'3674,"17"13"-3507,0 0-1,-1-1 1,1 1 0,0 0-1,-1-1 1,1 1 0,0 0-1,-1 0 1,1 0-1,0-1 1,-1 1 0,1 0-1,0 0 1,-1 0 0,1 0-1,-1 0 1,1 0-1,0 0 1,-1 0 0,1 0-1,-1 0 1,1 0 0,0 0-1,-1 0 1,1 0-1,-1 0 1,1 0 0,0 0-1,-1 0 1,1 1 0,0-1-1,-1 0 1,1 0-1,0 0 1,-1 1 0,1-1-1,0 0 1,-1 0-167,-5 13 4360,5-9-4625,-1 1 330,-1 1 1,1-1 0,1 1 0,-1 0-1,1-1 1,0 1 0,0 0 0,1 0 0,0 0-1,0 0 1,0 0 0,1-1 0,-1 1-1,1 0 1,1 0-66,-2-5 8,0 0-1,1 0 1,-1 0 0,0 0-1,1 0 1,-1-1-1,1 1 1,-1 0 0,1 0-1,-1-1 1,1 1-1,0 0 1,-1-1 0,1 1-1,0 0 1,-1-1-1,1 1 1,0-1 0,0 1-1,0-1 1,-1 0 0,1 1-1,0-1 1,1 0-8,0 1 9,0-1 1,0 0 0,0 0-1,0 0 1,0-1-1,0 1 1,0 0 0,0-1-1,0 1 1,0-1 0,1 0-10,5-3-22,1 0 1,-1-1 0,0 0 0,4-3 21,-12 8-1,24-19-181,-16 13 118,-1 0 0,1 0 0,1 1 1,4-3 63,-12 8-1,-1 0 1,0-1-1,1 1 1,-1 0 0,0 0-1,1 0 1,-1 0 0,0 0-1,1 0 1,-1 0 0,0 0-1,1-1 1,-1 1 0,0 1-1,1-1 1,-1 0 0,1 0-1,-1 0 1,0 0 0,1 0-1,-1 0 1,0 0-1,1 0 1,-1 0 0,0 1-1,0-1 1,1 0 0,-1 0-1,0 0 1,1 1 0,-1-1-1,0 0 1,0 0 0,1 1-1,-1-1 1,0 0 0,0 1-1,0-1 1,0 0-1,1 1 1,-1-1 0,0 1 0,3 18-76,-1-6 39,-2-12 36,1 0 0,-1 0 1,1 1-1,-1-1 0,1 0 1,-1 0-1,1 0 0,0 1 1,0-1-1,0 0 1,-1 0-1,1 0 0,0 0 1,0-1-1,0 1 0,1 0 1,-1 0-1,0-1 1,0 1-1,0 0 0,0-1 1,1 1-1,-1-1 1,2 1 9,0-1 0,0 1 0,0-1 0,0 0 0,0 0 0,0 0 0,0-1 0,0 1 0,0-1 0,2 0-9,6-2 110,1-1 1,-1-1-1,0 0 1,8-5-111,-13 7 67,44-22 522,-45 22-520,1 1 0,-1 0 1,1 1-1,0-1 0,0 1 1,0 1-1,5-1-69,-9 1 19,0 0 0,0 0 0,0 0 0,-1 1 0,1-1 0,0 1 1,0-1-1,-1 1 0,1 0 0,0 0 0,-1-1 0,1 1 0,-1 0 0,1 1 0,-1-1 0,0 0 0,1 0 0,-1 1 0,0-1 0,0 0 0,0 1 0,0-1 0,0 1 0,0 0 0,0-1 0,0 2-19,3 6 62,-1 1 0,0-1 0,-1 1-1,1 8-61,5 15-411,-6-27 333,6 17-3454,-7-22 2970,-1 0 1,1 0-1,-1 0 1,1 0 0,-1 0-1,1 0 1,0-1-1,0 1 1,-1 0 0,1 0-1,0 0 1,0-1-1,0 1 1,0-1 0,0 1-1,0 0 1,0-1-1,0 0 1,0 1 561,11-1-1797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1.2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227 433 3968,'-9'1'2317,"19"-7"-2039,19-8-521,-15 8 811,-11 4 117,0 1-1,0 0 0,0-1 0,0 1 1,0 0-1,0 1 0,0-1 0,2 0-684,-4 1 1259,-1 0 160,0 0 20,-9 9 2535,3-4-3464,-1 0 1,1 0-1,-1-1 0,0 0 1,0 0-1,0-1 1,-1 1-1,-6 1-510,-14 3 1325,-21 4-1325,36-8 177,-1-1 1,0-1-1,0 0 1,0-1-1,0-1 1,0 0-1,-4-1-177,17 1 9,-1 0 0,1-1 0,0 1 0,-1 0-1,1 0 1,-1-1 0,1 1 0,0-1 0,0 0 0,-1 1 0,1-1 0,0 0-1,0 0 1,0 1 0,0-1 0,0 0 0,0 0 0,0 0 0,0 0-1,0-1 1,0 1 0,1 0 0,-1 0 0,0 0 0,1-1 0,-1 1-1,1 0 1,-1-1 0,1 1 0,0 0 0,-1-1 0,1 1 0,0-1 0,0 1-1,0 0 1,0-1 0,0 1 0,0 0 0,1-1 0,-1 1 0,0-1-1,1 1-8,1-7-6,0 1-1,0 0 0,1-1 1,0 1-1,1 0 0,-1 0 1,3-2 6,6-8-84,0 1 0,0 1 1,2 0-1,0 0 1,1 1-1,0 1 1,1 0-1,0 2 1,6-3 83,-16 10-158,1 0 1,0 1 0,-1 0 0,2 0 0,-1 1 0,6-2 157,-11 4-33,0 0 0,0-1 1,1 1-1,-1 0 0,0 0 0,0 0 0,0 0 0,0 1 0,0-1 0,0 0 1,0 1-1,0-1 0,0 1 0,0 0 0,-1 0 0,1 0 0,0 0 0,0 0 0,-1 0 1,1 0-1,0 0 0,-1 1 0,1-1 0,-1 1 0,0-1 0,1 1 33,3 5-39,8 11 152,-13-18-110,0 0 1,0 1-1,0-1 1,0 0-1,0 0 0,0 0 1,0 0-1,0 0 1,0 0-1,0 0 1,0 0-1,0 0 0,0 0 1,0 0-1,0 0 1,1 1-1,-1-1 0,0 0 1,0 0-1,0 0 1,0 0-1,0 0 1,0 0-1,0 0 0,0 0 1,0 0-1,1 0 1,-1 0-1,0 0 1,0 0-1,0 0 0,0 0 1,0 0-1,0 0 1,0 0-1,0 0 1,0 0-1,1 0 0,-1 0 1,0-1-1,0 1 1,0 0-1,0 0 0,0 0 1,0 0-1,0 0 1,0 0-1,0 0 1,0 0-4,0-12 249,-7-21 524,-9-22-773,9 31-224,0-1 0,2 1 0,-3-24 224,8 46-323,0 0-1,0 0 1,0 0-1,0 0 1,0 0-1,1-1 1,-1 1-1,0 0 1,2-1 323,-2 2-97,0 1 0,1-1 0,-1 1 0,0-1 0,1 1 0,-1-1-1,1 1 1,-1-1 0,0 1 0,1-1 0,-1 1 0,1 0 0,0-1 0,-1 1 0,1 0 0,-1 0 0,1-1 0,-1 1 0,1 0 0,0 0 0,-1 0 0,1 0 0,0 0 0,-1-1 0,1 1 0,-1 0-1,1 1 1,0-1 0,-1 0 0,1 0 0,0 0 0,-1 0 0,1 0 0,-1 1 0,1-1 0,0 0 97,22 9-667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1.5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35 188 12800,'-8'-3'4831,"8"11"-3775,-5 19 160,1-13-192,4 10-544,0 1-96,4 3-224,4-5-64,2-3-32,-2-9 32,-3-8 64,-2 2-640,2-21-224,-1 1-1920,1-16-831,-5-16 1791,0 6 896</inkml:trace>
  <inkml:trace contextRef="#ctx0" brushRef="#br0" timeOffset="1">13 0 6144,'-13'21'2272,"13"-15"-1760,5 7-64,-5-13-128,8 3-224,6 0-64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1.9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16 526 12032,'-3'2'1175,"2"-2"-988,0 0 0,1 0 0,-1 0 0,1 0-1,-1 0 1,0 1 0,1-1 0,-1 0-1,1 1 1,-1-1 0,1 0 0,-1 1 0,0-1-1,1 0 1,0 1 0,-1-1 0,1 1-1,-1-1 1,1 1 0,-1-1 0,1 1 0,0 0-1,0-1 1,-1 1-187,1 0 1984,2-9 2923,-1 3-4011,9-83 823,-4-1 1,-4-21-1720,-2 87 19,0 0 1,2 0-1,1 0 0,1 1 0,1-1 0,0 1 0,5-10-19,-9 30-14,0-1 0,0 0 0,0 1 0,0-1 0,0 1 1,1 0-1,-1-1 0,1 1 0,-1 0 0,1 0 0,0 0 0,0 0 1,0 0-1,0 0 0,0 1 0,0-1 0,1 1 0,-1-1 0,1 1 0,-1 0 1,1 0-1,-1 0 0,1 0 0,-1 1 0,2-1 14,0 1-176,-1 0 0,1 0 0,-1 0 0,1 0 0,-1 1 0,0 0 0,1 0 0,-1 0 0,0 0 0,1 0 0,-1 1 0,0-1 0,0 1 0,2 1 176,0 1-323,-1-1-1,1 1 1,-1 0-1,0 0 1,0 0-1,-1 0 0,1 1 1,-1 0-1,1 1 324,14 33-672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2.2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 61 10880,'-21'-7'4035,"19"7"-1688,7 1-819,0 1-1327,-1 0-14,1-1 0,-1 0 0,1 0 0,-1-1 0,1 1 0,-1-1 0,1 0 0,4-1-187,39-6 223,-34 4-171,40-7-71,128-25-5354,-178 35 5239,5-2 581,0 0-1,0 1 0,8-1-446,-20 9 5890,-1 13-3663,4-17-1821,-1 2-230,0 0 0,0 0 0,0 0-1,1 1 1,0-1 0,0 0 0,0 0 0,1 4-176,-1-7 16,1 0 0,0 0-1,-1 0 1,1 0 0,0 0 0,0 0 0,0 0-1,0-1 1,1 1 0,-1 0 0,0-1 0,1 1-1,-1 0 1,1-1 0,-1 0 0,1 1 0,0-1-1,0 0 1,0 0 0,-1 0 0,1 0 0,2 1-16,3 0 71,0-1 0,0 1 0,0-1 1,0 0-1,0-1 0,0 1 0,0-1 1,0-1-1,0 1 0,-1-1 0,1 0 1,0-1-1,0 0 0,0 0 0,-1 0 1,1-1-1,5-3-71,-7 3-421,1 0 0,-1-1 1,-1 1-1,1-1 0,0 0 0,-1 0 1,0-1-1,2-1 421,6-11-5429,-11 23 4687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2.6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158 382 8960,'-40'-9'2981,"40"9"-2862,-1 0 0,0 0 0,0-1 0,0 1 1,0 0-1,0 0 0,0-1 0,0 1 0,0 0 0,0-1 0,0 1 0,1-1 1,-1 1-1,0-1 0,0 1 0,0-1 0,1 0 0,-1 0-119,-2-1 1822,-2 2 2148,4 0-2957,1 0-309,8 12 587,-7-11-1095,0 1-1,0-1 1,0 1 0,1-1 0,-1 0 0,0 1 0,0-1 0,1 0 0,-1 0-1,1 0-195,-1 0 47,0-1-1,0 0 1,0 0-1,0 1 0,0-1 1,0 0-1,0 0 1,0 0-1,0 0 0,0-1 1,0 1-1,0 0 1,0 0-1,0-1 0,0 1 1,0 0-1,0-1 1,0 1-1,0-1 0,0 1 1,0-1-47,4-2 42,1-1 0,-1 0 0,0 1 0,-1-2-1,1 1 1,-1-1 0,1 0 0,-1 1 0,-1-2 0,1 1 0,2-6-42,-4 9 11,-1-1 0,1 0 0,-1 0 0,0-1 0,0 1 0,0 0 0,0 0 0,0 0 0,-1-1 0,0 1 0,1 0 0,-1-1 0,0 1 0,-1 0 0,1-1 0,-1 1 0,1 0 0,-1 0 0,0-1 0,0 1 0,-1 0 0,1 0 1,-2-2-12,-2-2 15,0 0 0,-1 0 0,0 1 1,-1 0-1,1 0 0,-1 1 1,0 0-16,-55-35 259,25 17 212,26 17-282,7 4-120,0-1 0,0 1 0,0-1 0,0 0 0,0 0 0,0 0-69,3 2 10,1 0-1,-1 1 0,1-1 0,-1 0 0,1 0 0,-1 1 0,1-1 0,-1 0 0,1 0 0,0 0 0,0 1 0,-1-1 0,1 0 0,0 0 1,0 0-1,0 0 0,0 0 0,0 0 0,0 1 0,0-1 0,0 0 0,0 0 0,0 0 0,0 0 0,1 0 0,-1 1 0,0-1 0,1 0 0,-1 0 1,1 0-1,-1 1 0,1-1 0,-1 0 0,1 0-9,4-5 1,0 1 0,1 0 0,-1 0 0,1 0 0,0 0 0,1 1 0,-1 0 0,6-2-1,2-1-52,1 0-1,0 1 0,12-2 53,7 0-874,-27 8 28,1-1 1,-1 1-1,1 0 1,-1 0-1,1 1 0,-1 0 1,1 0-1,-1 1 0,5 2 846,18 8-1120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3.0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183 7 14336,'-21'-6'4655,"12"5"-2639,8 1-1983,-6 1 699,0 1 0,-1-1 0,1 1 0,0 0-1,1 1 1,-1 0 0,0 0 0,-2 1-732,1 2 131,0 0 0,0 0 0,1 1 0,0-1 0,0 2 0,1-1 0,0 1 0,0 0 0,-2 4-131,5-8 9,1 1 1,0-1-1,0 1 0,0 0 1,1 0-1,-1-1 0,1 2-9,1-4 6,0 0-1,-1 0 0,1 0 0,0 0 1,0 0-1,0 0 0,1 0 0,-1 0 1,0-1-1,1 1 0,-1 0 0,1 0 1,0 0-1,0 0 0,-1-1 0,1 1 1,0 0-1,0-1 0,1 2-5,1-1 30,-1 0 0,1 0 0,-1 0-1,1 0 1,0 0 0,0 0 0,0-1 0,0 0 0,0 1-1,0-1 1,0 0 0,0 0 0,0-1 0,1 1-1,-1-1 1,0 0 0,1 0 0,-1 0 0,0 0 0,0 0-1,1-1 1,-1 1 0,0-1 0,0 0-30,1 0 27,0 0 0,-1 0-1,1 0 1,-1-1 0,1 1 0,-1-1 0,0 0 0,0 0 0,0 0 0,0 0-1,0-1 1,0 1 0,-1-1 0,1 0 0,-1 1 0,0-1 0,1 0-1,-1-1 1,-1 1 0,1 0 0,1-3-27,-3 3-48,1-1-1,-1 1 1,0-1-1,0 1 1,0-1 0,0 1-1,-1-1 1,1 1-1,-1 0 1,0-1-1,0 1 1,0 0 0,-1 0-1,1-1 1,-1 1-1,1 0 1,-1 1 0,0-1-1,-1-1 49,1 2-688,0 0 0,0-1-1,0 2 1,0-1 0,0 0-1,0 0 1,0 1 0,0-1 0,-1 1 688,1 0-815,2 1-397,10 12 129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3.3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66 14848,'-13'-16'4815,"12"16"-4749,1 0 0,0 0 1,0 0-1,0-1 0,-1 1 0,1 0 0,0 0 0,0 0 0,0 0 0,0 0 0,-1-1 0,1 1 0,0 0 0,0 0 0,0 0 0,0 0 0,0-1 0,0 1 0,-1 0 0,1 0 0,0 0 0,0-1 1,0 1-1,0 0 0,0 0 0,0 0 0,0-1 0,0 1 0,0 0 0,0 0 0,0-1 0,0 1 0,0 0 0,0 0 0,0 0 0,0-1 0,0 1 0,0 0 0,0 0 0,1 0 0,-1-1 0,0 1 0,0 0 1,0 0-1,0 0 0,0-1 0,1 1 0,-1 0 0,0 0-66,0 0 2225,11 19-2179,-1 0 0,-1 1 1,0 0-1,-2 1 0,0 1-46,-1-4 46,-3-11-19,3 12 135,2 0 1,1 2-163,-9-21 15,0 0 1,0 0-1,0 0 1,0 0-1,0 0 1,0 1-1,0-1 1,0 0-1,0 0 1,0 0-1,0 0 0,0 0 1,0 0-1,0 1 1,0-1-1,1 0 1,-1 0-1,0 0 1,0 0-1,0 0 1,0 0-1,0 0 1,0 0-1,0 0 1,1 0-1,-1 0 0,0 1 1,0-1-1,0 0 1,0 0-1,0 0 1,0 0-1,1 0 1,-1 0-1,0 0 1,0 0-1,0 0 1,0 0-1,0 0 1,1 0-1,-1 0 0,0 0 1,0-1-1,0 1 1,0 0-1,0 0 1,0 0-1,1 0 1,-1 0-1,0 0 1,0 0-1,0 0 1,0 0-1,0 0 1,0 0-1,0-1 0,0 1-15,6-11 805,0-17 47,-1-7-182,-2 11-219,6-23-451,-7 40-11,1 0-1,-1 0 1,1 0-1,0 0 1,0 1 0,1-1-1,0 1 1,2-3 11,-3 6-25,0 0 0,0 0 0,1 0 1,-1 1-1,1-1 0,0 1 0,0-1 1,0 1-1,0 0 0,0 1 0,0-1 1,0 1-1,1 0 0,-1 0 0,1 0 25,10-1-655,0 0 1,0 1-1,10 0 655,-20 1-168,0 0 1,1 1-1,-1-1 1,0 1 0,4 1 167,-5-1-76,-1 1 0,1 0 1,-1 0-1,1 0 1,-1 0-1,3 3 76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0.8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58 9088,'-6'-4'-534,"-3"1"8639,5 2-137,11 4-5636,3 0-2265,0-1-1,0 0 0,1-1 1,-1 0-1,0 0 0,1-1 1,-1-1-1,2 0-66,2 1 61,21-4 9,-1 0-1,1-2 1,1-2-70,63-11-44,-52 11-312,-8 0-1706,0 5-3674,-30 3 4797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50.2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8448,'16'0'10852,"2"1"-3732,23 0-1956,-2 0-8067,19 0-7800,-49-1 9684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1.1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228 21 11392,'-2'-2'891,"-14"-12"2169,16 14-2904,0-1 0,-1 1 0,1 0 1,0-1-1,0 1 0,-1 0 0,1 0 0,0-1 0,-1 1 0,1 0 0,0 0 0,-1 0 0,1-1 0,0 1 0,-1 0 0,1 0 0,0 0 1,-1 0-1,1 0 0,-1 0 0,1 0 0,0 0 0,-1-1 0,1 1 0,0 1 0,-1-1 0,1 0 0,-1 0 0,1 0 0,0 0 0,-1 0 1,1 0-1,0 0 0,-1 0 0,1 1 0,-1-1 0,1 0 0,0 0-156,-20 43 3604,1-5-3117,-11 31-818,-4-1 0,-26 38 331,60-105-158,-1-1 0,1 1 0,0-1 1,0 1-1,0-1 0,-1 1 0,1-1 0,0 0 0,-1 1 0,1-1 0,0 1 0,-1-1 0,1 0 0,0 1 0,-1-1 0,1 0 0,-1 1 0,1-1 1,-1 0-1,1 0 0,-1 1 0,1-1 0,0 0 0,-1 0 0,0 0 0,1 0 0,-1 0 0,1 1 0,-1-1 0,1 0 0,-1 0 0,0-1 158,0 0-486,0 0 0,0 0 1,-1-1-1,1 1 0,0 0 0,0-1 0,0 1 0,0-1 0,1 0 0,-1 1 0,0-1 486,-7-20-1024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1.4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13312,'9'22'4927,"9"-3"-3839,3 12 608,-4-16 0,5 5-608,12 2-64,1-1-416,-2-2-32,-3 0-352,-2 0-64,-8 0 32,-2 0-608,-1 0-160,-9 3-6368,5 6-2847,4-6 4959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1.8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 34 9216,'-4'-9'1520,"3"6"-962,-1 1-1,1-1 1,0 1 0,0 0-1,-1-1 1,0 1-1,1 0 1,-1 0-1,-1-1-557,2 3 2448,1 0-352,0 0-299,0 14 454,3 141-475,15 92-1776,-9-196-6379,-8-47-3924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2.1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26 195 14080,'-25'-3'5279,"25"-2"-4127,5 2-288,7-1 1760,9 0-1248,5-7-384,9-5-320,12-3-448,9-1-64,0 1-32,-8 5-64,-5-2-64,-5 5-1312,-11 0-576,-11-2-3488,-2 7-1471,-11-2 3551,-3-3 1760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2.4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34 52 12928,'-26'-16'4831,"18"8"-3775,8 1 800,0 7 32,5-4-864,3 1-160,5-2-512,9 2-224,3-2-96,6 5-32,2 0 0,7 0-2464,3 0-1056,0 8 1760,-5 0 865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2.8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5 140 7296,'0'-1'161,"-1"0"1,1 0 0,-1 0-1,1 1 1,-1-1-1,1 0 1,-1 0 0,1 0-1,0 0 1,0 0-1,0 0 1,-1 0 0,1 0-1,0 0 1,0 0-1,0 0 1,0 0 0,1 0-1,-1 0 1,0 0-1,0 0 1,1 0 0,-1 0-1,0 0 1,1-1-162,1-2 542,1 1 0,-1-1 0,1 1-1,0 0 1,3-3-542,7-9 2738,12-16 3401,-28 48-3707,2-10-2419,0 1 1,0 0-1,1 0 1,0 0-1,1 0 1,-1 0-1,2 0 1,-1 0-1,1 1-13,5 14-36,1 0 0,4 7 36,1 3-17,-12-28 64,-5-8 65,-5-11 118,5 5-157,1-1 1,0 1-1,0-1 0,1 0 0,1 1 0,-1-1 0,2 0 0,-1 0 1,1 0-1,1 0 0,0 0 0,0 0 0,2-4-73,-2 8-26,1 1-1,0 0 1,0 0-1,0 0 1,0 1-1,0-1 1,1 0-1,0 1 1,0 0-1,1 0 1,-1 0-1,1 0 0,0 0 1,-1 0-1,2 1 1,-1 0-1,0 0 1,1 0-1,-1 1 1,1-1-1,0 1 1,0 0-1,0 0 1,0 1-1,3-1 27,-1 1-683,0 0-1,0 0 1,0 0-1,0 1 0,0 0 1,3 1 683,-3 0-2430,1 0 0,0 1 1,-1 0-1,1 1 0,5 2 2430,20 10-5429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3.1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1 5120,'-12'3'1920,"12"0"-1504,0 5-160,0-8-224,4 5-1120,4 1-480,0-1 800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5.0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25 8320,'-2'-6'2996,"0"6"421,1 3 4255,1 21-7455,1 1-1,1-1 1,1 0 0,1 0 0,2-1 0,4 14-217,-10-36 39,0 0-1,1 0 1,-1 0-1,1 0 1,-1 0 0,0 0-1,1-1 1,-1 1 0,1 0-1,0 0 1,-1 0 0,1-1-1,0 1-38,-1-1 24,0 1 0,1-1-1,-1 0 1,0 0 0,0 0-1,0 0 1,1 0 0,-1 0-1,0 0 1,0 0 0,0 0-1,1-1 1,-1 1 0,0 0-1,0 0 1,0 0 0,0 0 0,1 0-1,-1 0 1,0 0 0,0 0-1,0 0 1,0-1 0,0 1-1,1 0 1,-1 0 0,0 0-1,0 0 1,0 0 0,0-1-1,0 1 1,0 0 0,0 0-1,0 0 1,0 0 0,1-1-24,-1-1 145,1 0 0,0-1 1,0 1-1,-1-1 0,1 1 1,-1-1-1,0 1 0,0-1-145,-1-36 752,1-23-181,0 54-556,1 1 0,0-1 0,0 1 0,1-1 0,0 1 0,2-5-15,-3 10-15,0 0-1,0 0 0,0 1 0,0-1 0,1 0 0,-1 0 0,1 1 0,0-1 0,-1 1 0,1-1 0,0 1 0,0 0 0,0 0 1,0 0-1,0 0 0,0 0 0,0 0 0,0 0 0,0 1 0,0-1 0,0 1 0,2-1 16,7 0-329,1 0 0,-1 0 0,1 1 0,0 1 329,6-1-835,38 2-10497,2 3 11332,4 0-3654,1-1 1601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5.3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220 21 11776,'-3'-1'1729,"-1"0"-1,1 0 1,0-1 0,0 1 0,0-1 0,-1-1-1729,-4-2 3445,5 4-3277,0 0 0,0 1 0,0-1 1,1 0-1,-1 1 0,0 0 0,0-1 0,0 1 0,0 0 0,0 1 1,0-1-1,0 0 0,0 1 0,0 0 0,0 0 0,0 0 1,0 0-1,1 0 0,-2 1-168,-7 3 56,0 1 0,1 0 0,0 0-1,-2 3-55,-28 24 44,36-29-46,0-1 1,1 1-1,-1 0 0,1 1 0,0-1 0,0 1 0,0-1 0,1 1 0,-1 0 2,3-4-4,-1 0-1,1 0 1,0 0-1,-1 0 1,1-1-1,0 1 1,-1 0-1,1 0 1,0 0 0,0 0-1,0 0 1,0 0-1,0 0 1,0 0-1,0 0 1,0 0-1,0 0 1,0 0-1,1 0 1,-1 0 0,0 0-1,1 0 1,-1-1-1,1 1 1,-1 0-1,1 0 1,-1 0-1,1 0 1,-1-1-1,1 1 1,0 0-1,-1-1 1,1 1 0,0 0-1,0-1 1,0 1-1,-1-1 1,1 1-1,1-1 5,1 1-5,0 0-1,0-1 1,1 1-1,-1-1 1,0 0-1,0 0 1,1 0-1,-1 0 1,0-1-1,0 1 0,3-2 6,9-2 12,1-1-1,-1-1 1,1-2-12,29-9-24,-44 16 25,1 0 1,-1 1-1,1 0 0,-1-1 0,1 1 0,-1 0 1,1 0-1,-1 0 0,1 0 0,0 0 0,0 1-1,-1-1 5,-1 0-1,1 0 0,-1 0 0,1 1 0,-1-1 1,1 0-1,-1 1 0,1-1 0,0 0 0,-1 1 1,0-1-1,1 1 0,-1-1 0,1 1 0,-1-1 1,0 1-1,1-1 0,-1 1 0,1 0-4,0 2 12,-1 1 0,1-1 0,0 1 0,-1-1 0,0 1 0,0-1 1,0 1-1,0 2-12,1 23-250,-1-28 208,0 1 1,0-1-1,1 0 1,-1 0 0,0 0-1,1 0 1,-1 0-1,1 0 1,-1 0-1,1 1 1,0-1-1,-1-1 1,1 1-1,0 0 1,0 0 0,0 0-1,0 0 1,0-1-1,0 2 42,2-1-504,0 0 1,0 0-1,0 0 0,0-1 0,0 1 0,0-1 0,0 1 0,1-1 1,-1 0-1,0 0 0,0-1 0,0 1 0,1-1 504,44-11-10304,-38 9 7623,24-7-2327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5.7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178 622 14080,'-13'2'2599,"1"0"1,-1 0 0,1 2 0,-12 4-2600,19-7 382,-1 0 0,1-1 0,0 0 0,-1 1 1,1-2-1,0 1 0,-1-1 0,1 1 0,0-1 0,0-1 0,-5-1-382,8 2 17,-1 0 1,1 0 0,0 0 0,1 0-1,-1 0 1,0-1 0,0 1-1,0-1 1,1 0 0,-1 1-1,1-1 1,-1 0 0,1 0-1,0 0 1,0 0 0,-1 0-1,2 0 1,-1 0-18,-1-2 3,1 1 0,1-1 0,-1 1 0,0-1 0,1 0 0,0 0 1,0 1-1,0-1 0,0 0 0,1-3-3,0 1-23,1-1 1,0 1 0,0-1-1,0 1 1,1 0-1,-1-1 1,2 1-1,-1 1 1,1-1 0,0 0-1,0 1 1,1-1 22,-2 3-115,1 0 0,-1 0 0,1 0 0,0 1 0,0 0 0,0 0 0,0 0 0,0 0 0,0 1 0,0-1 0,0 1 0,1 0 0,-1 0 0,0 1 0,1-1 0,-1 1-1,1 0 1,1 1 115,11 0-1130,0 2-1,-1 0 1,0 1-1,6 2 1131,-4-1-1204,-16-5 1145,-1 1 97,-1-1-1,1 0 1,0 1 0,0-1-1,-1 0 1,1 0-1,0 1 1,0-1 0,0 0-1,-1 0 1,1 0 0,0 0-1,0 0 1,0 0-1,0 0 1,-1 0 0,1-1-1,0 1 1,0 0-1,-1 0 1,1-1 0,0 1-1,0 0 1,-1-1 0,1 1-1,0-1 1,-1 1-1,1-1 1,0 1 0,-1-1-1,1 1 1,-1-1 0,1 0-1,-1 1 1,1-1-1,-1 0 1,1 0-38,0-5 253,1 0 1,-1 1-1,-1-1 0,1 0 1,-1 0-1,0 0 0,0 0 1,-1-2-254,-2-31 856,-1 0 0,-10-37-856,-3 11 186,1 7-548,-7-53 362,21 88-1974,2 23 1933,0 0-1,0 1 1,0-1 0,0 0-1,0 0 1,1 0-1,-1 0 1,0 0 0,0 0-1,0 0 1,0 0-1,0 0 1,0 0-1,0 0 1,0 0 0,0 0-1,1 0 1,-1 0-1,0 0 1,0 0 0,0 0-1,0 0 1,0 0-1,0 0 1,0 0-1,1 0 1,-1 0 0,0 0-1,0 0 1,0 0-1,0 0 1,0 0 0,0 0-1,0 0 1,0 0-1,1 0 1,-1 0 0,0 0-1,0 0 1,0 0-1,0 0 1,0-1-1,0 1 1,0 0 0,0 0-1,0 0 1,0 0-1,0 0 1,0 0 0,0 0-1,1 0 1,-1 0-1,0-1 1,0 1-1,0 0 1,0 0 0,0 0-1,0 0 1,0 0-1,0 0 1,0 0 0,0-1-1,0 1 1,0 0 41,2 2-241,0-1 0,-1 1 0,1 0 1,0 0-1,0 0 0,-1 0 0,2 1 241,14 31-928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50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11904,'-6'1'1286,"-3"0"5083,7 0-1053,10-1-3930,112 0 1274,-94 0-6238,0 0-3771,-20 1 603,-1 0 3700,1 3 1180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6.0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6 14464,'-1'-6'4319,"3"7"-802,-1 0-3219,-1 0 0,1-1 0,-1 1 1,0 0-1,1 0 0,-1 0 0,0-1 1,0 1-1,0 0 0,1 0 0,-1 0 1,0 0-1,0-1 0,0 1 0,0 0 1,0 0-1,-1 0-298,-2 11 489,-10 49 379,12-56-906,1 0 1,-1 0-1,1 0 1,0 0-1,1 0 0,-1 1 1,1-1-1,0 0 1,0 0-1,1 3 38,-2-7-117,1-1 1,-1 1-1,0 0 0,0-1 1,0 1-1,1-1 0,-1 1 1,0 0-1,0-1 0,1 1 1,-1-1-1,1 1 0,-1-1 0,0 1 1,1-1-1,-1 1 0,1-1 1,-1 0-1,1 1 0,-1-1 1,1 0-1,0 1 0,-1-1 1,1 0-1,-1 0 0,1 1 1,0-1-1,-1 0 0,1 0 0,-1 0 1,1 0-1,0 0 0,-1 0 1,1 0-1,0 0 0,-1 0 1,1 0-1,0 0 0,-1 0 1,1-1-1,-1 1 0,1 0 1,0 0-1,-1-1 0,1 1 0,-1 0 1,1-1-1,-1 1 0,1-1 1,-1 1-1,1 0 0,-1-1 1,0 1-1,1-1 0,-1 1 1,1-1-1,-1 0 117,5-5-1469,-1 0 0,0 0 0,0 0 0,3-6 1469,7-17-1328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6.4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0 15616,'-15'0'5887,"15"0"-4575,-3 5 320,3-5-160,0 0-896,0 0-224,0 0-1088,0 0-448,13 0 576,-5 0 288,14 0 256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7.2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177 43 5760,'18'-12'1898,"-18"11"-1758,1 1 0,-1 0 0,0 0-1,1-1 1,-1 1 0,0 0-1,1 0 1,-1-1 0,0 1 0,0 0-1,1-1 1,-1 1 0,0 0-1,0-1 1,0 1 0,1 0 0,-1-1-1,0 1 1,0-1 0,0 1-1,0 0 1,0-1 0,0 1 0,0-1-1,0 1 1,0 0 0,0-1-1,0 1 1,0-1 0,0 1 0,0 0-1,0-1 1,-1 1 0,1 0 0,0-1-1,0 1 1,0 0 0,-1-1-1,1 1 1,0 0 0,0-1 0,-1 1-1,1 0 1,0-1 0,0 1-1,-1 0 1,1 0 0,0-1 0,-1 1-1,1 0 1,-1 0 0,1 0-1,0 0-139,-21-8 6071,19 7-6278,-3 0 414,0 0-1,-1 0 0,1 0 1,0 1-1,-1 0 0,1 0 1,-1 0-1,1 1 1,0-1-1,-1 1 0,1 1 1,0-1-1,0 1 0,-1 0 1,1 0-1,1 0 0,-1 1 1,0-1-1,1 1 0,-1 0 1,1 1-1,0-1 0,0 1 1,0 0-1,0 0 1,0 1-207,-1 1 29,1 1 0,-1-1 0,1 1 0,1 0 0,-1 0 0,1 0 0,0 0 0,1 1 0,-2 4-29,4-10-5,-1 1 0,1 0 0,0-1 0,0 1 0,0-1-1,0 1 1,0 0 0,0-1 0,1 1 0,-1-1 0,1 1 0,0-1 0,1 3 5,-1-3 0,0-1 1,0 1-1,0-1 0,0 1 1,1-1-1,-1 1 0,0-1 1,1 0-1,-1 1 1,1-1-1,0 0 0,-1 0 1,1 0-1,0-1 0,0 1 1,0 0-1,-1-1 0,1 1 1,0-1-1,1 1 0,2-1 3,-1 1-1,1-1 0,0 0 0,0 0 1,-1 0-1,1-1 0,0 0 1,-1 0-1,1 0 0,-1 0 1,1-1-1,-1 1 0,1-1 1,-1 0-1,0-1 0,0 1 1,0-1-1,2-2-2,9-7-229,-1-1 0,0-1 1,-1 0-1,0-1 229,3-3-673,3-6-724,-15 19 929,0 0 0,1 0 0,-1 0 0,1 0 0,0 1 1,0-1-1,4-1 468,-6 4 18,6-2 2523,-8 4-2459,-1 0 0,1 1 0,-1-1-1,0 0 1,1 1 0,-1-1 0,0 1 0,1-1 0,-1 0 0,0 1 0,1-1-1,-1 1 1,0-1 0,0 1 0,0-1 0,0 1 0,1-1 0,-1 1 0,0-1 0,0 1-1,0-1 1,0 1 0,0-1-82,2 34 1181,-2-26-1067,0-1 0,1 1 0,-1 0 1,2 3-115,1 0 52,-2-4-38,0 0 0,1 0 0,0 0 0,1-1 0,-1 1 0,4 5-14,-5-11 0,0 0 0,-1 1 0,1-1 0,0 0 0,0 0 0,0 0 0,0 0 1,0 0-1,1 0 0,-1-1 0,0 1 0,0 0 0,1 0 0,-1-1 0,0 1 0,1-1 0,-1 1 0,0-1 0,1 0 0,-1 0 0,1 1 0,-1-1 0,0 0 0,1 0 1,-1 0-1,1-1 0,-1 1 0,1 0 0,-1 0 0,0-1 0,1 1 0,-1-1 0,0 1 0,1-1 0,-1 0 0,0 1 0,1-1 0,6-4-14,0-1 0,0 0 0,0 0 1,-1 0-1,0-1 0,0 0 0,0 0 0,-1-1 0,3-4 14,-2 2-4,1 1 1,0-1-1,1 2 0,0-1 0,5-3 4,-14 12-2,1-1 1,0 1-1,-1-1 0,1 1 0,0-1 1,0 1-1,-1-1 0,1 1 0,0-1 1,0 1-1,0 0 0,0 0 0,0 0 0,0-1 1,0 1-1,-1 0 0,1 0 0,0 0 1,0 0-1,0 0 0,0 0 0,0 1 1,0-1-1,0 0 0,0 0 0,-1 1 1,1-1-1,0 0 0,0 1 0,0-1 0,0 1 1,-1-1-1,1 1 0,0 0 0,-1-1 1,1 1-1,0 0 0,-1-1 0,1 1 1,-1 0-1,1 0 0,-1-1 0,1 1 1,-1 0-1,0 0 2,3 4 41,-1 0-1,-1 0 1,1 0 0,-1 0 0,0 0 0,0 5-41,0-6 2,-1 0 1,1 0 0,-1 0 0,1 0 0,0 0-1,1 0 1,-1-1 0,1 1 0,-1 0-1,1-1 1,0 1 0,0-1 0,1 0 0,-1 0-1,2 2-2,21 13-4959,-13-9 3349,5 4 724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7.5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223 46 11392,'-1'-1'581,"-15"-29"4911,7 19 434,8 11-5752,0-1 0,-1 1 0,1-1 0,0 1 0,0 0 0,0-1 0,-1 1 0,1 0 0,0 0 0,0 0 0,-1 0 0,1 0 0,0 0 0,-1 0 0,1 1 0,0-1 0,0 0 0,0 1 0,-1-1-174,-26 10 630,17-5-510,-1 0-1,1 1 0,1 1 1,0 0-1,0 0 1,0 1-1,-8 9-119,13-12 16,0 0 0,0 0 0,1 1 0,-1-1 1,1 1-1,1 0 0,-1 1 0,1-1 0,0 0 0,1 1 0,-1 0 0,1-1 0,1 1 0,-1 5-16,1-9 2,1 0-1,0-1 0,0 1 0,1 0 1,-1 0-1,0 0 0,1 0 0,0 0 1,0-1-1,0 1 0,0 0 0,0-1 0,0 1 1,1 0-1,-1-1 0,1 0 0,1 2-1,0-1 5,0 0-1,0 0 0,1 0 1,0 0-1,-1-1 0,1 1 1,0-1-1,0 0 1,0 0-1,4 0-4,4 2-58,1-1 0,0 0 0,0-1 0,0 0 0,0-1 0,0-1 0,5 0 58,-6-1-642,0-1 0,0 1 1,0-2-1,0 0 0,4-2 642,34-13-6995,-27 10 1930,7-2 1231,0 4 1834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7.9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173 343 11776,'-9'-2'2005,"-1"0"0,0 0 0,0 1 1,-5 0-2006,12 1 671,-1 0 0,1 0-1,-1-1 1,1 0 0,-1 1 0,1-1 0,0-1 0,0 1 0,-1 0 0,0-2-671,-1 0 159,0 0 1,0-1-1,1 1 0,-1-1 1,1 0-1,0 0 0,0-1 0,-2-2-159,1-1 46,0 1-1,1-1 1,0 0-1,0 0 1,1-1-1,0 1 1,1-1-1,-1 1 1,2-1-1,-1 0 1,1-8-46,0 5 11,1 0 1,0 0-1,1 0 1,1 1-1,0-1 1,0 0-1,1 1 0,4-10-11,-5 16-18,1-1-1,0 1 1,0-1-1,1 1 1,-1 0-1,1 1 1,0-1-1,0 1 1,1-1-1,-1 1 19,-2 3-23,-1 0 0,1 0 0,0 0 0,-1 0 0,1 0 0,0 0 0,-1 0 0,1 0 0,0 1 0,0-1 0,0 1 1,0 0-1,-1-1 0,3 1 23,-3 0-26,1 1 0,-1-1 1,0 0-1,1 1 0,-1-1 0,0 0 1,1 1-1,-1 0 0,0-1 1,0 1-1,0 0 0,0 0 1,0 0-1,0-1 0,0 1 1,0 0-1,0 1 0,0-1 1,0 0-1,0 0 0,-1 0 0,1 1 26,1 0-39,-1 1 0,0 0 0,0 0-1,0-1 1,0 1 0,-1 0-1,1 0 1,-1 0 0,1 0 0,-1 0-1,0 0 1,0 0 0,-1 0-1,1 0 1,0-1 0,-1 1 0,0 0-1,0 1 40,-1 4 4,-1-1 0,-1 1 1,1-1-1,-1 0 0,0 0 0,-1 1-4,0-2-1223,5-6 1013,0 0 0,0 0 0,0 0 0,0 0 0,0 0 0,0 0-1,1 0 1,-1 0 0,0 0 0,0 0 0,0 0 0,0 0-1,0 0 1,0 1 0,0-1 0,0 0 0,0 0 0,0 0-1,0 0 1,0 0 0,0 0 0,0 0 0,0 0 0,0 0 0,0 0-1,0 0 1,0 0 0,0 0 0,0 0 0,0 0 0,0 0-1,0 0 1,0 0 210,5-1-2685,5-1 3395,19 1-2059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8.2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0 10624,'-5'0'4032,"0"5"-3136,10 1 1087,0 2 257,-5 8-416,4 3-96,-4 4-640,4 4-288,-4-5-448,4 2-160,1-5-64,-2 0-160,-3-8 32,0-3-1696,5-19-704,5-8 1216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8.5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1 11392,'-5'3'4224,"13"1"-3297,10 3-191,-6-2-320,1-2-3327,1-3-1281,2 5 2080,2-2 1056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8.9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0 11008,'-4'17'2059,"1"-1"0,0 1 0,2 0 0,-1 0-1,2 10-2058,7 86 2857,-6-97-2729,-1-14-102,0-1 0,0 0-1,0 1 1,1-1 0,-1 0-1,0 1 1,1-1 0,-1 0-1,1 1 1,-1-1-1,1 0 1,-1 0 0,1 0-1,0 0 1,0 0 0,0 0-1,0 0 1,-1 0 0,2 1-26,-1-2 15,-1 0 0,1 1 1,0-1-1,0 0 1,0 0-1,0 0 0,0 0 1,-1 0-1,1 0 0,0 0 1,0 0-1,0 0 1,0 0-1,0 0 0,0 0 1,-1-1-1,1 1 0,0 0 1,0 0-1,0-1 1,-1 1-1,1-1 0,0 1 1,0-1-1,-1 1 0,1-1 1,0 0-1,-1 1 1,1-1-16,4-4 54,0-1 0,0 0 0,-1 0 0,1 0 1,-1 0-1,2-6-54,12-16 80,-18 27-75,6-7 1,0 1 0,1-1 0,-1 1-1,2 0 1,5-5-6,-12 11-1,0 0 0,0 0 0,1 1 0,-1-1 0,0 0 0,0 1-1,0-1 1,1 0 0,-1 1 0,0-1 0,1 1 0,-1 0 0,0 0 0,1-1-1,-1 1 1,1 0 0,-1 0 0,0 0 0,1 0 0,-1 0 0,0 1 0,1-1-1,-1 0 1,0 1 0,1-1 0,-1 1 0,0-1 0,1 1 0,-1 0 0,0-1 0,0 1-1,0 0 1,0 0 0,0 0 0,0 0 0,0 0 0,0 0 0,0 0 0,0 0-1,0 0 1,-1 0 0,1 1 0,0-1 0,-1 0 0,1 1 1,5 14 65,0 0 0,-1 0 0,-1 1-1,0 0 1,-2 0 0,1 9-65,-1 43-6522,0-53 5636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9.2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9 8320,'-4'-4'3072,"0"0"-2400,0 12 1248,4-8 352</inkml:trace>
  <inkml:trace contextRef="#ctx0" brushRef="#br0" timeOffset="1">1 20 19999,'4'16'2560,"-4"3"-1344,0 8-256,0 6-192,0 18-256,-4 10-128,4 7-224,0-3-64,0-2-192,0-17-64,0-8-992,0-8-384,0-11-1664,0-8-768,0-14 2113,0-8 959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9.6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64 12544,'-36'-37'4042,"31"28"-2714,9 4-154,13 5 832,-13 0-1394,207-11 3660,-188 10-4142,0 1 0,1 1 0,5 1-130,-11 0 47,-1-1-15,0 1 0,0 1 0,1 1 0,-2 0 0,11 5-32,-23-8-6,0 0 0,0 1 0,0-1 0,0 1 0,0 0 0,-1 1 0,1-1 1,0 1-1,-1-1 0,0 1 0,0 0 0,0 0 0,0 0 0,0 1 0,-1-1 0,1 1 0,1 2 6,-3-2-14,1-1 0,-1 1 0,1-1 1,-1 1-1,0-1 0,-1 1 0,1 0 0,-1 0 1,1-1-1,-1 1 0,0 0 0,-1 0 0,1-1 1,0 1-1,-1 0 0,0-1 0,-1 4 14,-3 7-39,0 0 0,-1-1-1,-8 12 40,5-7-31,-67 116-66,20-37-142,55-95 171,-9 19-114,9-10-432,1-11 563,1 0-1,-1 0 0,0 1 0,0-1 1,0 0-1,0 0 0,1 1 1,-1-1-1,0 0 0,0 0 1,0 0-1,1 0 0,-1 1 1,0-1-1,0 0 0,1 0 1,-1 0-1,0 0 0,0 0 1,1 0-1,-1 0 0,0 0 1,0 0-1,1 0 0,-1 0 1,0 0-1,1 0 0,-1 0 1,0 0-1,0 0 0,1 0 1,-1 0 51,7-2-450,-1 0 1,0 0-1,0 0 1,0-1-1,0 0 1,0-1-1,1 0 450,22-15-635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5:51.0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 12032,'-1'0'1036,"-5"4"5565,5-1-1337,1-2-4075,10 6 1440,1-6-2558,0 1 0,0-2 0,0 1 0,0-1 0,0-1 0,6-1-71,27-1-207,-37 3 736,12 0-4248,-2-4-10259,-12 3 11904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29.9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187 610 11008,'-6'2'1047,"1"1"1,0 0-1,0 0 1,0 0 0,0 0-1,0 1 1,0 1-1048,-2 3 2267,4-5-1369,0 1 0,-1-1 0,1 0 0,-1 0 0,1 0 0,-4 1-898,6-3 108,-1 0 0,0-1 0,1 1-1,-1 0 1,0-1 0,0 0-1,0 1 1,1-1 0,-1 0 0,0 0-1,0 0 1,0 0 0,0 0-1,1-1 1,-1 1 0,0-1-1,0 1 1,-1-1-108,0-1 45,0 1 0,0 0 0,0-1-1,0 0 1,1 0 0,-1 0 0,1 0 0,-1 0-1,1 0 1,-1-1 0,1 1 0,0-1 0,0 0-1,1 1 1,-1-1-45,-3-6 33,1 1 0,0-1 0,0 0 0,1 0 0,0-2-33,-1-3 7,1 1 0,0-2 0,1 1 0,1 0-1,0 0 1,0-1 0,2-1-7,-1 10-49,1 1-1,0 0 1,0 0 0,0 0-1,1 0 1,0 0 0,0 0 0,0 1-1,0-1 1,1 0 49,-1 2-97,0 0 0,1 1-1,-1-1 1,0 1 0,1-1 0,-1 1 0,1 0 0,0 0 0,0 0-1,0 1 1,0-1 0,0 0 0,0 1 0,0 0 0,1 0 0,0 0 97,-3 0-58,0 1 0,0 0 0,0-1 0,1 1 0,-1 0 0,0 0 0,0 0 0,0 0 0,1 0 0,-1 0 0,0 0 0,0 1 1,0-1-1,0 0 0,1 1 0,-1-1 0,0 0 0,0 1 0,0-1 0,0 1 0,0 0 0,0-1 0,0 1 0,0 0 1,0 0-1,0 0 0,-1-1 0,1 1 0,0 0 0,0 0 0,-1 0 0,1 0 0,-1 0 0,1 1 0,-1-1 0,1 0 0,-1 0 1,0 0-1,1 0 0,-1 0 0,0 1 0,0-1 0,0 1 58,0 3-72,0-1-1,0 1 1,0 0-1,-1 0 1,0 0 0,0-1-1,0 1 1,-1 0-1,1-1 1,-2 1 72,-22 46-37,11-26-311,13-22-1108,6-7-2944,45-29-4683,-14 8 7249</inkml:trace>
  <inkml:trace contextRef="#ctx0" brushRef="#br0" timeOffset="1">316 35 14720,'-26'-30'5439,"26"30"-4223,-9-5 640,9 5-32,-4 8-832,4-3-128,-4 17-416,-1 2-128,2 18-160,-2-4-128,5 27 0,0-11-960,5 15-416,-2-12-2688,2 0-1151,-1-11 2687,0-11 1280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30.2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39 139 10368,'-21'-27'3936,"21"27"-3040,-17-27 1567,17 24 545,0-2-864,0 2-320,0 0-832,0-2-288,12 2-416,-2-2-192,11-2 0,-4 0-64,18-5-32,-6 4-1536,6-3-640,-5 3 1088,-4 4 544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30.6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243 261 12800,'-12'7'1961,"-16"9"5981,-15 5-7942,39-19 336,0-1 1,0 1-1,0-1 0,0-1 0,0 1 0,0 0 0,-1-1 0,1 0 0,0 0 0,0 0 0,-1-1 0,-2 0-335,2 0 61,1 0 0,0 0 1,0-1-1,0 1 0,0-1 0,0 0 1,0 0-1,0-1 0,1 1 1,-1-1-1,1 0 0,0 0 1,-1 0-1,1 0 0,1 0 1,-1-1-1,0 1 0,1-1 1,0 0-1,0 0-62,-4-9 34,0 1 0,1-1 0,1 0 0,-2-8-34,5 14 7,0 1 0,0 0-1,0-1 1,1 1-1,0-1 1,0 1-1,0 0 1,1-1-1,0 1 1,1 0-1,1-6-6,0 5-66,0 0 0,0 1 0,1-1 0,-1 1 0,2 0 0,-1 0 0,1 0 0,-1 1 0,2 0 1,-1 0-1,0 0 0,1 0 0,0 1 0,0 0 0,1 0 0,-1 1 0,1 0 0,-1 0 0,6-1 66,7 2-637,-9 5 67,-9-3 546,-1 0-1,0 0 1,0 0 0,0 1 0,1-1 0,-1 0-1,0 0 1,0 0 0,0 0 0,0 1 0,1-1 0,-1 0-1,0 0 1,0 0 0,0 1 0,0-1 0,0 0-1,0 0 1,0 1 0,0-1 0,0 0 0,0 0-1,0 1 1,0-1 0,0 0 0,0 0 0,0 1 0,0-1-1,0 0 1,0 0 0,0 1 0,0-1 0,0 0 24,-3 6-40,0 0 1,-1-1 0,1 1 0,-1-1-1,0 0 1,-1 0 0,1 0-1,-2 1 40,-20 23-165,25-29 109,1 0 1,0 1-1,-1-1 0,1 1 1,0-1-1,-1 0 1,1 1-1,0-1 1,0 1-1,-1-1 1,1 1-1,0-1 1,0 1-1,0-1 1,0 1-1,0-1 1,0 1-1,0-1 1,0 1-1,0-1 1,0 1-1,0-1 1,0 1-1,0-1 0,0 1 56,7 3-2294,9-3-3538,23-3-1298,1-1 2490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30.9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266 17 13312,'-32'-14'4287,"21"12"-2399,7 2-1869,-1-1 657,0 1 1,0 1-1,1-1 1,-1 1-1,0 0 1,0 0 0,0 0-1,1 1 1,-1-1-1,-1 2-676,-9 5 186,1 0 0,0 1 0,0 1 0,1 0 1,1 1-1,-1 1 0,2 0 0,0 0 0,-7 10-186,14-16-12,0 1 0,1-1 0,0 0 0,0 1 0,0 0-1,1 0 1,0 0 0,0 0 0,1 0 0,0 0 12,0-4-19,1-1 0,0 1 0,0-1 0,0 1 0,0-1 0,0 1 0,1-1-1,-1 1 1,1-1 0,-1 0 0,1 1 0,0-1 0,0 0 0,0 1 0,0-1 0,1 0 0,-1 0 0,1 0-1,-1 0 1,1 0 0,0 0 0,-1-1 0,1 1 0,0 0 0,0-1 0,0 1 0,0-1 0,1 0 0,-1 0-1,0 0 20,5 1-249,0 0 0,0 0-1,-1-1 1,1 0-1,0-1 1,0 0-1,0 0 1,0 0-1,0-1 1,0 0-1,-1 0 1,1-1-1,0 1 1,-1-2-1,1 1 1,-1-1-1,0 0 1,5-3 249,23-14-523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6:31.2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90 3 13568,'0'0'423,"-7"-2"1575,7 2-1909,0 0-1,-1 0 0,1 0 0,0 0 0,0 0 0,0 0 0,0 0 0,-1 0 0,1 0 0,0 0 1,0 0-1,0 0 0,-1 0 0,1 0 0,0 0 0,0 0 0,0 0 0,0 0 0,-1 0 1,1 0-1,0 0 0,0 1 0,0-1 0,0 0 0,0 0 0,-1 0 0,1 0 0,0 0 0,0 0 1,0 1-1,0-1 0,0 0 0,0 0 0,0 0 0,0 0 0,-1 1 0,1-1 0,0 0 0,0 0 1,0 0-1,0 0 0,0 1 0,0-1 0,0 0-88,0 13 1062,-1-1 372,1 1 1,1-1-1,1 7-1434,40 177 1599,13 0-3326,-53-188 1353,1 0-1520,-1-1-1,1 1 1,0-1-1,1 2 1895,-4-13-1055</inkml:trace>
  <inkml:trace contextRef="#ctx0" brushRef="#br0" timeOffset="1">26 283 11776,'-25'-4'4480,"25"4"-3489,3 19 865,2-14 160,7 6-608,1 0-160,17 0-640,-4-3-224,17-8-256,-8 0-736,8-3-288,-8-2 448,-2 10 192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5.2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 51 7040,'-12'-32'5402,"9"23"1652,3 8-6937,0 1 0,0-1 1,0 1-1,0 0 1,0-1-1,0 1 0,-1-1 1,1 1-1,0 0 1,0-1-1,0 1 0,-1-1 1,1 1-1,0 0 1,0-1-1,-1 1 0,1 0 1,0-1-1,-1 1 1,1 0-1,0 0 0,-1-1 1,1 1-1,0 0 1,-1 0-1,1 0 0,-1 0 1,1-1-1,0 1 1,-1 0-1,1 0 0,-1 0 1,1 0-1,0 0 1,-1 0-1,0 0-117,1 0 30,0 0 0,-1 0 1,1 1-1,-1-1 0,1 0 1,0 0-1,-1 0 0,1 0 0,-1 1 1,1-1-1,0 0 0,-1 1 1,1-1-1,0 0 0,0 0 0,-1 1 1,1-1-1,0 1 0,0-1 1,-1 0-1,1 1 0,0-1 0,0 0 1,0 1-1,0-1 0,-1 1 0,1-1 1,0 1-1,0-1 0,0 0 1,0 1-31,-1 20 597,1 189-314,0-208-495,2 33-1651,-2-34 1609,0 0 1,0 0-1,0 0 1,0-1-1,1 1 1,-1 0-1,0 0 1,1-1-1,-1 1 1,0 0-1,1-1 0,-1 1 1,1 0-1,0 0 254,-1-1-226,0 0 0,1 0 1,-1 0-1,0 0 0,1 0 0,-1 0 0,0 0 0,1 0 0,-1 0 0,0 0 0,1 0 0,-1 0 0,0 0 0,0 0 0,1-1 0,-1 1 0,0 0 0,1 0 0,-1 0 0,0 0 1,0-1-1,1 1 0,-1 0 0,0 0 0,0 0 0,1-1 0,-1 1 0,0 0 0,0 0 0,0-1 0,1 1 0,-1 0 0,0-1 0,0 1 226,14-21-1354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5.5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 12032,'-43'14'4479,"43"-14"-3487,-13 8 768,13-8 192,0 3-1024,0 2-320,0 3-480,0-1-96,5 1-32,-2-4-2976,7-4-1247,-2 0 2111,14-12 1056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5.8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46 8064,'-2'-14'1254,"-1"-16"2724,3 28-2176,0 2 182,0 0-1761,1 1-1,-1-1 1,0 0 0,0 0-1,1 0 1,-1 0-1,0 0 1,0 1 0,0-1-1,1 0 1,-1 0 0,0 0-1,0 1 1,0-1-1,0 0 1,1 0 0,-1 1-1,0-1 1,0 0-1,0 0 1,0 1 0,0-1-1,0 0 1,0 0 0,0 1-1,0-1 1,0 0-1,0 0 1,0 1 0,0-1-1,0 0-222,-2 9 508,0 0 0,0 0 0,1 0 0,0 2-508,-4 29 614,-3 12-193,0 42-421,8-94 0,-2 74-752,7 63 752,-3-121-536,0 0-1,2 6 537,-3-18-590,1 1 0,-1-1-1,1 1 1,0-1 0,0 1-1,0-1 1,0 0 0,1 0-1,-1 0 1,1 0 590,-2-4-114,-1 1-1,1-1 1,-1 1-1,1-1 1,-1 1-1,1-1 1,0 0-1,-1 1 1,1-1-1,0 0 1,-1 1-1,1-1 1,0 0-1,-1 0 1,1 1 114,11-3-902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6.2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 34 9472,'-4'-9'1427,"2"7"-669,1-1-1,0 0 1,0 1-1,0-1 1,0 0 0,0 0-1,0-2-757,1 4 2576,0 1-229,0 0-289,0 0-516,1 10 703,1 13-1843,-1 1 0,0 0 1,-2 4-403,0 6 137,-2 53 135,-7 20-272,3-22-720,2 21 720,5-101-224,2 36-2018,-2-38 1647,0-1-1,1 0 0,0 1 1,-1-1-1,1 1 0,0-1 1,0 0-1,0 1 0,0-1 1,1 0-1,-1 0 0,0 0 0,1 0 1,0 0 595,8 5-2320,6-6 1115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6.5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2 14208,'-2'0'473,"1"-1"1,-1 1 0,0 0 0,0 0 0,1-1 0,-1 1-1,0 0 1,0 1 0,1-1 0,-1 0 0,0 0 0,1 1 0,-1-1-1,0 1-473,1 0 204,0-1-1,0 1 1,0 0-1,0 0 1,0 0-1,0 0 1,1 0-1,-1 0 1,0 0-1,1 0 1,-1 0-1,1 0 1,-1 0-1,1 0 1,-1 0-1,1 1 1,0-1-1,-1 0 1,1 0-1,0 1-203,-1 8 259,1-1 0,0 0 0,0 0-1,1 0 1,1 0 0,-1 1 0,1-1-1,1 0-258,-2-5 37,0 0-10,0 0 0,1 0 0,-1 0 0,1 0 0,0 0 0,0 0 0,0 0 0,1-1 0,-1 1 0,1-1 0,0 0 0,0 0 0,0 0 0,1 0 0,-1 0 0,1 0 0,-1-1 0,1 0 0,0 0 0,0 0 0,0 0 0,0-1 0,0 1 0,0-1 1,0 0-1,1 0 0,-1-1 0,0 1 0,3-1-27,2 1 89,-1-1 0,0-1 0,1 1 0,-1-1 0,0-1 1,0 1-1,0-1 0,0-1 0,0 1 0,0-1 0,0-1 0,-1 0 1,0 0-1,7-5-89,-10 6 19,0 0 0,-1 0 0,1-1 0,-1 1 1,0-1-1,0 0 0,0 0 0,0 0 0,-1-1 0,1 1 1,-1 0-1,0-1 0,-1 0 0,1 1 0,-1-1 0,0 0 1,0-2-20,0 3-677,-1 1 0,0-1 0,0 0 1,-1 0-1,1 0 0,-1 0 1,0 0-1,-1-3 677,1 3-1797,-3 12 847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7:58.0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21 512,'5'-7'256,"-5"7"-192,7-3-160,-2-2-32,2 2 64,3 0 96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7.1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23 7296,'0'-6'-446,"2"-4"5916,1 6 521,1 10-2761,-2 0-2874,0 0 0,0 0 0,-1 0 1,0 0-1,-1 0 0,1 1 1,-1-1-1,-1 0 0,1 0 0,-1 0 1,0 1-1,-1 1-356,-2 31 743,4-23-499,1 24-37,-1-39-207,0 1-1,1 0 1,-1 0 0,0-1 0,1 1 0,0 0 0,-1-1 0,1 1-1,0-1 1,0 1 0,-1-1 0,1 1 0,1-1 0,-1 0 0,0 1-1,0-1 1,0 0 0,2 1 0,-2-2 2,-1 0-1,1 0 1,0 0-1,-1 0 1,1 0-1,0 0 1,-1 0-1,1 0 1,0 0-1,-1 0 1,1-1 0,-1 1-1,1 0 1,0 0-1,-1-1 1,1 1-1,-1-1 1,1 1-1,-1 0 1,1-1-1,-1 1 1,1-1-1,-1 1 1,1-1-1,-1 1 1,0-1-1,1 0 1,-1 1 0,0-1-1,0 1 1,1-1-2,2-3 11,127-158 144,-127 160-165,-1-1 1,0 0 0,1 1 0,-1 0 0,1 0 0,0-1 0,0 1 0,0 0 9,-2 2 2,0 0-1,0-1 0,-1 1 0,1 0 1,0 0-1,0 0 0,-1 0 1,1 0-1,0 0 0,0 0 0,0 0 1,-1 0-1,1 0 0,0 0 0,0 0 1,-1 0-1,1 1 0,0-1 0,0 0 1,-1 1-1,1-1 0,0 1 0,-1-1 1,1 0-1,0 1 0,-1-1 1,1 1-1,-1 0 0,1-1 0,-1 1 1,1-1-1,-1 1 0,1 0 0,-1-1 1,0 1-1,1 0-1,7 12 23,-3-4-13,1 0 1,0 0 0,1-1 0,3 3-11,-9-9 0,1 0 0,0 0 0,0-1 0,0 1 0,0-1 1,0 0-1,0 1 0,0-1 0,0 0 0,0 0 0,0-1 1,1 1-1,-1 0 0,0-1 0,1 1 0,-1-1 0,1 0 1,-1 0-1,1 0 0,-1 0 0,2 0 0,5-2 12,0 0-1,0-1 1,0-1-1,0 1 0,0-1 1,0-1-1,2-1-11,17-12 142,12-11-142,-11 8 87,-28 20-84,0 0 0,0 0-1,0 0 1,0 1-1,1-1 1,-1 0-1,0 1 1,1-1-1,-1 1 1,0-1-1,1 1 1,-1 0-1,0 0 1,1-1-1,-1 1 1,1 0-1,0 0-2,-1 1 2,0-1 0,0 1-1,-1-1 1,1 1-1,0 0 1,0-1-1,0 1 1,0 0-1,-1 0 1,1-1-1,0 1 1,-1 0-1,1 0 1,0 0 0,-1 0-1,1 0 1,-1 0-1,0 0 1,1 0-1,-1 0 1,0 0-1,1 0 1,-1 0-1,0 1-1,6 30 128,0 0-1,-2 5-127,6 39-495,-9-74 491,5 19-1541,-6-20 1463,0 0 0,1-1 0,-1 1 0,0 0-1,1-1 1,-1 1 0,0 0 0,1-1 0,-1 1-1,1-1 1,-1 1 0,1-1 0,-1 1 0,1-1-1,0 1 1,-1-1 0,1 0 0,0 1 0,-1-1 0,1 0-1,0 1 1,-1-1 0,1 0 0,0 0 0,0 0-1,-1 1 1,1-1 0,0 0 82,19-8-555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7.4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49 180 14592,'-18'19'5439,"23"-5"-4223,0 2 352,-2-8-128,6 0-672,-1-1-32,-3-3-352,3 0-96,-8-4-160,5 0-160,-5-4-64,0-4-2496,0 1-1120,5 3 1888,3 0 896</inkml:trace>
  <inkml:trace contextRef="#ctx0" brushRef="#br0" timeOffset="1">10 8 16639,'-9'-8'6144,"14"16"-4768,-10-13-384,5 5-480,0 0-2112,5 0-672,3 0 1152,6 0 608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7.9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66 19 11392,'-3'-3'870,"-1"0"0,0 1 0,0 0 0,0 0 0,0 0 1,0 1-1,-2-1-870,5 1 161,0 1 0,1 0 0,-1 0 0,0 0 0,0 0 0,0 0 0,0 0-1,0 0 1,0 0 0,0 0 0,0 0 0,0 1 0,1-1 0,-1 0 0,0 1 0,0-1 0,0 0 0,0 1 0,1-1 0,-1 1 0,0-1 0,0 1 0,1 0 0,-1-1 0,0 1 0,1 0 0,-1-1 0,1 1 0,-1 0 0,1 0 0,-1 0 0,1-1-1,0 1 1,-1 0 0,1 0 0,0 0 0,0 0 0,-1 0-161,-1 10 154,0 0 1,1-1-1,1 1 0,-1 0 0,1 0 0,1 0 0,0 0 0,1-1 0,0 1 1,3 7-155,-4-13 11,-1 1 0,2-1 0,-1 0 0,1 0 0,0 0 0,0 0 0,0 0 0,1 0 0,-1-1 0,1 1 0,0-1 0,1 1 0,-1-1 0,2 1-11,-4-5 19,0 1 0,1 0-1,-1 0 1,0-1 0,1 1-1,-1-1 1,1 1-1,-1-1 1,1 1 0,-1-1-1,1 0 1,-1 0 0,1 0-1,-1 0 1,1 0 0,-1 0-1,1 0 1,-1-1 0,1 1-1,-1 0 1,0-1 0,1 1-1,-1-1 1,1 1 0,-1-1-1,0 0 1,0 0 0,1 0-1,-1 0 1,1 0-19,6-5 104,0-1 0,0 0 0,0-1 0,0-1-104,-1 3 75,20-24 154,-16 17-96,1 0 1,0 1-1,1 1 1,5-5-134,-16 15 22,-1 1 0,0-1 0,0 0 0,0 0 0,0 1 0,0-1 1,1 1-1,-1-1 0,0 1 0,1 0 0,-1-1 0,0 1 0,1 0 1,-1 0-1,0 0 0,1 0 0,-1 0 0,1 0-22,-1 0 16,0 1-1,0-1 0,0 1 1,-1-1-1,1 1 1,0-1-1,0 1 0,0 0 1,-1-1-1,1 1 1,0 0-1,0-1 0,-1 1 1,1 0-1,-1 0 1,1 0-1,-1 0 0,1 0 1,-1 0-16,3 6 54,-1 0 1,0 1 0,0 0-1,-1-1 1,0 1 0,-1 0-55,3 11 58,-2-14-67,0 1 0,0-1 1,1 0-1,-1-1 0,1 1 0,1 0 1,-1 0-1,1 0 9,-2-3-204,0-1 0,0 0-1,0 1 1,0-1 0,1 0 0,-1 0-1,0 0 1,1 1 0,-1-1 0,0-1 0,1 1-1,-1 0 1,1 0 0,0-1 0,-1 1-1,1 0 1,0-1 0,-1 0 0,1 1 0,0-1-1,-1 0 1,1 0 0,0 0 0,-1 0-1,1 0 1,0 0 0,1-1 204,9-2-1832,0-1 0,0-1 0,1 0 1832,22-9-1789,19-3 328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8.2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275 38 15872,'-17'-9'5840,"10"5"-4903,0 0-1,0 1 1,0 0 0,-1 0 0,1 1 0,-2-1-937,-2 2 98,-1 0 0,1 0 0,-1 1 1,1 0-1,0 1 0,-1 1 1,1 0-1,0 0 0,0 1 1,0 0-1,0 1 0,1 1 1,-1-1-1,1 2 0,0-1 1,-2 3-99,10-7-6,1 0 0,0 0 1,-1 0-1,1 1 0,0-1 1,0 0-1,0 0 0,0 1 1,0-1-1,0 1 0,0-1 1,0 1-1,0-1 0,0 2 6,1-2-1,0-1 0,0 1 0,0-1 0,0 1 0,0-1 0,0 1-1,0-1 1,0 0 0,0 1 0,0-1 0,0 1 0,0-1 0,1 1 0,-1-1-1,0 0 1,0 1 0,0-1 0,1 1 0,-1-1 0,0 0 0,0 1 0,1-1 0,-1 0 1,1 1 0,0 0 1,0-1 0,0 1-1,0-1 1,0 1 0,0-1 0,0 1-1,1-1 1,-1 0 0,0 1-1,0-1 1,0 0 0,1 0-1,8 1 11,0-1 0,0 0-1,0-1 1,0 0 0,0 0 0,0-1 0,-1 0 0,3-1-11,19-8 433,25-12-433,-31 12 75,0 1 1,0 2-1,10-2-75,-35 9-2,4 1-27,-1-1 0,0 0 0,0 1 0,0 0 0,0 0 1,3 0 28,-5 0-5,0 0 0,-1 0 0,1 0 0,0 1 0,-1-1 0,1 0 0,0 0 0,-1 1 0,1-1 0,0 1 0,-1-1 0,1 0 0,-1 1 0,1-1 0,-1 1 0,1-1 0,-1 1 0,1 0 0,-1-1 0,0 1 0,1-1-1,-1 1 1,0 0 0,1-1 0,-1 1 0,0 0 0,0-1 0,1 1 0,-1 0 0,0 0 0,0-1 0,0 1 5,1 37-214,-1-30-1239,0 1 1,0 0 0,1 0 0,1 3 1452,-1-9-1121,0 0 0,0 0 1,0 1-1,0-1 1,0 0-1,1 0 1,0 0-1,0-1 0,-1 1 1,2 0-1,-1-1 1,0 1-1,3 1 1121,14 9-2389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8.67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1 11648,'0'1'382,"-1"0"0,1 0 0,-1 0 0,1 1 0,0-1 0,0 0 0,0 1 0,0-1 0,0 0 1,0 0-1,0 1 0,0-1 0,0 0 0,1 0 0,-1 2-382,8 21 556,-6-17 335,11 51 1444,-2 0 1,-3 0-1,-2 10-2335,10 72-119,-11-109-511,2 1 0,1-2 0,5 12 630,-11-37-929,0 0-1,1 1 1,-1-1-1,1-1 1,0 1-1,0 0 1,1 0 929,-4-5-114,0 0 1,0 0-1,1 0 0,-1 1 1,0-1-1,0 0 1,1 0-1,-1 0 0,0 0 1,0 0-1,1 0 1,-1 0-1,0 0 1,0 0-1,1 0 0,-1 0 1,0 0-1,1 0 1,-1 0-1,0 0 0,0 0 1,1 0-1,-1 0 1,0 0-1,0-1 0,1 1 1,-1 0-1,0 0 1,0 0-1,0 0 0,1-1 1,-1 1-1,0 0 1,0 0-1,0 0 1,1-1-1,-1 1 0,0 0 1,0 0-1,0 0 1,0-1-1,0 1 0,0 0 1,0 0-1,1-1 114,3-12-1608,-2-8 355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9.0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39 0 14208,'-39'0'5343,"39"13"-4127,5-7 192,3 2-192,10 0-544,17 3 32,11-3-288,19 0-96,8-8-160,5 0-128,4-5 0,-4 2-6816,-10 3-3039,-12 8 4927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9.3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299 177 13696,'-21'6'3363,"-3"3"-761,-1-2 0,0-1 0,0-2 0,-3 0-2602,21-3 103,0 0 0,1-1-1,-1 0 1,0-1 0,0 1 0,0-1 0,1-1 0,-1 1-1,0-1 1,1 0 0,0-1 0,-1 0 0,1 0 0,0 0-1,0 0 1,1-1 0,-5-3-103,8 5-3,-1-1-1,1 1 1,-1 0 0,1-1 0,0 0-1,0 1 1,0-1 0,0 0-1,0 0 1,1 0 0,-1 0-1,1-1 1,0 1 0,0 0-1,0-1 1,1 1 0,-1 0 0,1-1-1,-1 1 1,1-1 0,0 1-1,1-1 1,-1 1 0,0 0-1,1-1 1,0 1 0,0 0-1,0-1 1,0 1 3,2-2-29,0 0-1,1 0 1,-1 0-1,1 1 0,0-1 1,0 1-1,1 0 1,-1 0-1,1 0 1,2-1 29,3-1-136,1-1 1,-1 2-1,1-1 1,8-2 135,-16 7-61,0 0 1,0 1-1,-1-1 0,1 0 1,0 1-1,0 0 1,3 0 60,-6 0-19,1 0 0,0 0 0,0 0 1,0 0-1,0 0 0,0 0 0,0 0 1,0 1-1,-1-1 0,1 0 0,0 1 0,0-1 1,0 1-1,-1-1 0,1 1 0,0-1 1,-1 1-1,1 0 0,0-1 0,-1 1 0,1 0 1,-1-1-1,1 1 0,0 0 19,-2 1 0,1-1 0,0 1-1,0-1 1,-1 1 0,1 0-1,0-1 1,-1 1 0,0-1-1,1 1 1,-1-1 0,0 0 0,0 1-1,0-1 1,0 0 0,0 1-1,0-1 1,0 0 0,-21 23 133,21-23-223,5-2-161,60-13-3789,-31 6-3070,0 1-1,34-2 7111,-26 8-1829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19.7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100 427 16128,'-18'11'5263,"15"-8"-4661,-1 0-1,0 0 0,0 0 1,-1-1-1,1 0 0,-1 0 1,1 0-1,-1 0 0,1-1 1,-1 0-1,0 0 0,-1 1-601,5-2 46,0 0 1,0 0-1,0 1 1,-1-1-1,1 0 0,0 0 1,0 0-1,0 0 0,0 0 1,0 0-1,0 0 0,0 0 1,0-1-1,0 1 1,-1 0-1,1-1 0,0 1 1,0 0-1,0-2-46,0 2 2,1 0 0,0 0 0,0 0 0,0 0 0,0 0 0,0-1 0,0 1 0,0 0-1,0 0 1,0 0 0,0-1 0,0 1 0,0 0 0,0 0 0,0 0 0,0 0 0,0-1 0,0 1 0,0 0 0,0 0 0,0 0 0,0 0 0,0-1 0,0 1 0,0 0-1,1 0 1,-1 0 0,0 0 0,0-1 0,0 1 0,0 0 0,0 0 0,0 0 0,1 0-2,11-7-72,-8 6-24,0 0 1,0 0 0,0 0-1,0 1 1,0-1 0,0 1-1,1 0 1,-1 0 0,0 1-1,0-1 1,0 1 0,0 0-1,0 0 1,0 0 0,0 1-1,1 0 96,10 5-1273,-1 0 0,0 1 1,9 8 1272,12 6-1328,-34-21 1368,1 0 0,0 0-1,-1 0 1,1-1 0,0 1 0,-1-1 0,1 1-1,0-1 1,0 0 0,-1 1 0,1-1 0,0 0 0,0 0-1,0 0 1,-1 0 0,2-1-40,-2 1 108,1-1 0,-1 1 0,0-1 1,0 0-1,1 1 0,-1-1 0,0 0 0,0 0 1,0 0-1,0 0 0,0 0 0,0 0 0,0 0 1,-1 0-1,1 0 0,0 0 0,0-1 0,-1 1 0,1 0 1,-1 0-1,1-1 0,-1 1 0,0-1-108,3-7 369,-2 0-1,1 0 1,-1 0-1,0 0 1,-1-1 0,0 1-1,-1-1-368,-9-68 651,5 42-565,-28-260-379,32 285-1028,4 18-1205,-2-3 2325,8 15-1095,-1-2 592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2.96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85 7296,'-4'-14'1174,"-5"-26"1040,6 10 7800,1 31-7074,-1 4-2467,3 40 289,-1 56-425,-3 62-273,4-16 16,0-146-74,0-1 0,0 1 0,0 0 0,0 0 0,0-1 1,0 1-1,0 0 0,0 0 0,0-1 0,0 1 0,0 0 0,0-1 0,0 1 0,1 0 0,-1-1 1,0 1-1,1 0 0,-1-1 0,0 1 0,1 0 0,-1-1 0,1 1 0,-1-1 0,1 1 0,-1 0-6,2-1 20,-1-1 1,0 1-1,0 0 0,0-1 0,1 1 0,-1-1 0,0 1 0,0-1 0,0 1 0,0-1 0,0 0 0,0 1 0,0-1 0,0 0 0,0 0-20,8-6 2,1 1 0,-1-1-1,2 2 1,-1 0 0,1 0 0,-1 1-1,4-1-1,-9 3-2,0 1 0,0 0 0,0 0 0,0 1 0,0-1 0,0 1 0,0 0 1,0 0-1,0 1 0,0-1 0,0 1 0,0 1 0,0-1 0,0 0 0,0 1 0,0 0 0,2 2 2,-5-3 25,-1-1-1,0 1 1,1 0-1,-1-1 1,0 1 0,0 0-1,1 0 1,-1 0 0,0 0-1,0 1 1,0-1 0,0 0-1,0 0 1,-1 0-1,1 1 1,0-1 0,0 1-1,-1-1 1,1 0 0,-1 1-1,1-1 1,-1 1 0,0-1-1,0 1 1,0-1 0,1 1-1,-1-1 1,-1 1-1,1-1 1,0 1 0,0 0-1,0-1 1,-1 0 0,1 1-1,-1-1 1,1 1 0,-1-1-1,0 1 1,0-1-1,1 0 1,-1 0 0,0 1-1,0-1 1,0 0 0,0 0-1,0 0 1,-1 0 0,1 0-1,0 0 1,-1 0-25,-7 6 220,-1-1 1,-1 0-1,1-1 1,-1 0-1,0-1 1,-1 0-221,1 0 50,1 0 0,0 0 0,-1 1 1,2 0-1,-1 1 0,1 0 0,-8 7-50,17-13-63,-1 1 0,1-1 0,-1 1-1,1-1 1,-1 1 0,1-1 0,-1 1-1,1-1 1,-1 1 0,1 0 0,0-1-1,-1 1 1,1 0 0,0-1 0,0 1-1,0 0 1,-1 0 0,1-1-1,0 1 1,0 0 0,0 0 0,0-1 63,7 7-2542,10-4-3738,25-5-2071,-2-1 2863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3.3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98 43 11392,'-47'-26'5343,"44"25"-5064,-16-10 2243,7 6 2400,12 5-3829,0 8-31,0-4-1008,1-1 0,0 0 1,0 1-1,0-1 0,0 0 1,1 0-1,-1 0 0,1 0 1,0 0-1,0 0 1,0-1-1,0 1 0,1 1-54,5 6 147,-6-7-122,-1-1 1,1 0-1,0 0 0,0 0 1,0 0-1,0 0 0,0 0 1,1 0-1,-1-1 1,0 1-1,1-1 0,-1 0 1,1 1-1,0-1 0,-1-1 1,1 1-1,0 0 1,0 0-1,0-1 0,-1 0 1,1 0-1,0 1 0,0-2 1,0 1-1,0 0 1,-1 0-1,1-1 0,0 0 1,0 1-1,-1-1 0,1 0 1,0-1-1,0 1-25,-1-1 7,1 1-1,-1 0 1,1 0-1,0 0 0,-1 0 1,1 0-1,0 0 1,0 1-1,-1-1 1,1 1-1,0 0 1,0 0-1,1 0-6,-1 0 2,-1 1-1,0 0 1,1 0 0,-1 0-1,0 0 1,0 0 0,0 0-1,0 1 1,0-1 0,0 1-1,0-1 1,-1 1 0,1 0-1,-1 0 1,1 0-1,-1 0 1,2 2-2,12 24 0,-1 0 0,-1 2 0,1 8 0,-11-31 0,3 10 89,0 0 0,-1 0 0,-1 1 0,0 0 0,-2-1-1,0 1 1,-1 1 0,0-1 0,-2 2-89,1-11 54,-1-1 0,-1 1 0,0 0 0,0-1 0,0 1-1,-1-1 1,0 0 0,-1 0 0,0 0 0,0 0 0,-1 0 0,0-1 0,0 0 0,-1 0-1,0-1 1,0 1 0,0-1 0,-1 0 0,-1 0-54,-4 2 51,1-1 1,-2-1-1,1 0 1,-1-1-1,0 0 0,0-1 1,0 0-1,-1-1 1,1-1-1,-1 0 0,-4 0-51,16-2-64,-1 1-123,0-1-1,0 1 1,0-1 0,0 0-1,0 0 1,0 0-1,0 0 1,0-1 0,0 1-1,0-1 1,0 0-1,1 0 1,-1 0-1,-1-1 188,3 2-273,1 0 0,-1-1 0,1 1 0,-1 0 0,1-1 0,-1 1 0,1-1 0,-1 1 0,1-1 0,-1 1 0,1-1 0,0 1 0,-1-1 0,1 0 0,0 1 0,0-1-1,-1 1 1,1-1 0,0 0 0,0 1 0,0-1 0,0 0 0,0 1 0,0-1 0,0 1 0,0-1 0,0 0 0,0 1 0,0-1 0,0 0 0,0 1 0,0-1 0,1 0 0,-1 1-1,0-1 1,1 1 0,-1-1 0,0 1 0,1-1 0,-1 0 273,4-5-1346,0 1 0,0-1 0,0 1 0,1 0 0,0 0 1346,37-32-2400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3.1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305 96 6016,'1'-3'480,"1"0"1,0 0-1,-1 0 1,0-1-1,0 1 0,0 0 1,0-1-1,0-2-480,-1 5 342,0 0 0,0 0-1,0-1 1,-1 1-1,1 0 1,0 0 0,-1-1-1,1 1 1,0 0-1,-1 0 1,0 0 0,1 0-1,-1 0 1,0 0-1,1 0 1,-1 0 0,0 0-1,0 0 1,0 0-1,0 0 1,0 0 0,0 0-1,0 1 1,0-1-1,0 1-341,-11-8 1416,7 4-947,0 1-1,0 0 0,0 0 0,0 0 0,-1 0 0,1 1 0,-1 0 0,0 0 0,1 1 0,-1 0 1,-6-1-469,5 1 133,-1 1 1,1 0-1,-1 1 1,1 0 0,-1 0-1,1 0 1,-1 1-1,1 0 1,0 1 0,0-1-1,0 2 1,0-1 0,0 1-1,1-1 1,0 2-1,0-1 1,0 1 0,0 0-1,-1 1-133,0 2 11,-1-1 1,2 1-1,-1 0 0,1 1 1,0-1-1,1 1 0,0 0 1,0 1-1,1-1 0,0 1 1,1 0-1,0 0 1,0 0-1,1 1 0,1-1 1,-1 0-1,2 1 0,0-1 1,0 1-1,0-1 0,2 0 1,-1 1-1,1-1 0,3 8-11,-3-12 0,1 1 0,0-1 0,0 1 0,1-1 0,0 0 0,0-1 0,0 1 0,1 0 0,0-1 0,0 0 0,0-1 0,6 5 0,4 1 0,0 0 0,0-1 0,1-1 0,11 4 0,-18-8-10,0 0 0,1-1 0,0-1-1,-1 0 1,1 0 0,0-1 0,0 0-1,0 0 1,7-2 10,-13 1 2,1 0 1,-1-1-1,1 1 0,-1-1 0,0 0 1,1-1-1,-1 1 0,0-1 0,0 0 1,0 0-1,0 0 0,0 0 0,-1-1 1,1 1-1,-1-1 0,1 0 0,-1 0 1,0-1-1,0 1 0,-1 0 0,1-1 1,1-2-4,-3 4-4,0 0-1,0-1 0,0 1 1,0 0-1,0-1 0,-1 1 1,1-1-1,-1 1 0,1-1 0,-1 1 1,0-1-1,0 1 0,0-1 1,-1 1-1,1-1 0,0 1 0,-1-1 1,0 1-1,1-1 0,-1 1 1,0 0-1,0-1 0,-1 1 0,1 0 1,0 0-1,-1 0 0,1 0 1,-2-1 5,0-1-5,0 1 0,-1 0 0,0 0 0,0 0 0,0 0 0,0 0 0,0 1 0,-1 0 0,1-1 0,-1 2 0,1-1 0,-1 1 0,0-1 0,-2 1 5,-14-2-52,-1 2 1,-18 1 51,22 0 39,11-2-69,13-2 58,17-5 80,-21 9-97,35-11 326,1 2 0,37-5-337,-17 5 222,-56 8-783,13 0 1731,-10 1-3808,-1 2-4447,4 4 5922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3.9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3 254 8576,'-2'-3'12385,"9"2"-7753,19 1-5304,-18 0 1857,35 2-407,24-2-396,-58 0-306,0-1 0,0 0 1,0-1-1,-1 1 0,9-4-76,-16 5 9,0-1 0,0 1 0,-1 0 0,1 0 0,0 0 1,-1-1-1,1 1 0,0 0 0,0-1 0,-1 1 0,1 0 0,-1-1 0,1 1 0,0-1 0,-1 1 0,1-1 0,-1 1 0,1-1 0,-1 0 0,1 1 1,-1-1-1,0 1 0,1-1 0,-1 0 0,0 0 0,1 1 0,-1-1 0,0 0 0,0 1 0,0-1 0,0 0 0,1 0 0,-1 0 0,0 1 0,-1-1 0,1 0 1,0 0-1,0 1 0,0-1 0,0 0 0,0 0 0,-1 1 0,1-1 0,0 0 0,-1 1 0,1-1 0,0 0 0,-1 1 0,1-1 0,-1 1 0,1-1 1,-1 0-10,-3-3 36,-1-1 1,1 0 0,-1 1-1,0 0 1,-4-2-37,7 4 1,-3-1-5,-31-24 147,-2 2 1,-16-8-144,52 32-6,1 1 0,0-1 0,0 0 0,-1 0 0,1 0 0,0 1 0,0-1 0,0 0 0,0-1 0,0 1 0,0 0 0,0 0 6,1 1-4,0-1 0,0 1 0,-1 0 0,1-1 0,0 1-1,0-1 1,0 1 0,0 0 0,0-1 0,0 1 0,0 0 0,0-1 0,0 1 0,0 0 0,0-1 0,0 1 0,1 0 0,-1-1 0,0 1 0,0-1 0,0 1 0,0 0 0,0 0 0,1-1 0,-1 1 0,0 0 0,0-1 0,1 1 0,-1 0 4,4-3-68,-1 1 1,1-1-1,0 1 1,0 0-1,1 0 1,-1 0-1,2 0 68,26-9-2436,24-6 2436,-25 9-3051,1 2 0,0 1 1,16 0 3050,-38 5-706,0 0 0,-1 0 0,7 2 706,27 8-1066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4.3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149 86 11136,'-10'7'2228,"2"-1"831,0-1 0,-1 0-1,0-1 1,-9 4-3059,13-6 328,0-1 0,0 0 0,0-1 0,0 1 0,0-1 0,0 0 0,0 0 0,-1 0-1,-1-1-327,5 1 12,1-1 0,-1 1-1,1 0 1,-1-1-1,1 1 1,-1-1-1,1 1 1,-1-1 0,1 0-1,0 1 1,-1-1-1,1 0 1,0 0 0,0 0-1,0 0 1,-1 0-1,1-1 1,0 1-1,0 0 1,1 0 0,-1-1-1,0 1 1,0 0-1,1-1 1,-1 1-1,1-1 1,-1 1 0,1-1-1,-1 1 1,1-1-1,0 0 1,0 1-1,0-2-11,0-1-35,1-1-1,0 1 1,0 0-1,0 0 1,1 0-1,0 0 0,-1 0 1,1 0-1,0 0 1,1 0-1,-1 1 1,1-1-1,0 1 0,0 0 1,0 0-1,0 0 1,0 0-1,2-1 36,-2 2-101,0 0 1,0 0-1,0 1 0,0-1 0,0 1 0,0-1 1,0 1-1,1 0 0,-1 0 0,0 0 1,2 1 100,-3 0-110,0-1 1,0 1 0,0 1-1,0-1 1,1 0 0,-1 0-1,0 1 1,0-1-1,0 1 1,0 0 0,0 0-1,0-1 1,0 1 0,-1 0-1,1 1 1,0-1 0,0 0-1,0 1 110,-1-1-53,1 0-1,-1 1 1,0-1-1,0 0 1,0 1-1,0-1 1,-1 0-1,1 1 1,0-1 0,0 1-1,-1-1 1,1 1-1,-1 0 1,0-1-1,1 1 1,-1 0-1,0 0 54,0 2 32,0-1 0,0 1 0,-1-1 0,1 1 0,-1-1 0,0 0 1,0 1-1,0 1-32,-4 5 332,0 1 1,0-1-1,-1-1 1,-7 10-333,13-19-30,0 0 0,1 0 0,-1 0 0,0 0 0,0 0 0,0 0 0,0 0 0,0 0 1,0 0-1,0 0 0,0 0 0,0 0 0,0 0 0,0 0 0,0 0 0,0 0 0,0 0 1,0 0-1,1 0 0,-1 0 0,0 0 0,0 0 0,0 0 0,0 0 0,0 1 1,0-1-1,0 0 0,0 0 0,0 0 0,0 0 0,0 0 0,0 0 0,0 0 0,0 0 1,0 0-1,0 0 0,0 0 0,0 0 0,0 0 0,0 0 0,0 1 0,0-1 0,0 0 1,0 0-1,0 0 0,0 0 0,0 0 0,0 0 0,0 0 0,0 0 0,0 0 0,0 0 1,0 0-1,0 0 0,-1 0 0,1 0 30,12-4-1203,-5 1 688,20-7-3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4.6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44 28 13824,'-41'-11'8154,"41"12"-8010,0-1 1,-1 0-1,1 1 1,0-1-1,0 1 1,0-1-1,-1 1 1,1-1-1,0 1 1,0-1-1,0 1 0,0-1 1,0 1-1,0-1 1,0 1-1,0-1 1,0 1-1,0-1 1,0 1-1,0-1 1,1 1-1,-1-1 1,0 1-1,1 0-144,2 12 309,-2-7-234,1-1 0,0 0 0,1 1 0,-1-1 1,1 0-1,0-1 0,0 1 0,1 0 0,-1-1 0,1 0 1,0 0-1,0 0 0,1 0 0,-1-1 0,1 1 0,0-1 0,-1 0 1,2-1-1,-1 1 0,0-1 0,0 0 0,1 0 0,-1-1 0,1 0 1,-1 0-1,1 0 0,3 0-75,-3-1 72,0 1 1,0-1 0,1 0-1,-1-1 1,0 1-1,0-1 1,0-1-1,0 1 1,0-1 0,0 0-1,0 0 1,0-1-1,-1 0 1,1 0-1,-1 0 1,0 0-1,0-1 1,0 0 0,0 0-1,-1-1 1,1 1-1,-1-1 1,0 0-1,2-4-72,-4 5-27,0 0-1,0 0 0,-1 0 0,1-1 0,-1 1 0,0 0 0,0-1 0,-1 1 0,1-4 28,-1-14-3828,2 18 2601,6 4 560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4.9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89 147 8704,'-30'-40'4314,"13"19"-2250,16 19-1221,-1 0 0,0 0 0,0 0 0,0 0 0,0 0 0,0 1 0,-1-1 0,1 1 0,-1-1-843,3 2 111,-1 0 1,0-1-1,1 1 0,-1 0 0,0-1 0,1 1 1,-1 0-1,0 0 0,1-1 0,-1 1 0,0 0 1,0 0-1,1 0 0,-1 0 0,0 0 0,0 0 1,1 0-1,-1 1 0,0-1 0,0 0 0,1 0 1,-1 0-1,0 1 0,0-1-111,1 1 19,-1 0-1,1-1 1,0 1-1,-1 0 1,1 0 0,0-1-1,0 1 1,-1 0-1,1 0 1,0-1 0,0 1-1,0 0 1,0 0-1,0 0 1,0 0 0,0-1-1,0 1 1,1 0-1,-1 0 1,0 0 0,0-1-1,1 1-18,7 20 66,0-8-60,0-1 1,1 0 0,1-1-1,0 0 1,2 2-7,-3-5 78,-1 0 1,-1 1-1,1 0 1,-2 0-1,1 1 1,-1-1-1,0 1 1,0 4-79,-25-38 2192,15 17-2104,0-1 0,0 0 0,1 0 0,0 0 0,1 0 0,0 0 0,0 0 0,1-1 0,0 1 0,0-1 0,1 1 0,0-6-88,1 8-13,0 1 1,0-1-1,0 0 1,1 1 0,0-1-1,0 1 1,0-1-1,1 1 1,0 0-1,0 0 1,0 0-1,1 0 1,-1 1 0,1-1-1,0 1 1,1 0-1,-1 0 1,1 1-1,-1-1 1,1 1-1,0 0 1,0 0 0,1 0-1,3 0 13,6-2-877,0 2 1,1 0-1,-1 1 1,1 0-1,0 1 0,-1 1 1,1 1-1,1 0 877,24 5-1963,1 10 939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5.3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286 8 13056,'-12'-3'2362,"8"2"-1455,0 0-1,0 0 1,0 1 0,0-1-1,0 1 1,0 0 0,0 0-1,-1 0 1,-2 1-907,-5 2 2268,0-1 0,-13 0-2268,17-2 132,-1 1 0,1 0 0,-1 1 0,1 0 0,0 0 0,-8 3-132,6-1 79,0 1 1,0 0-1,0 0 1,1 1-1,0 0 1,0 1-1,1 0 1,0 0-1,0 1 0,-1 1-79,8-7-9,-1 1 0,0-1 0,1 0-1,-1 1 1,1-1 0,0 1-1,0-1 1,0 1 0,0 0 0,0 1 9,1-3-2,-1 1 0,1 0 0,0-1 0,0 1 0,0-1 0,1 1 0,-1-1 0,0 1 0,1-1 0,-1 1 0,0-1 0,1 1 1,0-1-1,-1 1 0,1-1 0,0 0 0,0 1 0,0-1 0,0 0 0,0 0 0,0 1 2,3 1 0,0 1 1,1-1-1,-1-1 0,0 1 0,1-1 1,-1 1-1,1-1 0,0 0 0,0-1 1,0 1-1,0-1 0,0 0 0,0-1 1,0 1-1,2-1 0,15 1-158,0-1 0,20-3 158,-31 3-120,9-3-1457,-1 0 1,2-1 1576,12-3-5737,1 4-4727,-12 3 5035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5.6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247 260 15360,'-28'1'4469,"20"0"-3597,0 0 1,0-1-1,-1 0 1,1 0-1,0-1 1,0 0-1,0-1 1,0 0-1,0 0 1,-3-2-873,2 0 42,0-1 0,1-1 0,0 1 0,0-1 1,0-1-1,1 0 0,0 0 0,0 0 0,1-1 0,0 0 1,0 0-1,1 0 0,0-1 0,0 0 0,1 0 0,1 0 0,-1 0 1,1-1-1,1 1 0,0-1 0,-1-5-42,2 11 0,1 0 1,0 0-1,-1 1 0,1-1 1,1 0-1,-1 0 0,0 0 0,1 0 1,0 0-1,0 1 0,0-1 0,0 2-1,0 0-1,0 1 0,-1-1 0,1 1 1,0-1-1,1 1 0,-1-1 0,0 1 0,0-1 1,1 1-1,-1 0 0,0 0 0,1 0 1,-1 0-1,1 0 0,0 0 0,-1 0 1,1 0-1,0 1 0,-1-1 0,1 1 1,0-1-1,1 1 2,6-1-71,0 0 1,0 0-1,0 1 1,0 1-1,0-1 1,0 1-1,1 1 71,-7-2-20,0 1 0,0-1 0,0 1-1,0 0 1,0 0 0,0 0 0,-1 1-1,1-1 1,0 1 0,0-1 0,-1 1-1,1 0 1,-1 0 0,0 0 0,1 0 0,-1 0-1,0 1 1,0-1 0,-1 1 0,1-1-1,0 1 1,0 1 20,-2-3 10,1 0-1,-1 0 1,0 0-1,1 0 1,-1 0-1,0 0 0,0 0 1,0 0-1,0 0 1,0 0-1,0 0 1,0 0-1,0 0 1,0 0-1,-1 0 1,1 0-1,0 0 1,-1 0-1,1 0 1,-1 0-1,1 0 1,-1 0-1,1 0-9,-2 0 37,1 1 1,0-1-1,-1 0 0,1 0 1,-1 0-1,1 0 0,-1 0 1,1 0-1,-1 0 0,0-1 1,0 1-1,-1 0-37,-5 1-32,0-1 0,-1 0 0,1 0 1,-1-1-1,-1 0 32,9 1-172,1-1 0,-1 0 0,1 0 0,-1 0 0,1 0 0,-1 0 1,1 0-1,-1-1 0,1 1 0,-1 0 0,1 0 0,-1 0 0,1 0 0,0 0 0,-1-1 0,1 1 1,-1 0-1,1 0 0,0-1 0,-1 1 0,1-1 172,0 1-205,0-1 0,0 0 1,0 1-1,0-1 0,0 1 0,1-1 1,-1 1-1,0-1 0,0 0 0,1 1 0,-1-1 1,0 1-1,1-1 0,-1 1 0,1-1 0,-1 1 1,0 0-1,1-1 0,-1 1 0,1-1 1,-1 1-1,1 0 0,0-1 205,18-11-1195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6.2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20 11136,'-3'-3'1508,"2"2"-1184,1 1 1,0-1-1,-1 1 1,1-1-1,-1 1 1,1-1-1,0 1 0,-1-1 1,1 1-1,0-1 1,0 0-1,-1 1 1,1-1-1,0 1 1,0-1-1,0 0 0,0 0-324,0 1 139,0 0 0,0 0 0,0-1 0,0 1 0,0 0 0,0 0 0,0-1 0,0 1 0,0 0 0,0 0 0,0 0 0,0-1 0,0 1 0,1 0 0,-1 0 0,0 0 0,0-1 0,0 1 0,0 0 0,0 0 0,0 0 0,1 0 0,-1 0 0,0-1 0,0 1 0,0 0 0,1 0 0,-1 0 0,0 0 0,0 0 0,0 0 0,1 0 0,-1 0 0,0 0 0,0 0 0,0 0-1,1 0 1,-1 0 0,0 0 0,0 0 0,1 0 0,-1 0 0,0 0 0,0 0 0,0 0 0,1 0-139,8 4 1239,-6 1-1154,0 0-1,0 0 0,0 0 1,-1 1-1,0-1 0,0 0 1,-1 1-1,1-1 1,-1 1-1,0 0 0,0 0-84,1 7 96,23 133 242,2 12-100,-21-126-227,5 17-368,-6-40-426,0-10-4104,-4 0 3723,0 0 0,-1 0 0,1 0 0,0 0 0,-1 0 0,1-1 0,-1 1 0,1 0-1,-1 0 1,0-1 0,1 0 1164,0-9-5306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6.5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44 230 12544,'-9'-2'2679,"1"-1"0,0 0 0,-8-3-2679,16 6 90,0 0 1,0 0 0,0-1 0,-1 1-1,1 0 1,0 0 0,0 0 0,0 0-1,0 0 1,0 0 0,0 0 0,-1 0-1,1 0 1,0 0 0,0 0 0,0-1-1,0 1 1,0 0 0,0 0 0,0 0-1,0 0 1,0 0 0,0 0 0,0-1-1,0 1 1,-1 0 0,1 0 0,0 0-1,0 0 1,0 0 0,0 0 0,0-1-1,0 1 1,0 0 0,0 0 0,0 0-1,0 0 1,1 0 0,-1-1 0,0 1-1,0 0 1,0 0 0,0 0 0,0 0-1,0 0 1,0 0 0,0-1 0,0 1-1,0 0 1,0 0 0,0 0 0,1 0-1,-1 0 1,0 0 0,0 0 0,0 0-1,0 0 1,0-1 0,0 1 0,1 0-1,-1 0 1,0 0 0,0 0 0,0 0-91,13-9 634,-1 0 0,1 1 1,11-5-635,-11 6 75,66-35 76,1 2 0,2 5 0,4 2-151,-78 31-224,0-1 0,0 1 0,0 0 0,0 1 0,8-1 224,-14 2-97,-1 0 1,0 0-1,1 0 0,-1 0 1,0 0-1,0 0 1,1 0-1,-1 1 0,0-1 1,0 0-1,0 1 0,1-1 1,-1 1-1,0-1 0,0 1 1,0 0-1,0-1 0,0 1 1,0 0-1,0 0 0,0 0 1,0 0-1,0 0 0,0 0 1,-1 0-1,1 0 0,0 0 1,-1 0-1,1 0 0,-1 0 1,1 1-1,-1-1 1,0 0-1,1 0 0,-1 1 1,0-1-1,0 0 0,0 0 1,0 1-1,0 0 97,-2 26-667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7:26.9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9 128 15872,'-8'0'5887,"8"0"-4575,38-13 384,-13 7-128,15-7-640,6-6-64,7 0-384,-5-3-128,-10 6-192,-3 5-192,-10 3 0,-4 8-2016,-4 5-864,6 6 1472,-3 5 704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8:35.2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28 6784,'0'-1'248,"0"-1"0,0 1 0,0 0 0,1-1 0,-1 1 0,0 0 0,0 0 0,1-1 0,-1 1 0,1 0 0,-1 0 0,1 0 0,0 0 0,-1-1 0,1 1 0,0 0 0,0 0 0,0 0-248,3 0 1201,-1 0 0,1 0 0,0 1 0,0-1 0,3 1-1201,-6 0 131,0 0-1,-1 0 1,1 0 0,0 1 0,-1-1 0,1 0-1,-1 0 1,1 1 0,0-1 0,-1 0 0,1 1-1,-1-1 1,1 0 0,-1 1 0,1-1-1,-1 1 1,1-1 0,-1 1 0,1-1 0,-1 1-1,0 0 1,1-1 0,-1 1 0,0-1 0,0 1-1,1 0 1,-1-1 0,0 1 0,0 0 0,0-1-1,0 1 1,0 0 0,0-1 0,0 1-1,0 0 1,0-1 0,0 1-131,-4 33 155,2-23 200,-2 28 129,2 0-1,1 0 1,3 8-484,12 119 948,-5-74-707,-2 121 124,-4-84-271,11 24 98,-1 0 186,-12-137-336,2 43 39,-4 0-1,-4 41-80,2-78 45,2 1 1,0 0-1,2 0 0,0 0 1,2-1-1,0 1 0,2-1 1,3 10-46,-2-12 109,-2-1 1,0 1 0,-1 0 0,-1 2-110,1 83-1178,-3-82 93,-1-59-14158,-3 9 9441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3.5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19 12032,'-3'-2'999,"3"1"-701,-1 1 1,0-1-1,0 1 0,1-1 1,-1 1-1,1-1 0,-1 1 0,1-1 1,-1 0-1,1 0 0,-1 1 1,1-1-1,-1 0 0,1 0 1,0 1-1,-1-1 0,1 0 0,0 0 1,0 0-1,0 0 0,0 0-298,0 1 1808,3 4 2272,-5 18-3175,0-1-1,-3 13-904,-2 13 287,4-21-218,0 1-30,0 25-39,3-44 9,0 0 0,1 0 1,0 0-1,1 0 0,-1-1 0,1 1 0,1 0 1,2 5-11,-4-11 8,0 0-1,0 1 0,1-1 0,-1 0 0,0 0 0,1 0 0,0 0 0,0-1 0,-1 1 0,1 0 0,0-1 0,0 1 0,0-1 0,0 0 0,1 0 0,-1 0 0,0 0 0,1 0 0,-1 0 0,0 0 0,1-1 1,-1 1-1,1-1 0,-1 0 0,1 0 0,-1 1 0,1-2 0,-1 1 0,1 0 0,-1 0 0,1-1 0,1 0-6,9-3 27,-1 0-1,1-1 1,-1 0-1,0-1 1,7-4-27,-13 7 25,16-9 322,-1-1-1,14-11-346,-26 17-1386,-1-1 1,0 0-1,1-1 1386,5-9-6181,-4 0-3869,-9 10 5325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5:49.2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482 9 7040,'-5'-4'2094,"4"4"-1568,0-1 0,1 1 1,-1-1-1,0 1 1,0-1-1,1 1 1,-1 0-1,0 0 1,0-1-1,1 1 1,-1 0-1,0 0 1,0 0-1,0 0 1,1 0-1,-1 0 1,0 0-1,0 0 1,0 0-1,0 0-526,-29 0 1375,1 1 0,-1 2-1,0 1 1,-1 1-1375,4 1 264,1 0 0,0 2 1,0 1-1,1 1 0,-12 8-264,27-13 36,1 1-1,0 0 1,0 0-1,0 1 1,1 1-1,0-1 1,0 1-1,1 0 1,0 1-1,0 0 1,1 0-1,0 1 1,1-1 0,-4 10-36,3-5 4,2-1 0,0 1 0,0 0 0,2 0 0,0 0 0,0 1 1,1-1-1,1 0 0,0 1 0,1-1 0,1 0 0,0 0 1,1 1-5,-1-4 6,1 0 1,1-1-1,0 0 1,0 1-1,1-1 1,0-1-1,1 1 1,0-1-1,1 0 1,-1 0 0,2-1-1,-1 0 1,1 0-1,1 0 1,-1-1-1,1-1 1,1 1-7,-5-4 16,1 0 1,-1 0-1,1 0 1,0-1-1,-1 0 1,1 0-1,0-1 1,0 1-1,0-1 1,1-1-1,-1 1 1,0-1-1,0 0 1,0 0-1,0-1 1,0 0-1,1 0 1,-1 0-1,0-1 1,-1 0-1,5-2-16,15-4-4,-1-2 0,0-1-1,0-1 1,-2 0-1,1-2 1,19-16 4,-37 25 7,0 0-1,0-1 1,0 0 0,-1 1 0,0-1 0,0-1-1,-1 1 1,0 0 0,0-1 0,0 0 0,1-5-7,0-1 21,-1 0 0,-1-1 0,0 1 1,-1 0-1,0-12-21,-2-5 86,-4-24-86,4 46 5,0-38-656,1 45 577,0 1-81,2 1 0,1 3 115,1 0 1,-1 1-1,0-1 0,0 1 0,-1 0 0,1-1 0,-1 1 1,0 0-1,0 0 0,-1 1 0,0-1 0,1 0 0,-2 1 1,1-1-1,0 5 40,-1 2 21,-1 0 0,0-1 1,0 1-1,-1 0 1,0-1-1,-4 10-21,4-14 4,-1 4-2,-1-1-1,0 1 1,-5 9-2,7-17 20,0 1-1,-1-1 0,1 0 0,-1 0 0,1 0 1,-1 0-1,0 0 0,0-1 0,0 0 0,-1 1 1,1-1-1,-3 1-19,2-1 49,0 0 0,0 0 0,-1-1 0,1 0 0,0 0 0,-1 0 0,1 0 0,0 0 0,-1-1 0,1 0 0,-1 0 0,1 0 0,-5-1-49,2-1 38,0 1 0,1-1 0,-1-1 0,1 1 0,0-1 0,-1 0 1,1-1-1,-3-1-38,-8-9 2,0 1 1,1-2-1,0 0 1,1-1-1,0-2-1,14 17-2,-10-11-24,1 0 1,0-1-1,-7-14 25,15 24-9,0 0 1,1-1-1,-1 1 0,1-1 0,-1 1 1,1-1-1,0 1 0,1-1 1,-1 0-1,1 1 0,-1-1 0,1 0 1,0 0-1,1 1 0,-1-1 1,1 0-1,-1 1 0,1-1 0,1-1 10,-1 1-7,1 0 1,0 0 0,0 0 0,1 0 0,-1 1 0,1-1 0,0 1 0,-1-1 0,2 1 0,-1 0 0,0 0 0,1 0 0,-1 1 0,1-1 0,2 0 5,0 0-11,0 0-1,1 0 1,-1 1-1,1 0 1,0 1-1,-1-1 1,1 1-1,0 1 1,5-1 11,-1 1-11,1 0 0,-1 1 0,0 1 0,0-1 0,-1 2 1,1 0-1,0 0 0,-1 1 0,0 0 0,0 0 0,0 2 0,4 2 11,-11-6 7,1 0-1,-1 1 1,0-1 0,-1 1-1,1 0 1,0 0-1,-1 0 1,0 0 0,1 1-1,-1-1 1,-1 1 0,1-1-1,0 1 1,-1-1-1,0 1 1,0 0 0,0 0-1,0 0 1,-1 0-1,1-1 1,-1 1 0,0 0-1,0 0 1,-1 2-7,0 2 16,0 0 1,-1-1 0,0 0-1,0 1 1,-1-1-1,0 0 1,0 0-1,-1 0 1,0 0-1,0-1 1,-1 0-1,0 1-15,-8 10 40,-1-1 0,-1-1 1,0 0-1,-15 11-41,24-21 29,-1-1-1,0 1 1,0-1-1,0 0 1,-1-1-1,1 0 1,-1 0 0,0-1-1,0 0 1,0 0-1,0-1 1,0 0-1,0 0 1,0-1-29,6 0 3,0 0 0,1 0 1,-1 0-1,0 0 0,1-1 1,-1 1-1,1-1 0,-1 1 0,1-1 1,-1 1-1,1-1 0,-1 0 0,1 0 1,-1 0-1,1 0 0,0 0 1,0 0-1,-1 0 0,1 0 0,0-1 1,0 1-1,0 0 0,0-1 1,1 1-1,-1-1 0,0 1 0,1-1 1,-1-1-4,-1-2-1,1 0 0,0 0 0,0 0 1,0 0-1,1 0 0,0 0 1,0-1-1,0 1 0,0 0 1,2-10-12,0 1 0,1 0 0,0 0 0,1 1 0,0-1 0,2 1 0,-1-1 0,1 2 0,2-2 12,-5 8-7,1 1 0,0-1 0,0 1 0,0-1 0,1 1 1,0 1-1,0-1 0,0 1 0,0 0 0,1 0 0,-1 0 1,1 1-1,0 0 0,1 0 0,-1 0 0,0 1 0,1 0 1,-1 0-1,1 1 0,2-1 7,-5 2-5,0 0-1,0 0 1,0 0 0,0 0 0,0 1 0,0 0 0,0 0-1,0 0 1,0 0 0,0 1 0,-1-1 0,1 1 0,0 0-1,-1 0 1,1 0 0,-1 1 0,0-1 0,0 1 0,0 0-1,0 0 1,0 0 0,-1 0 0,2 2 5,2 3-11,-1 1 0,1 0-1,-2 0 1,1 0 0,-1 0 0,0 1 0,-1 0 0,2 9 11,-4-11 3,0 0 1,-1-1-1,0 1 0,0 0 1,-1 0-1,0 0 0,0-1 1,-1 1-1,1 0 0,-2-1 1,1 0-1,-1 1 0,0-1 1,-1 0-1,0 0 0,0-1 1,0 1-1,-1-1 0,-2 2-3,3-3 29,1-1 0,-1 1 0,-1-1 0,1 0-1,0-1 1,-1 1 0,0-1 0,0 0 0,0 0-1,0 0 1,-1-1 0,1 1 0,-1-1 0,1-1 0,-1 1-1,0-1 1,0 0 0,0 0 0,1-1 0,-1 0 0,0 0-1,0 0 1,0-1 0,0 1 0,-4-2-29,6 0 24,-1 1-1,1-1 1,0 0 0,-1 0-1,1 0 1,0 0 0,0-1-1,1 0 1,-1 0 0,1 0 0,-1 0-1,1 0 1,0-1 0,0 0-1,0 0-23,-1-1 10,1-1 0,0 0-1,1 0 1,-1 0 0,1 0-1,0 0 1,0 0-1,1-1 1,0 1 0,0-3-10,0-2 0,1-1 0,0 1 0,1 0 0,0 0 0,1 0 0,0-1 1,1 2-1,0-1 0,0 0 0,1 0 0,1 1 0,2-4 0,-3 7-11,1 1 0,0-1 0,0 1 0,0-1 1,1 1-1,0 1 0,0-1 0,1 1 0,-1 0 0,1 1 0,5-3 11,-8 5-10,0 0 0,0 0 0,0 0 0,0 1 0,0 0 0,0 0-1,0 0 1,0 0 0,1 0 0,-1 1 0,0 0 0,0 0 0,1 0 0,-1 1 0,0-1 0,0 1 0,1 0 0,-1 0-1,0 0 1,0 1 0,0 0 0,0-1 0,1 3 10,0-1-6,0 0-1,-1 0 1,0 1 0,0 0-1,0 0 1,0 0-1,0 0 1,-1 1-1,0 0 1,0-1 0,0 1-1,0 0 1,-1 0-1,0 1 1,0-1 0,0 0-1,0 4 7,-2-4 12,1-1 1,-1 1-1,1 0 0,-1 0 1,0-1-1,-1 1 0,0 0 1,1-1-1,-1 1 0,-1 0 0,1-1 1,-1 1-1,1-1 0,-1 0 1,-1 1-1,1-1 0,-1 0 1,1 0-1,-1 0 0,0-1 0,-3 3-12,-1 2 23,-1-1-1,-1 0 0,1-1 1,-1 0-1,0 0 0,0 0 1,-4 0-23,8-3 25,-1-1 0,0 0-1,0 0 1,0 0 0,0-1 0,-1 0 0,1 0 0,0 0 0,0-1 0,-1 0 0,1-1 0,0 1-1,-4-1-24,9 0 8,-1 0-1,0 1 0,0-1 0,1 0 0,-1 0 0,0 0 0,1 0 0,-1 0 0,1 0 0,-1 0 0,1-1 0,0 1 0,-1 0 0,1-1 0,0 1 0,0-1 0,0 1 0,0-1 0,0 0 0,0 1 1,0-2-9,-2-5 13,1 0 0,0 0 0,0 0 0,0-2-12,1 6 2,-1-7-45,1 0 1,0 1 0,0-1-1,2 0 1,-1 0 0,1 0-1,1 1 1,0-1 0,0 1-1,1-1 1,0 1 0,1 0-1,0 0 1,1 0 0,0 0-1,1 1 43,-6 8-182,0 0 0,0 1-1,1-1 1,-1 0-1,0 1 1,1-1-1,-1 1 1,1-1 0,-1 1-1,1-1 1,-1 1-1,1-1 1,-1 1-1,1-1 1,0 1 0,-1 0-1,1-1 1,-1 1-1,1 0 1,0 0-1,-1-1 1,1 1 0,0 0-1,0 0 1,-1 0-1,1 0 1,0 0-1,-1 0 1,1 0 182,0 1-304,1-1-1,-1 1 1,0 0-1,0 0 1,1 0-1,-1 0 1,0 0-1,0 0 1,0 0-1,0 0 1,1 2 304,11 15-1590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14.6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262 426 6656,'0'1'660,"0"1"1,0 0-1,0 0 1,-1 0 0,1 0-1,-1-1 1,1 1-1,-1 0 1,0 0-1,0-1 1,1 1 0,-1-1-1,0 1 1,-1 0-1,1-1 1,0 1-661,-1 0 471,-1 0 1,0 1-1,1-1 1,-1 0-1,0 0 1,0-1-1,0 1 1,-2 0-472,-5 2 303,0-1 0,0 0 0,0 0-1,0-1 1,-4-1-303,1 1 308,1-1-1,-1 0 1,0-1-1,0 0 1,-8-2-308,17 1 30,0 1 1,0-1-1,0 0 0,0 0 1,1-1-1,-1 1 0,1-1 0,-1 1 1,1-1-1,-1 0 0,1-1 1,0 1-1,0 0 0,0-1 1,0 0-1,1 0 0,-1 0 1,1 0-1,-1 0 0,0-2-30,2 3-6,0-1-1,0 0 0,0 0 0,1 0 1,-1 0-1,1 0 0,-1 0 1,1 0-1,0 0 0,0 0 0,1 0 1,-1 1-1,0-1 0,1 0 0,0 0 1,0 0-1,0 0 0,0 0 1,0 1-1,0-1 7,4-6-52,-1 1 0,1 0 0,0 1 0,1-1 0,5-5 52,-7 8-87,1 0 1,0 1-1,0-1 1,0 1-1,1 0 1,-1 1-1,1-1 0,0 1 1,0 0-1,0 1 1,2-1 86,-4 2-145,-1 0-1,1 0 1,-1 1-1,1-1 1,-1 1-1,1 0 1,-1 0 0,1 0-1,-1 0 1,1 1-1,0-1 1,-1 1 0,1 0-1,-1 0 1,0 0-1,1 1 1,-1-1 0,0 1-1,0 0 1,0 0-1,3 2 146,10 12-724,-14-13 744,0 0 0,1-1-1,0 1 1,-1-1-1,1 1 1,0-1 0,3 1-20,-6-3 23,0 1 0,0-1 0,1 0 0,-1 0 0,0 0 0,0 0 0,1 0 0,-1 0 0,0 0 0,0 0 0,1 0 0,-1 0 0,0 0 0,0-1 0,1 1 0,-1 0 0,0 0 0,0 0 0,0 0 0,1 0 0,-1 0 0,0 0 0,0-1 0,0 1 0,1 0 1,-1 0-1,0 0 0,0 0 0,0-1 0,0 1 0,1 0 0,-1 0 0,0 0 0,0-1 0,0 1 0,0 0 0,0 0 0,0-1 0,0 1 0,0 0 0,0 0 0,0-1 0,0 1 0,0 0 0,0 0 0,0-1 0,0 1 0,0 0-23,1-15 422,-1 14-339,-3-51 576,-1 0-1,-4-5-658,2 8 54,5 39-363,-7-39 886,7 43-1286,0 1-1,-1 0 1,0 0-1,0 0 0,0 0 1,-1 0-1,-2-4 710,5 9-262,0 0-1,0 0 0,-1-1 0,1 1 0,0 0 0,0 0 0,-1-1 0,1 1 1,0 0-1,0 0 0,-1 0 0,1-1 0,0 1 0,-1 0 0,1 0 0,0 0 0,-1 0 1,1 0-1,0 0 0,-1 0 0,1-1 0,0 1 0,-1 0 0,1 0 263,-1 0-1274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8:38.4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2131 7296,'5'-20'9738,"-5"19"-9597,0 1-1,0-1 1,-1 0-1,1 1 1,0-1-1,0 0 0,1 0 1,-1 1-1,0-1 1,0 0-1,0 0 1,0 1-1,0-1 1,1 0-1,-1 1 1,0-1-1,1 0 1,-1 1-1,1-1 1,-1 1-1,0-1 1,1 0-141,0 1 53,1 0 0,-1 0 0,0 0 1,1 0-1,-1 0 0,0 0 0,0 1 1,1-1-1,-1 0 0,0 1 0,0-1 1,1 1-55,4 1-155,16 3 201,0 0-1,1-2 1,0 0-1,13-1-44,95-3 361,-45-1-116,-36 1-151,31 1 63,74 9-157,-108-5 123,0-1 0,0-3 0,14-3-123,138-18 308,14-1-137,-161 19-152,1 3-1,37 4-18,68 11 0,76 9 0,-151-14 6,1-3-1,44-4-5,18-13 115,27-10-115,-89 10 2,-50 7-2,1 1 0,0 1 0,0 2 0,-1 2 0,1 1 0,-1 1 0,13 5 0,-25-5 3,0-2 0,1 0-1,0-2 1,10 0-3,92-8 74,-71 2-57,10 0-10,-5 0 3,0 3-1,39 3-9,82 16-4,131 7 3,498-37 138,-775 12-141,359 8 4,-26 0 0,-37-34 54,-117 5-108,8-2 54,-2-10 0,7-11 0,-101 22 0,115-6 0,131 16 0,-77-1 21,3 1-42,721 13 21,-850-4-122,79-15 122,-105 9 152,1 5 0,36 8-152,148-8 74,-86-1-74,70 0-89,-1 0 152,298 18 22,-527-8-50,1-4-1,51-8-34,79-11 91,-138 16 170,63 6-261,-91 0 9,6 2 40,-1-3-1,1-2 1,48-6-49,-25-1 438,1 3-1,50 5-437,-32 0 245,-1 4 438,-81-3-684,-11-1 7,0-1 31,-1 0-53,0 0 0,0 0 70,0 0 31,0-8 278,-1-10-303,-1-1 1,-2 1-1,1 0 1,-2 0 0,0 0-1,-2 1 1,0-2-61,-1-4 104,1 1-50,1 0 1,1-1 0,1 1 0,0-15-55,0-25 26,3-7-26,1 25 8,2 1 1,2-1-1,2 1 0,2 0 1,2 1-1,1 0 1,9-16-9,-8 23 114,-2 0 0,-1-1 0,-1 0 1,-3-1-1,0 1 0,-3-1 0,-1-25-114,-1 19 31,-1-32-27,4 0-1,8-42-3,-5 77-6,-2 1 1,-1-16 5,-8-17 16,-3-5 96,8 72-102,0 0 0,0-1 1,-1 1-1,0 0 0,0 0 0,0 0 0,0 0 0,-1 0 0,0 1 0,-1-4-10,1 3-23,1 1-1,-1 0 0,1-1 0,1 1 0,-1-1 0,1 0 0,-1 1 0,1-1 0,1 1 0,-1-1 0,1 0 24,-1-12-254,0 16 11,0 1 0,0-1 0,0 1 0,0-1 0,0 1 0,0-1 0,-1 1 0,1-1 0,0 1 0,0-1 0,-1 1 0,1 0 0,0-1 1,0 1-1,-1-1 0,1 1 0,-1 0 0,1-1 0,0 1 0,-1 0 0,1-1 0,-1 1 0,1 0 0,-1 0 0,1 0 0,0-1 0,-1 1 0,1 0 0,-1 0 0,1 0 0,-1 0 243,-16-2-8855,15 2 8613,-16 0-5112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28:41.1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4 298 8320,'-1'-1'578,"-2"-1"1895,7 2 1233,-4 0-2613,14 3 502,-1-3-1231,43 0 1070,0-3 0,7-2-1434,107-13 938,-29 9-529,-69 6-300,179-8 24,-190 10-107,151-7 23,71-29 377,20-13-116,-218 36-239,155-21-3,-176 29-37,1 3 1,50 4-32,48 10-44,140 5 195,-205-16-137,411 11 31,-209-7-187,-183-5 113,148 1 120,-202 3-95,-1 3 1,3 4 3,37 2 1,90 0-86,-56-5 40,143 13 58,173 18-8,-297-37 150,-93-2-219,3 0 188,24-6-124,-44 2 20,475-20-329,14-3 586,-329 10-256,-77 2-136,336-33 220,159 6-212,-472 34-7,90-7 415,-71-1-35,173 9-10,-136 6-133,-13 1-59,13 4-59,-6-3-5,42 4 59,14 0 5,31-1 144,-110 5-147,-79-3 1,155 6 82,1 5-219,-14 2 70,-38-6 10,-57-7 46,71 5 15,-169-4-61,3-1 49,32 0-54,7-2 128,-80-2-114,0 0 1,0 0-1,-1 1 0,4 1-14,-3 0 15,-1-1 0,1-1 0,0 0 0,3 0-15,130 7-31,-97-4 14,-16 0 46,-1 1-1,1 1 1,11 5-29,-27-6-74,-10-4 85,-1 1 0,0-1 1,0-1-1,0 1 0,1 0 1,-1-1-1,3 0-11,68 8 235,-31-8 506,-26 3-487,-16-3-3845,-2 1-3909,-3-3 3884,-1-8 1675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36.91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70 2 7040,'0'0'214,"0"0"1,0 0-1,0 0 1,0 0-1,0 0 1,-1-1-1,1 1 1,0 0-1,0 0 1,0 0-1,0 0 1,0 0-1,0 0 1,0 0-1,-1 0 1,1 0-1,0 0 1,0-1-1,0 1 1,0 0-1,0 0 1,-1 0-1,1 0 1,0 0-1,0 0 1,0 0-1,0 0 1,0 0-1,-1 0 1,1 0-1,0 0 1,0 0-1,0 0 1,0 1-1,0-1 1,-1 0-1,1 0 1,0 0-1,0 0 1,0 0-1,0 0 1,0 0-1,0 0 1,-1 0-215,-1 9 3812,2 12-2846,0-19-351,0 6-254,-1-1-1,0 0 1,-1 1-1,1-1 1,-3 5-361,-4 22 544,-28 242 1422,30-188-1693,3 1 0,5 15-273,10 14 48,-5-64-64,-1 46 16,-7-9 219,-6 35-219,2-71 13,2 0 0,4 50-13,4-48 0,-1-29 11,-1 24-11,-4-2 80,0 0 43,3 8-123,0-43-73,1 1 1,0-1-1,5 13 73,-4-15 72,0 1 1,-1 0-1,0 0 0,-2 0 0,1 11-72,-2-24 91,0-1-16,6 15-75,0 0 91,-4-11-101,0 1 0,-1 0 0,1-1 0,-1 1 0,0 0 0,0 0 0,0 1 10,3 51-160,-3-50 160,-1-7-1,0 0-1,0 1 1,0-1-1,0 0 1,0 0-1,0 0 1,1 0 0,-1 0-1,0 1 1,0-1-1,0 0 1,0 0-1,0 0 1,0 0-1,1 0 1,-1 0 0,0 0-1,0 0 1,0 0-1,0 1 1,0-1-1,1 0 1,-1 0-1,0 0 1,0 0 0,0 0-1,0 0 1,1 0-1,-1 0 1,0 0-1,0 0 1,0 0-1,0 0 1,1 0 0,-1 0-1,0-1 1,0 1-1,0 0 1,0 0-1,1 0 1,-1 0-1,0 0 1,0 0 0,0 0-1,0 0 1,0 0-1,0-1 1,1 1-1,-1 0 1,0 0-1,0 0 1,0 0 0,0 0-1,0-1 1,0 1-1,0 0 1,0 0-1,0 0 1,0 0 1,1-3-4,0 1 1,0-1-1,0 0 1,0 1-1,-1-1 1,1 0-1,-1 0 1,0 1-1,0-1 1,0 0-1,0 0 1,0-1 3,0-13-1,4-117-19,4-38-152,-3-106-92,-5 200 144,-2 0-44,-6-17 164,3 28-22,-6-81 16,-24-285-10,30 339-301,5-30 317,0 54-51,-4 46-322,4 157 240,-9 221 130,0-11 32,9-322-37,-3 401-16,4-246 35,10 22-11,-10-171 0,-2 0 0,-1 5 0,0 24 37,1-35-54,0-17 11,1 1 0,0 0 0,0 0-1,0 0 1,1 2 6,-1-5-12,1 0 0,-1 0 0,0-1 0,0 1 0,1 0 0,-1-1 0,-1 1 0,1 0 0,0 0 0,0-1 0,-1 1 0,1 0 0,-1-1 0,1 1 0,-1-1 0,0 2 12,0 2-4248,0-10-799,-1-10 2327,2-7 1264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39.8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80 342 4096,'-7'4'967,"-1"0"-1,1-1 1,-1 0-1,-5 2-966,4-1 1983,9-4-1827,-1 1 0,1-1 1,-1 0-1,1 0 0,-1 1 0,0-1 1,1 0-1,-1 0 0,1 0 0,-1 0 1,0 1-1,1-1 0,-1 0 0,1 0 0,-1 0 1,0-1-1,1 1 0,-1 0 0,0 0 1,1 0-1,-1 0 0,1 0 0,-1-1 1,1 1-1,-1 0 0,0-1 0,1 1 1,-1 0-157,-8-2 2075,8 2-361,7-3-1200,25-7-71,1 0-1,-1 2 0,1 2 0,25-3-442,131-2 167,-104 6 188,-1-4 0,38-11-355,-43 5 82,128-22 100,-144 29-130,1 2 0,22 3-52,55 8 228,10-1 7,-110-5-163,-1-2 1,33-6-73,23-10 58,-31 5 170,29 0-228,-70 11 21,-1 2 0,0 1-1,0 0 1,1 2 0,-1 0-1,5 3-20,11 2 10,-1-1 0,1-2 0,0-2-1,0-1 1,0-3 0,8-1-10,42-8 94,59-4 94,-115 14-113,0 0 0,0 3 0,20 3-75,37 10 111,-47-7-117,1-2-1,0-1 0,0-3 1,10-1 6,397-13 128,-234 4 303,12-11-431,30-1-70,-134 15 184,10 5-114,-39 1-102,56-7 102,-58 1 6,0 4-1,38 7-5,11 7 7,-45-3-45,0-4 0,17-4 38,-2-6 48,1 5 0,83 14-48,16 5-64,202-7 64,223-1-160,-476-13 300,78-13-140,-53 2-215,520 1 258,-546 10 230,11-7-273,90-2-156,496-9 39,-668 12 55,133-7-42,17 13 400,116-4-245,156-4-61,-162 5 41,-69-8-9,40-16-22,-232 19 116,69-10 13,-128 16-19,20-1-110,-24 3 18,153-11-13,-151 10-145,1 1 0,-1 2 0,0 0 0,24 5 140,-43-5-104,1 0 0,0-1 0,-1 0 0,6-1 104,-29 5-1413,-5 3 474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5:50.8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327 21 7040,'-1'-7'328,"-2"-2"4814,3 8-4873,-1 1 0,1-1-1,-1 1 1,1 0 0,-1-1 0,1 1 0,-1 0-1,1 0 1,-1-1 0,1 1 0,-1 0-1,1 0 1,-1 0 0,1 0 0,-1-1-1,0 1 1,1 0 0,-1 0 0,1 0 0,-1 0-1,1 0 1,-1 1 0,0-1 0,1 0-1,-1 0 1,1 0 0,-1 0 0,1 1-1,-1-1 1,1 0 0,-1 1-269,-1 0 132,0 1 0,0 0 0,1 0-1,-1 0 1,1 0 0,-1 1 0,1-1 0,0 0-1,0 1 1,0-1 0,0 0 0,0 1 0,0-1 0,0 2-132,-1 3 165,-57 129 401,7-15-562,35-78-4,-2 6 0,-11 17 0,19-42-7,1-3 20,-1-1 0,-1 0 0,-9 11-13,11-16-55,8-12-56,0 0-1,-1 1 0,1-1 0,-1 0 0,1 0 0,-1-1 1,0 1-1,0 0 0,-2 0 112,6-3-88,-1 0 0,0 0-1,0 0 1,0 0 0,0-1 0,0 1 0,0 0 0,0 0-1,0 0 1,0 0 0,0 0 0,0 0 0,0-1 0,0 1-1,0 0 1,0 0 0,0 0 0,0 0 0,0 0-1,0 0 1,-1 0 0,1-1 0,0 1 0,0 0 0,0 0-1,0 0 1,0 0 0,0 0 0,0 0 0,0 0 0,0 0-1,0-1 1,-1 1 0,1 0 0,0 0 0,0 0 0,0 0-1,0 0 1,0 0 0,0 0 0,0 0 0,-1 0-1,1 0 1,0 0 0,0 0 0,0 0 0,0 0 0,0 0-1,0 0 1,-1 0 0,1 0 0,0 0 0,0 0 0,0 0-1,0 0 1,0 0 0,0 0 0,0 0 0,-1 0-1,1 0 1,0 1 0,0-1 88,5-11-3973,7-8 1515,5-7 1178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5:51.2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9 11392,'-24'-8'5333,"23"8"-3941,1 0 16,0 0-384,9 0 341,113 13 30,42 6-860,-117-11-492,-1 1 0,22 10-43,156 56 95,-142-46-57,-14 2 192,-67-31-359,0 0 0,0 1 0,0-1 0,0 0 0,0 0 0,-1 0 0,1 0 0,0 0 1,0 0-1,0 0 0,0 0 0,0 0 0,0 0 0,-1 0 0,1-1 0,0 1 0,0 0 0,0 0 1,-1-1-1,1 1 0,0-1 0,0 1 0,-1-1 0,1 1 0,0-1 0,0 0 129,4-2-1491,3-1 856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5:51.5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186 0 11392,'-1'0'309,"0"0"-1,1 1 1,-1-1 0,0 0 0,1 0 0,-1 0 0,1 1 0,-1-1 0,1 0 0,-1 1 0,1-1-1,-1 0 1,1 1 0,-1-1 0,1 1 0,-1-1 0,1 0 0,0 1 0,-1 0 0,1-1 0,0 1-1,-1-1 1,1 1 0,0-1-309,-8 21 2190,1-3-1196,-20 46-380,2 0 1,3 2 0,3 1-1,-7 49-614,16-59-442,1 31 442,1-8-1488,3-64-304,-2-7-662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5:51.8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36 10624,'1'-2'406,"0"0"0,0 0 0,0 0 0,0 0 0,1 0 0,-1 1 0,0-1 1,1 0-1,0 1 0,-1-1 0,1 1 0,0 0 0,0-1 0,0 1 0,-1 0 0,1 0 1,0 0-1,1 0 0,-1 1 0,0-1 0,0 1 0,0-1 0,2 1-406,4-2 695,1 1 0,0 0 0,0 1 0,-1 0 0,5 0-695,-3 2 166,-1-1-1,1 1 0,-1 1 1,1 0-1,-1 0 0,0 1-165,18 6 278,82 25 191,60 20-250,148 63-182,-282-107-329,-21-7-4496,-5-2-1534,-9-2 4866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3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48 14080,'-29'-3'5279,"26"6"-4127,-1-6 832,8 3 32,-4 0-928,13 0-192,-1-3-480,8-5-128,5 0-160,7 1-96,-3-1 64,-5 5-64,10 0 64,-5-2-1888,-5 10-864,0 1 1344,-7 9 640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5:57.3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405 20 9728,'-2'-2'466,"-1"0"1,0 0 0,0 0-1,0 0 1,0 0 0,-1 1-1,1 0 1,0 0 0,-1 0-1,1 0 1,-1 0 0,1 0-1,-1 1 1,1 0 0,-1 0-1,1 0 1,-1 0 0,1 0-1,-1 1 1,1 0 0,-1-1-1,-1 2-466,-3 0 251,1 0 0,0 1-1,1 0 1,-1 0 0,0 0-1,1 1 1,-1 0-1,1 0 1,1 1 0,-6 4-251,-26 32 313,2 2 0,2 1 1,1 1-1,2 4-313,16-27 34,2 1 1,0 0-1,1 1 0,1 0 0,-4 17-34,12-31 2,-1 1-1,1 0 0,1 0 1,0 0-1,1 0 0,0 9-1,1-13-1,0 1-1,1-1 1,-1 0 0,1 1-1,1-1 1,-1 0-1,1 0 1,0-1 0,1 1-1,2 3 2,-4-6-3,1 0 0,0 0 0,1-1 0,-1 1-1,1 0 1,0-1 0,-1 0 0,1 0 0,1 0 0,-1-1 0,0 1-1,1-1 1,-1 0 0,1 0 0,0 0 0,-1-1 0,1 0-1,0 0 1,0 0 0,0-1 0,0 1 0,0-1 0,0 0-1,0 0 1,2-1 3,7-1 50,0-1 0,1-1 0,-1 0 0,0 0 0,-1-2 0,1 0-1,-1 0 1,3-3-50,3-2 53,0-2 0,-1 0 0,0 0 0,-1-2 0,-1 0 0,0-1-1,-1-1 1,-1 0 0,-1-1 0,0-1 0,-1 0 0,7-15-53,-6 8 163,0-1 0,7-23-163,-17 40 53,0 0 0,-1 0 1,0 0-1,0 0 0,-1 0 0,-1-1 1,1 1-1,-2 0 0,0-9-53,0 15-23,0 1 0,0-1-1,0 1 1,-1 0 0,1-1-1,-1 1 1,0 0 0,0 0-1,0 0 1,0 0-1,-1 0 25,2 2-93,1 0 1,-1 0-1,0 0 1,0 0 0,0 0-1,0 0 1,0 0 0,0 1-1,0-1 1,-1 0-1,1 1 1,0-1 0,0 1-1,0-1 1,-1 1 0,1 0-1,0-1 1,-1 1-1,1 0 1,0 0 0,0 0-1,-1 0 1,1 0 0,0 0-1,-1 0 1,1 0-1,0 1 1,-1-1 0,0 1 91,-3 5-438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06.97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1295 4736,'4'-2'9152,"6"-1"-5328,37-11-3830,-32 8 329,15-5 252,-1 0 0,-1-2 0,24-15-575,61-46 373,-19 14-405,46-33 218,-90 58-158,57-44 297,74-74-325,-133 110 101,-30 29-101,0 1 0,2 0 0,-1 2 0,22-9 0,-4 5 7,44-19-110,60-33 103,-65 29 27,-37 19 42,24-15-69,22-23 0,22-14 0,-79 52 29,0 0-1,20-21-28,4-3 66,42-26-61,-74 55-27,1 1 0,8-2 22,-22 11-41,46-23 126,-50 26-122,-3 1-150,0 2-197,-1-1 0,0 0 0,0 0-1,0 0 1,0 0 0,0 0 0,0 0-1,0 0 1,0 0 0,0 0 0,0-1-1,-1 2 385,-3 1-322,-7 7-280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08.7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6272,'0'0'2058,"5"2"4478,-2-1-6629,3 5 573,1 0 0,-1 0 0,0 0 0,0 1 0,-1-1 0,0 1 0,2 4-480,18 26 823,1-1 1,27 28-824,7 9 518,94 149 95,-102-136 198,5 15-811,-48-85 61,1-1 0,1 0-1,0-1 1,6 6-61,-6-8 10,-1 0 1,0 0-1,-1 1 0,-1 0 0,0 1 0,2 4-10,50 107 39,-4-10 130,-46-95-25,2 0 0,6 8-144,-10-16 59,-1-1-8,1 0 0,0 0 0,1-1-1,0 0 1,1-1 0,0 0 0,0 0 0,1-1 0,2 1-51,-2-1 0,-10-7 11,0 1 37,11 6 16,53 37 853,-64-44-863,-1-1 31,-1 0-255,0 0 0,1 1 0,-1-1 1,0 1-1,0-1 0,1 0 0,-1 0 0,0 0 1,0 1-1,1-1 0,-1 0 0,0 0 0,0 0 0,1 0 1,-1 0-1,0 0 0,0 0 0,1-1 0,-1 1 170,-2 0-1271,0-1 0,1 0 0,-1 0 0,0 0 0,1 0 0,-1 0-1,1-1 1272,-4-1-1965,-18-7-1923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09.7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0 144 6656,'3'9'8835,"3"-7"-3741,-4-2-4842,0 0-1,0-1 0,0 1 1,0-1-1,-1 1 1,1-1-1,0 0 0,0 0 1,-1 0-1,1 0-251,7-5-276,0 0 0,-1 0 0,6-7 276,43-49 270,-7 7 10,-44 77 194,6 24-256,-8-24-234,2-1 1,1 0-1,7 15 16,14 20-12,13 29 189,-40-77 237,-11-8-6,3-3-307,1 0-1,-1 0 1,1 0 0,0-1 0,0 0 0,1 0 0,-1-1 0,1 1 0,-3-4-101,-10-8 84,1 3-10,2-1 1,0-1 0,0 0-1,1-1 1,1-1 0,0 0-75,7 4-21,6 11-42,-1 0 0,0 0 1,0 0-1,0 1 0,0-1 0,0 0 0,0 1 0,0-1 0,-1 0 63,1 2-1547,3 1-511,7 6 783,7 1 624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10.8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35 39 7296,'4'4'9375,"1"4"-4465,3 6-3183,4 9-3235,2 1 2145,43 68-93,15 10-544,-65-91 213,-10-12 146,-14-16-89,-44-52-485,27 30 115,-2 1-1,-1 1 101,34 35-19,0-1-1,0 0 1,0 1-1,1-1 1,-1 0-1,1-1 0,0 1 1,0 0-1,0-1 20,2 4-2,0-1 0,0 1 1,0-1-1,0 1 0,0 0 0,0-1 0,0 1 0,0 0 0,0-1 0,0 1 0,1 0 0,-1-1 0,0 1 0,0 0 1,1-1-1,-1 1 0,0 0 0,0 0 0,1-1 0,-1 1 0,0 0 0,0 0 0,1 0 0,-1-1 0,0 1 0,1 0 1,-1 0-1,0 0 0,1 0 0,-1 0 0,1 0 0,-1 0 0,0 0 0,1 0 0,-1 0 0,0 0 2,17-4 8,-16 4-11,61-12 199,-1-3-1,0-2 1,0-4-196,-60 21 19,4-2 132,0 0 0,0 1 0,1 0-1,-1 0 1,5 0-151,-10 1 23,0 0-1,1 0 0,-1 0 0,0 1 1,0-1-1,1 0 0,-1 0 1,0 0-1,0 1 0,1-1 1,-1 0-1,0 0 0,0 1 0,0-1 1,0 0-1,1 1 0,-1-1 1,0 0-1,0 1 0,0-1 1,0 0-1,0 0 0,0 1 0,0-1 1,0 0-1,0 1 0,0-1 1,0 0-1,0 1 0,0-1 1,0 0-1,0 1 0,0-1-22,-4 13 131,-1 0-1,0 0 1,-4 9-131,-3 3 35,-2 12 69,-3-1 1,-1-2-1,-1 1 1,-2-2 0,-13 15-105,21-29 21,12-19-80,1 0-90,0 0-368,0-4-4497,0-5-91,-4-5 2483,-4-2 1054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5:59.7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263 18 6144,'-4'-2'898,"2"1"-543,1 0 0,-1 0 0,0 0 0,1 0 0,-1 0 0,0 0 0,0 1-1,1-1 1,-1 1 0,0 0 0,0-1 0,0 1-355,-10-5 3877,-2 4-2484,12 1-1265,0 0 0,-1-1-1,1 1 1,-1 0 0,1 1 0,0-1 0,-1 0 0,1 1 0,-2 0-128,-6 2 243,1 2 0,-1 0 0,1 0 1,0 1-1,0 0 0,0 0 0,1 1 0,0 0 0,1 0 0,-1 1 0,1 0 0,-1 3-243,0 2 116,0 0 0,1 1 0,1-1-1,0 1 1,1 0 0,-3 12-116,-1 11 191,2 1 1,1 2-192,4-28 39,1 0-1,1 0 1,0 0 0,1-1 0,0 1 0,0 0-1,1 0 1,1-1 0,0 1 0,2 3-39,1-2 57,0 0 0,0 0-1,1-1 1,1 1 0,0-2 0,0 1 0,1-1-1,5 3-56,1 1 64,0-1-1,1 0 1,0-1-1,1-1 1,1-1-1,0 0 1,0-2-1,1 0 1,0-1-1,1 0 1,1-2-64,-11-3 20,-1-1-1,1 0 1,0-1 0,-1 0 0,1-1-1,0 0 1,0-1 0,0 0-1,-1 0 1,1-1 0,3-1-20,-10 2 10,1 0 0,0-1 0,0 1 0,0-1 0,-1 0 1,1 0-1,-1-1 0,0 1 0,1-1 0,-1 1 0,0-1 0,-1 0 1,1 0-1,0 0 0,-1 0 0,0-1 0,1 1 0,-2-1 0,1 0 1,0 1-1,-1-1 0,1 0 0,-1 0 0,0 0 0,0 0 0,-1 0 1,1-3-11,1-36 282,-2-32-282,-1 20 107,1 29 34,-2-1-1,0 1 1,-2 0 0,-5-22-141,5 33 71,-1 1 0,0 0 1,0 0-1,-2 1 1,0 0-1,0 0 0,-1 0 1,-1 1-1,-3-4-71,-45-49 379,41 53-82,4 4-1124,7 3-2494,9 12 2249,-1 7 560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00.4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2 4096,'-7'-2'1230,"8"2"-1132,-1 1 0,0-1 0,0 0 0,0 0 0,0 0 0,0 0 0,0 0 0,0 0 0,0 0 0,0 0 0,0 0 0,0 0 0,0 0 0,0 0 0,0 0 0,0 0 0,0 0 0,0 1 0,0-1 0,0 0 0,0 0 0,0 0 0,0 0 0,0 0 0,0 0 0,0 0 0,0 0 0,0 0 0,0 0 0,0 0 0,0 0 0,0 1 0,0-1 0,0 0 0,0 0 0,0 0 0,0 0 0,0 0 0,0 0 0,0 0 0,0 0 0,0 0 0,0 0 0,0 0 0,0 0 0,0 0 0,0 0 0,0 0 0,-1 0 0,1 0 0,0 1 0,0-1 0,0 0 0,0 0 0,0 0 0,0 0 0,0 0 0,0 0 0,0 0 0,0 0 0,0 0 0,0 0 0,-1 0 0,1 0 0,0 0 0,0 0 0,0 0 0,0 0 0,0-1 0,0 1-98,0 3 2134,0-3-1409,0 0 43,0 0 10,4 15 1286,-1-10-1864,0 1 0,0-1 0,0 1 0,1-1 0,0 0 0,0 0 0,0-1 0,0 1 0,1-1 0,0 0 0,-1 0 0,6 3-200,7 2 185,-1-1 0,1 0 0,0-2 0,1 0 0,-1 0 0,1-2 0,0 0-1,0-1 1,15 0-185,-25-2 138,0-1 0,0 0-1,0 0 1,0-1 0,0 0-1,4-1-137,-9 1-243,1 0 0,0-1 0,0 1 0,0-1 0,2-2 243,-2 2-1402,0-1 1,-1 1-1,0-1 1,1 0-1,2-3 1402,3-3-2368,3-1 1094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01.4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28 4352,'4'-3'1974,"-1"2"-1468,-1 0-1,0 0 0,0 0 1,-1 0-1,1-1 1,0 1-1,0-1 1,-1 1-1,1-1 0,-1 0 1,1 0-1,-1 0 1,0 1-1,1-2-505,-2 2 811,-1 1-680,1 0 1,0 0 0,-1 0-1,1 0 1,-1 0-1,1 0 1,0 0 0,-1 0-1,1 0 1,0 0-1,-1 0 1,1 0-1,-1 1 1,1-1 0,0 0-1,-1 0 1,1 0-1,0 0 1,-1 1 0,1-1-1,0 0 1,-1 0-1,1 1 1,0-1 0,0 0-1,-1 1 1,1-1-1,0 0 1,0 1-1,0-1 1,-1 0 0,1 1-1,0-1 1,0 0-1,0 1 1,0-1-132,-12 21-120,9-14 516,-15 28-14,2 0 0,2 1 0,-4 17-382,3-9 267,11-34-190,1 0 0,0 0 0,0 1 0,2-1 0,-1 1 0,1-1 0,0 1 0,1-1 0,0 1 0,1-1 0,1 1 0,-1-1 0,1 1 0,1 1-77,10 27 308,-10-25-254,2 0-1,-1-1 1,1 0-1,1 0 0,1 0 1,0-1-1,3 5-53,4 1 32,-7-6-643,2-2-1,0 1 1,4 3 611,1-5-672,1-3 298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02.6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9088,'3'7'7845,"0"9"-6232,-1 19-2224,0-8 1157,0 0-1,2 1 1,8 25-546,3 25 465,-9-44-368,7 16-97,-2-4 132,-3-18 501,-5-17-1990,-3-11 1150,0 0 1,1 0-1,-1 0 0,0 0 0,0 0 0,0 0 0,0 0 0,0 0 0,0 0 0,0-1 0,0 1 0,0 0 0,0 0 1,0 0-1,0 0 0,0 0 0,0 0 0,0 0 0,0 0 0,0 0 0,0 0 0,0 0 0,0 0 0,0 0 1,0 0-1,0 0 0,1 0 0,-1 0 0,0 0 0,0 0 0,0 0 0,0 0 0,0 0 0,0 0 0,0 0 0,0 0 1,0 0-1,0 0 207,1-8-5499,3-3 1974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03.14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19 8576,'-2'-5'1420,"-1"-3"-304,3 2 8363,18 14-8417,20 11-643,0-2 1,1-2 0,1-1-1,6-1-419,37 7 530,46 4-530,-124-23 51,0-1 1,0 1-1,0-1 1,0 0-1,0 0 1,4-1-52,-9 1 13,0 0-1,1 0 1,-1 0 0,0 1 0,0-1-1,1 0 1,-1 0 0,0 1 0,0-1-1,1 0 1,-1 0 0,0 1 0,0-1-1,0 0 1,0 1 0,1-1 0,-1 0-1,0 0 1,0 1 0,0-1 0,0 0-1,0 1 1,0-1 0,0 1 0,0-1-1,0 0 1,0 1 0,0-1 0,0 1-13,0 11 22,0-11-3,2 75 103,9 58-122,-7-104 32,5 14-32,-7-35-572,0 0-1,1-1 1,0 1 0,1 0-1,-1-1 1,6 7 572,-4-7-3968,-1-10 3178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4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29 11392,'-33'8'4288,"28"-4"-3329,-2-1 1569,7-3 448,0 0-1152,7 0-384,2-3-736,7-1-224,0-4-288,10 2-64,1-2 0,7 1-64,-1 4-64,-1-2-2656,-3 5-1152,0 8 1888,-3 2 960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03.4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 8960,'-6'0'7595,"9"2"-4061,15 2-2864,-6-2 117,20 6-499,0-2 0,0-1 0,1-1 0,0-2 0,-1-1 0,1-2 0,2-1-288,-10-1-878,-14 1-1844,0-1 0,1 0 1,-1 0-1,0-2 2722,7-2-1493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19.67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778 108 6528,'-30'-39'5605,"26"36"-5194,1-1 1,-1 1-1,0 0 1,0 0-1,0 0 0,0 1 1,-1 0-1,1-1 1,-1 1-1,1 1 1,-3-2-412,-6-2 364,0 0 179,0 1-1,0 0 0,0 1 0,-13-1-542,-12-3 1789,28 5-1544,1 1 1,-1 0-1,1 0 1,-1 1-1,0 0 1,1 1-1,-1 0 1,-6 2-246,-10 4 538,-1 0 0,-9 6-538,28-10-10,0 1 0,1 0 0,0 1 0,0-1 0,1 1 0,-2 1 10,-17 12-26,21-14 42,-1-1 0,1 1 0,0 0-1,0 0 1,0 1-16,-10 10 23,-16 14-10,3 0 0,-15 21-13,-19 10 0,56-54-34,0 0 0,-1 1 0,2-1 1,-1 1-1,1 0 0,0 0 0,1 0 0,-1 0 0,1 1 0,1-1 0,-2 6 34,3-8 50,-1 0 1,1 0-1,-1 0 1,0 0-1,-1-1 1,1 1-1,-1-1 1,0 0-1,0 0 1,-2 2-51,1-1 21,1 0 1,-1 0 0,1 0-1,0 1 1,0-1 0,-1 4-22,3-3 6,0-1 1,0 1 0,0 0 0,1-1 0,0 1 0,0 0-8,0-3 25,-2 2 160,2-5-123,-1 1 0,1-1 0,0 1 0,-1 0 1,1-1-1,0 1 0,-1-1 0,1 1 0,0-1 1,0 1-1,0 0 0,0-1 0,0 1 1,0 0-1,0-1 0,0 1 0,0 0 0,0-1 1,0 1-1,0-1 0,0 1 0,0 0-61,2-2 38,-1 0 0,1 0 0,-1-1-1,0 1 1,1-1 0,-1 1 0,0-1-1,0 1 1,0-1 0,0 0-38,0 1-91,-1 1 0,1-1 0,-1 0 1,0 0-1,1 1 0,-1-1 0,0 0 0,0 0 1,1 1-1,-1-1 0,0 0 0,0 0 0,0 0 0,0 1 1,0-1-1,0 0 0,0 0 0,0 0 0,0 0 1,-1 1-1,1-1 0,0 0 0,0 0 0,-1 1 0,1-1 1,-1 0-1,1 1 0,-1-1 91,-4-2-667,-4 9 299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21.4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8 957 4224,'-1'-1'-1507,"0"0"3305,0 1-1311,1 0-1,0 0 1,0 0 0,-1 0 0,1 0 0,0 0 0,0 0 0,0 0 0,-1 0 0,1 0 0,0 0 0,0 0 0,0 0 0,-1 1 0,1-1 0,0 0 0,0 0 0,0 0 0,-1 0 0,1 0 0,0 1 0,0-1 0,0 0 0,0 0 0,0 0 0,0 1 0,-1-1 0,1 0 0,0 0 0,0 0-487,0 5 3153,3 2-2866,0 0 1,1 1 0,0-1-1,0 0 1,0-1 0,1 1 0,4 3-288,6 10 407,-13-17-374,1 0 0,-1 0 1,1 0-1,0 0 0,0-1 1,1 1-1,-1-1 0,0 0 0,1 0 1,-1 0-1,1-1-33,9 5 192,0-2 1,8 2-193,-10-3 52,0 1 0,-1-1 1,0 1-1,3 2-52,-8-3 11,0-1 0,1 0 0,0 0 0,-1 0 0,1-1 1,0 1-1,0-2 0,0 1 0,0 0 0,-1-1 0,1 0 0,0-1 0,1 0-11,15-2 100,-2-1-1,1-1 0,2-2-99,30-7 113,-39 11-99,0-2 1,0 1 0,0-2 0,0 0 0,-1 0 0,1-2-15,23-15 80,13-12-80,-28 20-15,-13 7 15,1 0 0,-1 0 0,1-3 0,-3 4 0,1-1 0,0 1 0,0 1 0,3-3 0,-3 4-17,0-1 0,0 0-1,-1-1 1,0 0 0,0 0 0,5-7 17,5-9 8,9-18-8,8-12-49,-30 48 55,-1 1 1,0-1-1,0 0 0,0 0 0,0-1 0,-1 1 0,0-1 1,0 1-1,-1-1 0,0 1 0,0-1 0,0 0 0,0 0 1,-1 1-1,0-1 0,0 0 0,-1 0 0,0 0 1,-1-5-7,-3-17 6,1-1 1,2 1 0,0-1-1,2-14-6,0 27 1,-1 0-1,-1 0 1,-1 0-1,0 1 1,-1-1-1,-5-10 0,-9-20 150,-13-22-150,29 65 13,-13-31 209,1 5 105,-8-15-327,16 34 62,-1 0 1,0 1-1,0 0 0,-1 0 0,0 0 0,-1 0-62,-47-41 368,55 49-373,0 1 0,0-1 0,0 1-1,0 0 1,0-1 0,0 1 0,-1 0-1,1 0 1,0-1 0,0 1 0,0 0 0,0 0-1,0 0 1,-1 0 0,1 1 5,-2-1-55,2 0 7,1 0-11,0 0-53,0 0-208,0 0-378,0 0-1196,3 2-1512,-2-1 3004,4 4-350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26.0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 39 7552,'-5'-11'2179,"4"9"-1459,0 0 0,0 0 1,0 0-1,0 0 0,0 0 0,1 0 1,-1-1-1,0 0-720,1 2 147,0 1 0,0 0 0,0-1 0,0 1 1,0 0-1,-1-1 0,1 1 0,0 0 0,0-1 0,-1 1 0,1 0 0,0-1 1,-1 1-1,1 0 0,0 0 0,0-1 0,-1 1 0,1 0 0,-1 0 1,1 0-1,0-1 0,-1 1 0,1 0 0,0 0 0,-1 0 0,1 0 0,-1 0 1,1 0-1,0 0 0,-1 0 0,1 0 0,-1 0 0,1 0 0,0 0 0,-1 0 1,1 0-1,-1 0 0,1 1 0,0-1 0,-1 0 0,1 0 0,0 0 1,-1 1-1,1-1 0,0 0 0,-1 0 0,1 1 0,0-1 0,-1 0 0,1 1 1,0-1-148,-3 10 218,1 1 0,0-1 0,0 1 0,1-1 0,1 1 0,0-1 0,1 8-218,-1 2 100,1 54-70,2 1-1,10 43-29,-9-81-310,-4-29-3209,9-38-604,-6 4 3297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26.4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62 13056,'-1'-2'389,"1"1"0,-1 0 0,1 0 0,0-1 1,-1 1-1,1 0 0,0-1 0,0 1 0,0 0 0,0-1 1,0 1-1,0 0 0,0-1 0,0 1 0,1 0 1,-1-1-1,0 1 0,1 0 0,-1 0 0,1 0 1,0-1-390,0 0 292,0 0 1,1 0-1,-1 1 1,1-1 0,0 0-1,0 1 1,-1-1-1,1 1 1,0 0 0,0-1-1,2 0-292,1 0 75,0 0 0,0 0-1,1 0 1,-1 1 0,0 0-1,0 0 1,1 0 0,-1 1-1,0 0 1,1 0 0,0 0-75,10 3 59,0 0 0,0 1 0,-1 1 0,0 0 0,0 2 0,0-1 0,12 9-59,14 10 73,-2 1 1,3 5-74,-1 0 48,-1 1 0,3 8-48,-40-38 23,0 1 1,0 0-1,0 1 0,-1-1 1,0 0-1,0 1 1,0 0-1,1 2-23,-2-5 21,-1 1-1,1-1 1,-1 1-1,0-1 1,1 1-1,-1-1 0,0 1 1,0-1-1,0 1 1,0-1-1,-1 1 1,1-1-1,0 0 0,-1 1 1,1-1-1,-1 1 1,1-1-1,-1 1 1,1-1-1,-1 0 0,0 0 1,0 1-1,0-1 1,0 0-1,0 1-20,-5 3 83,0 0-1,0 0 0,0 0 1,0-1-1,0 0 0,-1-1 0,-3 2-82,-53 21 332,47-20-248,-27 10 153,0-2-1,-1-1 0,0-3-236,39-10-529,6-1-2534,-1 0 2729,1 1-1,-1 0 0,1 0 0,-1 0 0,1 0 0,-1 0 0,1 0 0,-1 0 0,1 0 1,-1 0-1,1 0 0,-1 0 0,0 0 0,1 0 0,-1 0 0,1 0 0,-1 0 0,1 0 0,-1 1 1,1-1-1,-1 0 0,0 0 335,9 10-3168,0 1 1483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46.9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1516 6528,'1'6'9918,"1"-8"-6423,4-14-2882,11-101 683,2-21-107,-4-16-1189,7-131 342,25-255-422,-46 522 81,3-35 40,1 0-1,3 1 0,4-10-40,-7 50-6,-4 11-69,-1-1 1,1 1-1,0-1 1,-1 1-1,0-1 1,1 1-1,-1-1 1,0 0-1,1 0 75,-1 2-99,-1 0 1,1-1-1,0 1 1,0 0-1,0 0 1,0 0-1,0 0 0,0 0 1,0 0-1,0 0 1,0 0-1,0-1 0,0 1 1,0 0-1,0 0 1,0 0-1,1 0 1,-1 0-1,0 0 0,0 0 1,0 0-1,0-1 1,0 1-1,0 0 1,0 0-1,0 0 0,0 0 1,0 0-1,0 0 1,0 0-1,0 0 1,1 0-1,-1 0 0,0 0 1,0 0-1,0 0 1,0-1-1,0 1 0,0 0 1,0 0-1,0 0 1,1 0-1,-1 0 1,0 0-1,0 0 0,0 0 1,0 0-1,0 0 1,0 0-1,0 0 1,0 0-1,1 0 0,-1 1 1,0-1-1,0 0 1,0 0-1,0 0 1,0 0-1,0 0 0,0 0 1,0 0-1,1 0 99,3 3-858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49.5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10 118 7040,'-10'3'4386,"16"-6"2353,42-30-2896,-34 23-3625,0 0 0,1 1 1,0 0-1,0 1 0,1 1 0,0 0 0,8-1-218,0 2 150,0 2 0,1 1 0,0 1 0,0 1 0,1 1-150,42 3 450,13 5-450,-52-6 133,-15-1-58,1 1-1,-1 0 1,0 1 0,-1 0 0,7 2-75,-2 2 59,-11-5-58,-1 0 1,0 0-1,0 1 0,0-1 0,0 1 1,0 1-1,-1-1 0,5 5-1,-9-7-295,0 1 0,0 0-1,0-1 1,-1 1 0,1 0-1,0 0 1,-1 0 0,1 0 0,-1 0-1,0 0 1,0 0 0,0 0-1,0-1 1,0 1 0,0 0 0,0 0-1,-1 0 1,1 0 0,-1 1 295,-3 8-662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56.7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128 20 8704,'-4'-3'324,"-19"-11"5387,22 13-5443,0 1 0,0-1-1,0 1 1,0 0 0,0 0 0,0 0 0,0-1 0,0 1 0,0 0-1,0 0 1,0 0 0,0 0 0,0 1 0,0-1 0,0 0 0,0 0-1,0 1 1,0-1 0,0 0 0,0 1 0,0-1 0,0 1 0,1-1-1,-2 1-267,-1 2 153,0 1 0,0-1 1,0 0-1,1 1 0,-1-1 0,1 1 0,0 0 0,0 0 0,-1 4-153,-13 40 283,16-47-269,-10 41 171,1 0 0,3 1 0,1 0 0,3 1-1,1-1 1,4 36-185,-2-68 12,1-1 1,0 1-1,0 0 0,1-1 0,0 0 0,1 0 1,1 1-13,-4-9 7,0 0-1,0 0 1,0 0 0,0 0 0,1 0 0,-1 0 0,1-1 0,-1 1 0,1 0 0,0-1 0,0 0 0,0 1 0,0-1 0,-1 0-1,2 0 1,-1 0 0,0 0 0,0 0 0,0-1 0,0 1 0,0-1 0,1 1 0,-1-1 0,0 0 0,1 0 0,-1 0 0,0 0-1,0 0 1,1 0 0,-1-1 0,0 1 0,0-1 0,1 1 0,-1-1 0,0 0-7,5-2 55,1 0 1,-1-1-1,0 1 1,1-2-1,-2 1 1,1-1-1,-1 0 0,1 0 1,1-2-56,-2-1 53,0 1 1,0-1-1,0 0 0,-1 0 1,0 0-1,-1-1 0,0 0 1,0 0-1,-1 0 0,0 0 1,0 0-1,-1-1 1,-1 1-1,1-1 0,-1 1 1,-1-1-1,0 0 0,-1-3-53,-1-9 44,-1 0 1,0 0-1,-2 0 0,-1 1 0,-1 0 0,0 0 0,-6-9-44,10 23-229,-1 0 0,1 0-1,-1 1 1,0 0 0,-3-4 229,6 9-129,1 1 1,0 0 0,0-1-1,-1 1 1,1-1-1,0 1 1,-1 0 0,1-1-1,0 1 1,-1 0 0,1 0-1,0-1 1,-1 1 0,1 0-1,-1 0 1,1-1 0,-1 1-1,1 0 1,-1 0 0,1 0-1,0 0 1,-1 0-1,1 0 1,-1 0 0,1 0-1,-1 0 1,1 0 0,-1 0-1,1 0 1,-1 0 0,1 0-1,-1 0 1,1 0 0,-1 0-1,1 1 1,-1-1-1,1 0 1,0 0 0,-1 1-1,1-1 129,-1 1-207,1-1-1,0 1 0,-1-1 0,1 1 0,0-1 0,-1 1 0,1-1 0,0 1 1,0 0-1,0-1 0,0 1 0,0-1 0,0 1 0,0 0 0,0-1 0,0 1 1,0-1-1,0 1 0,0-1 0,0 1 0,0 0 0,0-1 0,1 1 0,-1-1 1,0 1-1,0-1 0,1 1 0,-1-1 0,0 1 0,1 0 208,10 7-1242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57.0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47 11648,'-13'3'4288,"8"-3"-3329,5 0 929,0 0 160,0 0-896,0 0-288,8 0-352,5 0-96,4-3-224,9 0-64,4-5 64,5 0-96,0 0 0,-1 0-608,-4 1-288,-3 3-4672,-6 4-2175,-9 0 3871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57.5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0 327 7040,'0'0'2368,"0"0"-1227,0 0 432,0 0 358,0-1 1137,0-11-1384,2-81 2444,2 23-2368,3 1-1760,-6 63 26,0 0 1,0 0 0,1 0 0,0 0 0,0 0 0,0 1 0,1-1-1,-1 1 1,1-1-27,-1 4-65,-1 1 0,0-1-1,0 0 1,1 1 0,-1-1-1,1 1 1,-1 0 0,1-1-1,-1 1 1,1 0 0,0 0-1,0 0 1,0 0-1,0 0 1,-1 0 0,1 1-1,0-1 1,0 1 0,1-1-1,-1 1 1,0 0 0,0-1-1,0 1 1,0 0 0,0 1-1,0-1 1,0 0 0,0 1-1,0-1 66,3 2-396,-1-1 0,0 1 0,0 0 0,0 0-1,0 0 1,0 1 0,4 2 396,16 13-587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35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6 5248,'-12'-2'10178,"4"0"-3786,3 1-5645,5 1-81,17 0 870,31 4-1058,-37-2-457,0-1 0,0 0-1,0 0 1,0-2 0,10 0-21,-18-1 121,-9 0-91,-10 0-128,-1 3 30,0-1 0,0 2 0,0 0 0,-14 4 68,26-3-18,4-2 41,11 2 98,14-2 126,22-2 995,-34 1-2993,0-1-3754,0 0-5206,-4 0 5453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4.5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288 57 14208,'-12'-13'3913,"0"1"0,-5-3-3913,10 10 653,5 3-368,1 1 0,-1 0-1,0 0 1,0 0 0,0 0-1,0 0 1,0 0 0,0 1-1,0-1 1,0 0 0,0 1-1,0 0 1,-1 0 0,1-1-1,0 1 1,0 1-285,-4-1 194,0 0 0,0 1 0,1 0 0,-1 1 0,0-1-194,-5 3 97,1 0 0,-1 1-1,1 0 1,0 0-1,0 1 1,1 0-1,0 1 1,0 0-1,-3 4-96,5-5 29,0 1 0,0 0-1,1 1 1,0-1 0,1 1-1,-1 1 1,1-1-1,1 1 1,0-1 0,0 1-1,0 2-28,3-7-2,0 1-1,0-1 1,0 1-1,1-1 1,-1 1-1,1-1 1,0 1-1,0-1 1,1 1-1,0 0 1,-1-1-1,1 0 1,1 1-1,-1-1 1,1 0-1,-1 1 1,1-1-1,1 0 1,-1 0-1,0 0 1,1-1-1,0 1 1,0-1-1,0 1 1,0-1-1,1 0 0,-1 0 1,1 0-1,0-1 1,3 2 2,-1 0 18,0-1 1,0 0-1,0-1 1,1 1-1,0-1 1,-1-1-1,1 1 0,0-1 1,0 0-1,-1-1 1,1 1-1,0-1 1,0-1-1,0 1 1,0-1-1,-1-1 0,1 1 1,0-1-1,-1 0 1,3-2-19,-1 1-14,0-1 1,-1-1-1,0 1 0,0-1 1,0-1-1,-1 1 0,0-1 1,0 0-1,0-1 1,-1 1-1,0-1 0,0 0 1,0-1-1,-1 1 0,0-1 1,-1 1-1,3-8 14,-4 6-834,1 0 0,-1 0-1,-1 0 1,1 0 0,-2-1 0,1-3 834,0 1-1488,2 1 698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57.9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58 12544,'-4'-8'4639,"8"0"-3583,8-3 448,-2 8 32,3-2-512,4 2-96,1-1-480,7 0-128,-4 1-192,6 3-96,-6 0 64,4 3-288,2 1-2560,7-4-1120,-4-4 1953,0-7 959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58.4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137 295 8448,'-1'0'249,"0"0"0,0 0 0,1 1 1,-1-1-1,0 1 0,1-1 0,-1 1 0,0-1 1,1 1-1,-1-1 0,1 1 0,-1 0 0,1-1 1,-1 1-1,1 0 0,-1-1 0,1 1 1,0 0-1,-1 0 0,1-1 0,0 1 0,-1 0 1,1 0-250,-5 19 3382,4-16-2994,0-1-1,-1 0 1,1 0 0,-1 1-1,1-1 1,-1 0 0,0 0-1,0-1 1,-1 1 0,1 0-1,0-1-387,-7 8 664,8-8-550,0-1 0,0 0 0,-1 1-1,1-1 1,-1 0 0,1 0 0,-1 0 0,1 0 0,-1 0 0,0-1 0,1 1-1,-1 0 1,0-1 0,0 1 0,1-1 0,-1 0 0,0 1 0,0-1 0,0 0-1,0 0 1,1 0 0,-1-1 0,0 1 0,0 0 0,0-1 0,1 1 0,-1-1-1,0 1 1,0-1-114,-1 0 41,1 0 0,0 0-1,-1 0 1,1-1-1,0 1 1,0 0-1,0-1 1,0 1 0,0-1-1,0 0 1,1 0-1,-1 1 1,0-1-1,1 0 1,0-1 0,-1 1-1,1 0 1,0 0-1,0 0 1,0-1 0,0 0-41,1 0 0,-1 0 1,1 0-1,0 0 1,0 0 0,1-1-1,-1 1 1,0 0 0,1 0-1,0 0 1,0 0-1,0 1 1,0-1 0,0 0-1,1 0 1,-1 0 0,1 1-1,-1-1 1,1 1-1,0-1 1,0 1 0,0 0-1,1 0 1,-1 0 0,1 0-1,0-1-117,0 1 1,1 0-1,-1 0 1,1 0 0,-1 0-1,1 0 1,0 1-1,0 0 1,0 0 0,0 0-1,0 0 1,0 0 0,0 1-1,0 0 1,0 0-1,0 0 1,0 0 0,1 1 116,10 3-897,-9-2 462,0-1-1,-1 1 0,1-1 1,0 0-1,3-1 436,-8 0 7,0 0-1,0 0 0,0 0 1,0 0-1,0 0 0,0 0 0,0 0 1,0 0-1,0-1 0,-1 1 1,1 0-1,0-1 0,0 1 1,0-1-1,0 1 0,-1-1 1,1 1-1,0-1 0,-1 0 1,1 1-1,0-1 0,-1 0 1,1 1-1,-1-1 0,1 0 0,-1 0 1,1 0-1,-1 0 0,1 1 1,-1-1-1,0 0 0,0 0 1,1 0-1,-1 0 0,0 0-6,1-11 465,-1 1-1,0-1 1,-1 1-1,0-1 1,-1 1-1,0-1 0,-1 1 1,-1-2-465,1 1 132,0 0 0,1 0 0,0 0 0,1 0 0,0 0 0,1 0 0,0-1-132,0 11-130,1 0 1,-1-1-1,1 1 0,-1 0 0,1 0 1,0 0-1,0 0 0,0-1 130,1 1-653,-1 0 0,1 0 0,0 0 0,-1 0 0,1 0-1,0 0 1,0 1 0,0-1 0,0 1 0,1-1 0,-1 1 0,0 0 0,1 0 0,-1 0 0,0 0 0,2 0 653,14-3-1712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6:59.5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26 9216,'-2'-2'-417,"-5"-5"7799,7 6-3072,6 5-2508,-2-1-1706,0-1 1,-1 2 0,1-1 0,-1 0 0,0 1-1,0 0 1,0-1 0,-1 1 0,1 0-1,-1 0 1,2 4-97,3 10 182,0 0 1,1 6-183,-5-12 80,10 27 38,48 139-33,-58-172-17,-2-7 89,-2-13 199,-5-10-142,2 1 0,0-1 0,2-1 0,0 1 0,2 0 0,0-1 0,2 1 0,3-14-214,-4 31 26,1-1 1,0 0 0,0 1-1,1-1 1,0 1 0,0 0-1,1 0 1,-1 0-1,5-5-26,-6 9-61,1 0-1,-1 1 0,1-1 1,-1 0-1,1 1 0,0 0 1,0-1-1,0 1 0,1 0 0,-1 1 1,0-1-1,1 0 0,-1 1 1,1 0-1,-1 0 0,1 0 1,0 0-1,-1 1 0,1-1 1,0 1-1,0 0 62,2 0-258,0 1 0,0-1 0,-1 1 0,1 0 0,0 1 0,0 0 0,-1 0 0,1 0 258,20 12-363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00.0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93 371 8960,'0'0'171,"1"0"0,-1 0 0,0 0 0,0 0 0,1 0 0,-1 0 0,0 0 0,0 0 0,1 0 0,-1-1 0,0 1 0,0 0 1,0 0-1,1 0 0,-1 0 0,0-1 0,0 1 0,0 0 0,0 0 0,1 0 0,-1-1 0,0 1 0,0 0 0,0 0 0,0 0 0,0-1 0,0 1 0,0 0 0,0 0 1,0-1-1,0 1 0,0 0 0,0 0 0,0-1 0,0 1 0,0 0 0,0 0 0,0-1 0,0 1 0,0 0 0,0 0 0,0-1 0,0 1 0,0 0 0,0 0 0,-1-1 1,1 1-1,0 0 0,0 0 0,0 0 0,0 0 0,-1-1 0,1 1 0,0 0-171,-11-18 4194,7 12-3583,-17-32 1848,-13-35-2459,28 60 83,2 0 1,0 0 0,0-1-1,1 0 1,1 1 0,0-1-1,1 0 1,1-11-84,0 20-4,1 0 0,-1 1 0,1-1 1,0 0-1,1 1 0,-1-1 0,1 0 0,0 1 0,0 0 0,0-1 0,1 1 0,0-1 4,-1 2-17,1 1-1,-1-1 1,1 1-1,0-1 1,-1 1-1,1 0 1,0 0-1,1 0 1,-1 0-1,0 1 1,0-1-1,1 1 1,-1 0-1,1 0 1,-1 0-1,1 1 1,2-1 17,-1 0-349,0 1 1,0 0-1,1 0 0,-1 0 1,0 1-1,0-1 1,0 1-1,0 0 0,0 1 1,0-1-1,0 1 1,0 1 348,4 1-1414,-1 0 0,0 1 0,0 1 0,-1-1 0,1 1 1,0 2 1413,6 8-1344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00.3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88 12544,'-3'-4'4639,"11"-3"-3583,4 2 512,-2 2 96,3-1-608,7 0-32,3 0-544,7 0-128,0 4-224,3-4-96,-5 4 64,-3-3-768,0-2-256,1-2-3936,1 0-1631,-1-6 3295,-1-1 1632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01.9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192 289 4608,'0'0'228,"0"0"1,1 0-1,-1 0 1,0 0 0,1 0-1,-1 0 1,0 0-1,1 0 1,-1 0-1,0 1 1,1-1-1,-1 0 1,0 0-1,0 0 1,1 0-1,-1 0 1,0 0-1,1 1 1,-1-1 0,0 0-1,0 0 1,1 0-1,-1 1 1,0-1-1,0 0 1,0 0-1,0 1 1,1-1-1,-1 0 1,0 1-1,0-1-228,-2 11 4108,-16 17-499,13-20-2299,-2 2-507,1-1 0,-2 0 0,1 0 0,-1-1 0,0 0 0,-8 6-803,10-10 141,0 0 0,0 0 0,0 0 0,0-1 0,-1 0-1,0 0 1,1 0 0,-1-1 0,0 0 0,0-1 0,-4 1-141,10-2 8,0 1 0,-1-1 0,1 0 0,0 0-1,0 0 1,-1 0 0,1 0 0,0 0 0,0 0 0,-1-1 0,1 1-1,0 0 1,0-1 0,-1 1 0,1-1 0,0 1 0,0-1 0,0 1-1,0-1 1,0 0 0,0 0 0,0 0 0,-1 0-8,1-1 0,1 1-1,-1 0 1,1 0 0,-1-1 0,1 1-1,0-1 1,0 1 0,-1 0 0,1-1 0,0 1-1,0-1 1,0 1 0,0 0 0,1-1-1,-1 1 1,0-1 0,1 1 0,-1 0-1,1-1 1,0 0 0,0-2-33,1 0-1,0 1 0,0-1 1,1 1-1,-1 0 1,0-1-1,1 1 0,0 0 1,0 0-1,0 1 0,0-1 1,0 1-1,1-1 34,4-2-291,0 1 0,-1 0-1,1 0 1,1 1 0,4-2 291,-10 5-154,0-1 0,0 1 1,1 0-1,-1 0 0,0 0 1,0 1-1,0-1 0,0 1 1,1-1-1,-1 1 154,-1 0-92,0 0-1,0-1 1,0 1 0,0-1-1,0 0 1,0 0 0,0 1 0,0-1-1,0 0 1,1-1 0,-1 1-1,0 0 1,0-1 0,0 1 0,0-1-1,0 1 1,0-1 0,0 0-1,1-1 93,-2 1 20,0 0 1,0 0-1,-1 0 0,1 0 0,-1-1 0,1 1 0,0 0 1,-1 0-1,0-1 0,1 1 0,-1 0 0,0-1 0,0 1 1,0 0-1,0-1 0,0 1 0,0 0 0,0-1-20,-5-28 663,4 23-505,-51-263 877,51 266-5968,2 13-135,4 15-461,4-8 3577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11.0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 32 8832,'-20'-20'3383,"9"10"1159,13 8 2167,10 5-5626,-10 1-984,0 0-1,0-1 1,0 1 0,-1 0 0,1 0 0,-1 0 0,0 0 0,0 1 0,0-1 0,-1 0 0,1 0 0,-1 2-99,2 10 178,6 38-55,2-1-1,3-1 1,2 0 0,9 18-123,-17-45-45,-6-22 19,0 1 0,0 0-1,0 0 1,0 0-1,1 0 1,1 2 26,2 6-301,-4-10-2643,0-6-1355,0-2 1481,3-10-3092,-1-2 2124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11.3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18 104 11520,'-13'-8'4288,"9"3"-3329,4 2 1153,0 3 256</inkml:trace>
  <inkml:trace contextRef="#ctx0" brushRef="#br0" timeOffset="1">13 85 24031,'13'-5'1664,"5"2"-896,4-5-384,3 0-160,6 0 32,2 2 0,2-2-224,0 0 0,3 0 32,-8 0 32,-4 0-128,-4 5-32,-1 0-1024,-4 3-416,-4 0-1408,-3 6-640,-7 7 1888,2 6 865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11.6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23 8320,'-7'-5'2384,"6"2"1515,3 4 4447,3 0-8076,1-1 1,-1 1 0,0-1 0,0 0 0,0 0 0,1 0-1,-1-1 1,0 0 0,0 0 0,0 0 0,0-1 0,1 0-271,36-7 1027,-32 9-984,0 1 1,0-1 0,-1 2-1,1 0 1,-1 0-1,5 1-43,17 5-752,-28-8 306,0 0-1,0 0 0,0 0 1,0 0-1,0-1 0,0 1 1,-1-1-1,1 0 0,0 1 1,0-1-1,-1-1 1,1 1-1,0-1 447,5-1-551,9-3-340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14.7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514 6 6400,'-2'-1'930,"-1"0"0,0 0 0,0 0 0,0 1 0,0-1 0,0 1 0,0 0 0,0 0 1,0 0-1,0 0 0,0 0 0,-2 1-930,-6 0 572,6-1-180,-9-1 252,1 1-1,0 1 1,-1 0 0,1 0 0,0 1 0,0 1 0,0 1-1,0-1 1,-1 2-644,-5 4 317,0 1-1,1 0 1,0 1-1,1 1 1,-8 7-317,17-12 42,0 1 0,0-1 1,1 1-1,0 0 0,0 1 1,1 0-1,1 0 0,-1 0 1,1 1-1,1 0 0,-2 5-42,-36 124 42,14-41-46,25-93 3,1 1 1,1 0-1,-1 0 1,1 0-1,0 0 1,0 0-1,1 0 1,0 0-1,0 0 1,0 0-1,2 5 1,4 22-37,-4-24 58,-1 0 1,1 1-1,2 3-21,-2-8 4,1 3 24,0 1 0,0-1-1,1 0 1,0 0 0,1 0 0,4 6-28,-8-13 2,0-1 0,-1 1 1,1-1-1,-1 1 1,1-1-1,-1 1 1,1-1-1,0 1 0,-1-1 1,1 0-1,0 1 1,0-1-1,-1 0 1,1 0-1,0 1 1,0-1-1,-1 0 0,1 0 1,0 0-1,0 0 1,0 0-3,2 0 13,-1-1 1,0 1-1,0-1 1,0 0 0,0 1-1,1-1 1,-1 0-1,1-1-13,6-3 67,0-2 0,0 1 0,3-4-67,-5 4 13,9-5 36,0 1 0,18-9-49,-18 11 17,-1-1-1,-1 0 1,0-1 0,7-6-17,-1-2 0,-5 6 0,-1-1 0,0-1 0,-1 0 0,4-7 0,-7 7 20,-1-1-1,0 0 0,-1 0 1,0-2-20,-4 8 6,-1 1 0,-1-2 1,1 1-1,-1 0 0,-1 0 1,0-1-1,0 1 0,-1-3-6,0-2-9,-1-1-1,0 1 0,-1 0 0,0 0 1,-2-1-1,1 2 0,-2-1 1,-5-11 9,8 20-2,0 0 0,-1 0 1,0 0-1,0 1 0,0-1 1,0 1-1,-1-1 0,0 1 1,0 0-1,0 1 0,0-1 1,-1 1-1,1 0 1,-1 0-1,0 0 0,0 1 1,0-1-1,0 1 0,0 0 1,-1 1-1,1-1 0,-1 1 1,1 0-1,-1 1 2,-8-1 19,1 0 0,-1 1 0,1 1 0,-1 0 0,1 1 0,-1 0 0,-5 3-19,12-3 8,0 0 1,0 1-1,0 0 0,0 1 1,1-1-1,-1 1 1,1 0-1,0 1 0,0 0 1,1 0-1,-1 0 1,1 1-1,0-1 0,-1 3-8,-13 19 0,1 0 0,1 1 0,-5 15 1,8-15-5,2-3 2,1 1 1,-6 19 1,14-37 0,1 1 0,0 0 0,1-1 0,0 1 1,0 0-1,1 0 0,0 0 0,0-1 0,1 1 0,1 6 0,3 5-21,0 0 0,1 0-1,4 7 22,-7-21-6,-1 0 1,2 1-1,-1-1 0,1 0 0,0 0 0,0-1 0,1 1 1,-1-1-1,1 0 0,0 0 0,4 2 6,-5-5 2,0 0 0,-1-1 0,1 1 1,0-1-1,0 0 0,0 0 0,0 0 0,0 0 0,0-1 0,0 0 0,1 0 0,-1 0 0,0 0 1,0-1-1,0 1 0,0-1 0,4-1-2,9-3 75,0 0 0,-1-1 0,8-5-75,-3 1 21,-1 0 0,-1-2-1,1 0 1,-2-2-1,0 0 1,-1 0-1,6-8-20,-12 11 3,1-2 0,-2 0-1,0 0 1,0-1 0,-2 0-1,0 0 1,0-1 0,-1 0-1,-1 0 1,2-9-3,-2 4-13,13-52-10,-17 62 39,0-1 0,-1 0-1,0 1 1,-1-1 0,-1-7-16,1 14-5,-1 0 0,0 0 0,0 0 0,0 0 0,0 0 0,0 0 0,-1 0 0,0 1 0,0-1 0,0 0 0,0 1 0,-1 0 0,0-1 0,1 1 5,-3-1-3,1-1 0,-1 1-1,0 0 1,-1 1-1,1-1 1,0 1-1,-1 0 1,-5-2 3,-1 1 7,-1 0 0,1 0-1,-1 1 1,0 1 0,1 0 0,-1 1-1,0 0 1,-11 2-7,12 0-3,-1 1 0,1 0-1,0 1 1,0 0 0,0 1 0,0 1-1,1 0 1,0 0 0,0 1 0,0 0-1,1 1 1,0 0 0,0 1-1,-1 2 4,-8 7-3,2 1 0,0 0 0,1 1 0,1 1 0,1 1 0,-7 14 3,17-27-8,0 1 0,0-1-1,1 1 1,0 0 0,0 0 0,1 0-1,0 1 1,1-1 0,0 0 0,1 1-1,0-1 1,0 1 0,1-1 0,0 0-1,1 1 1,2 8 8,-1-9-7,0 1 0,0-1 0,1 1-1,1-1 1,0-1 0,0 1 0,0-1 0,1 0-1,0 0 1,1 0 0,0-1 0,0 0 0,0 0-1,1-1 1,7 5 7,-10-8 0,-1-1 0,1 1 0,0-1 0,0 0 0,0 0 0,0-1 0,0 0 0,1 0 0,-1 0 0,0 0 0,0-1 0,1 0 0,-1 0 0,0 0 0,1-1 0,1 0 0,1 0 0,0-2 0,-1 1 0,1-1 0,-1 0 0,1 0 0,-1-1 0,0 0 0,0 0 0,-1-1 0,4-3 0,12-11-9,0-1 0,-2 0 0,-1-2 0,0 0-1,-2-1 1,-1-1 0,8-13 9,-13 16-7,-1 0 0,0-1 0,-2 0 0,0 0 0,-2-1 0,0 0-1,-2 0 1,0 0 0,-1-9 7,-3 27-5,1-5 14,-1-1 0,0 1 0,0-1 0,-3-9-9,3 18 2,-1-1 1,1 0-1,-1 1 0,0-1 1,0 0-1,-1 1 0,1-1 0,0 1 1,-1 0-1,0-1 0,1 1 1,-1 0-1,0 0 0,0 0 1,0 0-1,0 0 0,0 1 1,-1-1-1,-2-1-2,2 1-86,-1 1 0,0-1 0,0 1 0,0-1 0,0 1 0,0 0 0,-4 0 86,-8 0-4129,16 1 4129,0 0-416,-1 0 0,1 0 0,0 0 0,-1 0 0,1 0 0,0 0 0,-1 0 0,1 0 0,-1 0 0,1 0 0,0 0 0,-1 1 0,1-1 0,0 0 0,-1 0 1,1 0-1,0 1 0,-1-1 0,1 0 0,0 0 0,0 0 0,-1 1 0,1-1 416,-4 16-6864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4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26 9728,'-1'-3'919,"0"0"1,0 0-1,-1 0 1,1 0 0,-1 0-1,1 0 1,-2-1-920,2 3 2245,1 1-282,0 0-230,0 0-464,1 40 141,2 0 1,2 4-1411,11 48-991,4-1 991,-11-63-5098,-7-24 3038,-1-2 98,3-2 917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16.2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287 4 6144,'0'-1'362,"1"-1"4406,-1 2-4556,-1 0 1,1 0-1,0 0 1,0 0 0,0 0-1,0 0 1,0 0-1,0 0 1,0 0 0,0 0-1,0 0 1,0 0-1,0 0 1,0 0 0,0 0-1,0 0 1,0 0-1,0 0 1,0 0 0,0 0-1,0 0 1,0 0 0,0 0-1,0 0 1,0 0-1,0-1 1,0 1 0,0 0-1,0 0 1,0 0-1,0 0 1,0 0 0,0 0-1,0 0 1,0 0-1,0 0-212,-30 42 3467,-12 52-109,-24 81-3358,26-65 338,-10 11-338,-6-16 635,55-104-622,1 0 0,-1 0 0,1 0 0,0 0 0,0 0 0,-1 0 0,1 0 0,0 0 0,0 0 0,0 0 0,0 0 0,0 0 0,0 0 0,0 0 0,1 0 0,-1 0 0,0 0 0,0 0 0,1 0 1,-1 0-1,1 0 0,-1 0 0,1 0-13,0 1 18,1 0 0,0 1 0,0-1 0,0 0 0,0 0 1,1 0-1,-1-1 0,2 2-18,6 3 29,1 0 1,-1-1-1,11 3-29,16 4 49,1-1 0,16 1-49,16 4 35,18 6-27,55 16 53,-124-34-45,0-1-1,0 0 0,0-2 0,1 0 0,-1-1 0,4-1-15,8 0 73,20 3-73,-41-1 26,0 1 0,1-1 0,-1 2 0,0 0 0,0 0 0,8 4-26,-12-4 54,-4-2-6,-2-1 26,0 0-20,0 0 20,0 0-31,0 0-6,0 0 17,8-5-76,-3-4 15,-1 0-1,0-1 0,0 1 1,-1-1-1,0-5 8,9-21 12,13-40 6,-4 0 1,10-66-19,-10 11 0,-20 127-9,0 0 0,1-1 0,-1 1 0,1 0 0,0 0 0,0-1 9,0 2 6,0 0 1,-1 0-1,0 0 1,1 0-1,-1 0 1,0 0-1,-1-1 1,1 1-1,-1 0 1,1-2-7,-1 1-270,0-10 876,0 14-696,0 0 1,1-1-1,-1 1 1,0 0 0,0 0-1,0 0 1,0 0-1,0 0 1,0-1-1,0 1 1,0 0 0,0 0-1,0 0 1,0 0-1,0 0 1,0-1 0,0 1-1,0 0 1,0 0-1,-1 0 1,1 0 0,0 0-1,0-1 1,0 1-1,0 0 1,0 0 0,0 0-1,0 0 1,0 0-1,0 0 1,-1 0-1,1 0 1,0-1 0,0 1-1,0 0 1,0 0-1,0 0 1,0 0 0,-1 0-1,1 0 1,0 0-1,0 0 1,0 0 0,0 0-1,0 0 1,-1 0-1,1 0 1,0 0-1,0 0 1,0 0 0,0 0-1,0 0 1,-1 0-1,1 0 1,0 0 0,0 0-1,0 0 1,0 0-1,0 0 1,0 0 0,-1 1-1,1-1 1,0 0-1,0 0 90,-5 8-1493,2 6 730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37:16.7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0 8320,'-7'3'-90,"0"0"5750,7-1-115,6 2-3594,8 0-1412,1 0 1,-1 0-1,1-2 1,-1 0-1,1 0 0,0-1 1,10-1-540,51-1 435,0-1 235,44 7-670,-97-3 72,0 1 0,0 2 0,0 0 1,0 1-1,-1 1 0,0 1 1,6 4-73,-15-6 38,6 4 62,1-1-1,-1-1 1,2 0 0,7 0-100,1-1-251,-28-7-1045,0 2-1882,8 21-3089,-2-2 5025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1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333 723 7808,'-11'6'9669,"-4"4"-6128,-8 0-1990,5-1-962,0-2 0,-1 0 0,0 0 0,0-2 0,-14 2-589,20-5 129,-1-1 0,0 0 1,1-1-1,-13-2-129,22 2-4,-1-1 0,1 0 0,0 1 0,0-1 0,-1-1 0,1 1 0,0-1 0,0 0 0,0 0 0,0 0 0,1 0 0,-1 0 0,0-1 0,1 0 0,0 0 0,-3-3 4,5 5-15,0-1 0,0 0 0,0 0 0,0 0 0,0 0-1,1 0 1,-1 0 0,1 0 0,-1 0 0,1 0 0,0 0 0,0 0-1,0 0 1,0 0 0,0 0 0,0 0 0,0-1 0,1 1 0,-1 0-1,1 0 1,0 0 0,-1 1 0,1-1 0,1-1 15,2-4-101,0 0-1,0 0 1,0 1 0,1-1 0,4-3 101,-5 6-144,0-1 0,1 0-1,-1 1 1,1 0 0,1 0 0,-1 1 0,0 0 0,1-1 0,-1 2-1,1-1 1,0 1 0,0 0 0,0 0 0,2 0 144,-1 1-302,0 0 1,0 1-1,0 0 0,0 0 1,1 0-1,-1 1 1,-1 0-1,1 1 1,0-1-1,0 2 0,0-1 1,3 2 301,22 12-624,-23-11 957,0 0 0,1-1 1,-1 0-1,6 2-333,-14-6 88,0 0 1,1 0-1,-1 1 0,0-1 0,0 0 1,0 0-1,0 0 0,0 0 1,0 0-1,0-1 0,0 1 0,1 0 1,-1 0-1,0-1 0,0 1 1,0-1-1,0 1 0,0-1 0,0 1 1,0-1-1,-1 1 0,1-1 1,0 0-1,0 0 0,0 1 0,-1-1 1,1 0-1,0 0 0,0 0-88,0-2 179,1 0-1,-1 0 0,1 0 1,-1 0-1,0-1 0,0 1 1,0 0-1,-1 0 0,1-2-178,0-11 276,0 1 0,0 0-1,-2-12-275,0 1 139,-7-96 312,-7-21-451,-5-55-633,20 188 317,-1 4-84,1 0 1,-1 0-1,1 1 0,1-1 0,-1 0 1,2-2 399,-2 7-195,0 1 0,0-1-1,0 1 1,0 0 0,0-1 0,0 1 0,0 0 0,0-1 0,0 1 0,0 0 0,0-1 0,0 1 0,0 0 0,1-1 0,-1 1 0,0 0 0,0 0 0,0-1 0,1 1-1,-1 0 1,0 0 0,0-1 0,0 1 0,1 0 0,-1 0 0,0-1 0,1 1 0,-1 0 0,0 0 0,1 0 0,-1 0 0,0 0 0,1 0 0,-1-1 0,0 1-1,1 0 1,-1 0 0,0 0 0,1 0 0,-1 0 0,0 0 0,1 0 0,-1 0 0,0 0 195,12 12-6889,4 5 3092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9600,'-7'7'10829,"2"7"-6593,1 18-4925,3-16 1486,-1 4-1219,0 0 1,2 9 421,0-27-233,-1 0 1,1 0 0,0-1-1,0 1 1,1 0-1,-1 0 1,0 0-1,0-1 1,1 1-1,-1 0 1,1-1-1,0 1 1,-1 0-1,1-1 1,0 1-1,0-1 1,0 1-1,0-1 1,0 1-1,0-1 1,1 0-1,-1 1 233,12 8-1280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 13056,'-38'-11'4927,"38"11"-3839,-3-3 480,-2-1-160,10 8-896,-2-4-1728,6 0 608,8 0-1184,2 3 1024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13056,'-19'-34'7594,"16"28"-4119,5 14-2347,-2 5-1125,0 0 0,1 0 0,1 0 0,0 0 0,1 0 0,0-1 0,3 8-3,-5-18 5,1 1 0,-1-1 0,1 1 0,-1-1 0,1 1 0,0-1 0,0 0 1,0 1-1,0-1 0,0 0 0,0-1 0,3 2-5,-4-2 0,0 0-1,1 0 1,-1 0 0,1-1-1,-1 1 1,1-1 0,-1 1-1,1-1 1,-1 0 0,1 1 0,-1-1-1,1 0 1,-1 0 0,1 0-1,-1 0 1,1-1 0,0 1 0,-1 0-1,1 0 1,-1-1 0,1 1-1,-1-1 1,0 0 0,1 1-1,-1-1 1,1 0 0,3-3-13,0 0 0,0 0 1,-1 0-1,1 0 0,-1-1 0,0 0 0,-1 0 0,1 0 0,2-5 13,5-11-1,-1 0-1,0-1 2,15-32-126,-19 48 18,-3 11 37,-2 20-11,-1-11 28,0-9 62,1-1 0,0 0 0,0 1 0,0-1-1,0 0 1,1 0 0,0 0 0,0 0 0,0 0 0,0 0-1,0 0 1,1-1 0,0 1 0,2 2-8,-3-5 16,0 1-1,0-1 1,0 1 0,0-1-1,0 0 1,1 0 0,-1 0 0,0 0-1,0 0 1,1 0 0,-1-1-1,1 1 1,-1-1 0,1 0-1,-1 1 1,0-1 0,1 0-1,-1-1 1,1 1 0,-1 0-1,1-1 1,-1 1 0,0-1 0,1 0-1,-1 0 1,0 0 0,2 0-16,6-5 56,0-1 0,1 1 1,-2-2-1,1 1 1,-1-2-1,0 1 1,6-9-57,28-24 122,-30 34-106,-12 7-17,-1-1 0,0 1 0,0 0 0,1 0 1,-1 0-1,0 1 0,1-1 0,-1 0 0,0 0 1,0 0-1,1 0 0,-1 0 0,0 0 1,1 0-1,-1 0 0,0 1 0,0-1 0,1 0 1,-1 0-1,0 0 0,0 0 0,0 1 0,1-1 1,-1 0-1,0 0 0,0 1 0,0-1 1,1 2-11,0 1 1,0-1-1,-1 1 0,1 0 0,-1-1 0,0 1 0,0-1 0,0 3 11,1 2-19,0 43-180,-1-26-64,2-1 1,0 1-1,2 6 263,-3-26-87,13 52-2337,-13-51 1442,1-1 0,0 1 0,-1-1 0,2 0 1,-1 0-1,0 0 0,1 0 0,0 0 0,0 0 0,1 0 982,5 1-5499,2-2 1969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 11776,'-13'4'4384,"13"-4"-3393,-4 0 1025,1 0 832,6 0-1632,-3 0 192,4 3-864,1-3-64,7 0-288,5 0 96,3 0-160,5-3-64,3 3-32,1-4-128,-4 1-2464,-9 0-1152,0 3 1888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3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10624,'2'4'10690,"1"1"-8507,4 8-2273,-5-4 259,0 0-1,-1 1 1,0-1-1,-1 0 1,0 5-169,1 11 91,5 78 15,10 36-106,-8-86-218,15 87-1776,-16-105 1121,3 0 0,0 0-1,3-1 874,-12-30-292,0 0-181,1 0 0,0 0 0,-1 0 1,2 0-1,-1 0 0,0-1 0,1 1 1,-1-1-1,1 1 0,0-1 0,0 0 473,12 5-1962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13 167 12928,'-1'-1'717,"0"-1"0,-1 1 0,1-1 0,0 0 0,0 0 0,0 1 0,0-1 0,0 0 0,0 0 0,1 0 0,-1 0 0,1 0 0,-1-1-717,2 1 280,-1 0-1,1 0 1,0 0-1,0 0 1,0 0 0,0 0-1,0 0 1,0 1-1,0-1 1,1 0 0,0-1-280,-1 2 50,8-10 36,0 0 1,1 1-1,0 0 0,1 0 0,0 1 0,1 0 1,0 1-1,11-5-86,-17 9-12,1 0 0,0 1 1,-1 1-1,1-1 1,0 1-1,0 0 0,0 0 1,1 1-1,-1 0 0,0 0 1,1 1-1,-1 0 0,0 0 1,1 1-1,-1 0 0,0 0 1,0 1-1,2 0 12,-6-1-1,0 0-1,-1 0 1,1 0-1,0 1 1,-1-1-1,1 1 1,-1 0-1,0 0 1,1-1-1,-1 1 1,0 1-1,0-1 1,0 0-1,-1 0 1,1 1-1,0-1 1,-1 1-1,0 0 1,0-1-1,1 1 1,-1 0-1,-1 0 1,1-1-1,0 1 1,-1 0-1,1 0 1,-1 0-1,0 0 1,0 0-1,0 0 1,-1 0-1,1 0 2,-1 4 19,-1 1 1,0-1-1,0 0 0,0 0 0,-1 0 0,0 0 0,0-1 0,-1 1 0,0-1 0,0 0 0,0 0 1,-1 0-20,-17 19-118,-1-1 1,-14 10 117,36-33-187,0-1 0,0 1-1,0 0 1,1-1 0,-1 1 0,0 0 0,1 0 0,-1-1-1,0 1 1,1 0 0,-1 0 0,1 0 0,0 0 0,-1 0 0,1 0 187,4 2-3836,9-5 949,17-6-1417,7 0 1552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362 266 10112,'-7'28'3285,"-3"-57"5648,9 28-8790,0 0 0,0 1 0,0-1 0,0 1-1,0-1 1,0 1 0,0 0 0,-1-1 0,1 1 0,0 0 0,0 0 0,0 0 0,-1 0-1,1 0 1,0 0 0,0 0 0,0 0 0,-1 0 0,1 1-143,-12 0 720,-19-2-72,0-1 0,0-1-1,0-2 1,-29-8-648,51 11 3,0-2 0,1 1-1,-1-1 1,1-1-1,-1 0 1,1 0 0,1 0-1,-3-3-2,8 5-25,0 1 1,0-1-1,1 1 1,-1-1-1,1 0 0,0 0 1,0 0-1,0 0 0,0 0 1,1-1-1,-1 1 0,1-1 1,0 1-1,-1-1 1,2 1-1,-1-1 0,0 0 1,1 1-1,0-1 0,0 0 1,0 1-1,0-1 0,0 0 1,1-2 24,1 1-102,-1 0 0,1 0 1,0 0-1,0 1 0,0-1 0,1 1 1,-1 0-1,1-1 0,0 1 0,1 0 1,-1 1-1,1-1 0,-1 1 0,1-1 1,0 1-1,0 0 0,0 0 0,5-1 102,-7 2-91,1 1-1,0-1 0,0 1 0,0 0 0,0 0 0,1 0 1,-1 1-1,0-1 0,0 1 0,0-1 0,1 1 0,-1 0 1,0 0-1,0 1 0,1-1 0,-1 1 0,0-1 0,0 1 1,0 0-1,0 0 0,0 1 0,0-1 0,0 1 0,0-1 0,0 1 1,-1 0-1,1 0 0,0 0 0,-1 0 0,1 1 92,-1 0-19,1 0 1,-1 0-1,0 0 0,0 0 0,0 0 0,0 0 0,-1 1 0,1-1 0,-1 0 1,0 1-1,1 2 19,-2-4 4,0 0 0,1 0 0,-1 0 0,0 0 0,0 0 0,0 0 0,0 0 0,-1 0 1,1 0-1,-1-1 0,1 1 0,-1 0 0,1 0 0,-1 0 0,0 0 0,0 0 0,0-1 1,0 1-1,0 0 0,0-1 0,-1 1 0,1-1-4,1-1-36,0 0-1,0 0 1,0 0-1,0 0 1,0 0-1,0 0 1,0 0-1,0 0 1,0 0-1,0 0 1,0 0 0,0 0-1,0 0 1,0 0-1,0 0 1,0 0-1,-1 0 1,1 0-1,0 0 1,0 0 0,0 0-1,0 0 1,0 0-1,0 0 1,0 0-1,0 0 1,0 0-1,0 0 1,0 0-1,0 0 1,0 0 0,0 0-1,0 0 1,0 0-1,0 0 1,0 0-1,0 0 37,3-6-1752,6-9-1104,0 5 1447,1 0 0,0 0 0,3-1 1409,-10 9 241,0-1 1,0 1-1,0 0 0,0 0 1,0 1-1,1-1 0,-1 0 1,1 1-1,0 0 1,-1 0-1,1 0 0,0 0 1,-1 1-1,1 0-241,-2 0 270,-1 0 0,1 0 0,-1 1 0,1-1 0,-1 1 0,1-1-1,-1 1 1,0 0 0,1 0 0,-1 0 0,0-1 0,0 1 0,1 0 0,-1 0 0,0 1 0,0-1 0,0 0-270,19 26 1379,-13-16-1033,6 5-128,-2 0 0,0 1 0,-1 0-1,0 1 1,-2 0 0,3 8-218,4 12 608,-14-37-379,-1-11 17,-1-21-180,1 5-123,0 0 1,3-15 56,-2 34-61,1 0 0,-1-1 1,1 1-1,0 0 0,1 0 0,0 0 1,0 0-1,0 1 0,1-1 1,0 1-1,0-1 61,1 3-504,-1-1 1,1 1-1,-1 0 0,1 1 0,1-1 1,-1 1-1,0 0 0,1 0 1,1 0 503,27-10-2582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5.4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27 10368,'-40'-26'6725,"39"26"-4629,1 0-288,0 0-299,8 11 107,4 5-1351,1 0 0,1-1-1,1-1 1,0 0 0,6 3-265,-9-7 64,1-2 0,0 1-1,0-2 1,1 0 0,0 0 0,0-2 0,7 3-64,-18-8 28,-1 1 1,1 0 0,0-1 0,0 1 0,0-1-1,0 0 1,0 0 0,0 0 0,-1-1 0,1 1-1,0-1 1,0 1 0,0-1 0,-1 0 0,1 0-1,0 0 1,2-2-29,-2 1 25,1-1-1,0 0 1,-1 0 0,1 0-1,-1 0 1,0 0 0,0-1-1,0 1 1,-1-1 0,2-2-25,1-6 45,0 1 0,-1 0 1,-1-1-1,0 0 0,0 1 1,-1-1-1,-1 0 0,0-1-45,0 29 130,0-1-1,1 1 1,0-1-1,2 0 1,2 7-130,10 26 20,2 1-20,11 28-81,-23-55-360,3 10-1668,1-13-6541,-2-11 672,8-3 2778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40 11520,'-34'-18'4288,"34"18"-3329,-24-15 1153,12 11 864,7 4-1664,-11-3 384,3 6-1088,-15 5 160,8 3-448,-4 7-32,2 8-192,-11 32-352,66-17-128,-4-16-1792,8 4 1184,8-10-1280,5-4 1344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246 224 14080,'-15'0'1741,"11"0"-944,-1 0 0,0 0 0,0 1-1,0 0 1,0-1 0,-4 3-797,-1-1 584,2-1 160,0 1 1,0 0 0,1 1 0,-1 0-745,3-2 267,0 0 0,0 0 0,0-1 0,0 1 0,0-1 0,0 0 0,1-1 0,-1 1 0,0-1 0,0 0 0,0 0 0,-2-1-267,3 1 102,0 0-79,-1-1 0,1 1-1,0 0 1,0-1 0,1 0 0,-1 0-1,0 0 1,1 0 0,-1-1 0,1 0-1,-1 1 1,1-1 0,0 0 0,0 0-1,1-1 1,-2 0-23,3 1-47,-1 0 1,0 0-1,1-1 0,0 1 1,-1 0-1,2-1 0,-1 1 1,0 0-1,0-1 0,1 1 1,0-1-1,0 1 0,0-1 1,0 1-1,0-1 0,1 1 1,0 0-1,-1-1 0,2-2 48,2-3-239,0 0 0,0 0 1,0 0-1,1 1 1,1 0-1,-1 0 1,1 0-1,1 0 0,-1 1 1,1 0-1,3-1 238,20-15-1397,-28 22 1317,-1 0 0,1 1-1,-1-1 1,1 0 0,-1 0-1,1 1 1,0-1 0,-1 1 0,1-1-1,0 1 1,-1 0 0,1 0 0,0 0-1,-1 0 1,1 0 0,0 0 0,0 0-1,-1 0 1,1 1 0,1-1 80,-3 1-11,1-1 1,-1 0 0,1 1-1,-1-1 1,1 0 0,-1 1-1,0-1 1,1 0 0,-1 1-1,0-1 1,1 1 0,-1-1-1,0 1 1,0-1 0,1 1-1,-1-1 1,0 1 0,0-1-1,0 1 1,0-1 0,1 1-1,-1-1 1,0 1 0,0-1-1,0 1 11,-5 17 176,2-12 16,0 0-1,0-1 0,-1 1 0,-2 2-191,-8 9 42,9-12-448,0 0 0,1 0 0,0 1-1,0-1 1,1 2 406,0 1-1621,8-1 559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78 13824,'-35'9'4511,"26"-4"-2623,7-4-1659,1 0-138,0 0-1,0 0 1,0 0-1,0 0 1,0 0-1,1 0 1,-1 0-1,0 0 1,1 0-1,-1 0 1,1 0-1,-1 0 1,1 0-1,-1 0 1,1 1-1,0-1 1,0 0-1,-1 0 1,1 0-1,0 1 1,0-1-1,0 0 1,0 0-1,1 1 1,-1-1-1,0 0 1,0 0-1,1 0 1,-1 1-1,1-1 1,-1 0-91,51 154 766,-7-19-1761,-39-118-336,0 0 0,-2 0 1,0 1-1,-1 12 1331,-2-29-236,1 1-229,-1 1 1,0-1 0,0 0-1,0 1 1,0-1 0,-1 2 464,1-5-96,0 0 1,0 1-1,0-1 1,-1 0-1,1 1 1,0-1-1,0 0 1,0 1-1,0-1 1,-1 0-1,1 0 1,0 1-1,0-1 1,0 0-1,-1 0 1,1 1-1,0-1 1,0 0-1,-1 0 1,1 0 0,0 1-1,-1-1 1,1 0-1,0 0 1,-1 0-1,1 0 1,0 0 95,-1 0-225,0 0 1,0 0 0,0 0-1,0-1 1,0 1 0,1 0 0,-1-1-1,0 1 1,0 0 0,0-1-1,1 1 1,-1-1 0,0 1 0,1-1-1,-1 0 1,0 0 224,-6-5-451,0-1 1,0-1-1,1 1 0,0-1 1,0 0-1,-4-8 451,0 0 969,1-1 1,0 0-1,1 0 0,-3-10-969,7 16 487,1 0 0,0 0-1,1 0 1,0 0-1,1-1 1,0 1-1,1 0 1,0-1 0,1 1-1,0 0 1,1 0-1,0-1 1,0 1-1,2 0 1,-1 1 0,1-1-1,1 0-486,9-18 1768,1 2-1,11-16-1767,-17 30 458,1 0 0,0 1 0,1 0-1,0 0 1,9-5-458,-19 15 131,1 1 1,0-1 0,-1 1-1,1-1 1,0 1-1,0 0 1,0 0-1,0 0 1,0 0-1,0 0 1,0 0 0,0 1-1,0-1 1,1 1-1,0-1-131,-3 1 20,0 0-1,0 0 1,0 0-1,0 0 1,0 0-1,1 0 1,-1 0 0,0 0-1,0 0 1,0 0-1,0 0 1,0 0-1,0 0 1,0 0-1,0 0 1,0 0-1,0 1 1,0-1-1,0 0 1,0 0 0,0 0-1,0 0 1,1 0-1,-1 0 1,0 0-1,0 0 1,0 0-1,0 0 1,0 0-1,0 0 1,0 1-1,0-1 1,0 0 0,0 0-1,0 0 1,0 0-1,0 0 1,0 0-1,0 0 1,0 0-1,0 0 1,0 0-1,0 0 1,0 1-1,0-1 1,0 0 0,-1 0-1,1 0 1,0 0-1,0 0 1,0 0-1,0 0 1,0 0-1,0 0 1,0 0-1,0 0 1,0 0-1,0 0 1,0 0 0,0 0-1,0 0 1,0 1-20,-5 3 143,-13 8-82,-1 0 0,-3 0-61,7-4-1250,1 0-1,-1 1 1,2 1-1,-11 9 1251,13-6-2336,9-2 869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17 15104,'-38'-12'4901,"37"11"-4720,1 1 1,-1-1 0,0 1 0,0-1-1,0 1 1,0 0 0,1 0 0,-1-1-1,0 1 1,0 0 0,0 0-1,0 0 1,0 0 0,0 0 0,1 0-1,-1 0 1,-1 0-182,0 1 569,2-1-521,0 0 0,-1 0 0,1 0 0,0 0 0,0 0 0,0 0 0,0 0 0,0 1 0,-1-1 0,1 0 0,0 0 0,0 0 0,0 0 0,0 0 0,0 0 0,0 0 0,0 0 0,-1 1 0,1-1 0,0 0 0,0 0 0,0 0 0,0 0 0,0 0 0,0 1 0,0-1 0,0 0 0,0 0 0,0 0 0,0 0 0,0 1 0,0-1 0,0 0 0,0 0-1,0 0 1,0 0 0,0 0 0,0 1 0,0-1 0,0 0 0,0 0 0,0 0 0,0 0 0,1 0 0,-1 1 0,0-1 0,0 0 0,0 0 0,0 0 0,0 0-48,6 12 221,-3-7 29,58 140 443,-22-42-763,5 36 70,-16-36-2383,-25-86 1065,0 0 1,-1 0 0,0 3 1317,2 7-1494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6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52 14848,'-13'0'5631,"13"0"-4383,20 3 544,-8-6 608,5 3-1472,17-8 576,2 4-928,5-7-352,0 4-192,5-4-6176,-5 3 3360,-20 5-4639,-4 6 4223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54 9088,'-2'0'-187,"-9"-3"1295,9 3-171,0 0 1,-1-1 0,1 0 0,0 1 0,-1-1-1,1 0 1,0 0 0,0-1 0,0 1 0,0 0-1,0-1 1,0 1 0,0-1 0,1 1 0,-1-1-1,0 0 1,0 0-938,2 1 27,0 1 0,0 0 0,0 0 0,0 0 0,0-1 0,0 1 0,0 0 0,0 0 0,1 0 0,-1-1 0,0 1 0,0 0 1,0 0-1,0 0 0,0 0 0,0-1 0,0 1 0,0 0 0,0 0 0,1 0 0,-1 0 0,0-1 0,0 1 0,0 0 0,0 0 0,0 0 0,1 0 0,-1 0 0,0 0 0,0-1 0,0 1 0,1 0 0,-1 0 0,0 0 0,0 0 0,0 0 0,1 0 0,-1 0 0,0 0 0,0 0-27,9-2-51,57-4-451,-36 1-1039,11-2-2246,2 4-3636,-18 5 4191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38 8960,'2'-21'2896,"-2"20"-2716,0 1 0,0-1 0,1 1 0,-1-1 0,0 0-1,0 1 1,-1-1 0,1 1 0,0-1 0,0 1 0,0-1 0,0 1 0,0-1 0,-1 0 0,1 1 0,0-1 0,0 1 0,-1-1 0,1 1 0,0 0 0,-1-1 0,1 1 0,0-1 0,-1 1 0,1 0 0,-1-1 0,1 1 0,-1 0 0,1-1 0,-1 1 0,1 0 0,-1 0 0,1-1 0,-1 1 0,1 0 0,-1 0 0,1 0 0,-1 0 0,0 0 0,1 0 0,-1 0 0,1 0 0,-1 0 0,1 0 0,-1 0 0,0 0 0,1 0 0,-1 0-1,1 1-179,-2-1 824,-6 0-528,0 1 1,0 0-1,0 0 1,0 1-1,0 0 0,0 1 1,1 0-1,-1 0 0,1 0 1,0 1-1,0 0 1,0 0-1,1 1 0,-1 0 1,-5 6-297,5-4 14,0 0 0,0 0 1,1 1-1,0 0 1,0 0-1,1 1 0,0 0 1,1 0-1,0 0 1,0 0-1,1 1 1,-2 6-15,5-12 5,0-1 0,0 1 0,0-1 1,0 1-1,0-1 0,0 1 1,1-1-1,0 1 0,0-1 1,0 1-1,0-1 0,0 0 1,1 1-1,0 0-5,2 3 13,1 1 0,-1-1 0,2 0-1,-1 0 1,2 1-13,-5-6-154,0 0 0,1 0 0,-1-1-1,1 1 1,-1 0 0,1-1 0,0 0-1,-1 0 1,1 1 0,0-2 0,0 1 0,0 0-1,0 0 1,0-1 0,0 0 0,0 0 0,0 1-1,0-2 1,-1 1 0,3 0 154,3-1-939,0-1-1,1 0 1,-1 0 0,0 0 0,0-1-1,3-2 940,22-10-1919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124 215 16895,'-38'6'5515,"25"-6"-3270,8 0-1864,2 0-178,0-1-1,0 1 1,0 0-1,0-1 1,0 0-1,0 1 1,0-1-1,0 0 1,0-1-1,1 1 1,-1 0-1,0-1 1,1 0-1,-2 0-202,2-1 32,-1 0 0,1 0-1,0 0 1,0-1 0,0 1-1,0 0 1,0-1 0,1 1-1,0-1 1,-1 0 0,1 0-1,1 1 1,-1-1 0,1 0-1,-1 0 1,1 0 0,0-2-32,1 0-18,0 1 1,0-1-1,0 1 0,0-1 1,1 1-1,0-1 0,0 1 1,1 0-1,0 0 0,-1 0 1,4-3 17,-2 2-106,0 1 0,1-1 1,0 1-1,0 0 0,0 0 0,0 0 1,1 1-1,0 0 0,0 0 1,0 1-1,0-1 0,1 1 0,-1 0 1,1 1-1,0 0 0,-1 0 1,1 0-1,0 1 0,6 0 106,-8 0-78,-1 2 0,1-1-1,-1 0 1,1 1 0,-1 0 0,1 0 0,-1 1-1,5 1 79,-8-2 9,1-1-1,-1 1 0,1 0 0,-1 0 1,0 0-1,1 0 0,-1 0 1,0 1-1,0-1 0,1 0 0,-1 1 1,0-1-1,-1 1 0,1-1 0,0 1 1,0-1-1,0 1 0,-1-1 1,1 1-1,-1 0 0,0-1 0,1 1 1,-1 0-1,0-1 0,0 1 1,0 1-9,0 0 6,0-1 1,0 1-1,0 0 1,0 0-1,0-1 1,-1 1-1,0 0 1,1-1-1,-1 1 1,0 0-1,0-1 1,-1 1-1,1-1 1,0 0-1,-1 1 1,1-1-1,-1 0 1,-1 2-7,-9 4-1083,7 0 283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41 14720,'-28'-35'6703,"24"29"-4219,9 11-1432,10 14-737,-8-4-273,0-1 0,0 1 0,-2 0 0,0 1-1,-1-1 1,0 1 0,0 7-42,3 32-137,-1 29 137,-4-43-236,-1-23 87,2 26-2623,3 9 2772,-4-39-1028,1 0 1,1-1-1,0 0 1,0 0-1,7 13 1028,8 7-1839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69 14592,'-5'-9'1735,"4"7"-1316,0 0 0,0 0 0,-1 1 0,1-1 0,0 0-1,-1 0 1,0 1 0,1-1 0,-1 1 0,0 0 0,1-1 0,-1 1-419,-3-2 329,-3-3 857,0 0-1,0 1 0,-1 0 0,-3-1-1185,9 5 99,0-1 0,0 1 0,0 0 0,0 0 0,0 1 0,0-1 0,0 1 1,0-1-1,0 1 0,0 0 0,0 0 0,0 1 0,-1-1 0,1 1 0,0-1 0,0 1 0,0 0 0,0 0-99,-2 2 4,0 0-1,0 0 1,0 0-1,1 1 1,0-1 0,0 1-1,0 0 1,0 0-1,0 1 1,-2 3-4,0 1-18,0 1 0,1 0 0,-1 0 1,2 0-1,0 1 18,2-8-1,1 1 0,0 0 0,0 0 0,0 0 0,1 0 0,-1 0 0,1-1 0,0 1 0,0 0-1,0 0 1,1 0 0,0 0 0,-1 0 0,1 0 0,1 0 0,-1-1 0,0 1 0,1-1 0,0 1 0,0-1 0,0 1 0,0-1 0,0 0 0,1 0 0,-1 0 0,1 0 0,0 0 0,0-1 0,0 1 0,0-1 0,3 2 1,-1-2 3,1 1-1,-1 0 1,1-1 0,0 0 0,0 0 0,0-1-1,0 0 1,0 0 0,0 0 0,0-1 0,0 0-1,0 0 1,0 0 0,0-1 0,0 0 0,0 0-1,0 0 1,0-1 0,1 0-3,0 0-195,-1-1 1,0 1-1,0-1 0,0 0 1,0 0-1,0-1 0,0 0 1,-1 0-1,0 0 0,0 0 1,0-1-1,0 0 1,-1 0-1,0-1 0,0 1 1,3-6 194,-6 9-241,0 0 1,0-1 0,0 1-1,-1 0 1,1 0-1,-1-1 1,1 1 0,-1 0-1,0-1 1,0 1 0,0 0-1,0-1 1,0 1 0,-1 0-1,1-1 241,-1-13-1328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5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29 11392,'-15'-11'2343,"11"8"-1543,1 0 1,0 1-1,-1-1 1,1 1 0,-1 0-1,0 0-800,3 1 2075,1 1-337,0 0-282,0 17 235,0 12-1252,1 0 0,2-1 0,2 4-439,-4-26 25,0 0-18,0 0 1,0-1 0,0 1-1,1 0 1,0-1 0,1 1-8,-2-4 8,0 0 1,0-1-1,0 1 0,1-1 1,-1 1-1,0-1 1,1 0-1,-1 1 1,1-1-1,-1 0 1,1 0-1,0 0 1,-1 0-1,1 0 1,0 0-1,0-1 1,0 1-1,0-1 1,0 1-1,0-1-8,6 1 47,1-1 0,0 0 0,-1-1 0,1 0 0,-1 0 0,1-1 0,-1 0 0,6-3-47,10-1 62,-4 1-581,0 0 0,0-2 1,0 0-1,8-5 519,-26 11-368,0 0 0,0 0 0,0 0 0,0 0 0,-1-1 0,1 1 0,0 0 0,-1-1 0,1 1 0,-1-1 0,1 0 0,-1 1 0,1-1 0,-1 0 0,0 0 0,0-1 368,0-2-715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8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43 13056,'-24'-21'4202,"23"20"-4088,0 1-1,1-1 1,-1 1-1,1 0 1,-1-1-1,1 1 1,-1-1-1,1 1 1,-1-1-1,1 1 1,-1-1-1,1 0 1,0 1-1,-1-1 1,1 0-1,0 1 1,0-1-1,-1 1 1,1-1-1,0 0 1,0 0-1,0 1 1,0-1-1,0 0 1,0 0-114,0-1 495,0 2-450,0 0-1,0 0 0,0 0 0,0 0 1,0 0-1,0 0 0,0-1 0,0 1 0,0 0 1,-1 0-1,1 0 0,0 0 0,0 0 1,0 0-1,0 0 0,0 0 0,0 0 0,0-1 1,0 1-1,1 0 0,-1 0 0,0 0 1,0 0-1,0 0 0,0 0 0,0 0 1,0 0-1,0 0 0,0-1 0,0 1 0,0 0 1,0 0-1,0 0 0,0 0 0,0 0 1,0 0-1,0 0 0,1 0 0,-1 0 1,0 0-1,0 0 0,0 0 0,0 0 0,0 0 1,0 0-1,0 0 0,0 0 0,0 0 1,0 0-1,1 0 0,-1 0 0,0 0 1,0 0-1,0 0 0,0 0 0,0 0 0,0 0-44,9 3 583,9 11-577,-2 1 19,-1 2 0,-1-1 0,0 2 0,-1 0 0,2 6-25,13 16-19,-27-37 24,8 8 207,0 2-1,-1-1 1,-1 1 0,0 0-1,-1 1 1,0 0-212,-5-1 444,-1-14-427,0 1 0,0 0 1,0 0-1,0 0 0,0 0 1,-1 0-1,1 0 0,0-1 0,0 1 1,0 0-1,0 0 0,0 0 1,0 0-1,-1 0 0,1 0 1,0 0-1,0 0 0,0 0 0,0 0 1,-1 0-1,1 0 0,0 0 1,0 0-1,0 0 0,-1 0 0,1 0 1,0 0-1,0 0 0,0 0 1,0 0-1,-1 0 0,1 0 0,0 0 1,0 0-1,0 0 0,0 0 1,0 0-1,-1 0 0,1 1 0,0-1 1,0 0-1,0 0 0,0 0 1,0 0-1,0 0 0,-1 0 1,1 1-1,0-1 0,0 0 0,0 0 1,0 0-1,0 0 0,0 1 1,0-1-1,0 0 0,0 0 0,0 0 1,0 0-1,0 1 0,0-1 1,0 0-18,-7-8 172,0 0 1,1 0 0,0-1 0,1 0 0,0 0-1,0 0 1,1 0 0,-3-8-173,6 12-10,-1 1 0,1-1 0,0 0 0,0 0 0,1 0 0,-1 0 1,1 0-1,0 0 0,1 1 0,-1-1 0,1 0 0,0 0 0,0 0 0,0 0 0,1 1 0,0-1 0,0 1 0,0-1 0,0 1 0,1-1 10,2-1-441,0 0-1,0 0 0,1 0 0,-1 1 0,1 0 0,0 0 0,1 0 0,-1 1 0,1 0 0,0 0 0,1 0 442,2 0-1521,0 0 0,0 0 0,1 1 0,-1 0 0,1 1 0,0 0 1,-1 1-1,4 0 1521,31 4-3760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5:5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 12288,'-20'0'4575,"20"0"-3583,-13 3 800,10-3 288,6 0-1216,-3 0 0,4 5-544,1-5 0,7 3-192,12-11-4512,-7 2 2400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6:00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10368,'-3'-10'5119,"2"7"-462,1 9 761,-8 45-5023,8-48-395,-2 35 39,1 21-39,1-47-18,1 0 0,1 0 0,0-1 0,0 1 1,1-1-1,1 1 0,0 1 18,-3-12 3,-1-1 1,0 1-1,0-1 0,0 1 0,0-1 0,1 1 0,-1-1 0,0 1 1,0-1-1,1 1 0,-1-1 0,1 1 0,-1-1 0,0 0 0,1 1 1,-1-1-1,1 1 0,-1-1 0,1 0 0,-1 0 0,1 1 1,-1-1-1,1 0 0,-1 0 0,1 1 0,-1-1 0,1 0 0,-1 0 1,1 0-1,0 0 0,-1 0 0,1 0 0,-1 0 0,1 0 0,-1 0 1,1 0-1,-1 0 0,1 0 0,0-1 0,-1 1 0,1 0 1,-1 0-1,1-1 0,-1 1 0,1 0 0,-1-1 0,1 1 0,-1 0 1,0-1-1,1 1 0,-1 0 0,1-1 0,-1 0-3,4-3 10,0 0 0,0 0 0,-1-1 0,0 1 0,0-1-10,-1 3-3,13-25 19,-1 0 0,11-28-16,3-7-91,-16 41 52,-8 18 17,-4 12-45,-2 5 27,0 1-1,1-1 1,0 1 0,1 0 0,1 0 0,0 1 40,-1-12-3,1 1 0,0 0 0,0-1 1,0 1-1,0-1 0,1 1 1,-1-1-1,1 0 0,0 0 0,1 0 1,-1 0-1,1 0 0,-1 0 0,1 0 1,0-1-1,1 0 0,-1 1 0,1-1 1,-1 0-1,1-1 0,0 1 3,0-1 5,-1-1 1,0 0-1,0 0 0,0 0 0,1-1 0,-1 1 0,1-1 0,-1 0 1,0 0-1,1 0 0,-1 0 0,1 0 0,-1-1 0,0 1 0,1-1 1,-1 0-1,0 0 0,0-1 0,0 1 0,0 0 0,0-1 0,0 0 1,1 0-6,6-5 38,0-1 0,0 0 0,-1 0 0,0-1 1,7-9-39,11-14 128,-1-2 0,-1-1-128,-24 33 5,0 0 0,0 1 1,1-1-1,-1 0 1,1 1-1,-1-1 1,1 1-1,-1-1 1,2 0-6,-3 2 0,1 0 1,-1 0-1,0 0 1,0 0-1,0 0 1,1 0-1,-1 0 1,0 0-1,0 0 1,0 0-1,1 0 1,-1 0-1,0 0 1,0 0-1,0 0 1,1 0-1,-1 0 1,0 0-1,0 0 1,0 0 0,1 0-1,-1 0 1,0 0-1,0 0 1,0 1-1,0-1 1,1 0-1,-1 0 1,0 0-1,0 0 1,0 0-1,4 12 9,-2-1-14,0 4-26,0-1 1,2 0-1,0 1 0,4 9 31,7 11-512,2-1 0,2-1 0,6 7 512,-23-36-1783,0-1 1,0 1-1,-1-1 0,1 1 0,-1 0 0,0 0 1,1 0 1782,2 11-3136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3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477 391 11776,'0'-3'4480,"0"3"-3489,-12-5-287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60 9984,'-3'-4'1862,"1"-1"1,-1 0 0,-1 1 0,1 0-1,0 0 1,-4-4-1863,4 5 539,0 1 0,-1-1 0,1 1 0,0 0 0,-1-1 0,0 1 0,1 1 0,-3-2-539,3 2 59,-1 0-1,1 1 1,0-1 0,0 0-1,0 1 1,0 0-1,-1 0 1,1 0 0,0 0-1,0 1 1,0-1 0,-1 1-1,1-1 1,0 1-1,0 0 1,0 1 0,0-1-1,0 0 1,0 1 0,1 0-1,-1-1 1,0 1 0,1 0-1,-1 1-58,-9 9 6,1 0 0,0 0 0,1 1-1,0 1 1,2-1 0,-1 2 0,2-1 0,0 1 0,0 0-1,1 0 1,1 2-6,4-12-1,0 1-1,0 0 1,0 0-1,1 0 0,0 0 1,0-1-1,1 1 1,-1 0-1,1 0 1,1 0-1,-1-1 0,1 1 1,0-1-1,0 1 1,0-1-1,1 1 1,0-1-1,0 0 1,2 2 1,-1-2 7,-1-1 0,1 0 0,0 0 0,0 0 0,0 0 0,0 0 0,1-1 0,0 0 0,-1 0 0,1 0 0,0-1 1,0 0-1,1 0 0,-1 0 0,0 0 0,1-1 0,-1 0 0,1 0 0,-1 0 0,4-1-7,6 0-539,-1-2 0,1 0 0,0 0-1,-1-1 1,1-1 0,-1-1 0,0 0 0,-1 0 0,1-1-1,11-8 540,0-1-1184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197 105 9216,'-10'-13'2981,"8"8"-1562,2 1-473,0 1 1,-1-1-1,1 1 1,-1 0-1,0-1 1,0 1-1,0 0 1,-2-3-947,2 2 484,-1 1 1,0 0 0,0 0 0,0 0-1,0 1 1,0-1 0,-1 0-1,-1-1-484,2 3 70,0-1 0,0 0 0,0 1 0,0 0 0,-1 0 0,1-1 0,0 1 0,-1 1 0,1-1 0,0 0 0,-1 0 0,1 1 0,-1 0 0,1-1 0,-1 1-1,1 0 1,-1 0 0,0 0 0,1 1 0,-1-1 0,1 1 0,0-1 0,-1 1 0,1 0 0,-1 0 0,1 0 0,-1 0-70,-4 3-1,1 1 0,-1-1 1,1 1-1,0 1 0,0-1 0,0 1 1,1 0-1,0 0 0,0 0 0,0 1 0,1 0 1,0 0-1,1 0 0,-3 7 1,4-10 4,1 0-1,-1 0 0,1 0 1,0 0-1,1 1 1,-1-1-1,1 0 1,0 3-4,0-5 10,0-1 1,0 1 0,0 0-1,1 0 1,-1-1 0,1 1-1,-1 0 1,1-1 0,-1 1-1,1-1 1,0 1 0,0-1-1,0 1 1,0-1 0,0 1-11,1-1 16,1 1 0,-1 0 0,0-1 1,0 0-1,1 0 0,-1 1 0,1-1 1,-1-1-1,1 1 0,-1 0 0,1-1 0,0 1 1,-1-1-1,1 0 0,0 0 0,-1 0 0,1 0 1,-1 0-1,1 0 0,0-1 0,1 0-16,7-1 69,0 0 1,0-1-1,0 0 0,0-1 1,0-1-1,-1 1 0,1-2 1,2-1-70,-8 4 20,0-1 1,-1 1 0,0-1 0,0 1-1,0-1 1,0-1 0,-1 1-1,1 0 1,-1-1 0,0 1 0,-1-1-1,1 0 1,-1 0 0,0 0-1,0-1 1,0 1 0,0-3-21,-1 5-22,-1 0 0,0 0 1,1 0-1,-1 1 0,0-1 1,0 0-1,-1 0 0,1 0 0,-1 0 1,1 0-1,-1 1 0,0-1 1,0 0-1,0 0 0,0 1 1,-1-1-1,1 1 0,-1-1 22,0 1-116,1 0-1,0 1 0,-1-1 1,1 1-1,-1 0 1,1-1-1,-1 1 1,0 0-1,0 0 0,1 0 1,-1 0-1,0 1 1,0-1-1,0 0 0,0 1 1,0-1-1,0 1 1,0 0-1,0-1 1,0 1-1,0 0 0,0 0 1,-2 1 116,2-1-125,0 0-1,1 1 1,-1-1 0,0 1-1,1-1 1,-1 1 0,0 0-1,1-1 1,-1 1 0,1 0-1,-1 0 1,1 0 0,0 0-1,-1 1 126,0 0-432,0 1-1,0 0 0,0 0 1,0 0-1,0 0 0,0 3 433,2-6-60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47 8320,'-3'-7'974,"-9"-13"1814,1 6 3097,10 10-2530,2 3-2246,-1 3-469,5 28 896,-5 237-1125,-3-248-212,2-16-134,0-1 0,1 0 1,0 1-1,-1-1 1,1 0-1,0 1 1,0-1-1,0 0 1,0 1-1,1 0-65,-1-3 1,2 6 302,1-6-233,5-3-76,41-5 159,3-4-153,-16 3-1170,-1 2 1,26-1 1169,-22 4-9499,-35 6 7329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6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47 13440,'-28'-21'4346,"27"20"-4127,0 0 1,0 0-1,1 1 0,-1-1 1,0 0-1,0 0 0,0 0 0,1 0 1,-1 0-1,0 0 0,1 0 1,-1 0-1,1 0 0,-1 0 0,1-1-219,0 2 121,-1-1 0,1 1-1,0 0 1,0-1 0,0 1 0,-1-1-1,1 1 1,0 0 0,-1-1-1,1 1 1,0-1 0,0 1-1,-1 0 1,1 0 0,-1-1-1,1 1 1,0 0 0,-1-1-1,1 1 1,-1 0 0,1 0-1,-1 0 1,1 0 0,-1-1 0,1 1-1,0 0 1,-1 0 0,1 0-1,-1 0-120,-2 0 60,0-1 1,0 1-1,0 0 0,-1 0 0,1 0 1,0 0-1,0 1 0,0-1 0,0 1 1,0 0-1,0 0 0,0 0 0,1 0 0,-1 1 1,0-1-1,0 1 0,1-1 0,-1 1 1,1 0-1,0 0 0,-1 0 0,1 0 0,0 1 1,0-1-1,-1 3-60,-2 1-8,0 1 1,1-1-1,0 1 0,0 0 1,1 0-1,0 1 0,0-1 1,1 1-1,-1-1 1,2 1 7,0-5 12,1-1 0,0 1 0,0 0 0,0-1 1,0 1-1,1-1 0,-1 1 0,1-1 0,0 1 1,-1-1-1,1 1 0,0-1 0,0 1 0,1-1 0,-1 0 1,0 0-1,1 1 0,0-1-12,4 5 57,-1-1 0,2 1 0,-1-2 1,5 4-58,-9-7 34,1-1 0,-1 1 0,1-1 0,-1 0 0,1 0 0,0 0 1,-1 0-1,1-1 0,0 1 0,0-1 0,-1 1 0,1-1 1,0 0-1,0 0 0,0 0 0,0-1 0,-1 1 0,1-1 0,0 1 1,-1-1-1,1 0 0,0 0 0,-1 0 0,3-2-34,3-1 50,-1 0 0,1 0-1,-1-1 1,0 0 0,-1-1 0,1 1-1,3-6-49,-7 8-365,-1-1 0,0 1-1,0-1 1,0 0 0,0 0-1,-1 1 1,0-1 0,0 0-1,0 0 1,0 0 0,0-1-1,-1 1 366,4-13-4586,-4 10 928,0 3 1338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7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41 202 10368,'-3'-5'915,"-4"-1"2414,7 6-3029,0 1 0,-1-1 1,1 1-1,0 0 0,0-1 0,-1 1 0,1-1 1,0 1-1,0 0 0,0-1 0,0 1 0,0 0 0,0-1 1,0 1-1,0 0 0,0-1 0,0 1 0,0 0-300,1 4 335,-1 0-1,1 0 0,0 1 1,1-1-1,0 1-334,4 17 222,0 7-142,-3-18-114,0 1 1,0-1-1,-2 0 1,0 0-1,0 1 1,-1-1-1,-1 10 34,1-21-21,0-1 0,0 1 0,0-1 0,0 1 0,0-1 0,0 1 0,-1-1 0,1 0 0,0 1 0,0-1 0,0 1 0,0-1 0,-1 1 0,1-1 0,0 0 0,0 1 0,-1-1 0,1 0 0,0 1 0,-1-1 0,1 0 0,0 1 0,-1-1 0,1 0 0,-1 0 0,1 1 0,0-1 0,-1 0 0,1 0 21,-1 0-36,0 0-1,0 0 1,1-1 0,-1 1-1,0 0 1,1 0-1,-1-1 1,1 1 0,-1 0-1,0-1 1,1 1 0,-1-1-1,1 1 1,-1-1-1,1 1 1,-1-1 0,1 1 36,-19-27-417,19 27 418,-3-7 49,0 0-1,0 0 0,0 0 0,1 0 0,0 0 0,1-1 1,-1 1-1,1-3-49,0-4 169,0-1 0,1 1 1,2-10-170,0 10 51,0 1-1,1 0 1,0 0 0,1 0 0,1 0 0,0 0 0,1 1 0,0 0 0,1 0-1,3-4-50,-5 8 33,1 0 0,0 1 0,1-1 0,0 1 0,0 1 0,0-1 0,1 1 0,0 0 0,0 1 0,0 0 0,1 0 0,0 1 0,0 0 0,5-1-33,-10 4 29,0 0 0,0 0 0,0 0 0,0 1-1,0-1 1,0 1 0,0 0 0,0 0 0,0 1 0,2 0-29,-5-1 10,1 0-1,-1 1 1,0-1 0,1 1 0,-1 0 0,0-1 0,1 1 0,-1 0 0,0 0 0,0 0 0,1 0 0,-1 0 0,0 0 0,0 0 0,0 0 0,0 0 0,-1 1 0,1-1 0,0 0 0,0 1-1,-1-1 1,1 0 0,-1 1 0,1-1 0,-1 1 0,0-1 0,1 1 0,-1-1 0,0 1 0,0-1-10,0 4 78,0-1-1,0 1 1,-1-1-1,1 1 1,-1-1 0,0 1-1,0-1 1,0 0-1,-1 1 1,-1 2-78,-5 8 411,0 0 0,-5 5-411,6-10 190,1 1 0,-1 1 0,2-1-1,-3 7-189,7-16 28,1 0 0,-1 1-1,1-1 1,-1 0 0,1 0 0,0 1-1,0-1 1,0 0 0,0 1-1,0-1 1,0 0 0,1 0-1,-1 1 1,1-1 0,0 0 0,0 0-1,-1 0 1,3 2-28,-1-1 29,0 1-1,0-1 1,1-1 0,-1 1-1,1 0 1,0-1 0,0 1-1,0-1 1,0 0 0,0 0-1,1 0-28,5 3-95,0-1 0,0-1 0,0 1 0,1-1 0,-1-1 0,1 0 0,0 0 0,5-1 95,13-1-3022,-20 0 1500,0 0 0,0 0 0,0 1 1,1 0 1521,9 5-2496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7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62 8192,'-4'-44'5301,"4"26"3221,-8 51-5530,4-4-2863,1-1-1,1 1 1,1 0-1,2 13-128,5 28-4055,5 14 4055,-7-62-1541,1-4 559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6.1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92 15360,'-17'-14'5791,"25"17"-4511,-13-6 288,5 3-224,9-5-608,-4 2-96,14-7-288,15-5-96,7-1-128,5 6-96,-2-1 0,-3 3-544,-8 8-192,-9 5-2112,-11 6-896,-9 2 1920,-8 3 992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8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52 13312,'-13'-18'4927,"13"18"-3839,0-8 832,5 5 480,3 6-1376,4-6 64,4 3-704,9-7 64,-1 4-288,14-5 64,-1 8-128,8-5-480,-4 10 192,0-5-2240,0 8 1344,0-2-1312,0 1 1408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42 10880,'-25'-17'4349,"7"0"1680,18 11-3662,0 4-1765,1 6-195,0 27-294,1 1 1,2-1-1,1 0 0,8 29-113,16 77-4394,-29-136 3949,0 0 1,1 0-1,-1 1 1,0-1-1,1 0 1,-1 0-1,1 0 0,-1 0 1,1 0-1,-1 0 1,1 0-1,0 0 1,-1 0-1,1-1 445,0 1-392,-1-1 1,1 0-1,0 1 0,-1-1 0,1 0 0,0 0 0,-1 0 0,1 0 0,0 1 1,-1-1-1,1 0 0,0 0 0,-1 0 0,1-1 0,0 1 0,-1 0 1,1 0-1,0 0 0,0 0 392,10-1-3184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8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12 12032,'-10'-12'3978,"20"31"4719,-3 6-6613,2 30-2761,-8-50 1192,3 40-438,-1 15-77,-2 10-4275,-5-33-381,3-24 3041</inkml:trace>
  <inkml:trace contextRef="#ctx0" brushRef="#br0" timeOffset="1">25 279 9984,'-24'3'3776,"24"-3"-2944,0 8 1055,0-8 993,8 3-1600,1-6 160,7 3-896,9-8-192,4 5-224,2-7-928,3-3 416,-1-5-768,-4 5 672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 11136,'-9'-10'7062,"6"6"-3560,5 7-1635,-2-2-1698,1 0 0,-1 0-1,0 0 1,0 0-1,0 0 1,1 0 0,-1 0-1,0 0 1,0 0 0,0 0-1,0 0 1,-1 0-1,1 0 1,0 0-169,0 4 205,-1 37-49,0-14-152,1 1 1,2 9-5,-1-30 8,0 1 1,1-1-1,0 1 0,0-1 0,1 0 1,0 0-1,1 0 0,-1 0 1,5 6-9,-5-11 9,0 1 0,0-1 1,1 0-1,-1 0 0,1 0 1,0 0-1,-1 0 0,1-1 1,0 0-1,1 0 0,-1 0 1,0 0-1,0-1 0,1 0 1,-1 1-1,1-2 0,4 2-9,4-1-440,0 0 0,0 0 0,1-1-1,-1-1 1,10-2 440,0 0-1709,-1-2-1,3-1 1710,8-2-1296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13696,'12'-3'5183,"-12"3"-4031,50-8 224,-33 3 320,3 2-1056,9-7 320,9 2-576,-6-3-3520,-4 7 1696,-6-2-2687,-3 1 2335</inkml:trace>
  <inkml:trace contextRef="#ctx0" brushRef="#br0" timeOffset="1">56 180 13952,'-14'7'5183,"14"-7"-4031,17 3 576,-13-3 544,4 0-1344,9-3 352,4-1-800,11-2-704,-3-2 96,4-7-544,4 4 384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7:59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33 15104,'-11'-7'1882,"-17"-7"3174,23 12-4605,0 0-1,-1 0 1,1 1 0,0 0-1,-1 0 1,1 0 0,-1 0-1,1 1 1,-1 0 0,0 0-451,-1 2 12,-1-1 1,1 1 0,0 0-1,0 1 1,0 0 0,1 0-1,-1 0 1,1 1 0,0 0 0,-1 1-1,2-1 1,-1 1 0,1 0-1,-1 0 1,1 1 0,1-1-1,-1 1 1,1 0 0,0 1 0,0-1-1,1 1-12,1-4 6,1-1 0,0 1-1,0-1 1,1 1 0,-1-1 0,0 1 0,1 0-1,-1-1 1,1 1 0,0 0 0,0 0-1,0-1 1,1 1 0,-1 0 0,0-1-1,1 1 1,0 0 0,0-1 0,-1 1-1,2-1 1,-1 1 0,0-1 0,0 0 0,1 1-1,-1-1 1,1 0 0,0 0 0,0 0-1,0 0 1,0 0 0,0 0 0,0-1-1,0 1 1,0-1 0,1 1 0,0-1-6,2 2-59,0 0 1,1 0 0,0-1 0,-1 0-1,1 0 1,0-1 0,0 1-1,0-1 1,0-1 0,0 1 0,0-1-1,0 0 1,0 0 0,1-1 0,3 0 58,-6 0-497,1-1 0,-1 1 1,1-1-1,-1 0 0,0 0 1,2-1 496,-3 0-852,1 1 0,-1-1 0,0 1 0,0-1 0,-1 0 0,1 0 0,0 0 0,-1-1 0,0 1 0,0-1 0,1-2 852,6-10-2597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00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62 8704,'-7'-21'5888,"7"21"-5618,0-1 0,0 1 1,0 0-1,0-1 0,0 1 1,0 0-1,0 0 0,0-1 1,0 1-1,0 0 1,0-1-1,0 1 0,0 0 1,0 0-1,1-1 0,-1 1 1,0 0-1,0-1 0,0 1 1,0 0-1,1 0 1,-1 0-1,0-1 0,0 1 1,1 0-1,-1 0 0,0 0 1,0-1-271,1 1 64,-1 0 1,0 0 0,0 0 0,1 0 0,-1 0-1,0-1 1,0 1 0,0 0 0,1 0 0,-1 0-1,0 0 1,1 0 0,-1 0 0,0 0-1,0 0 1,1 0 0,-1 0 0,0 0 0,0 0-1,1 0 1,-1 0 0,0 0 0,0 0-1,1 1 1,-1-1 0,0 0 0,0 0 0,0 0-1,1 0 1,-1 0 0,0 1-65,5 5-28,-1 1 1,0 0-1,-1 1 1,0-1 0,0 1-1,0-1 1,-1 1-1,0 2 28,2 2-47,10 46-785,0 17 832,-10-33-1025,-4-40 904,1 0 0,-1 0 0,0 0 0,-1 0 0,1 0 0,0 0-1,-1 0 1,1 0 0,-1 0 0,1 0 0,-1-1 0,0 1 0,0 0 0,0 0-1,0-1 1,0 1 0,0 0 0,-1-1 121,2 0-31,-1-1 0,0 0 0,1 1 0,-1-1 0,1 0 1,-1 0-1,0 0 0,1 0 0,-1 1 0,0-1 0,1 0 0,-1 0 0,1 0 0,-1 0 0,0-1 0,1 1 0,-1 0 1,0 0-1,1 0 0,-1 0 0,0-1 0,1 1 0,-1 0 0,1 0 0,-1-1 0,1 1 0,-1-1 0,1 1 0,-1 0 0,1-1 1,-1 1-1,1-1 0,-1 1 0,1-1 0,0 1 0,-1-1 0,1 0 0,0 1 0,-1-1 0,1 0 31,-10-23-155,8 19 161,1-1 0,1 0 0,-1 0 0,1-1 0,1 1 0,-1 0 0,1 0-6,0-8 33,-1 3 6,1 0-1,1 0 1,0 1 0,0-1 0,1 1 0,0-1-1,5-8-38,-4 11 59,0 1-1,1-1 0,0 1 0,0 0 0,0 1 0,1-1 1,0 1-1,0 0 0,1 1 0,2-3-58,6-2 329,0 0 0,0 0 0,5 0-329,-14 6 129,1 1 0,0 1 0,0-1 0,0 1 1,1 0-1,-1 1 0,0-1 0,1 2 0,1-1-129,-6 1 51,-1 0 0,0 0-1,0 1 1,0-1-1,0 1 1,0-1 0,0 1-1,1 0-50,-3-1 16,1 1-1,-1-1 1,1 0-1,-1 0 0,1 1 1,-1-1-1,1 0 1,-1 0-1,0 1 1,1-1-1,-1 1 1,1-1-1,-1 0 0,0 1 1,0-1-1,1 1 1,-1-1-1,0 1 1,0-1-1,1 1 0,-1-1 1,0 1-1,0-1 1,0 1-1,0-1 1,0 1-1,0-1 0,0 1 1,0-1-1,0 1 1,0-1-1,0 1 1,0-1-1,0 1 0,0-1 1,0 1-1,-1-1-15,-1 4 57,0-1 0,0 0 1,0 0-1,-1 0 0,1 0 0,-1 0 0,0-1 0,0 1 0,0-1 0,-2 1-57,-17 17 475,17-15-357,0 1 0,0 0 0,1 0 0,-1 0 0,2 0 0,-1 1 0,0 1-118,3-6 10,1 0 0,-1 0 0,0 0 0,1 0 0,0 1 0,0-1 0,-1 0 0,1 0 1,0 0-1,1 1 0,-1-1 0,0 0 0,1 0 0,-1 0 0,1 0 0,0 0 0,-1 1 0,1-1 0,0 0 0,0-1 0,0 1 0,1 0 0,-1 0 0,0 0 1,1-1-1,0 2-10,3 2 63,0-1 0,1 1 0,0-1 1,-1 0-1,1 0 0,1 0 0,-1-1 1,0 0-1,6 2-63,3 0-92,-1-1 1,1-1-1,-1 0 0,3 0 92,5 2-4279,-22-4 3772,1-1 0,0 1 0,0-1 0,-1 0 0,1 1 0,0-1 0,-1 1 0,1-1 0,-1 1 0,1 0 0,-1-1 0,1 1 0,-1 0 0,1-1 0,-1 1 0,1 0 0,-1 0 0,0-1 0,1 1 0,-1 0 0,0 0 0,0-1 0,0 1 0,0 0 0,0 0 0,1 0 507,-1 11-4074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00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26 14208,'-29'-26'5279,"29"26"-4127,-3 0 672,-1 0 224,8 0-1248,-4 5-160,3 2-448,2 7-64,-1 9-64,1 6-64,3 0 32,-1 4-192,2 3 96,-1-2-2080,1-5 1184,-6-3-1600,6-5 1472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01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34 13696,'-12'-21'4511,"9"8"1197,3 22-3672,-7 38-1854,0 36-182,6-58-27,1-1 0,1 0 1,2 0-1,2 11 27,-4-30-59,0-1 1,1 0-1,-1 1 1,1-1 0,0 0-1,1 0 1,-1 0-1,1 0 1,-1 0-1,1-1 1,0 1-1,1-1 1,-1 0-1,0 1 1,1-2-1,0 1 1,0 0-1,0-1 1,0 0-1,0 0 1,0 0-1,0 0 1,1 0-1,-1-1 1,1 0 0,-1 0-1,1 0 1,4-1 58,3 1-1066,0-2 0,0 0 0,0 0 1,0-1-1,0-1 0,9-2 1066,8-3-1419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0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 16384,'-17'-11'6047,"17"11"-4703,5 0 0,-1 0-128,4 0-832,9-3 128,7 3-352,9-5-416,1 2 128,2-4-4832,1 4 2720,-4-5-3455,1 8 3263</inkml:trace>
  <inkml:trace contextRef="#ctx0" brushRef="#br0" timeOffset="1">227 216 16767,'-29'0'6240,"29"0"-4864,4-5-160,1 2-448,2 6-608,10-6-2624,4 0 1312,7-9-2144,5 6 1888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6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16 136 13056,'-15'4'4831,"15"-11"-3775,3 10 800,-3-3 96,9-3-512,6-5-64,2 1-576,-5-1-224,17-3-352,12 1-160,-12 2 32,-4 0-576,4 5-192,8-1-5248,-8 4-2367,-10 0 4223,3 7 2016</inkml:trace>
  <inkml:trace contextRef="#ctx0" brushRef="#br0" timeOffset="1">534 29 13184,'-15'-28'8090,"15"27"-6063,4 22 922,12 152-1893,-5-113-1318,1-21-5183,-11-38 2352,0-3 1242,7-8 876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01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44 351 14720,'0'1'358,"0"0"0,0 0 0,0 0 0,0-1 0,0 1 0,0 0 1,1 0-1,-1 0 0,0 0 0,0 0 0,1-1 0,-1 1 1,1 0-1,-1 0 0,1-1 0,-1 1 0,1 0 0,-1-1 1,1 1-1,0 0-358,0-1 288,0 1 1,0 0 0,0-1-1,0 1 1,1-1-1,-1 1 1,0-1 0,0 0-1,1 1 1,-1-1-1,0 0 1,2 0-289,4 0 300,0 0 1,0-1-1,0 0 1,0-1-1,0 0-300,2 1 303,4-2-185,0 0-1,0-1 0,0-1 1,-1 0-1,0 0 0,0-1 0,0-1 1,-1 0-1,0 0 0,2-3-117,-10 8 22,-1 0-1,1 0 0,-1-1 0,0 1 0,0-1 0,0 0 1,0 1-1,1-4-21,-2 5 7,0-1-1,-1 1 1,1-1 0,-1 1 0,1-1 0,-1 1 0,0-1 0,0 1-1,0-1 1,0 0 0,0 1 0,0-1 0,0 1 0,0-1 0,-1 1-1,1-1 1,0 1 0,-1-1 0,0 1 0,1-1 0,-1 1-1,0-1-6,-3-4 13,-1 0 0,1 0-1,-1 1 1,0 0-1,0 0 1,-1 0 0,1 1-1,-1 0 1,0 0-1,-4-2-12,-18-9 17,-26-9-17,19 8 12,9 5-17,16 7-27,0-1 0,0 0 0,0 0 0,-8-7 32,17 11-3,0 1 1,0-1-1,1 1 0,-1-1 1,0 1-1,1-1 1,-1 0-1,0 0 0,1 1 1,-1-1-1,1 0 1,-1 0-1,1 0 0,-1 1 1,1-1-1,-1 0 1,1 0-1,0 0 0,0 0 1,-1 0-1,1 0 1,0 0-1,0 0 0,0 0 1,0 0-1,0 0 1,0 0-1,0 0 0,1 0 1,-1 0-1,0 0 1,0 0-1,1 1 0,-1-1 1,1 0-1,-1 0 1,1 0-1,-1 0 0,1 1 1,-1-1-1,1 0 1,0 0-1,-1 1 0,1-1 1,0 0-1,0 1 1,0-1 2,5-3 0,0-1-1,0 1 1,0 1 0,0-1 0,6-1 0,0 0-847,1 0 0,-1 1 0,1 0 0,0 1 0,0 1 0,12-1 847,-3 2-1286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 9088,'-14'-4'2981,"14"4"-2904,-1 0 0,1 0 1,0 0-1,0 0 0,0 0 0,-1 0 0,1 1 1,0-1-1,0 0 0,-1 0 0,1 0 1,0 0-1,0 0 0,0 1 0,0-1 0,-1 0 1,1 0-1,0 0 0,0 1 0,0-1 0,0 0 1,0 0-1,0 1 0,-1-1 0,1 0 0,0 0 1,0 1-78,-1 3 758,3 2 6833,8 28-6116,-7 26-861,-2 16-614,-1-15-619,4 10 619,-2-45-271,13 112-927,1-47-6949,-12-79 6344,0-4 897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56 271 6400,'-35'25'4917,"27"-16"-542,2-3-141,6-7-4097,-1 1 0,1 0 0,-1-1 0,1 1 1,0 0-1,-1-1 0,1 1 0,0-1 0,0 1 0,-1-1 0,1 1 0,0-1 0,0 1 0,0-1 0,-1 1 0,1-1 0,0 1 0,0-1 0,0 1 1,0-1-1,0 1-137,-1-7 247,1 1 1,0 0 0,0-1 0,1 1-1,-1 0 1,1 0 0,0-1 0,1 1-1,0 0 1,0 0 0,0 0 0,1 0-1,0 1 1,1-3-248,4-6 30,0 0 0,2 0 1,0 0-1,10-10-30,-7 11-1,0 1 0,0 0 0,2 1 0,-1 1 0,2 0 0,-1 1 0,1 0 0,8-2 1,-11 6-4,0 0 1,1 0-1,-1 1 1,1 1-1,0 0 1,0 1 0,1 1-1,-1 0 1,0 1-1,9 1 4,-20-1-11,1 0 0,-1 1 0,1 0 0,-1 0 0,1 0 1,-1 0-1,0 0 0,0 1 0,1-1 0,-1 1 0,0 0 11,-2-1-10,0 0-1,-1-1 1,1 1 0,0 0 0,0 0-1,-1 0 1,1 0 0,0 0 0,-1 0-1,1 0 1,-1 0 0,1 0 0,-1 0-1,0 0 1,1 0 0,-1 0 0,0 0-1,0 1 1,0-1 0,0 0 0,0 0-1,0 0 1,0 0 0,0 0 0,0 1-1,-1-1 1,1 0 0,0 0 0,-1 0-1,1 0 1,-1 0 0,1 0 0,-1 0 10,-5 9-88,-1 0 1,1 0 0,-2-1-1,0 0 1,0-1 0,-6 5 87,-12 14-148,15-15 37,8-10 63,0 1 0,0 0 0,1 0-1,-1 1 1,1-1 0,-1 0 0,1 1 0,0 0 0,0-1 0,1 1 0,-2 4 48,3-8-11,0 1 0,0-1 0,0 1 1,0-1-1,0 1 0,0-1 1,1 1-1,-1-1 0,0 1 0,0-1 1,0 1-1,1-1 0,-1 1 1,0-1-1,1 0 0,-1 1 0,0-1 1,1 1-1,-1-1 0,0 0 1,1 1-1,-1-1 0,1 0 0,-1 0 1,1 1-1,-1-1 0,0 0 1,1 0-1,-1 0 0,1 1 0,-1-1 1,1 0-1,-1 0 0,1 0 1,-1 0-1,1 0 0,-1 0 0,1 0 1,0 0 10,27-1-218,-21 1 203,22-2-39,-7 0 210,0 1-1,8 1-155,-24 1 86,0-1 1,-1 1-1,0 0 0,1 0 0,-1 0 0,1 1 1,-1 0-1,0 0 0,0 0 0,0 1 0,4 2-86,-7-3 34,0-1 0,-1 1 0,1-1-1,0 1 1,-1 0 0,1 0 0,-1 0 0,1 0-1,-1 0 1,0 0 0,0 0 0,0 0 0,0 0 0,0 1-1,0-1 1,-1 0 0,1 0 0,-1 1 0,0-1-1,0 0 1,1 1 0,-1-1 0,-1 2-34,1 1 36,-1-1 1,0 0-1,-1 1 1,1-1-1,-1 0 1,1 0-1,-1 0 0,0 0 1,-1 0-1,1-1 1,-3 4-37,-15 15-10,0-2 0,-1 0 0,-1-1 0,-1-2 0,-23 15 10,18-12-515,21-16-1378,9-7-220,10-7-191,8-5 656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 12800,'-8'-21'4831,"8"21"-3775,8-8 96,-4 8-160,1 5-672,-2-2 192,1 8-288,1 4 64,-1 3-160,-4-3-64,0-1-32,0-3-1440,0 4 768,0-12-5471,8 1 3391,0-11-3200,1-1 3424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19 12160,'-9'-19'4575,"9"19"-3583,-4 11 608,1-11-64,6 0-896,1 0-2528,5 4 960,7 0-1823,5 3 1535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7 12032,'-39'-7'7797,"23"8"-3525,-6 10-2738,12-5-1026,-10 5-214,0 0-1,0 2 0,2 0 1,-4 4-294,21-16 5,1-1 0,-1 1 0,0-1 0,1 1 1,-1-1-1,1 1 0,-1-1 0,1 1 1,-1 0-1,1-1 0,0 1 0,-1 0 0,1-1 1,0 1-1,-1 0 0,1-1 0,0 2-5,0-2 5,0 0 0,0 0 0,0 1 0,1-1 0,-1 0 0,0 0 0,0 1 0,0-1 0,0 0 1,1 0-1,-1 0 0,0 0 0,0 1 0,1-1 0,-1 0 0,0 0 0,0 0 0,1 0 0,-1 0 0,0 0 0,1 0 0,-1 0 0,0 0 0,0 0 0,1 0 0,-1 0 0,0 0 0,1 0 0,-1 0-5,29-4 64,-21 2-102,2 0-6,-1 0-1,0 0 1,1 1-1,0 0 0,-1 1 45,-5 0-5,-1 0 0,0 0 0,-1 1 0,1 0 0,0-1 0,0 1 0,0 0 0,0 0 0,0 0 0,-1 1 0,1-1 0,0 1 0,-1-1-1,1 1 1,-1 0 0,0 0 0,0 0 0,2 2 5,0 2 0,1 0 1,-1 1-1,0 0 0,0 0 0,-1 0 1,0 0-1,0 1 0,0 3 0,5 16 57,1 20-57,-5-23 143,-1-1 0,-1 1 0,0 9-143,-2-25 139,-1-1 0,1 0 0,-1 1-1,0-1 1,-1 0 0,1 0 0,-1 0 0,-1 0 0,1 0 0,-1-1 0,-1 1 0,-3 5-139,5-10 25,0 1 1,-1-1-1,1 1 1,-1-1-1,0 0 1,0 0-1,0 0 1,0 0-1,0-1 0,0 1 1,0-1-1,-1 0 1,1 0-1,0 0 1,-1 0-1,1 0 1,-1-1-1,-1 1-25,-8-1-28,-1 0 0,1 0 0,-1-1 0,0-1 28,14 2 0,-13-2-129,-10 0 194,0-2 0,-14-4-65,30 6-316,1 0-1,-1 0 0,1-1 1,0 1-1,0-1 0,0-1 1,1 1-1,-1-1 0,1 0 1,0-1-1,-2-1 317,6 5-167,0 0-1,0 0 1,1 0 0,-1 0 0,0 0-1,1 0 1,-1 0 0,1-1-1,-1 1 1,1 0 0,-1-1 167,3-9-1179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7296,'28'-37'5509,"-28"36"-5265,1 1 1,-1-1-1,0 1 1,1-1-1,-1 1 1,1-1-1,-1 1 0,1-1 1,-1 1-1,1-1 1,-1 1-1,1 0 1,-1-1-1,1 1 1,-1 0-1,1-1 0,0 1 1,-1 0-1,1 0 1,-1 0-1,1-1 1,0 1-1,-1 0 1,1 0-1,0 0 0,-1 0 1,1 0-1,0 0-244,0 1 169,0-1 0,0 1 0,1-1-1,-1 1 1,0 0 0,0 0 0,0-1-1,0 1 1,0 0 0,0 0 0,0 0-1,0 0 1,0 1-169,3 3 127,-1 0 1,1 0-1,-1 1 0,-1-1 0,2 5-127,23 74 203,-5 1 0,-1 11-203,6 42-6587,-22-122 5137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6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71 9856,'-6'-30'3205,"6"30"-3160,-1-1 0,1 1 0,0 0 0,0-1-1,0 1 1,0 0 0,0-1 0,0 1 0,0 0 0,0-1 0,0 1 0,0 0 0,0-1 0,0 1-1,0 0 1,0-1 0,0 1 0,0 0 0,0-1 0,0 1 0,1 0 0,-1 0 0,0-1 0,0 1-1,0 0 1,0-1 0,1 1 0,-1 0 0,0 0 0,0-1 0,1 1-45,0-2 211,1 0 0,0 0 0,0 1 0,0-1 0,0 0 0,0 1 0,0-1 1,0 1-1,0 0 0,0 0 0,1 0 0,-1 0 0,1 0 0,-1 0 0,0 1 0,1-1 0,-1 1 0,1 0 0,0-1-211,-2 1 55,29-3 1115,-1 0 1,5 2-1171,-25 1 137,0 0 1,-1 1-1,1 0 0,0 1 1,-1 0-1,1 0 1,-1 1-1,0 0 0,5 3-137,-11-6 31,0 1 0,-1 0 0,1 0 0,0 1 0,0-1 0,-1 0 0,1 1 0,-1-1 0,1 1 1,-1-1-1,1 1 0,-1-1 0,0 1 0,0 0 0,0 0 0,0 0 0,0 0 0,0 0 0,-1 0 0,1 0 0,-1 0 0,1 0 0,-1 0 0,0 0 0,1 0 0,-1 0 0,0 0 0,-1 0 0,1 1 0,0-1 0,-1 0 0,1 0 0,-1 0 0,1 0 0,-1 0 0,0 0 0,0 1-31,-5 7 26,1 0 1,-1 0-1,-1 0 1,0-1-1,0 0 1,-2 1-27,-11 13-61,11-15-421,1 1 0,1 0 0,0 1 0,-6 8 482,11-9-3820,4-6 481,13-5-1818,-14 1 4812,19-3-2871</inkml:trace>
  <inkml:trace contextRef="#ctx0" brushRef="#br0" timeOffset="1">514 71 15232,'-17'-7'5695,"17"7"-4415,0 3 352,0-3-128,0 0-960,0 4-192,5 3-256,0 5-96,2 6 32,-2 0-1312,-1 3 704,-1-5-5760,2 2 3521,-1-8-3553,4 1 3680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13952,'-21'-19'5183,"21"19"-4031,-3 4 32,3-4-384,7 3-576,5 1-6303,10 7 3295,6-1-5088,4 1 4480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6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167 524 14336,'-32'-33'10799,"29"31"-10636,1 1 0,0-1-1,0 1 1,0-1 0,-1 1-1,1 0 1,0 0 0,-1 0-1,1 0 1,-1 0 0,0 0-1,1 1 1,-1 0 0,0-1 0,1 1-1,-1 0 1,0 0 0,1 0-1,-1 1 1,0-1 0,1 1-1,-1-1 1,0 1-163,-2 1-44,0-1 1,0 1-1,0 0 1,0 1-1,0-1 1,0 1-1,1 0 1,-1 0-1,1 0 1,-4 4 43,7-5-13,-1-1 0,1 1 0,-1 0 0,1 0 0,-1-1 0,1 1 0,0 0 0,0 0 0,0 0 0,0 0 0,0 1 0,1-1 0,-1 0 0,0 0 0,1 0 0,0 1 0,-1-1 0,1 0 0,0 0 0,0 1 0,0-1 0,1 0 0,-1 0 0,1 1 0,-1-1 0,1 0 0,0 0 0,-1 0 0,1 0 0,0 0 0,1 1 13,0 1-59,1-1 0,-1 0 0,1 0 0,0 0 1,-1 0-1,1-1 0,1 1 0,-1-1 1,0 0-1,1 1 0,-1-2 0,1 1 0,-1 0 1,1-1-1,0 1 0,0-1 0,4 0 59,4 1-440,1-1-1,-1-1 0,1 0 1,-1-1-1,1-1 0,-1 1 1,1-2-1,8-2 441,21-6-827</inkml:trace>
  <inkml:trace contextRef="#ctx0" brushRef="#br0" timeOffset="1">413 42 13440,'-24'-41'5087,"24"41"-3967,-8 0 704,4 3 256,8 9-1248,-4 14-32,8 6-512,0 12-128,8 3-96,-3 12-128,3-4 32,-4 7-128,1-7 96,-4-3-2080,3-5 1184,-8-11-1664,4-2 1504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6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45 13952,'-20'3'5183,"20"-3"-4031,8-3 512,4 6-64,5-3-480,-5 0-96,21-8-384,16-3-160,-11 4-256,-9 1-96,12-2 0,-9 1-64,6 7 32,6 3-3104,-11 1-1312,-4 4 2176,-7-8 1120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7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 12160,'-34'-12'3978,"41"14"-2250,1 0-1,-1-1 1,1 1-1,2-1-1727,44 2 997,54-5-5624,-107 2 4576,148-6-7780,-100 5 8181,-1 1 3977,-19 3 5667,-27 16-8389,-2-16-1566,1 0-1,-1 1 1,1-1-1,0 0 0,0 0 1,1 1-1,-1-1 1,0 0-1,1 0 0,0-1 1,0 1-1,0 0 1,0-1-1,0 1 1,1-1-1,-1 1 0,1-1-38,1 1 58,0 0-1,1 0 0,-1-1 0,1 1 1,0-1-1,0 0 0,0-1 0,0 1 1,0-1-1,3 1-57,1-1-4,-1 0 0,0-1 0,1 1 0,-1-2 0,0 1 0,1-1 0,-1 0 0,0-1 0,0 0 0,0 0 0,0-1 0,0 0 0,6-3 4,17-17-2085,-27 19 862,0 0-1,0 0 0,0 0 1,-1-1-1,1-1 1224,5-3-2032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61 123 13824,'-34'-17'4511,"24"9"-2601,-2-6-316,12 13-1517,0 1 0,0 0 0,-1 0 0,1-1 0,0 1 0,-1 0 0,1 0 0,0-1 0,0 1-1,-1 0 1,1 0 0,0-1 0,0 1 0,0 0 0,0-1 0,-1 1 0,1 0 0,0-1 0,0 1 0,0 0 0,0-1-1,0 1 1,0-1 0,0 1 0,0 0 0,0-1 0,0 1 0,0 0 0,0-1 0,0 1 0,0 0 0,1-1 0,-1 1-1,0 0 1,0-1 0,0 1 0,0 0 0,1-1 0,-1 1 0,0 0-77,1-2 54,0 1-51,0 1 1,-1 0-1,1 0 0,0-1 1,-1 1-1,1 0 0,0 0 1,0 0-1,-1 0 0,1 0 1,0 0-1,0 0 1,-1 0-1,1 0 0,0 0 1,0 0-1,-1 1 0,1-1 1,0 0-1,-1 0 0,1 1 1,0-1-1,-1 1 0,1-1 1,0 0-1,-1 1 1,1 0-4,19 12 26,13 14 102,28 31-128,-45-45 376,-16-13-367,1 0 0,-1 0 0,0 0 1,0 1-1,0-1 0,0 0 1,0 0-1,1 0 0,-1 0 0,0 0 1,0 0-1,0 0 0,0 0 1,1 0-1,-1 0 0,0 0 1,0 0-1,0 0 0,0 0 0,0 0 1,1 0-1,-1 0 0,0-1 1,0 1-1,0 0 0,0 0 0,0 0 1,1 0-1,-1 0 0,0 0 1,0 0-1,0 0 0,0-1 0,0 1 1,0 0-1,0 0-9,0-12 277,-2 4-217,1-1-1,-1 0 1,2 1 0,-1-1-1,1 0 1,1 0 0,0-7-60,0 12-137,0 0-1,0 0 1,0 0 0,1 0-1,-1 1 1,1-1 0,0 0-1,0 1 1,0-1 0,1 1 0,-1 0-1,1-1 1,0 1 0,0 0-1,0 1 1,0-1 0,0 1 0,2-2 137,23-12-1392,5 4 490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1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202 208 12160,'-10'1'2214,"0"1"0,0 1 1,0 0-1,0 0 0,-4 3-2214,11-5 242,0 0 0,0 0-1,0 0 1,-1 0-1,1-1 1,0 1 0,0-1-1,-1 0 1,1 0 0,0 0-1,0 0 1,-1 0-1,1-1 1,0 1 0,0-1-1,-1 0 1,1 0 0,0-1-1,0 1 1,0 0-1,0-1 1,1 0 0,-1 0-1,-2-1-241,1-1 8,0 1 0,0-1 0,0 0 0,1-1 0,-1 1 0,1-1-1,0 1 1,0-1 0,1 0 0,-1 0 0,1 0 0,0 0 0,0-1-1,0-2-7,1 3-59,0 0-1,1 0 0,0 0 0,0 0 0,0-1 0,0 1 0,1 0 0,0 0 0,0 0 0,0 0 0,0 0 0,1 0 0,0 0 1,0 0-1,0 1 0,1-1 0,0 1 0,0-1 0,0 1 0,0 0 0,0 0 0,1 1 0,0-1 0,0 1 0,0-1 1,0 1-1,0 1 0,1-1 0,-1 0 0,1 1 0,0 0 0,0 0 0,0 1 0,0-1 60,12-1-101,-17 3 106,1 0 0,-1 0 0,0 0 1,0 0-1,0 0 0,1 0 0,-1 0 0,0 0 0,0 0 1,1 1-1,-1-1 0,0 0 0,0 0 0,0 0 0,1 0 0,-1 0 1,0 0-1,0 0 0,0 0 0,1 1 0,-1-1 0,0 0 1,0 0-1,0 0 0,0 0 0,0 1 0,1-1 0,-1 0 1,0 0-1,0 0 0,0 1 0,0-1 0,0 0 0,0 0 1,0 0-1,0 1 0,0-1 0,0 0 0,0 0 0,0 1 1,0-1-1,0 0 0,0 0 0,0 0 0,0 1 0,0-1 1,0 0-1,0 0 0,0 1 0,0-1 0,0 0 0,0 0 1,-1 0-1,1 1 0,0-1 0,0 0 0,0 0 0,0 0 1,0 0-1,-1 1 0,1-1 0,0 0 0,0 0 0,0 0-4,-4 3 111,1 0 1,-1 0 0,0-1-1,0 0 1,0 1 0,0-1-1,0 0 1,-4 0-113,-39 12-394,14-5-2716,31-7 2091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7040,'0'-2'380,"1"1"1,-1-1-1,0 1 1,1-1 0,-1 1-1,0-1 1,0 0-1,0 1 1,0-1-1,-1 1 1,1-1 0,0 1-1,-1-1 1,1 0-381,-2-3 3170,4 1 2411,-3 93-2772,2 110-1979,2-137-2847,3-1 1,5 18 2016,-9-68-548,0-3-642,-1 1 0,0-1 1,0 7 1189,-1-1-1568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92 13440,'-8'-8'5087,"8"8"-3967,12-7 288,-3 1 192,-1 6-992,16-8 192,5 4-480,17-2 32,2 1-224,15-6-128,-5 8-32,4-9-2016,-9 9 1120,0-8-1600,-4 4 1440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4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 13312,'-3'-1'315,"-2"-1"714,-1 0 0,1 1 0,-1-1 1,1 1-1,-1 1 0,0-1 0,0 1-1029,6 0 100,-1 0 0,1 1 0,0-1-1,-1 0 1,1 1 0,-1-1-1,1 0 1,0 1 0,-1-1 0,1 1-1,0-1 1,-1 1 0,1-1 0,0 1-1,0-1 1,0 1 0,-1-1 0,1 1-1,0-1 1,0 1 0,0-1-1,0 1-98,-2 15 260,1-12-77,1 5-186,-1-1 0,1 1-1,1 0 1,0 0-1,0 0 1,1-1 0,0 1-1,0-1 1,1 1 0,1 1 2,2 5 73,1-1 0,1 1 0,0-1 0,1-1 0,2 3-73,-8-12 168,-2-3-85,0 1 1,0 0-1,0 0 0,1-1 0,-1 1 0,0-1 0,1 1 0,-1-1 0,1 0 1,0 1-1,-1-1 0,1 0 0,0 0 0,0 0 0,0 0 0,1 0-83,-3-2 35,0 1 0,1-1 0,-1 1 0,0-1 0,0 0 0,0 1 0,0-1 0,0 0-1,0 1 1,0-1 0,0 0 0,0 1 0,0-1 0,0 1 0,0-1 0,0 0 0,-1 1 0,1-1 0,0 0-1,0 1 1,-1-1 0,1 0-35,-9-22 125,7 17-68,-1-3-40,0-1 0,1 1 1,0-1-1,1 0 1,-1 0-1,2 0 1,0 0-18,0 5-17,0 1-1,0-1 1,1 1 0,0-1-1,0 1 1,0 0 0,0-1-1,1 1 1,-1 0 0,1 0-1,0 0 1,1 0 0,-1 0-1,1 1 1,0-1 0,0 0 17,4-2-630,-1 1 0,1 0 0,0 0 0,0 0-1,0 1 1,1 1 0,0-1 0,-1 1 0,1 0 0,1 1 0,-1 0 0,0 0 0,0 1 0,1 0 630,25-4-2085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12 268 12672,'-3'-16'4735,"3"16"-3679,-4-3 896,-1 3 352,10 6-1344,-5 10-96,4 2-576,-1 8-64,7 0-128,-3-2 0,2 2-32,-6-8-128,6 0 32,-5-10-1888,5-4 1056,-2-16-1408,2 6 1312</inkml:trace>
  <inkml:trace contextRef="#ctx0" brushRef="#br0" timeOffset="1">58 0 13696,'-24'0'5183,"24"0"-4031,-17 18 160,12-15-416,10 5-640,0 0-288,2 2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43 303 13440,'1'4'1001,"-1"-3"-694,1 0 0,-1 0 0,0 0-1,0 0 1,0 0 0,1 0-1,-1 0 1,0 0 0,1-1-1,-1 1 1,1 0 0,-1 0-1,1 0 1,0 0 0,-1-1-1,1 1 1,0 0 0,-1-1-1,1 1 1,0 0 0,0-1-1,0 1 1,-1-1 0,1 1 0,0-1-1,0 0 1,0 1 0,0-1-1,0 0 1,0 0-307,3 1 94,-1 0 0,0-1 0,1 0 0,-1 0 0,0 0 0,1 0 0,-1-1 0,1 0 0,-1 1 0,0-1 0,0 0 0,0 0 0,1-1 0,-1 1 0,0-1 0,0 1 0,-1-1 0,1 0 0,0 0 0,0 0 0,-1-1 0,0 1 0,1 0 0,1-3-94,-2 2 30,0 1-1,0-1 1,0 0 0,0 0 0,-1 0 0,1 0-1,-1 0 1,0-1 0,1 1 0,-1 0-1,-1-1 1,1 1 0,0 0 0,-1-1-1,0 1 1,0-3-30,0 3 19,-1 0 0,1 0 0,-1 0 0,0 0 0,0 0 0,0 0 0,0 1 0,-1-1 0,1 0 0,-1 1 0,0-1 0,1 1 0,-1-1 0,0 1 0,0 0 0,-1 0 0,1 0 0,0 0 0,-2-1-19,-18-12 248,-1 1 0,-4 0-248,-7-5 176,33 18-169,-1 1 0,1-1 0,-1 0 0,1 0-1,-1-1 1,1 1 0,-1 0 0,1 0 0,0-1 0,0 1-1,0 0 1,0-1 0,0 1 0,0-1 0,0 0 0,0 1-1,1-1 1,-1 0 0,1 1 0,-1-1 0,1 0-7,0-1-15,0 1 1,0 0 0,0 0-1,1 0 1,-1 0 0,1 0 0,-1 0-1,1 0 1,0 0 0,0 0-1,0 0 1,0 0 0,0 0-1,0 0 1,1 0 14,4-5-297,0 0 0,1 1 0,-1-1 1,1 2-1,1-1 0,-1 1 0,5-3 297,9-2-1355,0 6 459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5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47 13312,'-17'-37'4346,"10"28"-1739,3 9-1401,1 7 293,9 112 506,5 10-3094,16 60 1089,-3-25-9870,-19-113 915,-5-35 6070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6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54 268 13440,'-38'-22'4426,"38"22"-4118,-1-1-1,0 1 1,0-1-1,0 1 0,0-1 1,0 1-1,0 0 1,0 0-1,0 0 1,0-1-1,-1 1 1,1 0-1,0 0 1,-1 1-308,2-1 67,1 0 0,-1 0 0,0 0 0,0 0 0,0 0 0,0 0 0,0 0 0,0 0 1,0 0-1,0 0 0,0 0 0,0 0 0,0 0 0,0 0 0,0 0 0,0 0 0,0 1 0,0-1 0,0 0 1,0 0-1,0 0 0,0 0 0,0 0 0,0 0 0,0 0 0,0 0 0,0 0 0,0 0 0,0 0 0,0 0 0,0 1 1,0-1-1,0 0 0,0 0 0,0 0 0,0 0-67,11 3 725,-2 1-629,17 1-89,0-1-1,1-1 0,0-1 1,0-1-1,2-2-6,96-4-791,-60 1 585,53 5 206,-116-2 45,1 1-1,-1 0 1,1 1 0,-1-1 0,1 0-1,-1 1 1,1-1 0,-1 1-1,1 0 1,-1 0 0,1 0 0,-1 0-1,0 0 1,0 1 0,0-1-1,1 1 1,-1-1 0,-1 1 0,1 0-1,0 0 1,0 0 0,-1 0-1,1 0 1,-1 0 0,1 0 0,-1 1-45,7 13 214,-1 1 0,0 3-214,-3-7-619,1 0 0,1-1 0,0 0 0,5 7 619,-11-18-318,0 0-1,1 0 1,-1-1 0,1 1 0,-1 0 0,1-1 0,0 1 0,-1-1 0,1 1-1,0-1 1,-1 1 0,1-1 0,0 1 0,0-1 0,0 0 0,0 1 318,-1-1-267,1 0 1,-1 0-1,1 0 0,-1 0 1,1 0-1,-1 0 1,1 0-1,-1-1 1,0 1-1,1 0 0,-1 0 1,1 0-1,-1 0 1,1-1-1,-1 1 1,1 0-1,-1-1 0,0 1 1,1 0-1,-1-1 1,0 1-1,1 0 1,-1-1 266,7-5-2640</inkml:trace>
  <inkml:trace contextRef="#ctx0" brushRef="#br0" timeOffset="1">544 5 13440,'-25'-5'5087,"25"5"-3967,-12 23 416,8-20 64,8 5-992,1 2-2112,2 1 736,6 1-1632,3-1 1376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7.3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26 128 8064,'-1'-1'358,"-1"0"0,1 1 0,-1-1 0,1 0 1,0 1-1,-1 0 0,1-1 0,-1 1 0,1 0 1,-1 0-1,0 0-358,1 0 246,1 0 0,-1 1-1,1-1 1,-1 0 0,1 1 0,-1-1 0,1 1 0,0-1 0,-1 1 0,1-1 0,0 1 0,-1-1 0,1 1 0,0-1 0,0 1-1,-1-1 1,1 1 0,0 0 0,0-1 0,0 1 0,0-1 0,0 1 0,0 0 0,0-1 0,0 1 0,0-1 0,0 1-1,0 0 1,0 0-246,1 5 307,-1 1-1,1-1 1,0 1-1,1-1 1,-1 0-1,1 0 0,0 0 1,2 2-307,5 12 556,11 15-556,-11-21 107,-2 0 0,1 1-1,2 11-106,-8-22 34,-1 1-1,0-1 0,0 1 1,0 0-1,0 2-33,-1-6 13,0-1 0,0 1 0,0 0 0,0-1 0,0 1 0,0 0 0,0-1 0,0 1 0,0-1 0,0 1 0,0 0 0,-1-1 0,1 1 0,0-1 0,0 1 0,-1 0 0,1-1 0,0 1 1,-1-1-1,1 1 0,0-1 0,-1 1 0,1-1 0,-1 1 0,1-1 0,-1 0 0,1 1 0,-1-1 0,1 0 0,-1 1 0,1-1 0,-1 0 0,1 0 0,-1 1 0,0-1 0,1 0 0,-1 0 0,0 0 0,1 0 0,-1 0-13,1 0 4,-1 0 0,1 0 0,-1-1 0,0 1 0,1 0 0,0-1 0,-1 1 0,1 0 0,-1-1 0,1 1 0,-1-1 1,1 1-1,0-1 0,-1 1 0,1-1 0,0 1 0,-1-1 0,1 1 0,0-1 0,0 1 0,0-1 0,0 1 0,-1-1 0,1 0 0,0 0-4,-4-18-43,4 16 39,-1-10-6,0 0 1,1 1-1,0-1 1,1 0-1,1 1 1,0-1-1,0 1 1,1 0-1,1 0 1,2-6 9,1 1-12,1 0 0,0 1 1,1 0-1,1 0 0,0 1 0,12-13 12,-15 20 3,0 0 0,1 1 0,1 0 0,-1 0 0,7-4-3,-11 9 4,-1 0-1,1-1 1,0 1 0,0 1-1,0-1 1,0 1-1,0-1 1,0 1 0,0 0-1,0 1 1,1-1 0,-1 1-1,0 0 1,1 0 0,0 0-4,-4 0 10,0 0 0,0 1 0,0-1 0,0 0 0,0 0 0,0 1 0,0-1 0,0 1 0,0-1-1,0 1 1,0-1 0,-1 1 0,1 0 0,0-1 0,0 1 0,0 0 0,-1 0 0,1 0 0,-1-1 0,1 1 0,0 0 0,-1 0 0,1 0 0,-1 0 0,0 0 0,1 0 0,-1 0 0,0 0 0,0 0 0,1 0 0,-1 0 0,0 0 0,0 0 0,0 0 0,0 0 0,-1 0 0,1 0 0,0 0 0,0 1-10,-2 3 33,1 0 0,0 0-1,-1 0 1,0 0 0,0 0 0,-1 0-1,0 0-32,-7 11 27,-2-1-1,0 0 0,-5 4-26,5-5-5,0 0 0,1 0 0,-3 7 5,12-19-7,1 1 1,-1-1-1,1 1 0,0 0 0,0-1 0,0 1 0,0 0 0,1 0 0,-1 0 1,0 1 6,1-2 42,1-1 1,-1 1-1,0-1 1,0 0 0,1 1-1,-1-1 1,0 0 0,1 1-1,0-1 1,-1 0 0,1 0-1,0 1 1,-1-1-1,1 0 1,0 0 0,0 0-1,0 0 1,0 0 0,0 0-1,0 0 1,0-1 0,1 2-43,5 2 275,0 0 0,1 0 0,0-1 0,-1 1 0,1-2 0,0 1 0,0-1 1,3 0-276,21 3 951,17 1-951,-28-4 234,-18-2-215,0 1 1,0-1-1,-1 1 0,1 0 1,0 0-1,-1 0 0,1 0 0,0 0 1,-1 1-1,1-1-19,-2 0-175,0 0 0,0-1 1,-1 1-1,1 0 0,0-1 0,0 1 0,-1 0 1,1 0-1,0 0 0,-1 0 0,1 0 0,-1-1 1,1 1-1,-1 0 0,1 0 0,-1 0 0,0 0 1,0 0-1,1 1 0,-1-1 0,0 0 0,0 0 1,0 0-1,0 0 0,0 0 0,0 1 175,-1 6-1472,7 5 656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6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28 13952,'-35'-12'4511,"34"12"-4373,0-1-1,0 1 0,1 0 0,-1 0 0,0 0 1,0-1-1,0 1 0,1 0 0,-1-1 0,0 1 1,0-1-1,1 1 0,-1-1 0,0 1 0,1-1 0,-1 0 1,1 1-1,-1-1 0,1 0 0,-1 1 0,1-1 1,-1 0-1,1 0-137,-2-2 604,2 3-478,0 0 1,0 0-1,0 0 0,0 0 0,0 0 0,0 1 0,0-1 1,0 0-1,0 0 0,0 0 0,0 0 0,0 0 0,0 0 1,0 0-1,0 0 0,-1 0 0,1 0 0,0 0 0,0 0 0,0 0 1,0 0-1,0 0 0,0 0 0,0 0 0,0 0 0,0 0 1,0 0-1,-1 0 0,1 0 0,0 0 0,0 0 0,0 0 1,0 0-127,7 17 272,-4-8-153,-1-3-124,1-1 1,-1 0-1,1-1 0,-1 1 1,1 0-1,1-1 0,-1 1 1,1-1-1,0 0 0,0 0 1,0-1-1,0 1 0,0-1 1,1 0-1,0 0 1,0 0-1,-1-1 0,2 1 1,-1-1-1,0 0 0,0-1 1,1 0-1,-1 1 0,0-2 1,1 1-1,-1-1 0,1 1 1,0-1-1,-1-1 1,1 1-1,0-1 5,12-3 20,0 0 0,-1-1 0,1 0 0,14-8-20,-32 13 1,1-1 0,-1 1-1,0 0 1,1 0 0,-1 0 0,0 0 0,1 0 0,-1-1-1,1 1 1,-1 0 0,0 0 0,1 0 0,-1 0 0,1 0-1,-1 0 1,0 0 0,1 1 0,-1-1 0,1 0 0,-1 0 0,0 0-1,1 0 1,-1 0 0,1 1 0,-1-1 0,0 0 0,1 0-1,-1 0 1,0 1 0,0-1 0,1 0 0,-1 1 0,0-1-1,0 0 1,1 1 0,-1-1 0,0 0 0,0 1 0,0-1 0,1 0-1,-1 1 1,0-1 0,0 1-1,4 24-70,-4-22 53,1 1-1,-1-1 1,0 0 0,1 0 0,0 0-1,0 0 1,1 3 17,-1-5 0,0 1 0,0-1 0,0 0 0,0 1 0,1-1 0,-1 0 0,0 0 0,1 0 0,-1 0 0,1 0 0,0 0 0,-1 0 0,1 0 0,0 0 0,-1-1 0,1 1 0,0-1 0,0 1 0,2-1 4,-1 0 0,1 0 0,0 0 0,-1 0 0,1 0 0,-1-1 1,1 1-1,-1-1 0,3-1-4,1 0 14,1-1 1,-1 0 0,0-1 0,0 0 0,-1 0-1,1 0 1,-1-1 0,5-4-15,8-12 15,-15 16-37,0 0 0,1 0-1,0 1 1,-1 0 0,4-2 22,-8 5-5,1 1 1,-1 0-1,0-1 0,0 1 1,1 0-1,-1-1 1,1 1-1,-1 0 1,0 0-1,1 0 0,-1-1 1,0 1-1,1 0 1,-1 0-1,1 0 0,-1 0 1,1 0-1,-1 0 1,0 0-1,1 0 0,-1 0 1,1 0-1,-1 0 1,1 0-1,-1 0 0,0 0 1,1 0 4,-2 10-119,-2 2 47,4-4 66,-1 0 0,1 0 0,0 0 0,1 0-1,1 5 7,8 13-1118,-9-23 338,0 0 0,0 0 0,0 0 0,1 0 0,-1 0 0,2 0 780,5 2-3253,3-2 1136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92 10624,'-12'-12'3509,"11"13"-559,2 4 128,2 6-1122,-1-6-1629,1 0-1,0 0 1,0 0 0,0 0 0,1-1 0,0 0 0,0 1 0,0-1 0,0 0 0,1-1 0,0 1 0,-1-1-1,4 2-325,-4-3 84,1-1 1,-1 1 0,0-1 0,0 0 0,1 0 0,-1 0 0,0 0 0,1-1 0,-1 0 0,0 0 0,1 0 0,-1-1 0,1 1 0,-1-1 0,0 0 0,1 0 0,-1 0 0,2-2-86,1 0 11,1 0-1,0-1 1,-1-1 0,0 1-1,0-1 1,0 0 0,0-1 0,-1 1-1,0-2 1,0 1 0,-1 0 0,0-1-1,2-3-10,-2 2-768,-1 1-1,0-1 0,0 0 0,-1 0 1,0 0-1,0 0 0,-1-1 0,0-1 769,2 0-1424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7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 15488,'-1'-13'4209,"1"10"-1392,2 9-68,7 40-1019,1 28-1730,-5-40 100,16 87-1627,18 52 1527,-25-115-2137,-11-44 305,1 1 0,0-1 1,1 0-1,1-1 1,0 1-1,0-1 1,6 7 1831,12 6-1744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15872,'-1'0'644,"-1"0"1,1 0 0,-1 0 0,1 0 0,0 0-1,-1 0 1,1 0 0,0 0 0,-1 1 0,1-1 0,-2 1-645,3-1 95,-1 0 0,0 0 0,1 1 0,-1-1 0,1 0 0,-1 1 0,0-1 0,1 1 0,-1-1 0,1 1 0,-1-1 0,1 1 0,0-1 0,-1 1 0,1-1 0,-1 1 0,1-1 0,0 1 0,-1 0 0,1-1 0,0 1 0,0 0 0,0-1 0,-1 1 0,1 0 0,0-1 0,0 2-95,0 2 64,1 0 0,0 0 0,0 0 0,0 0 0,0 0 1,0 0-1,1 0 0,0-1 0,0 1 0,0 0 0,0-1 0,0 1 0,1-1 0,0 0 0,-1 0 1,1 0-1,1 0 0,-1-1 0,0 1 0,0-1 0,1 0 0,-1 1 0,1-2 0,0 1 1,1 0-65,0 1 60,0-1 1,0 0-1,1 0 1,0-1-1,-1 0 1,1 0 0,0 0-1,-1 0 1,1-1-1,0 0 1,0 0 0,-1-1-1,1 1 1,0-1-1,0 0 1,-1-1 0,1 0-1,0 0-60,0-1-143,1-1-1,-1 0 0,0 0 1,0-1-1,0 0 1,-1 0-1,0 0 0,2-3 144,0 0-2324,0-1-1,-1 0 1,1-3 2324,1-1-2347,-3 11 1104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1 267 12416,'1'2'1208,"-1"-2"-1062,0 0 0,1 1 0,-1-1 0,0 0 0,1 0 0,-1 1 0,1-1 0,-1 0-1,0 0 1,1 0 0,-1 1 0,1-1 0,-1 0 0,0 0 0,1 0 0,-1 0-1,1 0 1,-1 0 0,1 0 0,-1 0 0,1 0 0,-1 0 0,0 0 0,1 0 0,-1 0-1,1 0 1,-1 0 0,1-1 0,-1 1 0,0 0 0,1 0 0,-1 0-146,22-4 1736,40-6 5030,-55 9-6545,0-1 0,0-1 0,0 1 0,1-2-221,-7 4 7,-1 0-1,1 0 0,-1 0 1,1 0-1,-1-1 0,1 1 1,-1 0-1,1 0 1,-1-1-1,1 1 0,-1 0 1,1-1-1,-1 1 1,0-1-1,1 1 0,-1 0 1,0-1-1,1 1 1,-1-1-1,0 1 0,0-1 1,1 1-1,-1-1 0,0 1 1,0-1-1,0 1 1,0-1-1,0 1 0,0-1 1,1 1-1,-1-1 1,0 1-1,-1-1 0,1 1 1,0-1-1,0 1 0,0-1 1,0 1-1,0-1 1,0 1-1,-1-1 0,1 1 1,0-1-1,0 1 1,-1-1-7,-1-1-22,1 0 1,-1 0 0,0 0 0,-1 0-1,1 0 1,0 1 0,-2-2 21,-11-6-128,4 3 198,1-1-1,0 0 1,0 0 0,-3-5-70,11 10 42,-1 0 0,1 0 1,0-1-1,0 1 0,1-1 1,-1 0-1,0 1 0,1-1 0,0 0 1,-1 0-1,1 0 0,0 0 1,1 0-1,-1 0 0,0 0 1,1 0-1,0 0 0,0-1 0,0 0-42,0-3 85,2 1-1,-1-1 0,1 1 0,0-1 0,0 1 0,1 0 1,2-6-85,-3 8-176,1 0 1,-1 0 0,0 0-1,1 1 1,0-1 0,0 1-1,0-1 1,0 1 0,1 0-1,-1 1 1,1-1 0,2-1 175,-6 4-135,1-1-1,-1 1 1,1 0 0,0 0 0,-1 0-1,1-1 1,-1 1 0,1 0 0,-1 0-1,1 0 1,0 0 0,-1 0 0,1 0 0,-1 0-1,1 0 1,0 0 0,-1 0 0,1 0-1,-1 0 1,1 1 0,0-1 0,-1 0-1,1 0 1,-1 1 0,1-1 0,-1 0 0,1 1-1,0-1 136,4 16-784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315 199 3712,'31'-46'1285,"-30"45"-1219,1-1 0,-1 1 1,-1-1-1,1 1 0,0-1 0,0 1 0,-1-1 0,1 0 0,0 1 0,-1-2-66,3-6 72,7-29 1858,0-7 4314,-10 44-5983,0 0 1,0-1-1,1 1 1,-1-1-1,0 1 0,0 0 1,-1-1-1,1 1 1,0 0-1,0-1 1,-1 1-1,1 0 1,-1-1-1,1 1 1,-1 0-1,1-1 1,-1 1-1,0 0 1,0 0-1,1 0 1,-1 0-1,0 0 1,0 0-262,-1-1 280,0 1 1,0 0 0,-1-1-1,1 1 1,0 0-1,0 1 1,-1-1 0,1 0-1,0 1 1,-1-1 0,1 1-1,-2-1-280,-7 1 453,-1 0 0,1 0 0,0 1 0,-1 1 0,1 0-453,8-2 60,-8 2 67,0 1 0,1 1 0,-1-1 0,1 1 0,0 1 0,0 0 0,0 1-1,0 0 1,1 0 0,-6 6-127,-7 7 171,1 1 0,0 1-1,-5 9-170,16-20 35,2 1 0,0 0 0,0 0 0,1 1 0,-1 1-35,6-9-3,1 0-1,-1-1 0,1 1 1,0 0-1,0 0 1,0 0-1,1 0 0,-1 0 1,1 0-1,0 0 1,0 0-1,0 0 0,1 0 1,-1 0-1,1 0 1,0 0-1,0-1 0,1 1 1,0 2 3,2 1-123,0 1 0,1-1-1,0 0 1,0 0 0,1-1 0,0 0 0,0 1 0,0-2 0,1 1 0,-1-1-1,2 0 1,-1-1 0,0 1 0,1-1 0,0-1 0,4 2 123,6 2-1078,0-1 0,0-1 1,0-1-1,1-1 0,0 0 0,-1-1 0,4-1 1078,35-4-4005,-6 0 1451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9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142 131 14720,'-8'-2'1732,"6"1"-1311,0 1 0,0-1 0,0 1 0,0 0 0,0 0 0,0 0 0,0 0 0,0 0 0,0 0 0,0 1-1,0-1 1,0 1-421,-5 0 519,-1 1 512,0-1 0,1 0 1,-1 0-1,0-1 0,-3 0-1031,9 0 101,-1 0 1,1-1-1,0 1 0,0-1 1,0 1-1,-1-1 0,1 1 0,0-1 1,0 0-1,0 0 0,0 0 1,0 0-1,0-1 0,1 1 1,-1-1-1,0 1 0,1-1 1,-1 1-1,1-1 0,-1 0 1,1 0-1,0 1 0,-1-3-101,1 1-14,0 0-1,0 0 1,0 0-1,0-1 1,1 1-1,0 0 0,-1 0 1,1-1-1,0 1 1,1 0-1,-1 0 1,1-1-1,-1 1 0,1 0 1,0 0-1,0 0 1,0 0-1,1 0 1,-1 0-1,1 0 0,0 0 1,-1 0-1,1 1 1,0-1-1,2-1 15,-2 2-50,0 0 0,0 0 0,0 0 0,0 0 0,0 0 0,0 0 0,0 1-1,0-1 1,1 1 0,-1 0 0,1 0 0,-1 0 0,1 0 0,0 0 0,-1 0 0,1 1 0,0-1 0,-1 1 0,1 0 0,0-1 0,0 1-1,-1 1 1,1-1 0,0 0 0,-1 1 0,1-1 0,0 1 0,-1 0 0,1 0 0,1 0 50,-2 1-23,0-1 0,0 0 0,-1 1 0,1-1 0,0 1 0,0-1 0,-1 1 0,1 0 0,-1 0 0,0 0 0,1 0 0,-1 0 0,0 0 0,0 0 0,0 0 0,0 0 0,-1 0 0,1 1 0,0-1 0,-1 0 0,0 0 0,0 1 0,1-1 0,-1 0 0,-1 1 0,1-1 0,0 1 23,-1 2 33,0 0 0,0 0 0,0 0 0,-1 0 0,0-1 0,0 1 1,0 0-1,0-1 0,-1 0 0,0 0 0,0 1 0,-1-1-33,-31 34-1963,30-32 890,5-6 1020,0 0 1,0 0-1,0 1 0,0-1 0,0 0 1,0 0-1,0 0 0,0 0 1,0 0-1,0 0 0,1 0 1,-1 0-1,0 0 0,0 1 1,0-1-1,0 0 0,0 0 0,0 0 1,0 0-1,0 0 0,0 0 1,0 0-1,0 0 0,1 0 1,-1 0-1,0 0 0,0 0 1,0 0-1,0 0 0,0 0 1,0 0-1,0 0 0,1 0 0,-1 0 1,0 0-1,0 0 0,0 0 1,0 0-1,0 0 0,0 0 1,0 0-1,1 0 0,-1 0 1,0 0-1,0 0 0,0 0 0,0 0 1,0 0-1,0 0 0,0 0 1,0 0-1,1 0 53,9-1-1515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2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22 14848,'-49'-21'5535,"49"21"-4319,-17 0 608,13 0 192,8 3-1248,-8 7-64,4 6-480,-5 9 64,5 1-160,-3 11-64,6-5-32,-3 4-192,0-3 96,0 1-2496,5-2 1376,2-9-2112,7-2 1888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0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42 187 14080,'-2'0'394,"0"0"1,1 0 0,-1 0 0,0 0 0,1 0 0,-1-1 0,1 1 0,-1-1 0,1 1-1,-1-1 1,1 1 0,-1-1 0,1 0 0,-1 0 0,1 0 0,0 0 0,-1 0-1,1 0 1,0 0 0,0 0 0,0 0 0,0-1 0,0 1 0,0 0 0,0-1 0,0 1-1,1-1 1,-1 1 0,0-1 0,1 1 0,-1-1 0,1 0-395,-1-2 126,1 0 0,-1 0 0,1 0 0,0 0 0,0 0 0,1 0 0,-1 0 0,1 0 0,0 0 0,0 0 0,0 0 0,2-3-126,0 1-259,0 0 0,0 1 0,0-1 0,1 1 0,0 0 0,0 0 0,0 0 0,1 1 0,3-4 259,-6 7-273,-1-1-1,1 1 0,0 0 1,-1 0-1,1 0 1,0 0-1,-1 0 0,1 0 1,0 0-1,0 1 1,0-1-1,0 1 1,0-1-1,0 1 0,0 0 1,0 0-1,0 0 1,0 0-1,0 0 0,0 0 1,0 0-1,0 1 1,0-1-1,0 1 1,0-1-1,0 1 0,-1 0 1,1 0-1,0 0 1,0 0-1,-1 0 0,1 0 1,0 1 273,0-1-170,-1 1 1,0 0 0,1 0-1,-1 0 1,0-1 0,0 1-1,0 0 1,0 0 0,0 0-1,-1 1 1,1-1 0,-1 0-1,1 0 1,-1 0-1,0 2 170,1 37-1153,-1-26-22,17-32 1201,-14 12 1080,15-14 3904,-8 13-2165,-10 6-2764,0 0-1,0 0 0,0 0 1,1 0-1,-1 0 0,0-1 0,0 1 1,1 0-1,-1 0 0,0 0 1,0 0-1,0 0 0,1 1 0,-1-1 1,0 0-1,0 0 0,0 0 1,1 0-1,-1 0 0,0 0 0,0 0 1,0 0-1,1 0 0,-1 0 1,0 1-1,0-1 0,0 0 0,1 0 1,-1 0-1,0 0 0,0 1 1,0-1-81,22 32 2444,18 19-2444,-33-41 494,-7-10-466,1 0 0,-1 0 0,0 1 0,0-1 0,0 0 0,1 1 0,-1-1 0,0 0 0,0 0 0,1 0 0,-1 1 0,0-1-1,0 0 1,1 0 0,-1 0 0,0 1 0,1-1 0,-1 0 0,0 0 0,1 0 0,-1 0 0,0 0 0,1 0 0,-1 0 0,0 0 0,1 0 0,-1 0 0,0 0 0,0 0-1,1 0 1,-1 0 0,0 0 0,1 0 0,-1 0-28,1-1 31,0 0 0,-1 1 1,1-1-1,0 0 0,-1 1 0,1-1 0,-1 0 0,1 0 0,-1 0 0,0 0 0,1 1 0,-1-1 1,1-1-33,8-37-42,-6 23-4,1 7-380,-1 1-1,1 0 0,0 0 1,0 0-1,1 0 1,0 1-1,1-1 0,2-2 428,-4 6-1063,1 0 0,-1-1 0,1 2 0,-1-1-1,1 0 1,0 1 0,1 0 0,-1 0 0,0 1 0,1 0-1,0-1 1,-1 2 0,1-1 1063,19 0-3381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8 303 14592,'-8'-3'5439,"8"3"-4223,0 3 640,0-3 256,0 0-1280,0 5-96,0 2-512,0 4-192,3 7-64,2-4-1664,4 1 928,-1-7-5888,4 2 3681,-3-10-3425,3 0 3680</inkml:trace>
  <inkml:trace contextRef="#ctx0" brushRef="#br0" timeOffset="1">49 19 15104,'-32'-18'5631,"32"18"-4383,-14 3 192,11 0-192,6 4-832,-3 6-2464,10-3 1056,-3 1-1856,10 7 1600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7.6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13 14464,'-5'-12'5343,"5"16"-4127,0-4 544,0 0-32,5 8-704,-1 5-128,1 10-384,3 3-160,-1 6-192,2 1-128,-1-4 64,1 0-224,-1-3 32,-1-3-1440,2-5-672,-4-4 1152,7 4 512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 14720,'-1'0'226,"1"0"1,0 0 0,-1 0-1,1-1 1,0 1 0,-1 0-1,1 0 1,0 0 0,-1 0-1,1 0 1,0 0 0,-1 0-1,1 0 1,-1 0 0,1 0-1,0 0 1,-1 0 0,1 0-1,0 0 1,-1 0 0,1 0-1,-1 0 1,1 0 0,0 0-1,-1 0 1,1 1 0,0-1-1,-1 0 1,1 0 0,0 0-1,0 1 1,-1-1-227,0 13 4956,1-4-5310,0-9 357,0 17 215,1 0 0,2 9-218,-3-22-1,1 1 0,0 0 1,0 0-1,1 0 1,0 0-1,0-1 0,0 1 1,0-1-1,1 1 1,-1-1-1,1 0 1,-1-2 0,0-1 0,-1 1-1,1-1 1,0 1 0,0-1-1,-1 0 1,1 0 0,0 0-1,0 0 1,0 0 0,1 0-1,-1 0 1,0-1 0,0 1-1,0-1 1,0 0 0,1 1-1,-1-1 1,0 0 0,0 0-1,1-1 1,-1 1 0,0 0-1,0-1 1,0 1 0,1-1-1,-1 0 1,0 0 0,2 0 0,3-3-15,-1 1 1,1-1 0,0 0 0,-1 0 0,0-1 0,0 0 0,0 0 0,1-2 14,-1 0-4,1 0-51,0-1 1,1 1-1,0 0 0,0 1 0,3-2 55,-10 10-23,0 0-1,-1 0 0,1 0 1,-1 0-1,1 0 0,-1 0 1,0 0-1,0 0 1,0 0-1,0 0 0,0 0 24,0 6-44,0-6 36,1 0-1,-1-1 1,0 1-1,1-1 1,-1 1-1,1-1 1,0 1 0,-1-1-1,1 1 1,0-1-1,0 0 1,0 1-1,0-1 1,0 0-1,0 0 1,0 1-1,0-1 1,1 0-1,-1 0 1,1 0 8,1 0 6,-1 0 0,0 0 0,1 0 0,-1-1 0,0 1 0,1-1 0,-1 0 0,1 1-1,-1-1 1,0 0 0,1-1 0,2 1-6,4-2 81,-1 0-1,1-1 0,0 1 1,0-2-1,-1 1 0,6-4-80,-4 1 241,0 0 0,0 0 0,0-1 0,-1 0 0,3-4-241,-12 11 3,0 0-1,1 0 1,-1 0-1,0 0 1,0 0-1,0 0 0,0 0 1,1 0-1,-1 0 1,0 1-1,0-1 1,0 0-1,0 0 0,0 0 1,1 0-1,-1 0 1,0 0-1,0 0 1,0 0-1,0 0 0,0 0 1,0 0-1,1 1 1,-1-1-1,0 0 1,0 0-1,0 0 0,0 0 1,0 0-1,0 1 1,0-1-1,0 0 0,0 0 1,0 0-1,0 0 1,0 0-1,0 1 1,1-1-1,-1 0 0,0 0 1,0 0-1,0 0 1,-1 1-1,1-1-2,-9 42-741,9-38 287,1 0 0,-1 0 0,1 0 0,-1 0 0,1 0 0,0 0 0,1 0 0,-1 0 0,1 0 1,1 3 453,0-3-1127,-1-1-1,1 1 1,-1-1 0,1 0 0,0 1 0,0-1 0,1-1 0,-1 1 0,0 0 0,1-1 0,0 0 0,0 0 0,-1 0 0,1 0 0,4 1 1127,12 3-3381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60 244 13312,'0'-1'207,"-1"1"0,1 0 0,0 0 0,-1 0 0,1 0 0,0 0 0,0 0 0,-1-1 0,1 1 0,0 0 0,-1 0 0,1 0 0,0 0 0,-1 0 0,1 0 0,0 0 0,0 0 0,-1 1 0,1-1 0,0 0 0,-1 0 0,1 0 0,0 0 0,-1 0 0,1 0 0,0 0 0,0 1 0,-1-1 0,1 0 0,0 0 0,0 0 0,0 1 0,-1-1-207,-5 3 3958,5-3-3793,0 0 0,0-1 0,1 1-1,-1 0 1,0-1 0,1 1 0,-1-1 0,0 1 0,0-1 0,1 1 0,-1-1 0,1 0 0,-1 1 0,1-1 0,-1 0 0,1 1 0,-1-1 0,1 0 0,-1 0 0,1 1 0,0-2-165,-6-14 242,3-2-309,2-1-1,0 1 1,2-1 0,0 0-1,0 1 1,2-1 0,1 1 0,2-9 67,-5 23-82,0 0 0,0 1 0,1-1 0,-1 0 0,1 1 0,0-1 0,0 1 0,0-1 0,0 1 0,0 0 0,3-2 82,-12 20-197,-12 11 241,-3 6-1014,20-30 601,1 0 1,0 1-1,-1-1 0,1 1 1,0 0-1,1-1 0,-1 1 1,0 0-1,1-1 0,-1 1 1,1 0 368,3 5-2918,5-4 1031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62 16128,'-37'-42'5263,"36"41"-5079,1 0 0,-1 0 0,0 0 0,0 0 0,0 1 0,0-1 0,1 0 0,-1 0 0,0 1 0,0-1 0,0 0 0,-1 1-184,-16-8 1744,17 7-1657,1 1 0,-1 0 0,0 0-1,1 0 1,-1-1 0,0 1 0,1 0 0,-1 0-1,0 0 1,1 0 0,-1 0 0,0 0 0,1 0-1,-1 1 1,0-1 0,1 0 0,-1 0 0,1 0-1,-1 1 1,0-1 0,1 0 0,-1 1 0,1-1-1,-1 0 1,1 1 0,-1-1 0,1 1 0,-1-1-1,1 1 1,-1-1 0,1 1 0,0-1-87,-2 3 48,1-1 0,0 1 0,-1-1 0,1 1 1,0 0-1,1 0 0,-1 0-48,-5 22-31,2 1 0,0 0 0,1 13 31,2 79-709,1-86 396,1 88-566,-1 81-1602,0-195 2281,0-1 15,0-1 0,0 1 1,0 0-1,-1 0 0,0 0 0,0-1 0,0 1 1,0 0-1,-1-1 0,0 1 0,0-1 0,0 1 1,-1 0 184,3-4 3,-1-1 0,0 1 1,1 0-1,-1 0 1,0 0-1,0-1 0,0 1 1,0-1-1,1 1 1,-1 0-1,0-1 0,0 0 1,0 1-1,0-1 1,0 0-1,0 1 0,0-1 1,-1 0-1,1 0 0,0 0 1,0 0-1,-1 0-3,0 0 111,-1 0 0,0-1 0,1 0 0,-1 1 0,0-1 0,1 0 0,-1 0 0,1-1 0,-2 0-111,-5-4 636,-1 0 0,1-1 1,0-1-1,0 0-636,8 7 94,-2-2 22,1 1 1,-1 0-1,1-1 1,0 1-1,0-1 1,0 0 0,0 1-1,1-1-116,1 2 8,-1 0 0,1 1-1,0-1 1,0 1 0,0-1 0,-1 0-1,1 1 1,0-1 0,0 0 0,0 1-1,0-1 1,0 0 0,1 1 0,-1-1-1,0 0 1,0 1 0,0-1 0,0 1-1,1-1 1,-1 0 0,0 1 0,1-1-1,-1 1 1,0-1 0,1 1 0,-1-1-1,1 1 1,-1-1 0,1 1 0,-1-1-1,1 1 1,-1 0 0,1-1 0,-1 1-1,1 0 1,-1-1 0,1 1 0,0 0-1,-1 0 1,1-1-8,9-2-226,0-1-1,1 2 0,-1-1 1,0 1-1,1 1 0,4-1 227,13-1-469,2-2-316,22-3 369,1 1 1,25 2 415,-78 5 51,0 0 0,1 0 0,-1 0 0,1 0 0,-1 0 0,1 0 0,-1 0 0,1 0 0,-1 0 0,1 1 0,-1-1 0,0 0 0,1 0 0,-1 0 0,1 0 0,-1 1 0,0-1 0,1 0 0,-1 0 1,1 1-1,-1-1 0,0 0 0,1 1 0,-1-1 0,0 0 0,0 1 0,1-1 0,-1 1 0,0-1 0,0 0 0,0 1 0,1-1 0,-1 1 0,0-1 0,0 1-51,-2 17 954,-1-4-691,4-11-258,-1 1 0,0-1 0,1 1 0,0-1 0,0 1 0,0-1 0,0 0 0,1 1 0,-1-1 1,1 0-1,0 0 0,-1 0 0,2 0 0,-1 0 0,0 0 0,0-1 0,1 1 0,0-1 0,2 2-5,1 1 56,1-1-1,0 1 0,0-1 0,0-1 1,0 0-1,1 0 0,-1 0 0,3 0-55,-9-3 12,-1 0 0,0 0 0,0 0 0,0 0 0,1 0 0,-1 1 1,0-1-1,0 0 0,0 0 0,1 0 0,-1 0 0,0 0 0,0 0 0,0 0 0,1 0 0,-1 0 0,0 0 0,0 0 0,0 0 0,1-1 0,-1 1 0,0 0 0,0 0 0,0 0 0,1 0 0,-1 0 0,0 0 0,0 0 0,0 0 0,0-1 1,0 1-1,1 0 0,-1 0 0,0 0 0,0 0 0,0 0-12,-1-9 338,-10-9 71,9 16-369,0-1-31,1 0 0,-1 0 0,0 0-1,1 0 1,0 0 0,0 0 0,0-1-1,0 1 1,0 0 0,1-1 0,-1 1-1,1-1 1,0-1-9,0 3-69,0 0-1,1-1 1,-1 1-1,1 0 1,0 0 0,0-1-1,-1 1 1,2 0-1,-1 0 1,0 0 0,0 0-1,0 0 1,1 0-1,-1 0 1,1 1-1,0-1 1,0 0 0,-1 1-1,1 0 1,0-1 69,4-2-1011,-1 0 1,1 1-1,0-1 0,0 1 1,0 1-1,0-1 0,1 1 1,-1 0-1,1 0 1,-1 1-1,1 0 0,3 0 1011,7 4-2474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8 11392,'-1'-1'254,"1"1"0,0-1 1,-1 1-1,1-1 1,0 1-1,-1 0 0,1-1 1,0 1-1,-1-1 0,1 1 1,-1 0-1,1-1 1,-1 1-1,1 0 0,-1 0 1,1-1-1,-1 1 1,1 0-1,-1 0 0,1 0 1,-1-1-1,0 1 0,1 0 1,-1 0-1,1 0 1,-1 0-1,1 0 0,-1 0 1,0 0-255,1 1 318,-1-1 1,0 1 0,1-1-1,-1 1 1,0-1 0,1 1-1,-1 0 1,1-1 0,-1 1-1,1 0 1,-1-1 0,1 1-1,0 0 1,-1-1 0,1 1-1,0 0 1,-1 0 0,1 0-1,0-1 1,0 1 0,0 0-319,0 1 59,-1-1 0,1 1 0,0-1 0,1 1 0,-1-1 0,0 1 0,0-1 0,1 1 0,-1-1 0,0 1 0,1-1 0,0 1 0,-1-1 0,1 0 0,0 0 0,-1 1 0,1-1 0,0 0 0,0 0 0,0 0 0,0 0 1,1 0-1,-1 0 0,0 0 0,0 0 0,0 0 0,1 0 0,-1 0-59,7 3-31,0 0-1,0 0 1,0-1 0,4 1 31,-6-2 56,16 5-51,1-1 1,-1-1 0,7-1-6,-13-2 1,0 1-1,0 1 1,0 0-1,0 1 1,-1 0-1,0 1 1,5 4-1,-16-8 25,0 1-1,0 0 1,0 0 0,0 1 0,0-1-1,-1 1 1,0 0 0,1 0-1,-2 0 1,1 0 0,2 4-25,-1 0 53,-1-1 0,0 1 1,-1 0-1,0 0 0,0 0 0,0 0 1,-1 1-54,0 12 182,0 0 1,-1 0-1,-1 0 1,-2-1-1,-1 8-182,2-15 118,-1-1-1,0 0 0,-1-1 1,0 1-1,-1-1 0,-1 0 1,1 0-1,-2 0 1,0-1-1,0 1-117,-4 3 179,0-2 1,-1 1-1,0-2 1,0 1-1,-2-2 1,1 0-1,-4 1-179,-2 1-277,-1-1 0,-1-1 0,0 0 0,0-2 0,-1-1-1,1 0 1,-2-2 0,1 0 0,-1-2 0,1 0-1,-2-2 278,-23 0-901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333 500 4992,'0'1'263,"1"0"-1,-1 0 1,0 0 0,1 0 0,-1 0-1,1-1 1,-1 1 0,1 0 0,0 0-1,-1-1 1,1 1 0,0 0 0,-1-1-1,1 1 1,0-1 0,0 1 0,0-1-1,-1 1 1,1-1 0,0 1 0,0-1-263,26 11 4200,-16-6-3300,-3-1-76,-1 0 791,0 0 0,1-1 0,7 3-1615,-13-6 1350,-13-1 1076,-14-9-2247,1 0 1,0-2-1,1 0 0,1-2 0,0 0 1,1-2-1,-1-1-179,6 3-10,0-1 1,1 0-1,1-1 1,0-1-1,1 0 1,1-1-1,1 0 1,-9-18 9,10 14-48,1 0 1,0 0-1,2-1 0,-3-18 48,8 32-16,1 1-1,0-1 1,1 1-1,0-1 1,0 1-1,1-1 1,1-1 16,-2 5-4,2 0 0,-1 1 0,0-1 0,1 1 0,0-1 0,0 1 0,0 0 0,1-1 0,0 1 0,-1 1 0,1-1 1,1 0-1,-1 0 4,0 2-1,-1 0 1,1 0-1,0 0 1,0 1-1,0-1 1,0 0-1,0 1 1,0 0-1,0 0 1,1 0-1,-1 0 1,0 1 0,1-1-1,-1 1 1,0 0-1,1-1 1,-1 2-1,0-1 1,1 0-1,-1 1 1,1-1-1,-1 1 1,3 1 0,-2-1-1,0 1 1,0-1-1,-1 1 1,1 0-1,0 0 1,-1 0-1,1 0 0,-1 1 1,0-1-1,0 1 1,0 0-1,0 0 1,0 0-1,-1 0 0,1 1 1,-1-1-1,0 1 1,0-1-1,1 3 1,-2 0-6,1-1-1,-1 1 1,-1-1 0,1 1-1,-1-1 1,0 1-1,0 0 1,0-1-1,-1 1 1,0-1 0,0 1-1,-1-1 1,1 1-1,-1-1 1,-2 4 6,-5 11-53,-2 0 0,0 0 0,-4 4 53,8-14-17,-14 23-42,-13 20-330,-13 32 389,31-55-93,0 2-74,-4 10 167,17-34-3,0 0 0,0 1 0,1-1-1,0 1 1,0 0 0,1-1 0,0 7 3,1-14 7,0 0 1,0 0 0,0 1-1,0-1 1,0 0 0,0 1 0,1-1-1,-1 0 1,0 0 0,1 1-1,-1-1 1,1 0 0,-1 0 0,1 0-1,0 0 1,-1 0 0,2 1-8,-2-1 7,1-1 1,0 0-1,-1 1 1,1-1-1,0 0 1,-1 1-1,1-1 1,0 0 0,0 0-1,-1 0 1,1 1-1,0-1 1,0 0-1,-1 0 1,1 0-1,0 0 1,0 0-1,-1-1 1,1 1-1,0 0 1,0 0-8,6-3 42,-1 0 0,1 0 0,-1 0 0,0 0 0,0-1 0,0-1-42,-1 2 13,85-61 356,33-21 14,-11 10-158,-66 42-4130,-35 27 1342,-6 6-1465,-1 4 1516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54 11392,'-21'-45'5381,"17"37"-1900,5 15-1471,7 18-1112,8 30-361,-2 0 0,2 33-537,-9-50 105,-1 11 204,-1-1 1,-3 1-1,-3 17-309,1-26 848,0-39-828,0 0 0,0-1 0,0 1 0,0 0 0,0-1 0,0 1 1,0-1-1,1 1 0,-1 0 0,0-1 0,0 1 0,1-1 0,-1 1 1,0-1-1,1 1 0,-1-1 0,0 1 0,1-1 0,-1 1 0,1-1 1,-1 1-1,1-1 0,-1 0 0,1 1 0,-1-1-20,2 1 16,-1-1 0,0 1 0,1-1 0,-1 0-1,0 1 1,1-1 0,-1 0 0,1 0 0,-1 0 0,1 0 0,0 0-16,8-1-44,-1-1-1,1 0 1,7-4 44,-1 2-55,91-21-5321,-90 23 4048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 14464,'-15'-7'5343,"15"7"-4127,-4 3 256,-1 1 0,10 2-960,-5 10-96,0 2-288,0-3-96,7 3 0,-2-7-256,-1 4 128,-1-12-2144,6 0 1216,-1-6-5759,4 3 3775,0-18-2848,2 3 3424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7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23 12672,'-24'-23'4735,"24"23"-3679,-22 0 768,15 0 416,7 8-1312,-8-3-32,8 1-576,0 1-1888,12 5 832,3-6-1344,11 2 1184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55 11776,'-1'0'1091,"1"0"-968,0-1-1,-1 1 1,1 0 0,0 0 0,0 0 0,0-1 0,-1 1 0,1 0-1,0 0 1,0 0 0,0-1 0,0 1 0,0 0 0,0 0 0,0-1 0,0 1-1,0 0 1,-1 0 0,1-1 0,0 1 0,0 0 0,0-1 0,0 1 0,1 0-1,-1 0 1,0-1 0,0 1 0,0 0 0,0 0 0,0-1 0,0 1-1,0 0 1,0 0 0,0 0 0,1-1 0,-1 1 0,0 0-123,5-21 1957,-1 5-285,-4 26 499,-3 28 666,3-37-2829,-2 11-11,-2 29-17,4-39 20,1 0 1,-1 1-1,0-1 1,0 0-1,1 1 1,-1-1-1,1 0 0,0 0 1,0 0-1,0 1 1,0-1-1,0 0 1,0 0-1,0 0 1,1 0-1,-1-1 2,1 0 0,-1 0 0,0 0 0,1-1 0,-1 1 0,1 0-1,-1-1 1,1 1 0,-1-1 0,1 1 0,-1-1 0,1 0 0,-1 1 0,1-1 0,-1 0 0,1 0 0,0 0 0,-1-1 0,1 1 0,-1 0 0,1 0 0,-1-1 0,1 1 0,0-1-2,5-2 5,1 1 1,-1-2 0,0 1-1,2-1-5,10-8 57,-1 0 0,0-2 1,-1 0-1,15-15-57,-16 14 6,-16 15-8,0 0 1,0-1-1,0 1 1,1 0-1,-1 0 0,0 0 1,0 0-1,0-1 1,0 1-1,0 0 0,0 0 1,1 0-1,-1 0 1,0-1-1,0 1 0,0 0 1,0 0-1,1 0 1,-1 0-1,0 0 1,0 0-1,0 0 0,1 0 1,-1 0-1,0 0 1,0 0-1,0 0 0,1-1 1,-1 1-1,0 0 1,0 1-1,0-1 1,1 0-1,-1 0 0,0 0 1,0 0-1,0 0 1,1 0-1,-1 0 0,0 0 1,0 0-1,0 0 1,1 0-1,-1 0 1,0 1 1,1 10-110,-1 3 56,0-13 54,0 1-1,1 0 1,-1-1-1,1 1 1,-1-1-1,1 1 1,0-1 0,0 1-1,0-1 1,0 1-1,0-1 1,0 0-1,0 1 1,0-1-1,0 0 1,1 0-1,-1 0 1,0 0-1,1 0 1,-1 0 0,1 0 0,0 0-3,1 0 1,0 0 0,0-1 0,0 1 0,-1-1 0,1 1-1,0-1 1,0 0 0,0 0 0,0 0 0,3-1 2,3 0-7,-1-1 0,1-1-1,-1 1 1,1-1 0,-1-1 0,0 0 0,0 0 0,1-1 7,17-13-36,11-11 36,-14 12 57,-22 16-55,-1 1 1,1-1 0,0 1-1,-1 0 1,1-1-1,0 1 1,0 0-1,-1 0 1,1 0 0,0 0-1,0-1 1,-1 1-1,1 0 1,0 0-1,0 0 1,-1 0 0,1 1-1,0-1 1,0 0-1,-1 0 1,1 0-1,0 1 1,-1-1 0,1 0-1,0 1 1,-1-1-1,1 0 1,0 1-1,-1-1 1,1 1-1,-1-1 1,1 1 0,-1-1-1,1 1 1,-1 0-1,1-1 1,-1 1-1,1 0 1,-1-1 0,1 2-3,1 2 36,1 1 0,0 0 0,-1 0 0,0 0 0,1 5-36,-2-5-211,1 1 1,0-1-1,0 0 1,1 1-1,0-1 1,-1 0-1,2 0 1,0 1 210,-2-4-324,0 0 0,0 0-1,0 0 1,0 0 0,1-1 0,-1 1 0,1-1 0,-1 1-1,1-1 1,0 0 0,-1 0 0,1 0 0,0 0 0,0-1-1,-1 1 1,1-1 0,2 1 324,19 0-635</inkml:trace>
  <inkml:trace contextRef="#ctx0" brushRef="#br0" timeOffset="1">666 32 15232,'-9'5'5695,"9"-5"-4415,0 8 192,0-8-224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30 334 25343,'4'7'192,"1"4"-128,-2-3-928,1-1-288,1-4-1888,3-6-768,4-7 1633,-3-6 767</inkml:trace>
  <inkml:trace contextRef="#ctx0" brushRef="#br0" timeOffset="1">68 81 13696,'-55'-76'5183,"55"76"-4031,-12-4 320,12 4-128,0 4-992,0-1-224,4 8-1408,1 1-512,10 2 896,-1-2 448,10-1 352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8.3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337 106 10624,'-1'-2'535,"-1"0"-1,1 0 1,0 0 0,-1 0 0,0 0 0,1 1 0,-1-1 0,0 1 0,0-1 0,0 0-535,-8-5 1338,4 1 239,-1 0-1,0 0 1,0 1-1,-3-2-1576,-12-9 1422,17 12-1228,0 0-1,0 1 1,0-1-1,0 1 1,-1 1-1,1-1 1,-1 1-1,0 0 1,-2-1-194,4 2 91,0 1-1,0-1 1,0 1 0,0-1 0,0 1 0,0 1 0,-1-1-1,1 0 1,0 1 0,0 0 0,0 0 0,0 0 0,0 0-1,-1 2-90,-4 1 31,1 0 0,-1 1-1,1 0 1,1 1 0,-1 0-1,1 0 1,0 0 0,0 1-1,1 0 1,-1 1 0,2-1-1,-2 3-30,2-2-7,-2 4 18,1-1 1,0 1-1,0 1-11,5-10 0,0 0 0,0 0 0,0 0 0,0 0 0,1 0 0,-1 1 0,1-1 0,0 0 0,0 1 0,0-1 0,0 0 0,0 0 0,1 1 0,0 2 0,2-1-2,-1 0 0,1 0 0,0-1 0,0 1 0,1-1 0,-1 1 0,1-1 0,0 0 0,0 0 0,0-1-1,1 1 1,-1-1 0,1 0 0,0 0 0,0-1 0,5 3 2,2 0-2,0 0-1,1-1 1,-1 0-1,1-1 1,0-1-1,10 1 3,-11-2-154,1-1-1,-1 0 1,1-1 0,-1 0-1,0-1 1,1-1 154,19-5-4245,19-9 4245,-39 13-685,21-6-67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45 13440,'-7'-31'4426,"7"31"-4296,0 0 0,0-1 0,0 1 0,-1-1 1,1 1-1,0 0 0,0-1 0,0 1 0,0 0 0,0-1 0,0 1 0,0-1 0,0 1 0,0 0 1,0-1-1,0 1 0,0-1 0,0 1 0,0 0 0,0-1 0,0 1 0,1-1 0,-1 1 0,0 0 0,0-1 1,0 1-1,1 0 0,-1-1 0,0 1 0,0 0 0,1 0 0,-1-1 0,0 1 0,1 0 0,-1 0 0,0-1 1,1 1-1,-1 0 0,0 0 0,1 0 0,-1 0 0,0-1 0,1 1 0,-1 0 0,1 0 0,-1 0 0,0 0 1,1 0-1,-1 0 0,1 0 0,-1 0 0,0 0 0,1 0 0,-1 0 0,1 1 0,-1-1-130,3 2 126,-1 1-1,1 0 0,-1 0 1,0 0-1,0 0 1,0 1-1,0-1 0,-1 0 1,1 1-1,-1-1 1,0 1-1,0 0 0,0 1-125,2 10 20,0 1 1,-1 9-21,-2-18 79,12 145-224,-3-22-1780,3-1-4517,-8-94 4692</inkml:trace>
  <inkml:trace contextRef="#ctx0" brushRef="#br0" timeOffset="1">34 425 16128,'-34'-14'6047,"34"14"-4703,0 3 128,0-3-224,8 3-864,9-3-192,4 4-128,11-8-1056,9 4 544,9-3-3616,-1 0 2240,5-5-2047,-5 8 2271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181 485 11776,'-7'13'3898,"6"-12"-3275,0-1-1,0 1 1,0-1-1,0 0 0,0 1 1,0-1-1,0 0 1,0 0-1,-1 1 1,1-1-1,0 0 1,0 0-1,0 0 1,0-1-1,-1 1 0,1 0 1,0 0-623,-1 0 591,-10 0-70,-1 0-1,1 1 1,0 1 0,0 0-1,-9 3-520,16-3-2,0-1-1,1 1 1,-1 0 0,0 0 0,1 1-1,-1-1 1,1 1 0,0 0-1,0 0 1,0 1 0,0-1-1,1 1 1,-1 0 0,0 2 2,3-6 2,1 1 1,-1-1-1,1 0 1,0 1-1,-1-1 1,1 1-1,0-1 1,-1 1-1,1-1 1,0 1-1,0 0 0,-1-1 1,1 1-1,0-1 1,0 1-1,0-1 1,0 1-1,0 0 1,0-1-1,0 1 1,0-1-1,0 1 1,0 0-1,0-1 1,0 1-1,0-1 1,1 1-1,-1-1 1,0 1-1,0-1 1,1 1-1,-1 0 0,0-1 1,1 0-1,-1 1 1,0-1-1,1 1 1,-1-1-1,1 1 1,-1-1-1,1 0 1,-1 1-1,1-1 1,-1 0-1,1 1 1,-1-1-1,1 0 1,-1 0-3,4 1 3,0 0 1,0 0-1,-1 0 1,1 0 0,0-1-1,0 0 1,2 0-4,20-1 36,-1-1-1,1-1 1,16-5-36,75-23-4128,-110 29 3014,-1 0 1,0 0 0,1-1-1,4-3 1114,6-1-1600</inkml:trace>
  <inkml:trace contextRef="#ctx0" brushRef="#br0" timeOffset="1">412 55 15616,'-8'-40'5039,"8"39"-4805,0 0 0,0 0 0,0 0-1,-1 1 1,1-1 0,0 0-1,0 0 1,-1 0 0,1 1 0,0-1-1,-1 0 1,1 0 0,-1 1 0,1-1-1,-1 0 1,1 1 0,-1-1-1,0 0-233,1 1 35,0 0-1,0 0 0,-1 0 1,1 0-1,0 0 0,0 0 0,0 0 1,0 0-1,0 0 0,0 0 0,-1 0 1,1 0-1,0 0 0,0 0 0,0 0 1,0 0-1,0 0 0,0 1 0,0-1 1,-1 0-1,1 0 0,0 0 0,0 0 1,0 0-1,0 0 0,0 0 0,0 0 1,0 0-1,0 1 0,0-1 1,0 0-1,0 0 0,0 0 0,-1 0 1,1 0-1,0 0 0,0 1 0,0-1 1,0 0-1,0 0 0,0 0 0,0 0 1,0 0-1,0 0 0,0 1 0,0-1 1,0 0-1,1 0 0,-1 0 0,0 0 1,0 0-1,0 0 0,0 0 0,0 1 1,0-1-1,0 0 0,0 0-34,1 5 153,0 0 0,0 0-1,-1 0 1,0 0 0,0 0 0,-1 5-153,1 15 118,27 191-792,-7-72-4191,-15-111 2575,0 14-3507,-2-35 3829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15104,'0'1'1321,"-1"3"420,8 3 2087,-5-5-3762,2 1 132,0 0-1,0 0 0,0 0 0,0-1 0,0 1 0,0-1 1,1 0-1,-1 0 0,1-1 0,-1 0 0,1 1 0,0-1 0,0-1 1,3 1-198,18-1-598,0-2 1,0-1 0,-1 0-1,0-2 1,4-2 597,105-29-4363,-133 35 4491,1 0 0,0 1 0,-1-1 0,1 1 0,0 0 0,0-1 0,0 1 0,-1 0 0,1 0 0,0 0 0,0 0 0,0 1 0,0-1 0,-1 0 0,1 1 0,0-1 0,0 1 0,-1 0 0,2 0-128,-1 1 253,-1 0 0,0 0 1,1 0-1,-1 1 0,0-1 0,0 0 0,-1 0 0,1 0 1,0 1-1,-1-1 0,0 0 0,1 1 0,-1-1 0,0 1 1,0 0-254,3 47 1981,-2-29-1647,0-1-1,1 1 0,1-1 0,1 0 1,2 4-335,-1-6-421,6 16-1680,-10-32 1022,0 0 0,1 0 0,-1 0 0,1 0 0,-1 0 0,1 0-1,1 2 1081,-2-4-282,-1 0 107,0 1 1,0-1-1,0 0 0,0 0 0,0 1 1,1-1-1,-1 0 0,0 0 0,0 0 1,0 1-1,1-1 0,-1 0 1,0 0-1,0 0 0,0 0 0,1 1 1,-1-1-1,0 0 0,0 0 0,1 0 1,-1 0-1,0 0 0,0 0 0,1 0 1,-1 0-1,0 0 0,1 0 1,-1 0-1,0 0 0,0 0 0,1 0 1,-1 0-1,0 0 0,1 0 0,-1 0 1,0 0-1,0 0 0,1 0 0,-1 0 1,0-1-1,0 1 0,0 0 1,1 0-1,-1 0 0,0 0 0,0-1 1,1 1-1,-1 0 0,0 0 0,0-1 1,0 1-1,0 0 0,0 0 0,1-1 1,-1 1-1,0 0 0,0 0 1,0-1-1,0 1 175,7-10-3664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 12160,'-3'-14'4575,"3"14"-3583,-5 3 1216,0 2 576,10-2-1600,-5 0-192,5 9-672,2-2-6208,14 4 3200,-1-2-4799,1 2 4287</inkml:trace>
  <inkml:trace contextRef="#ctx0" brushRef="#br0" timeOffset="1">437 168 15104,'-24'-5'4959,"23"5"-4815,0 0 0,1 0-1,-1 0 1,0-1 0,1 1-1,-1 0 1,0 0 0,1 0-1,-1 1 1,0-1-1,1 0 1,-1 0 0,0 0-1,1 0 1,-1 1-144,-26 6 2096,24-6-1540,0 1 0,-1-1 0,1 0 0,0 1 0,0 0 0,0 0 0,0 0 0,0 1-556,-1 0 142,0 0-1,1 1 1,0 0 0,-1-1-1,1 1 1,1 1 0,-3 2-142,4-5 16,0-1-1,0 1 1,1 0 0,-1 0 0,0 0-1,1 0 1,-1 0 0,1 0 0,-1 0-1,1 0 1,0 0 0,0 0 0,0 0 0,0 0-1,0 0 1,1 0 0,-1 0 0,1 0-1,-1 0 1,1 1-16,1 0 0,-1-1 0,1 1 1,0-1-1,-1 1 0,1-1 0,0 0 0,1 0 0,-1 0 0,0 0 1,0 0-1,1 0 0,-1-1 0,2 1 0,1 1-26,1 0 1,-1 0-1,1-1 1,0 0-1,0 0 1,0-1-1,1 0 1,-1 0-1,0 0 1,0 0-1,1-1 0,5-1 26,-7 0-15,0 0 0,0 0 0,-1-1 0,1 1-1,0-1 1,-1 0 0,0-1 0,1 1 0,-1-1-1,0 0 1,0 0 0,0 0 0,-1 0 0,1-1 0,-1 0-1,0 1 1,0-1 0,0-1 0,0 1 0,-1 0-1,1 0 1,-1-1 0,0-1 15,5-19-3387,-4-1-3362,-3 23 2211,3 5 1637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3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54 15104,'-45'-12'4959,"43"12"-4796,1 0 0,0 0 0,0-1 0,0 1 0,0 0 0,0-1-1,0 1 1,0-1 0,0 1 0,0-1 0,1 1 0,-1-1 0,0 0-163,-4-2 293,-2-4 1387,-1 1 0,0 1 0,-5-3-1680,11 7 281,0 0 0,0 0-1,0 0 1,0 1 0,0-1 0,0 0 0,-1 1 0,0 0-281,2-1 4,1 1-1,-1 0 1,0 1 0,0-1 0,1 0 0,-1 0 0,0 0 0,1 0 0,-1 0 0,0 1 0,1-1 0,-1 0 0,0 1 0,1-1 0,-1 0 0,1 1 0,-1-1-1,1 1 1,-1-1 0,1 1 0,-1-1 0,1 1 0,-1-1 0,1 1-4,-1 0 10,1 0 0,-1 1-1,1-1 1,-1 0 0,1 0-1,0 1 1,0-1 0,0 0 0,-1 1-1,1-1 1,1 1 0,-1-1 0,0 0-1,0 1 1,0-1 0,1 0 0,-1 1-1,0-1 1,1 0 0,-1 0 0,1 1-1,0-1 1,-1 0 0,2 1-10,-1 0-27,0 0 1,1 0-1,-1-1 0,1 1 1,-1 0-1,1 0 1,0-1-1,0 1 0,-1-1 1,1 1-1,0-1 1,1 0-1,-1 0 0,0 0 27,6 2-117,0-1 0,0-1 0,0 0 0,0 0 0,0 0 0,0-1 0,1 0 0,6-1 117,9-3-223,0-1 0,7-2 223,35-8-170,-63 15 172,-1-1 0,1 1-1,0 0 1,0 0-1,0 0 1,0 0-1,0 1 1,0-1 0,0 1-1,0 0-1,-1-1-71,-1 1-1,0 0 1,0-1-1,1 1 1,-1 0-1,0-1 1,0 1-1,0 0 1,0 0-1,0 0 1,0 0-1,0 0 1,0 0-1,-1 1 1,1-1-1,0 0 1,0 0-1,-1 0 1,1 1-1,-1-1 1,1 0-1,-1 2 72,12 33-2698,-3-15 1636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4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12 369 15616,'-2'0'1661,"2"0"-1420,-1 0 1,1 0 0,0 0-1,-1 0 1,1 0 0,0 0 0,-1 0-1,1 0 1,0 0 0,-1 0-1,1 0 1,0 0 0,-1 0-1,1 0 1,-1 0 0,1 0-1,0 0 1,0 0 0,-1 0-1,1 1 1,0-1 0,-1 0-1,1 0 1,0 0 0,-1 1 0,1-1-1,0 0 1,0 0 0,-1 1-1,1-1-241,0 0 99,1 1-1,-1-1 1,0 0 0,0 1-1,0-1 1,1 0-1,-1 0 1,0 1-1,1-1 1,-1 0-1,0 0 1,1 0 0,-1 1-1,0-1 1,1 0-1,-1 0 1,0 0-1,1 0 1,-1 0-1,0 0 1,1 1 0,-1-1-1,0 0 1,1 0-1,-1 0 1,1 0-1,-1 0-98,12 0 218,-11 0-52,9-1-46,0 0 0,0-1 0,0-1 0,0 1 0,0-2 0,4-1-120,13-4 80,-24 8-82,0 0-1,0 0 0,0 0 1,0 0-1,0-1 0,0 1 1,0-1-1,-1 0 0,1 1 1,-1-1-1,1-1 0,-1 1 1,0 0-1,1-1 0,-1 1 1,0-2 2,-1 3-5,-1 0 1,0 0-1,0 0 1,1 0 0,-1-1-1,0 1 1,0 0-1,0 0 1,-1 0-1,1 0 1,0 0 0,0 0-1,0 0 1,-1 0-1,1 0 1,-1 0-1,1 0 1,-1 0-1,1 0 1,-1 0 0,1 0-1,-1 0 1,0 0-1,0 0 1,1 0-1,-1 1 1,0-1 4,-28-24-19,21 20 46,2 0-14,-7-6 64,0 1 0,0-2 0,1 0-1,1 0 1,0-1 0,-2-3-77,11 13-7,1-1 0,-1 1 0,1-1 0,-1 1 0,1-1 0,0 0 0,1 0 0,-1 1 0,1-1-1,-1 0 1,1 0 0,0 0 0,1 1 0,-1-1 0,1 0 0,-1 0 0,1 1 0,0-1 0,1 0 0,-1 1-1,1-2 8,3-5-202,0 0-1,0 1 0,1 0 1,0 0-1,0 1 0,8-8 203,5-1-384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40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67 13696,'-17'6'5183,"17"-6"-4031,5 0 576,-1-3 480,4 3-1312,8-7 416,9 4-800,4-8 128,4 3-352,8-7-32,0 5-160,-7 2-960,-5 5 448,-10-2-896,-2 10 768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41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34 13440,'-4'0'5087,"4"0"-3967,4-4 992,-4 1 512,5 6-1504,-2-6 96,6 3-800,3-8-96,0 5-192,5-9-160,3 12 0,1-3-896,3 3 512,-3 0-672,4 3 608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4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 13568,'-7'0'5087,"7"0"-3967,7 3 768,-2-3 576,-1 0-1440,4-3 288,9 3-800,-1-3-96,4-1-256,1-4-32,4 8-64,-4-3-832,3 6 416,1-3-704,-1 5 608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6784,'0'-1'113,"8"-33"3226,-7 18 6334,-2 14-6029,2 8-3267,6 9-305,-1 0-1,-1 0 1,0 0 0,-1 1 0,-1 0 0,0 4-72,3 32 110,-3 14-110,1-6 67,-4-51-65,2 10 14,0 0 1,2 3-17,-4-17 21,1-1-1,0 0 1,1 0 0,-1 0-1,1-1 1,0 1-1,-1 0 1,2-1 0,-1 1-1,0-1 1,1 1 0,1 0-21,-3-3 17,-1 0 0,1-1 0,0 1 0,0 0 0,-1-1 1,1 1-1,0-1 0,0 0 0,0 1 0,0-1 1,0 0-1,0 1 0,0-1 0,-1 0 0,1 0 0,0 0 1,0 0-1,0 0 0,0 0 0,0 0 0,0 0 1,0 0-1,0 0 0,0 0 0,0-1 0,0 1 0,0 0 1,0-1-1,0 1 0,0-1-17,2-1 29,0 0 0,0-1 0,0 1 1,0-1-1,0 0 0,1-1-29,-1 0 35,12-12 28,-2-1-1,0 0 1,0-1-1,-2-1 1,6-12-63,-2-1 34,-1 0 1,-1-1-1,-2-3-34,-7 20-38,0 3-60,-3 28 10,0-5 78,0 0 0,0-1 0,1 1 0,0 0 0,0-1 0,1 1 1,1-1-1,-1 0 0,1 0 0,1 0 0,2 3 10,-4-8 5,-1-1-1,0 0 1,1 0-1,0 0 1,0 0 0,0 0-1,0-1 1,0 1-1,0-1 1,1 0 0,-1 0-1,1 0 1,1 0-5,-2-1 20,0 0 1,0 0-1,0-1 1,0 0-1,1 1 1,-1-1-1,0 0 1,0 0-1,0-1 1,1 1-1,-1-1 1,0 1-1,0-1 1,0 0-1,0 0 1,0-1-1,0 1 1,1-1-21,1-1 56,-1 0 0,0 0 1,0-1-1,0 1 0,0-1 1,0 0-1,-1 0 0,1 0 0,-1 0 1,0-1-1,-1 1 0,1-1 1,-1 0-1,0 0 0,0 0 0,0 0 1,-1 0-1,1 0 0,-1-4-56,3-14-291,-2 0-1,0 0 1,-2 0-1,0 0 292,0 3-1039,0 19 968,-1 1-54,1-1 0,0 0-1,0 1 1,0-1 0,0 0 0,0 0-1,0 1 1,0-1 0,0 0 0,0 0-1,1 1 1,-1-1 0,0 0-1,0 1 1,1-1 0,-1 0 0,0 1-1,1-1 1,-1 1 0,1-1-1,-1 0 1,0 1 0,1-1 0,0 0 125,7 3-1142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36.3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16 7168,'0'0'2368,"-3"-3"7675,1 2-8988,6-2-67,13 0 511,29-2 467,-94 11-1854,36-5-138,1 1-1,-1 0 0,-8 2 27,19-3-72,4 0 24,11 2 8,19-1 40,-16-1 151,-14 0-14,-11-4-663,6 3 364,0-3-5617,9 4 2604,5 2 1906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8.6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22 282 11904,'-5'-3'1581,"3"2"-1170,1 0 0,0 0 0,-1 1 0,1-1 0,0 0-1,0 0 1,-1-1 0,1 1 0,0 0 0,0-1-411,0 2 435,1-1 0,0 0 1,-1 1-1,1-1 0,0 0 1,0 0-1,0 1 1,-1-1-1,1 0 0,0 0 1,0 1-1,0-1 0,0 0 1,0 0-1,0 0 0,1 0-435,7-51 1667,25-127-971,-32 178-696,-1 0-1,0 0 1,0 0 0,0-1 0,1 1 0,-1 0 0,0 1-1,1-1 1,-1 0 0,1 0 0,-1 0 0,1 0-1,0 0 1,-1 0 0,1 1 0,0-1 0,0 0-1,-1 0 1,1 1 0,0-1 0,0 1 0,0-1-1,0 1 1,0-1 0,0 1 0,0-1 0,0 1 0,0 0-1,0 0 1,0-1 0,0 1 0,0 0 0,0 0-1,0 0 1,0 0 0,0 0 0,0 0 0,0 1-1,0-1 1,0 0 0,0 0 0,0 1 0,0-1 0,0 1-1,0-1 1,0 1 0,1 0 0,6 3-6,0 1-1,0 0 1,0 1 0,0 0-1,0 1 7,1 0-2,10 10-151,0 1 0,0 1 1,-2 0-1,-1 1 0,0 1 0,0 2 153,-16-22-218,1 0 0,0 0 0,-1 0 0,1 0 0,-1 0 0,0 0 1,1 0-1,-1 0 0,0 0 0,1 0 0,-1 0 0,0 0 0,0 0 0,0 0 0,0 0 0,0 0 1,0 0-1,0 0 0,-1 0 0,1 0 0,0 0 0,0 0 0,-1 0 0,1 0 0,-1 0 218,0 1-516,-1 0 1,1 1-1,-1-1 0,0 0 0,0-1 0,0 1 0,0 0 0,0-1 1,0 1 515,-14 9-1056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4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42 9728,'0'-3'822,"-1"-1"1,1 1 0,-1-1-1,0 0 1,0 1 0,0 0 0,-1-2-823,-7-6 5616,9 11-5551,0 0-1,0 0 1,0 0-1,0-1 0,0 1 1,-1 0-1,1 0 1,0 0-1,0 0 1,0 0-1,0 0 0,0 0 1,-1 0-1,1-1 1,0 1-1,0 0 1,0 0-1,-1 0 0,1 0 1,0 0-1,0 0 1,0 0-1,-1 0 1,1 0-1,0 0 0,0 0 1,0 0-1,-1 0 1,1 0-1,0 1 1,0-1-1,0 0 0,0 0 1,-1 0-1,1 0 1,0 0-65,-4 8 1060,0 12-637,5 11-260,0 16-43,-4 0-108,-1 7-669,2-1 0,4 40 657,1-71-1225,-3-22 1089,0 1 0,0 0 1,0-1-1,1 1 0,-1-1 0,0 1 1,0-1-1,0 1 0,0 0 1,1-1-1,-1 1 0,0-1 0,1 1 1,-1-1-1,0 1 0,1-1 1,-1 1-1,0-1 0,1 0 0,-1 1 1,1-1-1,-1 1 0,1-1 1,-1 0-1,1 1 0,-1-1 0,1 0 1,-1 0-1,1 0 0,0 1 1,-1-1-1,1 0 0,-1 0 0,1 0 136,4-3-1014,-1 0-1,0 0 0,0 0 0,0 0 0,-1-1 0,1 1 1,0-3 1014,7-8-1862,0 0 1,7-15 1861,-2-5 4442,0-1-1,-3-1 1,4-16-4442,-5 15 2264,-10 33-2002,-1-1 1,1 1-1,0 0 0,0 0 0,0 0 1,0 0-1,3-3-262,-4 6 29,-1 1 1,1-1-1,0 0 0,0 1 1,0-1-1,0 1 1,-1-1-1,1 1 0,0 0 1,0-1-1,0 1 0,0 0 1,0 0-1,0-1 0,0 1 1,0 0-1,0 0 1,0 0-1,0 0 0,0 0 1,0 1-1,0-1 0,0 0 1,0 0-1,0 1 0,-1-1 1,1 0-1,0 1 1,0-1-1,0 1 0,0-1 1,-1 1-1,1-1 0,0 1 1,0 0-1,-1 0 1,1-1-30,2 2 31,-1 1 0,0-1 1,0 0-1,0 1 1,0-1-1,0 1 1,-1-1-1,1 1 1,-1 0-1,0 0 0,1 1-31,10 37 152,-9-25-116,3 6-223,-2 0 0,-1 0 0,1 18 187,-4-25-2821,0 0 0,-1-1 0,-2 14 2821,2-25-858,1-3 737,0 0 0,0 0 0,0 0 0,0 1 0,0-1 0,1 0 0,-1 1 0,0-1 0,0 0 0,0 0 0,-1 1 0,1-1 0,0 0 0,0 0 0,0 1 0,0-1 0,0 0 0,0 0 0,0 0 0,0 1 0,0-1 0,-1 0 0,1 0 0,0 1 0,0-1 0,0 0 0,0 0 0,-1 0 0,1 0 0,0 1 0,0-1 0,0 0 0,-1 0 0,1 0 0,0 0 0,0 0 0,-1 0 0,1 0 0,0 0 0,0 1 0,-1-1 0,1 0 0,0 0 0,0 0 0,-1 0 0,1 0 0,0 0 0,0 0 0,-1-1 0,1 1 0,0 0 121,-5-4-2245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 8320,'-41'-3'3072,"41"3"-2400,-9 7 1088,9-7 1151,5 6-1599,2-6 352,10 5-1024,12-5-64,7 3-384,14-6-1024,4-2 448,-1-5-992,0 7 768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4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18 317 13440,'-9'0'4465,"1"1"-171,8-1-4235,0 0 0,0 0 0,0 0-1,0 0 1,0 0 0,0 0 0,0 0 0,0-1 0,0 1 0,0 0 0,0 0 0,0 0 0,0 0 0,0 0 0,0 0 0,0 0 0,0 0 0,0 0-1,0 0 1,0 0 0,0 0 0,0 0 0,0 0 0,0 0 0,0 0 0,0 0 0,0 0 0,0 0 0,0 0 0,0 0 0,0 0 0,0 0 0,0 0-1,0-1 1,0 1 0,0 0 0,0 0 0,0 0 0,0 0 0,0 0 0,0 0 0,0 0 0,0 0 0,0 0 0,-1 0 0,1 0 0,0 0 0,0 0-1,0 0 1,0 0 0,0 0 0,0 0-59,2-20 2272,42-247-1899,-43 265-373,-1 0-1,1-1 0,-1 1 1,1 0-1,0-1 0,0 1 1,0 0-1,0 0 0,1 0 1,0-1 0,-2 3 0,0-1 0,0 1 0,1 0 0,-1 0 0,0-1 0,0 1 0,1 0 1,-1 0-1,0 0 0,1 0 0,-1-1 0,0 1 0,1 0 0,-1 0 0,0 0 0,1 0 0,-1 0 0,0 0 1,1 0-1,-1 0 0,1 0 0,-1 0 0,0 0 0,1 0 0,-1 0 0,1 0 1,0 1-1,-1-1 1,1 1 0,0-1-1,0 1 1,-1-1-1,1 1 1,-1-1 0,1 1-1,-1 0 1,1-1-1,-1 1 1,1 0 0,-1 0-1,1-1 1,-1 2-1,17 35-206,-1 1 0,8 35 206,-11-34-362,5 19-1991,-6-20-3181,-10-34 4072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1 356 12800,'44'5'4831,"-44"-5"-3775,62-23 352,-33 9 224,4 2-992,21-12 32,3 6-416,1-1-2976,-9 4 1472,-8 0-2271,-5 1 2015</inkml:trace>
  <inkml:trace contextRef="#ctx0" brushRef="#br0" timeOffset="1">633 20 11392,'-10'-12'3733,"11"5"2310,0 6-3630,-1 8-773,2 19-1097,0 1 1,6 20-544,1 17-218,3 8-402,-2-7-3199,-7-20-6195,-3-37 7625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5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52 14080,'-29'-7'5279,"29"7"-4127,17 7 480,-9-7 352,8 3-1184,16-3 256,11 0-672,27-7 96,0 1-320,3-7-576,-6 7 224,-7-6-4992,3 9 2816,-22-4-3871,-5 7 3583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42 9984,'-7'-15'3680,"7"15"-2848,0-14 1151,0 6 1473,0 8-1920,0-4 672,0 4-1312,-5 8-96,5 2-480,-4 13 128,-1 3-224,-3 6 0,1 4-128,-2 1-1888,9-4 960,0 4-1408,9-9 1280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159 409 16128,'0'0'172,"0"0"1,-1 0 0,1 0 0,0 0 0,0 0 0,0-1 0,0 1 0,0 0-1,0 0 1,0 0 0,-1 0 0,1 0 0,0-1 0,0 1 0,0 0 0,0 0 0,0 0-1,0-1 1,0 1 0,0 0 0,0 0 0,0 0 0,0-1 0,0 1 0,0 0 0,0 0-1,0 0 1,0 0 0,0-1 0,0 1 0,0 0 0,1 0 0,-1 0 0,0 0 0,0-1-1,0 1 1,0 0-173,9-6 2978,22-3-2413,-12 4-147,6-5-291,0-1 0,-1-1 0,0-1 0,-1-1 0,-1-1 0,3-4-127,-23 17 14,0 1 0,-1 0 0,1 0 0,0-1 0,-1 1 0,1-1 0,-1 1 0,0-1-1,1 1 1,-1-1 0,0 0 0,0 0 0,0 0 0,0 0 0,0 0 0,-1 0 0,1 0 0,0-2-14,-1 3 5,0 0 0,0 0 0,0 0 0,-1 0-1,1-1 1,0 1 0,-1 0 0,1 0 0,0 0 0,-1 0 0,1 0 0,-1 0 0,0 0 0,1 0 0,-1 0 0,0 0 0,0 0 0,1 0-1,-1 1 1,0-1 0,0 0 0,0 1 0,0-1 0,0 0 0,0 1 0,0-1 0,0 1 0,0-1 0,-1 1 0,1 0 0,0 0 0,0-1-5,-4-1 18,-21-7 1,1 1 0,-1 2 0,-1 0 0,1 1 0,-20 0-19,7 0 6,3 0-6,-35-11 0,64 15 0,1-1 5,0 1-1,1-1 0,-1 0 1,1-1-1,-3 0-4,7 2 3,0 0 1,0 1 0,0-1-1,0 0 1,0 0-1,0 1 1,1-1-1,-1 0 1,0 0-1,0 0 1,0 0-1,1 0 1,-1 0-1,1 0 1,-1-1 0,1 1-1,-1 0 1,1 0-1,0 0 1,-1 0-1,1-1 1,0 1-1,0 0 1,0 0-1,0-1 1,0 1-1,0 0-2,1-4 22,0 1 0,1-1 0,-1 1 0,1 0 0,0-1 0,0 1 0,0 0 0,1 0 0,0 1 0,-1-1 0,1 0 0,0 1 0,1 0 0,-1-1 0,1 1 0,0 0-23,5-4-341,0 1 1,0 0-1,0 0 1,1 1-1,0 1 1,5-2 340,-8 3-625,1 1 0,0 0 0,0 0 0,0 1 1,0 0-1,7 1 625,13 3-1478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33 8704,'0'-16'2816,"0"16"-2786,0 0-1,0 0 1,0 0 0,0 0 0,0-1 0,0 1 0,0 0 0,0 0 0,0 0 0,0 0-1,0-1 1,0 1 0,0 0 0,0 0 0,0 0 0,0 0 0,0 0 0,0-1 0,-1 1-1,1 0 1,0 0 0,0 0 0,0 0 0,0 0 0,0 0 0,0 0 0,-1 0 0,1-1-1,0 1 1,0 0 0,0 0 0,0 0 0,0 0 0,-1 0 0,1 0 0,0 0-1,0 0 1,0 0 0,0 0 0,-1 0 0,1 0 0,0 0 0,0 0 0,0 0 0,0 0-1,-1 0 1,1 0 0,0 0-30,-36-6 10453,-16 0-10453,38 6 558,0 0-1,-1 0 0,1 2 1,0 0-1,0 0 0,-10 4-557,12-2 72,1 0-1,-1 1 0,2 0 0,-1 1 0,0 0 0,1 1 0,0 0 0,1 1 0,0-1 0,0 2 0,0-1 0,-3 6-71,6-7 5,1 0 0,0 1-1,0-1 1,1 1-1,0 0 1,0 0-1,1 0 1,0 0-1,0 1 1,1 0-1,-1 2-4,3-7-77,-1-1 0,1 1 1,0-1-1,0 0 0,0 1 0,1-1 0,-1 1 0,1-1 0,-1 1 1,1-1-1,0 0 0,1 1 0,-1-1 0,1 0 0,-1 0 0,1 0 1,0 0-1,0 0 0,0 0 0,0-1 0,1 1 0,-1-1 1,1 1-1,0-1 0,-1 0 0,1 0 0,0 0 0,0-1 0,0 1 1,4 1 76,2 0-1061,0 0 1,0 0 0,1-1 0,-1 0-1,1 0 1,9-1 1060,59 0-5506,-74-1 5241,61 0-2711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80 13312,'-37'-34'6282,"28"25"-5312,6 6-378,0-1 0,0 1 0,-1 0 0,0 0 0,0 0 0,0 0 0,0 1 0,0-1 0,0 1 0,-1 0 0,1 1 0,0-1 0,-5 0-592,3 2 92,0 0 0,-1 0-1,1 1 1,0-1-1,0 2 1,1-1 0,-1 1-1,0 0 1,0 0-1,1 0 1,-6 4-92,5-3 38,0 1 1,0 0-1,0 0 1,0 0-1,0 1 1,1 0-1,0 0 1,0 1-1,1-1 0,-1 1-38,3-3-18,1-1-1,-1 1 0,1-1 0,0 1 0,-1 0 1,1 0-1,1 0 0,-1-1 0,0 1 0,1 0 0,-1 0 1,1 0-1,0 0 0,0 0 0,0 0 0,0 0 1,1 0-1,-1 0 0,1 0 0,0 0 0,0-1 0,0 1 1,0 0-1,0 0 19,1 0-20,0 0-1,0 0 1,0 0 0,1 0 0,-1 0-1,1 0 1,0 0 0,0-1 0,0 0-1,0 0 1,0 1 0,0-2 0,1 1-1,-1 0 1,1-1 0,-1 1 0,1-1-1,2 0 21,1 1 49,-1-1-1,1-1 0,0 1 0,0-1 0,-1 0 0,1-1 1,0 1-1,0-1 0,-1-1 0,1 1 0,-1-1 0,1 0 0,-1-1 1,0 0-1,0 0 0,3-2-48,-5 4-68,-1-1 0,0 0-1,0-1 1,-1 1 0,1-1 0,0 1 0,-1-1-1,1 0 1,-1 0 0,0 0 0,0 0 0,0 0 0,0 0-1,-1-1 1,1 1 0,-1-1 0,0 1 0,0-1 0,0 1-1,0-1 1,-1 0 0,0 1 0,1-1 0,-1 0 0,0 1-1,-1-1 1,1 0 0,-1 1 0,0-1 0,0 0 68,1 3-243,-8-20-3600,8 20 3556,0 0 1,0 1-1,0-1 0,-1 0 0,1 1 1,0-1-1,-1 0 0,1 1 1,-1-1-1,1 1 0,-1-1 1,1 1-1,-1-1 0,1 1 1,-1-1-1,1 1 0,-1-1 1,0 1-1,1 0 0,-1-1 1,0 1-1,1 0 0,-1 0 1,0-1-1,1 1 0,-1 0 1,0 0-1,1 0 0,-1 0 287,-4 4-2906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7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 13312,'-21'-11'4287,"17"8"-2468,4 3-310,0 0-186,2 5-59,4 8-978,-1 1 0,0 0 0,0 0 0,1 12-286,6 19 45,-9-36 26,0 0 1,1-1-1,-1 1 0,2-1 0,4 8-71,-6-12 56,0-1 0,-1 0 0,1 0-1,0 0 1,1 0 0,-1 0-1,0-1 1,1 1 0,0-1-1,-1 0 1,1 0 0,0 0 0,0-1-1,1 1-55,6 1 58,-1-1-1,1 0 1,0 0 0,-1-1-1,1-1 1,0 0-1,1 0-57,23-3-4953,19-5 4953,-19 2-12212,12 2 12212,-22 3-3765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8.9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78 13056,'-17'-11'4927,"17"7"-3839,0 4 544,4 0-64,4-3-672,9-2-160,4-1-384,8 2-160,3-4-96,9 5-96,0-5 32,-3 1-3552,-2 1-1535,-2 1 2527,-2-3 1344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270 116 10624,'-6'-9'1330,"4"7"-782,0-1 1,1 1-1,-1-1 0,1 0 0,0 0 0,0 0 1,-1-2-549,0-2 634,-1 1 855,1-1-1,-1 0 1,1 1 0,-2 0 0,1 0-1,-2-3-1488,3 7 194,0 0 0,0 0-1,0 0 1,0 0 0,0 1-1,0-1 1,-2-1-194,1 1 129,-1 0 0,1 1 0,-1-1 0,1 1 0,-1 0 1,0 0-1,1 0 0,-1 1 0,0-1 0,0 1 0,0 0 0,0 0 0,-3 0-129,1 1 77,0 0-1,0 0 0,0 1 1,1 0-1,-1 0 0,0 1 0,1-1 1,-4 3-77,0 1 17,-1 0 0,2 1 0,-1 0 0,1 0 0,0 1 0,0 0 0,1 1 0,0 0 0,-3 5-17,8-10-3,0-1 0,0 1-1,0-1 1,1 1 0,-1 0-1,1 0 1,0 0 0,0 0-1,0 0 1,1 0 0,-1 0-1,1 0 1,0 0 0,0 0 3,1-1-3,-1 0 0,1 0 0,0 0 0,0 0 0,0 0 1,0-1-1,0 1 0,0 0 0,1-1 0,0 1 0,-1-1 0,1 1 0,0-1 1,0 0-1,0 0 0,0 0 0,1 0 0,-1 0 0,3 1 3,0 0-143,0 0 1,1-1-1,-1 1 0,1-1 0,0-1 1,0 1-1,0-1 0,0 0 1,0 0-1,0 0 0,0-1 0,0 0 1,0 0-1,0-1 0,0 0 0,0 0 1,0 0-1,0-1 0,-1 0 1,3-1 142,-2 1-218,-1 0 0,0 0 0,0-1 0,0 0 0,0 0 1,0 0-1,0 0 0,-1-1 0,0 0 0,1 0 0,-2 0 1,1 0-1,0-1 0,-1 0 0,0 0 0,0 0 0,0 0 1,-1 0-1,1 0 0,-1-1 0,0 0 218,0-8-3888,2 6 1382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8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76 12800,'-17'-18'4122,"12"14"-976,4 6-1244,4 5-417,0-2-1276,0 1 0,-1 0 0,1 0 0,-1 0 0,0 0-1,-1 0 1,1 1-209,5 18 96,7 18-40,30 74 21,-42-111-37,1 1 1,-1-1-1,0 0 0,0 1 1,-1-1-1,0 1 1,0 2-41,-1-9 3,0-1 0,0 1 1,0 0-1,0 0 1,-1 0-1,1 0 0,0 0 1,0-1-1,0 1 1,0 0-1,-1 0 1,1 0-1,0 0 0,0 0 1,0 0-1,-1 0 1,1 0-1,0 0 0,0 0 1,0 0-1,-1 0 1,1 0-1,0 0 1,0 0-1,0 0 0,-1 0 1,1 0-1,0 0 1,0 0-1,0 0 0,-1 0 1,1 0-1,0 0 1,0 0-1,0 0 1,0 0-1,-1 1 0,1-1 1,0 0-1,0 0 1,0 0-1,0 0 0,-1 0 1,1 1-1,0-1 1,0 0-1,0 0 1,0 0-1,0 1 0,0-1 1,0 0-1,0 0 1,0 0-1,0 1 0,0-1 1,0 0-1,0 0 1,0 0-1,0 1 1,0-1-1,0 0 0,0 0 1,0 0-1,0 1-3,-13-18 155,10 13-162,1-1 0,0 0-1,-1 0 1,2 0 0,-1 0 0,0 0 0,1 0 0,0-1 0,0 1-1,1-1 1,0-3 7,0-1-30,0 0 1,1 0-1,1 0 0,0 1 0,0-1 1,3-5 29,0 0-40,1 0 1,1 0 0,1 0 0,0 1 0,1 0 0,0 0-1,1 1 1,1 0 39,-3 5-37,0-1-1,0 2 0,1-1 1,0 1-1,0 1 1,1-1-1,2 0 38,-9 5-13,0 1-1,-1 0 0,1-1 1,0 1-1,0 0 1,0 0-1,-1 1 1,1-1-1,0 1 1,0-1-1,0 1 1,0 0-1,0 0 0,0 0 1,0 1-1,0-1 1,0 1-1,0-1 1,0 1-1,0 0 1,0 0-1,-1 0 1,1 1-1,0-1 0,-1 1 1,1-1-1,-1 1 1,1 0-1,1 2 14,-3-2-18,1 0 0,-1 0 0,0 0 0,1 0-1,-1 1 1,0-1 0,0 0 0,-1 1 0,1-1-1,0 0 1,-1 1 0,1-1 0,-1 1 0,0 0 0,0-1-1,0 1 1,0-1 0,-1 1 0,1-1 18,-1 8 21,-1 0 0,-1 0 0,-2 9-21,3-14 151,-1 0 0,1 0 0,-1-1 0,0 1 0,0 0 0,0-1 1,-1 0-1,0 0 0,-3 3-151,2-2 295,0 1 1,0-1-1,1 0 0,0 1 1,0 1-296,4-6 9,-1 0 0,1 0 0,0 0 0,0 0 0,-1 0 0,1 1 0,0-1 1,0 0-1,0 0 0,1 0 0,-1 0 0,0 0 0,0 1 0,1-1 0,-1 0 0,0 0 0,1 0 0,-1 0 0,1 0 1,0 0-1,-1 0 0,1 0 0,0 0 0,-1 0 0,1 0 0,0-1 0,0 1 0,0 0 0,0 0-9,5 4-6,1 0 0,-1 0-1,6 3 7,-12-8 1,9 4-86,-1 0-1,0-1 1,1 0 0,0 0-1,-1-1 1,1 0-1,0-1 1,0 0 0,9 0 85,23 4-3394,-33-3 1224,-1-1 0,1 1 0,-1 1 0,3 1 2170,3 3-2405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8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5 119 12544,'-4'-22'4122,"5"13"-2255,1 3-708,1 0-1,0 0 1,0 0 0,1 1 0,-1-1 0,1 1 0,1-1-1159,0 2 84,-1 0 1,1 0 0,0 0 0,0 1 0,1 0 0,-1 0 0,0 0 0,1 0 0,0 1 0,0 0 0,0 0 0,0 1 0,0 0 0,0 0 0,0 0 0,0 1 0,0 0 0,0 0 0,1 0 0,-1 1 0,0 0 0,0 0 0,0 0 0,0 1 0,0 0 0,-1 0 0,1 1-1,0 0 1,1 1-85,-5-3 41,0 0-1,0 1 0,0-1 1,0 1-1,0 0 0,0-1 0,0 1 1,0 0-1,-1 0 0,1 0 1,-1 0-1,0 1 0,0-1 0,1 0 1,-1 0-1,0 2-40,0 0 35,0 0 0,-1 0 0,1 0 0,-1 0 1,0 0-1,0 0 0,0 0 0,0 0 0,-1 0 0,0 0-35,-1 8 13,-2-1 1,1 0-1,-1-1 0,-1 1 0,0-1 0,-1 0 0,-1 2-13,-7 7-55,0 1-1,-2-2 0,-2 2 56,3-4-483,1 0-1,0 1 1,2 0-1,-6 10 484,16-23-391,0-1 0,1 1 0,-1 0-1,1 0 1,-1 0 0,1-1 0,0 1 0,1 0 0,-1 0-1,1 1 1,0 0 391,0-3-279,0 1 1,0-1-1,1 0 0,0 1 0,-1-1 0,1 0 0,0 1 0,0-1 1,0 0-1,0 0 0,1 0 0,-1 0 0,0 0 0,1 0 0,0 0 1,-1 0-1,1-1 0,1 2 279,25 18-2166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8:58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65 17151,'-12'-3'6400,"12"3"-4960,0-3 64,5-1-224,2 1-896,5-9-2528,0 6 1152,5-13-2048,0 4 1760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61 7808,'-11'-2'2192,"10"2"-1518,0 0 0,0 0-1,0 1 1,1-1 0,-1 0 0,0 0 0,0 0 0,0 1 0,0-1 0,1 0 0,-1 1-1,0-1 1,0 0 0,1 1 0,-1-1 0,0 1-674,-2 1 1959,11 0 981,5-2-2659,190-28 769,-100 11-1453,1 5 1,59 1 402,-158 11-472,0 1-1,1-1 1,-1 1 0,0-1-1,0 2 1,0-1-1,0 0 473,17 10-6319,-17-9 3050,2 1 1221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11264,'-4'0'1277,"-5"0"261,9 0-1466,0 0 1,0 0-1,0 0 0,0 0 0,0 0 0,0 0 0,0 0 1,0 0-1,-1 0 0,1 0 0,0 0 0,0 0 1,0 0-1,0 0 0,0 0 0,0 1 0,0-1 1,0 0-1,0 0 0,0 0 0,-1 0 0,1 0 1,0 0-1,0 0 0,0 0 0,0 0 0,0 0 0,0 0 1,0 0-1,0 1 0,0-1 0,0 0 0,0 0 1,0 0-1,0 0 0,0 0 0,0 0 0,0 0 1,0 0-1,0 1 0,0-1 0,0 0 0,0 0 0,0 0 1,0 0-1,0 0 0,0 0 0,0 0 0,0 0 1,0 0-1,0 1 0,0-1 0,0 0 0,0 0 1,0 0-1,0 0 0,1 0 0,-1 0-72,0 1 2107,0-1-721,1 0-1222,-1 1 0,1-1 0,0 1 0,-1 0 0,1-1 0,-1 1-1,1 0 1,-1-1 0,0 1 0,1 0 0,-1-1 0,0 1 0,1 0 0,-1 0-1,0-1 1,0 1 0,1 0 0,-1 0 0,0 0 0,0-1 0,0 1 0,0 0-164,-1 16 178,-1 0 1,0 0 0,-1-1 0,-1 1 0,0-1 0,-2 3-179,-16 40 89,-3 1-89,-3 6 6,17-38-121,-7 15-1007,2 1-1,3 1 0,-4 21 1123,14-43-4743,4-17 1656,3-8-2251,3-4 2272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11136,'-3'-1'623,"-4"-1"2712,7 2-3252,-1 0 1,1 0-1,0 0 0,0 0 1,0 0-1,0 0 0,-1 0 1,1 0-1,0 0 0,0 1 1,0-1-1,0 0 0,0 0 1,0 0-1,-1 0 0,1 0 1,0 0-1,0 0 0,0 1 1,0-1-1,0 0 0,0 0 1,0 0-1,0 0 0,0 0 1,0 1-1,0-1 0,0 0 1,-1 0-1,1 0 0,0 0 1,0 1-1,0-1 0,0 0 1,0 0-1,1 0 0,-1 0 1,0 1-84,0-1 265,1 1 0,-1-1 0,1 1 0,-1 0 0,1-1 0,0 1 0,-1-1 0,1 0 0,0 1 0,-1-1 0,1 1 0,0-1 0,-1 0 0,1 0 1,1 1-266,4 2 1080,6 4-291,0 0 0,1-1 0,1 0-789,22 11 630,7 8-347,-1 2 0,-2 1 0,35 32-283,3 11-5953,-56-48 2268,-2 2 1264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25 144 12800,'-3'-2'413,"-14"-15"7961,12 9-3827,5 7-4485,1 1 0,-1 0 0,0 0 0,0-1 0,0 1 0,0 0 0,0 0 1,0-1-1,0 1 0,0 0 0,0 0 0,1-1 0,-1 1 0,0 0 1,0 0-1,0 0 0,0-1 0,1 1 0,-1 0 0,0 0 0,0 0 0,0 0 1,1 0-1,-1-1 0,0 1 0,0 0 0,1 0 0,-1 0 0,0 0 1,0 0-1,1 0 0,-1 0-62,13-3 169,1 1-1,-1 1 1,1 0 0,3 0-169,26-1 146,112-21-39,-77 9-74,-36 5-349,7 2 316,16-2-2291,-23-1-4884,-36 8 5548,-1 0 0,1 0 0,-1-1 0,0 0 0,2-1 1627,-4 3-265,14-10-1356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5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 11392,'-18'-2'3733,"17"3"-3547,0-1-1,1 0 1,-1 1 0,0 0 0,0-1-1,0 1 1,1-1 0,-1 1 0,0 0-1,1-1 1,-1 1 0,0 0 0,1 0-1,-1 0 1,1 0 0,-1-1 0,1 1-1,0 0 1,-1 0 0,1 0-1,0 0 1,0 0 0,0 0 0,-1 0-186,0 5 1056,-39 94 2860,-7 18-3096,36-95-826,2 1-1,0 0 0,2 0 1,-1 8 6,7-27-161,-4 17-797,-2-12-3342,6-11 594,-2-8 2698,-1-6 160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13440,'-7'0'4991,"7"10"-3871,0 16 384,7-8-96,5 16-480,13 2 0,3 11-384,10-6-96,-9 3-256,3-4-128,-3-1 32,0-1 0,-8-6 32,-1-6-992,-3-4-448,-5-7 672,5 3 288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09.3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37 13696,'-1'-3'898,"-5"-17"3364,6 19-4143,0 1 1,0 0-1,-1-1 0,1 1 0,0 0 0,0-1 0,0 1 0,0-1 1,0 1-1,0 0 0,0-1 0,0 1 0,0 0 0,0-1 1,0 1-1,0-1 0,0 1 0,0 0 0,0-1 0,1 1 0,-1 0 1,0-1-1,0 1 0,0 0 0,0-1 0,1 1 0,-1 0 0,0-1 1,0 1-1,1 0 0,-1 0 0,0-1 0,1 1 0,-1 0 1,0 0-1,1-1 0,-1 1 0,0 0 0,1 0 0,-1 0 0,0 0 1,1 0-120,-1 0 86,1 0 0,-1 0 0,1 0 1,-1 0-1,1 0 0,-1 0 0,1 0 0,-1 0 1,1 1-1,-1-1 0,0 0 0,1 0 1,-1 1-1,1-1 0,-1 0 0,0 1 1,1-1-1,-1 0 0,0 1 0,0-1 0,1 0 1,-1 1-1,0-1 0,0 1 0,1-1 1,-1 0-1,0 1 0,0-1 0,0 1 0,0-1-86,3 17 205,-2-8 28,3 21-10,-1 0 1,-1 2-224,5 46 166,-4-60-103,-3-9-66,1 0 0,1 0 0,0 0 0,0 0 1,0 0-1,1-1 0,1 1 0,-1-1 0,2 0 1,-1 0-1,2 2 3,-4-8-5,-1 0 1,1 0 0,0 0-1,1-1 1,-1 1 0,0 0-1,0-1 1,1 1 0,-1-1-1,0 0 1,1 0 0,0 0-1,-1 0 1,1 0 0,-1-1-1,1 1 1,0-1 0,2 0 4,5 0-899,1 0 0,-1-1 0,0 0 0,5-2 899,-6 1-1427,0 1-1,1 0 0,7 1 1428,8 2-1046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16 393 13312,'-3'-3'1659,"-3"-3"385,0 4 2092,20 9 368,-7-2-4430,1-1 0,-1-1 0,7 3-74,-1-4 78,-1 0 1,1 0-1,-1-1 0,1-1 1,-1 0-1,1 0 1,0-1-79,26-4 363,20-6-363,-51 9 23,7 0 121,0-2-1,14-5-143,-27 9 18,1-1 1,0-1-1,-1 1 1,1 0-1,0-1 1,-1 1-1,0-1 1,1 0-1,-1 1 0,0-1 1,0 0-1,0-1 1,0 1-1,0 0 1,0-1-1,-1 1 1,1-2-19,-1 3 5,-1 0 1,0 0 0,1 0 0,-1 0 0,0 0 0,0 1 0,0-1 0,0 0-1,0 0 1,0 0 0,0 0 0,0 0 0,-1 0 0,1 0 0,0 0 0,0 0-1,-1 0 1,1 1 0,0-1 0,-1-1-6,-1 0 8,1 0-1,-1 0 1,1 1 0,-1-1-1,0 0 1,0 0 0,0 1 0,-1-1-8,-5-3 9,-1 0 1,0 0-1,-8-2-9,14 6 0,-20-8 35,-1 2 0,-1 1 0,-17-3-35,13 4 22,0-2 1,-5-3-23,30 9 0,1 0 1,0-1 0,0 1-1,-1-1 1,1 1 0,0-1-1,0 0 1,1 0-1,-2-1 0,3 2 0,0-1 0,0 1 0,0 0 0,1 0 0,-1 0 0,0-1 0,1 1 0,-1 0 0,0 0 0,1-1 0,0 1 0,-1-1 0,1 1 0,0 0 0,0-1 0,0 1 0,-1-1 0,2 1 0,-1-1 0,0 1 0,0 0 0,0-1 0,1 0 0,2-6-1,0 0 1,0 0-1,1 1 0,0-1 1,0 1-1,1 0 0,0 0 1,0 1-1,0 0 0,1 0 1,3-3 0,0 0-9,7-9-190,19-13 199,-28 25-328,0 0-1,0 1 0,1 0 1,0 1-1,0-1 1,5-1 328,-11 6-334,-1-1 0,1 1 1,0-1-1,0 1 0,-1 0 1,1 0-1,0-1 1,0 1-1,-1 0 0,1 1 1,0-1-1,0 0 0,0 0 1,-1 1-1,1-1 1,0 1-1,-1 0 0,1-1 1,0 1-1,-1 0 1,1 0-1,-1 0 0,1 0 1,-1 0-1,0 0 0,1 1 1,-1-1 333,12 12-2085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54 8448,'0'-1'958,"0"-1"0,-1 0 0,1 1 0,0-1 0,-1 0 0,1 1 0,-1-1 0,1 0 0,-1 1 0,0-1 0,0 1 0,0-2-958,-1 1 579,1 0 1,-1 0-1,0 0 0,0 0 1,0 1-1,0-1 1,0 1-1,-1-2-579,0 1 187,-1 0 1,0 1-1,0-1 0,0 0 1,0 1-1,0 0 0,0 0 0,0 0 1,0 1-1,0-1 0,-3 1-187,-2 0 92,0 1 0,0 0 0,0 1 0,0 0 1,1 0-1,-1 1 0,1 0 0,-1 1 0,1 0 0,0 0 0,-5 4-92,-2 2-2,0 1 0,1 1 0,0 0 0,1 0 0,-2 5 2,11-14-11,1 1 1,0-1-1,0 1 1,1 0-1,-1 0 1,1 0-1,0 1 1,0-1 0,-1 2 10,3-5-1,0 1 0,-1 0 1,1-1-1,0 1 0,0 0 1,0-1-1,0 1 0,0 0 1,0-1-1,1 1 1,-1 0-1,0-1 0,1 1 1,-1-1-1,1 1 0,0 0 1,-1-1-1,1 0 1,0 1-1,0-1 0,0 1 1,0-1-1,0 0 0,1 0 1,-1 0-1,0 1 0,0-1 1,1 0 0,7 5-18,-1 0 0,1-1 0,0 1 1,1-2-1,-1 1 0,1-1 0,0-1 0,0 0 1,0 0-1,0-1 0,11 1 18,-5-2-569,-1-1 1,1 0-1,-1-1 1,1 0-1,-1-1 1,0-1-1,15-4 569,8-4-1051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7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59 14720,'-14'-19'4815,"24"37"-17,7 22-4012,4 8-972,37 72 938,-57-118-685,0-1 1,-1 0 0,0 0 0,1 0 0,-1 1 0,0-1 0,1 0 0,-1 1 0,0-1 0,0 0 0,0 0-1,0 2-67,0-3 23,0 0-1,0 0 0,-1 1 0,1-1 1,0 0-1,0 0 0,0 1 0,0-1 1,0 0-1,-1 0 0,1 1 0,0-1 1,0 0-1,0 0 0,0 0 0,-1 0 0,1 1 1,0-1-1,0 0 0,-1 0 0,1 0 1,0 0-1,0 0 0,-1 0 0,1 0 1,0 1-1,0-1 0,-1 0 0,1 0 1,0 0-1,0 0 0,-1 0 0,1 0 0,0 0-22,-2-1 47,1 1-1,-1-1 0,0 0 1,1 1-1,0-1 1,-1 0-1,1 0 0,-1 0 1,1 0-1,0 0 0,0 0 1,0 0-1,-1-1 0,1 1 1,0 0-1,0-1 0,1 1 1,-2-2-47,-2-4 46,1-1-1,-1 0 1,1-1 0,1 1-1,0-1 1,0 1 0,0-1 0,1 0-1,0 1 1,1-6-46,0 3-39,1 0 0,0-1 0,0 1-1,1 0 1,1 0 0,0 0 0,0 0 0,2 0 39,-4 6-123,1 1 0,1 0 0,-1 0 0,0 0 0,1 0 0,0 1 0,0-1 0,0 1 1,0 0-1,0 0 0,1 0 0,-1 0 0,1 0 0,0 1 0,0-1 0,0 1 0,0 0 0,1 1 0,-1-1 0,0 1 1,1-1 122,27-4-630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58 294 14336,'-4'-5'5343,"4"5"-4127,9 19 192,-6-7 224,2-6-1024,-1 6 64,-1 2-416,-3 1-32,5 3-128,-1 0-64,-1 1 0,2-4-2080,-1-5 1120,1-7-6527,-2 2 4127,2-13-3424,2 4 3936</inkml:trace>
  <inkml:trace contextRef="#ctx0" brushRef="#br0" timeOffset="1">25 16 15616,'-17'-15'5887,"17"15"-4575,-7 4-96,7-1-448,4 2-608,-1-2-4640,6 7 2432,4 1-3647,6 4 3263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8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38 128 14208,'-22'-25'4591,"22"25"-4316,-1-1 0,0 0 0,1 1 0,0-1 0,-1 0 0,1 0 0,-1 0-1,1 1 1,0-1 0,-1 0 0,1 0 0,0 0 0,0 0 0,0 0-1,0 0-274,0-1 971,1 6-22,3 7-283,0-3-553,24 76-533,-5 1 0,0 14 420,18 67-1219,15 14 627,-47-160-660,-6-16 201,-3-12-699,-9-34-1475,-2 1-1,-10-25 3226,-36-82 1677,9 25 1022,37 93-1817,-1 1 468,2-2 1,1 1-1,-4-27-1350,12 52 80,1 0-1,-1 0 1,1 0-1,1 0 1,-1 0-1,1 0 0,0 0 1,0 0-1,0 0 1,1 0-1,-1 1 1,1-1-1,0 1 1,1-1-1,-1 1 1,1 0-1,0-1 0,0 2 1,0-1-1,0 0 1,1 0-1,0 1 1,-1 0-1,1 0 1,1 0-1,0-1-79,2 0 113,0 1-1,0-1 1,1 1-1,-1 0 1,1 1-1,0 0 1,-1 0-1,1 0 1,0 1 0,0 1-1,0-1 1,0 1-1,0 0 1,0 1-1,0 0 1,1 1-113,-7-2 54,0 0 0,-1 1 0,1-1 0,0 1 0,-1 0 0,1-1 0,-1 1 0,1 0 0,-1 0 0,1 0 0,-1 0 1,0 0-1,1 0-54,-1 0 29,-1 0 0,1 0 0,-1-1 0,0 1 0,1 0 0,-1 0 0,0 0 0,1 0 1,-1-1-1,0 1 0,0 0 0,0 0 0,0 0 0,0 0 0,0 0 0,0 0 0,0-1 0,0 1 1,0 0-1,-1 0 0,1 0 0,0 0 0,-1 0 0,1-1 0,0 1 0,-1 0 0,1 0 0,-1-1 1,0 1-30,-5 8 123,-1-1 1,0 0 0,-1 0-1,0-1 1,-4 3-124,-5 6 53,7-7-358,1 0-1,0 1 0,0 0 0,1 1 1,0 0-1,-1 3 306,9-14-153,-1 1 0,1-1 0,0 0 0,0 1 0,-1-1 1,1 0-1,0 1 0,0-1 0,0 1 0,0-1 0,0 0 0,0 1 0,0-1 1,-1 1-1,1-1 0,0 0 0,0 1 0,1-1 0,-1 1 0,0-1 0,0 1 0,0-1 1,0 0-1,0 1 0,0-1 0,0 0 0,1 1 0,-1-1 0,0 1 0,0-1 1,1 0 152,-1 1-341,1-1 0,0 1 0,0-1 0,0 0 0,-1 1 1,1-1-1,0 0 0,0 0 0,0 1 0,0-1 0,0 0 1,-1 0-1,1 0 0,1 0 341,30-4-7662,-31 3 7465,31-4-3563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18 11904,'-10'-15'3898,"10"15"-3783,0-1 0,-1 1 0,1 0 0,-1 0 1,1-1-1,-1 1 0,1 0 0,0 0 0,-1 0 0,1 0 0,-1 0 0,1 0 0,-1 0 0,1 0 0,-1 0 0,1 0 0,-1 0 1,1 0-1,0 0 0,-1 0 0,1 0 0,-1 0 0,1 0 0,-1 0 0,1 1 0,-1-1 0,1 0 0,0 0 0,-1 0 0,1 1-115,0-1 324,-2 1-16,1 0 0,-1 0 0,1 0 0,0 0 0,0 0 0,-1 0 0,1 0 0,0 1-1,0-1 1,0 0 0,0 1 0,1-1 0,-1 1 0,0-1 0,1 1 0,-1-1 0,1 1 0,-1-1 0,1 1 0,-1 0-308,-5 35 1068,5-19-884,1 0 1,1-1 0,0 1 0,1-1 0,2 4-185,22 86 108,-13-60-69,-1 2-158,21 87-355,-27-103-3727,0 26 4201,-2-9-4848,-4-32 3189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9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70 14592,'-8'-8'5439,"8"8"-4223,25-15 512,-13 12 448,0 3-1312,12-7 224,10 4-672,2-8-32,5 6-224,5-5-2144,-5 7 1088,0-2-1696,-3 5 1472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9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27 10112,'2'-17'3285,"-2"16"-3010,0 1-1,0-1 1,0 1 0,0-1-1,0 1 1,1-1 0,-1 1-1,0-1 1,0 1 0,0-1-1,1 1 1,-1-1 0,0 1-1,0-1 1,1 1 0,-1 0-1,0-1 1,1 1-275,5 0 4078,-2 1-1495,-4-1-1644,0 0-358,-1 7 256,-37 54-390,9-17-417,-15 35-30,36-65-9,2 1 1,0 0-1,1 0 0,0 1 1,2 0-1,-1-1 0,1 13 9,2-21 3,1 0 0,0-1 0,0 1 1,1 3-4,-1-9-9,1 1 1,-1 0 0,0 0 0,1-1-1,-1 1 1,1 0 0,0-1 0,-1 1-1,1-1 1,0 1 0,0-1 0,0 1 0,0-1-1,1 1 1,-1-1 0,0 0 0,0 0-1,1 0 1,0 1 8,2 0-105,1 0 1,-1-1-1,0 0 1,0 0-1,1 0 0,-1 0 1,1 0-1,-1-1 0,4 0 105,42-3-1906,47-9-11384,-75 9 11493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19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 13952,'-6'-13'4511,"6"13"-4437,0 0 0,0 0 0,0-1 0,0 1 0,0 0 0,0 0 0,0 0 0,-1 0 0,1-1-1,0 1 1,0 0 0,0 0 0,0 0 0,0 0 0,0-1 0,0 1 0,0 0 0,0 0 0,-1 0-1,1 0 1,0 0 0,0 0 0,0-1 0,0 1 0,0 0 0,-1 0 0,1 0 0,0 0-1,0 0 1,0 0 0,0 0 0,-1 0 0,1 0 0,0 0 0,0 0 0,0 0 0,0 0 0,-1 0-1,1 0 1,0 0 0,0 0 0,0 0 0,-1 0 0,1 0 0,0 0 0,0 0 0,0 0 0,0 0-1,0 0 1,-1 1 0,1-1 0,0 0 0,0 0 0,0 0 0,0 0 0,0 0 0,-1 1-74,-2 6 2534,1 58-1084,0-31-962,2 0 0,2 22-488,-1-46-377,1 0 1,0 0-1,0 0 0,0-1 1,2 1-1,-1-1 0,1 0 1,0 0-1,1 0 0,0 0 1,2 1 376,4 5-486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2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 12544,'-9'8'4735,"9"-8"-3679,-3 4 1312,-2-4 1056,10 0-1920,-5 0 256,0 0-1120,0-4-64,0 4-384,0-3-320,0-2 64,0-1-1696,3 1 992,1-2-1120,8 4 1120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0.1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42 342 7936,'-16'5'5989,"15"-5"-3301,1 0-150,0 0-276,0 0-694,0 0-502,2 0-516,8 2-369,0-1 1,0 0 0,0-1 0,0 0 0,1 0 0,-1-1-1,7-2-181,-8 2 50,27-2 57,-23 3-17,-1-1 1,1 0 0,-1-1-1,1-1 1,-1 0 0,0 0 0,4-3-91,-15 6 16,0-1 1,0 1 0,0-1 0,0 1 0,0-1 0,-1 1 0,1-1-1,0 0 1,0 1 0,0-1 0,-1 0 0,1 0 0,0 0 0,-1 0 0,1 1-1,0-2-16,-1 1 12,0 0-1,0 1 0,0-1 1,0 1-1,0-1 1,0 0-1,0 1 0,0-1 1,0 0-1,0 1 0,0-1 1,0 1-1,0-1 0,-1 0 1,1 1-1,0-1 0,0 1 1,-1-1-1,1 1 1,0-1-1,-1 1-11,-1-3 33,-1 0 0,1 1 0,-1 0 0,0-1 0,0 1 0,0 0 0,0 0 0,0 1 0,0-1-33,-19-7 60,1 0 1,-1 1-1,-9 0-60,13 3 39,0 0 0,0-1 0,1-1 1,0-1-1,1 0 0,-4-4-39,18 11 7,0 0-1,0-1 1,0 1 0,1-1 0,-1 0-1,1 0 1,-1 0 0,1 1 0,-1-1-1,1-1 1,0 1 0,0 0 0,0 0-1,0 0 1,1 0 0,-1-2-7,0 0-4,0 0 0,1 0 0,0 0-1,0 0 1,0 0 0,0 0 0,1 1 0,0-1 0,1-4 4,0 0 1,1 0 0,0 0 0,1 1 0,0-1 0,0 1 0,0 0 0,1 0 0,0 0 0,3-2-1,-4 5-65,1 0 0,0 0 1,0 1-1,0-1 0,0 1 1,0 1-1,1-1 0,-1 0 0,1 1 1,0 0-1,0 1 0,0-1 1,0 1-1,0 0 0,0 1 0,0 0 1,0 0-1,0 0 0,0 0 1,0 1-1,0 0 0,0 0 1,0 1-1,0-1 0,-1 1 0,1 1 1,0-1-1,-1 1 0,0 0 1,3 2 64,28 23-3504,-19-16 2842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2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 10624,'-16'-31'7167,"15"14"476,1 13-6103,0 14-1315,0 21-161,-1-16-21,0 0-1,2 0 1,0 0 0,0 0-1,2 0 1,3 13-43,-5-25 6,0 0 1,1 0-1,-1 0 0,1 0 0,-1-1 0,2 3-6,-2-5 4,0 1 0,-1 0-1,1 0 1,0 0 0,0 0-1,0 0 1,0-1 0,0 1-1,0 0 1,0-1 0,0 1-1,0-1 1,0 1 0,0-1-1,0 1 1,1-1 0,-1 0-1,0 0 1,1 1-4,3-2 11,-1 1 0,1-1 0,-1 0 0,0 0 0,1-1 0,-1 1 0,0-1 0,0 0 0,0 0 0,0 0 0,0-1 0,1-1-11,6-4 25,0-1 0,-1 0 1,4-5-26,-6 5 17,0-1-1,-1 1 1,1-4-17,20-23-66,-18 29 34,-10 7 32,0 0-1,1 0 1,-1 0-1,0 0 1,0 0-1,1 0 1,-1 0 0,0 0-1,0 0 1,1 0-1,-1 0 1,0 0-1,0 1 1,1-1-1,-1 0 1,0 0-1,0 0 1,0 0 0,1 1-1,-1-1 1,0 0-1,0 0 1,0 0-1,1 1 1,-1-1-1,0 0 1,1 3 1,0-1-1,0 1 1,0-1-1,-1 1 0,1-1 1,-1 1-1,1 0 0,1 7-2,-1-2 2,2 0 0,-1 0 0,1 0 0,0 0-1,1-1 1,0 2 0,-2-6 1,-1-1-1,1-1 1,-1 1-1,1 0 1,-1 0-1,1 0 1,0-1-1,0 1 1,0-1-1,0 0 1,0 1-1,0-1 1,0 0-1,1 0 1,-1 0-1,0-1 1,1 1-1,-1 0 1,0-1-1,1 0 1,-1 1-1,1-1 1,0 0-1,4 0 11,-1-1 1,0 1 0,0-1-1,1-1 1,-1 1-1,0-1 1,0 0 0,2-1-13,7-4-29,-1-1 0,10-7 30,-22 14 3,0 0 0,0 0 0,0-1 0,0 1 0,0 1 0,1-1 0,-1 0 0,0 0 0,1 1 0,-1 0 0,0-1 0,1 1-1,-1 0 1,3 0-3,-4 1 7,1-1 0,0 0 0,-1 1-1,1-1 1,-1 1 0,1 0-1,-1 0 1,1-1 0,-1 1 0,1 0-1,-1 0 1,0 0 0,1 0 0,-1 1-1,0-1 1,0 0 0,0 1-1,0-1 1,0 0 0,0 2-7,15 27 134,4 12-134,14 27-2470,-33-68 1434,5 13-4501,-5-13 5171,-1-1 0,0 0 1,0 1-1,0-1 0,0 1 1,0-1-1,0 0 0,0 1 0,0-1 1,0 1-1,0-1 0,0 1 0,0-1 1,0 0-1,0 1 0,0-1 1,0 1-1,0-1 0,-1 0 0,1 1 1,0-1-1,0 1 0,0-1 1,-1 0-1,1 1 0,0-1 0,-1 0 366,-3 4-4186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09:2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73 9984,'-9'-7'7557,"6"5"-5068,5 4-285,-1-1-481,1-3-1475,0 0 1,0 1 0,0-1 0,0 1-1,0 0 1,0-1 0,0 1 0,1 0-1,-1 0 1,1 0-249,6-3 190,11-7-515,1 1-1,-1 1 1,6-1 325,3 3-2267,-17 6 1371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34 6016,'4'-17'5699,"-1"1"3204,-21 50-5703,-10 37-3210,3 1 0,-11 56 10,16-55-23,3 5-617,9-43-1146,-3 11 1786,10-41-2021,2-10-716,3-5 930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42 9600,'-10'-28'3120,"9"28"-2991,1-1 1,0 1-1,0 0 1,0-1-1,0 1 1,0-1-1,-1 1 1,1 0-1,0-1 1,0 1-1,0-1 1,0 1-1,0 0 1,0-1-1,0 1 1,0 0-1,0-1 1,1 1-1,-1-1 1,0 1 0,0 0-1,0-1 1,0 1-1,1 0 1,-1-1-1,0 1 1,0 0-1,0-1 1,1 1-1,-1 0 1,0-1-1,1 1 1,-1 0-1,0 0 1,1 0-1,-1-1 1,0 1-1,1 0 1,-1 0-1,0 0 1,1 0-1,-1-1 1,0 1-1,1 0 1,-1 0-1,1 0 1,-1 0-1,0 0 1,1 0 0,-1 0-1,1 0-129,-1 0 690,18 9 2926,-16-9-3551,-1 1-1,1 0 1,0-1-1,0 1 0,0 0 1,0 0-1,-1 1 1,1-1-1,0 0 0,-1 1 1,1-1-1,-1 0 1,1 2-65,6 9 142,0 1 0,-1-1 1,-1 2-1,0-1 1,3 13-143,0-4 56,8 21-40,-2-3-141,2 0 1,1-2-1,22 34 125,-22-47-967,-10-15-1792,-1 1 0,6 9 2759,-5-5-1339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14720,'0'0'5439,"0"0"-4223,0 3 160,5-3 0,7 8-896,7 0 224,6-1-448,4-4 0,0 2-160,4-5-2368,0 3 1216,8-11-1824,4 5 1632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 10112,'-2'-3'728,"0"0"-1,0 1 1,1-1 0,-1 0 0,1 0 0,0 0 0,-1-1-1,2 1 1,-1 0 0,-1-3-728,1-10 6039,7 28-4823,8 33-1062,-1 0 1,0 15-155,16 63 5,-29-120-4,4 18 56,0-1 1,1 0-1,1 0 1,1-1-1,4 8-57,-11-26 7,0-1 0,0 1 0,0 0 0,1-1 0,-1 1 0,0 0 0,1-1 0,-1 1 0,1-1 1,-1 1-1,1 0 0,-1-1 0,1 1 0,-1-1 0,1 1 0,0-1 0,-1 0 0,1 1 0,-1-1 0,1 0 0,0 1 0,0-1 0,-1 0 0,1 0 0,0 1 0,-1-1 0,1 0 0,0 0 0,0 0 0,-1 0 0,1 0 0,0 0 0,0 0 0,-1 0 0,1 0 0,0-1 0,0 1 0,-1 0 0,1 0 0,0-1 0,-1 1 0,1 0 0,0-1 1,-1 1-1,1-1 0,-1 1 0,1-1 0,-1 1 0,1-1 0,-1 1 0,1-1 0,0 0-7,3-5 23,1 1 1,-1-1 0,0-1 0,0 1-1,0-1-23,-3 5 2,9-19 51,-1-1 1,2-7-54,5-13-129,-16 42 117,1-1 0,-1 0 0,0 0-1,1 0 1,-1 1 0,1-1 0,-1 0-1,1 1 1,-1-1 0,1 0 0,-1 1-1,1-1 1,0 1 0,-1-1 0,2 0 12,-2 1-7,0 0 1,1 0-1,-1 0 1,0 0-1,1 0 1,-1 0-1,1 0 1,-1 0 0,0 0-1,1 0 1,-1 0-1,0 0 1,1 0-1,-1 0 1,1 0-1,-1 1 1,0-1-1,1 0 1,-1 0-1,0 0 1,1 0-1,-1 1 1,1-1 6,1 3-25,1 0-1,0 0 1,-1 0 0,0 0-1,0 0 1,1 2 25,8 10 47,-8-11-14,1-1 1,-1 0-1,1 0 1,0 0-1,0 0 1,0-1-1,1 0 0,-1 1 1,0-2-1,1 1 1,-1 0-1,1-1 1,0 0-1,-1 0 0,1 0 1,0-1-1,0 0 1,0 1-1,-1-2 1,1 1-34,-1-1 46,0 1 1,0-1-1,0-1 1,0 1-1,-1 0 1,1-1-1,-1 0 1,1 0-1,-1 0 1,0 0-1,1-1 1,-1 1-1,0-1 1,0 0-1,-1 0 1,1 0-1,-1 0 1,1 0-1,-1 0 1,0-1-1,0 1 1,-1-1-1,2-3-46,2-6-25,-1 0 0,0-1 0,-1 1 0,0-1 0,-1 0-1,0-11 26,-1-22-4696,0 43 2242,7 7 854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10 263 12800,'-1'-1'330,"1"1"0,-1 0 1,0 0-1,1-1 0,-1 1 1,1-1-1,-1 1 0,1 0 1,0-1-1,-1 1 0,1-1 0,-1 1 1,1-1-1,0 1 0,-1-1 1,1 1-1,0-1 0,0 1 1,0-1-1,-1 1 0,1-1 1,0 0-331,6-14 4620,0 4-4220,31-53 1232,19-50-1632,-53 107 9,-2 4-7,0-1 0,0 1 0,0 0-1,1 0 1,-1 0 0,1 0 0,0 0-1,0 1 1,0-1 0,0 0 0,1 1-1,-1 0 1,1-1-2,-2 3 0,-1 0 0,1 0 0,0 0 0,-1 0 0,1 0 0,0 0 0,0 0 0,-1 0 0,1 0 0,0 0 0,-1 1 0,1-1 0,0 0 0,-1 0 0,1 1 0,-1-1 0,1 0 0,0 1 0,-1-1 0,1 1 0,-1-1 0,1 1 0,-1-1 0,1 1 0,-1-1 0,0 1 0,1-1 0,-1 1 0,15 22 0,-10-15 0,10 12-412,37 56-12669,-2 2 13081,-44-65-5754,-2 1 2090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2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 14080,'-12'-5'5279,"12"5"-4127,3 5 192,10-2-256,0-3-864,11 5-256,0-5 480,-3 0 224,24 0-320,-7 0-2432,3 0-1088,-9 0 1568,1 3 800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43 13568,'-39'-37'8346,"36"33"-5066,4 3-1850,4 5-567,3 5-843,-1 0 0,1 0 0,1-1 0,0 0 0,0-1 0,0 0 0,1 0-20,24 15-3273,17 6 3273,15 9-12594,-52-30 9671,2-3 1414</inkml:trace>
  <inkml:trace contextRef="#ctx0" brushRef="#br0" timeOffset="1">326 68 11776,'-4'-5'1616,"0"-3"172,3 1 2439,1 6-1987,0 1-421,-1 9 1429,-7 29-3652,-15 95 2378,18-67-6282,6-46-2315,0 0 0,2 8 6623,0-3-5130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3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69 7936,'13'-7'3032,"-13"6"-2963,1 1-1,-1 0 1,1 0-1,-1 0 1,0 0-1,1 0 1,-1 0-1,1 0 1,-1-1-1,0 1 1,1 0-1,-1 0 1,0-1-1,1 1 1,-1 0-1,0-1 1,1 1-1,-1 0 1,0 0-1,0-1 1,0 1 0,1-1-1,-1 1 1,0 0-1,0-1 1,0 1-1,0 0 1,1-1-1,-1 1 1,0-1-1,0 1 1,0-1-1,0 1 1,0 0-1,0-1 1,0 1-1,0-1 1,0 1-1,-1 0 1,1-1-1,0 1 1,0-1-1,0 1-68,0-10 3869,0 9-3756,0 1 1,0-1-1,0 1 1,0-1-1,0 0 1,0 1-1,0-1 1,0 1-1,0-1 0,0 1 1,0-1-1,-1 1 1,1-1-1,0 1 1,0-1-1,0 1 1,-1-1-1,1 1 1,0-1-1,0 1 1,-1-1-1,1 1 0,-1 0 1,1-1-1,0 1 1,-1 0-1,1-1 1,-1 1-1,1 0 1,-1-1-1,1 1 1,-1 0-1,1 0 1,-1-1-1,1 1-113,-8-4 285,0 1-1,-1 0 1,1 0-1,0 1 1,-1 0-1,0 0 1,1 1-1,-1 0 1,0 0-1,0 1 1,1 0-1,-1 1-284,-8 1 284,1 0-1,-1 1 1,1 1-1,0 1 1,-12 5-284,20-7 49,0 1 0,0 0 0,0 0 0,0 1 1,1 0-1,0 1 0,0-1 0,0 1 0,1 0 0,-1 1 0,2 0 1,-1 0-1,1 0 0,-1 2-49,4-6-2,0-1-1,0 2 1,1-1 0,-1 0 0,1 0-1,0 0 1,0 1 0,0-1 0,0 0-1,0 1 1,1-1 0,-1 1 0,1-1-1,0 1 1,0-1 0,1 1 0,-1-1-1,1 1 1,-1-1 0,1 0 0,0 1-1,0-1 1,1 0 0,-1 0 0,1 1-1,-1-1 1,1 0 0,0-1 0,0 1-1,2 2 3,2 1-6,0 0-1,1 0 1,-1-1-1,1 1 1,0-2-1,1 1 1,-1-1 0,1 0-1,0 0 1,0-1-1,7 2 7,-4-2 11,0 0 0,0-1-1,0 0 1,0-1 0,1-1-1,-1 1 1,6-2-11,-9 0 22,0 0 1,-1 0-1,1-1 0,-1 0 1,0 0-1,1-1 0,-1 0 0,0 0 1,-1-1-1,1 0 0,1-1-22,-1 0 9,0 0-1,-1 0 1,0-1-1,0 0 1,-1 0-1,1 0 1,-1-1-1,2-3-8,-6 7-182,1 0 0,0 0-1,-1-1 1,0 1-1,0-1 1,0 1 0,0-1-1,0 0 1,-1 1 182,1 0-413,-1 0 1,0 0 0,-1 0-1,1 0 1,0 1-1,-1-1 1,0 0-1,1 0 1,-1 0 0,0 1-1,-1-1 1,1 0 412,0 1-399,0 1 1,0 0 0,0-1 0,0 1 0,0 0-1,0 0 1,0-1 0,-1 1 0,1 0 0,0 0-1,0 1 1,-1-1 0,1 0 0,-1 0 0,-1 0 398,-8 4-1200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0.5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8 13312,'-6'-2'1625,"0"1"1,1-1 0,-1 1 0,0 0-1,0 1 1,0-1-1626,6 2 154,1 0 0,-1 0-1,1 0 1,-1 0 0,1 0 0,-1 0-1,1 0 1,-1 0 0,0 0 0,0 0-1,0 1 1,1-1 0,-1 0 0,0 0 0,0 0-1,-1 0 1,1 0 0,0 1-154,0 11 76,1 0 0,1 0 0,0 0 0,0 0 0,1-1 0,4 11-76,-4-16 14,-1 0 0,1-1 0,0 1 1,1-1-1,0 0 0,0 0 0,0 0 0,1-1 0,-1 0 0,1 0 1,0 0-1,1 0 0,3 2-14,-4-4 22,0-1-1,1 1 1,-1-1 0,0-1 0,1 1-1,-1-1 1,1 0 0,-1 0 0,1 0-1,-1-1 1,2 0-22,11 0 73,-1-1 0,0-1 0,1 0-73,-11 1-203,-1 0-1,0-1 0,1 0 0,-1 0 0,0 0 0,0 0 0,0-1 0,0 0 1,-1-1-1,2 0 204,-4 2-678,-1-1 0,1 1 0,0-1-1,-1 1 1,0-1 0,1 0 0,-1 0 0,0 0 0,0 0 0,-1 0 0,1-1 0,-1 1 0,0 0 0,1-1 0,-2 1 0,1-1-1,0 0 1,-1 1 0,1-1 678,-1-17-1578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3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 13696,'-29'-11'6282,"37"26"-2273,10 32-3072,-10-23-726,21 47-147,-9-25-37,-3 0 0,6 30-27,-17-57-506,-5-19-765,-1-3-411,-1-32-5129,0 31 6329,0-28-1977,1-4 1201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11008,'-29'4'4128,"13"2"-3200,16 2 831,0-8 193,7 4-576,2-1-64,11 0-352,26-3-128,-1 0-448,-8 0-96,16-3-64,-8 3-1856,-11 3-896,-10-3 1280,-19 13 608</inkml:trace>
  <inkml:trace contextRef="#ctx0" brushRef="#br0" timeOffset="1">70 263 15872,'25'-10'5983,"4"7"-4671,21-15 128,-43 18-192,30-13-736,-4 7-96,16-6-2656,-11 6-1120,-14 6 1664,-2 0 896,-19 14 768,1-4-288,13 9-256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4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74 351 13312,'0'1'243,"1"-1"0,-1 1 0,0 0 0,1 0 0,-1 0 0,0-1 0,1 1 1,-1 0-1,1 0 0,-1-1 0,1 1 0,-1 0 0,1-1 0,-1 1 0,1-1 0,0 1 1,-1-1-1,1 1 0,0-1 0,0 1 0,-1-1 0,1 0 0,0 1 0,0-1 0,0 0 1,-1 0-1,1 1 0,0-1 0,0 0 0,0 0-243,3 1 442,1-1 0,-1 1 0,0-1 1,0 0-1,1 0 0,1-1-442,8-1 451,64-10 575,-68 10-917,-1 0-1,1-1 1,-1 0-1,1-1 0,-1 0 1,6-5-109,-14 9 20,0-1-1,0 1 1,0-1-1,0 1 1,0-1 0,0 0-1,0 0 1,-1 1 0,1-1-1,0 0 1,-1 0 0,1 0-1,0 0 1,-1 0-1,1 0 1,-1 0 0,1 0-1,-1 0 1,0 0 0,1 0-1,-1 0 1,0 0 0,0 0-20,0-1 11,0 1 0,-1-1 1,1 1-1,0 0 1,-1-1-1,1 1 1,-1 0-1,0 0 1,1-1-1,-1 1 1,0 0-1,0 0 0,0 0 1,0 0-1,0 0 1,0 0-12,-6-5 10,0 0 1,0 1-1,0 0 1,-1 1-1,-2-2-10,7 4 12,-35-16 248,-16-6-260,32 15 173,-1 0 0,2-2 0,-1-1 0,2 0 0,-5-5-173,23 16-2,1 0 1,0 0 0,-1 0-1,1 0 1,0 0 0,0-1-1,0 1 1,0 0 0,0 0-1,0-1 1,0 1-1,1-1 1,-1 1 0,0-1-1,1 1 1,-1-1 0,1 1-1,0-1 1,-1 1 0,1-1-1,0 1 1,0-1 0,0 0-1,0 1 1,0-1-1,0 1 1,1-1 0,-1 0-1,0 1 1,1-1 0,-1 1-1,1-1 1,0 1 0,-1 0-1,1-1 1,0 1-1,0-1 1,0 1 0,0 0-1,0 0 1,1-1 1,4-4-168,0 0 0,0 1 0,1 0 0,0 0 0,0 1 0,0 0 0,5-3 168,3 1-1460,-1 0-1,1 1 1,1 0 0,-1 1 0,15-1 1460,2 1-5651,-1 2 1,17 1 5650,-10 3-2800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8320,'9'2'-335,"0"1"12164,-10 1-5396,-2 2-5678,-9 10 17,-1 0 0,-1 0-772,-21 27 226,34-41-214,-1 0-1,1 0 0,0 0 1,0 0-1,0 1 0,0-1 0,0 0 1,0 1-1,1-1 0,-1 1 1,1-1-1,0 1 0,0-1 1,0 1-1,0-1 0,0 0 0,0 1-11,1-1 13,-1 0-1,1-1 1,-1 1-1,1 0 1,0-1-1,-1 1 1,1-1 0,0 0-1,0 1 1,0-1-1,1 0 1,-1 1-1,0-1 1,0 0-1,1 0 1,-1 0-1,0 0 1,1 0-1,-1 0 1,1 0-1,-1-1 1,1 1-1,0-1 1,-1 1-1,1-1 1,0 1-13,2-1 3,1 1 1,-1-1-1,1 0 1,-1 0-1,0 0 0,1-1 1,-1 1-1,1-1 1,-1 0-1,0-1 1,1 1-1,-1-1 1,0 1-1,0-1 1,0-1-1,0 1 0,-1 0 1,1-1-1,-1 0 1,1 0-1,-1 0 1,0 0-1,0-1 1,1-1-4,-1 2-283,0-1 1,0 0 0,0 0 0,-1 0 0,1 0 0,-1 0 0,0 0 0,-1 0 0,1-1 0,-1 1 0,0-1 0,0 0-1,0 1 1,0-1 0,-1 0 0,0 1 0,0-1 0,0 0 0,-1 1 0,1-1 0,-1 0 0,0 1 0,-1-4 282,1 7-206,1 0 1,-1 0 0,0 1-1,1-1 1,-1 0 0,0 0-1,1 0 1,-1 1 0,0-1-1,0 0 1,0 1 0,-1-2 205,-10-3-1574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5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40 12544,'-11'-22'4122,"11"21"-3869,-1 1 1,1-1-1,0 0 0,0 0 0,0 0 0,0 1 0,0-1 1,0 0-1,0 0 0,0 0 0,0 1 0,0-1 0,0 0 1,0 0-1,1 0 0,-1 1 0,0-1 0,0 0 0,1 0 1,-1 1-1,1-1 0,-1 0-253,0 1 3,5 11 2728,-2-1-2591,1 1 0,-1-1 0,-1 1 0,0-1 0,-1 1 1,0 0-1,-1 10-140,1-11 59,0 7-24,0-1-1,1 0 1,1 0-1,2 2-34,-5-14 25,1-1 0,0 1 0,0-1 0,1 1 0,-1-1 0,1 0 0,0 0 0,-1 1-1,2-1 1,-1 0 0,0-1 0,0 1 0,1 0 0,0-1 0,-1 1 0,1-1 0,0 0 0,0 0-1,0 0 1,0 0 0,4 1-25,4-1-68,1 0 1,0 0-1,0-1 0,0 0 1,0-1-1,4-1 68,30 2-3844,-37-1 1462,-1 1 1,0 0 0,0 1 0,5 2 2381,4 2-2912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23 11776,'-51'-22'7733,"51"22"-7522,-1 0-1,0 0 1,1 0 0,-1 0 0,1 0 0,-1 0 0,1 0-1,-1 0 1,0 1 0,1-1 0,-1 0 0,1 0 0,-1 1 0,1-1-1,-1 0 1,1 1 0,0-1 0,-1 1 0,1-1 0,-1 1-1,1-1 1,0 0 0,-1 1 0,1-1 0,0 1 0,-1 0 0,1-1-1,0 1 1,0 0-211,-9 16 446,8-14-415,1 1 0,-1-1 1,1 0-1,-1 1 0,1-1 1,0 0-1,0 1 0,0-1 1,1 0-1,-1 0 1,1 1-1,0-1 0,0 0 1,0 0-1,0 0 0,1 0 1,-1 0-1,1 0 0,0 0 1,-1 0-1,1-1 1,1 1-1,-1 0 0,3 1-31,1 3 136,1-1-1,0 0 0,0 0 0,1-1 0,0 0 1,0 0-1,0-1 0,4 2-135,-6-4 110,1 0 0,0 0 1,0 0-1,0-1 0,-1 0 0,1 0 0,0-1 0,0 0 0,0 0 1,0-1-1,0 0 0,0 0 0,0 0 0,0-1 0,0 0 0,0-1-110,-2 2-160,0-2 0,-1 1-1,1 0 1,0-1 0,-1 0-1,1 0 1,-1 0 0,0-1-1,0 0 1,0 1-1,-1-1 1,1 0 0,-1-1-1,0 1 1,0-1 0,-1 1-1,1-1 1,-1 0 0,0 0-1,0 0 1,0-1 160,0-18-1824,2 2 645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5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28 9216,'-18'-15'3061,"18"15"-2851,-1-1 0,1 1 0,0 0-1,-1-1 1,1 1 0,0-1 0,-1 1 0,1-1 0,0 1 0,0-1-1,0 0 1,-1 1 0,1-1 0,0 1 0,0-1 0,0 1 0,0-1 0,0 0-210,0-1 1972,1 4 427,0 0-2080,-1 0-1,1 0 1,0 0-1,0 0 1,1 0-1,-1 0 1,0 0-1,1 0-318,5 9 380,1 8-191,0 0 1,-2 1-1,0-1 0,-1 1 0,-1 1-189,12 101-5136,-13-86 793,-2-19 1015,-1-4 1211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6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13696,'-24'4'5087,"24"-4"-3967,12 11 352,-4-11 224,8 3-1024,21-3 224,8 5-544,22-10-480,-1 5 64,3 0-4960,-3 5 2784,-8-5-3551,-10 3 3327</inkml:trace>
  <inkml:trace contextRef="#ctx0" brushRef="#br0" timeOffset="1">717 78 13696,'-14'-7'5183,"14"7"-4031,0 3 512,0-3 224,4 4-1152,1 4 0,0 2-448,-2 9 0,1-1-160,1 3-704,-2 2 320,-3-2-5056,4 5 2912,1-5-3519,2-2 3423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32 15104,'-32'-21'4901,"31"20"-4690,0 0-1,-1 0 1,1 0 0,-1 0 0,1 0 0,-1 1-1,1-1 1,-1 0 0,0 1 0,1-1 0,-1 1-1,0 0 1,0 0 0,1-1 0,-2 1-211,-3 0 587,3 0-356,0 0 1,0-1-1,0 2 0,0-1 0,-1 0 1,1 1-1,0-1 0,0 1 1,0 0-1,1 0 0,-1 0 1,0 1-1,0-1 0,0 1 1,-1 1-232,-4 1 146,-2 1-127,1 0 0,0 1 0,1 0 0,0 1 0,0-1 0,-4 5-19,10-8 3,0-1 0,0 1-1,0-1 1,0 1 0,0 0-1,1 0 1,-1 0 0,1 0-1,0 0 1,-1 3-3,2-4 0,-1 0 1,1 0-1,0 0 1,0-1-1,0 1 0,0 0 1,0 0-1,1 0 1,-1 0-1,1 0 1,-1 0-1,1-1 1,0 1-1,-1 0 0,1 0 1,0-1-1,0 1 1,0-1-1,1 2 0,3 3-183,1 0 0,0 0-1,0 0 1,1-1 0,0 1 0,0-2-1,0 1 1,0-1 0,1 0 0,-1-1-1,1 1 1,0-2 0,0 1 0,0-1-1,0 0 1,1-1 0,-1 0 0,2 0 183,-3 0-218,0-1 0,0 0 1,0 0-1,0-1 1,0 0-1,0 0 1,0-1-1,-1 0 0,1 0 1,0 0-1,-1-1 1,0 0-1,0 0 1,0-1-1,0 1 0,0-1 1,-1-1-1,1 1 1,-1-1-1,0 0 1,-1 0-1,2-3 218,7-15-3274,-3 4 1194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0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10 370 13696,'-2'-38'11181,"-1"1"-8289,-1-34-3163,4 69 258,2-23-129,-2 24 134,0 1 1,0-1-1,0 1 0,0-1 1,0 1-1,0-1 0,0 1 1,0-1-1,0 1 0,0-1 1,1 1-1,-1-1 0,0 1 1,0-1-1,1 1 0,-1-1 0,0 1 1,1 0-1,-1-1 0,0 1 1,1-1-1,-1 1 0,1 0 1,-1 0-1,1-1 0,-1 1 1,0 0-1,1 0 0,-1-1 0,1 1 1,-1 0-1,1 0 0,0 0 1,-1 0-1,1 0 0,-1 0 1,1 0-1,-1 0 0,1 0 1,-1 0-1,1 0 0,-1 0 1,1 0 7,7 4-121,-1 0 1,1 0 0,-1 1 0,0 0 0,3 3 120,18 13-199,-22-18 166,19 13 137,1 0 1,0-3 0,9 3-105,-29-13 129,1 0 1,0 0-1,0-1 1,0-1-1,0 1 0,0-1 1,0 0-1,0 0 1,1-1-1,-1 0 0,0-1 1,0 1-1,0-1 1,0-1-1,0 1 0,3-2-129,-8 2 28,0 0-1,1 0 0,-1-1 1,0 1-1,0 0 0,0-1 1,0 0-1,0 1 0,0-1 1,-1 0-1,1 0 0,0 0 1,-1 0-1,0 0 0,1 0 1,-1-1-1,0 1 0,0 0 0,0-1 1,0 1-1,0-3-27,0-4-19,0 0-1,0 0 1,0-1-1,-1 1 0,-1-3 20,1 12-1,-2-29-312,-1 1 0,-1 0 0,-2-2 313,-1 1-6522,-6-14 6522,7 28-4299,1 10 1484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0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49 14720,'-17'0'5439,"29"0"-4223,5-5 160,0 5-192,3-3-448,13-1 32,-4-3-352,7 0-96,-2-1-192,-5 1-32,-5 4 32,-4-2-1408,1 5-640,-4 0 960,-5 8 448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34 12032,'-15'-8'4575,"15"8"-3583,0-3 1088,0-2 896,0 10-1664,0-10 192,0 5-928,0-3-64,0 6-320,0-6-864,0 3 320,0-3-3360,0 3 2048,0-7-1984,12 2 2113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5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14720,'-29'0'5535,"29"0"-4319,-8 0 384,1 0-32,14 0-992,-7 0-1344,0 0 384,0 0-960,5 3 768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6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 9984,'-17'-6'3285,"17"6"-3055,0 0 0,-1 0 1,1-1-1,0 1 0,0 0 1,-1 0-1,1 0 0,0-1 0,0 1 1,-1 0-1,1 0 0,0-1 0,0 1 1,0 0-1,0 0 0,-1-1 1,1 1-1,0 0 0,0-1 0,0 1 1,0 0-1,0-1 0,0 1 0,0 0 1,0 0-231,1 6 3043,0 4-2710,0-1 0,1 1 0,0-1 0,0 1 0,3 3-333,2 12 9,38 158 221,-41-172 9,5 30-3479,-8-38 2839,-1 0 0,0 0 0,0 0 0,0 0 0,0 0 0,0 0 0,0 0 0,-1 0 0,0 0 0,0 0 0,1-1 0,-2 2 401,-2 4-288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13312,'18'-16'4346,"-17"16"-4264,-1 0 0,1-1 1,-1 1-1,1 0 0,-1-1 0,1 1 0,0 0 1,-1 0-1,1-1 0,0 1 0,-1 0 0,1 0 0,0 0 1,-1 0-1,1 0 0,0 0 0,-1 0 0,1 0 1,0 0-1,-1 0 0,1 0 0,0 1-82,10-1 311,2 0 169,0 1 0,1 1-1,-1 0 1,0 0-1,1 2-479,7 1 255,-1 2 0,1 1 0,-1 0 0,-1 2 0,0 0 0,0 1 0,-1 1 1,0 0-1,-1 2 0,0 0 0,0 2-255,-12-11 49,0 1 0,0-1 1,-1 1-1,0 0 1,0 0-1,0 1 0,-1-1 1,0 1-1,0 0 0,-1-1 1,0 1-1,0 0 1,0 1-1,-1-1 0,0 0 1,-1 0-1,1 1 1,-1-1-1,-1 0 0,0 0 1,0 1-1,0-1 1,-1 3-50,-1-1 41,0-1 0,0 1 1,-1-1-1,0 0 0,0 0 1,-1 0-1,0-1 0,0 0 1,-1 0-1,0 0 0,-2 1-41,-7 7-147,-1-2 0,0 0 0,-1 0 0,-6 1 147,22-13-1247,2-1 327,6-3-221,10-6-319,8-2 212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 13952,'-21'-6'5183,"21"6"-4031,0 3 448,0 0 192,0 4-1120,0 4-32,0 7-416,0 5-64,0 6-96,-5 4-64,5 4 32,-3-5-1664,3-7 896,0-2-1184,8-1 1088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7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 12928,'-32'-49'7887,"32"49"-7824,0 0-1,0 0 0,0 0 0,0 0 0,0 0 1,1 0-1,-1 0 0,0 0 0,0 0 1,0 0-1,0 0 0,0 0 0,0 1 0,0-1 1,0 0-1,0 0 0,0 0 0,0 0 0,0 0 1,0 0-1,0 0 0,0 0 0,0 0 1,0 0-1,0 0 0,0 0 0,0 0 0,0 1 1,0-1-1,0 0 0,0 0 0,0 0 0,0 0 1,-1 0-1,1 0 0,0 0 0,0 0 1,0 0-1,0 0 0,0 0 0,0 0 0,0 0 1,0 0-1,0 0 0,0 0 0,0 0 0,0 0 1,0 0-1,0 0 0,0 0 0,0 0 1,-1 0-1,1 0 0,0 0 0,0 0 0,0 0 1,0 0-1,0 0 0,0 0 0,0 0 0,0 0 1,0 0-1,0 0 0,0 0 0,0 0-62,0 13 940,5 17-1054,-2-18 108,2-1 0,-1 1 1,1-1-1,1 0 0,0-1 1,1 0-1,3 5 6,1-1-3,0 0-1,1-1 1,1-1-1,11 10 4,-19-18 67,1 0-1,-1 0 1,1 0-1,0-1 1,0 0-1,0 0 1,0 0-1,6 1-66,-11-4 25,1 0 0,-1 1 0,1-1 1,0 0-1,-1 0 0,1 0 0,-1 0 0,1 0 0,-1-1 0,1 1 0,-1 0 0,1-1 0,-1 1 0,1-1 0,-1 1 0,1-1 0,-1 0-25,1 0 27,-1-1 0,1 1 0,-1 0-1,1-1 1,-1 0 0,0 1 0,1-1 0,-1 0-1,0 0 1,0 1 0,-1-1 0,1 0 0,0 0-1,0 0 1,-1 0 0,1-1-27,3-22-58,-1-1-1,-1 1 1,-1-1 0,-3-23 58,2 2-1634,1 26 205,7 5 490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55 11520,'-34'-33'4288,"34"33"-3329,0-19 993,0 16 768,0 6-1536,0 2 288,9 6-928,-1 4 192,1 6-448,-1 5 0,4 0-192,-3 0 0,3-2-32,-4-1-896,1 3 448,-6-8-768,6 3 672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33 332 8960,'-14'0'2896,"14"0"-2710,0 0 1,0 0-1,0 0 0,-1 0 1,1 1-1,0-1 1,0 0-1,0 0 1,0 0-1,-1 0 0,1 0 1,0 0-1,0 0 1,0 1-1,0-1 1,0 0-1,0 0 0,-1 0 1,1 0-1,0 1 1,0-1-1,0 0 1,0 0-1,0 0 1,0 0-1,0 1 0,0-1 1,0 0-1,0 0 1,0 0-1,0 1 1,0-1-1,0 0 0,0 0 1,0 0-1,0 1 1,0-1-1,0 0 1,0 0-1,0 0 1,0 1-187,2 3 1758,0-1-1609,1-1 1,-1 0-1,0 0 0,1 0 0,0 0 1,-1 0-1,1-1 0,0 1 0,0-1 1,0 0-1,0 0 0,0 0 0,0 0 1,0 0-1,1-1 0,2 1-149,7 0 209,0 0-1,1-1 0,5-1-208,-10 1 94,0 0 0,1-1 0,-1 0 0,0 0 1,0-1-1,0 0 0,0-1 0,0 0 0,0-1 0,-1 1 0,3-3-94,-9 5 17,-1 0 0,0 0 0,0 0 0,0 0 0,1 0 0,-1 0 0,0 0 0,0 0 0,-1 0 0,1-1 0,0 1 0,0 0 0,-1-1 0,1 1 0,0 0 1,-1-1-1,0 1 0,1-1 0,-1 1 0,0-1 0,0 1 0,1-1 0,-1 1 0,0-1 0,-1 1 0,1-2-17,0 0 20,-1 1-1,0-1 1,0 0 0,0 0-1,0 1 1,0-1 0,-1 0-1,1 1 1,-1 0 0,0-1-1,1 1 1,-1 0 0,-1-1-20,-8-7 41,-1 1 1,0 0-1,0 1 1,-1 1-1,0 0 1,0 0-1,-7-1-41,-4-3 248,-16-10-248,36 18 26,-4-2 26,0 0 0,0 0 1,0-1-1,-4-5-52,10 9 4,1 1-1,-1-1 0,1 1 1,0-1-1,-1 0 0,1 1 1,0-1-1,0 0 0,0 0 0,0 0 1,0 0-1,1 0 0,-1 0 1,1 0-1,-1 0 0,1 0 1,0 0-1,0 0 0,-1-1 1,2 1-1,-1 0 0,0 0 1,0 0-1,1-1-3,1-2-125,0 0 1,0 1-1,1-1 0,0 1 1,-1 0-1,1 0 1,1 0-1,-1 0 0,1 0 1,0 1-1,-1 0 1,1-1-1,1 2 0,-1-1 1,0 0-1,1 1 0,-1 0 1,2-1 124,3-1-1360,1 0 1,0 1-1,0 0 1,0 1-1,0 0 0,0 0 1,1 1-1,5 0 1360,9 3-2474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8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 11776,'-4'-8'4480,"4"8"-3489,-5 3 1057,2 2 736,6 1-1600,-6 6 64,3 6-800,-4 11-128,-1 0-192,0-3-160,5 0 0,0 0-2016,5-8 1120,0 0-1760,2-4 1568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8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88 12544,'-17'-11'4495,"9"6"412,16 14-2976,47 43-1945,20 19 277,-64-61-85,2 0 1,0-1-1,0-1 1,0 0-1,7 2-178,-19-10 58,1 1 1,-1 0-1,1-1 0,-1 1 1,1-1-1,-1 0 0,0 1 1,1-1-1,0 0 1,-1 0-1,1 0 0,-1 0 1,1 0-1,-1 0 0,1 0 1,-1-1-1,1 1 0,-1 0 1,1-1-1,-1 0 1,2 0-60,-2 0 45,1 0-1,-1-1 0,1 1 0,-1-1 0,1 1 1,-1-1-1,0 0 0,1 1 0,-1-1 0,0 0 1,0 0-1,-1 0 0,1 0 0,0-1-43,2-8 49,0 0 1,-1 0-1,-1-1 0,0 1 0,0-5-49,-1 9 9,4-77-93,-4 27-3848,1 46 1431,6 9 858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1.1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30 147 13056,'-29'0'4927,"29"0"-3839,12-3 832,0 3 128,0-3-640,5-2-64,7-3-672,13-5-160,4-5-320,1 2-128,-5 1 32,-1 4-1472,-2 4-672,-5 7 1056,-10 7 480</inkml:trace>
  <inkml:trace contextRef="#ctx0" brushRef="#br0" timeOffset="1">584 19 14080,'-5'-3'1773,"3"2"-923,0-1 1,0 1-1,0 0 0,0-1 1,0 1-1,0-1 0,0 0 0,0 0-850,1 1 2107,1 1-672,0 0-443,3 12-273,1 3-664,5 18 9,1 0-1,5 9-63,-3-11 31,-8-19-105,1 0-1,0-1 1,0 1-1,5 6 75,-1-3-686,-8-12 121,0 0-1,1 0 1,0 0-1,0 0 1,0 0-1,0 0 1,0-1 0,0 1-1,1-1 1,-1 1-1,1-1 1,0 0-1,0 0 1,0 0 565,8 2-758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39 13056,'-39'-35'8015,"39"35"-7891,-1 0-1,1-1 0,0 1 0,-1 0 0,1-1 1,0 1-1,-1 0 0,1 0 0,0-1 0,-1 1 1,1 0-1,-1 0 0,1 0 0,0 0 0,-1 0 1,1 0-1,-1 0 0,1-1 0,-1 1 0,1 0 1,-1 0-1,1 1 0,0-1 0,-1 0 0,1 0 1,-1 0-1,1 0 0,-1 0 0,1 0 0,0 0 1,-1 1-1,1-1 0,0 0 0,-1 0-123,0 1 84,0 1 0,0-1 0,0 0 0,1 0 0,-1 0 0,0 1 0,0-1 1,1 0-1,-1 1 0,1-1 0,-1 1-84,-6 34-287,6-30 315,0 0-1,1 0 1,0 0 0,0 0-1,1 0 1,0 0 0,0 0-1,0 0 1,1 0 0,-1-1 0,1 1-1,1 0 1,-1-1 0,1 0-1,0 1 1,0-1 0,1 0 0,-1-1-1,1 1 1,0-1 0,0 1-1,1-1 1,-1 0 0,1-1-1,0 1 1,0-1 0,0 0 0,1 0-1,-1-1 1,1 1 0,-1-1-1,1-1 1,0 1 0,0-1-1,-1 0 1,4 0-28,6 1-109,1-2 1,-1 0-1,0-1 0,0-1 0,1 0 0,13-4 109,-17 3-1710,-1-1-1,0 0 1,-1 0 0,1-1-1,9-7 1711,-7 4-2042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56 14208,'-36'3'5279,"36"-3"-4127,8-8 128,-4 5 288,8 3-1024,13-7 416,4 3-608,8-6-384,5 5 0,-6-5-4192,0 7 2336,-10-5-3039,3 8 2815</inkml:trace>
  <inkml:trace contextRef="#ctx0" brushRef="#br0" timeOffset="1">42 121 14080,'-24'23'5279,"24"-23"-4127,12 3 544,-5-3 128,6 0-1120,12-3-128,4 3-384,12-8-3520,0 1 1824,3-4-3007,-1 6 2559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40 11008,'-24'-29'4128,"24"29"-3200,-20-10 1119,11 10 1025,9 3-1728,-7 9 128,-3 6-928,-2 14-256,5 4-192,-5 9-224,2-1 64,3 0-3008,7 0 1696,4-5-2336,4-5 2113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19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91 12032,'-34'-28'3978,"33"27"-3777,0 0-1,0 0 1,0 0-1,0 1 1,0-1-1,0 0 1,0 0-1,0 0 1,0 1-1,-1-1 1,1 1-1,0-1 1,0 1-1,-1-1 1,1 1-201,-3-1 672,4 1-590,-1 0 0,1 0 0,0 0 0,0 0 0,-1 0 0,1 0 0,0 0-1,0 0 1,-1 0 0,1 0 0,0 0 0,-1 0 0,1 0 0,0 0 0,0 0 0,-1 0 0,1 0 0,0 0 0,0 0-1,-1 0 1,1 0 0,0 0 0,0 0 0,-1 1 0,1-1 0,0 0 0,0 0 0,0 0 0,-1 0 0,1 1 0,0-1 0,0 0-1,0 0 1,0 0 0,-1 1 0,1-1-82,0 12 1057,9 14-674,-2-14-378,0-1 0,1 0 0,1-1-1,0 0 1,0 0 0,8 5-5,9 7-142,1-2-1,4 2 143,-12-10 162,0-1-1,11 5-161,-21-12 149,0 0 0,1-1 0,-1 0 0,1 0 0,-1-1 0,1-1 0,1 1-149,-8-2 69,1 0 1,0 0-1,0 0 1,0-1 0,-1 1-1,1-1 1,3-1-70,-5 1 26,0 1 0,-1-1 0,1 0 1,0 0-1,-1 0 0,1 0 0,0 0 1,-1 0-1,1 0 0,-1 0 0,0-1 1,1 1-1,-1-1 0,0 1 0,0-1 1,0 1-1,1-1-26,-1-3 35,1 0 1,-1 1-1,0-1 1,0 0-1,0 0 1,0 0-1,-1 0 1,0-3-36,-3-40 116,2 31-395,-1 1 1,-1-1-1,0 1 1,-1 0-1,-1 0 1,-1 0-1,0 1 1,-1-1-1,-5-7 279,5 16-3552,5 6 1040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2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19 17535,'-22'-15'5739,"22"14"-5644,0 1 1,-1 0-1,1 0 0,0-1 1,-1 1-1,1 0 0,0 0 1,0 0-1,-1 0 0,1-1 1,0 1-1,-1 0 0,1 0 1,-1 0-1,1 0 0,0 0 1,-1 0-1,1 0 0,0 0 1,-1 0-1,1 0 0,0 0 1,-1 0-1,1 0-95,-4 1 252,2-1-124,0 0 0,0 0 0,-1 0 1,1 1-1,0-1 0,0 1 0,0 0 1,0 0-1,0 0 0,0 0 0,0 0 1,0 0-1,1 0 0,-1 0 0,0 1 1,1-1-1,-1 1-128,-4 4 46,1 0 1,0 1-1,0 0 1,1 0-1,-1 0 0,-1 5-46,5-9 2,0 0 0,0 0 0,0 0 0,0 0 0,0 0 0,0 1 0,1-1 0,0 0 0,0 0 0,0 1 0,0-1 0,0 0 0,0 0 0,1 1 0,0-1 0,-1 0 0,1 0 0,1 2-2,-1-3 17,1 0 0,-1-1 0,0 1 0,1 0 0,-1-1 0,1 1 0,-1-1 0,1 0 0,0 1 0,0-1 0,0 0 0,0 0 0,0 0 0,0 0 0,0 0 0,0-1 0,0 1 0,0 0 0,0-1 0,0 0 0,0 1 0,2-1-17,2 0 73,-1 0 0,1 0 1,-1 0-1,1 0 0,-1-1 1,1 0-1,-1 0 0,2-1-73,-4 1-8,0 0-1,0-1 0,-1 1 0,1-1 1,0 1-1,-1-1 0,1 0 0,-1 0 0,0 0 1,0 0-1,1-1 0,-1 1 0,-1-1 1,1 1-1,1-2 9,-1-1-544,1 0 1,-1 0-1,0 0 1,-1 0-1,1 0 1,-1 0-1,0 0 1,0-3 543,2-5-1142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2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21 129 12288,'-4'-7'1509,"3"5"-1122,0 1 1,0 0-1,0-1 0,0 1 1,0 0-1,0-1 1,0 1-1,0 0 0,-1 0 1,1 0-1,0 0-387,-2 1 2371,3 6-932,3 13-513,9 22-979,1-2 94,-4-12 302,6 27-343,-12-44 263,-1-22-41,-3-25-158,-1 20-69,1 0-1,1 0 1,1 0 0,0 0 0,1 0-1,3-10 6,-3 19-23,0 1 0,1-1 0,0 1 0,0 0 0,1-1-1,0 1 1,0 1 0,0-1 0,1 1 0,0-1 0,0 1 0,1 1 0,-1-1-1,1 1 1,5-4 23,-7 7-20,-1 0-1,1 0 0,0 0 1,0 0-1,-1 1 0,1 0 1,0-1-1,3 1 21,-6 1-13,-1 0 0,1 0 0,0 0 0,0-1-1,0 1 1,-1 1 0,1-1 0,0 0 0,0 0 0,0 0-1,-1 0 1,1 1 0,0-1 0,-1 0 0,1 0 0,0 1-1,0-1 1,-1 1 0,1-1 0,0 1 13,-1 0-17,1-1 0,-1 1 0,1 0 0,-1 0 0,0 0 0,1 0 0,-1 0 0,0 0 0,0 0 1,1 0-1,-1 0 0,0 0 0,0-1 0,0 1 0,0 0 0,0 0 0,-1 0 0,1 0 0,0 0 0,0 0 0,-1 0 17,-2 11 5,-1 0 0,-1 0-1,0-1 1,-1 0 0,0 0-1,0 0 1,-2 0-5,0 1 350,0 1-1,1 0 1,1 0 0,0 1 0,-2 8-350,7-20 44,0 0 0,1 0 1,0-1-1,-1 1 1,1 0-1,0 0 0,0 0 1,0 0-1,0 0 1,0 0-1,0 0 0,1-1 1,-1 1-1,1 0 1,-1 0-1,1 1-44,0-1 32,1-1 0,-1 1 0,0-1 0,1 0 0,-1 1 0,0-1 0,1 0 0,-1 0-1,1 0 1,0 0 0,-1 0 0,1-1 0,0 1 0,0 0 0,-1-1 0,1 1 0,1-1-32,17 4 45,-1-1 0,0-1-1,2-1-44,21 3-1777,-40-4 1131,0 0 0,0 0-1,0 1 1,0-1 0,0 1-1,0-1 1,0 1 0,0 0-1,0 0 1,0 0 0,0 0-1,-1 0 1,1 0 646,9 9-6488,-2 1 2691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0:2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10 310 13312,'-3'1'941,"-2"2"2952,3-7-802,9-12 2182,8-27-4392,-7 5-749,-2 0-1,-1 0 1,-2-3-132,0 3-75,-3 35 65,0 0-12,0 1 0,1-1 0,-1 0 0,1 0 0,-1 0 0,1 0 0,0 1 0,0-1 0,1-1 22,-2 4-2,0-1-1,0 1 1,0 0 0,0 0-1,0 0 1,1 0-1,-1 0 1,0 0 0,0 0-1,0 0 1,0 0-1,0 0 1,0 0 0,0-1-1,1 1 1,-1 0-1,0 0 1,0 0 0,0 0-1,0 0 1,0 0 0,0 0-1,1 0 1,-1 0-1,0 0 1,0 0 0,0 0-1,0 0 1,0 1-1,0-1 1,1 0 0,-1 0-1,0 0 1,0 0-1,0 0 1,0 0 0,0 0-1,0 0 1,0 0-1,0 0 1,1 0 0,-1 1-1,0-1 1,0 0-1,0 0 1,0 0 0,0 0-1,0 0 1,0 0 0,0 0-1,0 1 1,0-1-1,0 0 1,0 0 0,0 0-1,0 0 1,0 0 2,4 10-93,0 10-189,1 0 0,2 0 0,5 11 282,-9-24-25,0-1 0,0 1 0,1-1 0,0 0-1,0 0 1,1-1 0,0 1 0,0-1 0,0 0 0,0 0 0,1-1 0,3 3 25,-6-5 30,-1-1 0,0 1 0,0-1 0,1 0 0,-1 0 0,1 0 0,-1 0 0,1 0 0,0 0 0,-1-1 0,1 1 0,-1-1 0,1 0-1,0 0 1,0 0 0,-1 0 0,1 0 0,0-1 0,-1 1 0,1-1 0,-1 0 0,1 1 0,-1-1 0,1 0 0,-1-1 0,2 0-30,1-2 71,1-1 1,-1 0-1,-1 0 0,1-1 1,-1 1-1,1-1 0,-2 0 1,1 0-1,1-5-71,5-10 66,-1-1-1,2-6-65,-9 20-6,1-2 1,1 0 0,0 0 0,0 0-1,1 0 1,3-4 5,-7 14 0,-1-1 0,0 1 0,0 0 0,0 0 0,0-1 0,0 1 0,0 0 0,0 0 0,1 0 0,-1-1 0,0 1 0,0 0 0,0 0 0,1 0 0,-1-1 0,0 1 0,0 0 0,0 0 0,1 0 0,-1 0 0,0 0 0,0 0 0,1 0 0,-1 0 0,0-1 0,0 1 0,1 0 0,-1 0 0,0 0 0,0 0 0,1 0 0,-1 0 0,0 0 0,0 0 0,1 1 0,-1-1 0,0 0 0,0 0 0,1 0 0,-1 0 0,0 0 0,0 0 0,1 0 0,-1 1 0,0-1 0,0 0 0,0 0 0,1 0 0,-1 0 0,0 1 0,0-1 0,0 0 0,0 0 0,0 0 0,1 1 0,-1-1 0,0 0 0,0 0 0,0 1 0,0-1 0,0 0 0,0 0 0,0 1 0,0-1 0,0 0 0,0 0 0,0 1 0,0-1 0,0 0 0,0 1 0,2 19 0,-2 11 16,2 0 0,0 0 0,2-1 0,2 1 0,0-1 0,2 0-16,3 9-1475,-3-10-4986,-6-23 4573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1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 13568,'-5'0'5087,"5"0"-3967,-3-5 832,3 5 1120,0 0-1856,0-3-608,8 3-448,-4-4-192,8 1-1184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19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249 442 6912,'1'-1'200,"0"1"0,-1 0 0,1 0 0,-1 0 0,1 0 0,0 0 0,-1 0-1,1 0 1,0 0 0,-1 0 0,1 0 0,0 0 0,-1 0 0,1 0 0,0 0 0,-1 0 0,1 1 0,-1-1 0,1 0 0,-1 1 0,1-1 0,0 0-200,6 14 6758,-6-13-4352,-2-5-788,-6-10-634,-30-38-715,2-1 0,2-1 1,0-7-270,4 9 56,17 31-24,5 10-64,1 0 0,0 0 0,0-1 0,1 0 0,0 0 0,1 0 0,-2-11 32,6 22-3,0 0 0,0-1 0,0 1 0,0 0 0,0-1 0,0 1 0,0-1 0,1 1 0,-1 0 0,0-1 0,1 1 1,-1 0-1,1 0 0,0-1 0,-1 1 0,1 0 0,0 0 0,0 0 0,-1 0 0,1 0 0,1-1 3,0 0 0,0 1-1,0-1 0,0 1 0,1 0 1,-1 0-1,0 0 0,0 0 0,1 0 1,-1 0-1,1 1 0,2-1 1,-1 0 46,1 1 1,0-1-1,0 1 1,0 0-1,0 0 0,-1 1 1,1 0-1,0 0 0,0 0 1,-1 0-1,1 1 1,-1-1-1,1 2-46,-3-3 15,-1 1-1,1 0 1,-1 0-1,0 0 1,1 1 0,-1-1-1,0 0 1,0 0-1,0 1 1,0-1 0,0 1-1,0-1 1,0 0-1,-1 1 1,1 0 0,0-1-1,-1 1 1,1 0 0,-1-1-1,0 1 1,1 0-1,-1-1 1,0 1 0,0 0-1,0-1 1,0 1-15,-1 6-15,0-1 1,-1 0-1,0 0 1,0 0 0,-2 5 14,0-3-31,-9 24-133,-2-1-1,-2-1 1,0 0-1,-2-1 0,-5 3 165,2-1 119,19-28-86,0 1 0,0 0 0,1-1 1,0 1-1,-1 0 0,1 0 0,1 1 0,-1-1 0,1 0 0,0 2-33,1-6 6,0-1 0,0 0 0,0 1 0,0-1 0,0 0 0,1 1 0,-1-1 0,0 0 1,0 0-1,0 1 0,1-1 0,-1 0 0,0 0 0,0 1 0,1-1 0,-1 0 0,0 0 0,1 0 0,-1 1 0,0-1 0,1 0 0,-1 0 1,0 0-1,1 0 0,-1 0 0,0 0 0,1 0 0,-1 0 0,0 0-6,4 1 32,0-1 0,0 0 0,0 0-1,-1 0 1,1 0 0,0-1 0,0 0 0,-1 1 0,1-1 0,0-1 0,-1 1-1,1 0 1,-1-1 0,3-1-32,12-7 161,0-1-1,4-4-160,-8 5 92,97-68 1,-63 42-2869,-38 30 931,-2 8 607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0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53 10496,'-16'-43'9455,"10"36"-6686,3 9-1447,3 15-805,6 22-469,1-1 0,2 1 0,2-2 0,2 1 0,0-1 0,11 16-48,-22-50 90,0 1 0,0-1 0,0 0 0,0 0 0,1 1 0,-1-2 0,4 4-90,-6-6 17,1 1 0,-1-1 0,1 1 0,-1-1 0,1 0 0,0 1 0,-1-1-1,1 0 1,0 1 0,-1-1 0,1 0 0,0 0 0,-1 1 0,1-1 0,0 0 0,-1 0 0,1 0 0,0 0 0,0 0 0,-1 0 0,1 0 0,0 0 0,0-1 0,-1 1-1,1 0 1,0 0 0,-1-1 0,1 1 0,0 0 0,-1-1 0,1 1 0,-1 0 0,1-1 0,0 1 0,-1-1 0,1 1 0,-1-1 0,1 1 0,-1-1 0,0 1-1,1-1 1,-1 0 0,1 1 0,-1-1 0,0 0-17,5-10 64,-1 0 0,0 0-1,-1 0 1,0-1-1,-1 1 1,1-11-64,-1 7 29,10-82-152,-4 20-2255,-7 73 2203,-1 1-120,0 0 1,1 0-1,-1 0 1,1 0 0,0 0-1,0 0 1,0 0 0,0 0-1,1 0 1,-1 0-1,2-1 295,6-1-1280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1.5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22 9856,'-1'-3'1287,"-8"-11"1369,9 14-2228,-1 0 0,1-1 0,-1 1-1,1-1 1,0 1 0,-1 0 0,1 0 0,-1-1-1,1 1 1,-1 0 0,1 0 0,-1-1-1,1 1 1,-1 0 0,1 0 0,-1 0-1,0 0-427,1 0 1963,0 0-603,7 172 2522,-2-1-4079,2-135-2688,-5-39-4926,2-4 1670,-1-3 2616,-2 2 1760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18 16384,'-31'-15'5263,"31"15"-5144,-1-1-1,1 1 0,-1 0 0,1 0 0,-1-1 1,1 1-1,-1 0 0,1 0 0,-1 0 1,1 0-1,-1-1 0,1 1 0,-1 0 0,1 0 1,-1 0-1,0 0 0,1 0 0,-1 1-118,-2-1 195,0 0-64,1 0-1,-1 1 1,0-1 0,1 1 0,-1-1 0,1 1-1,-1 0 1,1 0 0,-1 0 0,1 1 0,0-1 0,0 0-1,-1 1 1,1 0 0,0-1 0,0 1 0,1 0 0,-3 2-131,-4 6 33,-1 1 1,1 0-1,1 1 1,0 0-1,1 0 1,0 0-1,1 1 1,0 1-34,3-9 1,0 1 0,1-1 0,0 1 0,0-1 0,0 1 0,0 0 0,1 0 0,0-1 0,0 1 0,1 0 0,-1 0 0,1-1 0,1 1 0,-1 0 0,1-1 0,0 1 0,0-1 0,0 0 0,1 0 0,2 4-1,-3-7 26,0 0 1,0 0-1,0 0 1,0 0 0,0 0-1,0-1 1,1 1-1,-1-1 1,0 0-1,1 1 1,-1-1 0,1 0-1,0-1 1,-1 1-1,1 0 1,0-1 0,-1 1-1,1-1 1,1 0-27,3 0 81,-1 0 1,0 0-1,0-1 1,0 0-1,0 0 1,-1 0-1,1-1 1,2-1-82,-4 1-179,1 1 1,-1-2 0,0 1 0,0 0-1,0-1 1,0 0 0,0 0-1,0 0 1,-1 0 0,0-1-1,1 0 1,-1 1 0,-1-1-1,1 0 1,0 0 0,1-5 178,-2 4-313,0 0 1,0 0 0,0 0 0,-1 0-1,1-4 313,0 1-316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1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42 291 13952,'-20'0'4511,"19"0"-4271,0 0 0,0 0-1,0 0 1,0 1 0,0-1-1,1 0 1,-1 0 0,0 0-1,0 1 1,0-1-1,0 0 1,0 1 0,1-1-1,-1 1 1,0-1 0,0 1-1,0 0-239,1-1 115,0 0 0,0 0-1,0 1 1,0-1-1,-1 0 1,1 0 0,0 0-1,0 0 1,0 0-1,0 0 1,0 0 0,-1 1-1,1-1 1,0 0-1,0 0 1,0 0 0,0 0-1,-1 0 1,1 0-1,0 0 1,0 0 0,0 0-1,0 0 1,-1 0-1,1 0 1,0 0 0,0 0-1,0 0 1,0 0-1,-1 0 1,1 0 0,0 0-1,0 0 1,0 0-1,0-1-113,4-52 1022,-2 25-890,-3-20-133,0 28-101,1 0 0,1 0 0,3-12 101,-1 26-131,1 9-2,4 12-99,-7-12 184,7 13-319,0 0 0,2-1 0,-1 0 0,10 10 367,-14-19 29,0-1 0,0 0 0,0 0 1,0 0-1,1-1 0,0 1 0,0-1 1,0-1-1,1 1 0,-1-1 0,1-1 1,0 1-1,2 0-29,-6-2 46,-1-1 1,1 1 0,-1-1-1,1 0 1,-1 1-1,1-1 1,0-1-1,-1 1 1,1 0 0,-1 0-1,1-1 1,-1 0-1,1 1 1,-1-1-1,0 0 1,1 0-1,-1 0 1,0-1 0,0 1-1,0 0 1,0-1-1,1 0-46,-1-1 33,1 1 0,-1-1-1,1 0 1,-1-1 0,0 1-1,-1 0 1,1 0 0,0-1-1,-1 1 1,0-1 0,0 0-1,0 1 1,0-1 0,0 0-1,-1-2-32,1-9-165,0-1 0,-1 0 0,-1 1 0,-3-15 165,1 14-4163,-1-1 0,-4-11 4163,4 18-2480,1 5-243,1 6-1860,2 8 1063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 11648,'-15'0'4288,"15"0"-3329,3 3 1217,-3-3 1568,17 0-2048,0 0-704,-1 0-672,1 0-384,3 0 32,4 0-1440,2 0 768,11-3-5888,-1-2 3649,-7 2-3617,0 6 3808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 10880,'-1'0'116,"-12"-7"5639,9 8-2706,5 5-1970,0 17 764,-1-9-1568,4 21-39,7 58 2984,-2 61-3220,-9-153 16,0-1 0,0 0 0,1 0 1,-1 0-1,0 0 0,0 0 1,1 1-1,-1-1 0,0 0 1,0 0-1,1 0 0,-1 0 1,0 0-1,1 0 0,-1 0 1,0 0-1,0 0 0,1 0 0,-1 0 1,0 0-1,1 0 0,-1 0 1,0 0-1,0-1 0,1 1 1,-1 0-1,0 0 0,0 0 1,1 0-1,-1 0 0,0-1 1,0 1-1,0 0 0,1 0-16,8-9 45,1-1 0,-1 1 0,0-2 0,1-3-45,0 1-18,0 1 1,1 0 0,1 0 17,12-9-105,1 2-1,1 1 1,2-1 105,45-25-6329,-59 37 3220,-11 4-731,-3 6 1403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12032,'4'3'4479,"-4"-3"-3487,25 18 768,-13-7 736,5 1-1440,4 6 352,3 0-864,-3 1-32,4-1-320,-9-4-736,0 4 288,-3-3-4224,-1 0 2464,-4-4-2719,4-1 2687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13440,'0'-1'353,"1"-8"3829,-1 9-4092,0 0 1,1-1-1,-1 1 1,0 0 0,0 0-1,0 0 1,0 0-1,1 0 1,-1 0 0,0-1-1,0 1 1,0 0 0,1 0-1,-1 0 1,0 0-1,0 0 1,1 0 0,-1 0-1,0 0 1,0 0-1,0 0 1,1 0 0,-1 0-1,0 0 1,0 0-1,0 0 1,1 0 0,-1 1-1,0-1 1,0 0-1,0 0 1,1 0 0,-1 0-91,1 1 191,0 0 1,-1 0-1,1 0 0,0 0 1,-1 0-1,1 0 1,0 0-1,-1 0 1,0 0-1,1 0 1,-1 1-1,1-1 0,-1 0 1,0 1-192,1 1 349,5 23 6,0-1 1,-2 1 0,0 13-356,1 5-59,-4-33-21,1-1 0,-1 1 0,-1 0 0,0 0 0,0 0 0,-1 0 0,-1 0 0,0 2 80,2-13-11,0 0 0,0 0 1,0 0-1,0 0 0,0 1 0,0-1 1,0 0-1,0 0 0,0 0 1,0 0-1,-1 0 0,1 0 0,0 0 1,0 0-1,0 0 0,0 1 0,0-1 1,0 0-1,0 0 0,0 0 0,0 0 1,0 0-1,0 0 0,0 0 0,0 0 1,-1 0-1,1 0 0,0 0 0,0 0 1,0 0-1,0 0 0,0 0 1,0 0-1,0 0 0,0 0 0,-1 0 1,1 0-1,0 0 0,0 0 0,0 0 1,0 0-1,0 0 0,0 0 0,0 0 1,-1 0 10,-3-4-206,-2-6-6,3 2 149,1 1 1,0-1 0,0 1-1,1-1 1,0 0 0,1 0 0,-1 1-1,1-1 1,1 0 0,0-5 62,1 2-30,0-1 1,1 1-1,0-1 1,1 1-1,0 0 1,3-6 29,-2 8-1,1-1 1,0 1 0,0 0 0,1 0 0,5-4 0,-10 10-12,1 0 0,0 0 1,-1 1-1,1-1 1,0 1-1,1 0 0,-1 0 1,0 0-1,1 0 1,-1 0-1,1 1 0,-1 0 1,1 0-1,0 0 1,0 0-1,3 0 12,-6 0-11,0 1 0,0 0 0,0 0 0,0 0 0,0 0 0,0 0 0,0 1 0,0-1 0,0 0 0,0 0 0,0 1 0,0-1 0,0 1 0,0-1 0,0 1 0,0-1 0,0 1 0,0-1 0,-1 1 0,1 0 0,0-1 0,0 1 0,-1 0 0,1 0 0,0 0 0,-1-1 0,1 1 0,-1 0 0,1 0 0,-1 0 0,0 0 0,1 0 0,-1 0 0,0 0 0,1 0 0,-1 0-1,0 0 1,0 0 0,0 1 11,0 1 83,-1 0-1,1 0 0,-1 0 1,1 0-1,-1 0 0,0 0 0,0 0 1,-1-1-1,1 1 0,0 0 0,-1-1 1,0 1-1,0 1-82,-2 0 207,-26 36 869,29-37-994,-1 0 0,0 0 1,1 0-1,-1 1 0,1-1 0,0 0 1,0 0-1,0 1 0,1-1 0,-1 0 0,1 1 1,0-1-1,0 1-82,0-1 47,1-1 0,-1 0-1,1 0 1,0 1 0,0-1 0,0 0 0,0 0-1,1 0 1,-1 0 0,0 0 0,1 0 0,-1-1-1,1 1 1,0 0 0,0-1 0,-1 1 0,1-1 0,0 0-1,2 1-46,6 4 130,0-1 0,1-1-1,6 3-129,-12-5 39,68 21-1841,-68-19 522,-1 3 426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3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 14080,'-8'-21'5279,"8"21"-4127,0 0 832,0 0 320,0 0-1376,0 3 64,5 4-640,-5 9 0,0 2-224,0 3-64,3 8-32,1 4-192,5 4 96,-5-8-1664,5 0 960,-6-3-1248,1-4 1152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 13952,'-35'-6'4591,"34"5"-4418,1 1-1,-1 0 0,0 0 1,0 0-1,0 0 0,0-1 1,0 1-1,0 0 0,1 0 1,-1 1-1,0-1 0,0 0 0,0 0 1,0 0-1,0 1 0,0-1 1,1 0-1,-1 1 0,0-1 1,0 1-1,1-1 0,-1 1 1,0-1-1,0 1 0,1-1 0,-1 1 1,1 0-1,-1-1 0,0 1 1,1 0-1,0 0 0,-1-1 1,1 1-1,-1 0 0,1 0 0,0 0 1,-1-1-1,1 1-172,0 3 90,-1 0 1,1-1-1,0 1 0,-1 0 0,2 0 0,-1-1 0,1 2-90,-1-2-27,2 15 36,1 0-1,1-1 0,1 0 0,0 0 1,2 0-1,2 5-8,-4-10 70,2 1-1,0-1 1,0-1 0,1 1 0,1-1 0,0 0-1,0-1 1,5 4-70,-9-11-82,-1 1-1,1-1 1,0 1-1,0-1 1,0-1-1,1 1 1,-1-1-1,1 0 1,-1 0-1,1-1 1,-1 1-1,1-1 1,2 0 82,-3-1-734,0 0 1,0 0 0,1 0 0,-1 0-1,0-1 1,0 0 0,1 0-1,-1 0 1,0-1 0,0 0 0,-1 0-1,1 0 1,0 0 0,0-1 733,16-9-2357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74 15104,'-21'-8'5695,"21"8"-4415,0-3 416,4 0 128,5 3-1152,7-8 128,9 1-512,4-4-672,8 3 192,-8-2-4448,-1 2 2560,-3 1-3039,-4 7 2975</inkml:trace>
  <inkml:trace contextRef="#ctx0" brushRef="#br0" timeOffset="1">84 169 14848,'3'-4'5631,"-3"4"-4383,9-8 192,4 2-64,-1 1-896,7-5-2080,10-1 832,0-4-1536,0 7 1280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2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10880,'14'21'3594,"-14"-20"-3491,1-1-1,-1 1 0,1 0 1,-1-1-1,1 1 0,-1-1 1,1 1-1,-1-1 0,1 1 1,-1-1-1,1 0 0,0 1 1,-1-1-1,1 0 0,0 1 1,0-1-103,11 6 1231,0 0 0,0-1 0,1-1 1,0 0-1,0-1 0,0 0 1,0-1-1,5 0-1231,-12-2 277,8 0 245,0 0 1,0-1-1,3-2-522,-14 3 49,-1 0 1,1-1 0,-1 1-1,1-1 1,-1 0 0,1 0-1,-1 0 1,0 0 0,0 0-1,1 0 1,-1 0 0,0-1-1,0 0 1,0 1 0,0-1-1,0 0 1,-1 0 0,1 0-1,-1 0 1,1-1-50,-1 2 10,-1 0 0,1-1 0,-1 1 0,0-1 0,0 1 0,0-1 0,0 1 0,0-1 0,0 1 0,0-1 0,0 1 0,0 0 0,-1-1 0,1 1 0,-1-1 0,1 1 0,-1 0 0,0-1 0,1 1 0,-1 0 0,0 0 0,0-1 0,0 1 0,0 0 0,0 0-10,-3-4 27,-3-5 33,0 0 0,-1 1 0,-1 1-1,1-1 1,-1 1 0,-1 0-60,-17-14 127,11 7-70,10 11-73,1-1 0,-1 1 0,1-1 1,1 0-1,-1 0 0,1-1 0,0 0 0,-1-1 16,4 5-1,1 1 0,-1-1 0,1 1 0,-1 0-1,1-1 1,0 1 0,0-1 0,0 1 0,0-1 0,0 1-1,0-1 1,0 1 0,1-1 0,-1 1 0,0-1-1,1 1 1,-1-1 0,1 1 0,0 0 0,-1-1-1,1 1 1,0 0 0,0 0 0,0-1 0,0 1-1,0 0 1,0 0 1,5-5 20,-1 1 0,1-1 1,1 1-1,3-2-20,-7 5-6,6-5-396,1 1 0,0 0 0,1 0 0,-1 1 0,1 1 0,0 0 0,0 0 0,7-1 402,3 4-720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1.8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68 13056,'-21'-12'4287,"18"10"1765,6 1-3484,13 1-2596,-4 1 722,37-1-164,205-4 905,-182 0-1191,0-4 0,35-9-244,-8-2-2779,-96 19 2308,-2 0 296,0-1 1,0 1 0,0 0-1,0 0 1,0-1-1,0 1 1,0 0 0,0 0-1,-1 0 1,1 0 0,0 0-1,0 1 1,0-1 0,0 0-1,0 0 1,0 0 0,0 1-1,0-1 1,-1 1 0,1-1-1,0 1 1,0-1 0,0 1-1,0 0 175,0 6-912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47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7936,'-3'-2'1090,"3"2"-910,0-1 0,-1 1 0,1 0 0,0 0 0,-1-1 0,1 1-1,0 0 1,0-1 0,-1 1 0,1 0 0,0-1 0,0 1 0,-1 0 0,1-1 0,0 1-1,0-1 1,0 1 0,0 0 0,0-1 0,-1 1 0,1-1 0,0 1 0,0 0 0,0-1-180,1 43 8423,2 5-6367,1 65-2253,-4 40 1317,0-147-1044,0 0 1,0-1-1,1 1 1,0-1 0,0 1-1,0-1 1,0 1-1,2 3-76,-2-6 24,0 0 0,0 0 1,0-1-1,0 1 0,1 0 0,-1-1 0,0 1 1,1-1-1,-1 1 0,1-1 0,0 0 0,-1 0 0,1 0 1,0 0-1,0 0 0,0 0 0,-1 0 0,1 0 1,0-1-1,0 1 0,2 0-24,25 2 92,0-1 0,0-2 0,0-1 0,1-1 0,10-2-92,54-4 36,-48 6-30,-19 0-1,0 1 0,18 3-5,7-1-37,-30-1-2241,-6-4-1466,-7 3 2336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48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3 230 8320,'0'0'306,"-1"1"0,1-1 0,0 1 0,0-1 0,-1 1 0,1-1 0,0 1 0,0-1 0,0 1 1,0 0-1,0-1 0,0 1 0,0-1 0,0 1 0,0 0 0,0-1 0,0 1 0,0-1 0,0 1 0,1-1 0,-1 1 1,0-1-1,0 1 0,1 0 0,-1-1 0,0 0 0,1 1 0,-1-1 0,0 1 0,1-1 0,-1 1 0,1-1 1,-1 0-1,1 1 0,-1-1 0,1 0 0,-1 1-306,2 0 1250,-2 0 297,0-1-486,6-7 1291,-5 3-2281,0-1 0,0 1-1,0-1 1,-1 0 0,0 1-1,0-1 1,0 0 0,0 1-1,-1-1 1,0 1 0,0-2-71,-2-17 76,-2-15-57,-2-20-86,7 51 46,0 1 1,0-1-1,0 0 0,1 0 1,0 0-1,0 1 1,1-2 20,-2 8 1,1-1 0,-1 0 0,0 0 0,0 1 0,1-1 0,-1 0 0,0 1 0,1-1 0,-1 1 0,1-1 0,-1 0 0,0 1 0,1-1 0,0 1 0,-1-1 0,1 1 0,-1-1 0,1 1 0,0 0 0,-1-1 0,1 1 0,-1 0 0,1-1 0,0 1 0,0 0 0,-1 0 0,1 0 0,0 0 0,-1 0 0,1 0 0,0 0 0,0 0 0,-1 0 0,1 0 0,0 0 0,0 0 0,-1 0 0,1 0 0,0 1 0,-1-1 0,2 0-1,3 3 11,0-1 1,1 1 0,-1 0 0,0 1-1,1 0-11,3 3 7,21 10 135,1 0 1,0-2-1,33 10-142,-62-25 69,1 1 0,0 0 1,-1 1-1,1-1 0,0 0 1,-1 1-1,0-1 0,3 3-69,-5-4 17,0 0 1,0 0-1,1 1 0,-1-1 0,0 0 0,0 1 1,0-1-1,0 0 0,1 1 0,-1-1 0,0 0 1,0 1-1,0-1 0,0 0 0,0 1 0,0-1 1,0 0-1,0 1 0,0-1 0,0 0 1,0 1-1,0-1 0,0 0 0,0 1 0,-1-1 1,1 0-18,0 1 24,-1 1 0,0-1 1,0-1-1,1 1 0,-1 0 0,0 0 1,0 0-1,0 0 0,0-1 1,0 1-1,-1 0-24,-30 20-304,2 1 0,0 2 0,-23 23 304,48-40-1179,7-4-2841,12-5-1527,2-3 3190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57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272 156 2176,'37'-19'1055,"1"1"-841,-26 13-98,1-1 1,-1 0-1,4-3-116,-13 8 479,0-1-1,1-1 1,-1 1-1,0 0 1,0-1 0,0 0-1,-1 1 1,1-1-1,-1 0 1,1 0-1,-1-1 1,0 1 0,1-3-479,-2 5 240,-1 0 0,0 0 0,0 0 0,0 0 0,1 0 0,-1 0 0,0 0 0,0 0 0,0 0 0,0 0 0,-1 1 0,1-1 0,0 0 0,0 0 0,-1 0 0,1 0 0,0 0 0,-1 0 0,1 0 0,-1 1 0,1-1 0,-1 0 0,1 0 0,-1 0 0,0 1 0,1-1-240,-3-1 339,1 0 0,-1 0 0,1 1 0,-1-1 0,1 1 0,-1 0-1,0-1 1,0 1 0,0 0-339,-9-2 900,0 0-1,-1 1 1,-9-1-900,2 1 566,0 1 0,1 1 0,-1 1 1,0 0-1,1 2 0,-9 2-566,18-3 62,1 0 0,0 1 0,1 1 0,-1 0 0,0 0 1,1 0-1,0 1 0,0 0 0,0 1 0,1 0 0,0 0 0,0 1 0,0-1 0,-2 6-62,-1 1 21,1 0-1,0 1 0,2 0 1,-1 0-1,2 1 0,0-1 1,0 2-1,1-1 1,1 1-1,1 0-20,1-7-20,1 0 1,0 0-1,0 0 1,1 0-1,0 1 0,0-1 1,1 0-1,1 0 0,-1 0 1,2 0-1,-1-1 1,1 1-1,0-1 0,1 1 1,0-1-1,0 0 0,1 0 1,4 5 19,-2-5-135,1 1-1,0-1 1,1-1 0,0 0 0,0 0 0,0-1-1,1 0 1,0 0 0,0-1 0,1 0 0,-1-1-1,1 0 1,2-1 135,2 1-523,0-1-1,1 0 1,-1-1-1,1-1 1,0 0-1,0-2 1,-1 1-1,1-2 1,5-1 523,37-8-1382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5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17 13312,'-16'-13'4287,"9"11"-2457,2 1-1421,4 1-204,-1 0 0,1 0 0,-1 0 0,0 0 0,1 0 1,-1 0-1,1 0 0,-1 1 0,0-1 0,1 0 0,-1 1 0,1-1 1,-1 1-1,1 0 0,-1-1 0,1 1 0,0 0 0,-1 0 0,1 0 1,0 0-206,-13 13 691,1 1 1,0 0-1,1 2-691,8-11 56,0-1 0,0 1 0,1 1 0,0-1 0,0 0 0,1 1 0,0-1 0,0 1 0,0 0 0,0 2-56,2-7 13,0-1 1,0 1-1,0 0 0,0-1 0,1 1 0,-1 0 1,0-1-1,1 1 0,-1 0 0,1-1 0,-1 1 1,1-1-1,0 1 0,0-1 0,0 1 0,0-1 1,0 0-1,0 1 0,0-1 0,0 0 1,0 0-1,1 0 0,-1 0 0,1 0 0,-1 0 1,0 0-1,1 0 0,-1 0 0,2 0-13,2 1 37,0-1 0,-1 0 0,1 1 0,0-1-1,0-1 1,0 1 0,0-1 0,0 0 0,3 0-37,2-1 45,0-1-1,0 0 1,0-1 0,0 0 0,0 0 0,0-1-1,-1 0 1,0-1 0,1 0 0,2-3-45,-7 5-126,-1 0 1,0-1-1,0 0 0,0 0 1,0 0-1,-1 0 0,0 0 1,1-1-1,-1 1 0,-1-1 1,3-4 125,-4 6-424,0 0-1,0 1 1,0-1 0,-1 0 0,1 0 0,-1 0 0,1 0 0,-1 0 0,0 0 0,-1-2 424,1 2-691,0 1 0,-1-1 0,0 1 0,1-1-1,-1 1 1,0 0 0,0-1 0,-1 1 0,1 0 0,0 0 0,-1 0-1,1 0 1,-2-2 691,-15-9-6592,1 7 2358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58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11392,'5'-7'4288,"-5"7"-3329,8 3 641,-8-3 768,0 7-1376,-8 9 512,8 5-928,-5 20 64,5 6-384,-4 15-256,8 1 0,1-6-1920,10-5 1056,-6-5-6335,8-3 3999,-2 8-3488,7-5 3872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5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53 13696,'-23'-20'5479,"2"1"-2660,19 18-2675,0-1 1,0 1-1,0-1 0,0 1 0,-1 0 1,1 0-1,0 0 0,-1 0 0,1 0 1,0 1-1,-1-1 0,1 1 0,-1 0 1,1-1-1,-1 1 0,1 0 0,-1 0 1,1 1-1,-1-1 0,1 1 0,-1-1 1,1 1-1,-1 0 0,1-1 1,0 1-1,0 0 0,-1 1 0,1-1 1,0 0-1,0 1 0,0-1 0,0 1 1,0 0-1,0 0-144,-5 4-37,1 1 0,-1 1 0,1-1-1,1 1 1,-1 0 0,2 1 0,-5 7 37,7-12 13,0 1 1,0 0-1,0 0 0,0 0 0,1 0 0,0 1 1,0-1-1,0 3-13,1-6 6,0-1 0,0 1 0,0-1 0,0 1 0,1-1 0,-1 1 0,0-1 0,1 0 0,-1 1 0,1-1 0,0 1 0,-1-1 0,1 0 1,0 1-1,0-1 0,0 0 0,0 0 0,0 0 0,0 0 0,0 0 0,0 0 0,0 0 0,1 0 0,-1 0 0,0 0 0,0-1 0,1 1 0,-1 0 0,1-1 0,-1 1 1,1-1-7,1 1-25,0 0 0,0-1 0,1 0 1,-1 1-1,0-1 0,0 0 0,0 0 1,0-1-1,0 1 0,1-1 0,-1 0 1,0 1-1,0-1 0,0-1 1,-1 1-1,1 0 0,0-1 0,0 1 1,1-2 24,4-3-896,0 0 0,-1 0 0,0-1 0,0 0 0,4-6 896,2 1-1248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5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84 13312,'-3'9'9164,"5"3"-6294,8 11-4485,-6-15 2374,1 2-929,0 1 0,1-1 0,6 7 170,-10-13 57,1-1 1,-1 0 0,1 0-1,0 0 1,0 0-1,1 0 1,-1 0 0,1-1-1,-1 0 1,1 0 0,0 0-1,0 0-57,-4-2 21,0 1-1,0-1 1,1 0-1,-1 0 0,0 0 1,1 0-1,-1 0 1,0 0-1,0 0 1,1 0-1,-1 0 1,0 0-1,1 1 1,-1-1-1,0 0 0,0-1 1,1 1-1,-1 0 1,0 0-1,1 0 1,-1 0-1,0 0 1,0 0-1,1 0 1,-1 0-1,0 0 0,1-1 1,-1 1-1,0 0 1,0 0-1,0 0 1,1-1-1,-1 1 1,0 0-1,0 0 0,0 0 1,1-1-1,-1 1 1,0 0-1,0-1 1,0 1-1,0 0 1,0 0-1,0-1 1,0 1-1,0 0 0,1-1 1,-1 1-1,0 0 1,0 0-1,0-1 1,0 1-1,-1 0 1,1-1-1,0 1 0,0 0 1,0 0-1,0-1 1,0 1-21,-7-27 475,3 16-333,1 1-101,1-1 0,0 1 0,0-1 1,1 1-1,1-1 0,0 0 0,0-1-41,0 8-92,1 0 1,-1 1 0,1-1-1,0 1 1,0-1 0,0 1-1,0-1 1,1 1-1,-1-1 1,1 1 0,0 0-1,0 0 1,0 0 0,0 0-1,1 0 1,-1 1-1,1-1 1,0 1 0,-1-1-1,1 1 1,0 0 0,3-1 91,0 0-499,0 0 0,0 1 1,0 0-1,0 1 0,1-1 1,2 1 498,19-1-1174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5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0 529 10368,'2'-15'9070,"1"1"-6419,4-20-1887,-3-131 47,-5 105-536,3 0 1,2 0-1,5-10-275,-8 65-2,0 0-1,0-1 1,1 1 0,-1 0 0,1 0 0,2-4 2,-3 8-1,-1 1 0,1-1-1,-1 0 1,1 1 0,-1-1 0,1 0 0,-1 1 0,1-1 0,0 1 0,-1-1 0,1 1 0,0-1 0,-1 1 0,1-1 0,0 1 0,0 0 0,0-1 0,-1 1 0,2 0 1,-1 0-1,0 0 1,0 0-1,0 0 1,1 0-1,-1 1 1,0-1-1,0 0 1,0 1-1,0-1 1,0 1-1,0-1 0,0 1 1,0-1-1,0 1 1,0 0-1,0 0 1,0-1-1,0 2 1,13 12 0,0 2 0,-2-1 0,0 1 0,7 14 0,-1-4 0,16 23 48,17 25-752,18 38 704,-53-77-2870,-15-32 2423,0-1 1,-1 1 0,1 0 0,-1-1 0,1 1 0,-1 0 0,0-1 0,0 1 0,0 0 0,0-1 0,-1 1 0,1 0 446,-5 9-2224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1:5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68 13184,'-4'0'4927,"4"0"-3839,24-5 384,-7 2 192,7 3-1024,22-7-160,4-1-320,11-7-2176,1 9 1120,-9-10-1504,-4 9 1376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11520,'-8'10'1400,"6"-7"-902,-1 0-1,1 0 1,0 1 0,0-1-1,1 0 1,-1 1-1,1-1 1,-1 3-498,0-1 106,-2 6 509,-1 0 0,2 0 0,0 1 0,0 0 0,1-1-1,0 1 1,0 7-615,7 80-149,3-1 0,5 1-1,3-2 1,18 48 149,-33-140-913,-2-9-644,-1-12-192,-5-17 368,-1-1 0,-2 2 0,-2-4 1381,-41-98 995,6 14 1610,40 101-2036,1 0 0,1-1 1,0 0-1,0-18-569,4 31 128,0 0 0,1-1 0,0 1 0,1-1 0,0 1 0,0 0 0,0-1 0,1 1 0,0 0 0,1 0 0,-1 0 0,1 0 0,1 0 0,1-1-128,-3 4 50,0 1 1,1 0-1,0 0 1,0 0-1,0 0 1,0 0-1,0 0 1,1 1-1,-1-1 1,1 1-1,0 0 1,-1 0-1,1 1 1,1-1-51,1 0 55,0 0 0,1 1 0,-1 0 0,0 0 0,1 1 0,-1-1 0,1 2 1,-1-1-1,1 0-55,5 2 193,1 1 1,-1 0-1,0 0 0,1 1 1,-1 0-1,-1 1 1,1 1-1,-1 0 1,1 1-194,-9-5 102,0 0 0,0 0 0,-1 0 0,1 0 0,-1 1 0,1-1 0,-1 0 0,0 1 0,0 0 0,0 0 0,0 0-102,-2-1 69,1-1 0,0 1 0,-1 0-1,1-1 1,-1 1 0,0 0-1,1 0 1,-1-1 0,0 1 0,0 0-1,0 0 1,0-1 0,-1 1-1,1 0 1,0 0 0,-1-1 0,1 1-1,-1 0 1,1-1 0,-1 1 0,0 0-1,-1 0-68,-1 4 110,-1 0-1,-1 0 1,1-1 0,-1 1-1,0-1 1,0-1-1,0 1 1,-1-1-1,0 1-109,-12 6-395,-1 0-1,-7 2 396,-26 16-3736,43-21 1688,7-1 725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2.2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 11392,'2'-5'1060,"9"-16"3571,-11 20-4256,1 0 0,-1 0 0,1 0 0,0 1 0,0-1 0,-1 0 0,1 1 0,0-1 0,0 1 0,0-1 0,0 1 1,0-1-1,-1 1 0,1 0 0,0-1 0,0 1 0,0 0 0,0 0 0,0-1 0,0 1 0,1 0-375,-2 1 103,0-1 0,1 1 0,-1 0-1,0-1 1,0 1 0,0-1 0,0 1 0,1-1-1,-1 1 1,0 0 0,0-1 0,0 1-1,0 0 1,0-1 0,0 1 0,-1 0-103,1 0 169,-1 23 908,-4 24-1077,2-25 202,0 23-202,3-31-60,0 1-1,2 0 0,0-1 0,0 1 0,1-1 1,1 0-1,1 0 0,0 0 0,1-1 1,1 3 59,0-3-1447,-6-4-2271,1-2-5737,8 0 2747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0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114 251 14720,'-30'12'4815,"29"-12"-4691,1 1 0,-1-1-1,1 0 1,-1 0 0,0 0-1,1 1 1,-1-1 0,1 0-1,-1 1 1,1-1 0,-1 1-1,1-1 1,-1 1 0,1-1-1,0 1 1,-1-1-124,-1 3 192,0-1-57,1 0 1,-1 0 0,1 0 0,-1 0-1,1 0 1,0 1 0,0-1 0,0 0-1,0 1 1,0-1 0,1 1 0,-1-1-1,1 1 1,-1-1 0,1 1 0,0 0-1,0-1 1,0 1 0,0-1 0,1 1-136,10 57 130,3-1 1,2 0 0,8 12-131,7 28 674,-29-87-413,-8-16-219,-13-26-137,-20-47-427,0-11 522,29 64-63,0-1 1,2-1-1,1 0 1,2 0-1,0 0 1,1 0-1,1-17 63,3 27-18,0 0-1,1 0 0,1 1 1,1-1-1,0 1 0,0-1 1,2 1-1,0 0 0,1 0 1,1 0 18,-4 9-13,0 0 1,0 0 0,0 1-1,1-1 1,0 1-1,1 0 1,-1 0 0,1 1-1,0-1 1,0 1 0,0 0-1,0 0 1,1 1-1,0-1 1,0 1 0,0 0-1,0 1 1,0 0 0,0 0-1,1 0 1,-1 1-1,1-1 1,-1 2 0,1-1-1,3 1 13,-5 0 13,0 0-1,0 1 0,0 0 1,1 0-1,-2 0 0,1 0 1,0 1-1,0 0 0,0 0 1,-1 0-1,1 1 0,2 1-12,-5-2 41,1 0-1,-1-1 0,0 1 1,0 0-1,0 0 1,0 0-1,-1 0 0,1 1 1,0-1-1,-1 0 1,0 1-1,1-1 1,-1 1-1,0-1 0,0 1 1,0 0-1,-1-1 1,1 1-1,-1 0 0,0 0 1,1-1-1,-1 1 1,0 1-41,-1 0 79,0 0 0,0-1 1,0 1-1,0 0 1,0-1-1,-1 1 1,1-1-1,-1 1 1,0-1-1,0 0 1,-1 1-1,1-1 1,0-1-1,-1 1 1,0 0-1,0 0 1,-3 1-80,-7 6 172,0-1 0,-2-1 0,-10 6-172,22-13 10,-57 26-232,35-17-1576,1 1-1,-2 2 1799,26-13-58,0 0-1,0 0 1,0 0-1,-1 0 1,1 0-1,0 0 1,0 0-1,-1 1 1,1-1-1,0 0 1,0 0-1,0 0 1,-1 0-1,1 0 1,0 1-1,0-1 1,0 0-1,0 0 1,-1 0-1,1 0 1,0 1-1,0-1 1,0 0-1,0 0 1,0 1-1,0-1 1,0 0-1,0 0 1,0 0-1,-1 1 1,1-1-1,0 0 59,7 7-1184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51 15360,'-33'5'5791,"33"-5"-4511,0-8 96,0 4-224,9 4-768,-2-7-192,10 0-128,-5-4-3808,0 7 2048,0-7-2911,2 8 2623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10624,'-8'-12'3429,"9"6"444,-1 6-3801,0 0 1,0 0-1,0 0 1,0 0 0,0 0-1,0 0 1,0 0 0,0 0-1,1 0 1,-1 0 0,0 0-1,0 0 1,0 0 0,0 0-1,0 0 1,0 0 0,0 0-1,0 0 1,0 0-1,0 0 1,0 0 0,0 0-1,0 0 1,0 0 0,0 0-1,0 0 1,0 0 0,1 0-1,-1 0 1,0 0 0,0 0-1,0 0 1,0 0-1,0 0 1,0 0 0,0 0-1,0 0 1,0 0 0,0 0-1,0-1-72,5 28 2187,0 95-1688,-6 15-499,0-29-323,0-78-93,0-18-1487,1 0 0,0-1 0,1 1 0,0 0 0,0-1 0,2 4 1903,-3-15-111,0 0 1,0 0 0,0 0-1,0 1 1,0-1 0,0 0 0,0 0-1,0 0 1,0 0 0,0 0-1,0 1 1,1-1 0,-1 0 0,0 0-1,0 0 1,0 0 0,0 0-1,0 1 1,0-1 0,0 0-1,0 0 1,1 0 0,-1 0 0,0 0-1,0 0 1,0 0 0,0 0-1,0 0 1,0 0 0,1 1 0,-1-1-1,0 0 1,0 0 0,0 0-1,0 0 1,1 0 0,-1 0-1,0 0 1,0 0 0,0 0 0,0 0-1,0 0 1,1 0 0,-1 0-1,0-1 1,0 1 0,0 0 110,7-3-3328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49 8960,'-17'-37'2981,"8"26"549,9 11-3450,0-1 1,0 1-1,-1 0 0,1 0 1,0 0-1,0 0 0,0 0 1,-1 0-1,1 0 0,0 0 1,0 0-1,0 0 0,0 0 0,-1 0 1,1 0-1,0 0 0,0 1 1,0-1-1,-1 0 0,1 0 1,0 0-1,0 0 0,0 0 1,0 0-1,-1 0 0,1 0 1,0 1-1,0-1 0,0 0 1,0 0-1,0 0 0,0 0 1,0 0-1,-1 1 0,1-1-80,-5 18 2871,5-15-2825,-2 5 80,1 0 0,0 1 0,1-1 0,0 1 0,0-1 0,1 1 0,0-1 1,1 0-1,0 1 0,0-1 0,0 0 0,1 0 0,1 0 0,-1-1 0,1 1 0,0-1 0,1 0 0,0 0 0,3 4-126,8 8 105,1-1 0,0-1-1,1-1 1,1 0 0,0-1 0,5 1-105,-15-10 86,0 0 0,1 0 0,0-1 0,0 0 0,0-1 0,1 0 0,-1 0 0,5 0-86,-11-3 32,0-1-1,0 1 1,0-1-1,0 0 1,0 0-1,0 0 0,0 0 1,0-1-1,0 1 1,0-1-1,0 0 1,0-1-1,3 0-31,-2-1 24,0 0 0,0 0 0,0 0 0,0-1 0,0 1 0,-1-1-1,0 0 1,0-1 0,3-2-24,4-9 40,0 1-1,-1-1 1,0-1-1,-2 0 1,5-12-40,6-20 426,4-24-426,-21 58 262,-6 30-81,1 23-151,2-1 0,1 1 0,3 6-30,-1-21-888,1 0-1,1-1 1,1 0-1,1 0 1,9 20 888,-14-38-905,1 1 1,0-1-1,0 0 1,0 0-1,0 0 1,1 0-1,0 0 0,0-1 1,0 1-1,0-1 1,0 1-1,1-1 1,-1 0-1,1-1 1,0 1-1,0 0 0,0-1 1,4 2 904,18 4-3696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5 14592,'-7'-2'1720,"0"1"0,1 0 0,-1 1 0,0 0 0,-7 0-1720,6 1 933,-1 0 0,0 1 0,1 0 0,-5 2-933,3-1 142,0 1 0,0 1-1,1 0 1,0 0 0,0 1-1,0 0 1,0 0 0,0 2-142,7-6-7,0-1 1,0 1-1,0 0 0,1 0 1,-1 0-1,1 0 1,0 0-1,-1 0 0,1 0 1,0 0-1,0 0 1,0 0-1,0 1 0,1-1 1,-1 0-1,1 1 1,-1 1 6,1-2-2,0-1 1,1 1 0,-1-1 0,0 1 0,1 0 0,-1-1-1,1 0 1,0 1 0,-1-1 0,1 1 0,0-1 0,0 0-1,0 1 1,0-1 0,0 0 0,0 0 0,0 0-1,1 0 1,-1 0 0,0 0 0,0 0 0,1 0 0,-1-1-1,1 1 1,-1 0 0,1-1 0,0 1 1,7 2 15,0-1 1,0 0-1,0-1 1,0 0-1,0 0 1,0-1-1,1 0 1,-1 0-1,0-1 1,0 0-1,4-2-15,-4 2-116,0-1 0,-1 0 0,1-1-1,-1 0 1,1 0 0,-1-1-1,0 0 1,2-2 116,-6 4-443,0 0 0,0-1 0,-1 0 1,1 0-1,-1 0 0,0 0 0,0-1 0,0 1 1,0-1-1,0 0 0,-1 0 0,0 0 0,0 0 1,0 0-1,0 0 0,-1-1 0,1 1 443,1-11-1643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156 546 16256,'-12'-6'2009,"8"4"-1100,-1 0-1,1 0 1,0 1 0,-1-1-1,1 1 1,-1 0-909,1 0 217,-3 0 321,-1-1 0,0 0 1,1-1-1,0 1 0,0-1 0,-1-1 0,2 0 1,-1 0-1,-5-4-538,9 5 6,0 0 0,0 0-1,0 0 1,0 0 0,1-1 0,-1 1 0,1-1 0,0 0 0,-1-1-6,2 2-32,1 1-1,-1-1 1,0 1 0,1-1-1,-1 0 1,1 1 0,0-1-1,0 0 1,0 1 0,0-1 0,0 0-1,1 0 1,-1 1 0,1-1-1,0 1 1,0-1 0,0 0 32,0-1-136,1 1 1,0-1-1,0 0 1,0 1 0,0-1-1,1 1 1,0-1-1,-1 1 1,1 0-1,0 0 1,0 1-1,1-1 1,-1 1-1,1-1 1,-1 1 0,1 0-1,0 0 1,-1 1-1,1-1 1,0 1-1,0 0 1,0 0-1,1 0 1,-1 0-1,0 1 1,0 0 0,4 0 135,12 1-540,-1 0 0,1 2 0,-1 1 1,0 0-1,10 4 540,1 0 153,-25-7-6,1 1 85,-1-1 0,1 0 0,0 0 1,0 0-1,5-1-232,-10 0 59,0 0 1,0 0-1,0 0 1,0 0 0,0 0-1,0-1 1,0 1-1,0 0 1,0-1-1,0 1 1,0-1-1,0 1 1,0-1 0,0 1-1,0-1 1,-1 1-1,1-1 1,0 0-1,0 0 1,-1 1-1,1-1 1,0 0 0,-1 0-1,1 0 1,-1 0-1,1 0 1,-1 0-1,1 0 1,-1 0-1,0 0 1,0 0 0,1 0-1,-1 0 1,0 0-1,0 0-59,0-5 149,0-1 0,0 0 0,0 1-1,-1-1 1,0 1 0,0 0 0,-2-4-149,-18-49 170,12 34-139,-11-27-111,5 18-1928,3-1 0,-4-16 2008,12 20-2309,7 10 815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219 493 12288,'-38'17'5914,"30"-13"-5046,0-1 800,0 0-1,0-1 1,-1 0 0,-4 1-1668,10-2 129,1-1-1,-1 0 1,0 0 0,0 0 0,1 0-1,-1 0 1,0 0 0,0-1-1,1 0 1,-1 1 0,0-1 0,1 0-1,-1 0 1,1 0 0,-1-1-1,1 1 1,-1-1 0,1 1-129,-5-6-18,0 0 0,0 0 0,1-1 0,0 1 0,0-1 0,1-1 0,0 1 0,1-1 0,-1 0 0,2 0-1,-1 0 1,1 0 0,1-1 0,0 1 0,0-1 0,1 0 0,0 1 0,0-1 0,1 0 0,1 0 0,0-3 18,-1 10-71,1 1 0,0-1 0,0 0-1,0 0 1,0 1 0,0-1 0,0 0 0,1 1 0,-1-1-1,1 1 1,0 0 0,-1-1 0,1 1 0,0 0 0,1 0-1,-1 0 1,0 1 0,0-1 0,2 0 71,-3 1-41,1 0 0,-1 1 0,1-1 0,-1 1 0,1-1 0,0 1 0,-1-1 0,1 1 0,0 0 0,-1 0 0,1 0 0,0 0 0,-1 0 0,1 0 0,0 0 0,-1 1 0,1-1 0,0 1 0,-1-1 0,1 1 0,-1 0 0,1-1 0,-1 1 0,1 0 0,-1 0 0,1 0 0,-1 0 0,0 0 0,0 0 0,0 1 0,1-1 0,-1 0 0,0 1 0,0-1 41,0 1-26,0 0 1,0 1 0,0-1 0,0 0 0,0 1-1,0-1 1,-1 1 0,1-1 0,-1 1 0,1-1-1,-1 2 26,4 16-501,-4-20 440,0 0 1,0 1-1,0-1 0,1 0 1,-1 0-1,0 1 1,0-1-1,0 0 0,0 0 1,1 1-1,-1-1 0,0 0 1,0 0-1,0 0 0,1 1 1,-1-1-1,0 0 1,0 0-1,1 0 0,-1 0 1,0 0-1,1 0 0,-1 0 1,0 1-1,0-1 1,1 0-1,-1 0 0,0 0 1,1 0-1,-1 0 0,0 0 1,0 0-1,1 0 0,-1 0 1,0 0-1,1-1 1,-1 1-1,0 0 0,0 0 1,1 0-1,-1 0 0,0 0 1,0 0-1,1-1 1,-1 1-1,0 0 0,0 0 1,1 0-1,-1-1 0,0 1 1,0 0 60,11-15-1486,-8 11 896,11-16 85,0 0 1,-2-2-1,-1 1 0,1-5 505,-1 2 1385,-2-1-1,0 0 1,-2-1-1,-1 0 0,-1 0 1,0-7-1385,-5 15 1005,-1 12-442,0 9 167,-2 19-1162,1 0-1,0 0 0,2 1 0,1-1 1,0 0-1,2 0 0,1 3 433,7 27-896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2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48 350 16128,'0'-1'411,"0"1"0,0-1 1,0 1-1,0-1 1,1 0-1,-1 1 1,0-1-1,0 1 0,0-1 1,1 1-1,-1-1 1,0 1-1,1-1 1,-1 1-1,0-1 0,1 1 1,0-1-412,10-6 2086,17-2-1621,-26 8 5,12-2-221,-4 1-160,-1-1-1,1 0 0,-1 0 0,3-2-88,-10 5 17,-1-1 0,1 0 0,0 0 0,-1 1 1,1-1-1,-1 0 0,0-1 0,1 1 0,-1 0 0,0 0 0,0 0 0,1-1 0,-1 1 0,0-1 1,0 1-1,-1-1 0,1 1 0,0-1 0,0 0 0,-1 1 0,1-1 0,-1 0 0,1 1 0,-1-1 1,0-1-19,0 2 10,0-1 0,0 1-1,0 0 1,-1 0-1,1 0 1,0 0-1,-1 0 1,1 0-1,-1 0 1,1 0-1,-1 0 1,0 0-1,1 0 1,-1 0-1,0 0 1,0 0-1,0 0 1,0 0-1,1 1 1,-1-1-1,0 0 1,0 1-1,-1-1-8,-31-12 102,16 7-42,0-1 42,1 2 51,0-2 0,1 0 0,0 0 0,-5-5-153,19 11 10,-1 0-1,1 0 0,-1-1 0,1 1 0,-1 0 0,1-1 0,0 1 0,0-1 0,0 0 0,0 1 0,0-1 0,0 0 0,0 0 0,0 1 0,1-1 0,-1 0 0,1 0 0,-1 0 0,1 0 0,0 0 0,0 0 0,0 0 0,0 0 0,0 0 0,0 0 0,0 1 0,1-1 0,-1 0 0,1-1-9,1-3-35,0 1 0,1-1-1,0 1 1,-1 0-1,2 0 1,-1 0 0,1 1-1,3-5 36,3-2-711,1 0 1,0 1-1,0 1 0,2-1 711,-8 6-609,1 1-1,-1-1 1,0 1 0,1 1-1,0-1 1,0 1-1,0 0 1,0 0 0,0 1-1,0 0 1,1 0 609,19 2-2261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08:12:0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49 16384,'0'-5'6143,"0"5"-4767,4-7 320,-4 4-96,0 3-1024,0-8-3456,0 5 1536,-4-8-2848,-1-1 2400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10:01:39.6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37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7552,'0'-10'5290,"-1"11"1750,2 9-1733,0-1-6769,18 75 2132,4 0 1,3-2-1,11 18-670,-33-91 36,-1 1 1,0-1 0,-1 1-1,0-1 1,0 1-1,-1 0 1,-1 3-37,0-12-597,3-4-4375,-2 2 3901,-1 0 212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2.6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26 350 12160,'-9'-2'3045,"9"2"-2915,0 0 0,0 0 0,0 0 1,0 0-1,-1 0 0,1 0 0,0 0 0,0 0 0,0 0 0,0 0 0,0 0 0,0 0 0,-1 0 0,1 0 0,0 0 0,0 0 0,0 0 1,0-1-1,0 1 0,0 0 0,0 0 0,0 0 0,0 0 0,-1 0 0,1 0 0,0 0 0,0 0 0,0-1 0,0 1 0,0 0 1,0 0-1,0 0 0,0 0 0,0 0 0,0 0 0,0 0 0,0-1 0,0 1 0,0 0 0,0 0 0,0 0 0,0 0 0,0 0 0,0 0 1,0-1-1,0 1 0,0 0 0,0 0 0,0 0 0,0 0 0,0 0 0,1 0 0,-1 0 0,0 0 0,0-1 0,0 1 0,0 0 1,0 0-1,0 0 0,0 0 0,0 0-130,2-6 1830,-2 4-1614,0 0 1,0 0-1,0 0 1,-1 0-1,1 0 1,0-1 0,-1 1-1,1 0 1,-1-1-217,-3-11 387,-1-30-229,2 1 0,1-1 0,4-35-158,-2 78-2,0 0 0,1-1 0,-1 1 0,0 0 0,0 0 0,0 0 0,1 0 0,-1 0 0,1-1-1,-1 1 1,1 0 0,-1 0 0,1 0 0,-1 0 0,1 0 0,0 0 0,0 1 0,0-1 2,-1 0-6,1 1 1,0 0 0,0 0 0,-1 0 0,1 0 0,0-1 0,0 1 0,-1 0-1,1 1 1,0-1 0,0 0 0,-1 0 0,1 0 0,0 0 0,-1 0-1,1 1 1,0-1 0,0 0 0,-1 1 0,1-1 0,-1 0 0,1 1 0,0-1-1,-1 1 1,1-1 0,-1 1 0,1-1 0,-1 1 0,1 0 5,27 28-19,-18-19 26,-1 0 1,1-1-1,1 0 1,0 0-8,14 9-39,1-2 0,1-1 0,0-1 0,1-1 0,0-1 0,1-2 0,5 0 40,-31-9 21,-1 0 0,1-1 0,0 0 0,0 1 0,-1-1 0,1 0 1,0-1-1,0 1 0,-1 0 0,1-1 0,0 1 0,-1-1 1,3-1-23,-4 2 17,0-1 0,0 1 1,0-1-1,1 0 0,-1 0 1,0 0-1,0 1 1,0-1-1,0 0 0,0 0 1,-1-1-1,1 1 1,0 0-1,0 0 0,-1 0 1,1 0-1,-1-1 0,1 1 1,-1 0-1,1 0 1,-1-1-1,0 1 0,0 0 1,0-1-1,1 1 0,-1-1 1,0 1-18,-2-18 29,1 0 0,-2 1 0,-1-1 0,0 1 0,-1 0 0,-1 0-29,-2-10-2739,-4-23 2739,12 39-2081,0 11 1995,0 1-1,0-1 1,0 1 0,0 0-1,0-1 1,0 1 0,1 0-1,-1-1 1,0 1 0,0 0-1,0-1 1,0 1 0,1 0-1,-1-1 1,0 1 0,0 0-1,1 0 1,-1-1 0,0 1-1,1 0 1,-1 0-1,0-1 1,1 1 0,-1 0-1,0 0 1,1 0 0,-1 0-1,0 0 1,1-1 0,-1 1-1,1 0 87,7 2-512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28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6 115 11264,'-5'-2'4511,"9"0"-1555,9-1-728,-1-1-1605,1-1-1,0 2 0,0 0 1,0 1-1,8-1-622,-8 1 142,57-5 306,54 3-448,-60 2 16,168 3 89,-74 2-82,1189-27 24,-1304 23-62,890-7 10,-772 8 4,96 2 1,712 13 0,-377-14 24,-407-1 0,345-5-63,-445 3 36,225-3-3,47-3 6,-32 0 11,37 0 37,-38 1-16,36 4-21,601 6-70,-601 5 22,68 1 31,-131-2 6,387-4 32,-68-12-16,-435 4-37,180-1 149,-17 6-2293,-339 0 1288,0 1 1,-1-2-1,1 1 1,0 0 0,0-1-1,-1 0 1,1 0-1,-1 0 1,1-1-1,-1 0 1,1 1 0,0-2 876,4-10-1392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2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36 323 8576,'-2'0'437,"-18"4"1910,19-4-2157,1 0 0,-1 0 0,0 0 0,1 0 0,-1 1 0,1-1 1,-1 0-1,0 0 0,1 1 0,-1-1 0,1 0 0,-1 1 1,0-1-1,1 0 0,-1 1 0,1-1 0,0 1 0,-1-1 0,1 1 1,-1-1-1,1 1 0,0 0 0,-1-1 0,1 1 0,0-1 1,-1 1-191,1 0 2031,23-4 2118,10-8-3825,-19 6 62,19-8-225,0-2 0,-1 0-1,-1-3 1,-1 0 0,4-5-161,139-111 149,-148 114-78,-4 3-33,-8 5 36,1 2 1,11-8-75,-24 17 8,0 1 1,0-1 0,0 1 0,0-1 0,0 1 0,0-1 0,0 1 0,0 0 0,0-1 0,0 1-1,0 0 1,0 0 0,0 0 0,0 0 0,0 0 0,0 0 0,0 0 0,0 0 0,0 0-1,0 1 1,0-1 0,0 0 0,1 1 0,-2-1 0,1 1 0,0-1 0,0 1 0,0-1 0,0 1-1,0 0 1,0-1 0,0 1 0,-1 0 0,1 0 0,0-1 0,-1 1 0,1 0 0,0 0-1,-1 0 1,1 0 0,-1 0-9,3 6 51,0-1 0,-1 1 1,0 0-1,0 0 0,1 6-51,-3-12 4,13 73 157,-7-30-98,3-1 1,9 27-64,18 26 201,16 24-201,-42-99 135,-8-17-99,5 18 459,-7-22-470,0 1 1,0-1-1,0 1 1,0-1-1,0 0 1,0 1-1,0-1 1,-1 1-1,1-1 1,0 1-1,0-1 1,0 0-1,-1 1 0,1-1 1,0 1-1,0-1 1,-1 0-1,1 1 1,0-1-1,-1 0 1,1 1-1,0-1 1,-1 0-1,1 0 1,0 1-1,-1-1 1,1 0-1,-1 0 1,1 0-1,-1 1 1,1-1-1,0 0 0,-1 0 1,1 0-1,-1 0 1,1 0-1,-1 0 1,1 0-1,-1 0 1,1 0-1,-1 0 1,1 0-1,-1 0-25,-19-2 231,0-1 1,0-1-1,0-1 0,0 0 0,1-2 0,-4-1-231,-22-8 160,-106-37 151,102 35-212,35 12-92,0 0 0,0 0 0,-3-3-7,-5-7-2527,21 16 2455,1 0 1,0 0-1,0 0 0,0-1 1,0 1-1,0 0 0,0 0 1,0 0-1,0 0 0,-1 0 1,1 0-1,0 0 0,0 0 1,0 0-1,0 0 1,0 0-1,0 0 0,-1 0 1,1 0-1,0 0 0,0 0 1,0 0-1,0 0 0,0 0 1,0 0-1,-1 0 0,1 0 1,0 0-1,0 0 1,0 0-1,0 0 0,0 0 1,0 0-1,-1 0 0,1 0 1,0 1-1,0-1 0,0 0 1,0 0-1,0 0 0,0 0 1,0 0-1,0 0 1,0 0-1,0 0 0,-1 1 1,1-1-1,0 0 0,0 0 1,0 0-1,0 0 0,0 0 1,0 0-1,0 1 0,0-1 1,0 0-1,0 0 0,0 0 72,0 11-2175,6 8-81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2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 15232,'-20'-8'5695,"25"13"-4415,-5-5 256,7 3-192,-7-3-672,0 0-64,5 14-352,-2 7-96,1 9-96,4 6-480,-4 10-128,5 7 288,-2 1 128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30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21 115 16767,'-21'-5'6336,"38"10"-4928,-25-17 96,8 9-352,0-5-704,5-2-160,2-5-1408,1 2-512,0-2 800,0 1-4032,4 0-1695,4 6 3359,5 5 1568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30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11 14080,'-6'-2'976,"-1"0"1,1 0 0,0 1 0,-1 0 0,1 0-1,-6 0-976,10 1 289,-1 0 0,0 1 0,0-1 0,0 1 0,0 0 0,1 0 0,-1 0 0,0 0 0,1 0 0,-1 0 0,1 1 0,-1 0 0,1-1 0,0 1 0,0 0 0,0 0 0,-1 1-289,-12 12 417,2 1 0,0 0 0,1 1 0,0 1 0,1 1-417,-18 36 254,0 6-254,26-54 45,-22 51-17,4 0 1,1 1 0,4 2-1,1-1 1,4 2 0,2-1 0,3 1-1,3 1 1,3-1 0,2 0-1,3 0 1,2 0 0,14 50-29,-1-33-832,3-1 0,29 64 832,-43-120-1680,2 0 0,0 0 0,13 18 1680,-20-34-813,1 0 1,0 0-1,0 0 0,1-1 1,0 1-1,3 1 813,-6-5-348,0 1-1,1-1 1,-1-1 0,1 1-1,-1 0 1,1-1 0,0 0 0,0 0-1,0 0 1,-1 0 0,1 0-1,3-1 349,-1 0-293,0 0 0,0-1 0,0 0 0,0 0 0,5-2 293,-9 2-81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30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14 15744,'-6'-11'3368,"6"9"-337,15 21 500,25 40-2210,57 88-40,-69-99-1166,-1 1 0,1 9-115,17 57 202,18 75-202,-49-140 113,-2 1 0,-3 0 0,-2 1-1,0 37-112,-5-15 167,-4 1-1,-11 72-166,3-73-85,-14 44 85,17-81-334,5-26-781,0 0 0,-1 0 0,0 0 0,-1-1 0,-1 3 1115,5-12-174,-1 1 0,0-1 0,0 1 0,0-1 0,0 1 0,0-1 0,0 0 0,0 1-1,0-1 1,-1 0 0,1 0 174,-19 6-1040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2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37 10112,'-1'0'277,"0"-1"-1,1 0 1,-1 1 0,1-1 0,-1 0 0,1 0 0,-1 0 0,1 1 0,0-1 0,-1 0-1,1 0 1,0 0 0,0 0 0,-1 0 0,1 0 0,0 0 0,0 0 0,0 0 0,0 1-1,0-1 1,1 0 0,-1 0 0,0 0 0,0 0 0,0 0 0,1 0 0,-1 0 0,1 1 0,-1-1-1,0 0 1,1 0 0,0 0 0,-1 1 0,1-1 0,-1 0 0,1 1 0,0-1 0,-1 0-1,1 1 1,0-1 0,0 1 0,0-1 0,-1 1 0,1 0 0,0-1 0,0 1 0,0 0-1,0 0 1,0-1-277,0 1 40,-1 0 0,0 0 0,1 0-1,-1 0 1,0-1 0,1 1 0,-1 0 0,0 0-1,1 0 1,-1 0 0,1 0 0,-1 0-1,0 0 1,1 0 0,-1 0 0,0 1 0,1-1-1,-1 0 1,0 0 0,1 0 0,-1 0 0,0 0-1,1 1 1,-1-1 0,0 0 0,1 0-1,-1 0 1,0 1 0,0-1 0,1 0 0,-1 1-1,0-1 1,0 0 0,1 0 0,-1 1 0,0-1-1,0 0 1,0 1 0,0-1 0,0 1 0,1-1-40,2 21 518,0 71 205,-4 7-723,1 57 327,7-56-366,4-1 0,4-1 0,6 6 39,-19-96 10,0-1-1,0 0 1,0 0 0,1 0 0,0-1 0,4 6-10,-7-11 6,0 0 0,1 0 0,0 0 0,-1 0 0,1 0 0,-1 0 0,1-1 0,0 1 0,0 0 0,-1 0 0,1-1 0,0 1 0,0-1 0,0 1 0,0-1 0,0 1-6,0-1 5,0 0 0,0 0 0,0-1 0,0 1 0,-1 0 0,1 0 0,0-1 0,0 1 0,0-1 0,0 1 1,-1-1-1,1 1 0,0-1 0,-1 0 0,1 1 0,0-1 0,-1 0 0,1 1 0,-1-1 0,1 0 0,-1 0 0,1 0-4,9-15 33,0 1 1,-1-2 0,-1 1-1,0-1 1,2-10-35,8-27 19,1-15-19,9-45-85,34-124-230,-60 233 298,5-16-25,-7 21 39,1-1 1,-1 1-1,0-1 0,0 1 0,0-1 1,1 1-1,-1-1 0,0 1 0,0 0 1,1-1-1,-1 1 0,0-1 0,1 1 1,-1 0-1,0 0 0,1-1 0,-1 1 0,1 0 1,-1-1-1,1 1 0,-1 0 0,1 0 1,-1 0-1,0 0 0,1-1 0,-1 1 1,1 0-1,-1 0 0,1 0 0,-1 0 1,1 0 2,0 1-6,0-1 0,-1 1 1,1-1-1,-1 1 0,1 0 1,0-1-1,-1 1 0,1 0 1,-1-1-1,0 1 1,1 0-1,-1 0 0,0 0 1,1-1-1,-1 1 0,0 0 1,0 0-1,1 0 6,17 75-101,1-22-110,3-1-1,2-2 1,2 0 0,2-2 0,7 6 211,-31-48 36,-1-2-7,0 0-1,1 0 1,-1 0-1,1-1 0,0 1-28,-3-4 13,-1 0-1,1-1 0,0 1 1,-1-1-1,1 1 0,0-1 1,-1 1-1,1-1 0,0 1 1,-1-1-1,1 0 0,0 1 1,0-1-1,0 0 0,-1 0 1,1 0-1,0 1 0,0-1 1,0 0-1,-1 0 0,1 0 1,0 0-1,0 0 0,0-1 1,-1 1-1,1 0 0,0 0 1,0 0-1,0-1 0,-1 1 1,1 0-1,0-1 0,-1 1 1,1-1-1,0 1 0,-1-1 1,1 1-13,2-3 43,-1 0 0,1 0 0,-1 0 1,0 0-1,0 0 0,0-1 0,0 1 1,0-1-1,0-1-43,11-36 184,-12 37-171,8-35 21,-1-1 0,-2 0 1,0-27-36,-2-124 132,-4 181-113,0 1-24,0 2-16,0 0 0,0 0-1,-1 0 1,0 0 0,0 0 0,-1-1 22,-2 2-775,2 11-560,2 13-2160,1-14 2812,1 1 0,-1-1-1,1 1 1,0-1 0,0 0 0,1 0 0,-1 0 0,1 0-1,0-1 1,3 4 683,18 21-1354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3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6784,'2'-9'1048,"1"-14"3114,-3 23-1735,0 0-97,0 0-218,3 10 662,0 6-2414,-2 0 1,0 0-1,0 0 1,-2 10-361,0 5 280,1-10-137,0 35 183,2 0 0,5 16-326,25 126 48,-31-192-41,1 4 25,0 1 1,0 0 0,1-1-1,0 0 1,1 1 0,1 0-33,-4-10 18,-1 0 0,1 0 1,0 0-1,0 0 0,0 0 1,0 0-1,0 0 0,0 0 1,0-1-1,0 1 0,0 0 1,1-1-1,-1 1 0,0-1 0,0 1 1,1-1-1,-1 0 0,0 1 1,0-1-1,1 0 0,-1 0 1,0 0-1,1 0 0,-1 0 1,0 0-1,1 0 0,-1 0 1,0-1-1,0 1 0,1 0 1,-1-1-1,1 0-18,3-1 76,1 0-1,-1-1 1,1 0-1,-1 0 1,0 0 0,3-3-76,2-3 81,0 0 1,0-1-1,-1 0 1,0 0 0,3-7-82,13-19 173,-2-3-173,-5 10 48,-16 25-47,0 1 2,-1 1 0,1-1 1,-1 1-1,1-1 0,0 1 0,0 0 0,0 0 0,0 0 0,0 0 0,3-2-3,-5 4 0,0 0 1,0 0-1,0 0 0,0 0 1,1 0-1,-1 0 0,0 0 0,0 0 1,0 0-1,0 0 0,0 0 1,1 0-1,-1 0 0,0 0 1,0 0-1,0 0 0,0 0 1,0 0-1,1 0 0,-1 0 1,0 0-1,0 0 0,0 0 1,0 0-1,0 0 0,0 0 1,1 0-1,-1 1 0,0-1 1,0 0-1,0 0 0,0 0 1,0 0-1,0 0 0,0 0 1,0 0-1,0 1 0,1-1 1,-1 0-1,0 0 0,0 0 1,0 0-1,0 0 0,0 1 1,0-1-1,0 0 0,0 0 1,0 0-1,0 0 0,2 9 34,0-1 0,-1 1-1,0 0 1,0-1 0,-1 7-34,1 12 34,2 1-12,1-1 1,1 1-1,2 3-22,-3-19-9,0 1 1,0-1-1,2 0 0,-1 0 0,1-1 0,1 1 0,6 7 9,-12-18-64,-1 0 0,1-1 0,0 1 0,-1 0 1,1 0-1,0 0 0,0-1 0,0 1 0,0 0 0,-1-1 0,1 1 0,0-1 1,0 1-1,0-1 0,0 0 0,0 1 0,0-1 0,1 0 0,-1 1 0,0-1 1,0 0-1,1 0 64,0-1-689,1 1 1,0-1-1,-1 0 0,1 1 1,-1-1-1,0-1 1,1 1-1,-1 0 689,14-6-2291,1 3 1134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3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44 13440,'-36'-21'5087,"23"6"-3967,-2 8 832,10 7 64,-2 0-704,-2 4-128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3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0 26687,'10'8'33,"0"0"0,1 0 0,-1-1-1,1-1 1,1 0 0,-1 0 0,3 0-33,24 7-295,24 6 295,-25-8-68,30 13 68,-63-22 11,0 0-1,0 1 1,-1-1 0,1 1-1,-1 0 1,0 0 0,0 0-1,0 1 1,0-1 0,-1 1-1,1-1 1,-1 1 0,0 0-1,0 0 1,0 0-11,6 15 147,-1 0-1,4 15-146,-7-18 80,2 1-1,-1 0-1,-1 0 1,-1 1-1,-1-1 1,0 1-1,-1 0 1,-1 1-79,-1-11 50,1-1-1,-1 1 1,-1 0 0,0 0-1,0-1 1,0 1-1,-1-1 1,0 1 0,0-1-1,-1 0 1,0 0 0,0 0-1,-1-1 1,0 0 0,0 0-1,-6 5-49,0-1 30,0-1-1,-1 0 1,0-1 0,-1-1-1,1 0 1,-2 0 0,1-1-1,-1-1 1,1-1 0,-10 3-30,-5-1-18,0-1-1,-1-1 1,0-2 0,-23 0 18,44-2-112,-19-1-625,26 0 679,0 1 1,-1 0 0,1 0-1,0-1 1,0 1 0,-1 0-1,1-1 1,0 0 0,0 1-1,0-1 1,0 0 0,0 1-1,0-1 1,0 0 0,0 0 0,0 0-1,0 0 58,0-1-73,0-1 0,0 0 1,0 1-1,0-1 0,1 1 0,-1-1 0,1 0 0,-1 0 0,1-1 73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3.1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179 42 15104,'-7'-12'3754,"4"8"-2029,0-1 1,0 1-1,0-1 0,-4-2-1725,7 6 147,-1 0-1,0 1 0,0-1 1,0 1-1,0 0 0,-1-1 1,1 1-1,0 0 0,0-1 1,0 1-1,0 0 0,0 0 1,0 0-1,0 0 0,0 0 1,-1 0-1,1 1 0,0-1 1,0 0-1,0 0 0,0 1 1,0-1-147,-3 1 93,1 1 0,-1-1 0,0 1 0,1-1 0,-3 3-93,-4 4 10,1 0-1,0 0 1,1 1-1,0 0 1,0 0-1,1 1 0,1 0 1,-1 0-1,2 1 1,-1 0-1,1 0 1,1 0-1,-2 6-9,4-8-14,0 0 0,1 0 1,0 0-1,0 0 0,1 1 0,1-1 0,-1 0 1,1 0-1,1 0 0,-1 0 0,2 0 0,-1 0 0,1 0 1,1-1-1,-1 1 0,2 0 14,-2-3-16,0-1 0,0 1 0,0-1 0,1 0 1,0 0-1,0-1 0,0 1 0,0-1 0,1 0 0,0 0 0,0 0 0,0-1 0,0 0 0,0 0 1,1 0-1,0 0 0,-1-1 0,1 0 0,0 0 0,0-1 0,0 1 0,0-1 0,0-1 0,3 1 16,-5-1 7,-1 0-1,1 0 0,-1-1 0,1 1 1,-1-1-1,1 0 0,-1 0 0,0 0 1,0 0-1,1-1 0,-1 1 0,2-3-6,-4 4 7,0-1 0,0 0-1,0 0 1,0 0 0,0 0-1,0 0 1,0 0-1,-1 0 1,1 0 0,0 0-1,-1-1 1,1 1-1,-1 0 1,1 0 0,-1-1-1,0 1 1,0 0 0,1 0-1,-1-1 1,0 1-1,0 0 1,0-1 0,0 1-1,-1 0 1,1 0-1,0-1 1,0 1 0,-1 0-1,1 0 1,-1-1 0,1 1-1,-1 0 1,0-1-7,-2-2-7,0 0 0,0 0 0,0 0 0,-1 0 0,0 1 0,1 0 0,-1-1 0,-1 2 0,1-1 0,0 0 0,-1 1 0,-1-1 7,-7-5-7,12 8 5,1 0-1,0 0 1,0-1 0,0 1 0,0 0-1,0 0 1,0 0 0,-1 0-1,1 0 1,0 0 0,0 0-1,0-1 1,0 1 0,0 0-1,0 0 1,0 0 0,0 0-1,0 0 1,0 0 0,0-1-1,0 1 1,0 0 0,-1 0-1,1 0 1,0 0 0,0-1 0,0 1-1,0 0 1,0 0 0,1 0-1,-1 0 1,0 0 0,0-1-1,0 1 1,0 0 0,0 0-1,0 0 1,0 0 0,0 0-1,0 0 1,0-1 0,0 1-1,0 0 3,9-6-13,12-5 72,-21 11-58,26-9-292,-1 2 1,1 0 0,0 1-1,4 2 291,-16 1-747,5-1 85,-9-3 294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4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36 7040,'-5'-7'153,"-2"-7"4955,7 14-4903,0 0-1,0-1 1,0 1 0,-1-1 0,1 1 0,0 0-1,0-1 1,0 1 0,0-1 0,0 1 0,0-1-1,0 1 1,0 0 0,0-1 0,0 1 0,0-1-1,0 1 1,0-1 0,1 1 0,-1 0 0,0-1 0,0 1-1,0-1 1,1 1 0,-1 0 0,0-1 0,0 1-1,1 0 1,-1-1 0,0 1 0,1 0 0,-1 0-1,0-1 1,1 1 0,-1 0 0,0 0 0,1-1-1,-1 1 1,1 0 0,-1 0 0,0 0 0,1 0-1,-1 0 1,1 0 0,-1 0 0,1 0 0,-1-1 0,0 2-1,1-1 1,-1 0 0,1 0-205,-1 0 70,1 0-1,0 0 1,-1 0 0,1 1-1,-1-1 1,1 0 0,-1 0 0,1 1-1,-1-1 1,1 0 0,-1 1-1,0-1 1,1 1 0,-1-1-1,1 0 1,-1 1 0,0-1-1,1 1-69,0 1 159,3 4-3,0 1-1,0-1 0,0 1 0,-1 0 1,0 1-1,0 2-155,-1-4 44,19 60 149,-4 2 0,-2 0-1,-2 5-192,1 8 20,33 150-1919,-45-220-453,0 0 0,-1 0 0,0 8 2352,-2-15-6182,-2-8 4667,2 2 994,-6-14-1063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4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57 12288,'-24'15'4639,"27"-12"-3583,1-3 608,4 4 0,12-4-512,16-4-32,21-2-288,20-9-64,-9-3-416,1 3-128,-14 5-32,-11 3-1856,-4 4-800,-7 6 1248,-5 11 576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4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308 376 14336,'-26'9'7590,"19"-6"-6728,1-1 1,-1 1-1,0-2 0,-4 2-862,9-3 50,-18 3 843,-1-1-1,-14-1-892,28-1 66,0-1 0,0 1 1,0-2-1,0 1 0,1-1 0,-1 0 0,0 0 0,1 0 0,0-1 0,-2-1-66,2 1 19,0-1 1,0 0-1,0 0 0,0 0 0,1-1 1,0 0-1,0 0 0,0 0 0,0 0 1,1-1-1,0 0 0,0 0 0,1 0 1,-1 0-1,1-1 0,1 1 0,-1-1 1,1 0-1,0 0 0,1 0 0,-1 0 1,2 0-1,-1-3-19,1-4-16,1 1 1,0 0 0,1 0-1,0 0 1,1 0-1,1 0 1,0 0-1,1 1 1,0 0 0,3-5 15,-5 10-74,1 0 1,0 1-1,1-1 1,-1 0-1,1 1 1,1 0 0,-1 1-1,1-1 1,0 1-1,0 0 1,1 0-1,-1 1 1,1-1-1,0 2 1,0-1 0,0 1-1,8-2 74,-14 4-43,1 1-1,0-1 1,-1 1 0,1 0-1,0 0 1,-1-1-1,1 1 1,-1 0 0,1 1-1,0-1 1,-1 0-1,1 0 1,0 1-1,-1-1 1,1 1 0,-1-1-1,1 1 1,-1 0-1,1 0 1,-1 0 0,0 0-1,1 0 44,-1 0-14,0 0-1,0 0 0,-1 0 1,1 0-1,0 0 1,-1 1-1,1-1 0,-1 0 1,1 0-1,-1 1 1,0-1-1,1 0 0,-1 0 1,0 1-1,0-1 1,0 0-1,0 1 0,0-1 1,0 0-1,0 0 1,-1 1-1,1-1 0,0 0 1,-1 0-1,1 1 1,-1-1-1,0 1 15,-2 5 124,-1 1 0,0-1-1,-1 1 1,0-1 0,0 0 0,0-1 0,-1 1 0,0-1 0,-6 5-124,9-8-55,-1 0 1,1 1-1,0-1 1,0 1-1,0 0 1,-2 3 54,5-6-180,-1-1 1,1 1-1,-1 0 0,1-1 1,0 1-1,-1 0 1,1 0-1,0-1 1,0 1-1,0 0 1,-1 0-1,1 0 1,0-1-1,0 1 1,0 0-1,0 0 1,0 0-1,0-1 1,1 1-1,-1 0 1,0 0-1,0-1 1,0 1-1,1 0 1,-1 0-1,0-1 1,1 1-1,-1 0 1,1-1-1,-1 1 1,1 0-1,-1-1 1,1 1-1,-1-1 1,1 1-1,0-1 1,-1 1-1,1-1 1,0 1-1,-1-1 0,1 0 1,0 1-1,0-1 1,-1 0-1,1 0 180,26 8-2405,9-2 1131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5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397 61 12800,'-3'-52'7781,"3"52"-7655,0-1 1,0 1-1,-1-1 1,1 1-1,0-1 1,-1 1-1,1-1 1,0 1-1,-1-1 1,1 1 0,-1 0-1,1-1 1,-1 1-1,1-1 1,-1 1-1,1 0 1,-1 0-1,1-1 1,-1 1-1,1 0 1,-1 0-1,0 0 1,1-1-1,-1 1 1,1 0-1,-1 0 1,1 0 0,-1 0-1,0 0 1,1 0-1,-1 0 1,1 1-1,-1-1 1,0 0-1,1 0 1,-1 0-1,1 1-126,-24 6 876,6 4-691,0 1-1,1 1 1,1 0 0,0 1-1,-1 2-184,-21 18 154,-5 1-300,-60 54 654,80-67-4027,-16 20 3519,35-38-2739,5-7 443,5-6 1256</inkml:trace>
  <inkml:trace contextRef="#ctx0" brushRef="#br0" timeOffset="1">64 86 11264,'-9'5'4224,"6"-2"-3296,6 14 1087,1-2 225,5 3-544,6 10-192,6-2-736,3 2-224,0-3-352,4 0-64,-3-4 0,-1 1-160,-5-4 32,2-7-1344,-5-4-544,4-4 960,0-6 448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5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41 14720,'-23'-25'4735,"22"24"-4587,1 1 0,-1-1 0,1 1-1,-1-1 1,1 1 0,0-1 0,-1 0-1,1 1 1,0-1 0,0 1 0,0-1-1,-1 0 1,1 1 0,0-1 0,0 0-1,0 1 1,0-1-148,0 1 55,0-1 0,0 1-1,0 0 1,0 0 0,1-1 0,-1 1-1,0 0 1,0 0 0,0 0-1,0-1 1,1 1 0,-1 0 0,0 0-1,0 0 1,0 0 0,1-1-1,-1 1 1,0 0 0,0 0 0,1 0-1,-1 0 1,0 0 0,0 0-1,1 0 1,-1 0 0,0-1-55,2 1 275,0 0 1,-1 0-1,1 0 1,-1 0-1,1 0 1,0 1-1,-1-1 1,1 0-1,-1 1 1,1-1 0,0 1-276,2 1 70,0 0 0,-1 1 0,1-1 1,-1 1-1,1 0 0,-1 0 1,0 0-1,0 1 0,0-1 0,-1 0 1,1 1-1,-1 0 0,0 0 1,0 0-1,0 0-70,5 12 45,-2-1 0,1 1 0,0 10-45,13 62-24,-5 2 1,-3 1 23,2 13-5766,10 31 5766,-22-128-1563,1-1 0,-1 0 1,1 1-1,0-1 1,1 0-1,-1 0 0,1 0 1,0 0-1,4 4 1563,8 5-5013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5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41 14080,'-4'3'3338,"5"-1"-1557,15 0-437,108-7 2221,21-8-3565,-50 4-2589,-85 8 2130,0 0-424,1 0 1,-1 0-1,0-1 1,1 0-1,-1-1 1,2-1 882,-9 1 1023,-8 1 1345,3 2-2001,1 0-1,-1 0 1,1 0-1,-1 0 0,1 0 1,-1 1-1,1-1 1,-1 0-1,1 1 1,-1-1-367,0 2 184,0 0 0,1-1 0,-1 1 0,1 0 1,-1 0-1,1 0 0,-1 0 0,1 0 0,0 0 1,0 1-1,0-1 0,0 0 0,1 1 1,-1-1-1,0 2-184,0 1 94,0 0 1,0 0-1,1-1 0,0 1 1,0 0-1,0 0 1,1 1-95,-1-2 21,1 0 1,1 1 0,-1-1 0,1-1 0,-1 1 0,1 0 0,0 0 0,1-1 0,-1 1 0,1-1 0,-1 0 0,1 1 0,0-1 0,0 0 0,0-1 0,1 1 0,-1-1 0,3 2-22,5 3 60,1-1 1,0-1 0,0 0-1,0 0 1,7 1-61,-5-2 121,0-1 0,1 0 0,-1-1 0,1 0 0,0-1 0,0-1 0,-1 0 0,1-1 0,0-1 0,7-2-121,-15 3-24,0-1 0,0 0-1,-1 0 1,1-1 0,-1 0 0,1 0 0,-1 0-1,0-1 1,0 0 0,-1 0 0,1-1 0,-1 1-1,0-1 1,0 0 0,0-1 0,-1 1-1,0-1 1,0 0 0,0 0 0,-1 0 0,0 0-1,2-7 25,-4 10-465,0 0 0,0 0 0,0 1 0,-1-2 0,0 1 0,1 0 0,-1 0 1,0-2 464,-1 3-803,1 1 0,0 0 0,0 0 0,-1 0 0,1-1 1,0 1-1,-1 0 0,1 0 0,-1 0 0,0 0 0,1 0 1,-1 0-1,0 0 0,0-1 803,-4-5-4283,11 3 2081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6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12 118 9088,'-2'-7'1404,"2"6"-1040,-1 0 0,1 0 0,-1 0 0,1-1 1,-1 1-1,1 0 0,-1 0 0,0 0 0,1 0 1,-1 0-1,0 0 0,0 1 0,0-1-364,0 0 2069,1 1-367,1 1-1513,-1 0-1,1 0 1,-1 0 0,1 0 0,0 0-1,-1 0 1,1 0 0,0 0 0,-1-1-1,1 1 1,0 0 0,1 0-189,1 2 284,21 23 244,1-2 1,23 16-529,15 15 362,-28-26 923,-34-36-53,-8-27-776,3 20-421,1-1 1,0 0-1,1 0 1,1 0-1,0-3-35,1 13-11,1 0-1,0 0 1,-1 0-1,1 1 1,1-1-1,-1 0 1,1 1-1,0-1 1,0 1-1,0-1 1,0 1-1,1 0 1,0 0-1,0 0 1,0 0 0,0 1-1,1-1 1,1-1 11,4-2-162,1 0 1,0 1-1,0 0 1,1 1-1,0 0 1,-1 1 0,2 0-1,-1 0 1,0 1-1,5 0 162,12-2-2365,0 1 0,0 1 0,22 2 2365,9 4-2298,-2 4 1093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6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253 363 13056,'-69'29'6213,"58"-26"-5226,3 1 108,-1-1-1,1 0 1,-1-1 0,0 0 0,0 0 0,-2-1-1095,8-1 158,-1 0-1,1 0 0,-1-1 1,1 1-1,-1-1 0,1 0 1,-1 0-1,1 0 1,0-1-1,0 1 0,-1-1 1,1 1-1,0-1 0,0 0 1,0-1-1,1 1 0,-1 0 1,-1-2-158,0-1 3,0 0 1,-1-1-1,2 1 1,-1-1-1,1 0 0,-1 0 1,2 0-1,-1 0 1,1-1-1,0 1 1,0-1-1,0-3-3,-1-6-20,1-1 1,1 1-1,0-1 0,1-9 20,1 6-49,1 0 0,1 1-1,1-1 1,4-12 49,-6 24-32,1 0-1,0 0 1,0 1-1,0-1 1,1 1-1,0 0 1,1 0 0,-1 0-1,1 1 1,1 0-1,-1 0 1,5-3 32,-9 8-30,0 0 0,0 0 0,0 1 0,0-1 0,0 1 1,0-1-1,0 1 0,0-1 0,0 1 0,0-1 0,1 1 30,-2 0-20,1 0-1,-1 0 1,1 0-1,-1 0 0,0 0 1,1 0-1,-1 0 1,0 0-1,1 0 1,-1 0-1,1 1 1,-1-1-1,0 0 1,1 0-1,-1 0 1,0 1-1,1-1 1,-1 0-1,0 0 0,0 1 1,1-1-1,-1 0 1,0 0 20,1 2-49,-1-1 0,1 0 0,0 1 0,-1-1 0,0 1 0,1-1 0,-1 1 0,0-1 0,0 0 0,0 1 1,0-1-1,0 1 0,0-1 0,0 1 0,0-1 0,-1 1 49,-3 14-204,0-1 0,-1 1 1,-1-1-1,-1 0 0,-3 7 204,-13 30-1120,22-51 766,0 1 0,1-1 0,-1 1 0,1 0 0,-1 0-1,1-1 1,-1 1 0,1 0 0,0 0 0,0 0 354,0-2-164,0 1 1,0-1-1,0 0 1,1 0-1,-1 1 0,0-1 1,0 0-1,0 0 0,0 0 1,0 0-1,1 1 1,-1-1-1,0 0 0,0 0 1,0 0-1,0 0 1,1 1-1,-1-1 0,0 0 1,0 0-1,1 0 1,-1 0-1,0 0 0,0 0 1,0 0-1,1 0 1,-1 0-1,0 0 164,14-2-4288,17-9 629,4-6 1713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7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15 10880,'-8'-8'1240,"0"2"3614,13 21-1482,29 73-1508,20 41-1348,-42-103-495,1-1 0,2-1 0,16 22-21,-26-39 21,1 1 82,1 0 0,-1 0 0,7 5-103,-12-12 45,0 0-1,1 1 1,-1-1-1,0 0 1,0-1 0,1 1-1,-1 0 1,1 0-1,-1 0 1,1-1 0,-1 1-1,1-1 1,-1 1-1,1-1 1,-1 0 0,1 1-1,0-1 1,-1 0-1,1 0 1,0 0 0,-1 0-1,1-1 1,-1 1-1,1 0 1,0-1-45,0 0 95,1-1 0,-1 1 1,1-1-1,-1 1 0,0-1 0,1 0 1,-1 0-1,0 0 0,0 0 0,-1-1 1,1 1-1,0 0 0,-1-1 0,0 1 1,1-1-1,-1 0 0,0 1 0,1-3-95,1-8 194,0 1-1,-1 0 1,1-12-194,-1 7 169,8-77 482,-3-16-651,-7 108-165,3-26 256,2 17-1684,-5 11 1452,0-1 1,0 1-1,0 0 0,0 0 0,1 0 0,-1-1 0,0 1 0,0 0 0,0 0 0,1 0 0,-1 0 0,0 0 0,0 0 0,1-1 0,-1 1 0,0 0 0,0 0 0,0 0 0,1 0 0,-1 0 0,0 0 0,1 0 0,-1 0 1,0 0-1,0 0 0,1 0 0,-1 0 0,0 0 0,0 0 0,1 0 0,-1 0 0,0 1 0,0-1 0,1 0 141,21 16-6366,-8-6 4908,14 8-56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7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33 339 15104,'-16'12'5631,"11"12"-4383,-2 5 128,7-8-160,-5 2-832,5-3-128,5 1-160,2-3-96,1-3 32,5-5-192,-1-10-32,4-13-3936,4-12-1695,0-19 2943,0-2 1440</inkml:trace>
  <inkml:trace contextRef="#ctx0" brushRef="#br0" timeOffset="1">61 0 11648,'-28'8'4288,"24"-5"-3329,-1 7-319,10-3-384,2 1-1376,9-1-543,5 4 863,7 4 384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4.3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68 5888,'-2'-6'890,"-9"-26"1553,11 30-1886,0 1 0,0-1 1,-1 0-1,1 1 0,0-1 0,1 0 0,-1 1 0,0-1 0,0 0 0,1 0 0,0 0-557,-1 2 237,0-1-1,0 0 1,0 1 0,1-1 0,-1 1 0,0-1 0,1 1-1,-1-1 1,0 1 0,1-1 0,-1 1 0,0-1-1,1 1 1,-1 0 0,1-1 0,-1 1 0,1 0-1,0-1-236,-1 1 92,0 0-1,0 0 1,1 0-1,-1 0 1,0 0-1,1 0 1,-1 0-1,0 0 1,1 0-1,-1 0 1,0 0-1,0 1 1,1-1-1,-1 0 1,0 0-1,1 0 1,-1 0-1,0 0 1,0 1-1,1-1 1,-1 0-1,0 0 1,0 0-1,1 1-91,0 1 181,0 0-1,1 0 1,-1 0 0,0 0 0,0 0-1,0 0 1,0 0 0,0 1-181,9 36 1082,-1 0 1,-2 1 0,1 18-1083,7 45 277,-12-90-248,-2-5-19,1-1 0,-1 1 0,0 8-10,-1-13-79,0 0 1,0 0-1,0 0 1,1 0 0,-1 0-1,1 0 1,0 0 0,0 0-1,0 0 1,0-1 0,0 1-1,1 0 1,0 1 78,-2-4-102,1 0-1,-1 0 1,0 0-1,0 0 1,1 0 0,-1 0-1,0 0 1,0 0 0,1 0-1,-1 0 1,0 0-1,1 0 1,-1 0 0,0 0-1,0 0 1,1 0 0,-1 0-1,0 0 1,1 0 0,-1 0-1,0 0 1,0 0-1,1 0 1,-1-1 0,0 1-1,0 0 1,1 0 0,-1 0-1,0 0 1,0-1-1,0 1 1,0 0 0,1 0-1,-1-1 103,0 1-380,2-1 35,-1-1 0,1 0 0,-1 1 1,0-1-1,0 0 0,0 0 0,0 1 1,0-1-1,0 0 0,0 0 0,0 0 1,-1 0-1,1 0 0,-1-2 345,2-20-938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8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97 441 12160,'-9'-3'1680,"7"3"-1174,0-1 0,0 1 0,0-1 0,0 0 0,0 0 0,0 1-1,0-2 1,-1 1-506,2 0 1808,1 1 91,12 0-786,0-1 1,-1 0-1,11-3-1113,-5-1 95,0 0 0,-1-1 0,1 0-1,-1-1 1,-1-1 0,11-7-95,-25 14 10,0 1 0,0-1 0,0 0 0,0 0 0,0 1 0,0-1 0,0 0 0,0 0 0,0 0 0,-1 0 0,1 0 0,0 0 0,-1 0 0,1 0 0,-1 0 0,1-1 0,-1 1 0,1 0 0,-1 0 0,0 0 0,0 0 0,1-1 0,-1 1 0,0 0-10,-1-1 13,1-1 1,0 1-1,-1 0 1,0 0-1,1 0 1,-1 0-1,0 0 1,0 0-1,0 0 1,0 0-1,0 1 1,-1-1-1,1 0-13,-6-5 43,0-1 0,0 1 0,-1 1 0,1 0 0,-5-3-43,-9-4 33,-1 0 0,-1 2 1,-6-3-34,2 2 48,1-2 1,-2-2-49,25 14-8,0 0 0,0 0 1,0 0-1,0-1 0,0 1 1,-1-3 7,3 4-11,0 0 0,1 0 0,-1 0 1,0 0-1,1 0 0,0 0 1,-1 0-1,1 0 0,-1 0 0,1 0 1,0 0-1,0 0 0,0 0 0,-1-1 1,1 1-1,0 0 0,1 0 0,-1 0 1,0 0-1,0 0 0,0 0 0,1 0 1,-1 0-1,0 0 0,1-1 11,3-5-46,0 0-1,0 1 1,0 0-1,1-1 0,0 1 1,5-3 46,4-5-156,2 0-1,0 1 157,-8 6-452,1 2 0,-1-1-1,1 2 1,0-1 0,1 1 0,-1 0-1,2 0 453,-3 2-1258,0 0 0,-1 0 0,1 1 0,0 0 1,7 1 1257,-11 0-404,0 0 1,0 0 0,0 1-1,0 0 1,0 0 0,-1 0 0,1 0-1,0 0 1,-1 1 0,1 0 0,-1-1-1,3 3 404,-1 0-84,-1-1 1,1 1-1,-1 0 0,0 1 0,0-1 0,0 1 0,3 4 84,3 8 1349,-1 1 0,-1-1 0,0 2 0,2 10-1349,-6-19 724,5 17 117,-5-14-778,1 1 1,0-1-1,1 0 0,0 0 1,1 0-1,1-1-63,3-1 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8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25 14208,'-40'-24'5279,"31"24"-4127,-7 0 320,13 3-160</inkml:trace>
  <inkml:trace contextRef="#ctx0" brushRef="#br0" timeOffset="1">1 14 19807,'12'11'-5279,"11"1"2559,1 8 1344,9-2 1056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8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86 8320,'-1'-2'825,"-1"-1"1,1 1 0,0-1-1,0 1 1,1-1-1,-1 0 1,1 0-1,-1 1 1,1-1 0,0 0-1,0 0 1,0 1-1,0-3-825,0-2 2067,0 7-1983,0-1 1,0 1-1,0-1 0,0 1 0,0-1 0,0 1 0,0 0 0,0-1 1,0 1-1,0-1 0,-1 1 0,1 0 0,0-1 0,0 1 0,0-1 1,-1 1-1,1 0 0,0-1 0,-1 1 0,1 0 0,0-1 0,-1 1 0,1 0 1,0 0-1,-1-1 0,1 1 0,-1 0 0,1 0 0,0 0 0,-1 0 1,1-1-1,-1 1 0,1 0 0,-1 0 0,1 0 0,0 0 0,-1 0 0,1 0 1,-1 0-1,1 0 0,-1 0 0,1 0 0,-1 1 0,1-1 0,0 0 1,-1 0-1,1 0 0,-1 0-84,-2 1 192,0 0-1,0 1 1,0-1 0,0 0 0,0 1 0,-1 1-192,-1 0 70,1 0 0,-1 1 1,1 0-1,0 0 1,1 0-1,-1 0 0,1 0 1,-1 1-1,1 0 0,1-1 1,-1 1-1,1 0 1,-1 1-1,1-1-70,1-1 0,0-1 0,0 1-1,1-1 1,-1 1 0,1 0 0,0 0 0,0-1-1,0 1 1,0 0 0,0-1 0,1 1 0,0 0-1,0-1 1,0 1 0,0-1 0,0 1 0,1-1-1,-1 1 1,1-1 0,0 0 0,1 1 0,0-1 4,0 1 0,0-1-1,0 1 1,0-1 0,1 0 0,-1 0 0,1-1 0,0 1 0,0-1 0,0 0-1,0 0 1,0 0 0,0 0 0,1-1 0,-1 0 0,0 0 0,1 0-1,0 0 1,-1-1 0,1 1 0,-1-1 0,1 0 0,-1-1 0,1 1 0,-1-1-1,5-1-3,-3 0 0,0 0 0,-1 0 0,1 0-1,0-1 1,-1 1 0,0-1 0,0-1 0,0 1-1,0-1 1,-1 0 0,1 0 0,-1 0-1,0-1 1,0 1 0,0-1 0,-1 0 0,0 0-1,0-1 1,0 1 0,1-3 0,4-17-2063,-1-1 0,3-22 2063,-7 35-1111,2-18-655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9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11 135 14080,'-1'-2'937,"0"0"0,-1 0 1,1-1-1,0 1 0,0 0 1,0-1-1,1 1 0,-1-3-937,0-20 3680,2 13-3257,1 0-1,1 0 1,2-4-423,-1 2 39,-4 13-45,0 0-1,1 0 1,-1-1 0,1 1 0,-1 0 0,1 0 0,-1 0 0,1 0 0,0 0 0,0 0 0,0 0 0,-1 0 0,1 0 0,0 0 0,1-1 6,-1 2-3,0-1-1,-1 1 1,1 0-1,0-1 1,0 1-1,-1 0 1,1 0-1,0 0 1,0 0-1,0 0 1,-1 0-1,1 0 1,0 0-1,0 0 1,0 0-1,-1 0 1,1 0-1,0 0 1,0 1 3,1 0-3,0 0 1,0 0-1,0 0 1,0 0-1,0 0 1,0 1-1,0-1 1,-1 1-1,1 0 1,-1-1-1,1 1 0,-1 0 1,0 0-1,1 0 1,-1 0-1,1 2 3,2 5-4,2 7-42,2 0 1,0 0-1,1-1 0,9 12 46,-14-23 6,0 1 0,0-1 0,0 0 0,1 0 0,-1 0 0,1 0 0,0-1 0,0 0 0,1 0 0,-1 0 1,0-1-1,1 0 0,0 0 0,-1 0 0,1-1 0,4 1-6,15 1 329,1-2 0,21-1-329,22 1 717,-67-1-694,-1 0 0,1 0 0,0 1 0,0-1 0,-1 0 0,1 1 0,0-1-1,-1 1 1,1-1 0,-1 1 0,1 0 0,-1 0 0,1-1 0,-1 1 0,1 0-1,0 1-22,-1-1-21,-1 0-1,1 0 0,-1 0 1,1 0-1,-1 1 0,0-1 1,1 0-1,-1 0 0,0 0 0,0 0 1,0 0-1,0 1 0,0-1 1,0 0-1,0 0 0,0 0 0,0 0 1,-1 1-1,1-1 0,0 0 1,-1 0-1,1 0 0,-1 1 22,-4 17-2996,5-19 2880,0 1 0,1 0 0,-1 0 0,0-1 0,0 1 0,0 0 0,1-1 0,-1 1 0,0 0 0,1-1 0,-1 1 0,1 0 0,-1-1 0,1 1 0,-1-1 0,1 1 0,-1 0 0,1-1 0,-1 0 0,1 1 0,0-1 0,-1 1 0,1-1 116,14 8-800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9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130 124 10240,'-42'-50'4896,"39"46"-4132,0 1 1,-1-1-1,1 1 1,-1 0-1,0 0 1,0 0 0,0 0-1,0 1 1,-1 0-1,1-1 1,-2 1-765,-29-15 3659,34 17-3647,1 0 1,0 0 0,0 0 0,0 0-1,0 0 1,-1-1 0,1 1 0,0 0-1,0 0 1,0 0 0,0 0 0,-1 0 0,1 0-1,0 0 1,0 0 0,0 0 0,0-1-1,0 1 1,-1 0 0,1 0 0,0 0-1,0 0 1,0 0 0,0-1 0,0 1 0,0 0-1,0 0 1,0 0 0,0 0 0,0-1-1,0 1 1,0 0 0,-1 0 0,1 0-1,0-1 1,0 1 0,0 0 0,1 0 0,-1 0-1,0-1 1,0 1 0,0 0-13,8-5 319,19-2-49,-15 6-233,1 0 0,0 0 0,0 1 0,0 1-1,0 0 1,0 0 0,0 2 0,8 2-37,-15-3 4,1 0-1,0 1 1,-1-1-1,1 2 1,-1-1 0,0 1-1,4 3-3,-6-4 5,-1 0-1,0 0 0,0 0 1,0 0-1,0 1 1,0-1-1,-1 1 0,0 0 1,1 0-1,-2 0 1,1 0-1,1 3-4,-2-4-12,-1 0 0,1 0 0,0 0 0,-1 0 0,0 1-1,0-1 1,0 0 0,0 0 0,-1 0 0,1 0 0,-1 1 0,1-1 0,-1 0-1,0 0 1,-1 0 0,1 0 0,0-1 0,-1 2 12,-2 5-27,-24 51-68,-2 0 0,-5 1 95,16-28-130,12-22-200,1 0 0,1 1 0,0 0 0,-2 8 330,6-17-334,0 1 0,1 0-1,-1-1 1,0 1-1,1-1 1,0 1 0,0 0-1,0-1 1,0 1-1,1-1 1,-1 1 0,1 0-1,0-1 1,0 0 0,0 1-1,1-1 1,-1 1-1,2 0 335,0 1-412,1 0 0,-1 0 0,1-1 0,3 3 412,17 9-592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6:49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14848,'-29'21'5631,"25"-14"-4383,1-4 640,3-3 0,0 0-832,7 0-224,5-3-2304,-3-1-1088,6-7 1280,-3 4 608,1 7 512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5 162 1792,'-1'-6'547,"-1"0"-1,2-1 1,-1 1 0,1 0-1,0 0 1,0-1-1,1 1 1,0 0 0,0 0-1,0 0 1,1 0 0,0-2-547,1-4 2645,-1 0 0,-1 0 1,0 1-1,0-10-2645,1 11 3376,0 8-1216,-2 8-1270,-1 77 259,-1-18-1385,4-1 1,7 51 235,-5-61-1836,-4-19-6781,0-32 4483,0-3 3301,1-2-1678,3-5 1157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36 11392,'-14'-7'3733,"14"5"-836,4 1-618,10 0 230,-10 1-2408,45-7 2586,6 2-2687,3 0 284,3 1-713,34 2 429,-47 2-3047,0-1-3546,-13 0-666,-5 1 2545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2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12032,'-12'-25'4479,"8"25"-3487,4-3 864,0 3 96</inkml:trace>
  <inkml:trace contextRef="#ctx0" brushRef="#br0" timeOffset="1">5 11 22847,'8'18'928,"1"4"-544,-2 6-128,2 1-32,3 6-96,-5 5-96,1-4 0,-4-5-32,5 2-96,-6-8 64,1-7-1088,1-5-544,-2-1-2880,10-9-1279,-1-6 3007,7-4 1504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2 13952,'0'0'125,"0"0"0,-1 0 0,1-1 0,0 1 0,0 0 0,-1 0 0,1 0 0,0 0 0,0 0 1,-1-1-1,1 1 0,0 0 0,0 0 0,-1 0 0,1 0 0,0 0 0,0 0 0,-1 0 0,1 0 0,0 0 1,-1 0-1,1 0 0,0 0 0,0 0 0,-1 0 0,1 0 0,0 1 0,0-1 0,-1 0 0,1 0 0,0 0 1,0 0-1,-1 0 0,1 1 0,0-1 0,0 0 0,0 0 0,-1 0 0,1 1 0,0-1 0,0 0 1,0 0-1,0 1 0,-1-1 0,1 0 0,0 0 0,0 1 0,0-1 0,0 0 0,0 0 0,0 1 0,0-1 1,0 0-1,0 0 0,0 1 0,0-1 0,0 0 0,0 1 0,0-1 0,0 0 0,0 0 0,0 1 0,0-1 1,0 0-1,1 1-125,3 25 2348,-2-16-1761,15 175 933,-15-145-1537,-1-4-1409,3-14-2262,-3-18-349,-1-3-5077</inkml:trace>
  <inkml:trace contextRef="#ctx0" brushRef="#br0" timeOffset="1">29 163 11520,'-28'-8'4288,"28"8"-3329,4 0 801,1 8 96,7-5-672,7 4-192,9-3-512,8-1-160,6-3-192,-2-3-96,3-1 64,-3 1-2816,0-1-1248,2 4 1985,-7 7 1055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4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30 13440,'-21'-8'4991,"21"5"-3871,0 3 800,0 0 160,5 0-928,7-5-256,4 2-416,13-1-64,5 1-256,7 0-96,-5 3-32,1 0-32,-4 3 64,-4 0-1504,-5 4-640,-2 1-4384,-6 3-1919,-4-1 4319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3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 14592,'-4'-2'1625,"-1"1"1,1-1-1,-1 1 1,1 0-1,-4 0-1625,7 2 143,0 0 0,0 0 1,1 0-1,-1-1 0,0 1 0,1 0 0,-1 0 0,0 0 0,1 0 0,-1 0 0,1 0 0,0 0 0,-1 0 0,1 0 0,0 1 0,0-1-143,-1 1 218,-3 11-168,1-1 0,0 1 0,0 0 0,2 0 1,0 0-1,0 1 0,1-1 0,0 0 0,2 0 0,0 6-50,-1-15 17,0 0-1,0 0 1,0 0-1,1 0 1,-1 0-1,1 0 0,0-1 1,0 1-1,0 0 1,1-1-1,-1 0 1,1 1-1,0-1 1,0 0-1,0 0 1,0-1-1,0 1 1,1-1-1,1 2-16,1-1 40,-1-1 0,1 0 0,0 0 0,-1 0 0,1-1 0,0 0 0,0 0 0,0 0-1,0-1 1,0 0 0,0 0 0,0 0 0,3-2-40,1 1-354,0-1 0,-1-1 0,1 0 0,-1 0 0,9-5 354,43-25-7360,-30 15 2005,-12 7 3841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29 100 12416,'-28'-7'4639,"28"1"-3583,16-2 608,-4 8 0,0-4-448,0 1-64,20-8-448,-3 4-128,15-3-320,-8-1-160,4-1 0,0 2-2464,-15 3-1088,-5 4 1632,-13 3 928</inkml:trace>
  <inkml:trace contextRef="#ctx0" brushRef="#br0" timeOffset="1">130 140 11904,'-28'18'4480,"28"-15"-3489,12 1 705,-12-4 128,21 3-640,14-3-128,-2 0-544,-9 0-160,20-7-224,-8 0-576,8-7-192,8 7 320,-4 4 160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21 109 3840,'-16'-36'1472,"12"21"-1120,8-7-128,-4 16-32,0-1-1856,0-1-704,3 1 1184,6-1 576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22 8704,'0'-1'204,"1"1"0,-1-1 0,0 0 0,0 1 0,0-1 0,0 1 0,0-1 0,0 1 0,0-1 0,0 0 0,0 1 0,0-1 0,0 1 0,0-1 0,0 1 1,-1-1-1,1 0 0,0 1 0,0-1 0,-1 1 0,1-1 0,0 1 0,0-1 0,-1 1 0,1 0 0,-1-1 0,1 1 0,0-1 0,-1 1-204,-17-4 8663,11 3-8364,-2 1 64,0-1 0,0 1-1,-1 1 1,1 0 0,0 0 0,0 0-1,0 1 1,0 1 0,1 0 0,-3 1-363,3-1 24,1 0 1,0 1-1,0 0 1,0 1-1,0-1 1,1 1-1,0 1 1,0-1 0,0 1-1,1 0 1,0 0-1,0 0 1,0 1-1,1 0 1,0 0-1,0 0 1,1 0 0,0 1-26,1-3-22,0 0-1,1 1 0,0-1 1,0 0-1,0 0 0,1 1 0,0-1 1,0 1-1,0-1 0,1 0 0,0 1 1,0-1-1,0 0 0,0 0 0,1 1 1,0-1-1,0 0 0,1-1 1,-1 1-1,1 0 0,0-1 0,3 5 24,-1-4-254,0 0 0,0 1-1,0-1 1,0-1 0,1 1-1,0-1 1,0 0-1,0-1 1,0 1 0,1-1-1,-1 0 1,1-1 0,0 0-1,0 0 1,0 0 0,6 0 254,3-1-1586,0 0 1,0-1 0,0-1-1,0-1 1,14-3 1585,7-3-3721,27-11 3721,-8 1-885</inkml:trace>
  <inkml:trace contextRef="#ctx0" brushRef="#br0" timeOffset="1">654 100 12800,'-33'-21'5967,"28"18"-5852,2 0 483,-1 0 0,0 1 1,0-1-1,0 1 1,0 0-1,0 0 1,-1 0-1,1 1 1,0 0-1,-1-1 1,1 1-1,-4 0-598,-1 2 211,0-1-1,-1 1 1,1 0-1,0 1 1,0 0-1,0 1 1,0 0-1,0 0 1,-2 2-211,-6 4 94,0 1 1,1 0-1,1 2 0,-1 0-94,9-7 27,1 0 0,0 1 0,1 0 0,-1 0 1,1 0-1,0 1 0,1 0 0,-1 1-27,4-6 2,0-1 0,0 1-1,0 0 1,0 0 0,0 0 0,0 0 0,1 0 0,-1 0-1,1 0 1,-1 0 0,1 0 0,0 0 0,0 0 0,0 0-1,0 0 1,0 1 0,1-1 0,-1 0 0,1 0 0,-1 0-1,1 0 1,-1 0 0,1 0 0,0-1 0,0 1 0,0 0-1,0 0 1,1-1 0,-1 1 0,0 0 0,1-1 0,-1 1-1,1 0-1,2 0 18,0 1 0,1-1 0,-1 0-1,0 0 1,1 0 0,-1 0 0,1-1 0,-1 0-1,1 0 1,0 0 0,0-1 0,-1 1-1,1-1 1,0 0 0,0-1 0,-1 1-1,1-1 1,0 0-18,10-2 107,1 0 0,-1-2-1,0 1 1,12-8-107,-19 9-138,0 0 0,-1-1-1,0 0 1,0-1 0,0 0 0,0 0 0,-1 0-1,1-1 1,-2 0 0,1 0 0,0 0-1,3-7 139,-8 11-455,0 0-1,0 0 1,0 1-1,-1-1 1,1 0-1,-1 0 1,1-1-1,-1 0 456,1 3-113,-1-1 0,0 1 1,0-1-1,0 1 0,0-1 1,0 0-1,0 1 0,0-1 0,0 1 1,0-1-1,-1 1 0,1-1 0,0 1 1,0-1-1,0 1 0,-1-1 0,1 1 1,0-1-1,0 1 0,-1-1 0,1 1 1,0 0-1,-1-1 0,1 1 0,-1-1 1,1 1-1,0 0 0,-1-1 0,1 1 1,-1 0-1,1 0 0,-1-1 0,1 1 113,-15 2-944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4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57 4736,'-57'-7'1760,"37"-1"-1376,0 2 672,20 6 192,-9-4-608,-2-3-256,-1 4-1408,4-8-512,4 7 768,4-2 448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84 6656,'-3'-3'1131,"-7"-5"342,7 8 1970,3 6 4125,40 153-5082,-31-123-2399,-5-25-64,-1 0 0,-1 1 0,0-1 0,0 1 0,-1 5-23,-1-12-58,-2-5-68,-3-10-290,-3-16-797,6 11 171,2-1 0,-1 0 0,2 1 0,1-5 1042,0 1-176,2-1 1,0 1 0,1-1-1,1 2 1,1-2 175,-2 8 128,1 0 0,1 1 0,-1-1 0,2 2 0,-1-1 0,2 1 0,2-3-128,-8 10 161,-1 1-1,1-1 1,0 1 0,0 0 0,0 0-1,0 0 1,0 0 0,0 1 0,0-1-1,1 1 1,-1 0 0,1 0 0,-1 0-1,1 0 1,-1 1 0,1-1 0,-1 1-1,1 0 1,-1 0 0,1 0 0,1 1-161,-4-1 49,0 0 1,0 0-1,-1 0 1,1 0-1,0 0 1,0 0 0,-1 1-1,1-1 1,0 0-1,0 1 1,-1-1-1,1 0 1,0 1-1,-1-1 1,1 1 0,0-1-1,-1 1 1,1-1-1,-1 1 1,1-1-1,-1 1 1,1 0-1,-1-1 1,1 2-50,-1-1 59,1 0-1,-1 1 1,0-1-1,0 0 1,0 1-1,0-1 1,0 0 0,0 0-1,0 1 1,0-1-1,0 0 1,-1 1-1,1-1 1,-1 0-59,-1 5 128,0 0 0,-1 0 1,0-1-1,0 1 0,-4 4-128,6-9 15,-7 11 304,0 0-1,1 0 1,-4 8-319,11-19 23,-1 1 0,1-1-1,-1 1 1,1 0 0,0-1 0,0 1 0,0 0 0,-1-1 0,2 1-1,-1 0 1,0-1 0,0 1 0,0-1 0,1 1 0,-1 0 0,1-1-1,-1 1 1,1-1 0,0 1 0,0-1 0,0 1 0,0-1 0,-1 0-1,2 1-22,1 2 47,0-1 0,0 0 0,0 0 0,1 0 0,-1 0 0,1 0 0,-1-1 0,1 0 0,1 1-47,14 4 144,0 0 0,0-1 0,7 0-144,-4 0 48,3 0-9,-15-3-141,1-1 0,0 2 0,-1-1 1,7 5 101,-16-7-617,1 0 0,-1 1 0,0-1 0,1 1 1,-1-1-1,0 1 0,0 0 0,0-1 0,0 1 1,0 0-1,-1 0 0,1 1 617,2 3-2123,1 2 1003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 13696,'-6'-3'1681,"1"1"1737,5 5-683,3 4-1476,-3-5-1090,1 0 0,-1 0 1,0 0-1,0 0 0,0 0 1,0 0-1,-1 0 0,1-1 1,0 1-1,-1 1-169,-1 7 147,-7 43 95,6-34-170,0 0 0,0 1 0,2 5-72,1-19 33,0 0-1,1 0 0,0-1 0,0 1 1,1 0-1,-1-1 0,1 1 1,0-1-1,1 2-32,-2-5 16,0 0 0,0 0 0,1 0 0,-1 0 0,0 0 1,1 0-1,-1 0 0,1-1 0,-1 1 0,1-1 0,0 1 0,0-1 0,-1 0 0,1 1 0,0-1 1,0 0-1,1 0 0,-1-1 0,0 1 0,0 0 0,0-1 0,0 1 0,1-1 0,-1 1 1,1-1-17,7-1 26,1 0 0,-1-1 1,1 0-1,-1 0 1,0-1-1,0-1 1,0 0-1,3-1-26,15-9-3052,-1-1-1,6-5 3053,-20 12-784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5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29 14848,'-25'0'5631,"25"0"-4383,13 0 128,-1 3-160,0-3-544,0 0-64,12-3-288,16 0-128,0-5-96,0 1-928,-3-1-384,-8 5 608,-10 3 288</inkml:trace>
  <inkml:trace contextRef="#ctx0" brushRef="#br0" timeOffset="1">114 214 15616,'0'-3'5887,"16"6"-4575,-4-6 32,0 3-288,0 0-608,-3 0-96,15-4-832,-4 1-384,12-5 416,-4 5 64,5 6 192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37 7552,'0'-1'480,"0"0"0,0 0 0,0 0 0,0-1 0,0 1 0,-1 0 0,1 0-1,0 0 1,-1 0 0,1-1 0,-1 1 0,0 0 0,1 0 0,-1 0 0,0 0 0,1 0 0,-1 0 0,0 1 0,-1-2-480,0 1 576,0-1 0,0 1-1,0 0 1,-1 0 0,1 0 0,0 0-1,-1 0 1,1 0 0,-3 0-576,-2 0 530,-1 0 0,0 0 0,0 1 1,1 0-1,-1 1 0,-5 0-530,0 1 396,0 1 0,0 0 0,0 1 0,0 0 0,1 1 0,-7 4-396,11-5 96,0 0 0,1 1-1,0 0 1,0 0 0,0 1-1,0 0 1,1 0 0,0 1-1,0 0 1,-2 3-96,7-9 3,1 0 0,-1 0 0,0 0 0,0 0 0,1 0 0,-1 0 0,1 0 0,-1 0-1,1 0 1,-1 0 0,1 0 0,0 1 0,0-1 0,-1 0 0,1 0 0,0 0 0,0 1 0,0-1 0,0 0 0,0 0-1,0 0 1,1 0 0,-1 1 0,0-1 0,1 0 0,-1 0 0,1 0 0,-1 0 0,1 0 0,-1 0 0,1 0 0,0 0-1,-1 0 1,1 0 0,0 0 0,0 0 0,0-1 0,0 1 0,0 0 0,0 0 0,0-1 0,0 1 0,0-1 0,0 1-3,4 1 39,0 0 0,0 0 0,0-1 0,0 1 0,0-1 0,0 0 0,1-1 0,-1 1 0,2-1-39,4-1 63,0 0 1,0 0-1,-1-1 0,1 0 1,0-1-1,0 0 0,-1-1 1,0 0-1,5-3-63,-6 2-148,-1 1-1,0-1 1,0-1 0,-1 1 0,1-1-1,-1-1 1,0 1 0,-1-1-1,0 0 1,0-1 0,0 0 148,-2 1-873,-3 5 454,-1 0-1,1 1 1,0-1-1,0 0 1,0 1 0,0-1-1,1 1 1,-1-1-1,0 1 1,1 0 0,-1-1-1,0 1 1,2-1 419,5 5-822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6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 13056,'-9'-7'1446,"8"6"-718,0 0 0,0 0 0,-1 0 0,1 1 1,0-1-1,-1 0 0,1 0 0,-1 1 0,-1-1-728,0 4 2432,2 9-2336,5 10 82,0-1 0,4 7-178,4 22-30,-9-35-320,4 24-583,-7-36-46,0 0 0,-1 0 0,1 0 0,0 1 0,-1-1 0,0 2 979,-5 3-6326,5-10 5116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5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55 14592,'0'0'5439,"8"7"-4223,8-11 288,1 4-192,7-3-576,10 0-96,-2-2-288,9 2-160,-3-1-96,-6 1-448,1 0-128,0-2-2944,-1-3-1312,14-2 2177,-10-1 1183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33 12032,'-7'-29'4479,"7"29"-3487,0-3 864,0 3 96,7 3-704,9 1-160,1-4-448,-5 0-64,23 3-352,-6 1-64,11-1-32,-5 0-928,-2 2-320,-9-2-5664,-8 1-2431,-4-1 4671</inkml:trace>
  <inkml:trace contextRef="#ctx0" brushRef="#br0" timeOffset="1">26 225 14336,'-26'-18'5343,"26"18"-4127,12-6 320,-12 6-96,17-4-512,-5 1-64,25-8-288,-9 4-32,12-1-320,-9 1-128,2 0-64,-5-4-960,-7 8-320,-6-1 544,-6 19 288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39 8448,'-21'-21'3232,"14"14"-2496,-2-1 1184,9 8 447,0-3-415,0 3-64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8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22047,'8'5'291,"-1"-1"0,0 1 0,0 0 0,-1 0 0,0 1 0,0 0 0,0 0 0,5 6-291,6 12 334,14 24-334,-18-26 48,1 0 0,5 3-48,-17-23 12,-1 0 1,1 0 0,0 0 0,0 0 0,0 0 0,0-1 0,0 1-1,0-1 1,1 1 0,-1-1 0,0 0 0,1 0 0,-1 0 0,1 0-1,-1-1 1,1 1 0,1 0-13,-2-1 33,0-1-1,0 1 1,0 0-1,0-1 1,0 1-1,0-1 0,0 1 1,0-1-1,0 0 1,0 0-1,0 0 1,-1 0-1,1 0 1,0 0-1,-1 0 1,1-1-1,-1 1 1,1-1-1,-1 1 0,0-1 1,1 0-1,-1 1 1,1-3-33,2-3 106,1-1 1,-1-1-1,-1 1 0,1-1 1,-1 1-1,1-8-106,1-12 296,2-14-296,-1-1-97,-6 42 38,0 1 1,0-1-1,0 1 0,0 0 0,0-1 0,0 1 1,0 0-1,0-1 0,0 1 0,0-1 1,0 1-1,1 0 0,-1-1 0,0 1 0,0 0 1,0-1-1,0 1 0,1 0 0,-1-1 1,0 1-1,0 0 0,1 0 0,-1-1 0,0 1 1,0 0-1,1 0 0,-1-1 0,0 1 1,1 0-1,-1 0 0,0 0 0,1 0 0,-1 0 1,0-1-1,1 1 0,-1 0 0,1 0 1,-1 0-1,0 0 0,1 0 0,-1 0 0,0 0 1,1 0-1,-1 0 0,1 0 59,14 11-5151,-11-8 4382,18 15-1572,6 2 1104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 13568,'-14'-17'4426,"14"17"-4326,0-1 0,0 1 0,0 0 0,0 0 0,0 0 0,0 0 0,0 0 0,0 0 0,0 0-1,0 0 1,0 0 0,0 0 0,-1 0 0,1 0 0,0 0 0,0 0 0,0 0 0,0-1 0,0 1 0,0 0 0,0 0 0,0 0 0,0 0 0,0 0 0,0 0 0,0 0-1,-1 0 1,1 0 0,0 0 0,0 0 0,0 0 0,0 0 0,0 0 0,0 0 0,0 0 0,0 0 0,0 0 0,0 0 0,0 0 0,-1 0 0,1 0 0,0 0-1,0 1 1,0-1 0,0 0 0,0 0 0,0 0 0,0 0 0,0 0 0,0 0 0,0 0 0,0 0 0,0 0 0,0 0 0,0 0 0,0 0 0,0 0 0,0 0-100,-2 8 1380,1 9-2015,1-17 952,1 11-299,0-1 1,0 0 0,1 0-1,1 0 1,-1 0 0,2 0-1,-1-1 1,2 3-19,1 1-1289,1-1 0,0 1 0,4 4 1289,5 1-1328,3 0 592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9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193 267 13952,'-12'-2'1186,"-1"-2"5803,26 3-3442,1 0-3474,0-1 0,0 0 0,0 0 0,-1-2 0,9-3-73,-9 3 51,-10 4-34,0-1 1,0-1-1,0 1 1,0 0-1,0-1 0,-1 1 1,3-3-18,-5 4 1,1 0 0,-1-1 0,1 1 1,-1-1-1,1 1 0,-1-1 0,1 1 0,-1-1 0,0 1 1,1-1-1,-1 1 0,0-1 0,1 1 0,-1-1 1,0 1-1,0-1 0,0 0 0,0 1 0,1-1 1,-1 0-1,0 1 0,0-1 0,0 1 0,0-1 1,0 0-1,0 1 0,-1-1 0,1 0 0,0 1 0,0-1 1,0 1-1,0-1 0,-1 0 0,1 1 0,0-1 1,-1 1-1,1-1 0,0 1 0,-1-1 0,1 1 1,-1-1-2,-1-1-20,0 0 0,-1 1 0,1-1 0,0 0 0,-1 1 0,1-1 0,-1 1 0,0 0 0,0 0 0,-1 0 20,-32-9-192,25 8 152,-101-19-172,47 10 264,59 10-13,1-1 1,-1 1-1,0-1 1,0 0 0,1 0-1,-1-1 1,-3-2-40,8 5 8,1 0 1,-1-1-1,0 1 0,1-1 1,-1 1-1,1-1 0,-1 1 1,1-1-1,-1 1 0,1-1 1,-1 0-1,1 1 0,0-1 1,-1 0-1,1 1 0,0-1 1,-1 0-1,1 0 0,0 1 1,0-1-1,0 0 0,0 0 1,0 1-1,0-1 1,0 0-1,0 0 0,0 1 1,0-1-1,0 0 0,0 0 1,0 1-1,1-1 0,-1 0 1,0 1-1,0-1 0,1 0 1,-1 1-1,1-1 0,-1 0 1,0 1-1,1-1 0,0 0-8,3-3 22,0-1 0,0 1-1,1 0 1,-1 0-1,2-1-21,-1 2 27,7-8 44,1 2 0,0 0 0,1 0 0,13-5-71,-20 11-330,0 0-1,1 1 0,-1 0 0,1 0 0,1 0 331,-4 1-684,0 1 0,0 0 0,1 0 0,-1 0 0,0 0 0,0 1 0,0 0 0,1 0 684,17 5-966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14720,'-23'-12'5439,"23"12"-4223,0 8 0,0-8-288,4 10-672,1-3-128,7 8-192,-5-4-32,5 6 64,0-2 64,4 3 64,0 3-1088,-4-3-448,0-3-4383,9 2-1889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39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96 12416,'-10'-12'1865,"7"9"-1421,0-1 1,1 1 0,-1 0-1,1-1 1,0 1-1,0-1 1,0 0 0,1 1-1,-1-2-444,0-1 539,1 2 464,0 0 0,-1 0-1,1 0 1,-1 0 0,-2-3-1003,4 6 157,-1 0 0,0 0 1,0 0-1,0 0 0,1 0 0,-1 0 1,0 1-1,0-1 0,-1 0 1,1 0-1,0 1 0,0-1 0,0 0 1,0 1-1,-1 0 0,1-1 1,0 1-1,0-1 0,-1 1 1,1 0-1,0 0 0,-2 0-157,-2 0 71,-1 1 1,1 0-1,0 0 0,-1 0 1,1 1-1,0-1 0,0 2 1,0-1-1,0 0 0,0 1 1,0 0-72,-4 3 44,1 0 1,-1 0 0,1 1-1,0 0 1,-3 4-45,8-7-7,-1 1 0,0-1 0,1 0 0,0 1 0,0 0 0,1 0 0,-1 0 0,1 0 0,0 2 7,1-5 2,1-1 1,-1 1 0,1 0 0,0 0 0,-1 0 0,1 0-1,0-1 1,1 1 0,-1 0 0,0 0 0,0 0 0,1 0-1,-1-1 1,1 1 0,-1 0 0,1 0 0,0-1-1,0 1 1,0 0 0,0-1 0,0 1 0,0-1 0,0 1-1,1-1 1,-1 0 0,0 1 0,1-1 0,-1 0 0,1 0-1,0 0-2,1 1-76,1 0 0,0 0 0,0-1 0,0 0 0,0 1 0,0-1 0,0 0 0,0-1 0,0 1 0,0-1 0,0 0 0,0 0 0,1 0 0,-1-1 0,0 1 0,0-1 0,0 0-1,0 0 1,0-1 0,0 1 0,-1-1 0,1 0 0,1 0 76,9-10-2391,21-14-5607,-17 19 6596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4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1 262 14464,'0'0'247,"0"0"0,0-1 0,0 1 1,0 0-1,-1 0 0,1 0 0,0-1 1,0 1-1,0 0 0,0 0 0,0-1 1,0 1-1,0 0 0,0 0 0,0 0 1,0-1-1,0 1 0,0 0 0,0 0 1,0-1-1,1 1 0,-1 0 0,0 0 1,0 0-1,0-1 0,0 1 0,0 0 1,0 0-1,1 0 0,-1-1 0,0 1-247,8-3 3807,4-2-2308,-10 2-1408,1-1 1,0 1 0,-1-1-1,0 1 1,0-1 0,0 0-1,0 0 1,0 0 0,-1 0-1,0-1 1,0 1 0,0 0-1,0-1-91,1-14 99,0 0-1,0-5-98,-2 23 4,-1-25 47,1 17-64,0 0 0,0 0 1,0 0-1,2-2 13,-2 11-4,0 0 0,0 0-1,0-1 1,0 1 0,0 0 0,1-1 0,-1 1 0,0 0 0,0 0-1,0-1 1,1 1 0,-1 0 0,0 0 0,0 0 0,1-1 0,-1 1 0,0 0-1,0 0 1,1 0 0,-1 0 0,0 0 0,0 0 0,1-1 0,-1 1-1,0 0 1,1 0 0,-1 0 0,0 0 0,1 0 0,-1 0 0,0 0 0,0 0-1,1 0 1,-1 0 0,0 0 0,1 1 0,-1-1 0,0 0 0,1 0-1,-1 0 1,0 0 0,0 0 0,1 0 0,-1 1 0,0-1 0,0 0 0,0 0-1,1 1 5,13 9-126,-12-8 93,11 9-233,0 1 0,4 6 266,-9-9-218,1 0 0,1 0 1,-1-1-1,1 0 0,7 4 218,-2-3-73,0-1 1,4 1 72,-16-7 67,1-1 0,0 1 0,0-1 1,-1 0-1,1 0 0,0-1 0,0 1 1,0-1-1,0 1 0,0-1 0,0-1 0,3 1-67,-6-1 43,0 1 0,0-1-1,1 1 1,-1-1-1,0 1 1,0-1-1,0 0 1,0 0-1,0 1 1,0-1 0,0 0-1,0 0 1,0 0-1,0 0 1,0 0-1,-1-1 1,1 1-1,0 0 1,-1 0 0,1 0-1,-1-1 1,1 1-1,-1 0 1,0 0-1,0-1 1,1 1-1,-1 0 1,0-1 0,0 1-1,0 0 1,0-1-1,-1 1-42,1-6 84,-1 1 1,0 0-1,0 0 0,0 0 0,-1 0 0,0 0-84,-27-62 73,15 36-2119,13 31 1959,1 1 1,0-1-1,0 1 0,0 0 1,0-1-1,0 1 0,0-1 1,0 1-1,0-1 0,0 1 1,0-1-1,0 1 0,0 0 1,0-1-1,0 1 0,0-1 1,1 1-1,-1-1 0,0 1 1,0 0-1,0-1 0,1 1 1,-1 0-1,0-1 0,1 1 1,-1 0-1,0-1 0,1 1 1,-1 0-1,0-1 0,1 1 1,-1 0-1,0 0 0,1 0 1,-1-1-1,1 1 0,-1 0 1,1 0 86,0-1-110,10-4-594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4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32 176 6912,'-6'-9'2916,"5"8"-2188,0 1 0,0-1 1,0 0-1,0 1 0,0 0 0,0-1 0,0 1 0,-1 0 0,1-1 0,0 1 0,0 0 0,0 0 0,-1 0 0,1 0 1,0 0-1,0 0 0,-1 0-728,-3 0 764,31-5 1039,70-9-329,77 1-1474,-114 9 94,234-10 151,-86 10-208,18-3-37,45-4 0,-5 4 0,0-4 0,-73 8 0,-161 3 0,196-3-181,8-9 106,13-5 59,-10 7-346,-6 9-86,4 8 192,31-7 186,-12 0 70,-243 0 0,224 3-16,-7 8-160,-12-10 112,552 5 70,-45-6-12,-514-6 12,-157 4 32,25-5-38,-27 2-38,24 1 38,-22 2 114,17-4-114,13-1 40,-33 2-72,21 0 16,207 5-1002,-273-1 639,2-2 160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5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30 10240,'-9'-6'2487,"-5"-3"2039,13 9-2057,7 4 2432,0-1-4665,0-1 0,0 0 0,0 1-1,0-2 1,1 1 0,-1-1 0,6 0-236,20 6 237,-18-4-400,1 0 0,-1-1 0,1 0-1,-1-2 1,7 1 163,-9-2-1025,-1 0 0,1-1 0,0 0 1025,-4 1-1588,0-2-1,-1 1 1,1-1-1,4-2 1589,-9 4-482,0-1 1,-1 0-1,1 1 0,0-1 0,-1 0 1,2-3 481,11-12-1536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5.3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269 30 11392,'-8'-3'1238,"0"1"1,0 1 0,-1 0 0,1 0 0,-1 0-1,1 1 1,0 0 0,-1 1 0,-4 1-1239,6-1 377,1 1 0,0 0 0,-1 1 0,1 0 0,0 0 0,1 0 0,-1 0 0,0 1 1,1 0-1,0 0 0,0 1 0,-2 1-377,3-1 81,-15 13 233,1 1 0,-11 15-314,25-29 10,0 0-1,1 0 0,0 0 0,0 0 0,0 1 0,1 0 0,-1-1 0,1 1 1,1 0-1,-1 0 0,1 0 0,0 0 0,0 0 0,1 3-9,0-7-1,0 0 0,0 1 0,1-1 0,-1 1 0,1-1-1,-1 1 1,1-1 0,0 0 0,0 0 0,0 1 0,0-1 0,1 0-1,-1 0 1,1 0 0,-1 0 0,1 0 0,-1-1 0,1 1 0,1 1 1,1-1-6,-1 0 0,1 0 0,0 0 0,-1 0 0,1-1 0,0 0 0,0 1 0,0-1 0,0-1 0,0 1 1,2 0 4,5-1 24,0 0 0,-1 0 0,1-1 0,0 0 0,-1-1-1,1 0 1,-1 0 0,9-5-23,-11 4 36,0 0 0,-1-1 0,1 0 0,-1 0 0,0-1 1,0 0-1,-1 0 0,0-1 0,0 0 0,0 0 0,0 0 0,-1-1 0,0 0 0,0-1-36,-1 2-81,-1 0 1,0-1-1,0 1 1,-1-1-1,0 0 1,0 0-1,0 1 1,-1-1-1,0 0 0,-1-1 1,1 1-1,-1 0 1,-1 0-1,1 0 1,-1 0-1,-2-6 81,3 11-347,-1 0 0,1 0-1,-1 0 1,1 0 0,-1 0 0,0 0-1,0 0 1,0 1 0,0-1 0,0 0-1,0 1 1,0-1 0,0 1 0,-1-1-1,1 1 1,-1-1 0,1 1 0,-2-1 347,3 2-170,0 0 0,-1 0 1,1 0-1,-1-1 0,1 1 1,0 0-1,-1 0 0,1 0 1,0 0-1,-1 0 0,1 0 1,-1 0-1,1 0 0,0 0 1,-1 0-1,1 1 0,0-1 1,-1 0-1,1 0 0,0 0 1,-1 0-1,1 0 0,0 1 1,-1-1-1,1 0 1,0 0-1,-1 1 0,1-1 1,0 0-1,0 0 0,-1 1 1,1-1-1,0 0 0,0 1 1,0-1-1,-1 0 0,1 1 1,0-1-1,0 0 0,0 1 1,0-1-1,0 0 0,0 1 1,0-1-1,0 1 0,0-1 1,0 0-1,0 1 170,-1 10-1557</inkml:trace>
  <inkml:trace contextRef="#ctx0" brushRef="#br0" timeOffset="1">455 4 15744,'-1'-1'378,"0"1"0,0 0 0,1-1 1,-1 1-1,0-1 0,0 1 0,1 0 1,-1 0-1,0 0 0,0-1 0,0 1 1,1 0-1,-1 0 0,0 0 0,-1 0-378,2 10 4042,1 5-3358,0-6-617,1 0 0,0 0-1,0 0 1,0 0 0,1 0-1,1 0 1,-1-1 0,3 3-67,4 11 37,16 36 9,-11-27-2124,9 27 2078,-20-47-1241,3 9-2826,-7-19 3826,0 0-1,0 0 0,0 0 1,1 0-1,-2 0 1,1 0-1,0 0 1,0 0-1,0 0 1,0-1-1,0 1 1,-1 0-1,1 0 1,0 0-1,-1 0 1,1 0-1,-1-1 1,1 1-1,-1 0 1,0 0 241,-6 5-912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6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10368,'-3'0'7636,"2"6"-4248,4 12-1767,-2-12-336,12 90-489,-5 0 1,-4 33-797,3 38-430,-8-138-82,1 4-1545,4-14-3054,-4-20 1084,0-3 2544,0-2 940,0-14-593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6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11264,'0'-2'403,"0"0"1,0 0 0,0 1-1,1-1 1,-1 0 0,0 0-1,1 1 1,-1-1 0,1 0 0,-1 1-1,1-1 1,0 0 0,0 1-1,0-1 1,0 1-404,1-1 405,0 0-1,-1 0 1,1 1 0,1-1-1,-1 1 1,0 0-1,0-1 1,0 1 0,1 0-1,-1 0 1,1 1-405,22-9 920,1 2 0,-1 1-1,1 1 1,21-1-920,19 1 561,23 4-561,-58 0-135,0-1 1,0-1-1,10-3 135,-17 1-2803,-1-2-1,16-5 2804,-11 2-1813,-3 8 842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6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55 8704,'-1'0'164,"-2"-2"566,0 1-1,1 0 0,-1-1 1,0 1-1,1-1 1,-1 0-1,1 0 1,-3-2-730,4 3 218,1 0 1,-1 1-1,0-1 1,1 1-1,-1-1 1,0 1-1,1-1 1,-1 1-1,0 0 1,0-1-1,0 1 1,1 0-1,-1-1 1,0 1-1,0 0 1,0 0 0,0 0-1,0 0 1,1 0-1,-1 0 1,0 0-1,0 0 1,0 0-1,0 0 1,0 0-1,1 1 1,-1-1-1,0 0 1,0 1-1,0-1 1,1 1-1,-1-1 1,0 0 0,0 1-1,1 0-218,-6 3 187,0 0 0,0 0 0,0 1-1,0 0-186,1 0 415,-3 3-231,-1 0-1,1 1 1,0 0 0,1 0 0,-3 6-184,6-10 50,2-1 0,-1 1 1,1 0-1,-1 0 0,1 0 1,1 1-1,-1-1 0,1 0 1,0 0-1,0 1 1,0-1-1,1 1 0,0-1-50,0-2 5,1-1 0,-1 0 0,1 0-1,0 0 1,0 1 0,0-1 0,0 0-1,0 0 1,0 0 0,0 0 0,1-1-1,-1 1 1,1 0 0,-1 0 0,1-1 0,0 1-1,0-1 1,0 0 0,0 1 0,0-1-1,0 0 1,0 0 0,0 0 0,0 0-1,0-1 1,1 1-5,4 1 35,-1 0 0,1 0 0,0-1 0,1 0 0,-1 0-1,0-1 1,6 0-35,-3-1 99,-1 0 0,0 0 0,1-1-1,-1-1 1,0 0 0,0 0 0,0-1 0,0 0-1,-1 0 1,0-1 0,0 0 0,0 0 0,0-1-1,-1 0 1,0-1 0,0 1 0,-1-1 0,1-1-1,0-2-97,-4 5 50,0-1 0,0 0 0,0 1 1,-1-1-1,0 0 0,0-1 0,-1 1 1,0 0-1,0 0 0,0-2-51,0-6-397,0 0-1,-2 0 1,1 1-1,-2-3 398,-3 3-2220,2 9-1093,0 9-1756,5 6 2365,8 0 1307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7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47 9856,'-3'-2'727,"-18"-11"1860,20 12-2191,0 1 0,0-1 0,0 0 0,0 0 0,0 0 0,0 0 0,0 0 0,1 0-1,-1 0 1,0 0 0,1 0 0,-1 0 0,1 0 0,-1 0 0,1 0 0,0-1 0,-1 1 0,1 0 0,0-1-396,-1 0 3180,0 6-1710,0 9-1038,1 4-348,1 0 0,1 0 0,0 0-1,4 10-83,-5-20 13,1 0 0,0-1 0,1 1 0,-1-1 0,1 0 0,1 0 0,-1 0 0,1 0 0,0 0 0,0-1 0,1 0 0,4 5-13,-8-9 7,0-1 1,-1 1-1,1 0 1,0-1-1,0 1 0,0-1 1,0 1-1,0-1 1,0 1-1,0-1 0,0 0 1,0 1-1,0-1 1,0 0-1,1 0 0,-1 0 1,0 0-1,0 0 1,0 0-1,0 0 1,0 0-1,0 0 0,0-1 1,0 1-1,0 0 1,0-1-1,0 1 0,0-1 1,0 1-1,0-1 1,0 1-1,0-1 1,0 0-1,0 1 0,0-1 1,0 0-8,4-5 13,-1 1-1,1 0 1,-1-1 0,-1 0-1,3-4-12,1-1 1,11-23 23,-12 23-29,0 0 1,1 1-1,0-1 5,-7 11-2,0 0 1,0 0-1,0 0 0,0 0 1,0 0-1,0 0 0,0 0 0,0 0 1,0 0-1,0 0 0,0 0 1,0 0-1,0 0 0,0 0 0,0 0 1,0 0-1,1 0 0,-1-1 0,0 1 1,0 0-1,0 0 0,0 0 1,0 0-1,0 0 0,0 0 0,0 0 1,0 0-1,0 0 0,0 0 1,0 0-1,0 0 0,1 0 0,-1 0 1,0 0-1,0 0 0,0 0 0,0 0 1,0 0-1,0 0 0,0 0 1,0 1-1,0-1 0,0 0 0,0 0 1,0 0-1,0 0 0,0 0 1,0 0-1,0 0 0,1 0 0,-1 0 1,0 0-1,0 0 0,0 0 0,0 0 1,0 0-1,0 0 2,1 7-56,0 9 7,-1-15 44,0 3-4,0 0 0,0 0 0,1-1-1,-1 1 1,1 0 0,0 0 0,0-1 0,1 1 0,-1 0-1,1-1 1,0 1 0,0 0 9,-1-2-1,0-1-1,0 0 1,1 0 0,-1 1 0,0-1-1,0 0 1,1 0 0,-1 0-1,1 0 1,-1 0 0,1-1-1,-1 1 1,1 0 0,-1-1-1,1 1 1,0-1 0,-1 1 0,1-1-1,0 0 1,-1 0 0,1 0-1,0 0 1,-1 0 0,1 0-1,0 0 1,-1-1 0,1 1 0,0 0-1,-1-1 1,2 0 1,5-2 22,-1 0 0,1-1 0,0 0 0,-1 0 1,0 0-1,0-1 0,-1 0 0,1-1 0,4-5-22,10-11 87,-2-1 1,3-5-88,8-9 154,-25 33-68,-2 8-5,-4 14 26,1-10-98,0 9 14,0 1 5,0 0 1,1 0-1,2 8-28,-2-21-38,0-1 1,0 1-1,0-1 1,0 0 0,1 0-1,0 1 1,0-1-1,0 0 1,0 0-1,0-1 1,1 1 0,0 0-1,0-1 1,0 0-1,0 1 1,2 0 37,-4-3-64,1 0 1,-1 0-1,1-1 0,-1 1 1,1 0-1,-1 0 0,1-1 1,-1 1-1,1-1 1,-1 0-1,1 1 0,0-1 64,0 0-445,-1 0-1,1 0 1,0 0 0,0-1-1,-1 1 1,1 0-1,0-1 1,-1 1 0,1-1-1,0 0 446,3-2-2152,1 0 0,-1 0-1,0-1 1,0 0 0,3-4 2152,4-1-1695,12-9-257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7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93 11392,'-2'-1'374,"1"0"0,0 1 0,0-1 1,-1 0-1,1 0 0,0 0 0,0-1 1,0 1-1,0 0 0,0 0 0,0 0 0,0-1 1,1 1-1,-1-1 0,0 0-374,0-1 1247,0-1-1,1 1 1,0-1 0,-1 1-1,1 0 1,1-3-1247,-1 1 954,-1 2-716,1 0-1,0 0 1,0 1-1,-1-1 1,0 0 0,1 1-1,-1-1 1,0 1-1,0-1 1,0 1-1,-1-1 1,0 0-238,2 2 26,-1 1 1,1-1-1,-1 1 0,1-1 1,-1 1-1,1-1 0,-1 1 1,0-1-1,1 1 0,-1-1 1,0 1-1,1 0 1,-1-1-1,0 1 0,0 0 1,1 0-1,-1-1 0,0 1 1,0 0-1,1 0 0,-1 0 1,0 0-1,0 0 1,0 0-1,1 0 0,-1 0 1,0 1-1,0-1 0,1 0 1,-1 0-1,0 1 0,1-1 1,-1 0-1,0 1 1,1-1-1,-1 0 0,0 1 1,1-1-1,-1 1 0,1-1 1,-1 1-1,0 0 0,1-1 1,-1 1-27,-4 4 16,0 1 0,1 0 0,-1 0 0,1 0 0,0 0 0,0 1 0,0 1-16,3-6-6,0 1-1,0-1 1,0 0 0,0 0 0,0 1-1,1-1 1,-1 0 0,1 1-1,-1-1 1,1 0 0,0 1 0,0-1-1,0 1 1,0-1 0,1 1 0,-1-1-1,0 0 1,1 1 0,0-1 0,0 0-1,-1 0 1,1 1 0,2 1 6,-2-3-11,0 0 0,0 0 0,0 0 1,1 0-1,-1 0 0,0 0 0,1 0 0,-1 0 1,0-1-1,1 1 0,-1 0 0,1-1 0,0 1 1,-1-1-1,1 0 0,-1 0 0,1 1 1,-1-1-1,1 0 0,0 0 0,-1 0 0,1-1 1,0 1-1,-1 0 0,2-1 11,5-1-50,0-1 0,-1 0-1,1 0 1,4-3 50,0 0-63,11-5 50,20-15 13,4 0 29,-46 25-27,0 0 0,0 1-1,0-1 1,1 1 0,-1-1-1,0 1 1,1-1 0,-1 1-1,0 0 1,1 0 0,0 0-2,-2 0 0,0 0 0,1 0 1,-1 0-1,0 0 0,1 0 1,-1 0-1,0 0 1,1 1-1,-1-1 0,0 0 1,1 0-1,-1 0 0,0 1 1,1-1-1,-1 0 0,0 0 1,0 1-1,1-1 1,-1 0-1,0 0 0,0 1 1,0-1-1,0 0 0,1 1 1,-1-1-1,0 1 0,0 1-2,1 1 0,-1 0 0,0-1 1,0 1-1,0 0 0,-1 0 0,1-1 0,0 1 0,-2 2 2,1 0-26,-3 13-662,1-1 0,1 1 0,0 0 0,1 2 688,1-19-138,0 0-47,0 0 0,0 0 0,0 1-1,0-1 1,0 0 0,0 0 0,0 0-1,0 0 1,0 0 0,1 1 0,-1-1 0,0 0-1,1 0 1,-1 0 0,1 0 0,-1 0-1,1 0 1,0 0 0,-1 0 0,1 0 0,0-1-1,0 1 1,-1 0 0,1 0 0,0 0 185,14 4-5845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8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26 13440,'-31'-25'5087,"19"25"-3967,0 4 832,12 7 128,-4 3-864,4 18-224,-5-4-512,5-6-224,0 21-160,0-7-96,5 25 32,6 23-256,-3-23 0,-4-7-480,1-4-160,2 8-1408,-2-12-512,-1-10 1440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8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 14464,'-7'-2'4371,"11"3"-1829,22 4-880,13-2-3619,31-1 1957,-29-1-8928,37 4 8928,-33 3 43,-37-6 920,27 6 3669,-33-8-3968,1 1 0,-1 0 0,1-1 0,-1 1 1,0 1-1,1-1 0,-1 0 0,0 0 0,0 1 1,0-1-1,2 3-664,-4-4 83,0 0 0,0 1 0,0-1 0,0 0 0,1 1 0,-1-1 0,0 0 0,0 0 0,0 1-1,0-1 1,0 0 0,0 1 0,0-1 0,0 0 0,0 1 0,0-1 0,-1 0 0,1 1 0,0-1 0,0 0 0,0 0 0,0 1 0,0-1 0,0 0 0,-1 1 0,1-1 0,0 0 0,0 0 0,0 1 0,-1-1 0,1 0 0,0 0-83,-11 9 1078,6-5-1062,0 1 54,0 0 0,1 0 0,-1 0 0,1 1 0,0-1 0,0 1 0,1 0 0,0 0 0,-2 4-70,4-7 3,0 0 1,0 1-1,0-1 1,0 0-1,0 0 1,1 1 0,0-1-1,-1 0 1,1 0-1,0 1 1,1-1-1,-1 0 1,1 1-1,-1-1 1,1 0-1,0 0 1,0 0-1,0 0 1,1 0 0,-1 0-1,2 2-3,0 0-9,1 0-1,0 0 1,0 0-1,1 0 1,-1-1-1,1 0 1,0 0-1,0 0 1,1-1 0,-1 1-1,1-1 1,0 0-1,-1-1 1,1 0-1,0 0 1,1 0-1,-1 0 1,0-1-1,0 0 1,1 0 0,-1-1-1,5 0 10,-6 0-21,-1-1 0,0 1 0,1-1-1,-1 0 1,0 0 0,0 0 0,1 0 0,-1-1-1,1 0 22,-3 0-23,-1 1-1,1 0 1,-1 0-1,1-1 1,-1 1-1,0-1 1,1 1-1,-1-1 1,0 1-1,0-1 1,0 0-1,0 1 1,-1-1-1,1 0 0,0 0 1,-1 0-1,1 0 1,-1 0-1,1 0 1,-1 0 23,1-21-1184,-1 20 434,0-1 1,0 1 0,-1-1-1,1 1 1,-1-1 0,0 1 0,0 0-1,0 0 1,-1-1 0,1 1-1,-1 0 1,1 0 0,-1 0-1,-1 0 750,-9-9-1487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9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0 14208,'-32'0'5279,"27"0"-4127,-2 0 544,7 0 0,0 0-992,0 0-192,4 0-352,4 0-128,3 0 0,6 3-32,-1-3 0,1 0-928,2 5-320,-3-5 544,4 0 352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8:59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 9856,'0'0'148,"0"-1"0,0 1 0,0 0 0,-1 0 0,1 0 0,0-1 0,0 1 0,0 0 0,-1 0 0,1 0 0,0 0 0,0-1 0,-1 1 0,1 0 0,0 0 1,0 0-1,-1 0 0,1 0 0,0 0 0,0 0 0,-1 0 0,1 0 0,0 0 0,0 0 0,-1 0 0,1 0 0,0 0 0,0 0 0,-1 0 0,1 0 0,0 0 0,-1 0-148,-2 9 3443,2 21 45,1-21-3194,2 37 1373,1 0 0,10 45-1667,25 89-854,-25-128 123,-7-21-4226,-3-15-7040,-1-9 7944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0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30 148 14336,'-8'-13'1788,"-7"-18"3074,14 29-4805,0 1 124,0-1 0,1 1 1,-1-1-1,1 0 0,-1 1 0,1-1 0,-1 0 0,1 0 1,0 1-1,0-1 0,0 0 0,0 0 0,0 1 0,0-1 1,0 0-1,1 1 0,-1-1 0,1 0 0,-1 0 0,1 1 1,-1-1-1,1 1 0,0-1-181,4-4 74,0 1 0,0 0 1,1 0-1,-1 1 0,1-1 1,0 1-1,0 1 0,0-1 0,1 1 1,0 0-1,-1 0 0,1 1 1,0 0-1,0 0 0,0 0 0,0 1 1,1 1-1,-1-1-74,9 0 18,0 0 1,0 2-1,-1-1 1,1 2-1,0 0 1,-1 1 0,14 5-19,-25-7 8,-1 0 1,1 0 0,0 1 0,-1 0 0,1 0 0,-1 0 0,0 0 0,0 0-1,0 1 1,3 2-9,-5-4 9,0 0 0,-1 0-1,1 0 1,0 0 0,-1 0 0,1 0-1,-1 0 1,1 0 0,-1 0 0,1 0-1,-1 1 1,0-1 0,1 0 0,-1 0-1,0 1 1,0-1 0,0 0 0,0 0-1,0 1 1,0-1 0,-1 0 0,1 0-1,0 0 1,0 1 0,-1-1 0,1 0-1,-1 0 1,1 0 0,-1 0-1,0 0 1,1 0 0,-1 0 0,0 0-1,0 0 1,0 1-9,-3 1 24,0 1-1,1-1 1,-1 0-1,0 0 1,0-1-1,-1 1 1,1-1-1,-1 0 1,1 0-1,-2 0-23,-53 16 328,36-12-123,22-6-237,0 0 0,0 0 1,0 1-1,0-1 0,0 0 0,0 0 0,0 1 0,0-1 0,1 1 0,-1-1 0,0 1 1,0 0-1,1-1 0,-1 1 0,0-1 0,0 1 0,1 0 32,3 2-1122,11-3-451,14-3-2843,75-4-5669,-44 6 8176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5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6 268 10240,'-2'-7'635,"1"2"-309,0 0 0,0 0-1,1 0 1,0 0 0,-1 0-1,2 0 1,-1 0 0,1 0-1,-1 0 1,1 0 0,1 0-1,-1 1 1,1-2-326,2-6 463,-3 7-110,1-1 0,0 1-1,1-1 1,-1 1 0,1 0-1,0 0 1,0 0-1,1 0 1,2-3-353,4-3 346,1-1 0,0 1 0,1 1 0,0 0 0,1 1-1,0 0 1,0 1 0,1 0 0,0 1 0,0 0 0,1 2 0,0 0 0,0 0 0,6 0-346,-20 5 21,1-1 0,0 1 1,0 0-1,0 0 0,0 0 1,0 0-1,0 0 1,-1 1-1,1-1 0,0 0 1,0 1-1,0-1 0,-1 1 1,1 0-1,0 0 1,0 0-1,-1-1 0,1 2 1,-1-1-1,1 0-21,0 2 26,0-1 0,0 0 0,0 0 0,0 1 0,-1-1 0,1 1 0,-1 0 0,0-1 0,0 1 0,0 0 0,0 0 0,0 1-26,1 5 42,-1 0-1,0 0 1,-1 0-1,0 0 1,0 0-1,0 0 1,-2 0 0,1 2-42,-3 5-21,-1 1 1,0-1 0,-1-1 0,0 1 0,-1-1 0,-1-1 0,-1 1-1,0-1 1,-5 5 20,13-18 5,-2 3 56,0 0 1,1 0 0,-1 0-1,1 1 1,0-1-1,-1 3-61,3-7 24,0 1-1,-1 0 0,1 0 1,0 0-1,0 0 0,0-1 1,0 1-1,0 0 0,0 0 1,0 0-1,0 0 0,0 0 1,0 0-1,1-1 0,-1 1 1,0 0-1,1 0 0,-1 0 1,0-1-1,1 1 0,-1 0 1,1 0-1,-1-1 0,1 1 1,0 0-1,-1-1 0,1 1 1,0-1-1,-1 1 0,1-1 1,0 1-1,-1-1 0,1 1 1,0-1-1,0 0 0,0 1 1,0-1-24,7 2 281,0 0 0,0-1 0,0 0 0,0-1 0,0 1 0,0-1 0,0-1 0,2 0-281,23 0 322,-1 5-914,26 5 592,-45-7-986,-4 1 772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0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227 272 13312,'-9'-2'4879,"5"4"-1812,-3 0 911,-4-1-2801,5-1-759,-2 0-295,-1 0-1,1-1 0,-1 0 0,1 0 1,0-1-1,0 0 0,0 0 1,0-1-1,0 0 0,0 0 1,0-1-1,1 0 0,0 0 0,0-1 1,0 0-1,0 0 0,-3-4-122,6 4 17,-1 0-1,1 0 0,-1 0 0,1-1 0,1 1 1,-1-1-1,1 0 0,0 0 0,0 0 0,0-3-16,1 4-3,1 0-1,0 1 1,0-1-1,1 0 1,0 0-1,-1 0 1,1 0-1,1 0 1,-1 0-1,1 1 1,0-1-1,0 0 1,0 0-1,2-3 4,0 2-95,0 0 0,0 0-1,1 0 1,0 1 0,0 0-1,0-1 1,1 1 0,-1 1 0,1-1-1,0 1 1,0 0 0,1 0-1,-1 0 1,1 1 0,2-1 95,6 0-684,-14 4 656,1 0-1,-1 0 0,0 0 0,1 0 0,-1 0 1,0 1-1,0-1 0,1 0 0,-1 0 1,0 0-1,0 0 0,1 0 0,-1 1 0,0-1 1,0 0-1,1 0 0,-1 0 0,0 1 0,0-1 1,0 0-1,1 0 0,-1 0 0,0 1 0,0-1 1,0 0-1,0 1 29,0 0-32,0 0-1,0 0 1,0 0-1,0 0 1,0 0 0,0 0-1,0 0 1,0 0-1,-1 0 1,1 0 0,0 0-1,-1 0 1,1 0-1,-1 0 1,0 0-1,1 0 1,-1 0 0,1 0-1,-1 0 1,-1 0 32,-42 43 61,18-20 145,25-24-222,1 1 0,-1 0 0,0 0 0,0 0 0,0 0 0,0 0 0,1 0 0,-1 0 0,0 0 0,1 0 0,-1 1 0,1-1 0,-1 0 0,1 0 0,0 0 1,-1 1-1,1 0 16,0-2-63,0 1 1,0 0 0,1-1 0,-1 1-1,0-1 1,0 1 0,1-1 0,-1 1-1,0-1 1,1 1 0,-1-1 0,1 1 0,-1-1-1,0 1 1,1-1 0,-1 0 0,1 1-1,-1-1 1,1 0 0,-1 0 0,1 1-1,0-1 1,-1 0 0,1 0 0,-1 1 62,7 0-580,0 1-1,-1-1 1,1-1 0,0 1 0,5-1 580,-4 0 24,31 3-622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0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30 127 11904,'-23'-21'3898,"22"20"-3719,1 1 0,-1-1 0,1 1-1,-1 0 1,1-1 0,-1 1 0,1-1 0,0 1-1,-1-1 1,1 1 0,0-1 0,-1 0 0,1 1-1,0-1 1,0 1 0,0-1 0,0 0-1,-1 1 1,1-1 0,0 1 0,0-1 0,0 0-179,3 1 1955,0 6-921,6 24-698,-2 0 0,-1 1 0,-2-1 0,0 18-336,-1-15 170,13 77 34,-8-53 206,-1 0 0,-2 24-410,-6-85-128,1 0-1,-1-1 1,0 1 0,0 0-1,0 0 1,-1-1 128,-5-18-1246,-11-48-633,3-1 0,4 0 0,-3-74 1879,13 124 154,1 0-1,2 0 0,0-3-153,-1 18 111,0 1 0,0-1 0,1 1 0,0 0 0,0-1 0,1 1 0,-1 0 0,1 0 0,1 0 0,-1 1 0,1-1 0,1-1-111,-2 5 74,0 0 0,-1 0 0,1 0 0,0 0 0,0 1 0,0-1 0,0 1 0,0 0 0,0 0 0,1 0 0,-1 0 0,0 0 1,0 1-1,1 0 0,-1-1 0,0 1 0,1 0 0,-1 1 0,1-1 0,-1 1 0,1 0-74,2 0 92,0 0 0,0 0-1,0 1 1,0 0 0,0 1 0,-1-1 0,1 1 0,-1 0 0,1 0-1,-1 1 1,0 0-92,-3-3 77,0 1-1,-1-1 0,1 1 0,0 0 0,0 0 1,-1 0-1,1 0 0,-1 0 0,0 0 1,0 0-1,0 0 0,0 1 0,0-1 1,0 0-1,0 1 0,-1-1 0,1 1 1,-1-1-1,0 1 0,1-1 0,-1 1 0,-1-1 1,1 1-1,0-1 0,0 0 0,-1 1 1,0-1-1,1 1 0,-1-1 0,0 0 1,0 1-1,0-1 0,0 0 0,-1 0-76,-3 7 238,-1-1 0,-1 0-1,1-1 1,-1 1 0,-1-2-1,1 1 1,-6 3-238,-19 13 354,-17 8-354,29-18-732,6-1-1721,14-12 2397,0 0-1,0 0 1,0 0 0,0 0 0,0 0 0,0 0-1,0 0 1,0 0 0,0 0 0,-1 0 0,1 1-1,0-1 1,0 0 0,0 0 0,0 0 0,0 0-1,0 0 1,0 0 0,0 0 0,0 0-1,0 0 1,0 1 0,0-1 0,0 0 0,0 0-1,0 0 1,0 0 0,0 0 0,0 0 0,0 0-1,0 0 1,0 1 0,0-1 0,0 0-1,0 0 1,0 0 0,1 0 0,-1 0 0,0 0-1,0 0 1,0 0 0,0 0 0,0 0 0,0 0-1,0 1 1,0-1 0,0 0 0,0 0 56,12-2-3617,10-4 2796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1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8 12544,'-3'-7'5317,"7"10"-1585,11 12-2451,-12-10-1264,0 1-1,0 0 1,0 0-1,-1 0 1,1 0-1,-1 0 1,-1 0 0,2 7-17,0 2 16,32 140 189,-32-142-148,-2-8 135,0 1 1,0-1 0,0 1-1,-1-1 1,0 0 0,0 1-1,0-1 1,-1 1 0,1-1-1,-1 0 1,-1 1 0,1-1-1,-1 0 1,0 0 0,0 0-1,-1 2-192,2-6 21,0 0-1,0-1 1,0 1-1,0 0 1,0-1-1,0 1 1,0-1-1,0 0 1,0 1-1,0-1 1,-1 0-1,1 1 1,0-1-1,0 0 1,0 0-1,-1 0-20,-20 1 503,21-1-438,2-1-63,-1 1 0,0-1 0,0 0 0,0 1 0,1-1 0,-1 0 0,0 1 0,1-1 0,-1 1 0,1-1 0,-1 1 0,1-1 0,-1 1 0,1-1 0,-1 1 0,1-1-2,-1 1-10,1 0-1,-1 0 1,0 0-1,0-1 1,0 1-1,0 0 1,1 0-1,-1 0 1,0 0-1,0 0 1,0 0-1,1 0 1,-1 0-1,0 0 1,0 0 0,0 0-1,1 0 1,-1 0-1,0 0 1,0 0-1,0 0 1,1 0-1,-1 0 1,0 0-1,0 0 1,0 0-1,1 0 1,-1 0-1,0 0 1,0 0-1,0 1 1,0-1-1,1 0 1,-1 0-1,0 0 1,0 0-1,0 0 1,0 1 0,0-1-1,0 0 1,1 0 10,11 11-131,-11-10 62,3 2 806,-2 0-2566,1-1-8151,3 2 8626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1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72 186 12928,'-8'-6'1972,"-1"-1"-1,1 0 1,0-1 0,-1-1-1972,4 3 1698,1 1-679,0-1 0,0 1 0,0-1 0,-1-3-1019,5 7 47,-1 1-1,0 0 1,1-1 0,0 1-1,-1-1 1,1 1 0,0 0-1,-1-1 1,1 1 0,0-1-1,0 1 1,0-1-1,1 1 1,-1-1 0,0 1-1,0 0 1,1-1 0,-1 1-1,1-1 1,-1 1 0,1 0-1,0-2-46,3-2 14,1-1 1,0 0-1,-1 1 0,2 0 1,-1 0-1,1 1 0,-1-1 1,1 1-1,0 1 0,1-1 1,4-2-15,-3 3-17,1-1 1,0 1 0,0 1-1,0-1 1,0 2 0,1-1-1,-1 1 1,8 0 16,-15 1-8,0 0 1,0 0-1,-1 0 1,1 1-1,0-1 1,0 0-1,0 1 1,0-1-1,-1 1 1,1-1-1,0 1 1,-1 0-1,1 0 1,0 0-1,-1 0 1,1 0 0,0 1 7,-1-1-9,0 0 0,0 1 1,-1-1-1,1 0 1,0 1-1,-1-1 1,1 1-1,-1-1 1,0 0-1,1 1 1,-1-1-1,0 1 1,0-1-1,0 1 1,0 0-1,0-1 1,0 1-1,-1-1 1,1 0-1,0 1 1,-1-1-1,0 2 9,-2 7-19,-1-1 1,0 1-1,0-1 0,-1 0 0,0 0 0,-1-1 0,0 1 1,0-1-1,-4 2 19,-3 4-6,-1 0 1,-1-1-1,0-1 0,-10 6 6,-8 8 27,28-21-2854,15-9-70,-1 0 604,1 1 0,-1 0 0,1 1 0,2-1 2293,22-2-1578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2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221 303 14464,'-42'6'6671,"34"-5"-5753,0 1-1,0 1 0,0 0 1,0 0-918,5-2 139,0 1 0,-1-1 1,1 0-1,-1 0 1,1-1-1,-1 1 1,1-1-1,-1 1 1,0-1-1,1 0 1,-1 0-1,1-1 1,-1 1-1,0-1 0,1 0 1,-1 0-1,1 0 1,0 0-1,-1 0 1,1-1-1,0 0 1,0 1-1,0-1 1,0-1-1,0 1 0,0 0 1,1-1-1,-1 1 1,1-1-1,-1 0 1,1 1-1,0-1 1,-1-4-140,-2 0-10,1-1 0,0 0 0,1 0 0,0 0 1,0 0-1,1-1 0,0 1 0,0-1 0,1 0 1,0 1-1,0-1 0,1 0 0,1-4 10,0 7-76,0-1 0,0 1 0,1-1 0,-1 1 0,2-1 0,-1 1 0,1 0 0,0 0 0,0 0 0,0 0 1,1 1-1,0-1 0,0 1 0,1 0 0,-1 0 0,5-3 76,-3 3-722,0 1 0,0 0 0,1 0 0,0 0 1,-1 1-1,1-1 0,0 2 0,1-1 0,2 0 722,-9 3-176,0 0 0,0-1 0,-1 1 0,1 0 0,0 0 0,0 0 0,0 0 0,0 0 0,0 0 0,0 0 0,0 1 0,0-1 0,0 0-1,0 0 1,0 1 0,0-1 0,-1 0 0,1 1 0,0-1 0,0 1 0,0-1 0,0 1 176,12 17-4725,-1-1 3525,-11-16 1509,0-1-1,-1 1 1,1 0-1,0-1 1,0 1-1,0-1 0,0 1 1,0-1-1,0 1 1,0-1-1,0 1 1,0-1-1,0 0 1,0 0-1,0 0 0,1 0 1,-1 1-309,2-1 378,0 0 0,-1 1 1,1-1-1,-1 1 0,1 0 1,-1 0-1,1 0 0,-1 0 0,0 0 1,1 0-1,-1 1 0,0-1 1,2 2-379,26 26 545,-20-19-200,10 11-193,-4-5 64,17 15-216,-32-30 82,0 0 0,0 0 0,0-1 0,0 1 0,0 0 0,0 0 0,0 0 0,1-1 0,-1 1 1,0-1-1,0 1 0,1-1 0,-1 1 0,1-1 0,-1 0 0,0 0 0,1 1 0,-1-1 0,0 0 0,1 0 0,-1-1 1,1 1-1,-1 0 0,0 0 0,1-1 0,-1 1 0,0 0 0,1-1 0,-1 0 0,0 1 0,0-1 0,1 0 1,-1 1-1,0-1 0,0 0 0,0 0 0,0 0 0,0 0 0,0 0 0,0 0 0,-1 0 0,1-1 0,0 1 1,-1 0-1,1 0 0,0-1 0,-1 1 0,1 0 0,-1-1 0,0 1 0,1-1-82,7-30 957,-5 20-646,0-1-1,1 0 0,3-4-310,-7 15-4,5-8 124,0 0-1,0 0 0,1 0 1,0 1-1,2-2-119,-7 9-106,1 0 1,0 0-1,0 0 0,0 0 0,0 0 0,0 1 0,0-1 0,0 1 1,0-1-1,1 1 0,-1 0 0,1 0 0,-1 0 0,1 0 0,-1 0 1,1 0-1,-1 1 0,1-1 0,0 1 0,-1 0 0,1 0 0,0 0 1,-1 0-1,1 0 0,1 1 106,22 9-811,0 6 363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3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364 206 7552,'0'2'676,"-1"0"0,0-1 0,0 1-1,1 0 1,-1 0 0,0 0 0,0-1 0,-1 1 0,1 0 0,0-1 0,-1 1 0,1-1 0,-1 0 0,1 1-1,-1-1-675,-24 19 4245,21-16-3839,0-1-1,0 0 0,-1-1 0,1 0 0,-1 1 0,-1-1-405,-2 1 284,2-1-76,0 0 0,0 0 0,0 0 0,-1-1-1,1 0 1,-1-1 0,1 0 0,0 0 0,-2-1-208,-11-1 470,0-2-1,-12-4-469,22 6 144,3 0-96,0 0-1,1 0 0,0 0 0,-1-1 0,1 0 0,0-1 0,0 1 0,0-1 0,1 0 0,0-1 0,-1 1 0,1-1 0,1 0 0,-1 0 0,1-1 0,-1-1-47,2 3 2,0-1-1,1 1 0,0-1 1,0 0-1,0 1 1,1-1-1,0 0 1,0 0-1,0 0 0,0 0 1,1 0-1,0 0 1,0 0-1,0 0 1,1-1-1,-1 1 0,1 0 1,0 1-1,1-1 1,-1 0-1,1 0 0,0 0-1,1-1-52,0 1 0,0-1 0,0 1 0,1 0 0,-1 0-1,1 0 1,0 0 0,1 0 0,-1 1 0,1 0 0,0 0-1,0 0 1,1 1 0,-1-1 0,1 1 0,-1 1 0,1-1-1,0 1 1,0 0 0,0 0 0,0 1 0,0-1 0,7 1 52,-12 1-48,1-1 0,0 1 0,-1 0 0,1 0 1,-1 0-1,1 1 0,-1-1 0,1 0 1,0 0-1,-1 1 0,1-1 0,-1 1 1,1 0-1,-1-1 0,0 1 0,1 0 1,-1 0-1,0 0 0,1 0 0,-1 0 1,0 0-1,0 0 0,0 0 0,0 1 48,0-1-23,-1 0 0,1 1-1,-1-1 1,1 1 0,-1-1-1,0 1 1,0-1 0,0 1-1,0-1 1,0 0 0,0 1-1,0-1 1,0 1 0,-1-1-1,1 1 1,0-1 0,-1 0-1,0 1 1,1-1 0,-1 0 0,0 1-1,1-1 1,-1 0 0,0 0-1,0 0 1,0 0 0,-1 1 23,-7 7 168,0 0 1,0-2 0,-1 1 0,0-1 0,-1 0 0,-3 1-169,12-7-868,3-1 64,9-4-578,30-9-332,6 6 1047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3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36 11776,'-2'-5'1499,"1"0"1,-1 0 0,1-1-1,0 1 1,1-2-1500,0 5 2123,0 2-267,-9 4 688,-3 4-2396,-1 0 1,1 1 0,0 1 0,1 0 0,0 0-1,0 1 1,0 2-149,-18 24-354,-15 26 354,5-8-1189,36-50 972,-13 16-3927,16-20 4024,0-1 0,0 0 0,0 0-1,0 1 1,-1-1 0,1 0 0,0 0-1,0 0 1,0 1 0,0-1 0,-1 0-1,1 0 1,0 0 0,0 1 0,-1-1-1,1 0 1,0 0 0,0 0 0,-1 0-1,1 0 1,0 0 0,0 0 0,-1 0-1,1 0 1,0 1 0,-1-1-1,1 0 1,0 0 0,0 0 0,-1-1-1,1 1 1,0 0 0,0 0 0,-1 0-1,1 0 1,0 0 0,-1 0 0,1 0-1,0 0 1,0 0 0,-1-1 0,1 1-1,0 0 1,0 0 0,0 0 0,-1-1-1,1 1 1,0 0 0,0 0 0,0 0-1,0-1 1,-1 1 0,1 0 0,0 0-1,0-1 1,0 1 0,0 0 0,0 0-1,0-1 1,0 1 0,0 0 0,0-1-1,0 1 1,0 0 0,0 0-1,0-1 1,0 1 0,0 0 120,-1-12-1269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3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10496,'0'-10'3936,"0"10"-3040,0 4 1055,0-4 1153,9 11-928,3-1-864,4 0-576,1 5-480,2 0-128,5-2 0,1 10-1568,-6-10-672,-2-2 1056,2 3 512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4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38 14592,'-20'-34'8581,"15"31"-5134,-12 2-1631,12 2-1770,-1 1 0,1 0 0,0 0 0,0 0-1,0 1 1,0-1 0,-1 2-46,4-3-8,1 0 0,-1 0 1,0 0-1,1 0 0,-1 1 0,1-1 1,-1 1-1,1-1 0,0 1 0,0-1 1,-1 1-1,1 0 0,0-1 0,0 1 1,1 0-1,-1 0 0,0 0 0,1 0 1,-1 0-1,0 2 8,2-3-6,-1 0-1,0 0 1,0 0 0,1 1 0,-1-1 0,1 0 0,-1 0-1,1 0 1,-1 0 0,1 0 0,0 0 0,-1 0-1,1 0 1,0 0 0,0 0 0,0 0 0,0 0 0,-1-1-1,1 1 1,1 0 0,-1-1 0,0 1 0,0-1 0,0 1-1,0-1 1,0 1 0,0-1 0,1 0 0,-1 0-1,1 1 7,3 0-21,0 0-1,0-1 1,0 1-1,1-1 1,-1 0-1,2 0 22,4-2-248,1 0 0,-1 0 0,9-4 248,-2 1-498,-13 4-167,0 0 1,0 0-1,0 0 1,1 1 0,-1 0-1,0 0 1,4 1 664,11 1-635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4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46 12288,'-24'-12'3978,"24"12"-3850,-1 0 0,0 0-1,0 0 1,1-1 0,-1 1-1,0 0 1,1-1 0,-1 1-1,0-1 1,1 1 0,-1-1 0,1 1-1,-1-1 1,1 1 0,-1-1-1,1 1 1,-1-1 0,1 0 0,0 1-1,-1-1 1,1 0-128,-5-6 2913,0 0-428,-4-2-371,9 9-2104,0 0 1,-1 0 0,1-1 0,0 1 0,-1 0-1,1 1 1,0-1 0,-1 0 0,1 0-1,0 0 1,-1 0 0,1 0 0,0 0-1,-1 0 1,1 0 0,0 0 0,0 1-1,-1-1 1,1 0 0,0 0 0,-1 0-1,1 1 1,0-1 0,0 0 0,0 0 0,-1 1-1,1-1 1,0 0 0,0 1 0,0-1-1,-1 0 1,1 0 0,0 1 0,0-1-1,0 0 1,0 1 0,0-1-11,-1 3-19,-1-1-1,1 1 1,0 0 0,1-1 0,-1 1-1,0 0 1,1 0 0,0-1 0,-1 1-1,1 0 1,0 0 0,0 0 0,1-1-1,-1 1 1,1 0 0,-1 0 0,1-1-1,0 1 1,0 0 0,0-1 0,0 1-1,0-1 1,1 1 0,-1-1 0,1 0-1,0 0 1,-1 1 0,1-1 0,0 0-1,0-1 1,1 1 0,-1 0 0,0-1 0,0 1-1,1-1 1,-1 1 0,1-1 0,-1 0-1,1 0 1,0 0 0,0-1 0,-1 1-1,1-1 1,0 1 0,0-1 0,2 0 19,5 0-36,0-1 0,-1-1 1,1 1-1,0-2 0,0 1 1,4-3 35,58-25 38,-46 18-102,-24 12 57,-1-1 1,1 0-1,0 1 1,0 0-1,0-1 1,0 1-1,0 0 1,0 0-1,0 0 1,0 0-1,0 1 1,0-1-1,0 0 1,0 1-1,0-1 1,0 1-1,0 0 1,-1 0-1,1 0 1,0-1 0,0 2 6,1-1-20,1 1 0,-1-1 0,1 1 0,-1-1 0,1 0 0,3 0 20,2-1 13,-1 0 1,0-1 0,0 0 0,0 0 0,1-1 0,-1 0 0,-1-1 0,1 1 0,0-1 0,-1-1-1,7-3-13,0 0-671,1 1 0,14-4 671,-28 9-114,0 1-1,0 0 1,1 0 0,-1 0-1,0 0 1,0 0-1,1 0 1,-1 0 0,0 0-1,0 0 1,0 1-1,1-1 1,-1 1-1,0-1 1,0 0 0,0 1-1,0 0 1,0-1-1,0 1 1,0 0 0,0-1-1,0 1 1,0 0-1,0 0 1,0 0 0,-1 0-1,1 0 1,0 0-1,-1 0 1,1 0-1,0 0 1,-1 0 0,1 1 114,2 5 254,0 1 0,-1 0 0,1 0 0,0 7-254,-3-15 7,29 139 934,14 60-884,5 13 49,-45-196-145,-2-9-322,-1-19-551,0-28-461,0-10 1774,1 0 1,6-30-402,-6 71 48,1-1 0,0 1 0,1 0 0,0 0 0,0 0 0,1 0 0,0 1 0,1-1 0,-1 1 0,2 0 0,-1 0 0,1 1 0,0 0 0,1 0 0,0 0 0,0 1 0,7-6-48,-12 11 25,1 0 0,-1 0 1,0 0-1,1 0 0,-1 0 1,1 0-1,-1 1 0,1-1 1,0 1-1,1-1-25,-3 1 39,1 0-1,-1 0 1,0 0 0,0 0 0,0 0-1,0 0 1,0 1 0,0-1-1,0 0 1,1 1 0,-1-1 0,0 0-1,0 1 1,0-1 0,0 1-1,0-1 1,0 1 0,-1 0 0,1 0-1,0-1 1,0 1 0,0 0 0,-1 0-1,1 0 1,0 0-39,-1 0 38,0 0 0,1-1 0,-1 1 0,0 0 0,0 0 0,0 0 0,0 0 1,0 0-1,0-1 0,-1 1 0,1 0 0,0 0 0,0 0 0,-1 0 0,1-1 0,0 1 0,-1 0 0,1 0 0,-1-1 0,1 1 1,-1 0-1,1-1 0,-1 1 0,1 0 0,-1-1 0,0 1 0,1-1 0,-1 1 0,0-1 0,0 1-38,-3 2 140,0 0-1,0 0 1,-1-1-1,0 0 1,-1 1-140,-9 3 103,0-1 1,0-1-1,-1 0 1,1-1-1,-6 0-103,20-3-112,-1 0 0,1 0 0,-1 0 1,0 0-1,1 0 0,-1 0 0,1 0 0,-1 0 0,1-1 0,-1 1 0,-1-1 112,3 1-65,0 0 0,0 0 0,-1 0 0,1 0 0,0-1 0,0 1 0,0 0 0,0 0 0,-1 0 0,1 0 0,0-1 0,0 1 0,0 0 0,0 0 0,0 0 0,0-1 0,0 1 0,0 0 0,0 0 0,0-1 0,0 1 1,0 0-1,0 0 0,0 0 0,0-1 0,0 1 0,0 0 0,0 0 0,0-1 0,0 1 0,0 0 65,9-12-2307,11-8 1555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6.4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8 11136,'-8'-7'4224,"4"7"-3296,4 0 927,0 0 897,7 10-928,-7 6-320,5 10-352,-10 5-672,2 10-64,3-1 0,-4 1-160,8-12-64,-1-3-192,6 3 0,3 7-160,-4-10-32,1-8-2112,-1-4-832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4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32 14592,'-13'-26'4735,"13"26"-4627,0 0-1,0-1 0,0 1 0,0 0 0,0 0 1,-1-1-1,1 1 0,0 0 0,0-1 0,0 1 0,-1 0 1,1 0-1,0-1 0,0 1 0,-1 0 0,1 0 1,0 0-1,-1 0 0,1-1 0,0 1 0,0 0 1,-1 0-1,1 0 0,0 0 0,-1 0 0,1 0 0,0 0 1,-1 0-1,1 0 0,0 0 0,-1 0 0,1 0 1,0 0-1,-1 0 0,1 0 0,0 0 0,-1 0 1,1 0-1,0 0 0,-1 1 0,1-1 0,0 0 1,-1 0-1,1 0 0,0 1 0,0-1 0,-1 0 0,1 0 1,0 0-1,0 1 0,0-1 0,-1 0 0,1 1 1,0-1-1,0 0 0,0 0 0,0 1 0,0-1 1,-1 0-1,1 1 0,0-1-107,-1 5 264,0 0 0,0 0 0,0 0 0,0 0 0,1 1-264,-3 17 211,-2 34-374,1 0 0,4 0 1,2-1-1,5 30 163,-7-80-310,1 0 1,0 0-1,0 0 0,0-1 1,1 1-1,-1 0 1,1-1-1,1 1 0,-1-1 1,1 0-1,0 0 0,0 0 1,0 0-1,1-1 1,0 1-1,0-1 0,0 0 1,1 1 309,-1-2-158,0-1 0,0 1 0,0-1 0,0 0 0,2 0 158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5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99 274 16000,'-24'-6'5205,"15"1"-3008,9 5-2170,-3-2 426,-1 0 1,1-1-1,0 0 0,0 1 0,1-1 1,-1 0-1,1 0 0,-1-1 1,1 1-1,0 0 0,0-1 0,-1-3-453,1 1 46,1-1-1,-1 1 1,1-1-1,1 0 0,0 1 1,-1-1-1,2 0 1,-1 0-1,1 1 1,0-1-1,1 1 0,-1-1 1,2-1-46,3-8-115,0 0 1,1 1 0,1 0 0,7-11 114,-13 23-103,0 0-1,0 0 1,0 0 0,1 0 0,-1 1-1,1-1 1,-1 1 0,1-1 0,0 1-1,0 0 1,0 0 0,0 1 0,0-1 0,3-1 102,0 2-259,-5 3 109,-14 9 19,-88 59-956,91-62 661,12 3 176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09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9728,'2'7'12998,"0"-4"-10018,2-3-2715,0-1-1,0 0 1,1 0 0,-1 0 0,0-1 0,0 0-1,-1 1 1,3-2-265,17-7 202,10 1-209,31-4 7,3 4-3801,-46 6 1113,0-1 0,10-4 2688,9-2-1083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0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91 9472,'-12'-19'3714,"5"8"87,-1-1-1,-5-6-3800,10 15 360,0 0 1,0 0-1,0 0 0,0 1 0,0-1 0,-1 1 0,1-1 0,-1 1 0,0 0 1,-2-1-361,4 3 76,0-1 1,0 1 0,0 0 0,0-1 0,0 1 0,0 0 0,0 0-1,0 0 1,0 1 0,0-1 0,0 0 0,0 1 0,0-1 0,0 1-1,0 0 1,0-1-77,-29 18 581,25-14-482,-5 4-37,-1 0 1,2 2 0,-1-1-1,1 1 1,1 0-1,0 1 1,0 0 0,1 1-1,1 0 1,0 0-1,0 2-62,-2 4 16,1 2 0,1-1 0,0 1 0,2 0 0,0 1 0,1-1 0,1 4-16,2-12 1,1 1 1,0-1 0,0 0-1,1 0 1,1 1 0,0-1-1,0 0 1,2 0 0,-1-1-1,1 1 1,1-1 0,4 7-2,-5-10-17,0 0 0,1-1 0,0 0 0,0 0 1,1-1-1,0 0 0,0 0 0,0 0 0,1 0 1,0-1-1,0 0 0,0-1 0,1 0 0,0 0 1,-1 0-1,1-1 0,1 0 0,0 0 17,-3-2-92,-1 0-1,1 0 1,-1 0 0,1-1-1,0 0 1,-1 0 0,1 0-1,0-1 1,-1 0 0,1 0-1,-1 0 1,1-1 0,-1 1-1,0-2 1,1 1 0,-1 0-1,0-1 1,2-1 92,0-2-574,1 0 0,-1 0 0,0 0 0,0-1 0,-1 0 0,0 0 0,0-1 0,-1 1 0,0-2 0,2-3 574,9-17-822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0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26 7168,'-7'-15'2720,"3"12"-2112,-1 0 1504,5-1 608,0 4-257,0 0-95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1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22687,'5'7'1440,"-5"1"-416,4 10-128,0 7-480,-4 10-64,0 12-224,0 9-32,3 5-96,2-3-32,2 3-192,7-15 0,-7-10-256,1-8-96,0-6-1728,4-9-800,5-8 1504,6-13 832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1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94 15232,'-27'-45'8789,"26"44"-8635,0 0 1,0-1 0,0 1-1,0 0 1,-1 0 0,1 0 0,-1 1-1,1-1 1,0 0 0,-1 0-1,1 1 1,-1-1 0,0 1 0,1-1-1,-1 1 1,1 0 0,-1 0-1,0 0 1,1 0 0,-1 0 0,0 0-1,1 0 1,-1 0 0,1 1-1,-1-1 1,1 0 0,-1 1-1,0 0 1,1-1 0,-1 1 0,1 0-1,0 0 1,-2 0-155,-3 3-5,0 1 1,0-1-1,1 1 0,-1 0 0,1 0 1,-3 4 4,5-5-6,-1 1 0,2-1 0,-1 1-1,0-1 1,1 1 0,0 0 0,0 0 0,0 0 0,0 4 6,1-6-9,1-1-1,-1 1 1,1 0-1,0 0 1,0 0-1,0 0 1,0 0-1,0-1 1,0 1-1,1 0 1,0 0-1,-1 0 1,1-1-1,0 1 1,1 0 0,-1-1-1,0 1 1,1-1-1,-1 1 10,0-2-13,0 0-1,0 0 1,0 0 0,0 0-1,1 0 1,-1-1-1,0 1 1,0 0 0,1-1-1,-1 1 1,0-1 0,1 1-1,-1-1 1,0 1-1,1-1 1,-1 0 0,0 0-1,1 0 1,-1 0-1,1 0 1,-1 0 0,1 0-1,-1 0 1,0-1 0,1 1-1,-1 0 1,0-1-1,1 1 1,-1-1 0,0 0 13,7-2-118,0-1 0,-1 0 0,0 0 0,5-4 118,-10 6-23,32-23-306,-22 15 217,1 0-1,0 1 1,7-3 112,-20 12-4,1 0 1,0-1 0,0 1 0,-1 0 0,1-1 0,0 1 0,-1 0 0,1 0 0,0 0 0,0 0 0,0-1-1,-1 1 1,1 0 0,0 0 0,0 1 0,-1-1 0,1 0 0,0 0 0,0 0 0,-1 0 0,1 1 0,0-1 0,0 0-1,-1 1 1,1-1 0,0 0 0,-1 1 0,1-1 0,0 1 0,-1-1 0,1 1 0,-1 0 0,1-1 0,-1 1 0,1-1-1,-1 1 1,0 0 0,1-1 0,-1 1 0,0 0 0,1 0 0,-1 0 3,2 5-37,0 0-1,-1 0 1,1 0 0,-1 0-1,0 3 38,0 1-131,0-5 262,0 3-1157,1-1-1,-1 0 1,1 0-1,1 2 1027,-2-7-362,-1-1 0,1 0 1,-1 0-1,1 0 0,-1 0 0,1 0 0,0 0 0,-1 0 1,1 0-1,0 0 0,0 0 0,0 0 0,0 0 1,0 0-1,0 0 0,0-1 0,0 1 0,0 0 0,0-1 1,0 1-1,0-1 0,1 0 0,-1 1 0,0-1 1,0 0-1,1 1 0,-1-1 362,11 0-1429</inkml:trace>
  <inkml:trace contextRef="#ctx0" brushRef="#br0" timeOffset="1">431 1 14464,'-21'0'5343,"21"3"-4127,-3 9 256,6 1-96,-3 5-736,4 4-96,1 3-416,2 4-96,0-8-32,2 1-288,-1-9-64,1-1-2336,-2-12-1088,2-7 1921,-1-5 991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1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25 12032,'-28'-25'4575,"24"25"-3583,1 0-384,3 0-416,0 0-1024,7 8-351,10 2 639,2 3 256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2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85 15616,'-9'-9'3139,"5"5"1453,8 15-2125,-2-5-2548,33 70 294,20 28-213,-49-94-92,10 23 24,-16-33 75,0 0-1,0 0 1,-1 0-1,1 0 1,0 0 0,0 0-1,0 0 1,0 0-1,0 0 1,0 0 0,0 0-1,-1 0 1,1 0-1,0 0 1,0 0 0,0 0-1,0 0 1,0 0-1,0 0 1,0 1 0,-1-1-1,1 0 1,0 0 0,0 0-1,0 0 1,0 0-1,0 0 1,0 0 0,0 0-1,0 0 1,0 0-1,0 0 1,-1 1 0,1-1-1,0 0 1,0 0-1,0 0 1,0 0 0,0 0-1,0 0 1,0 0-1,0 1 1,0-1 0,0 0-1,0 0 1,0 0 0,0 0-1,0 0 1,0 0-1,0 1 1,0-1 0,0 0-1,0 0 1,0 0-1,0 0 1,0 0 0,1 0-1,-1 0 1,0 1-7,-9-10 362,3-1-214,0 0 1,1-1 0,0 0-1,1 1 1,0-2-1,1 1 1,0-2-149,1 4 17,0 0 0,1 0 0,0 0 0,1 0 0,-1 0 0,2-1 0,-1 1 0,2 0 0,-1 0 0,1 1 0,2-6-17,-2 8-126,0 0 0,1 0-1,-1 0 1,2 1 0,-1-1-1,1 1 1,-1-1-1,1 1 1,1 0 0,-1 1-1,1-1 1,0 1-1,0 0 1,0 0 0,0 1-1,3-2 127,-2 1-408,1 1-1,-1 0 0,1 1 1,0-1-1,0 1 0,0 1 1,0-1-1,1 1 409,30 2-683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2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198 279 13952,'-26'4'4174,"21"-3"-3404,-1 0-1,1 0 1,0 0-1,-1-1 1,1 0-1,-1 0 1,1-1 0,-1 1-1,1-1 1,0 0-1,-1-1-769,3 1 223,1 0-1,-1-1 0,1 1 1,-1-1-1,1 1 0,0-1 1,0 0-1,0 0 1,0 0-1,0 0 0,0-1-222,-16-25 421,15 24-275,0-2-161,-1-1 0,1 1 0,0-1-1,1 0 1,-1 0 0,1-1 0,1 1 0,-1 0-1,1-1 1,1 1 0,-1-1 0,1 1-1,1 0 1,-1-1 0,1 1 0,0-1-1,1 1 1,0 0 0,0 0 0,1 0-1,0 0 1,0 0 0,0 0 0,1 1-1,0 0 1,0-1 0,1 2 0,1-3 15,-3 5-85,0 0 1,0 1-1,1-1 0,-1 1 1,1-1-1,0 1 1,-1 0-1,4-1 85,-6 3-22,0 0 0,0-1 0,0 1-1,-1-1 1,1 1 0,0 0 0,0 0 0,0 0 0,0-1 0,0 1 0,0 0-1,0 0 1,0 0 0,-1 0 0,1 0 0,0 1 0,0-1 0,0 0 0,0 0-1,0 1 1,0-1 0,-1 0 0,1 1 0,0-1 0,0 1 0,0-1 0,-1 1-1,1-1 1,0 1 0,-1-1 0,1 1 0,0 0 0,-1 0 0,1-1 0,-1 1-1,1 0 1,-1 0 0,1-1 0,-1 1 0,0 0 0,1 0 22,-1 1-25,0 0 1,0 0-1,0-1 1,0 1-1,0 0 1,0 0-1,0 0 1,0-1-1,-1 1 1,1 0-1,-1 0 1,1-1-1,-1 1 1,0 0-1,0-1 1,0 1-1,0-1 1,-1 2 24,-23 28 5,17-23-17,-6 7-39,0 0 0,-13 8 51,2-5-3103,24-17 2600,-1-1-1,1 1 1,0 0 0,-1-1 0,1 1 0,-1-1 0,0 1 0,1-1 0,-1 0 0,1 1 0,-1-1-1,0 0 504,1 0-1264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6.8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8 189 13568,'-6'-37'4426,"6"36"-4322,-1 0 0,1 1 0,0-1 0,0 0 0,0 0 0,0 1 0,0-1 0,0 0 0,0 0 0,0 1 0,0-1 0,0 0 0,1 0 0,-1 1 0,0-1 0,0 0 0,1 1 0,-1-1-104,1-2 67,1-2 360,1-1 1,-1 0-1,1 1 1,1 0-1,-1-1 1,0 1-1,1 1 0,0-1 1,0 0-1,4-1-427,5-4 101,0 1 0,1 1 0,0 0 0,0 1 0,1 0 0,0 2 0,0-1 0,0 2 0,1 0 0,0 1 0,0 0 0,0 2 0,0-1 0,0 2 1,0 0-1,0 1 0,15 3-101,-29-3 2,0-1 0,0 0 0,0 1 1,0-1-1,0 1 0,-1 0 1,1 0-1,0 0 0,0-1 1,-1 2-1,1-1 0,0 0 1,-1 0-1,1 0 0,-1 1 1,1-1-1,-1 1 0,0-1 1,0 1-1,1 0 0,0 1-2,-2 0-21,1-1 1,0 1-1,-1-1 0,1 1 1,-1 0-1,0-1 0,0 1 1,0 0-1,0-1 0,0 1 0,-1 0 1,1-1-1,-1 1 0,0-1 1,1 1-1,-1 0 21,-2 3-40,0 1 1,0-1-1,-1 1 0,1-1 1,-1 0-1,0 0 0,-1-1 1,0 1-1,0-1 0,0 1 40,-12 8-266,-1 0-1,-11 7 267,10-8-132,0 1-1,-7 8 133,24-20 22,1-1 0,-1 1 0,1-1 0,0 1 0,-1 0 0,1-1 0,0 1 0,0 0 0,0 0 0,0 0 0,0 0 0,1 0 0,-1 0 0,0 0 0,1 0 0,0 0 0,-1 0 0,1 2-22,0-2 23,1 0-1,-1-1 1,1 1-1,-1 0 0,1 0 1,0-1-1,0 1 1,-1-1-1,1 1 1,0-1-1,0 1 0,1-1 1,-1 0-1,0 1 1,0-1-1,1 0 1,-1 0-1,1 0 1,-1 0-1,1 0 0,-1 0 1,1 0-1,0 0-22,14 6 220,1-1 0,0-1 0,0 0 0,1-1 0,7 0-220,32 8 276,-7-1-6494,-38-11 5412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2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315 218 8448,'0'1'9003,"-3"2"-4272,-23 14-2279,13-10-2064,0-1 0,0 0-1,-1-1 1,0-1 0,1 0 0,-1-1 0,-13 1-388,20-3 81,0 0 0,0-1 1,0 0-1,0 0 0,-1-1 0,1 1 1,1-2-1,-1 1 0,0-1 0,0 0 0,0 0 1,1-1-1,-1 0 0,1 0 0,0-1 1,0 0-1,-1 0-81,3 0 9,1 1 1,-1-1 0,1 0-1,-1 0 1,1-1 0,0 1-1,1-1 1,-1 1 0,1-1-1,0 0 1,0 0 0,0 0-1,1 0 1,0 0 0,0 0-1,0-1-9,0-1-8,1 0 0,-1 0 0,1 0-1,1 0 1,-1 0 0,1 0 0,1 0-1,-1 0 1,1 1 0,0-1 0,3-5 8,-1 4-38,1-1-1,0 0 1,0 1 0,1 0 0,0 0-1,2-1 39,-6 7-48,1-1 0,0 1 1,-1-1-1,1 1 0,0 0 0,0 0 0,0 1 0,4-2 48,-6 2-40,1 1 0,-1-1 0,1 1 0,0-1 0,-1 1 0,1 0 0,0 0 0,0 0 0,-1 0 0,1 0 0,0 0 0,-1 0 0,1 1 0,0-1 0,-1 1 0,1-1 0,0 1-1,-1 0 41,0-1-19,0 0 0,-1 1-1,1-1 1,0 1 0,-1-1-1,1 1 1,0-1 0,-1 1-1,1 0 1,-1-1-1,1 1 1,-1 0 0,0-1-1,1 1 1,-1 0 0,0-1-1,1 1 1,-1 0-1,0 0 1,0-1 0,0 1-1,1 0 1,-1 0 0,0 0-1,0-1 1,0 1-1,0 0 1,-1 0 0,1 0-1,0-1 1,0 1 0,0 0-1,-1 0 1,1-1-1,0 1 1,-1 0 0,1 0-1,-1 0 20,-2 4-19,0 1 1,0-1-1,-1 1 0,-3 2 19,5-5-10,-21 23 74,17-19-35,0-1-1,0 1 1,1 0-1,0 0 0,0 1 1,-2 5-29,7-13-47,-1 0 0,1 0 0,0 1 0,0-1 0,-1 0 0,1 1 0,0-1 1,0 1-1,0-1 0,-1 0 0,1 1 0,0-1 0,0 1 0,0-1 0,0 0 0,0 1 0,0-1 0,0 1 1,0-1-1,0 0 0,0 1 0,0-1 0,0 1 0,0-1 0,1 0 0,-1 1 0,0-1 0,0 1 0,0-1 1,0 0-1,1 1 0,-1-1 0,0 0 0,0 1 0,1-1 0,-1 0 0,0 0 0,1 1 0,-1-1 0,0 0 1,1 0-1,-1 1 0,0-1 0,1 0 0,-1 0 0,1 0 0,-1 0 0,0 1 0,1-1 0,-1 0 0,1 0 0,-1 0 1,0 0-1,1 0 47,4 0-442,-1-1 0,1 1 0,-1-1 0,0 0 0,2-1 442,5 0-121,27-3-514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3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35 13952,'-4'-12'3154,"-1"-11"2123,1 24-1959,0 2-3068,1 0 1,0 0 0,0 0 0,0 0 0,0 0 0,0 1 0,-1 2-251,-8 10 217,-33 41-432,4 3 1,1 1-1,4 1 0,-5 16 215,35-67-2632,10-22-2985,2-6 1008,2-11-2154,0 0 2417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3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13440,'-11'0'5087,"6"11"-3967,5-5-288,8 9 1792,8 6-1312,5 1-576,7-1-384,0 1-288,0 4-768,1-3-288,-3 10-2624,0-8-1151,2 1 2463,0-6 1152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3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90 13824,'-3'-9'1428,"1"3"-445,0-1 0,1 1 0,-1-1 0,1 0 0,1 1 0,-1-1 0,1 0-983,0 6 206,1 0 1,-1 0-1,0 0 0,0 0 1,0 0-1,0 0 1,0 1-1,0-1 1,0 0-1,-1 0 0,1 0 1,0 0-1,0 0 1,-1 0-1,1 0 1,-1 0-1,1 1 0,-1-1 1,1 0-1,-1 0 1,1 1-1,-1-1 1,0 0-1,1 1 0,-1-1 1,0 0-207,-1 0 124,1 1 1,-1-1 0,0 0-1,1 1 1,-1-1-1,0 1 1,0 0 0,1-1-1,-1 1 1,0 0-1,0 0 1,0 0-1,0 0-124,-4 1 39,-1 0 0,1 0 0,0 1 0,-1 0 0,1 0-1,0 0 1,-3 2-39,0 2 13,0 0-1,0 0 1,0 1-1,1 0 1,0 0 0,0 1-1,1 0 1,0 1-1,0 0 1,1 0-1,0 0 1,1 0 0,0 1-1,-3 7-12,8-15 0,-1-1 0,1 1 0,-1 0 0,1 0 0,0 0 0,-1 0 0,1-1 0,0 1 0,0 0 0,0 0 0,1 0 0,-1 0 0,0 0 0,1-1 0,-1-1 0,1 1 0,-1 0 0,0 0 0,1 0 0,0 0 0,-1 0 0,1 0 0,0 0 0,-1-1 1,1 1-1,0 0 0,0 0 0,-1-1 0,1 1 0,0-1 0,1 1 0,0 0 6,1 0-1,0 0 1,0 0 0,0-1-1,0 1 1,0-1 0,0 0-1,0 0 1,0 0 0,0 0-1,-1 0 1,1-1-1,0 1 1,3-2-6,16-5 0,0-1 1,0-1-1,-1-1 0,0-1 0,9-7 0,5-2-81,15-5 81,-27 18 29,-23 7-26,0 0 0,1 0 0,-1 0 1,1 0-1,-1 0 0,1 0 0,-1 0 0,1 0 0,-1 0 1,1 0-1,-1 0 0,0 0 0,1 0 0,-1 0 0,1 1 1,-1-1-1,1 0 0,-1 0 0,0 1 0,1-1 1,-1 0-1,0 0 0,1 1 0,-1-1 0,0 0 0,1 1 1,-1-1-1,0 1 0,0-1 0,1 0 0,-1 1 1,0-1-1,0 1 0,0-1 0,0 1 0,0-1 0,1 0 1,-1 1-1,0-1 0,0 1 0,0-1 0,0 1 0,0-1-3,-1 18-105,1-8-539,0 1-1,0-1 0,1 3 645,0-10-542,-1 0 0,1-1 0,0 1 0,0 0-1,0 0 1,0 0 0,0 0 0,0-1 0,1 1-1,0-1 1,-1 1 0,1-1 0,0 1 542,-1-2-346,0 0 0,0 0 0,0 0 0,1-1 0,-1 1 0,0 0 0,0-1 0,0 1 0,1-1 0,-1 1 0,0-1 1,0 1-1,1-1 0,-1 0 0,0 0 0,1 0 0,-1 0 0,0 0 0,1 0 0,-1 0 0,0 0 0,1 0 346,17-3-1450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4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74 11392,'-2'-3'782,"-2"-6"947,0-1-1,0 1 0,0-6-1728,1-4 5718,3 18-5593,0 1 1,0 0 0,0 0 0,1-1-1,-1 1 1,0 0 0,0-1-1,0 1 1,0 0 0,0 0 0,0-1-1,0 1 1,0 0 0,0-1 0,0 1-1,-1 0 1,1 0 0,0-1 0,0 1-1,0 0 1,0 0 0,0-1-1,0 1 1,-1 0 0,1 0 0,0-1-1,0 1 1,0 0 0,-1 0 0,1 0-1,0-1 1,0 1 0,-1 0-126,-5 7 1000,-4 17-1046,7-13 76,1 1 0,-1-1 0,2 1 0,0 0 0,0 3-30,1-9-22,0 0 1,0 0 0,1-1-1,-1 1 1,1 0 0,1-1-1,-1 1 1,1-1 0,0 0-1,0 1 1,3 3 21,-4-8-7,-1 0 0,1 0 0,0 0 0,0 0 0,0 0 0,1 0 0,-1 0 0,0 0 0,0 0 0,0 0 0,1-1 0,-1 1 0,0 0 0,1-1 0,-1 1 0,0-1 0,1 0 0,-1 1 0,1-1 0,-1 0 0,1 0 0,-1 0 0,1 0 0,-1 0 0,0 0 0,1-1 0,-1 1 0,1 0 0,-1-1 0,0 1 0,1-1 0,-1 1 0,0-1 0,1 0 0,-1 1 0,0-1 7,7-4-26,0 0-1,0 0 1,-1-1-1,1 0 1,-1-1 26,-4 5-11,108-104-362,-110 106 366,14-12-47,-15 12 54,0 0 0,1-1 1,-1 1-1,0 0 0,1 0 0,-1 0 0,0 0 0,0 0 0,1-1 1,-1 1-1,0 0 0,1 0 0,-1 0 0,0 0 0,1 0 0,-1 0 1,0 0-1,1 0 0,-1 0 0,0 0 0,0 0 0,1 0 0,-1 0 1,0 1-1,1-1 0,-1 0 0,0 0 0,0 0 0,1 0 0,-1 0 1,0 1-1,1-1 0,-1 0 0,0 0 0,0 0 0,0 1 0,1-1 1,-1 0-1,0 0 0,0 1 0,0-1 0,0 0 0,1 1 0,-1-1 1,0 0-1,0 1 0,0-1 0,0 0 0,0 0 0,0 1 0,0-1 1,0 0-1,0 1 0,0-1 0,1 16 53,-1-12-49,0-1 1,0 1-1,0-1 1,0 1-1,1-1 1,-1 1 0,1-1-1,0 1 1,0-1-1,1 0 1,-1 1-1,1-1 1,0 1-5,0-2 2,1 0 0,-1 0 0,1 0 0,0 0 0,0 0 1,-1 0-1,1-1 0,0 1 0,1-1 0,-1 0 0,0 0 0,0 0 0,0-1 1,1 1-1,-1-1 0,0 1 0,1-1 0,-1 0 0,0 0 0,1-1 0,-1 1 1,2-1-3,7-2 37,0 1 1,0-2-1,-1 1 1,1-2-1,6-3-37,6-3 73,-13 5-51,0 0 0,1 1 0,0 1-1,1 0-21,-13 3 1,0 1 0,1 0 0,-1 0-1,0 0 1,0 0 0,1 0-1,-1 0 1,0 0 0,1 0 0,-1 0-1,0 0 1,0 0 0,1 0 0,-1 0-1,0 0 1,1 1 0,-1-1-1,0 0 1,0 0 0,1 0 0,-1 0-1,0 0 1,0 0 0,1 1-1,-1-1 1,0 0 0,0 0 0,0 1-1,1-1 1,-1 0 0,0 0-1,0 0 1,0 1 0,0-1 0,1 0-1,-1 1 1,0-1 0,0 0-1,0 0 1,0 1 0,0-1 0,0 0-1,0 1 1,0-1 0,0 0-1,0 1 0,-2 14-35,1-13 37,0 7-55,0-1 0,0 0-1,1 0 1,0 1-1,0-1 1,1 0-1,1 6 54,0-9-543,-1 1 0,0-1 0,1 0 0,0 1 0,1-1 0,-1 0 0,2 2 543,-3-5-334,1 0 1,-1 0 0,0-1 0,1 1 0,0 0 0,-1-1 0,1 1-1,0-1 1,0 0 0,0 1 0,0-1 0,0 0 0,0 0 0,0 0-1,0 0 334,17 5-1008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4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37 113 11520,'-1'-2'744,"-7"-13"2361,5 3 3947,4 14-6770,-1-1 0,1 1 0,-1-1 1,1 1-1,0-1 0,0 0 0,-1 1 1,1-1-1,0 0 0,0 0-282,4 7 372,8 18 182,-1 2-1,7 23-553,14 61 256,-26-89-296,6 26-488,1 14 528,-10-42-285,-2 0-1,0 0 1,-1 0 0,-2 9 285,1-25-115,-1 0 1,0 0 0,0 0 0,-1 0 0,1 0-1,-3 3 115,4-7-58,-1 0-1,1 1 1,-1-1-1,0 0 1,1 0-1,-1 0 1,0 0-1,0 0 1,0 0-1,0-1 1,0 1-1,0 0 1,-1 0 58,2 0-43,-1-1 1,0 0-1,1 0 1,-1 0 0,0 0-1,1 0 1,-1 0-1,0 1 1,1-2-1,-1 1 1,0 0-1,1 0 1,-1 0 0,0 0-1,1 0 1,-1-1-1,0 1 1,1 0-1,-1 0 1,0-1-1,1 1 1,-1 0 0,1-1-1,-1 1 1,1-1-1,-1 0 43,-4-4-164,0-2 0,0 1 0,1 0 0,0-1-1,0 0 1,0 0 0,1 0 0,0 0 0,0-1 0,1-1 164,-5-8-172,-9-29 73,1 1 1,2-2-1,-1-19 99,9 43 182,2-1 0,1 0-1,1 1 1,1-1-1,1 0 1,1 1 0,1-1-1,2 0-181,-3 15 89,0 0-1,1 0 1,0 1-1,1-1 1,0 0-1,0 1 1,1 0 0,1 0-89,-5 5 50,1 1-1,0-1 1,0 1 0,0 0 0,0 0 0,1 0 0,-1 0 0,0 0 0,1 0 0,0 0 0,-1 1 0,1 0 0,0-1 0,0 1 0,0 0 0,-1 0 0,1 1 0,0-1 0,0 0 0,1 1 0,-1 0 0,0 0 0,0 0 0,0 0 0,2 0-50,1 2 102,1-1 1,-1 1 0,0 0 0,1 0-1,-1 1 1,0-1 0,0 2 0,5 2-103,-10-5 23,1 0 1,-1 0-1,0 0 1,1 0-1,-1 0 1,0 0-1,0 1 1,0-1-1,0 0 1,0 0-1,0 1 1,0-1-1,0 1 1,0-1-1,-1 1 1,1-1-1,-1 1 1,1 0-1,-1-1 1,0 1-1,1 0 1,-1-1-1,0 1 1,0 0-1,0-1 1,0 1-1,0 0 1,-1-1-1,1 1 1,-1-1-1,1 1 1,-1 0-1,1-1 1,-1 2-24,-2 1 22,0 0 1,0 0 0,0-1-1,-1 1 1,1-1-1,-1 1 1,0-1 0,0 0-1,0 0 1,0-1-1,-1 1 1,-3 1-23,-8 5 44,-45 30-377,54-34-6268,22-13 6105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4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90 14208,'-38'-74'6709,"29"62"-4725,9 11-1893,0 1 0,0 0 1,0 0-1,0 0 1,0-1-1,-1 1 0,1 0 1,0 0-1,0 0 0,0 0 1,-1-1-1,1 1 1,0 0-1,0 0 0,0 0 1,-1 0-1,1 0 1,0 0-1,0 0 0,-1 0 1,1-1-1,0 1 0,0 0 1,-1 0-1,1 0 1,0 0-1,0 0 0,-1 0 1,1 1-1,0-1 0,0 0 1,-1 0-1,1 0 1,0 0-1,0 0 0,0 0 1,-1 0-1,1 0 1,0 1-1,0-1 0,-1 0 1,1 0-1,0 0 0,0 0 1,0 1-1,0-1 1,0 0-1,-1 0 0,1 0 1,0 1-1,0-1 1,0 0-93,-3 7 121,1-1 0,-1 1-1,2-1 1,-1 1-1,1 0 1,0 0 0,0 0-1,1 2-119,-1 0 14,-2 21 10,2 0 0,1 0 1,1 0-1,2 0 0,1 0 0,5 17-24,-2-19-1027,1 0 0,1-1 0,1 0 1,6 7 1026,2-1-1147,5-8 544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5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126 300 15360,'-27'-12'4959,"27"11"-4861,-1 1-1,1 0 1,-1 0-1,1 0 1,-1-1-1,1 1 1,-1 0-1,1-1 0,-1 1 1,1 0-1,0-1 1,-1 1-1,1-1 1,0 1-1,-1 0 1,1-1-1,0 1 1,-1-1-1,1 1 0,0-1 1,0 1-1,0-1-97,-7-13 1715,2 0 0,0 0-1,0-1 1,0-8-1715,3 14 55,1 0 0,0 0 0,0-5-55,1 2-6,1 1 0,0 0 0,1-1 0,1 1-1,-1 0 1,5-9 6,-6 15-86,1 1 0,0-1 0,0 1-1,0 0 1,0 0 0,1 0 0,-1 0-1,1 1 1,0-1 0,0 1 0,1-1-1,-1 1 1,1 0 0,0 0 0,-1 1-1,1-1 1,0 1 0,3-1 86,-6 2-51,0 1 1,0-1-1,-1 1 0,1 0 1,0 0-1,0 0 0,0-1 1,0 1-1,0 0 0,-1 0 1,1 0-1,0 0 0,0 0 1,0 1-1,0-1 1,0 0-1,0 0 51,-1 1-21,0-1-1,1 0 1,-1 0 0,0 1-1,1-1 1,-1 0 0,0 0-1,0 1 1,1-1 0,-1 0-1,0 1 1,0-1 0,0 1-1,1-1 1,-1 0 0,0 1-1,0-1 1,0 0 0,0 1-1,0-1 1,0 1 0,0-1 0,0 0-1,0 1 1,0 0 21,0 1-36,-1 0 0,1 1 0,-1-1 1,0 0-1,0 1 0,0-1 0,0 0 0,0 0 0,0 0 1,-1 0-1,1 0 0,-1 1 36,-18 19 157,-1-2 0,-1 0 0,-11 7-157,-4 4-2466,30-24 1528,13 0 420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6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55 5376,'-1'0'494,"0"-1"0,0 0 0,0 0 0,0 0 0,0-1 0,0 1 0,0 0 0,0 0 0,0 0 0,0-1 1,1 1-1,-1 0 0,0-1 0,1 1 0,-1-1 0,1 0-494,-6-12 4542,5 12-3819,-7-11 1429,8 13-2105,0 0-1,0 0 1,0 0 0,0-1 0,0 1 0,0 0-1,-1 0 1,1 0 0,0-1 0,0 1 0,0 0 0,0 0-1,0 0 1,0 0 0,0-1 0,0 1 0,-1 0-1,1 0 1,0 0 0,0 0 0,0 0 0,0 0-1,-1 0 1,1-1 0,0 1 0,0 0 0,0 0-1,0 0 1,-1 0 0,1 0 0,0 0 0,0 0-1,0 0 1,-1 0 0,1 0 0,0 0 0,0 0-1,0 0 1,-1 0 0,1 0 0,0 0 0,0 0-1,0 0 1,-1 0 0,1 0 0,0 0 0,0 1-1,0-1 1,-1 0-47,0 6 348,-1 0 1,1 0-1,0 0 0,1 5-348,-3 12 319,-5 30-377,3 0 1,2 0-1,2 0 0,3 1 0,2-1 1,4 11 57,-3-25-638,-3-22-1235,1 0 0,3 13 1873,-6-30-227,0 1 0,1 0 0,-1-1 1,0 1-1,0 0 0,0-1 0,1 1 0,-1 0 1,0-1-1,1 1 0,-1-1 0,1 1 1,-1-1-1,1 1 0,-1-1 0,1 1 0,-1-1 1,1 1-1,-1-1 0,1 0 0,0 1 227,6-7-938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6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48 297 12032,'-29'-2'3898,"14"0"-1285,15 2-2498,0 0 0,0-1 0,-1 1 0,1 0-1,0 0 1,0 0 0,-1 0 0,1-1 0,0 1 0,0 0 0,0 0 0,0-1 0,-1 1 0,1 0 0,0 0 0,0-1 0,0 1 0,0 0 0,0 0 0,0-1 0,0 1 0,0 0 0,0 0 0,0-1 0,0 1 0,0 0 0,0 0 0,0-1-115,0-1 454,1 0 1,0 0 0,0 0 0,0 0-1,0 0 1,0 1 0,1-1 0,-1 0-1,1 0-454,2-4-324,13-17 853,12-17 199,6-3-728,-24 30 31,1 0 0,1 1 1,0 1-1,1 0 0,0 1-31,6-3 8,0 2 0,0 0 0,1 1 0,1 2 0,0 0-8,-6 2-160,1 1-1,0 1 1,0 1 0,0 0-1,0 2 1,17-1 160,-29 2-116,-1 0 0,0 1 0,0-1 0,0 1 0,0 0 0,0 0 0,0 0 0,-1 0 0,1 1 0,0 0 0,0 0 0,-1 0 0,1 0 0,-1 0 0,0 1 0,0-1 0,0 1 0,0 0 0,0 0 0,0 0 0,-1 0 0,0 1 0,1-1 0,-1 1 0,0-1 0,-1 1 0,1 0 1,-1 0-1,1-1 0,-1 1 0,0 0 0,-1 0 0,1 0 0,-1 0 0,0 1 0,0-1 0,0 0 0,0 0 0,-1 0 0,1 0 0,-1 0 0,0 0 0,-1 2 116,-4 6 135,0-1 0,-1 1 0,0-1 0,0-1 0,-1 0 0,-1 0 0,0 0-1,0-1 1,0 0 0,-9 4-135,18-12 9,-13 12 843,13-12-839,-1-1 0,1 0-1,0 0 1,0 1 0,0-1 0,0 0 0,-1 0 0,1 1-1,0-1 1,0 0 0,0 1 0,0-1 0,0 0-1,0 0 1,0 1 0,0-1 0,0 0 0,0 1 0,0-1-1,0 0 1,0 1 0,0-1 0,0 0 0,0 1-1,0-1 1,1 0 0,-1 0 0,0 1 0,0-1 0,0 0-1,0 1 1,1-1 0,-1 0 0,0 0 0,0 0 0,0 1-1,1-1 1,-1 0 0,0 0 0,0 0 0,1 1-1,-1-1 1,0 0 0,1 0 0,-1 0 0,0 0 0,0 0-1,1 0 1,-1 0 0,0 0 0,1 0 0,-1 0-1,0 0 1,1 0 0,-1 0 0,1 0-13,20 3 88,1-1 1,5-1-89,39 4-73,-58-4 73,0 0-1,0 1 1,-1 0-1,1 1 1,0 0-1,6 3 1,-12-5 0,-1 0 1,1 0-1,-1-1 0,1 1 0,-1 1 1,0-1-1,1 0 0,-1 0 0,0 0 1,0 1-1,0-1 0,0 0 0,0 1 1,0-1-1,0 1 0,0 0 0,0 0 0,-1 0 7,0-1-1,0 0 0,0 1 0,0-1 1,0 0-1,0 1 0,0-1 1,0 0-1,-1 1 0,1-1 0,-1 0 1,1 0-1,-1 1 0,1-1 0,-1 0 1,0 0-1,1 0 0,-1 0 1,0 0-1,0 0 0,0 0 0,0 0 1,0 0-1,0 0-6,-10 8 98,-1-1 1,0-1-1,0 0 1,0 0-1,-1-1 1,0-1-1,-9 3-98,1 0 111,-152 56 806,146-52-1552,22-8-1198,17-5-536,12-3 902,8 1 683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7.2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7 322 13568,'-1'-1'341,"0"0"0,1 0 0,-1 0 0,0 0 0,1 0 0,-1 0 0,1 0 0,0 0 0,-1 0 0,1 0 0,0 0 0,0-1 0,-1 1 0,1 0 1,0 0-1,0 0 0,0 0 0,0 0 0,1 0 0,-1-1-341,1-1 725,0 0 1,0 0-1,1 0 0,-1 0 1,1 0-1,1-1-725,9-17 874,24-71-429,-15 35-399,-1-8 154,-12 37 197,-8 27-386,0 1 1,0-1-1,0 1 0,0-1 0,0 0 1,0 1-1,0-1 0,1 1 0,-1-1 0,0 1 1,0-1-1,1 1 0,-1-1 0,0 1 0,1-1 1,-1 1-1,0-1 0,1 1 0,-1 0 1,1-1-1,-1 1 0,1 0 0,-1-1 0,1 1 1,-1 0-1,1 0 0,-1-1 0,1 1 1,-1 0-1,1 0 0,-1 0 0,1 0 0,-1 0 1,1 0-1,0-1 0,-1 1 0,1 1 0,-1-1 1,1 0-1,-1 0 0,1 0 0,0 0 1,-1 0-1,1 0 0,-1 1 0,1-1 0,-1 0 1,1 0-1,-1 1 0,1-1 0,-1 0 1,1 1-1,-1-1 0,0 1 0,1-1 0,-1 1-11,5 3 62,-1 0-1,1 1 0,-1 0 0,3 4-61,-5-6 34,30 41 381,-2 1 0,9 20-415,-5 7-2222,-33-69 1278,1 0 1,-1 1-1,0-1 1,0 1-1,-1-1 0,1 1 1,-1-1-1,0 1 1,0 0-1,0-1 1,0 1-1,-1-1 1,0 3 943,0 6-1920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6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 13696,'-21'-3'4511,"21"3"-4438,-1 0-1,1 0 0,0 0 0,-1 0 0,1 0 0,-1 0 1,1 0-1,0 0 0,-1 0 0,1 0 0,0 0 1,-1 0-1,1 0 0,0 0 0,-1 1 0,1-1 0,0 0 1,-1 0-1,1 0 0,0 0 0,-1 1 0,1-1 0,0 0 1,0 0-1,-1 1 0,1-1 0,0 0 0,0 1 0,0-1 1,-1 0-1,1 0 0,0 1 0,0-1 0,0 0 1,0 1-1,0-1 0,-1 1 0,1-1 0,0 0 0,0 1 1,0-1-1,0 0 0,0 1 0,0-1-72,5 21 1313,-2-8-1060,0 2-135,0 0 0,1-1 1,1 1-1,5 12-118,30 53-10,-9-19 197,-30-60-168,-1-1-1,0 1 1,1 0-1,-1-1 1,0 1-1,1 0 1,-1-1-1,0 1 0,0 0 1,0 0-1,0-1 1,0 1-1,0 0 1,0 0-1,0-1 1,0 1-1,0 0 1,0 0-19,0-1 19,-1 1 0,1-1 1,0 0-1,0 0 1,-1 0-1,1 0 0,0 1 1,-1-1-1,1 0 1,0 0-1,0 0 0,-1 0 1,1 0-1,0 0 1,-1 0-1,1 0 0,0 0 1,-1 0-1,1 0 1,0 0-1,-1 0 0,1 0 1,0 0-1,-1 0 1,1-1-1,0 1 1,0 0-1,-1 0-19,-3-2 119,1 1 0,-1-1 0,1 0 0,0 0 0,-1-1 0,-1-1-119,3 2 7,-1 0 1,1-1 0,0 1 0,0-1 0,0 0-1,0 1 1,0-1 0,1 0 0,-1 0 0,1 0 0,0-1-1,0 1 1,0 0 0,0 0 0,0 0 0,1-1-1,-1 1 1,1 0 0,0-1 0,0 1 0,0-1-1,1 1 1,-1 0 0,1 0 0,0-1 0,0 1 0,0 0-1,0 0 1,0 0 0,1 0 0,0 0 0,-1 0-1,1 0 1,0 0 0,0 1 0,1-1 0,-1 1 0,0 0-1,1-1 1,-1 1 0,1 0 0,0 0 0,2-1-8,9-4-789,-1 1 1,1 0 0,0 0-1,11-2 789,60-12-8018,-67 16 5814,31-6-1231,3 2 1633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7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0 12928,'-55'9'7973,"51"-9"-7521,0 1 1,0-1 0,0 1-1,0 1 1,0-1 0,0 1-1,0-1 1,0 1-1,0 0 1,-1 1-453,-5 3 599,-7 2-9,1 2 0,0 0 0,-12 10-590,23-17 26,0 1-1,1 0 1,0 0-1,-1 0 1,2 1-1,-1 0 1,0-1-1,1 1 1,0 0 0,0 1-1,1-1 1,-1 0-1,1 1 1,0 1-26,1-4 5,1 0-1,-1-1 1,1 1 0,0 0 0,0-1 0,0 1-1,0 0 1,1 0 0,-1-1 0,1 1 0,0 0-1,-1-1 1,1 1 0,0-1 0,1 1 0,-1-1 0,0 1-1,1-1 1,-1 0 0,1 0 0,0 0 0,0 0-1,-1 0 1,1 0 0,1 0 0,-1-1 0,0 1-1,0-1 1,1 1 0,-1-1 0,1 0 0,-1 0-1,1 0 1,1 0-5,1 1 50,0 0 0,1-1 1,-1 0-1,1 0 0,-1 0 0,1-1 0,-1 0 0,1 0 0,-1-1 0,1 1 1,-1-1-1,1 0 0,-1 0 0,0-1 0,1 0 0,3-2-50,-4 1 47,-1 1-1,0-2 1,0 1 0,0 0-1,0-1 1,-1 1 0,0-1-1,1 0 1,-1-1 0,-1 1-1,2-3-46,-2 4-275,-1 0 0,1 0 0,-1 0 0,0 0 0,0 0-1,-1 0 1,1 0 0,0-3 275,-1 4-494,0 0 0,0 1 0,0-1 0,-1 0 0,1 0 0,0 1 0,-1-1 0,1 0 0,-1 1 0,0-1 0,1 0 0,-1 1 0,0-1 0,0 1 0,-1-2 494,2 3-70,0 0 0,0 0 0,0 0 1,0-1-1,-1 1 0,1 0 0,0 0 1,0 0-1,0 0 0,0 0 0,0 0 1,0 0-1,-1-1 0,1 1 0,0 0 1,0 0-1,0 0 0,0 0 0,-1 0 1,1 0-1,0 0 0,0 0 0,0 0 1,0 0-1,-1 0 0,1 0 0,0 0 1,0 0-1,0 0 0,0 0 0,-1 0 1,1 0-1,0 0 0,0 0 0,0 1 1,0-1-1,0 0 0,-1 0 70,0 6-1370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7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327 489 14848,'-25'-17'10143,"20"15"-9665,0 0-1,0 0 1,0 1 0,-1 0 0,1 0-1,0 0 1,-1 0-478,-20-2 507,-11-1-308,0-1 0,0-2 0,-29-10-199,61 15 2,0 0 1,1 0-1,-1-1 1,0 1-1,1-1 0,0 0 1,0-1-1,0 1 0,-1-1-2,4 3-4,0 0 0,0 0 0,1 0 0,-1 0-1,0 0 1,0 0 0,0 0 0,1 0-1,-1 0 1,1 0 0,-1 0 0,1-1-1,-1 1 1,1 0 0,0 0 0,-1-1-1,1 1 1,0 0 0,0-1 0,0 1-1,0 0 1,0 0 0,0-1 0,0 1-1,1 0 1,-1-1 0,0 1 0,1 0 0,-1 0-1,1 0 1,-1-1 0,1 1 0,0 0-1,0 0 1,-1 0 0,1 0 0,0 0-1,0 0 1,0 0 4,3-2-155,-1 1 0,1-1-1,0 1 1,0 0 0,0 0-1,0 0 1,0 0 0,0 1 0,0 0-1,1 0 1,-1 0 0,0 0-1,1 1 1,-1 0 0,1 0 0,-1 0-1,1 0 156,16 1-1222,-1 2-1,1 0 0,1 1 1223,-18-3-161,25 5-683,-12-1 565,1-2 0,0 0 0,0-1-1,0 0 1,15-2 279,-31 0 89,0-1 0,0 1-1,0 0 1,-1-1 0,1 1 0,0-1 0,0 0-1,-1 1 1,1-1 0,-1 0 0,1 0 0,-1 0-1,1 0 1,-1 0 0,1 0 0,-1-1 0,0 1-1,0 0 1,1-1-89,0-1 163,-1 0 1,1 0-1,-1 0 1,0 0-1,0 0 1,0 0-1,0 0 0,0 0 1,-1-1-1,1-1-163,-1-5 290,0-1 0,0 1 0,-1 0 0,0-1 0,-1 1 0,-1-4-290,-4-11 317,-1 1 0,-4-7-317,-7-20 172,8 23-475,8 21 3,0 1 1,0-1-1,1 0 0,0 0 1,1 0-1,-1 0 1,1-5 299,1 11-106,0 1-1,0-1 1,0 1 0,0-1 0,0 1 0,0-1 0,0 1 0,0-1 0,0 1 0,0-1 0,1 1 0,-1 0-1,0-1 1,0 1 0,0-1 0,1 1 0,-1 0 0,0-1 0,1 1 0,-1-1 0,0 1 0,1 0 0,-1 0 0,0-1-1,1 1 1,-1 0 0,1 0 0,-1-1 0,0 1 0,1 0 0,-1 0 0,1 0 0,-1 0 0,1-1 0,-1 1 0,1 0-1,-1 0 1,1 0 0,-1 0 0,0 0 0,1 0 0,-1 0 0,1 1 0,-1-1 0,1 0 0,-1 0 0,1 0 0,-1 0-1,1 1 107,23 10-1825,6 8 956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7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 13952,'-27'0'8471,"-20"0"-2436,35 0-5859,1 1 0,0 1 0,-1 0 0,1 0 0,-2 2-176,-7 2 89,6-2-40,0 0-1,-11 7-48,16-5-47,9-6 45,0 0 0,0 1 0,0-1 0,0 0-1,0 0 1,0 0 0,0 0 0,0 1 0,0-1-1,1 0 1,-1 0 0,0 0 0,0 0 0,0 0 0,0 0-1,0 1 1,0-1 0,0 0 0,1 0 0,-1 0 0,0 0-1,0 0 1,0 0 0,0 0 0,0 0 0,1 0 0,-1 0-1,0 0 1,0 0 0,0 0 0,0 0 0,1 0 0,-1 0-1,0 0 1,0 0 0,0 0 2,28 0-163,12-7-287,18-6 450,-30 6-82,0 1 0,1 1 0,-1 1 0,7 2 82,-31 2-2,-1 0 1,1 0-1,0 1 1,0-1-1,-1 1 1,1 0-1,0 0 1,-1 1 0,3 0 1,-5-1-7,0-1 1,1 1 0,-1 0 0,0-1 0,0 1 0,0 0 0,0 0 0,0 0 0,0 0 0,0 0 0,0 0 0,-1 0-1,1 1 1,0-1 0,0 0 0,-1 0 0,1 1 0,-1-1 0,0 0 0,1 1 0,-1-1 0,0 0 0,1 1 0,-1-1-1,0 1 7,0 0-326,-1 0 0,1 0 0,1 0 0,-1 0-1,0 0 1,0 0 0,1 0 0,-1-1-1,1 1 1,-1 0 0,1 0 0,0 0-1,0-1 1,0 1 0,0 0 0,0-1-1,0 1 1,0-1 0,1 1 0,-1-1-1,0 0 1,1 1 0,-1-1 0,1 0-1,0 0 1,-1 0 0,1 0 0,0 0-1,1 0 327,11 0-976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8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28 15104,'-13'-21'4959,"7"14"-1557,3 8-1050,2 12-549,6 39-1195,9 129-464,17 32-1224,-5-74-4266,-25-132 4553,6 21-4333,2-8-1179,2-3 2055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8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22 13312,'-28'4'4927,"33"-4"-3839,-1 3-320,8-3 2144,0 0-1408,16-3-576,-4 3-448,25-7-352,-9 2-928,3-1-416,-6 2 512,-6 1 384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18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84 15360,'-24'-13'5039,"24"13"-4969,0 0 0,-1 0-1,1 0 1,0 0 0,0 0 0,-1 0-1,1 0 1,0 0 0,0-1-1,-1 1 1,1 0 0,0 0-1,0 0 1,0 0 0,-1-1-1,1 1 1,0 0 0,0 0-1,0 0 1,0-1 0,0 1 0,-1 0-1,1 0 1,0-1 0,0 1-1,0 0 1,0 0 0,0-1-1,0 1 1,0 0-70,0-2 155,-1 1 0,1-1 0,0 1 0,0-1 0,0 0 0,1 1 0,-1-1 0,0 1 0,0-1 0,1 1 0,-1-1 0,1 1 0,0-1 0,-1 1 0,1 0 0,0-1 0,0 1 0,0 0 0,-1-1 0,2 1 0,-1 0 0,0 0 0,0 0 0,0 0 0,0 0 0,1 0 0,-1 0 0,0 1 0,1-1 0,-1 0-154,10-4-1,0 1 0,-1 0 0,2 1 0,-1 0 0,0 1 0,0 0 0,8 0 0,-14 2 10,-1 0 1,1 0 0,-1 0 0,1 1 0,-1-1-1,1 1 1,-1 1 0,0-1 0,1 0 0,-1 1-1,0 0 1,0 0 0,2 1-11,-4-2 12,-1 0 0,0 0-1,0 0 1,1 0 0,-1 0-1,0 0 1,0 0 0,0 0 0,0 0-1,-1 0 1,1 1 0,0-1-1,0 0 1,-1 1 0,1-1-1,-1 0 1,1 1 0,-1-1 0,1 1-1,-1-1 1,0 1 0,0-1-1,0 1 1,0-1 0,0 1 0,0-1-1,0 1 1,0-1 0,-1 1-1,1-1 1,-1 0 0,1 1 0,-1-1-1,1 1 1,-1-1 0,0 0-1,0 0 1,1 1 0,-2-1-12,-27 37 276,20-27-241,0 1-1,1 0 1,-2 2-35,8-10-7,1-1 1,-1 1 0,0 0 0,1-1-1,0 1 1,0 0 0,0 0 0,0 0-1,1 0 1,-1 0 0,1 0 0,0 0-1,1 1 7,-1-3-8,0 1 0,1-1 0,-1 0-1,1 0 1,0 0 0,0 0 0,-1 0-1,1 0 1,1 0 0,-1 0 0,0-1-1,0 1 1,1 0 0,-1-1 0,1 1-1,1 1 9,1 0-7,-1-1-1,1 1 0,0-1 1,0 0-1,0 0 0,1 0 1,-1-1-1,2 1 8,3 1-696,1-1 0,0-1 0,6 1 696,24-1-6214,0-7-2762,-23 5 7211</inkml:trace>
  <inkml:trace contextRef="#ctx0" brushRef="#br0" timeOffset="1">22 133 14720,'-7'0'5535,"7"0"-4319,15 0 160,-11 0-160,17 0-704,-6 0-32,22 0-224,-9 0-96,8 0-64,-3 0-4448,-2 0-1919,-3 0 3135,-3 15 1632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0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34 11520,'-5'-7'3923,"7"4"759,12 2 2565,1 1-8300,37-10 970,-24 5 390,24-2-307,-12 7-4497,-32 1 1855,0 0 0,0 1-1,0-1 1,0 2 2642,4 1-1653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0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18 10368,'-7'-7'1115,"1"-3"4851,6 9-2655,0 4-1099,3 6-2011,0 0-57,-2-1 0,1 1 1,-1 0-1,0 0 1,-1-1-1,0 5-144,-6 57 627,4-58-563,-20 145 321,-2 20-358,20-129-1361,2 0 0,4 34 1334,-2-77-375,3 28-1914,-3-31 1866,0-1 0,1 1 0,-1-1 0,0 1 0,1-1 0,-1 0 0,1 1 0,-1-1 0,1 0 0,0 1 0,-1-1 0,1 0 0,0 0-1,0 1 1,0-1 0,0 0 0,1 1 423,-2-2-88,1 0 0,-1 0 0,0 0 0,1 0-1,-1 0 1,0 0 0,1 0 0,-1 0 0,0 0-1,1 0 1,-1 0 0,0 0 0,0 0 0,1 0-1,-1 0 1,0-1 0,1 1 0,-1 0 0,0 0 0,0 0-1,1 0 1,-1-1 0,0 1 0,0 0 0,1 0-1,-1 0 1,0-1 0,0 1 88,11-13-1285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1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21 10752,'-9'-7'1550,"8"5"-1108,-1 1 0,0-1 1,0 1-1,0-1 0,0 1 0,0 0 0,0 0 1,-2-1-443,3 2 163,1 0 0,0 0 0,0 1 1,-1-1-1,1 0 0,0 0 0,0 0 1,0 1-1,-1-1 0,1 0 0,0 0 1,0 1-1,0-1 0,0 0 0,0 1 1,0-1-1,-1 0 0,1 0 0,0 1 1,0-1-1,0 0 0,0 1 0,0-1 1,0 0-1,0 1 0,0-1 0,0 0 1,0 1-1,1-1 0,-1 0 0,0 0 1,0 1-1,0-1 0,0 0 0,0 1-163,3 14 651,-3-15-498,6 26 129,2 0 1,1 0 0,1-1-1,1-1 1,1 1 0,1-2-1,1 0 1,1 0 0,2-2-1,2 4-282,-9-14 11,0 0-1,0 0 0,0-1 1,2 0-1,-1-1 1,1-1-1,12 8-10,-19-14 19,0 1 1,0-1-1,0 0 0,0 0 0,0 0 1,1-1-1,-1 0 0,0 0 0,1 0 0,-1-1 1,1 0-1,-1 0 0,1 0 0,-1 0 1,1-1-1,-1 0 0,1 0 0,-1-1 1,0 0-1,0 0 0,0 0 0,4-2-19,-2-1 28,1 0-1,0 0 0,-1-1 1,0-1-1,-1 1 1,0-1-1,1 0 1,-2 0-1,1-1 0,-1 1 1,-1-1-1,1-1 1,-1 1-1,-1 0 0,1-1 1,0-4-28,4-16 78,-2-1 1,0 1-1,-2-1 0,0-13-78,-4 16 195,0 27-192,0 0 0,0 1 0,0-1 0,0 0 0,-1 0 0,1 0 0,0 0 1,0 0-1,0 0 0,0 0 0,0 0 0,0 0 0,0 0 0,0 0 0,0 0 1,0 0-1,0 0 0,0 0 0,0 0 0,0 0 0,0 0 0,0 0 1,0 0-1,0 0 0,0 0 0,0 0 0,-1 0 0,1 0 0,0 0 0,0 0 1,0 0-1,0 0 0,0 0 0,0 0 0,0 0 0,0 0 0,0 0 0,0 0 1,0 0-1,0 0 0,0 0 0,0 0 0,0 0 0,-1 0 0,1 0 1,0 0-1,0 0 0,0 0 0,0 0 0,0 0 0,0 0 0,0 0 0,0 0 1,0 0-1,0 0 0,0 0 0,0 0 0,0 0 0,0-1 0,0 1-3,-5 17 157,-1 12-45,1 2 0,1-1-1,2 0 1,1 1 0,2 5-112,0-15-196,0 0-1,2-1 0,1 1 1,0-1-1,2 0 1,0 0-1,1-1 1,3 4 196,-9-21-295,-1-1 1,1 1 0,0 0-1,0 0 1,1-1 0,-1 1-1,0-1 1,0 1 0,1-1-1,-1 1 1,1-1 0,-1 0-1,1 0 1,0 0 0,0 0-1,-1 0 1,1 0 0,0 0 294,1 0-504,-1-1 1,0 0 0,1 1-1,-1-1 1,0 0 0,1-1 0,-1 1-1,0 0 1,1-1 0,-1 1-1,0-1 1,0 1 0,1-1-1,-1 0 1,1-1 503,17-8-1429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19.6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1 380 11904,'8'0'8950,"12"1"-4306,-7-1-4884,-1-1 0,0 0 0,12-4 240,-7 1 95,0-2 0,0 0 1,8-6-96,-20 10 30,-1 0 0,0-1 0,0 0 0,1 0 0,-2 0 0,1-1 0,0 0 0,0 0 0,-1 0 0,0 0 0,0-1 0,0 1 0,0-1 0,0 0 0,-1 0-30,-1 3 12,0 0 0,-1 1 0,1-1 0,-1 0 0,0 0 0,1 0 0,-1 0 1,0 0-1,0 1 0,0-1 0,0 0 0,0 0 0,0 0 0,0 0 0,-1 0 0,1 0 0,0 0 0,-1 1 0,0-1 1,1 0-1,-1 0 0,0 1 0,1-1 0,-1 0 0,0 1 0,0-1 0,0 1 0,0 0 0,-1-1 0,1 1 0,0 0 0,0 0 1,-1 0-1,1-1-12,-7-3 9,0-1 0,0 1 0,0 0 1,-1 1-1,-4-2-9,4 2 18,-18-7 30,17 8-2,0-1 0,0-1 0,0 0-1,0-1 1,1 0 0,0 0 0,0-1 0,0-1-1,1 0 1,-1-1-46,8 8 5,0 0 0,0 0-1,1-1 1,-1 1-1,0 0 1,0 0 0,1-1-1,-1 1 1,1 0 0,-1-1-1,1 1 1,-1-1 0,1 1-1,0-1 1,0 1 0,0-1-1,-1 1 1,1-1 0,0 1-1,0-1 1,1 1 0,-1-1-1,0 0-4,1 0-3,0-1-1,0 1 0,0 0 0,0 0 0,0 0 0,0-1 1,1 1-1,-1 1 0,0-1 0,1 0 0,0 0 0,-1 1 1,1-1 3,5-4-9,-1 2 1,1-1 0,0 1 0,0 0 0,1 0-1,-1 1 1,2 0 8,9-3-114,1 2 0,2 0 0,0 1 114,6 2-2650,-1 4-3680,-8 4 47,-3 7 2209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38.2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13 118 6528,'0'0'650,"0"1"1,0 0-1,0 0 1,0 0-1,1-1 1,-1 1-1,0 0 1,0 0 0,0-1-1,1 1 1,-1 0-1,0 0 1,1-1-1,-1 1 1,1 0-1,-1-1 1,0 1-1,1-1 1,0 1-1,-1 0-650,5-2 4097,-2-9-3242,-2 0-660,0-1 1,-1 0-1,-1 0 0,-1-9-195,-1-22 206,3 41-205,0 0 1,0 1-1,0-1 1,0 0-1,0 0 1,0 0 0,0 0-1,1 1 1,-1-1-1,0 0 1,0 0-1,1 1 1,-1-1 0,1 0-1,-1 0 1,0 1-1,1-1-1,-1 1 5,1-1 0,-1 1 0,0 0 0,1 0 0,-1 0 0,0-1 0,1 1 0,-1 0 0,1 0 0,-1 0 0,0 0 0,1 0 0,-1 0 0,0 0 0,1 0 0,-1 0 0,1 0 0,-1 0 0,0 0 0,1 0 0,-1 0 0,0 0 0,1 0 0,-1 1-5,2-1 18,0 1 1,-1 0-1,1 0 0,-1 0 0,1 0 1,-1 1-1,1-1 0,-1 0 0,0 1 1,0-1-1,0 0 0,0 1 1,1 0-19,3 10 104,0-1 1,0 1-1,2 10-104,-3-7 156,-3-14-141,-1-1-1,0 0 1,0 0 0,0 1-1,0-1 1,0 0 0,0 0-1,0 1 1,0-1 0,0 0-1,0 0 1,0 1 0,0-1-1,0 0 1,0 0 0,-1 1-1,1-1 1,0 0 0,0 0-1,0 1 1,0-1 0,0 0-1,0 0 1,-1 0 0,1 1-1,0-1 1,0 0 0,0 0-1,-1 0 1,1 0 0,0 1-1,0-1 1,0 0-15,-12 3 304,-16-2-123,24-1-206,-31-4 217,34 4-235,15 10-7077,-8-3 4907,2 2 1018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7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18 13056,'-24'-7'4927,"21"7"-3839,-1 0 960,4 0 224</inkml:trace>
  <inkml:trace contextRef="#ctx0" brushRef="#br0" timeOffset="1">25 15 24767,'29'3'672,"0"-3"-448,4 0-160,-1-3 0,1-1-896,1 1-352,-7-2 576,-1 2 288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1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30 13440,'-8'-12'3660,"7"10"-3002,-1 0 0,1 0 0,-1 0 0,1 0 0,-1 0 0,0 0 0,-1-1-658,3 3 160,-1 0 1,0 0-1,1 0 1,-1 0-1,1 0 0,-1 0 1,1 0-1,-1 0 0,0 0 1,1 0-1,-1 0 1,1 0-1,-1 0 0,1 0 1,-1 1-1,0-1 1,1 0-1,-1 0 0,1 1 1,-1-1-1,1 0 1,-1 1-161,-1 0 476,-6 3-386,0-1-1,0 2 1,1-1-1,0 1 1,0 0-1,0 1 1,1-1-1,-1 1 1,1 1-1,1-1 1,-1 1-1,1 0 1,0 0-1,1 1 1,0-1-1,0 1 1,0 0-1,1 0 1,1 0-1,-1 1 1,1-1-1,0 0 1,1 6-90,0-12 1,1 1 0,0-1 0,0 1 0,0-1 0,0 1-1,1-1 1,-1 0 0,1 1 0,-1-1 0,1 1 0,0-1 0,0 0 0,0 1 0,0-1 0,0 0 0,0 0 0,1 0 0,-1 0 0,1 0 0,0 0 0,-1 0 0,1-1 0,0 1 0,0 0-1,0-1 1,0 0 0,1 1 0,-1-1 0,0 0 0,0 0 0,1 0 0,-1-1 0,0 1 0,1 0 0,0-1-1,3 1 48,0 0 0,-1-1 0,1 0 0,-1 0 0,1-1-1,-1 1 1,1-1 0,-1 0 0,1-1 0,-1 1 0,1-1 0,-1 0 0,0-1 0,0 1 0,4-3-48,-3 1 109,0-1 1,0 1 0,-1-1-1,1 0 1,-1 0 0,0-1-110,-3 3 20,0 1 0,-1 0 0,1-1 0,-1 1 0,1-1 0,-1 1 0,0-1-1,0 1 1,0-1 0,0 0 0,-1 0 0,1 0 0,-1 1 0,0-1 0,0 0 0,0 0 0,0 0-20,-4-27-77,-5 4-3461,8 24 2818,0-1 0,0 1-1,-1 0 1,1 0 0,-1 0 0,0 0-1,1 0 1,-1 0 0,0 0-1,0 1 1,0-1 0,0 1-1,-1-1 1,1 1 0,0 0 0,-1 0-1,1 0 1,-1 0 0,1 0-1,-2 0 721,-13-2-1994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2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24 142 7808,'-4'-15'1154,"0"1"220,0-1-1,1 0 0,1 0 1,1 0-1,0 0-1373,-4-22 9152,11 169-7598,17 93-1554,0-14-2024,-19-169 696,-1-23-461,-1 0 0,-1 0-1,-1 0 1,-2 10 1789,-1-16-762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2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50 13056,'-21'-11'4927,"21"16"-3839,-4-10 832,4 5 128</inkml:trace>
  <inkml:trace contextRef="#ctx0" brushRef="#br0" timeOffset="1">17 39 24607,'28'0'960,"12"-2"-576,17-6-256,-1 1-32,5-1-832,-9 5-384,-4-4-4864,-11 4-2111,-9 6 4127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2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16 204 12800,'-11'-8'4831,"11"13"-3775,-5 5 704,10 1 96,-5 6-608,8 9-64,-5-1-640,9 3-256,-3-3-160,3 4-128,0-12 32,0-2-1536,0-9-640,4-9-3839,0-12-1665,4-5 3968</inkml:trace>
  <inkml:trace contextRef="#ctx0" brushRef="#br0" timeOffset="1">106 18 13312,'-52'-18'4927,"31"21"-3839,4 8 608,17-4 0,-3 0-896,11 4-192,4 1-608,12-2-224,8-2 96,8-3-3200,0 3-1407,5 2 2399,0 2 1152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3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9 14208,'-18'-4'3966,"15"3"-3360,0 0 0,0 0 0,0 1 0,0-1 1,-1 1-1,1 0 0,0 0 0,0 0 1,0 0-1,-1 0 0,-1 1-606,-2 1 240,1 0-1,-1 0 1,0 0 0,1 1-1,-1 0 1,1 1 0,0-1-1,0 1 1,0 1 0,1-1-1,0 1 1,-1 0 0,2 0-1,-1 0 1,0 1 0,1-1-1,0 2-239,0-1 32,1 1 0,0 0-1,0 0 1,0 0-1,1 0 1,0 0 0,1 1-1,-1-1 1,1 2-32,1-6 12,0 0 0,0 0 0,0 0 1,0 0-1,0-1 0,1 1 0,-1 0 1,1 0-1,0-1 0,-1 1 0,1 0 1,1-1-1,-1 1 0,0-1 0,1 1 1,-1-1-1,1 0 0,0 0 0,-1 0 1,1 0-1,0 0 0,1 0 0,-1 0 1,0 0-1,0-1 0,2 1-12,2 1 15,-1-1-1,1 0 0,-1 0 1,1-1-1,0 0 1,0 0-1,0 0 0,0-1 1,0 0-1,0 0 1,0-1-1,0 1 0,-1-1 1,1 0-1,0-1 1,5-1-15,-4 1-31,-1-1 0,0 1 1,0-1-1,0 0 0,0-1 1,0 1-1,-1-1 0,1 0 1,-1-1-1,0 1 0,0-1 1,-1 0-1,1 0 0,-1 0 1,1-2 30,-4 4-249,0 1 1,0 0 0,0-1-1,0 1 1,0-1 0,-1 1-1,1-1 1,-1 0 0,1 1-1,-1-1 1,0 0 0,0 0 248,0 1-546,0 1 1,0-1 0,-1 1-1,1-1 1,-1 1 0,1-1 0,-1 1-1,1 0 1,-1-1 0,0 1-1,1 0 1,-1-1 0,-1 0 545,2 2-57,0 0 0,0 0 0,0 0 0,0 0-1,0 0 1,0-1 0,-1 1 0,1 0 0,0 0 0,0 0 0,0 0 0,0 0 0,0 0 0,0 0 0,0 0 0,0 0 0,0 0 0,-1 0 0,1 0 0,0 0 0,0 0 0,0 0 0,0 0-1,0 0 1,0 0 0,0 0 0,-1 0 0,1 0 0,0 0 0,0 0 0,0 0 0,0 0 0,0 0 0,0 0 0,0 0 0,-1 0 0,1 0 0,0 0 0,0 0 0,0 0 0,0 0 0,0 0-1,0 1 58,-3 5-1279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3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21 11136,'-13'-13'4128,"13"5"-3200,0 8 1279,0 0 321</inkml:trace>
  <inkml:trace contextRef="#ctx0" brushRef="#br0" timeOffset="1">5 3 23551,'4'5'342,"1"0"0,0 0 0,-1 0 0,0 1 0,0-1 0,-1 1 0,0 0 0,3 6-342,2 8 106,-5-10-73,1 0 1,0 0 0,1 0-1,0-1 1,0 1 0,1-1 0,5 5-34,-10-12 1,0-1 0,0 0 0,1 0 1,-1 0-1,0 0 0,1 0 1,-1-1-1,1 1 0,-1 0 1,1-1-1,-1 1 0,1-1 0,-1 1 1,1-1-1,0 0 0,-1 0 1,1 1-1,0-1 0,-1 0 1,1-1-1,-1 1 0,1 0 0,0 0 1,-1-1-1,1 1 0,-1-1 1,1 1-1,0-1-1,5-3 21,-1 1 1,1-1-1,-1-1 1,0 1-1,4-5-21,3-1 33,80-65 399,-92 75-417,-1-1 0,1 1 0,0-1 1,-1 1-1,1-1 0,0 1 0,-1-1 1,1 1-1,0 0 0,-1 0 0,1-1 1,0 1-1,0 0 0,0 0 0,-1 0 1,1 0-1,0 0 0,0 0-15,0 0 14,-1 0-1,1 0 1,-1 0 0,1 1-1,-1-1 1,0 0-1,1 0 1,-1 1 0,0-1-1,1 0 1,-1 1-1,0-1 1,1 1 0,-1-1-1,0 0 1,1 1-1,-1-1 1,0 1-1,0-1 1,0 1 0,0-1-1,1 1-13,0 3 77,-1 1 1,1-1-1,0 1 0,-1 0 0,0 3-77,0-6 6,0 20 35,1-1 0,1 1 1,1-1-1,2 3-41,-4-16-253,2 1 1,-1-1-1,1 0 1,0 0-1,1-1 1,0 1-1,0 0 0,0-1 1,1 0-1,0 0 1,6 5 252,-9-10-114,1 0 0,-1 0 0,0 0 0,1 0 0,-1-1 0,1 0 0,0 1 0,1 0 114,20 2-518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4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335 201 9216,'-2'0'649,"0"0"0,0 0-1,1 0 1,-1 1 0,0-1 0,0 1 0,0 0 0,1-1 0,-1 1 0,0 0 0,1 0-649,-16 6 3523,-5-2-1963,0-1 1,-1-2 0,1 0-1,-14-1-1560,24-1 213,-1-1-1,0 0 0,0-1 1,1 0-1,-1-1 0,1-1 1,-1 0-1,-8-4-212,17 6 10,1 0 0,0 0 1,0 0-1,0-1 0,0 1 0,0-1 0,0 1 1,0-1-1,1 0 0,0 0 0,-1-1 1,1 1-1,0 0 0,0-1 0,1 1 1,-1-1-1,1 1 0,0-1 0,0 0 1,0 1-1,0-1 0,1 0 0,0 0 0,-1 0 1,1 0-1,0 0 0,1 1 0,-1-1 1,1 0-1,0 0 0,0 0 0,0 1 1,0-1-1,1 1 0,-1-1 0,1 1 0,1-2-10,1-2-14,0 0 0,1 1 0,-1-1 0,2 1 0,-1 0 0,0 0-1,7-4 15,-10 8-22,1 0-1,0 0 1,0 0-1,0 0 1,0 0-1,0 1 0,0-1 1,1 1-1,-1 0 1,0 0-1,1 0 1,-1 0-1,1 1 0,-1 0 1,1-1-1,-1 1 1,1 0-1,-1 1 1,2-1 21,-4 0-20,0 1-1,0-1 1,1 0-1,-1 1 1,0-1-1,0 0 1,0 1-1,0 0 0,0-1 1,0 1-1,0 0 1,0-1-1,0 1 1,0 0-1,0 0 1,0 0-1,0 0 0,-1 0 1,2 1 21,-2-1-10,0 0 1,1 0-1,-1 0 0,0 0 1,0 0-1,0 0 0,0 0 1,0 0-1,0 0 0,0 0 1,0 0-1,0 0 1,0 0-1,0 0 0,-1 0 1,1-1-1,0 1 0,-1 0 1,1 0-1,-1 0 0,1 0 1,-1 0-1,0 0 0,1-1 1,-1 1 9,-4 6 34,-1-1 0,0-1 1,0 1-1,-1-1 0,0 0 1,1-1-1,-2 1-34,1 1 2,9-4-984,17-5-1723,-14 2 2251,16-2-842,19 6 592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4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37 212 7808,'-8'3'1297,"6"-3"-871,0 1 0,0 0 1,0-1-1,0 1 0,0 0 0,0 0 1,0 0-1,1 1 0,-1-1 0,0 0 0,1 1 1,-1-1-1,0 1 0,1-1 0,-1 1-426,2-2 148,0 0-1,0 0 1,0 0-1,0 0 1,0 0-1,0 0 1,0 0-1,1 0 1,-1 0-1,0 0 1,0 0-1,0 0 1,0 0-1,0 0 1,0 0 0,0 0-1,0 0 1,0 0-1,0 0 1,0 0-1,0 0 1,0 0-1,0 0 1,0 0-1,0 0 1,0 0-1,1 0 1,-1 0-1,0 0 1,0 0-1,0 0 1,0 0-1,0 0 1,0 0-1,0 0 1,0 0-1,0 0 1,0 0 0,0 0-1,0 0 1,0 0-1,0 0 1,0 0-1,0 0 1,0 0-1,0 1 1,0-1-1,0 0 1,0 0-1,0 0 1,0 0-1,0 0 1,0 0-1,0 0-147,10-6 1865,14-11-1344,38-38 1216,15-18-1737,-39 36-318,-24 23-499,17-15-4932,-23 26 336,-12 12 4395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4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11 11136,'-29'-9'3674,"28"9"-3449,0 0-1,0-1 1,0 1 0,0 0-1,0 0 1,-1 0 0,1 0-1,0 0 1,0 0-1,0 0 1,0 0 0,-1 0-225,1 0 124,1 0 1,0 1-1,0-1 1,0 0-1,0 0 0,0 0 1,-1 0-1,1 0 1,0 0-1,0 1 1,0-1-1,0 0 1,0 0-1,0 0 1,0 1-1,-1-1 0,1 0 1,0 0-1,0 0 1,0 0-1,0 1 1,0-1-1,0 0 1,0 0-1,0 0 1,0 1-1,0-1 0,0 0 1,0 0-1,0 0 1,0 1-1,0-1 1,1 0-1,-1 0 1,0 0-1,0 0 1,0 1-125,8 10 4192,-2-5-4394,5 1 359,-1-1 1,2 0 0,-1 0 0,1-1 0,0-1 0,0 0-1,1 0-157,31 11 255,-15-2-259,-1 0-1,6 6 5,3 4-3089,-4-4-1962,-17-9 4267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5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65 14208,'-2'-5'1200,"0"1"1,0-1-1,0 1 1,1-1-1,-1 0 1,1-3-1201,-4-13 5170,5 21-5117,-1-1 0,1 1 1,0-1-1,-1 1 1,1-1-1,0 1 0,-1 0 1,1-1-1,0 1 1,-1-1-1,1 1 1,-1 0-1,1-1 0,-1 1 1,1 0-1,-1 0 1,1-1-1,-1 1 1,1 0-1,-1 0 0,1 0 1,-1 0-1,1 0 1,-1 0-1,1 0 1,-1 0-1,1 0 0,-1 0 1,1 0-1,-1 0 1,0 0-1,1 0 1,-1 0-1,1 0 0,-1 1 1,1-1-1,-1 0-53,-21 10 269,22-9-267,-12 7 116,1 0-1,-7 7-117,16-13 6,-1 1 0,1-1 0,-1 1 0,1 0 0,0 0 0,0-1 0,0 2 0,1-1 0,-1 0 0,1 0 0,-1 0 0,1 1-1,0 0-5,1-3-1,-1 0-1,1 0 0,0-1 0,0 1 1,0 0-1,0 0 0,0 0 0,0-1 1,0 1-1,0 0 0,1 0 0,-1-1 1,0 1-1,0 0 0,1 0 0,-1-1 0,0 1 1,1 0-1,-1 0 0,1-1 0,-1 1 1,1-1-1,-1 1 0,1 0 2,0 0-5,1-1-1,-1 1 0,0 0 1,1-1-1,-1 1 1,0-1-1,1 1 1,-1-1-1,0 0 0,1 1 1,-1-1-1,1 0 1,0 0 5,3 0-14,0 0 0,0-1-1,0 0 1,0 1 0,0-2 0,0 1 0,3-2 14,24-11 4,20-14-4,-40 22 7,-10 5-13,-1 0 1,1 0-1,0 0 1,-1 1-1,1-1 0,0 0 1,0 1-1,-1 0 1,1-1-1,0 1 1,1 0 5,-2 0-23,-1 0 0,1 0 0,0 1 0,-1-1 0,1 0-1,-1 0 1,1 1 0,-1-1 0,1 1 0,-1-1 0,1 0 0,-1 1 0,1-1 0,-1 1 0,0-1 0,1 1 0,-1-1 0,0 1 0,1-1 0,-1 1 0,0-1 0,0 1 0,1 0 0,-1-1 0,0 1 0,0-1 0,0 1 0,0 0-1,0-1 1,0 1 0,0-1 0,0 1 0,0 0 0,0-1 0,0 1 0,0-1 23,0 7-1536,0-1 0,0 0 0,1 0-1,1 6 1537,-2-9-978,1-1 0,0 0 0,0 0 0,0 0 0,0 0 0,0 0 0,1 0 0,-1 0 0,1 0 0,-1 0 0,1 0 0,-1-1 0,1 1 0,0-1 0,0 1 978,14 8-4256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7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38 109 14848,'-2'-3'1247,"-7"-7"1156,8 10-2300,1 0-1,0 0 1,0-1 0,0 1 0,-1 0 0,1 0-1,0-1 1,0 1 0,0 0 0,0-1 0,0 1-1,0 0 1,-1 0 0,1-1 0,0 1 0,0 0-1,0-1 1,0 1 0,0 0 0,0-1 0,0 1-1,0 0 1,0-1 0,1 1 0,-1 0 0,0 0-1,0-1 1,0 1 0,0 0 0,0-1 0,0 1-103,1-1 1626,-1 1-132,5 14-198,-2 5-1061,-1 0 1,0 17-236,3 28 67,4-4-34,-2-16-3896,-4-23-6146,-5-30 8857</inkml:trace>
  <inkml:trace contextRef="#ctx0" brushRef="#br0" timeOffset="1">2 65 12928,'0'-9'1267,"-1"7"-1080,1 1 1,0-1-1,0 1 0,0-1 0,0 0 0,0 1 0,0-1 0,0 1 1,1-1-1,-1 1 0,0-1 0,1 1 0,0-1 0,-1 1 1,1-1-1,0 1 0,-1 0 0,1-1 0,0 1 0,0 0 0,0 0 1,0 0-1,1 0 0,-1 0 0,0-1-187,1 0 193,1 0-1,-1 1 1,0-1-1,1 0 1,-1 1 0,1-1-1,0 1 1,-1 0-1,1 0 1,0 0 0,0 0-1,-1 0 1,1 1-1,0 0 1,0-1-1,0 1 1,0 0 0,2 0-193,7 2 198,0-1 0,0 2 1,0-1-1,0 2 0,0 0 0,-1 0 1,1 1-1,-1 0 0,8 6-198,-5-2 207,0 1-1,-1 0 1,-1 0-1,1 1 1,-2 1 0,10 11-207,-19-20 106,1 0 1,-1 0-1,0 0 1,0 1-1,0-1 1,-1 0-1,1 1 1,-1 0 0,0-1-1,0 1 1,0 0-1,0-1 1,-1 1-1,0 0 1,1 0-1,-1-1 1,-1 1 0,1 0-1,0 0 1,-1-1-1,0 1 1,0 0-1,0-1 1,0 1 0,-1 0-1,-1 2-106,-4 7 107,-2 1 0,0-1 0,0-1-1,-1 1 1,-10 8-107,-2 3-254,22-24 241,-21 28-1794,13-9-2917,7-18 4601,1-1-1,0 0 0,0 0 0,0 1 0,0-1 0,0 0 1,0 1-1,0-1 0,0 0 0,0 1 0,0-1 1,0 0-1,0 1 0,0-1 0,0 0 0,0 1 1,1-1-1,-1 0 0,0 1 0,0-1 0,0 0 0,0 1 1,1-1-1,-1 0 0,0 0 0,0 1 0,1-1 1,-1 0-1,0 0 0,0 0 0,1 1 0,-1-1 1,0 0-1,1 0 0,-1 0 0,0 0 0,0 0 0,1 1 1,-1-1-1,0 0 0,1 0 0,-1 0 0,0 0 1,1 0-1,-1 0 0,0 0 0,1 0 0,-1 0 1,0 0-1,1-1 0,-1 1 124,16-2-1157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5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71 12288,'-3'-6'1178,"0"1"0,0-1 0,1 0 1,0 1-1,0-1 0,1 0 1,-1-3-1179,0-12 6349,2 28-6308,0 0 0,1 0 0,0 0 0,0 0 0,0-1 0,1 1 0,0 0 0,0-1 0,3 6-41,-3-9-10,-1 0-1,1-1 1,0 1 0,0-1 0,0 0-1,0 1 1,0-1 0,0 0-1,1 0 1,-1 0 0,1 0 0,-1-1-1,1 1 1,0-1 0,0 1 0,-1-1-1,1 0 1,0 0 0,0 0 0,0-1-1,0 1 1,0-1 0,3 0 10,1 1-1,0-1 1,0-1-1,0 1 0,0-1 1,-1-1-1,1 1 0,0-1 1,0 0-1,4-2 1,8-5-25,-1-1 0,11-7 25,-17 9-40,29-20-120,-41 27 161,1 1 0,-1 0 0,1 0 1,-1 0-1,1 0 0,-1 0 0,1 0 0,-1 0 0,1 0 1,-1 0-1,1 0 0,-1 0 0,1 0 0,-1 0 1,1 0-1,-1 0 0,1 0 0,-1 1 0,1-1 0,-1 0 1,1 0-1,-1 1 0,0-1 0,1 0 0,-1 0 1,1 1-1,-1-1-1,13 14 36,-3-2-77,-7-11 40,0 1 0,0-1 0,0 0 1,0 1-1,0-1 0,0-1 0,0 1 1,1 0-1,-1-1 0,0 0 1,0 1-1,1-1 0,-1 0 0,0-1 1,0 1-1,1-1 0,-1 1 1,0-1-1,1-1 1,7-1 53,-1-1 0,0 0-1,-1 0 1,1-1 0,1-2-53,-9 8-156,0 0 0,0 0 0,0 0 0,0 0 0,0 0 1,-1 1-1,1-1 0,0 1 0,0 0 156,8 6-431,-2-3 367,-7-5 66,0 1 0,1-1 1,-1 1-1,0 0 1,0-1-1,0 1 0,0 0 1,0 0-1,0 0 1,0 0-1,0 0 0,0 0 1,0 0-1,-1 0 1,1 0-1,0 0 0,-1 0 1,1 1-1,-1-1 1,1 2-3,4 16 26,-1 1 1,-1 0 0,-1-1-1,-1 1 1,-1 9-27,1 5 16,-1 66-211,2 24-1612,0-100-1344,1 0 0,3 9 3151,2-3-5226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6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67 494 8576,'1'-14'1070,"0"8"-449,-1 0 0,0 1 0,-1-1 0,1 0 1,-2-3-622,-25-163 8787,12 101-7697,9 50-916,-9-43 864,14 57-851,0 0 0,1 0 0,-1 0 1,2 0-1,-1 0 0,1 1 0,0-1 0,0 0-187,0 4 28,-1 1 1,1 0-1,0-1 1,0 1 0,0 0-1,1 0 1,-1 0-1,0 0 1,1 0-1,-1 0 1,1 0-1,0 0 1,0 1-1,-1-1 1,1 0-1,3 0-28,-1-1 22,0 1 0,0 0-1,1 0 1,-1 1-1,1-1 1,0 1-1,-1 0 1,5 0-22,6 0 21,0 0 1,1 2-1,-1-1 0,0 2 1,2 0-22,-11-1 23,-1-1 0,1 1 0,0 0 0,-1 1 0,1-1 0,-1 1 0,1 0 0,-1 1 0,0-1 0,0 1 0,0 0 0,0 0 0,0 1-23,-4-3 28,-1-1 1,1 1 0,-1-1 0,1 1-1,-1 0 1,0-1 0,1 1 0,-1-1-1,0 1 1,0 0 0,1-1 0,-1 1-1,0 0 1,0-1 0,0 1 0,0 0 0,0-1-1,0 1 1,0 0 0,0-1 0,0 1-1,0 0 1,0-1 0,0 1 0,0 0-1,0-1 1,-1 1 0,1 0 0,0-1-1,-1 1 1,1 0 0,0-1 0,-1 1 0,1-1-1,-1 1 1,1-1 0,-1 1 0,1-1-29,-3 3 170,0 0 0,-1 0 0,1-1 0,0 1 0,-3 0-170,3-1 56,-18 11-75,-1-1 0,0-2 0,-1 0 0,0-1 0,0-1 0,-1-2 0,-23 5 19,41-12-1314,5-1-1833,1 1 2799,0 0 0,0 1 0,1-1 0,-1 1-1,1-1 1,-1 1 0,0-1 0,1 1 0,-1-1 0,1 1-1,-1 0 1,1-1 0,0 1 0,-1 0 0,1-1-1,-1 1 349,17-4-2762,5 1 1301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6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24 16767,'-32'-18'5430,"32"17"-5292,-1 0 1,0 1-1,1-1 0,-1 1 1,0 0-1,0-1 1,1 1-1,-1 0 0,0-1 1,0 1-1,0 0 1,0 0-1,1 0 1,-1-1-1,0 1 0,0 0 1,0 0-1,0 0 1,0 1-1,1-1 1,-1 0-1,0 0 0,0 0 1,0 1-139,-2 0 528,3-1-439,-1 0 0,0 0-1,1 1 1,-1-1 0,1 1 0,-1-1-1,0 0 1,1 1 0,-1-1-1,1 1 1,-1-1 0,1 1 0,-1 0-1,1-1 1,0 1 0,-1-1 0,1 1-1,0 0 1,-1-1 0,1 1-1,0 0 1,0-1 0,0 1 0,-1 0-89,-1 20 234,2-18-113,-1 37-217,1 1-1,2-1 1,2 1-1,1-1 1,2-1-1,2 1 1,2-1-1,2-1 1,1 0-1,6 10 97,-17-42-748,1 1-1,0-1 0,0 0 1,1 0-1,-1 0 1,1 0-1,0-1 0,1 0 1,0 0-1,-1 0 1,3 0 748,13 10-710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36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100 250 17023,'-9'-2'1998,"7"1"-1550,0 1-1,0-1 1,0 1 0,0-1 0,1 0-1,-1 1 1,0-1 0,0 0 0,1 0 0,-1 0-1,1-1 1,-1 1 0,0-1-448,-3-1 181,0 0 204,1-1 0,-1 1 0,1-1 0,0 0 0,0 0 0,0 0 0,0 0 1,1-1-1,-1 1 0,-1-5-385,2 3 0,1 1-1,0-1 1,0 1 0,1-1-1,-1 1 1,1-1 0,1 0-1,-1 0 1,1 0 0,0 1 0,0-1-1,0 0 1,1 0 0,0 0-1,0 1 1,1-1 0,-1 0-1,2 0 1,0 0 23,1 0-1,0 1 0,0 0 1,0-1-1,1 1 0,-1 1 1,1-1-1,0 1 0,1 0 1,-1 0-1,4-2-22,-6 4-53,0 1 1,0-1 0,0 0-1,1 1 1,-1 0-1,0-1 1,0 1 0,1 1-1,-1-1 1,1 0-1,-1 1 1,1 0 0,-1 0-1,0 0 1,1 0-1,-1 0 1,1 1 0,-1-1-1,1 1 1,-1 0-1,0 0 1,0 1-1,2 0 53,-4-2 4,-1 0 0,1 0 0,-1 1 0,1-1 0,-1 0-1,1 1 1,-1-1 0,0 0 0,1 1 0,-1-1 0,1 0-1,-1 1 1,0-1 0,1 1 0,-1-1 0,0 1 0,1-1-1,-1 1 1,0-1 0,0 1 0,0-1 0,1 1 0,-1 0-1,0-1 1,0 1 0,0-1 0,0 1 0,0-1 0,0 1-1,0 0 1,0-1 0,0 1 0,-1-1 0,1 1-1,0-1 1,0 1 0,0-1 0,-1 1 0,1-1 0,0 1-1,0-1 1,-1 1 0,1-1 0,0 1 0,-1-1 0,1 1-1,-1-1 1,1 0 0,-1 1 0,1-1 0,-1 0 0,1 1-4,-4 2 96,0-1 1,1 1-1,-1-1 1,0 0 0,-1 0-1,0 1-96,-8 1 84,0-1 0,1 0 0,-8 1-84,-29 7-956,40-9 684,9-7 176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0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75 6912,'-3'-6'987,"1"0"1,0 0-1,1-1 1,0 1-1,0 0 1,0-1-988,0-23 10640,1 29-9872,0 3-27,3 12-435,0 0 1,-2 0-1,0 0 1,0 1 0,-1-1-1,-1 3-306,0 16 172,1 41-74,-1 39-1951,14 109 1853,-12-218-373,0 5-575,0 1 0,1-1 0,3 8 948,-5-14-1128,2 0-1,-1-1 1,0 1 0,1 0 0,-1-1 0,1 1 0,0-1 0,-1 0 0,2 1 1128,5 0-2907,-1-6 1398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0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69 12544,'-28'8'4639,"32"-8"-3583,3 0 672,5 0 32,9-5-416,15 2-64,1-4-448,10-1-96,14-5-448,-6 3-96,-1 2 0,-2 4-736,-8 1-256,0 0-2304,-4-2-992,-8 2 2113,1-1 991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1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321 180 8448,'-8'9'3795,"7"-8"-3439,0 0 1,0 0-1,0 0 1,1 1 0,-1-1-1,0 0 1,0 0-1,1 1 1,-1-1-1,0 1 1,1 0-357,-1 0 444,0 0 1,0 0-1,-1 0 1,1-1-1,0 1 1,-1 0-1,1-1 1,-1 1-1,1-1 1,-1 1 0,0-1-1,-1 1-444,-26 16 2062,23-15-1789,-5 2 84,0-1 1,0 0-1,0-1 0,0 0 1,0-1-1,-1 0 0,1 0 1,-1-2-1,1 1 0,-1-1 0,-6-2-357,12 2 80,1-1-1,-1 1 1,1-1-1,-1-1 1,1 1-1,-1-1 0,1 0 1,0-1-1,0 1 1,0-1-1,0 0 0,-4-3-79,6 4 11,0-1 0,1 0 0,-1 0-1,0 0 1,1 0 0,0 0 0,0-1-1,0 1 1,0-1 0,0 1 0,1-1 0,-1 0-1,1 1 1,0-1 0,0 0 0,1 0-1,-1 0 1,1-3-11,0-1-17,0-1 1,1 0-1,0 0 0,1 1 1,0-1-1,0 1 0,1-1 1,0 1-1,0 0 0,3-5 17,-3 7-73,1-1 0,0 1 0,0 0-1,0 0 1,1 0 0,0 1 0,0-1 0,0 1-1,1 0 1,-1 1 0,1-1 0,6-2 73,-11 6-49,1 0 0,0 1 0,-1-1 1,1 0-1,0 1 0,0-1 0,-1 1 0,1 0 0,0 0 1,0 0-1,0 0 0,0 0 0,-1 0 0,1 0 1,0 0-1,0 1 0,0-1 0,-1 1 0,1-1 0,0 1 1,0 0 48,-1 0-38,0 0 0,0-1 0,0 1 0,0 0 0,0 0 1,0 0-1,0 0 0,0 0 0,0 0 0,-1 0 0,1 0 1,0 1-1,-1-1 0,1 0 0,-1 0 0,1 0 0,-1 1 1,0-1-1,0 0 0,1 1 0,-1-1 0,0 0 0,0 1 0,0-1 1,0 0-1,0 1 0,-1-1 0,1 0 0,-1 1 38,-1 5-91,0 0-1,-1 0 0,0 0 1,-1-1-1,1 0 1,-1 1-1,0-1 0,-1 0 1,0-1-1,0 1 1,0-1-1,0 0 0,-1 0 1,0-1-1,0 0 1,0 0-1,-3 2 92,8-7-4438,6-3 1603,12-6-638,18-7 577,8-1 1440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1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44 13312,'-31'-26'6229,"14"12"-2251,17 14-3878,0-1-1,-1 1 0,1 0 0,-1-1 1,1 1-1,-1 0 0,1 0 1,-1 0-1,1-1 0,-1 1 0,1 0 1,-1 0-1,1 0 0,-1 0 1,1 0-1,-1 0 0,1 0 0,-1 0 1,1 0-1,-1 0 0,1 0 1,-1 0-1,1 1 0,-1-1 0,1 0 1,-1 0-1,1 0 0,-1 1 1,1-1-1,-1 0 0,1 1 0,0-1 1,-1 0-1,1 1 0,-1-1-99,-12 18 342,10-13-164,-12 17-138,-60 94 435,64-96-795,1-1 1,1 2-1,0 0 1,2 0-1,0 3 320,5-12-2685,7-20-2452,8-23-2576,-6 5 5163,-2-1 1340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1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9 433 13952,'-9'-5'5279,"9"10"-4127,0 8 608,5 2-32,-1-2-640,3 10-160,10-2-384,2-4-192,6 6-192,-1-3-128,0-2 64,-3 5-928,-6-6-288,-3 1-2688,-4 0-1215,0 0 2623,1 0 1216</inkml:trace>
  <inkml:trace contextRef="#ctx0" brushRef="#br0" timeOffset="1">446 0 14592,'4'6'8367,"18"25"-6489,-18-22-1584,0 1-1,-1-1 1,0 1 0,-1-1 0,0 1 0,0 3-294,4 62 568,-5-56-499,3 90 106,5 62-153,-6-124-1222,-2 31 1200,-5 4-8245,4-81 7818,-1 0 63,1 0 1,0 0 0,0 0-1,0 0 1,0 0-1,0 0 1,0 0 0,0-1-1,0 1 1,0 0-1,0 0 1,0 0 0,1 0-1,-1 0 1,0 0-1,1 0 1,-1 0 0,1-1-1,-1 1 1,1 0-1,-1 0 364,8-2-1546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2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13696,'-24'6'4511,"24"-5"-4416,-1-1 0,1 0-1,-1 0 1,0 1 0,1-1-1,-1 0 1,1 0-1,0 1 1,-1-1 0,1 1-1,-1-1 1,1 0 0,0 1-1,-1-1 1,1 1 0,0-1-1,-1 1 1,1-1-1,0 1 1,0-1 0,-1 1-1,1-1 1,0 1 0,0-1-1,0 1 1,0 0-1,0-1 1,0 1 0,0-1-1,0 1 1,0-1 0,0 1-1,0 0-94,0 0 209,0 1 0,1 0 0,-1-1-1,1 1 1,-1-1 0,1 1 0,0-1-1,-1 1 1,1-1 0,0 1-209,2 1 189,0 0 0,1 0 1,-1 0-1,1 0 0,-1 0 0,1-1 1,0 0-1,0 0 0,0 0 0,0 0 1,3 1-190,8 2 199,-1-1 0,13 2-199,-9-3-313,1-1 1,0-1-1,-1 0 0,1-1 1,0-1-1,-1-1 1,1-1-1,-1 0 0,1-2 1,-1 0-1,0-1 1,-1 0-1,1-2 313,6-2 437,-24 12-168,0-1 0,0 0 0,0 1 0,0-1 0,0 0 0,0 1-1,-1-1 1,1 0 0,0 1 0,-1-1 0,1 0 0,-1 1-269,-2 4 212,0-1 0,1 1 1,0 0-1,1 0 0,-1 0 0,1 0 0,0 0 1,1 0-1,-1 1 0,1-1 0,1 0 1,-1 0-1,1 1-212,-1-4 21,1 0 0,0-1 1,0 1-1,-1 0 0,2 0 0,-1 0 1,0 0-1,1-1 0,-1 1 0,1-1 1,0 1-1,-1-1 0,1 0 1,1 1-1,-1-1 0,0 0 0,0 0 1,1-1-1,-1 1 0,1 0 0,0-1 1,-1 0-1,1 1 0,0-1 1,0 0-1,0 0 0,1 0-21,0 0 42,1 0-1,0-1 0,0 1 1,0-1-1,0 0 0,0 0 1,-1-1-1,1 1 1,0-1-1,0 0 0,0 0 1,-1-1-1,2 0-41,0 0-297,0-1 1,0-1-1,0 1 0,-1-1 0,1 0 0,-1 0 0,0-1 1,0 0-1,0-1 297,-4 6-222,0-1 0,0 0 0,-1 0 1,1 0-1,-1 0 0,1 0 0,0 1 0,-1-1 1,0 0-1,1 0 0,-1 0 0,1 0 0,-1-1 1,0 1-1,0 0 0,0 0 0,0 0 222,0-3-752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8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59 13056,'-34'-44'6063,"29"31"-2105,4 12 225,3 10-2850,-2-5-1730,10 56 483,-2 0-1,-2 38-85,-6-54-6874,-2 7 6874,1-31-1952,1-4 906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2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46 11136,'-11'-17'4128,"11"6"-3200,-5 1 1119,5 5 321,0 2-448,5 3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2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0 138 25823,'9'5'210,"0"0"1,-1 0-1,1 1 0,-1 0 1,-1 0-1,8 7-210,7 10-255,9 15 255,4 2-564,-1-3 63,-34-36 503,0-1 1,0 0-1,0 0 1,0 0 0,1 1-1,-1-1 1,0 0 0,0 0-1,0 0 1,1 0 0,-1 0-1,0 1 1,0-1-1,0 0 1,1 0 0,-1 0-1,0 0 1,0 0 0,1 0-1,-1 0 1,0 0 0,0 0-1,1 0 1,-1 0-1,0 0 1,0 0 0,0 0-1,1 0 1,-1 0 0,0 0-1,0 0 1,1 0-1,-1 0 1,0 0 0,0 0-1,1 0 1,-1-1 0,0 1-1,0 0 1,0 0 0,1 0-1,-1 0 1,0-1-1,0 1 1,0 0 0,0 0-1,0 0 1,1-1 0,-1 1-1,0 0 1,0 0 0,0 0-1,0-1 1,0 1-1,0 0 1,0 0 0,0-1-1,0 1 1,0 0 0,0 0-1,0-1 1,0 1 0,0 0-1,0 0 1,0-1-3,0-15 245,-5-15 312,-5-14-557,5 28 59,1 0 0,1-1 0,1 1 0,1-1 0,0 1 0,1-15-59,1 28-74,-1 0-1,1 0 0,0 0 0,0 0 0,0 0 1,1 0-1,-1 0 0,1 0 0,0 0 0,0 1 1,1-1-1,-1 1 0,1-1 0,-1 1 0,1 0 0,0 0 1,0 0-1,1 1 0,-1-1 0,0 1 0,1 0 1,0-1-1,-1 2 0,1-1 0,0 0 0,0 1 0,0 0 1,0-1-1,0 2 0,0-1 0,0 0 0,1 1 1,-1 0-1,0 0 0,1 0 75,7 1-1353,-1-1 1,1 2-1,-1 0 0,1 0 1,-1 1-1,0 0 1,0 1-1,5 3 1353,17 10-1429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3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177 294 13952,'-31'3'3628,"13"-1"-1234,-1-1 0,1 0 0,-10-2-2394,25 0 157,0 1 0,1-1 0,-1 0 0,0 0 0,1 0 0,-1 0 0,0-1 0,1 1 0,0-1 0,-1 1 0,1-1 0,0 0 0,0 0 0,0 0 0,0 0 0,0 0 0,0 0 0,1 0 0,-1-1 0,1 1 0,-1-1 0,1 1 1,0-1-1,0 0 0,0 1 0,0-2-157,-1-4 16,0-1 0,0 1 1,1-1-1,0 0 0,0 0 1,1 0-1,1-8-16,0 4 9,1 0 0,1 0 0,0 0 0,0 0 0,1 1 0,3-6-9,-4 13-11,-1-1 1,1 0-1,0 1 0,1 0 0,-1 0 1,1 0-1,0 0 0,0 0 1,0 1-1,1 0 0,0 0 1,0 0-1,0 1 0,4-3 11,-8 5-16,-1 1-1,1-1 1,0 1-1,0-1 1,0 1-1,-1 0 1,1-1-1,0 1 1,0 0-1,0 0 1,0-1-1,0 1 1,0 0-1,0 0 1,0 0-1,-1 0 1,1 0-1,0 0 1,0 0-1,0 1 1,0-1-1,0 0 1,0 0-1,0 1 1,-1-1-1,1 1 1,0-1-1,0 1 1,0-1-1,-1 1 1,1-1-1,0 1 1,-1-1-1,1 1 0,0 0 1,-1 0-1,1-1 1,-1 1-1,1 0 1,-1 0-1,1-1 1,-1 1-1,0 0 1,1 0-1,-1 0 1,0 0-1,0 0 1,0 0-1,0 0 1,0 0-1,0-1 1,0 1-1,0 0 17,0 3-8,0 0-1,0-1 1,0 1-1,0-1 0,-1 1 1,0-1-1,0 1 0,0-1 1,0 0-1,0 1 0,-1-1 1,1 0-1,-1 0 0,0 0 1,0 0-1,0 0 0,-1-1 9,-6 9-206,-1 0-1,-1-1 0,-8 6 207,-8 8-4854,27-20-1583,6 0 4329,-5-4 1891,10 3-1612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4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5 178 7552,'-2'-20'2399,"0"0"0,2-20-2399,3 6 4657,-1 22-2509,1-4 1594,1 18-2524,1 10-795,13 48 417,-11-32-594,2 1 0,11 22-246,-16-44 9,-1 1 1,1-1 0,1 0 0,-1 0 0,1-1 0,1 1 0,-1-1 0,1 0 0,0 0 0,0-1 0,1 0 0,1 1-10,-6-5 12,0 1 0,0-1 1,-1-1-1,1 1 1,0 0-1,0 0 1,0-1-1,0 1 1,0-1-1,0 1 1,0-1-1,0 0 1,0 0-1,0 0 1,0 0-1,0 0 1,0-1-1,0 1 1,0-1-1,0 1 1,0-1-1,0 0 1,0 1-1,0-1 1,0 0-1,0 0 1,-1 0-1,1-1 1,0 1-1,-1 0 0,1-1 1,-1 1-1,0-1 1,1 1-1,-1-1 1,1-1-13,5-7 87,-1-1 1,0 1-1,-1-1 1,0 0-1,2-8-87,-6 17 4,5-13 35,10-27-142,-1-1-1,-2 0 0,-2-2 104,-10 41-260,5-17-2584,-4 23-2595,6 8 2351,4 8 341,6 0 1366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4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60 343 14464,'-21'0'4655,"21"0"-4550,0 0-1,0 0 0,-1 0 1,1 0-1,0 0 0,0 0 0,-1 0 1,1 0-1,0 0 0,0 0 1,-1 0-1,1 0 0,0 0 0,0 0 1,-1 0-1,1 0 0,0 0 1,0 0-1,0 0 0,-1 0 0,1 0 1,0 0-1,0 1 0,-1-1 1,1 0-1,0 0 0,0 0 0,0 0 1,0 1-1,-1-1 0,1 0 1,0 0-1,0 0 0,0 1 0,0-1-104,5 4 3316,5-3-3174,-1 0 1,0-1 0,0 0-1,1-1 1,-1 0-1,0-1 1,0 1 0,0-2-1,4-1-142,1 0 41,0-2 0,0 0 0,0 0 0,-1-1 0,6-5-41,-17 11 4,0 0 1,0 0-1,0 0 1,-1 0-1,1-1 1,0 1-1,-1-1 1,1 0 0,-1 1-1,1-1 1,-1 0-1,0 0 1,0 0-1,0 1 1,0-1-1,0-1 1,0 1 0,-1 0-1,1 0 1,-1 0-1,1 0 1,-1 0-1,0-1 1,0 1-1,0 0 1,0 0 0,0 0-1,0-1 1,0 1-1,-1 0 1,1 0-1,-1 0 1,0 0-1,0 0 1,0 0 0,0-1-5,-2-1 3,1-1 0,-2 1 0,1 0 0,0 0 0,-1 0 0,0 0 1,0 1-1,0 0 0,0-1 0,-1 1 0,1 1 0,-1-1 0,0 1 0,-4-2-3,-14-4 45,0 2-1,-17-2-44,13 2 525,-17-6-525,43 12 8,-1 0 0,1 0 0,0-1 1,0 1-1,0 0 0,0-1 0,0 1 0,1 0 1,-1-1-1,0 0 0,0 1 0,0-1 0,0 1 1,0-1-1,1 0 0,-1 0 0,0 1 1,1-1-1,-1 0 0,0 0 0,1 0 0,-1 0 1,1 0-1,-1 0 0,1 0 0,0 0 0,-1 0 1,1 0-1,0 0 0,0 0 0,0 0 0,0 0 1,0 0-1,0 0 0,0 0 0,0 0 0,0 0 1,0 0-1,1 0 0,-1 0 0,0 0 0,1 0 1,-1 0-1,0 0 0,1 0 0,0 0 1,-1 0-1,1 0 0,-1 0 0,1 0-8,4-4 1,-1-1 0,1 1 0,-1 0 0,1 0 0,1 1 0,3-3-1,-6 5-39,13-10-42,1 0 1,13-5 80,-26 15-513,0-1-1,1 1 1,-1 1 0,1-1-1,-1 1 1,1 0 0,-1 0-1,1 0 1,0 1 0,-1-1-1,1 1 1,0 0 0,0 1-1,0-1 514,-5 0-147,1 0-1,0 1 0,0-1 1,0 0-1,0 0 0,0 1 1,-1-1-1,1 1 0,0-1 1,0 1-1,-1-1 0,1 1 1,0-1-1,-1 1 0,1 0 1,0 0 147,7 15-1270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6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71 522 9984,'3'1'3496,"-1"4"-3057,-2-3 1580,-2-5 7381,-2-7-8878,-4-4-135,1 0 0,1 0-1,1-1 1,-3-11-387,-5-33 344,2-1 0,0-32-344,10 77 30,2 1 0,-1-1-1,2 1 1,0-1 0,3-12-30,-2 17 3,0 0 1,0 1-1,0 0 1,1-1-1,1 1 0,0 0 1,0 1-1,6-8-3,-8 13-28,0 0 1,0 0-1,0 0 0,0 1 0,0 0 0,0-1 1,1 1-1,-1 0 0,1 1 0,0-1 1,0 1-1,-1-1 0,1 1 0,0 0 0,0 1 1,0-1-1,3 1 28,-4-1-236,0 1 0,-1 0 1,1 1-1,0-1 0,-1 0 0,1 1 0,-1 0 1,1-1-1,-1 1 0,1 0 0,-1 0 1,1 0-1,-1 1 0,0-1 0,1 1 0,-1-1 1,0 1-1,0 0 0,0 0 0,-1 0 1,1 0-1,0 0 0,-1 0 0,1 0 0,-1 0 1,2 3 235,6 24-1808,-1 6 890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6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64 13952,'-16'-8'5183,"19"8"-4031,1 0-320,8 0 1504,12 0-1024,1-2-416,11 2-416,4-5-320,0 2-128,0-1 0,0-2-1664,5-2-736,0-2-2528,-1 2-1055,-4 1 3071,0 4 1504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7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292 278 10368,'-4'2'1095,"-2"0"0,1-1 1,0 0-1,0 0 1,-2 1-1096,-25 5 5829,23-4-5321,0 0 0,-1-1 0,1 0 0,0 0 0,-1-1 0,1 0-1,-1-1 1,0 0 0,1-1 0,-1 0 0,-7-1-508,12 0 58,0 1-1,-1-1 1,1 1-1,0-1 1,0-1-1,0 1 1,0-1-1,1 0 1,-1 0-1,1 0 1,-1-1-1,1 1 1,0-1-1,1 0 1,-1 0-1,1-1 0,-1 1 1,1-1-1,1 0 1,-1 1-1,0-2-57,0-1 8,1 0 0,-1-1 0,1 1-1,1 0 1,-1-1 0,1 0-1,1 1 1,-1-1 0,1 0-1,1 1 1,-1-1 0,1 1 0,1-1-1,-1 1 1,1-1 0,0 1-1,1 0 1,2-4-8,-3 5-73,1 1 0,1-1-1,-1 1 1,1 0 0,0 0 0,0 0 0,0 0-1,1 1 1,0-1 0,0 1 0,0 0 0,0 1-1,0 0 1,1-1 0,0 2 0,-1-1 0,1 1-1,0-1 1,1 2 0,-1-1 0,0 1 0,1 0 73,-5 0-90,0 1 0,0 0 0,0 0 1,1 0-1,-1 0 0,0 0 1,0 0-1,0 0 0,0 1 1,1-1-1,-1 1 90,-1 0-49,0-1-1,0 0 1,-1 1 0,1-1-1,0 1 1,-1-1 0,1 1-1,0-1 1,-1 1 0,1 0-1,-1-1 1,1 1 0,-1 0 0,1-1-1,-1 1 1,0 0 0,1-1-1,-1 1 1,0 0 0,1 0 49,-1 2-53,0-1 1,0 0-1,0 1 1,0-1 0,-1 1-1,1-1 1,-1 0-1,1 1 1,-1-1-1,0 0 1,0 0 0,0 1-1,0-1 1,0 0-1,0 0 1,-1 0 0,0 1 52,-5 5 79,0 1 0,-1-1 0,-8 7-79,11-11 77,5-4-82,0 0 1,-1 1-1,1-1 0,0 0 0,0 0 0,0 0 1,0 0-1,0 0 0,-1 0 0,1 0 0,0 1 1,0-1-1,0 0 0,0 0 0,0 0 0,0 0 1,0 0-1,-1 1 0,1-1 0,0 0 0,0 0 1,0 0-1,0 0 0,0 1 0,0-1 0,0 0 1,0 0-1,0 0 0,0 1 0,0-1 0,0 0 1,0 0-1,0 0 0,0 0 0,0 1 0,0-1 0,1 0 1,-1 0-1,0 0 5,8 2-836,20-4-1856,-21 1 1799,80-6-5629,-39 4 5237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7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39 14336,'-7'-4'2208,"0"1"1,0-1-1,0 0 1,0 0-2209,2 1 906,0 0 0,0 0 0,-1 0 0,1 1 1,-2-1-907,4 2 72,1 1 1,-1-1-1,0 1 1,0-1 0,0 1-1,0 0 1,1 0-1,-1 1 1,0-1 0,0 1-1,0-1 1,1 1-1,-3 0-72,-3 3 12,0 0 0,0 0 0,0 1 0,0 0 0,1 0 0,0 1 0,0 0 0,0 0 0,1 1 0,0-1 0,0 1 0,1 1 0,0-1 0,0 1 0,0 0 0,0 2-12,4-8-2,0 0-1,0 1 0,0-1 0,0 0 0,0 1 0,1-1 0,-1 1 1,1-1-1,-1 1 0,1-1 0,0 1 0,0-1 0,0 1 0,0-1 1,0 1-1,1-1 0,-1 1 0,1-1 0,0 0 0,0 1 0,0-1 1,0 0-1,0 1 0,0-1 0,0 0 0,1 0 0,1 1 3,-1 0-14,1-1-1,0 0 0,0 0 0,0 0 1,0 0-1,0 0 0,0-1 0,0 1 1,1-1-1,-1 0 0,0 0 0,1 0 1,-1-1-1,1 1 0,-1-1 0,1 0 1,0 0-1,-1 0 0,2 0 15,19-3-77,-1-1-1,20-6 78,-23 5-281,-1 0 0,0 2-1,1 0 1,11 1 281,-24 2-701,-5 0 6,1 0-1,0 0 1,-1 0-1,1 0 0,0-1 1,-1 1-1,1-1 1,-1 1-1,1-1 1,-1 0-1,2-1 696,12-7-896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7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49 13312,'-23'-48'8015,"23"48"-7941,0 0 0,0 0 0,0 0 0,0 0 0,-1 0 0,1 0 0,0 0 0,0 0 0,0 0 0,0 0 0,0 0 0,-1 0 0,1 0 0,0 0 0,0 0 0,0 0 0,0 0 0,0 0 0,0 1 0,0-1 0,0 0 0,-1 0 0,1 0 0,0 0 0,0 0 0,0 0 0,0 0-1,0 0 1,0 1 0,0-1 0,0 0 0,0 0 0,0 0 0,0 0 0,0 0 0,0 0 0,0 0 0,0 1 0,0-1 0,0 0 0,0 0 0,0 0 0,0 0 0,0 0 0,0 1 0,0-1-74,2 39 1222,1 1 0,3 3-1222,5 52 169,16 216-707,-25-240-2252,-2-69 2273,0-1 0,0 0 0,1 1 0,-1-1 0,0 0 0,1 1 0,-1-1 0,1 0-1,-1 0 1,1 1 0,0-1 0,0 0 517,-1-1-137,0 1 0,0-1 0,1 0 0,-1 0-1,0 0 1,0 0 0,0 0 0,1 0 0,-1 1 0,0-1 0,1 0-1,-1 0 1,0 0 0,0 0 0,1 0 0,-1 0 0,0 0 0,0 0-1,1 0 1,-1 0 0,0 0 0,0 0 0,1 0 0,-1-1-1,0 1 1,0 0 0,1 0 0,-1 0 0,0 0 0,0 0 0,1 0-1,-1-1 1,0 1 0,0 0 0,0 0 0,1 0 0,-1-1 0,0 1-1,0 0 1,0 0 0,0-1 0,0 1 0,1 0 0,-1 0 0,0-1-1,0 1 1,0 0 0,0 0 0,0-1 0,0 1 0,0 0 137,7-14-1568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8.8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302 70 10112,'-1'-2'706,"1"0"0,0 0 0,0 0 0,-1 0 0,1 0 0,-1 0 1,1 0-1,-1 0 0,0 0 0,0 0 0,0 0 0,0 1 0,0-1 0,-1-1-706,-1 0 657,1 1-1,-1-1 1,1 1-1,-1-1 1,0 1-1,0 0 1,0 0-1,-1 0-656,-3-1 302,-1 0 1,1 0-1,0 1 0,-1 0 0,1 0 0,-1 0 0,-3 1-302,2 0 96,0 1 0,0 1 0,0-1-1,0 1 1,0 1 0,1 0-1,-1 0 1,0 0 0,1 1-1,-1 1 1,1-1 0,0 1-1,-1 2-95,3-3 14,0 1-1,0 0 1,1 0-1,-1 1 0,1 0 1,0-1-1,1 2 1,-1-1-1,1 0 1,0 1-1,0 0 0,1 0 1,0 0-1,0 0 1,0 1-1,1-1 0,-1 3-13,3-6-1,-1-1-1,1 1 0,-1 0 0,1-1 0,0 1 0,0 0 0,0-1 0,0 1 0,1 0 0,-1-1 1,1 1-1,-1 0 0,1-1 0,0 1 0,0-1 0,0 1 0,1-1 0,0 2 2,0-1 0,1 0-1,0 0 0,0 0 1,0 0-1,0 0 0,0-1 1,1 0-1,-1 1 0,0-1 1,1 0-1,3 0 1,4 3 2,1-2 0,-1 1 0,1-2 0,0 1 1,0-2-1,0 0 0,11 0-2,-6-1 36,-1-1 0,1-1 0,-1 0 0,0-1 0,0-1 1,7-3-37,-16 5 27,0 0 0,0-1 0,-1 0 0,1-1 0,-1 1 0,1-1 1,-1-1-1,0 1 0,-1-1 0,1 0 0,-1 0 0,0-1 0,0 1 1,-1-1-1,2-3-27,-5 7-157,0 0 1,0 0-1,0 0 1,-1 0-1,1 0 1,-1 0-1,0 0 1,1 0-1,-1 0 0,0-1 1,0 1-1,0 0 1,-1 0-1,1 0 1,0 0-1,-1 0 1,0-2 156,-5-9-3983,-1 3-3405,2 8 4066,-3 7 1610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8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 13312,'-1'0'148,"1"0"0,0 1 0,-1-1 0,1 0 0,0 0 1,0 0-1,0 1 0,-1-1 0,1 0 0,0 0 0,0 1 1,0-1-1,-1 0 0,1 1 0,0-1 0,0 0 0,0 1 0,0-1 1,0 0-1,0 1 0,0-1 0,0 0 0,0 0 0,0 1 1,0-1-1,0 0 0,0 1 0,0-1 0,0 0 0,0 1 1,0-1-1,0 0 0,0 1 0,1-1 0,-1 0-148,12 10 1614,-6-7-1374,0-1 0,1 1 0,0-1 0,2 0-240,9 0-33,-1 0 0,1-2 0,-1 0-1,1 0 1,16-4 33,-9 2-458,46-5-5531,51-12 5989,-107 15-82,-14 4 454,-1-1 1,1 1-1,-1 0 1,1 0 0,-1 0-1,1-1 1,-1 1 0,1 0-1,-1 0 1,1 0 0,0 0-1,-1 0 1,1 0 0,-1 0-1,1 0 1,-1 0 0,1 0-1,0 1-372,-1 0 301,0 0-1,0 0 0,0 0 1,-1 0-1,1-1 0,0 1 1,0 0-1,-1 0 0,1 0 1,0 0-1,-1 0 1,1 0-1,-1 0 0,1 0 1,-1-1-301,-3 8 173,1 0 1,0-1 0,1 1-1,0 0 1,0 1 0,0-1-1,1 0 1,0 0 0,1 1-1,0-1 1,0 0-1,1 1 1,0-1 0,0 0-1,1 0 1,1 3-174,-1-7 24,0-1 0,0 1 0,0 0 0,1-1 0,-1 1 0,1-1-1,0 0 1,0 0 0,0 0 0,1 0 0,-1-1 0,0 1 0,1-1 0,0 0 0,0 0-1,-1 0 1,1-1 0,0 1 0,0-1 0,1 0 0,-1 0-24,6 2 52,0-1 0,0-1 0,-1 0 0,2 0 0,-1-1 0,0 0 0,0-1-1,3 0-51,-7 0-23,1-1-1,-1 0 1,0 1-1,1-2 0,-1 1 1,0-1-1,-1 0 0,1 0 1,0-1-1,4-3 24,-8 5-330,1-1 1,0 1-1,-1-1 0,1 0 1,-1 0-1,0 1 0,0-1 0,0-1 1,0 1-1,0 0 0,-1 0 0,1-1 1,-1 1-1,0-1 0,0 1 0,-1-1 1,1 1-1,-1-1 0,1-2 330,-4-3-640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8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58 12672,'-5'-11'1819,"-7"-16"1156,8 7 3436,10 26-4758,0 5-1558,0 0 1,-1 0-1,0 1 1,0 0-1,-1 0 1,1 10-96,6 13 14,-7-24-2,3 10-82,0 1 0,-1 0 0,2 16 70,-8-36 10,0-1-4,0-1 0,0 1 0,0 0 0,0-1 0,1 1 0,-1-1-1,0 1 1,-1 0 0,1-1 0,0 1 0,0 0 0,0-1 0,0 1 0,0 0 0,-1-1 0,1 1 0,0-1-1,-1 1 1,1-1 0,0 1-6,-10-19 528,8 11-428,0 0 0,0 0 0,0 0 0,1-1 0,0 1 0,1 0 0,-1-1-1,1 1 1,1 0 0,-1-1 0,2-2-100,-1 5-33,0 0 0,1 1 0,0-1 0,-1 0 0,2 1 0,-1 0 0,0-1 0,1 1 1,0 0-1,0 0 0,0 1 0,0-1 0,1 0 0,-1 1 0,1 0 0,0 0 0,2-1 33,2-1-631,1 0 0,0 0 0,-1 1-1,2 1 1,-1-1 0,0 1 0,1 1 0,-1 0 0,7-1 631,22 2-731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48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222 269 13184,'-39'3'6004,"11"-1"-3673,21-2-1374,0 0 0,0 0 0,0 0 0,0-1 0,0 0 0,0-1-957,3 1 319,-1 0 1,1-1-1,0 0 0,0 0 1,-1 0-1,1 0 0,-2-2-319,0-1 51,1 0-1,0 0 1,-1-1-1,2 1 1,-1-1 0,1 0-1,0 0 1,0-1-1,-1-3-50,1 4-39,1-1 1,0 1-1,1-1 1,0 0-1,0 0 0,0 0 1,1 0-1,0 0 0,0 0 1,0 0-1,1 0 0,1-1 1,-1-1 38,1 4-22,0 0 0,0 0 0,1 0 0,-1 0 0,1 0 1,0 0-1,0 1 0,1-1 0,-1 1 0,1-1 0,0 1 0,0 0 0,1 0 1,-1 0-1,1 1 0,0-1 0,0 1 0,2-1 22,-4 2-42,0 1-1,0 0 1,0 0-1,0 0 1,0 0 0,0 0-1,1 0 1,-1 1-1,0-1 1,1 1 0,-1-1-1,0 1 1,1 0-1,-1 0 1,1 0 42,-2 0-44,-1 0 0,1 1 1,0-1-1,-1 0 0,1 0 0,0 0 0,-1 1 1,1-1-1,0 0 0,-1 1 0,1-1 0,-1 1 1,1-1-1,-1 0 0,1 1 0,-1-1 0,1 1 1,-1 0-1,1-1 0,-1 1 44,1 0-105,-1 0-1,0 0 1,1 0-1,-1 1 1,0-1-1,0 0 1,0 0-1,1 0 1,-1 0-1,-1 1 1,1-1-1,0 0 1,0 0-1,0 0 1,-1 0-1,1 1 106,-13 45-6890,10-33 6420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50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56 318 11776,'-2'-3'593,"0"0"695,0 0 1,-1-1-1,1 2 0,-1-1 1,-2-3-1289,5 6 171,0 0 0,-1-1 1,1 1-1,0 0 0,-1 0 0,1 0 1,-1-1-1,1 1 0,0 0 1,-1 0-1,1 0 0,-1 0 1,1 0-1,-1 0 0,1 0 0,0 0 1,-1 0-1,1 0 0,-1 0 1,1 0-1,-1 0-171,0 0 127,1 0 0,-1 1 1,1-1-1,-1 1 0,1-1 1,-1 1-1,1-1 0,-1 1 0,1-1 1,0 1-1,-1-1 0,1 1 0,0-1 1,-1 1-1,1 0 0,0-1 0,0 1 1,-1 0-1,1-1-127,-5 17 99,1 0 1,0 0-1,1 0 1,1 0-1,1 0 0,0 1 1,2-1-1,0 0 1,0 1-1,2-1 1,0 0-1,1 0 0,0-1 1,3 3-100,-7-18 12,0 0-1,0-1 1,0 1 0,1 0 0,-1 0-1,0-1 1,1 1 0,-1 0-1,1-1 1,-1 1 0,0 0 0,1-1-1,-1 1 1,1-1 0,0 1 0,-1-1-1,1 1 1,-1-1 0,1 1 0,0-1-1,-1 0 1,1 1 0,0-1 0,0 0-1,-1 0 1,1 1 0,1-1-12,-1 0 21,0-1 1,1 1-1,-1 0 1,0-1-1,0 1 1,1 0-1,-1-1 1,0 0-1,0 1 1,0-1-1,0 0 1,0 0-1,0 1 1,0-1-1,1 0-21,3-5 111,1 0 0,-1-1 0,0 1 0,4-7-111,3-9 79,0-2 0,-1 1 0,6-23-79,-7 19 25,1 1 0,12-22-25,-17 39 69,-7 18-98,-2 5-16,2-4 41,1-1 0,0 1 0,0-1 0,1 0 0,0 1 0,1-1 0,0 0 0,1 1 4,-3-9-1,0 0 1,1 0-1,-1 1 0,1-1 1,-1 0-1,1 0 0,0 0 0,-1 0 1,1 0-1,0 0 0,0 0 0,0 0 1,0 0-1,0 0 0,0 0 0,0-1 1,0 1-1,0 0 0,0-1 1,0 1-1,1 0 1,0-1 1,0 1 0,0-1 0,0 0 0,0 0 0,0 0 0,0 0 0,0 0 0,0 0 0,0-1 0,-1 1 0,1-1 0,0 1 1,1-1-2,5-3-5,-1 1 0,1-1 0,-1-1 0,0 0-1,5-4 6,112-94 566,-124 106-490,1 0 1,-1 0 0,0 0-1,0 0 1,0 0-1,-1 0 1,1 0-1,-1 1-76,-1 39-68,3-37-29,-1 1 1,1-1-1,0 0 1,1 0-1,-1 0 1,1 0-1,0 0 1,1-1-1,-1 1 1,1-1 0,0 1-1,1 0 97,-2-4-262,1 1-1,-1-1 1,0 0-1,1 0 1,-1 0 0,1 0-1,-1 0 1,1-1-1,0 1 1,0-1-1,0 1 1,0-1 0,0 0-1,0 0 1,0-1-1,0 1 1,0-1 0,1 1-1,-1-1 1,0 0-1,0 0 1,0 0-1,1-1 1,-1 1 262,14-3-2299,0-1 0,-1 0 1,1-1-1,10-5 2299,-8 2-1320,-1 0 1,3-3 1319,-1-2-160,0-4 3900,-18 15-2989,0 0 0,0 1 0,-1-2 0,1 1 0,0 0-1,-1 0 1,0 0 0,1-1 0,-1 1 0,0-1 0,0 1 0,0-1-1,-1 1 1,1-1 0,-1 0 0,1-1-751,-1 3 97,0 0 0,0 1 1,0-1-1,0 0 0,0 1 0,0-1 0,0 0 1,0 1-1,0-1 0,-1 0 0,1 1 1,0-1-1,0 0 0,-1 1 0,1-1 0,0 1 1,-1-1-1,1 0 0,-1 1 0,1-1 1,-1 1-1,1 0 0,-1-1 0,1 1 0,-1-1 1,1 1-1,-1 0 0,0-1-97,0 1 74,-1-1-1,1 1 1,-1 0-1,1 0 1,-1 0-1,1 0 1,-1 0-1,1 0 1,-1 0-1,1 1 1,-1-1-1,1 0 1,-1 1-74,-3 1 54,-1 0-1,1 0 1,0 1 0,-1 0-1,1 0 1,-1 1-54,2-1-2,0 1 1,1-1 0,-1 1 0,1 0-1,-1 0 1,1 1 0,-1 1 1,3-3-10,0-1 0,-1 0 0,1 0 1,1 1-1,-1-1 0,0 0 1,0 1-1,1-1 0,0 1 1,-1-1-1,1 1 0,0-1 1,0 1-1,0-1 0,1 3 10,-1-4-14,0 1-1,1-1 0,-1 0 1,1 0-1,-1 1 1,1-1-1,0 0 0,-1 0 1,1 0-1,0 0 1,0 0-1,0 0 0,0 0 1,0 0-1,0 0 1,0 0-1,0 0 1,0-1-1,0 1 0,0 0 15,2 0-37,-1 0-1,1 0 1,-1-1-1,1 1 0,-1-1 1,1 1-1,0-1 1,-1 0-1,1 0 0,0 0 38,7-1-185,0 0-1,0-1 0,0 0 0,7-3 186,-16 5-18,8-3-708,0 0 0,0-1 1,0 0-1,0 0 0,7-6 726,-8 4-1499,0 0 0,0-1 0,-1 1 0,0-2 0,0 1 0,-1-1 0,0 0 0,3-5 1499,-5 6 214,0 0-1,-1 0 1,1 0-1,-2-1 1,1 1-1,-1-1 1,1-3-214,0-10 1690,0 0 1,-1-1-1691,0-2 1374,4-52 7394,-4-19-8768,-2 91 286,0-8 173,0 12-434,0-1-1,0 1 0,0 0 0,0 0 0,0-1 1,0 1-1,0 0 0,0 0 0,0-1 0,0 1 1,0 0-1,1 0 0,-1-1 0,0 1 1,0 0-1,0 0 0,0 0 0,0-1 0,1 1 1,-1 0-1,0 0 0,0 0 0,0-1 0,0 1 1,1 0-1,-1 0 0,0 0 0,0 0 1,1 0-1,-1 0 0,0 0 0,0-1-24,1 1 6,-1 0 1,0 0-1,0 1 0,1-1 0,-1 0 0,0 0 0,0 0 1,0 0-1,1 0 0,-1 0 0,0 0 0,0 0 1,0 0-1,0 0 0,1 1 0,-1-1 0,0 0 1,0 0-1,0 0 0,0 0 0,1 1 0,-1-1 1,0 0-1,0 0 0,0 0 0,0 0 0,0 1 1,0-1-1,0 0 0,0 0 0,0 1-6,5 11 31,-1 1 0,-1 0 0,0 1 0,0-1 0,-2 0 0,1 1-31,1 13 33,12 92-186,-2-6-3139,7 2 3292,-12-72-1623,-2-12-7223,5 12 8846,-7-33-1200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50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36 14720,'-40'-33'5439,"40"33"-4223,-4-3 352,4 3-64,0 0-608,0 0-32,11 0-448,13 0-96,4 0-192,-4 0-160,16 0 0,-7 0-2016,0 0-928,-5 0 1504,0 11 704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50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271 359 14208,'-44'-36'11578,"38"30"-11148,-1 1 0,1 0 0,-1 0 0,0 1-1,-1 0 1,1 0 0,-6-2-430,9 5 14,0 0-1,-1 0 0,0 0 0,1 0 0,-1 0 1,1 1-1,-1 0 0,0 0 0,1 0 1,-1 1-1,0 0 0,1-1 0,-1 2 0,-1-1-13,-1 2-3,-1 0 0,1 0 0,0 1 0,0 0 0,0 0 0,1 1 0,-7 5 3,11-8-10,-1 0 1,0 1-1,0-1 0,1 1 0,0 0 0,-1 0 1,1 0-1,0 0 0,0 0 0,1 1 1,-1-1-1,1 1 0,0-1 0,0 1 0,0-1 1,0 1-1,0-1 0,1 2 10,0-2-16,1-1 0,-1 1-1,1-1 1,0 1 0,0-1 0,0 0-1,0 1 1,0-1 0,0 0 0,1 0 0,-1 0-1,1 0 1,-1 0 0,1 0 0,0 0-1,0 0 1,0-1 0,0 1 0,0-1-1,0 1 1,0-1 0,1 0 0,-1 0 0,0 0-1,1 0 17,3 2-205,1-1-1,-1 0 1,1 0-1,-1 0 0,1-1 1,0 0-1,-1 0 1,1-1-1,5 0 206,-4-1-843,1 0-1,-1-1 0,0 0 1,1 0-1,-1 0 1,0-1-1,-1-1 0,1 1 1,0-1-1,-1-1 1,0 1-1,0-1 0,-1-1 1,1 1-1,-1-1 1,0 0-1,0 0 0,-1-1 1,2-1 843,0-3-690,0-1 0,0 1 0,-1-1 0,0 0 0,2-7 690,-3 3 1587,0 0 0,-1 0 0,-1-1 0,0-4-1587,1-32 10877,-3-49-10877,-1 63 2435,0 37-1966,3 14-143,-1-4-290,14 71 144,-5-25-122,6 14-58,-12-50-46,1-1 1,1 0 0,0-1-1,2 0 1,8 14 45,-14-26-2,-1-1-1,0 0 1,1 0-1,0 0 1,0 0 0,0 0-1,0 0 1,0-1-1,1 0 1,-1 1-1,1-1 1,-1 0 0,1-1-1,0 1 1,0-1-1,3 1 3,-4-1 4,1-1 0,0 1-1,-1-1 1,1 0-1,0 0 1,-1-1 0,1 1-1,0-1 1,-1 0 0,1 0-1,-1 0 1,1 0 0,-1 0-1,1-1 1,-1 0 0,0 1-1,0-1 1,1-1-4,52-41 234,-47 40-74,-5 8 4,-3 16 68,-1-7-228,0-13-6,6 46-37,-6-41-96,1-1 1,1 0-1,-1 1 0,1-1 1,-1 0-1,1 0 0,0 0 1,1 0-1,0 1 135,-2-4-230,0 0-1,0 0 0,0 0 1,0-1-1,0 1 1,0 0-1,0 0 1,0-1-1,0 1 0,0 0 1,0-1-1,1 1 1,-1-1-1,0 0 1,0 1-1,1-1 0,-1 0 1,0 0-1,0 0 1,1 0-1,-1 0 1,0 0-1,1 0 0,-1 0 1,0 0-1,1-1 1,-1 1-1,0 0 1,0-1-1,1 0 231,13-7-939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51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25 164 15360,'-5'-6'5791,"5"6"-4511,-3 3 576,3-3-96,0 10-832,0-2-160,3 12-416,-3-2-160,5 12-96,-1-9-160,3 1 32,-2-4-896,2 0-416,2-5-3104,-1-13-1343,-1 0 2975,10-13 1440</inkml:trace>
  <inkml:trace contextRef="#ctx0" brushRef="#br0" timeOffset="1">20 8 13440,'-16'-8'4991,"16"8"-3871,-3 8 32,3-8-256,3 6-800,1 1-96,17 3-5887,-6 2-2561,10 2 4224,-5-4 2112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51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61 12288,'-3'-6'1435,"0"1"0,1 0 0,0-1 0,0 1 0,1-1 0,-1-3-1435,0-9 8397,3 23-8395,-1 1 0,1 0 0,0-1-1,0 1 1,1 0 0,0-1 0,0 0 0,0 1 0,2 3-2,-2-6 0,-1 0 1,1 0-1,0-1 1,0 1-1,0 0 1,0-1 0,1 0-1,-1 1 1,0-1-1,1 0 1,0 0-1,0 0 1,-1 0-1,1-1 1,0 1 0,0-1-1,0 0 1,1 0-1,9 1 32,0-1 1,0-1-1,1-1 1,-1 0-1,2 0-32,-12 0 8,10-1 10,-1 0 0,1-1 0,1-1-18,-7 1 1,0 1-1,0 0 1,0 1-1,0 0 1,0 0-1,0 0 1,0 1 0,0 0-1,5 1 0,-9 0-159,0 0 0,0 0 0,0 1 0,0 0-1,0-1 1,0 1 0,0 0 0,-1 1 0,1-1 0,-1 0 0,1 1-1,-1-1 1,0 1 159,1 1-918,0-1-1,0 0 0,1 0 0,-1 0 0,1 0 0,-1 0 1,1-1-1,0 0 0,0 0 0,0 0 0,1 1 919,0-2-1141,0 0 0,0 0 0,0-1-1,1 1 1,-1-1 0,0 0-1,2 0 1142,16-4-1514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9:51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310 102 10112,'1'-1'667,"-1"-1"1,1 1 0,0 0 0,-1-1-1,1 1 1,-1 0 0,1-1 0,-1 1-1,0-1 1,1 1 0,-1-1 0,0 1-1,0-1 1,0 1 0,0-1 0,0 1-1,-1-1 1,1 0-668,-1-2 647,0 1 0,0-1 0,0 1 0,0-1 0,0 1 0,-1 0 1,-1-3-648,1 2 166,0 1 0,-1-1 1,1 1-1,-1 0 1,0 0-1,0 0 1,0 1-1,0-1 1,-1 1-1,1 0 1,0 0-1,-1 0 0,-3-2-166,4 3 36,0 1-1,1-1 0,-1 1 0,0-1 1,0 1-1,1 0 0,-1 0 1,0 0-1,0 0 0,0 1 0,1-1 1,-1 1-1,0 0 0,1-1 0,-1 1 1,0 0-1,1 1 0,-1-1 1,1 0-1,-1 1-35,1-1 0,1 0 0,-1 0 0,1 0 0,0 0 0,-1 1 0,1-1 0,0 0 0,0 0 0,0 1 0,0-1 0,0 1 0,0-1 0,0 1 0,0-1 0,1 1 0,-1-1 0,1 1 0,-1 0 0,1-1 1,0 1-1,-1 0 0,1-1 0,0 1 0,0 0 0,0 0 0,0-1 0,1 1 0,-1 3-11,2-1 0,-1 1 0,0-1 1,1 0-1,0 0 0,0 0 0,0 0 1,0 0-1,3 2 11,4 5-19,0 0 0,1-1 0,1 0 0,0-1 0,0 0 0,1 0-1,8 4 20,-6-5-20,-2 1 0,1 0 0,-1 1-1,-1 0 1,10 12 20,-17-18 13,-1 1-1,0 0 0,-1 0 1,1 0-1,-1 0 1,0 0-1,0 0 0,-1 1 1,1-1-1,-1 1 1,-1-1-1,1 1 1,-1-1-1,1 1 0,-2-1 1,1 1-1,-1-1 1,1 1-1,-2-1 0,1 1 1,-1 1-13,-6 15 66,0 0 1,-1-1 0,-1-1-1,-8 13-66,12-23 92,-1 2 163,0 0-1,-1 0 1,-8 8-255,13-16 84,0-1-1,0 1 1,0-1-1,-1 0 1,1-1-1,-1 1 1,0 0 0,0-1-1,0 0 1,0 0-1,0 0 1,-1-1-1,-3 2-83,0-2 50,1 0 0,-1 0 0,1-1 0,-1 0 0,1-1 0,-1 1 0,1-2 0,-8-1-50,-7-3-538,0-1 0,-5-4 538,-31-10-1238,19 13 891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3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24 576 7808,'0'-6'9128,"0"0"-4435,1 1-4307,-1 1 0,0-1 0,0 1 0,0 0 1,0-1-1,-2-2-386,-3-19 858,2 0-1,0-8-857,-2-8 429,2 7-206,0 0 0,3 0 0,0 0 0,3 0 0,2-7-223,-4 31 25,1-1 1,1 2 0,0-1 0,0 0 0,1 1 0,1-1 0,-1 1 0,2 0 0,0 0-26,-2 4 5,0 0 1,1 1-1,0-1 1,0 1-1,0 0 1,1 1-1,-1-1 0,1 1 1,0 0-1,0 1 1,0 0-1,1-1 0,0 2 1,3-2-6,-1 1-15,0 0 1,0 1 0,0 0-1,0 1 1,0 0-1,1 0 1,-1 1 0,0 0-1,1 1 1,4 1 14,-9-1-314,-1 0 0,1 0 0,0 1 0,-1 0 0,1 0 0,-1 0 1,1 0-1,-1 1 0,1 0 314,-1 0-863,0 1 0,-1-1 0,0 0 0,1 1-1,-1 0 1,0 0 0,-1 0 0,1 0 0,-1 0 0,1 2 863,-1-3-962,-1 0 0,0 0-1,0 0 1,0 1 0,0-1 0,-1 0-1,1 1 963,-3 21-4314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9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44 11776,'-4'-5'1414,"-15"-16"1255,18 20-1849,0 0 1,1-1-1,-1 1 1,1 0-1,-1-1 1,1 1-1,-1-1 1,1 1-1,0 0 1,-1-1 0,1 0-821,-3 35 2240,2 25-2064,0-26-226,0 0 0,3 1 0,3 15 50,-5-43-311,1 0 0,1 0 0,-1 0-1,1 0 1,0 1 311,-1-4-417,0-1-1,-1 0 1,1 0-1,0 0 1,-1 0-1,1 0 1,0 0-1,0 0 1,0-1-1,0 1 1,0 0 417,0 0-555,0-1-1,-1 0 1,1 1 0,0-1 0,-1 0-1,1 0 1,0 0 0,-1 1 0,1-1 0,0 0-1,0 0 1,-1 0 0,1 0 0,0 0-1,-1-1 1,1 1 0,0 0 0,0 0 0,-1 0-1,2-1 556,9-5-4266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4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11 13056,'-3'-5'4927,"6"-1"-3839,6 6 384,-9 0-64,8 3-768,3 0-96,1 2-352,2-2-64,-2 1-64,-1-1-256,18 0-128,14-3-2432,6-6-1024,-2-1 1889,2-1 959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4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30 11648,'0'-2'606,"0"0"0,0 1 0,0-1 0,-1 0 0,1 1 0,0-1 0,0 0 0,-1 1 0,1-1 0,-1 1 0,0-1 0,1 0 0,-1 1-606,0 0 235,0 0 1,1 1 0,-1-1-1,0 1 1,0-1-1,0 1 1,1 0 0,-1-1-1,0 1 1,0 0-1,0-1 1,0 1 0,0 0-1,1 0 1,-1 0-1,0 0 1,0 0 0,0 0-1,0 0 1,0 0 0,0 0-1,0 0 1,0 0-1,0 0 1,1 1 0,-1-1-1,0 1-235,-6 1 149,1 0-1,-1 1 1,1 0-1,0 1 1,0-1-1,0 1 1,1 0-1,-1 1 1,1-1-1,-2 4-148,-1-1 38,1 2 0,0-1 0,0 1-1,1 0 1,0 0 0,0 3-38,4-9 0,1-1 1,0 0-1,0 0 0,0 1 1,0-1-1,1 1 0,-1-1 1,1 1-1,-1-1 0,1 1 1,0-1-1,0 1 0,0-1 1,0 1-1,1-1 0,-1 1 1,1-1-1,-1 1 0,1-1 1,0 0-1,0 1 0,0-1 1,0 0-1,0 0 0,0 1 1,1-1-1,-1 0 0,1 0 1,0 0-1,-1-1 0,1 1 1,0 0-1,0-1 0,0 1 1,0-1-1,1 0 0,-1 1 1,0-1-1,0 0 0,1 0 1,-1-1-1,1 1 0,-1 0 1,1-1-1,-1 0 0,1 1 0,-1-1 1,1 0-1,2 0 0,-2-1 29,0 1 0,1-1 0,-1 1 0,0-1 0,1 0 0,-1 0 0,0 0 1,0-1-1,0 1 0,0-1 0,0 0 0,0 0 0,-1 0 0,1 0 0,-1 0 0,1 0 0,-1-1 0,0 1 0,0-1 0,1 0-29,1-4-143,1 1 1,-1-1-1,-1 0 1,1 0-1,-1 0 0,0 0 1,-1-1-1,1-1 143,-2-18-3812,-1 19 424,0 4 1420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5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42 8192,'-2'-4'891,"-8"-15"851,10 19-1401,-1-1 0,1 0 1,-1 1-1,1-1 0,-1 0 0,0 1 0,1-1 0,-1 1 0,0-1 0,1 1 1,-1-1-1,0 1 0,0-1 0,1 1 0,-1 0 0,0-1 0,0 1 0,0 0 1,0 0-1,0 0 0,1 0-341,-7 6 3445,2-1-3213,1 1 1,0 0-1,0 1 1,0-1-1,1 1 1,0 0-1,0-1 1,0 1-1,1 1 1,0-1-1,1 0 1,0 0-1,0 2-232,0-5 31,1-1 0,0 1-1,0 0 1,0-1 0,0 1 0,0-1-1,1 1 1,0-1 0,0 1-1,0-1 1,0 1 0,0-1 0,1 0-1,-1 0 1,1 1 0,0-1 0,0 0-1,0-1 1,1 1 0,-1 0-1,0-1 1,1 1 0,0-1 0,0 0-1,0 0 1,0 0 0,0 0 0,3 1-31,-1-1 72,1 0 0,-1 0 1,0-1-1,1 0 1,0 0-1,-1 0 1,1-1-1,-1 1 1,1-1-1,0-1 1,-1 1-1,1-1 0,-1 0 1,1 0-1,-1-1 1,1 0-1,0 0-72,0-1 66,1 0 0,-1 0 0,0-1 1,0 1-1,0-1 0,-1-1 0,1 1 0,-1-1 0,0 0 0,-1 0 0,1 0 0,-1-1 0,3-4-66,-4 4-20,-1 0 0,0 0 0,0 0 1,0 0-1,-1-1 0,0 1 0,0 0 0,0-1 0,-1 1 0,0-1 0,-1 1 0,1-1 0,-1 1 0,0-1 0,-2-4 21,3 9-91,-1 1 0,1-1 1,0 1-1,-1 0 1,1-1-1,-1 1 1,0 0-1,1-1 1,-1 1-1,0 0 1,0 0-1,0-1 1,0 1-1,0 0 1,0 0-1,0 0 1,0 0-1,0 1 1,-1-1-1,1 0 1,0 0-1,-1 1 1,1-1-1,0 1 1,-1-1-1,0 0 90,1 1-190,-1 1 0,1-1 0,0 0 0,0 0 0,-1 0 0,1 1 0,0-1 0,0 0 0,-1 1 0,1 0 0,0-1 0,0 1 0,0-1 0,0 1 0,0 0 0,0 0 0,0 0 0,0 0 0,0 0 0,0 0 0,0 0 0,1 0 0,-1 0 0,0 0 0,1 0 0,-1 0 0,1 0 0,-1 1 190,-3 9-838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5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84 11392,'-2'-3'722,"-4"-3"1995,0-1 1,0 2-1,-6-5-2717,17 16 4321,7 12-3432,3 4-1048,5 3 266,65 92-305,-83-113 552,-3-4-20,-8-5 266,-11-12 218,12 11-647,1-1 0,0 0 0,0-1 0,1 1 0,0-1 0,0-1 0,0-1-171,4 7 5,1 1 0,0-1 1,0 0-1,0 0 0,0 0 0,0 1 1,1-1-1,-1 0 0,1 0 1,0 0-1,0 0 0,0 0 0,0 0 1,0 0-1,1 0 0,0 0 0,-1 0 1,1 1-1,0-1 0,0 0 0,0 0 1,1 1-1,-1-1 0,1 1 1,-1-1-1,2-1-5,3-3-44,1 0 1,-1 1-1,1 0 0,0 0 1,1 0-1,0 1 0,-1 0 1,2 1-1,7-4 44,-6 3-683,0 1-1,0 1 0,0 0 1,1 0-1,-1 1 1,1 0-1,0 1 1,4 0 683,14 3-6358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5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14 11648,'-7'-11'4288,"3"8"-3329,4 6 1153,0-3 256,0 8-864,9 2-288,-7 5-512,3 6-224,-5 4-256,0 0-160,0 0 32,4 1-224,-4-9 32,0-3-1600,5-4-608,-2-2-3231,1-11-1377,4-15 3680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6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40 12800,'-24'-32'4831,"20"29"-3775,1-2 576,3 5 32,0 5-960,3 1-288,6 6-1664,7-2-704,3 0 960,-2-2 416,11-1 352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6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278 189 12160,'-3'-1'1024,"1"1"1,0 0 0,0 0 0,0 0 0,-1 0-1,1 0 1,0 0 0,-2 1-1025,-18 5 3802,6-2-2448,6-2-1030,1 0 0,-1-1 0,1 0 1,-1-1-1,0 0 0,1-1 0,-1 1 1,1-2-1,-1 0 0,-4-1-324,7 1 33,0-1 0,1 0 1,-1 0-1,0-1 0,1 1 1,0-1-1,0-1 0,0 1 0,1-1 1,-1 0-1,1-1 0,0 1 0,-3-5-33,5 6-6,1-1-1,-1 1 1,1-1-1,0 1 0,0-1 1,1 0-1,-1 0 0,1 0 1,0 1-1,0-1 1,1 0-1,-1-1 0,1 0 7,0 4-37,0-1 0,0 1 0,0 0 0,1 0 1,-1 0-1,1 0 0,-1 0 0,1 0 0,0 0 0,-1 0 0,1 0 0,0 0 0,0 0 0,0 0 0,1 0 0,-1 1 0,0-1 0,1 0 0,-1 1 0,1-1 0,0 1 0,-1 0 0,1-1 0,0 1 0,0 0 0,0 0 0,0 0 0,0 0 0,0 1 0,0-1 0,0 0 0,1 1 37,-2-1-123,1 1 1,0 0-1,0-1 0,0 1 1,0 0-1,0 0 0,-1 1 0,1-1 1,0 0-1,0 0 0,0 1 1,0-1-1,-1 1 0,1 0 0,0-1 1,0 1-1,-1 0 0,1 0 1,-1 0-1,1 0 0,-1 0 0,1 1 1,-1-1-1,0 0 0,1 1 0,-1-1 1,0 1-1,0-1 0,0 1 1,0 0 122,3 6-1342,-1-1 1,0 1 0,-1 0-1,1 0 1,-1 0-1,-1 2 1342,0-7-552,-1-3 385,0 1-1,0-1 1,0 1 0,0-1 0,1 1-1,-1 0 1,0-1 0,0 1-1,0-1 1,1 1 0,-1-1 0,0 1-1,1-1 1,-1 0 0,0 1 0,1-1-1,-1 1 1,0-1 0,1 0 0,-1 1-1,1-1 1,-1 0 0,1 1-1,-1-1 1,1 0 0,-1 0 0,1 0-1,-1 1 1,1-1 0,-1 0 0,1 0-1,0 0 1,-1 0 167,13-2-1061</inkml:trace>
  <inkml:trace contextRef="#ctx0" brushRef="#br0" timeOffset="1">245 11 12032,'0'-11'4479,"0"11"-3487,0 0 1120,0 0 288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24223,'19'17'897,"-1"1"0,10 15-897,-11-14 9,7 8-123,0 0-184,-14-19 1121,-10-8-821,-4-10 409,1-1-1,0 0 1,0-7-411,2 14 63,1 0 0,0 0 1,0 0-1,0 0 0,1 0 0,-1-1 1,1 1-1,0 0 0,0 0 1,1 0-1,0-2-63,1 0-19,1-1 0,-1 1 0,1 0 0,0 0-1,1 1 1,-1-1 0,1 1 0,0 0 0,1 0 0,-1 1-1,1-1 1,0 1 0,0 0 0,0 1 0,1 0 0,-1 0 0,1 0-1,0 1 1,0 0 0,0 0 0,0 0 0,0 1 19,0 0-1267,0 1 0,0 0 0,0 0 0,1 0 1267,-2 1-2473,1 0 0,-1 0 0,1 1 0,2 0 2473,13 6-4629,1-1 2160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7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34 9856,'-13'-2'2927,"11"2"-2334,1 0-1,-1-1 1,1 1-1,-1 0 1,1 0-1,-1-1 1,1 1-1,-1-1 1,1 1-1,0-1 1,-2 0-593,2 0 2405,1-2 1444,2-5-2391,0 7-1409,1-1 0,-1 1 1,1 0-1,0 0 1,0 0-1,-1 0 1,1 0-1,0 1 1,0-1-1,0 1 1,-1 0-1,1 0 1,3 0-50,2 0 39,116-3 158,-49 2-261,54 1-2413,-78 0-2704,-6 2-2355,-29-4 6070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7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90 12160,'-37'-50'4575,"34"36"-3583,-1-1 800,4 12 96,0 0-512,4-2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9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7 14208,'-1'-1'401,"0"1"1,0-1 0,0 0-1,0 1 1,-1-1 0,1 1-1,0-1 1,0 1 0,0 0-1,-1-1 1,1 1 0,0 0-1,0 0 1,-1 0 0,1 0-1,-1 0-401,2 0 121,-1 1-1,1-1 0,-1 0 1,0 1-1,1-1 1,-1 1-1,1-1 0,0 1 1,-1-1-1,1 1 1,-1-1-1,1 1 0,0-1 1,-1 1-1,1-1 1,0 1-1,-1 0 0,1-1 1,0 1-1,0 0 1,0-1-1,0 1 0,0 0 1,0-1-1,0 1 1,0 0-1,0-1 0,0 1 1,0 0-1,0-1 0,0 1 1,0-1-1,1 1-120,0 9 69,0-1 1,1 0-1,1 1 0,0-1 0,0 0 0,0-1 0,1 1 0,1 0 0,-1-1 1,2 0-1,-1 0 0,1-1 0,0 1 0,0-1 0,1-1 0,0 1 0,0-1 1,1 0-1,-1-1 0,1 0 0,1 0 0,-1 0 0,1-1 0,-1-1 0,1 1 1,4 0-70,-9-3 41,0-1 1,0 1-1,0-1 0,0 0 1,0 0-1,0 0 1,0-1-1,0 1 1,-1-1-1,1 0 1,0 0-1,0 0 1,0-1-1,-1 1 1,1-1-1,-1 0 1,1 0-1,-1 0 1,0 0-1,1-1 1,-1 0-1,-1 1 1,1-1-1,0-1-41,8-7 70,-1-2-1,0 1 1,-1-2 0,-1 1-1,3-6-69,2-7 36,-10 18-18,1 1 1,0-1-1,0 1 1,0 0-1,5-5-18,-8 11 1,-1 1 0,0 0 0,0-1-1,1 1 1,-1-1 0,0 1-1,1 0 1,-1-1 0,0 1 0,1 0-1,-1-1 1,1 1 0,-1 0-1,0 0 1,1-1 0,-1 1 0,1 0-1,-1 0 1,1 0 0,-1 0-1,1 0 1,-1 0 0,1-1 0,-1 1-1,1 0 1,-1 0 0,1 0-1,-1 1 1,1-1 0,-1 0 0,1 0-1,-1 0 1,1 0-1,-1 1 1,1 0-1,0 0 1,0 0-1,-1 0 1,1 0-1,-1-1 1,1 1 0,-1 0-1,1 1 1,-1-1-1,0 0 1,1 0-1,-1 0 1,0 1-1,1 8 18,0 0 0,0 0 1,-1 3-19,0-12 9,2 48 32,3-1-1,4 16-40,-9-59-6,10 32 118,-4-18-117,-6-19-83,0 1 1,0 0 0,1-1-1,-1 1 1,0-1-1,0 1 1,1 0 0,-1-1-1,0 1 1,1-1-1,-1 1 1,0-1 0,1 1-1,-1-1 1,1 1-1,-1-1 1,1 1-1,-1-1 1,1 0 0,-1 1-1,1-1 1,-1 0-1,1 1 1,0-1 0,-1 0-1,1 0 1,-1 1-1,1-1 1,0 0 0,-1 0-1,1 0 1,0 0-1,0 0 88,1 0-361,0-1-1,0 1 0,0-1 1,0 0-1,0 0 0,0 0 1,0 0-1,-1 0 0,1 0 1,1-1 361,14-12-886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7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0 25183,'12'8'640,"-3"2"-64,2 15-288,1 11-32,0 18-128,-4 9-96,1 3 0,-2-2-32,2-3-160,-2-11-32,1-4-480,1-10-128,-2-8-1344,2-6-608,-6-8-2079,6-10-929,-2-8 3040,2-7 1504</inkml:trace>
  <inkml:trace contextRef="#ctx0" brushRef="#br0" timeOffset="1">44 326 13440,'-36'-3'4991,"29"6"-3871,14 0 384,5 1-32,4-1-448,8 2 32,9-5-448,14-5-128,19 2-288,2-1-128,-9 1 32,-2 3-2464,-8 3-1024,-13 4 1696,-8 1 832</inkml:trace>
  <inkml:trace contextRef="#ctx0" brushRef="#br0" timeOffset="2">632 390 13056,'-13'-14'4927,"10"10"-3839,-2 4 896,5 0 192,0 0-1088,8 12-256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8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25471,'13'27'-61,"0"-2"0,2 0-1,1-1 1,2 1 61,-17-23 48,-5-9 85,-16-21 115,15 22-210,0-1 1,0 0-1,0-1 1,-1-5-39,5 11-3,0 0 1,0 0 0,0-1-1,1 1 1,-1 0 0,1-1-1,0 1 1,-1 0 0,1-1-1,0 1 1,0 0 0,1-1-1,-1 1 1,0 0 0,1-1-1,0 1 1,-1 0 0,1 0 0,0-1 2,1 0-133,0-1 0,1 1 0,-1 0 0,1 0 0,0 0 0,0 0 0,0 1 0,0-1 0,0 1 0,0-1 0,1 1 0,-1 0 0,1 0 0,-1 1 0,1-1 0,0 1 0,0 0 0,0 0 0,1 0 133,11-3-2242,1 1 0,0 1-1,16 0 2243,2 2-1183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8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25 11392,'2'-1'4948,"-4"-4"-2401,1 4-2037,0-1 1,1 1-1,-1 0 1,0 0-1,0 0 1,0 0-1,0 1 1,0-1-1,0 0 1,0 0-1,-1 1 1,0-2-511,-3 1 247,-1 0 0,1 0 0,-1 0 0,0 0 0,1 1 0,-1 0 0,0 0 0,1 1 0,-1-1 0,0 1 0,1 0-1,-1 1 1,-4 1-247,-5 2 79,0 1 0,1 1-1,-1 0 1,-5 4-79,-15 14 142,32-23-151,1 0 1,-1 1 0,1 0-1,-1-1 1,1 1 0,0 0-1,0 0 1,1 0 0,-1 0-1,0 2 9,1-4-2,1 0-1,0 0 0,0 0 0,-1 0 0,1-1 0,0 1 0,0 0 1,0 0-1,0 0 0,0 0 0,1 0 0,-1 0 0,0-1 0,0 1 0,1 0 1,-1 0-1,0 0 0,1 0 0,-1-1 0,0 1 0,1 0 0,-1 0 1,1-1-1,0 1 0,-1 0 0,1-1 0,0 1 0,-1-1 0,1 1 0,0-1 1,-1 1-1,1-1 0,0 1 0,0-1 0,0 0 0,-1 1 0,1-1 1,0 0-1,0 0 0,1 0 3,3 2-14,0-1 1,1 0 0,-1 0-1,1-1 1,4 1 13,23-3-155,0-2 1,0 0-1,-1-2 0,18-7 155,-37 12-846,-12 2 317,0-1 0,0 0 1,0 1-1,1-1 0,-1 1 0,0-1 1,0 1-1,0 0 0,0-1 1,-1 1-1,1 0 0,0 0 0,0 0 1,0 0-1,-1-1 0,1 1 0,0 0 1,-1 0-1,1 0 0,-1 1 0,1-1 1,-1 0-1,1 1 529,2 8-1349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8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46 110 13824,'-4'-8'1138,"0"0"0,1 0 0,0 0 0,0-1 0,1 1 0,0-1 0,1 1 0,0-1 0,0 1 1,1-5-1139,-2 1 1489,2 12-1476,0-1 0,0 1 1,0 0-1,0 0 1,0 0-1,0 0 0,0 0 1,0 0-1,0 0 1,0 0-1,0 0 0,0 0 1,-1 0-1,1 0 1,0 0-1,0 0 0,0 0 1,0 0-1,0 0 0,0 0 1,0 0-1,0 0 1,0 0-1,0 0 0,-1 0 1,1 0-1,0 0 1,0 0-1,0 0 0,0 0 1,0 0-1,0 0 1,0 0-1,0 0 0,0 0 1,-1 0-1,1 0 1,0 0-1,0 0 0,0 0 1,0 0-1,0 0 1,0 0-1,0 0 0,0 0 1,0 0-1,0 0 1,0 0-1,0 1 0,0-1 1,0 0-1,0 0 0,0 0-13,-2 2 27,1 0-1,0 0 1,0 0-1,0 0 1,1 0-1,-1 0 1,0 0-1,1 2-26,-3 10 16,1 1 0,0 1-1,1-1 1,1 12-16,0-21-3,0-1-1,1 1 1,0-1 0,0 1-1,0-1 1,1 0 0,-1 1-1,1-1 1,1 0 0,-1 0-1,1 0 1,0-1 0,0 1-1,3 3 4,-4-6-9,0 0 0,0-1 0,1 0 1,-1 1-1,0-1 0,1 0 0,-1 0 0,0 0 0,1-1 0,-1 1 0,1 0 0,0-1 0,-1 0 0,1 0 0,-1 0 1,1 0-1,0 0 0,-1 0 0,1 0 0,-1-1 0,1 0 0,-1 1 0,1-1 0,1-1 9,10-3-49,-1 0 0,0-1 0,11-8 49,-20 12-1,49-27 283,-53 29-276,0 0 0,0 0 0,1 0 1,-1 0-1,0 0 0,0 0 0,1-1 0,-1 1 0,0 0 0,0 0 0,1 0 0,-1 0 0,0 0 1,0 0-1,0 0 0,1 0 0,-1 0 0,0 1 0,0-1 0,1 0 0,-1 0 0,0 0 0,0 0 1,1 0-1,-1 0 0,0 0 0,0 0 0,0 1 0,0-1 0,1 0 0,-1 0 0,0 0 1,0 0-1,0 1 0,0-1 0,1 0 0,-1 0 0,0 1 0,0-1 0,0 0 0,0 0 0,0 0 1,0 1-1,0-1 0,0 0 0,0 0 0,0 1 0,0-1 0,0 0 0,0 0 0,0 1 0,0-1 1,0 0-1,0 0 0,0 1-6,-2 21 97,0-7-210,2-6 37,0-2-514,0 1-1,0-1 0,1 0 0,0 0 0,0 1 591,0-6-504,0 0-1,-1 1 1,1-1-1,0 0 1,0 0 0,1 0-1,-1 1 1,0-1-1,1-1 1,-1 1 0,1 0-1,0 0 1,-1-1-1,1 1 1,0 0 0,0-1-1,1 1 505,8 3-874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9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1 287 12672,'2'-4'5116,"2"3"-3399,7 1-1959,-9 0 1053,18 0 415,-1-2 0,1 0 0,-1-1 0,19-6-1226,11-6 232,12-7-232,-60 22 18,0-1-1,1 1 1,-1-1 0,0 1 0,0-1-1,1 1 1,-1-1 0,0 0 0,0 0 0,0 0-1,0 0 1,0 0 0,0 0 0,0 0-1,0 0 1,0 0 0,0 0 0,0 0-1,-1-1 1,1 1 0,-1 0 0,1 0-1,-1-1 1,1 0-18,-1 0 16,0 1-1,-1-1 1,1 1 0,0 0-1,-1-1 1,1 1-1,-1-1 1,0 1-1,1 0 1,-1 0 0,0-1-1,0 1 1,0 0-1,0 0 1,0 0 0,0 0-1,0 0 1,0 0-1,0 0 1,0 0 0,-1 0-1,1 1 1,0-1-1,-1 0 1,1 1-16,-14-7 298,-1 0 0,0 1 0,-11-2-298,-28-11 1052,53 19-1035,1-1-1,0 1 0,-1-1 1,1 0-1,0 1 0,0-1 0,-1 0 1,1 0-1,0 0 0,0 0 0,0 0 1,0 0-1,0 0 0,0 0 1,1 0-1,-1-1 0,0 1 0,0-1-16,1 1 4,0 0 0,0 0-1,0 0 1,0 0 0,0 0-1,0 0 1,0 0 0,0-1-1,0 1 1,0 0 0,0 0-1,1 0 1,-1 0 0,1 0-1,-1 0 1,1 0 0,-1 0-1,1 0 1,-1 0-1,1 0 1,0 0 0,0 0-4,7-9 159,1 1 1,0 0-1,9-6-159,3-1-2314,-5 5-3196,0 2-4680,-3 1 4436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9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81 545 7040,'-1'-11'10786,"-3"-3"-4450,-2-7-3152,-5-14-3735,-8-25 609,5 2 515,-4-36-573,15 72 58,0 0-1,2 1 0,1-1 0,1 0 1,0 0-1,2-2-57,-2 18 0,1 1 0,0-1-1,-1 1 1,2 0 0,-1 0 0,1 0 0,-1 0 0,1 0 0,1 1 0,-1-1 0,1 1 0,0 0-1,0 0 1,0 0 0,0 0 0,3-1 0,-4 3-107,-1 0 0,1 1 0,0-1 0,0 1 0,0-1 0,0 1 0,0 0 0,0 0 0,0 1 0,0-1 0,0 1 0,0-1 0,0 1 0,0 0 1,1 0-1,-1 0 0,0 1 0,0-1 0,0 1 0,0-1 0,0 1 0,0 0 0,0 1 0,0-1 0,0 0 0,0 1 0,-1-1 0,1 1 0,1 1 107,1 1-370,-1 1 1,0-1-1,0 0 1,0 1-1,0 0 0,-1 0 1,0 0-1,0 0 1,0 0-1,1 6 370,12 31-747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09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25 11776,'-57'8'4480,"45"-4"-3489,3-4 929,9 0 480,17 0-992,8 0-576,15 0-416,12-4-256,16-4-128,4-2 0,-4 0-1888,-7 5-800,-5 5-2175,-8 0-897,-3 0 3040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10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29 13696,'-26'-15'7283,"-1"5"-3506,22 9-3474,0 0 1,-1 0-1,1 1 1,0-1-1,0 1 1,0 1-1,0-1 1,0 1 0,-1 0-1,-2 1-303,0 0 116,0 1 1,0 0-1,0 0 1,1 1-1,-1 0 0,-4 4-116,8-6 6,1 0 0,0 1-1,0-1 1,0 1 0,0 0 0,0 0-1,1 0 1,-1 0 0,1 1-1,0-1 1,0 1 0,0-1 0,0 1-1,1 0 1,-1 0-6,2-3-4,-1 1 1,1-1-1,0 0 0,0 0 1,0 0-1,0 1 0,0-1 1,0 0-1,0 0 0,0 1 1,0-1-1,0 0 0,1 0 1,-1 0-1,1 1 0,-1-1 0,1 0 1,-1 0-1,1 0 0,-1 0 1,2 1 3,-1-1-5,1 1 0,-1-1 0,1 0 0,0 1 0,0-1 0,-1 0 0,1 0 0,0 0 0,0 0 0,0-1 0,0 1 0,1 0 5,6 1 6,1-1 0,0 0 0,-1 0 1,1-1-1,1 0-6,-8 0 15,-1 0-29,6 0 78,0 0 0,0 0 0,0-1 1,0 0-1,4-2-64,-10 3-34,0-1 1,0 0-1,0 1 1,0-1-1,0 0 1,-1 0-1,1-1 1,0 1-1,0 0 1,-1 0-1,1-1 1,-1 1-1,1-1 1,-1 0-1,0 1 1,0-1-1,1 0 1,-1 0-1,0 1 1,-1-1-1,1 0 1,0 0-1,0-1 34,2-18-1908,0-3-2782,-3 23 3908,0-1 1,1 1 0,0-1-1,-1 1 1,1-1-1,0 1 1,-1-1 0,1 1-1,0 0 1,0-1-1,0 1 1,0 0 0,1 0 781,5-3-1536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10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46 16128,'-7'-9'3068,"-2"-5"4305,9 14-7327,0 0 0,0 0 0,0 0 1,0 0-1,0 0 0,0 0 0,0 0 0,0 0 1,0 0-1,0 0 0,0 0 0,0 0 0,0 0 1,0 0-1,1 0 0,-1 0 0,0 0 0,0 0 1,0 0-1,0 0 0,0 0 0,0 0 0,0 0 1,0 0-1,0-1 0,0 1 0,0 0 0,0 0 1,0 0-1,0 0 0,0 0 0,0 0 0,0 0 0,0 0 1,0 0-1,0 0 0,0 0 0,0 0 0,0 0 1,0 0-1,0 0 0,0 0 0,0 0 0,0 0 1,0 0-1,0 0 0,0 0 0,0 0 0,0 0-46,7 6-310,31 32 129,-2 2 0,3 7 181,-36-43-1,5 10 76,-6-9-15,-6-5-14,3-2-39,-1 0 0,1 0-1,0-1 1,-1 1 0,1 0-1,0-1 1,1 1-1,-1-1 1,0 1 0,1-1-1,-1 0-6,0-1 2,0 0-126,1 1 0,-1-1 0,1 1 0,0-1 0,-1 0 0,2 1 0,-1-1 0,0 1 0,1-1 0,-1 0 0,1 1 0,0-1 0,1 1 0,-1 0 0,0-1 0,1 1 124,1-2-466,0 1 1,0-1 0,0 1-1,1-1 1,0 1-1,0 0 1,0 1-1,0-1 1,0 1 0,2-1 465,2-1-866,1 0 0,-1 0 0,1 1 0,0 0 0,1 1-1,-1 0 1,1 1 0,-1-1 0,1 2 0,0 0 0,7-1 866,10 3-4112,1 1 1990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10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60 11008,'-6'-8'1868,"0"0"0,1-1-1,0 1 1,0-2-1868,5 9 415,-1 0 0,1 0 0,-1-1 0,1 1 0,-1 0-1,0 0 1,0 0 0,1 0 0,-1 0 0,0 0-1,0 0 1,0 0 0,0 1 0,0-1 0,-1-1-415,2 2 89,-1 0 1,1 0-1,-1 0 1,1 0-1,0 0 0,-1 0 1,1 0-1,-1 0 1,1 1-1,0-1 1,-1 0-1,1 0 1,-1 0-1,1 0 1,0 0-1,-1 1 1,1-1-1,0 0 1,-1 0-1,1 1 0,0-1 1,-1 0-1,1 0 1,0 1-1,0-1 1,-1 0-1,1 1 1,0-1-1,0 1-89,-3 4 67,1-1 0,0 1 0,0 1 0,0-1 0,0 4-67,0-3 139,1-1-135,0-1 0,0 1 0,0 0 0,1 0 0,0 0 0,0 0 1,0 0-1,1 0 0,-1 0 0,1 0 0,0 0 0,1 0 0,-1-1 0,1 1 0,0-1 1,0 1-1,0-1 0,3 4-4,-2-4-4,-1 0 0,1-1 0,0 0 0,0 0 0,0 0 0,0 0 0,0 0 0,1-1-1,-1 1 1,1-1 0,0 0 0,-1 0 0,1 0 0,0-1 0,0 0 0,0 1 0,1-1 0,-1 0 0,0-1 0,0 1 0,3-1 4,1 0-9,-1 0 0,0-1 0,0 0-1,-1 0 1,1-1 0,0 0 0,0 0 0,-1-1-1,1 0 1,-1 0 0,0 0 0,0-1 0,5-3 9,-2 0 51,-1 0 1,0-1-1,0 0 1,-1 0 0,0-1-1,-1 0 1,0 0-1,3-5-51,-5 7 52,-3 8-18,-4 14-18,-2 4-96,5-16 68,0 0 1,0 0-1,1-1 1,-1 1-1,1 0 0,0-1 1,-1 1-1,1 0 1,0 0 11,0-2-7,0 0 0,-1 0 1,1 0-1,0 0 0,0 0 0,0 0 1,0 0-1,-1 0 0,1 0 0,0 0 1,1 0-1,-1 0 0,0-1 1,0 1-1,0-1 0,0 1 0,1-1 1,-1 1-1,0-1 0,0 1 0,2-1 7,3 1 1,1-1 0,-1 0 0,0 0 0,1 0-1,-1-1 1,0 0 0,0 0 0,1-1 0,-1 1-1,0-1 1,0-1 0,0 1 0,1-2-1,13-7 206,0-1 1,-1-1 0,1-2-207,-1 1 287,-19 14-283,1 0 0,-1-1 0,0 1 0,1 0 0,-1 0 0,0 0 1,0-1-1,1 1 0,-1 0 0,0 0 0,1 0 0,-1 0 0,0 0 0,1-1 0,-1 1 0,1 0 1,-1 0-1,0 0 0,1 0 0,-1 0 0,0 0 0,1 0 0,-1 0 0,1 0 0,-1 1 0,0-1 1,1 0-1,-1 0 0,0 0 0,1 0 0,-1 0 0,0 1 0,1-1 0,-1 0 0,0 0 1,0 0-1,1 1 0,-1-1 0,0 0 0,0 1 0,1-1 0,-1 0 0,0 1 0,0-1 0,0 0 1,1 1-1,-1-1 0,0 0 0,0 1 0,0-1 0,0 0 0,0 1 0,0-1 0,0 0 0,0 1-4,2 25 62,-2-23-67,0 9-87,0 7 220,0 0 0,3 11-128,-2-24-140,0-1 0,0 0 0,1 1 0,-1-1 0,1 0 0,1 0 0,-1 0 0,0 0 0,1-1 0,0 1 0,1 0 140,-4-4-309,1 0 0,0 0 0,0 0 0,0 0 0,0-1 0,0 1 0,0 0 0,0 0 0,0 0 0,0-1 0,0 1 0,0-1 0,0 1 0,1-1 0,-1 1 0,0-1 0,0 0 0,1 1 0,0-1 309,9-3-758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19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3 13312,'-1'0'241,"1"0"1,0-1 0,-1 1 0,1 0 0,-1 0 0,1-1 0,0 1 0,-1 0 0,1 0 0,-1 0 0,1 0-1,-1 0 1,1 0 0,-1 0 0,1 0 0,-1 0 0,1 0 0,0 0 0,-1 0 0,1 0 0,-1 0-1,1 0 1,-1 0 0,1 1 0,-1-1 0,1 0 0,0 0 0,-1 0 0,1 1 0,-1-1 0,1 0-1,0 1 1,-1-1 0,1 0 0,0 1 0,-1-1-242,1 2 681,-1 0 0,1 0-1,0-1 1,0 1 0,0 0 0,0 0-1,0 0 1,0 2-681,0 4-661,0-4 736,0 12 145,0-1 1,1 1-1,1 0 0,3 14-220,-4-27 10,0 1 0,0 0 0,0-1 0,1 1 1,-1-1-1,1 0 0,0 1 0,0-1 0,0 0 0,0 0 0,1 0 0,-1 0 1,1-1-1,0 1 0,0-1 0,0 1 0,0-1 0,0 0 0,0 0 0,0 0 1,1-1-1,-1 1 0,3 0-10,3 0 33,1 0 1,0-1-1,-1 1 1,1-2-1,0 0 1,0 0-1,0-1 0,0 0 1,6-1-34,36-12-1687,-4-3-4276,-42 14 4679,-1 1 1,0-1-1,0 0 1,0 0-1,0-1 1,0 0 1283,6-7-1424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11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54 14208,'-12'-8'5279,"12"8"-4127,4-6 960,-4 6 192,8-4-992,-4 4-256,5-7-512,-1 4-192,-1-5-192,2 5-192,-6-1-64,1 1-2688,1 0-1248,-1-2 2048,-4 5 1056</inkml:trace>
  <inkml:trace contextRef="#ctx0" brushRef="#br0" timeOffset="1">300 36 4352,'-14'-13'1664,"14"13"-1312,5-15-64,-1 15-160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0:11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60 6656,'-14'-28'4541,"13"26"-3513,0 0 0,1 0 1,-1 0-1,0-1 0,1 1 1,0 0-1,0 0 0,0 0 0,0 0 1,0 0-1,0 0 0,0 0 1,1-2-1029,-5 14 96,1-1 0,0 1 1,1 0-1,0 0 0,1 0 1,0 1-1,1-1 0,0 0 1,0 0-1,1 1 0,0-1 1,1 0-1,0 0 0,1 0 1,0-1-1,2 5-96,-2-8 26,0 0-1,0 0 1,1 0 0,0 0 0,0-1-1,1 0 1,0 2-26,-4-6 25,0 0 0,0-1 0,0 1 0,0 0 0,1 0 0,-1 0 0,0-1 0,0 1 0,1 0 0,-1-1 0,0 1 0,0-1 0,1 0 0,-1 1 0,1-1 0,-1 0 0,0 0 0,1 0 0,-1 0 0,1 0 0,-1 0 0,0 0 0,1 0 0,-1-1 0,0 1 0,1-1 0,-1 1 0,0-1 0,1 1 0,-1-1 0,0 0 0,0 1 0,0-1 0,0 0 0,0 0 0,0 0 0,0 0 0,1 0-24,4-6 61,-1 0 0,0 0 0,0 0 1,0 0-1,-1-1 0,0 0 0,1-1-62,-2 1 2,1 0 0,0 1 0,1 0 0,-1-1 0,1 2 0,3-3-2,-8 9-2,0 0 0,0-1 0,0 1-1,0 0 1,0 0 0,0 0 0,1 0-1,-1 0 1,0-1 0,0 1 0,0 0-1,1 0 1,-1 0 0,0 0-1,0 0 1,0 0 0,1 0 0,-1 0-1,0 0 1,0 0 0,0 0 0,1 0-1,-1 0 1,0 0 0,0 0 0,0 0-1,1 0 1,-1 0 0,0 0-1,0 0 1,1 0 0,-1 0 0,0 0-1,0 0 1,0 0 0,0 1 0,1-1-1,-1 0 1,0 0 0,0 0 0,0 0-1,0 0 1,1 1 0,-1-1-1,0 0 1,0 0 0,0 0 0,0 1-1,0-1 3,4 10-36,-4-9 29,6 17-17,-6-16 19,1 1-1,0 0 1,-1 0-1,1 0 1,0 0-1,1-1 1,-1 1-1,0-1 1,1 1-1,0-1 1,-1 1-1,1-1 1,0 0 0,0 0-1,0 0 1,1 0-1,-1 0 1,0 0-1,1 0 1,-1-1-1,1 1 6,3 0 25,-1 0-1,1 0 1,0 0-1,-1-1 1,1 0-1,0 0 1,0 0-1,0-1 1,0 0-1,0 0 1,-1 0-1,1-1 1,0 0-1,0 0 1,0 0-1,-1-1 1,1 0-1,-1 0 0,5-3-24,3-1 80,0-1-1,-1-1 0,0 0 0,-1-1 0,0 0 0,0-1 0,7-8-79,-17 17 27,15-14 86,-15 15-113,-1 0 0,0-1 0,1 1 0,-1 0 0,1-1 1,-1 1-1,0 0 0,1 0 0,-1-1 0,1 1 0,-1 0 0,1 0 0,-1 0 0,1 0 0,-1 0 1,1-1-1,-1 1 0,1 0 0,-1 0 0,1 0 0,-1 0 0,1 1 0,-1-1 0,1 0 0,-1 0 1,1 0-1,-1 0 0,1 0 0,-1 1 0,1-1 0,-1 0 0,1 0 0,-1 1 0,0-1 1,1 0-1,-1 1 0,1-1 0,-1 1 0,2 2 11,-1 1 0,1 0 1,-1 0-1,0 0 0,0 0 1,0 1-1,0-1-11,0 3 8,0-1 0,0 0 1,1 0-1,1 2-8,1-1-99,0 1 0,0-1 0,1 0 0,0-1 0,0 1 0,1-1 0,0 0 1,0 0-1,0-1 0,1 0 0,2 2 99,-8-6-281,0-1-145,0 0 0,0 1 0,0 0 0,0-1 0,-1 1 0,1 0 0,0-1 0,0 1 0,0 0 0,-1 0 0,1 0 0,0-1 1,-1 1-1,1 0 0,-1 0 0,1 0 0,-1 0 0,0 0 0,1 0 0,-1 1 426,-3 13-1179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44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10 145 11136,'-6'1'1683,"2"1"3436,16 1-2428,-3-1-2088,0-1 1,0 0-1,0 0 1,0-1-1,0 0 1,6-1-604,96-3 1056,71-3-331,229-7-405,-350 13-288,341-9 310,-298 7-222,166-8 507,-160 2-265,48-12-362,-125 15-579,-1-1 1,5-4 578,-20 6-2755,-1-2 0,13-6 2755,-15 3-3668,-14 10 3560,1 0 0,-1-1-1,0 1 1,1 0 0,-1-1-1,0 1 1,1 0 0,-1-1-1,0 1 1,1 0 0,-1-1-1,0 1 1,0-1 0,0 1-1,1-1 1,-1 1 0,0 0-1,0-1 1,0 1 0,0-1-1,0 1 1,0-1 0,0 0 108,-1 1-94,1-1 1,-1 1 0,0-1-1,0 1 1,0-1 0,1 1-1,-1-1 1,0 1 0,0 0-1,0-1 1,0 1 0,-1 0 93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45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0 308 10880,'7'1'5326,"-1"-1"-4600,0 1-1,-1-1 1,1 0-1,-1-1 0,1 1 1,-1-1-1,1 0 1,-1-1-1,4 0-725,54-25 2139,4-4-2139,-35 14 226,-1-2-1,0-1 1,22-19-226,-44 32 62,150-120 1482,-158 126-1513,15-11 173,-16 12-200,0-1 1,0 1-1,1 0 1,-1 0-1,0 0 1,0-1-1,1 1 1,-1 0-1,0 0 1,1 0-1,-1 0 1,0-1-1,1 1 1,-1 0-1,0 0 1,1 0-1,-1 0 1,0 0-1,1 0 1,-1 0-1,0 0 1,1 0-1,-1 0 1,0 0-1,1 0 0,-1 0 1,0 1-1,1-1 1,-1 0-1,0 0 1,1 0-1,-1 0 1,0 1-1,0-1 1,1 0-1,-1 0 1,0 0-1,0 1 1,1-1-1,-1 0 1,0 1-1,0-1 1,0 0-1,1 0 1,-1 1-1,0-1 1,0 0-1,0 1 1,0-1-1,0 0 1,0 1-6,2 39 101,-2-17-82,2 70-104,12 72 86,-13-152 1,5 25 175,-3 0-1,-1 3-175,-2-40 21,0 1 0,0 0 0,0 0 0,0-1 0,0 1 0,-1 0 0,1 0 0,-1-1 0,1 1 0,-1 0 0,0-1-1,1 1 1,-1-1 0,0 1 0,0-1 0,0 1 0,0-1 0,0 0 0,-1 1 0,1-1 0,0 0 0,0 0 0,-1 0-1,1 0 1,-1 0-21,-2 1 29,1-1 0,-1 0 0,0 1-1,0-1 1,0-1 0,1 1 0,-1-1 0,0 1-1,0-1 1,-1 0-29,-29-2 35,0 0 1,0-2-1,1-2 0,-27-7-35,-128-47-60,141 44 6,29 10 4,13 5-119,-1 0-1,1-1 1,0 0 0,0 0 0,-4-3 169,8 3-2731,5 2 862,8 4 101,-3 9 861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47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12288,'-43'0'4639,"26"0"-3583,5 0 736,12 0 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47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23839,'59'-2'2716,"36"-6"-2716,37-4 644,146 2-228,-56-1-314,-156 7-81,-48 3-107,130-11 125,-107 8-1749,0-3 0,24-8 1710,-57 14-917,-1-1 0,1 0-1,-1-1 1,0 0 0,0 0-1,-1 0 1,1-1 0,-1 0 0,1 0-1,2-3 918,-2-7-1146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48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40 243 9856,'-12'2'1501,"-15"-1"3563,26-1-2782,10 0 1830,25-6-692,10-4-3420,12-6 757,-1-2-1,9-7-756,-9 3 260,-1-2 0,-1-3-1,33-23-259,-71 40 36,-3 1 29,0 1-1,1 1 0,8-4-64,-21 11 2,0-1-1,1 1 0,-1 0 1,1 0-1,-1-1 0,1 1 1,-1 0-1,1 0 0,-1 0 0,1-1 1,-1 1-1,1 0 0,-1 0 1,1 0-1,0 0 0,-1 0 1,1 0-1,-1 0 0,1 0 0,-1 0 1,1 0-1,-1 1 0,1-1 1,-1 0-1,1 0 0,-1 0 1,1 1-1,-1-1 0,1 0 0,-1 1 1,1-1-1,-1 0 0,1 1 1,-1-1-1,0 0 0,1 1 1,-1-1-2,1 3 5,-1-1 0,1 0 1,-1 0-1,0 0 0,0 1 1,0-1-1,0 0 0,0 2-5,0-4 0,-7 104-77,-2 65-11,9-158 96,1-4 19,-1 0 0,-1 0 1,1 1-1,-1-1 0,-1 1-27,2-7 13,0 1 0,0-1 0,-1 0 0,1 0 0,-1 1 0,1-1 0,-1 0 0,1 0 0,-1 0 0,0 0 0,1 0 0,-1 0 0,0 0 0,0 0 0,0 0 0,0 0 0,0 0-1,0 0 1,0-1 0,0 1 0,0 0 0,-1-1 0,1 1 0,0-1 0,0 1 0,0-1 0,-1 0 0,1 1 0,0-1 0,-1 0-13,-7-1-5,0 0 0,1 0 0,-1-1 0,1 0 0,-1 0 0,1-1-1,0-1 1,0 1 0,-3-2 5,-5-2-34,-163-74 1143,131 56-1375,40 18-318,8 7 552,0 0 1,0 0-1,0 0 1,0 0-1,0 0 1,0 0-1,0-1 1,0 1 0,0 0-1,0 0 1,0 0-1,0 0 1,0 0-1,0 0 1,0 0-1,0 0 1,0-1-1,0 1 1,0 0 0,0 0-1,0 0 1,0 0-1,0 0 1,0 0-1,0 0 1,1 0-1,-1 0 1,0 0 0,0 0-1,0-1 1,0 1-1,0 0 1,0 0-1,0 0 1,0 0-1,0 0 1,0 0-1,1 0 1,-1 0 0,0 0-1,0 0 1,0 0-1,0 0 1,0 0 31,20-1-2658,-17 1 2511,29 1-1181,10 5 618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4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10112,'-1'0'176,"0"0"1,0 0-1,0 1 1,0-1-1,0 0 0,0 1 1,0-1-1,1 0 1,-1 1-1,0-1 1,0 1-1,1-1 1,-1 1-1,0 0 1,1-1-1,-1 1 1,0 0-1,1-1 0,-1 1 1,1 0-1,-1 0 1,1 0-1,0-1 1,-1 1-1,1 0 1,0 0-1,-1 0 1,1 0-1,0 0 1,0 0-1,0 0 0,0 0 1,0 0-177,-1 7 707,1 0-1,0 0 1,0 7-707,1-9 456,3 34 768,2 1-1,3 6-1223,2 11 273,57 328 207,-66-378-452,-1-3 10,0 0 1,0-1 0,-1 1-1,1 0 1,-1 0-1,0 0 1,-1 0 0,1-1-1,-1 1 1,0 0-1,0 0 1,0 0-39,1-5-5,0 0 0,0 0 0,0 1 1,-1-1-1,1 0 0,0 0 0,0 0 0,0 0 0,0 0 0,0 1 1,0-1-1,0 0 0,-1 0 0,1 0 0,0 0 0,0 0 0,0 0 1,0 0-1,0 0 0,-1 0 0,1 1 0,0-1 0,0 0 1,0 0-1,0 0 0,-1 0 0,1 0 0,0 0 0,0 0 0,0 0 1,-1 0-1,1 0 0,0 0 0,0 0 0,0 0 0,0 0 0,-1-1 1,1 1-1,0 0 0,0 0 0,0 0 0,0 0 0,0 0 0,-1 0 1,1 0-1,0 0 0,0-1 0,0 1 0,0 0 0,0 0 0,0 0 1,-1 0-1,1 0 0,0-1 0,0 1 0,0 0 0,0 0 1,0 0-1,0 0 0,0-1 0,0 1 0,0 0 0,0 0 0,0 0 1,0 0 4,-8-17-652,7 13 499,-15-42-2097,1 0 0,2-7 2250,-2-5-1254,-22-90-721,33 123 1881,0-1 0,2 0-1,1 1 1,1-26 94,1 41 20,1 0 0,-1-1 1,1 1-1,1 0 0,0 0 1,0 0-1,1 1 0,3-5-20,-5 10 105,0 0-1,0 0 0,1 1 0,-1-1 1,1 1-1,0 0 0,0-1 0,1 2 1,-1-1-1,0 0 0,1 0 0,0 1 1,-1 0-1,1 0 0,0 0 0,0 0 1,1 1-1,-1-1 0,0 1 0,0 0 1,1 0-105,3 0 311,0 1 1,1 0-1,-1 0 1,0 1-1,0 0 1,0 0-1,0 0 1,0 1-1,-1 1 1,1-1 0,0 1-1,1 2-311,-8-5 69,0 1 0,0-1 0,0 1 0,0 0 0,1 0 0,-1-1 0,-1 1 0,1 0 1,0 0-1,0 0 0,0 0 0,0 0 0,-1 0 0,1 0 0,0 1 0,-1-1 0,1 0 0,-1 0 0,1 1 0,-1-1 0,0 0 0,1 0 0,-1 1 0,0-1 0,0 0 0,0 1 0,0-1 0,0 0 0,0 0 0,-1 1 1,1-1-1,0 0 0,-1 1 0,1-1 0,-1 0 0,1 0 0,-1 1-69,-2 4 210,-1 0 1,0 0-1,0 0 1,0-1-1,-1 1 1,-1 0-211,4-4 22,-21 21 711,-1-1-1,-3 0-732,11-8-180,8-6-772,9-3-1292,1-4 1719,-1-1-1,0 1 1,1-1-1,-1 0 1,0 1 0,1-1-1,-1 0 1,0 0-1,1 0 1,-1 0 0,0 0-1,1-1 1,0 1 525,33-5-6427,11 0 2305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5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261 255 11776,'-3'-1'520,"1"0"0,0-1 0,0 1 0,1 0 0,-1-1 0,0 1 0,0-1 0,1 0 0,-1 0 0,1 1 0,-1-1 1,1 0-1,0 0 0,0-1 0,0 1 0,0 0 0,0 0 0,0 0 0,1-1 0,-1 1 0,1-1-520,-2-3 2262,1 5-2184,1-1 0,-1 1-1,1 0 1,-1 0 0,1 0 0,-1 0-1,0 0 1,1 0 0,-1 0 0,0 0-1,0 1 1,0-1 0,0 0 0,0 0-1,0 1 1,0-1 0,0 0 0,0 1-1,0-1 1,0 1 0,0 0 0,0-1-1,-1 1 1,1 0 0,0-1 0,0 1-1,0 0 1,0 0 0,-1 0 0,1 0-1,0 0 1,0 1 0,-1-1-78,-5 1 53,0 1 0,0 0 0,1 0 1,-1 0-1,-2 2-53,8-3 32,-22 8 27,0 1-1,1 0 1,0 2 0,1 1-1,-3 3-58,23-15-7,-1 0 0,1 1 0,-1-1 0,1 0 0,0 1 0,-1 0 0,1-1-1,0 1 1,0 0 0,0-1 0,0 1 0,0 0 7,1-1-5,0-1 0,0 1 0,0 0 0,0-1 0,0 1 0,0 0 0,0-1 0,0 1 0,0 0-1,0-1 1,1 1 0,-1 0 0,0-1 0,0 1 0,1-1 0,-1 1 0,0 0 0,1-1 0,-1 1 0,1-1 0,-1 1 0,1-1 0,-1 1 0,1-1 0,-1 0 0,1 1 0,-1-1 0,1 1 0,-1-1 0,1 0-1,0 0 1,-1 1 0,1-1 0,-1 0 0,1 0 0,0 0 0,-1 0 0,1 0 5,6 2-47,-1-1 0,1 0 1,0 0-1,-1 0 0,1-1 0,0 0 0,-1-1 0,7 0 47,56-13-648,-56 11 450,25-8-430,-27 7 62,0 1 1,1 0-1,-1 1 1,1 0-1,6 0 566,-17 2-111,1 0 1,-1 0-1,0 0 1,0 1-1,1-1 1,-1 0-1,0 1 0,0-1 1,1 1-1,-1-1 1,0 1-1,0 0 1,0-1-1,0 1 0,0 0 1,0 0-1,0 0 1,0 0 110,14 21-861,-13-19 795,0 0 0,-1 0-1,2 0 1,-1 0 0,0 0-1,1 0 1,-1-1 0,3 3 66,-1-3-97,0 0 1,0 0-1,0-1 1,0 1-1,1-1 1,-1 0-1,1 0 1,-1 0-1,1 0 1,3-1 96,49 0-658,-37-1 761,7 0 278,0-1 1,5-2-382,-24 2 271,0 1 1,0-1-1,0-1 0,0 1 1,0-2-1,-1 1 0,1-1 1,-1 0-1,4-2-271,-10 5 64,-1 0 1,1 1-1,0-1 0,0 1 0,-1-1 1,1 0-1,0 1 0,-1-1 1,1 0-1,-1 0 0,1 1 0,-1-1 1,1 0-1,-1 0 0,0 0 0,1 0 1,-1 0-1,0 0 0,0 1 1,0-1-1,1 0 0,-1 0 0,0 0-64,-1-1 70,1 1 0,0-1-1,-1 1 1,1 0-1,-1-1 1,0 1 0,1 0-1,-1-1 1,0 1 0,0 0-1,1 0 1,-1 0-1,0-1 1,-1 1-70,-4-5 258,-2 0-1,1 0 1,-1 1-1,-6-4-257,2 2 250,6 3-161,3 2-8,0 0 0,0-1 0,0 1 0,0-1 0,1 1 0,-2-3-81,3 5 9,1-1 1,-1 0-1,1 1 1,0-1-1,-1 0 1,1 0-1,0 0 1,-1 1-1,1-1 1,0 0-1,0 0 1,0 0-1,0 0 0,0 0 1,0 1-1,0-1 1,0 0-1,0 0 1,0 0-1,0 0 1,0 0-1,1 1 1,-1-1-1,0 0 1,1 0-1,-1 1 1,0-1-1,1 0 0,-1 0 1,1 0-10,4-4-40,0 0 1,0 0-1,1 0 1,0 1-1,-1-1 1,2 1-1,-1 1 1,0-1-1,1 1 40,10-7-183,152-90-12622,-121 74 11163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50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5 11776,'-36'-4'4480,"24"11"-3489,-4 8 929,11-1 224,2 11-768,-1 15-128,4 6-736,4 15-256,4 13-160,1 12-96,2 1 96,4-13-224,-1-9-32,-7-16-288,1-8-64,-4-10-2336,1-24-960,2-14 1921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20.2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57 16256,'-7'-15'6047,"14"15"-4703,10-8 64,-17 8-288,21-3-576,4-4-64,7-1-256,10 0-96,-10 5-64,-3-1-64,4 4 96,-8 0-2400,-4 4-992,-6-1 1664,-15 13 800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50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11 12032,'-37'-10'4479,"29"14"-3487,4 2 864,8-1 96,4 5-864,8 5-192,17-2-480,26 2-128,14-1-160,7 8-1280,-2 3-512,-10 3 832,0 8 416</inkml:trace>
  <inkml:trace contextRef="#ctx0" brushRef="#br0" timeOffset="1">705 448 12672,'-10'4'1820,"7"-2"-1324,-1-1 0,1 0 0,0 1 1,-1-1-1,1-1 0,-1 1 0,1 0 0,-1-1 1,1 0-1,-1 0 0,1 0 0,-1 0 0,1 0 1,-1-1-1,1 1 0,-1-1 0,-1-1-496,0 0 326,-1 0-1,1 0 0,0 0 1,0-1-1,0 0 1,1 0-1,-1-1 0,1 1 1,0-1-1,0 0 1,0 0-1,0 0 0,-2-4-325,1 1 121,0-1-1,1 1 1,0-1-1,1 0 0,0 0 1,0 0-1,1 0 1,0-1-1,0 0-120,0-1-58,1 0 1,0 0-1,0 0 0,1 0 1,0-1-1,1 1 0,0 0 0,1 0 1,0 0-1,1 0 0,0 0 0,0 1 1,1-1-1,0 1 0,6-8 58,-10 16-43,1 0-1,0-1 1,-1 1-1,1 0 1,0 0-1,0 0 1,0 1-1,0-1 1,0 0-1,0 0 1,0 0-1,0 1 0,0-1 1,0 0-1,0 1 1,0-1-1,0 1 1,1 0 43,-2 0-17,0 0 1,1 0-1,-1 0 1,0 0-1,0 0 0,1 0 1,-1 0-1,0 0 1,0 0-1,1 0 1,-1 0-1,0 1 0,0-1 1,1 0-1,-1 0 1,0 0-1,0 0 0,0 1 1,0-1-1,1 0 1,-1 0-1,0 0 1,0 1-1,0-1 0,0 0 1,0 0-1,0 0 1,1 1-1,-1-1 17,0 14-240,-7 14-30,5-23 18,1-1 0,-1 1 0,1-1-1,0 1 1,1-1 0,-1 1 0,1-1-1,0 2 253,0-5-94,0-1 0,0 1 0,0 0-1,1 0 1,-1 0 0,0-1 0,0 1 0,1 0-1,-1 0 1,0-1 0,1 1 0,-1 0-1,1-1 1,-1 1 0,1 0 0,-1-1 0,1 1-1,0-1 1,-1 1 0,1-1 0,-1 1-1,1-1 1,0 1 0,0-1 0,-1 0 0,1 1-1,0-1 1,0 0 0,-1 0 0,1 0-1,0 1 1,0-1 0,0 0 94,21 1-635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51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17 101 8832,'-17'-14'2896,"25"14"1846,7 6-2029,-8 0-2206,1 1-1,-1 0 0,-1 0 0,1 1 0,-1 0 0,-1 0 0,4 6-506,9 17 263,5 17-263,-12-25 328,10 24-227,-2 2 0,-2 0 1,-2 1-1,-3 1 0,-1 0 1,-3 1-1,1 36-101,-9-83 3,1 4-35,-1 0 1,0 0 0,0 1-1,-2 4 32,2-13-10,0 0 0,0-1 0,0 1 0,-1 0 1,1 0-1,0-1 0,0 1 0,-1 0 0,1-1 0,0 1 0,-1 0 0,1-1 0,-1 1 0,1-1 0,-1 1 0,1 0 0,-1-1 10,0 0-14,1 1 1,0-1-1,-1 0 0,1 0 0,-1 0 1,1 0-1,-1 0 0,1 0 0,0 0 0,-1 0 1,1 0-1,-1 0 0,1 0 0,-1 0 1,1 0-1,0 0 0,-1 0 0,1 0 1,-1 0-1,1-1 0,-1 1 14,-1-1-69,0-1 0,0 1 1,0-1-1,0 1 0,0-1 0,1 0 1,-1 0-1,0 0 0,0-1 69,-9-15-526,1 0 1,1 0-1,0-1 0,1 0 0,2-1 1,0 0-1,-2-12 526,4 9-403,1 0 1,0 0-1,2 0 0,2-22 403,-1 29-117,1-9 188,1 0 1,1 0-1,2 1 0,0-1 1,1 1-1,2 0 0,0 0 1,2 1-1,0 0 0,2 1 1,0 0-1,2 1 0,0 1 1,1 0-1,1 0 0,17-14-71,-28 30 355,-1 0 1,1 0-1,0 0 0,0 1 0,0-1 0,0 1 0,2 0-355,-7 3 31,0 0 1,0 0-1,0 1 0,0-1 1,0 0-1,0 0 1,0 0-1,0 0 0,0 0 1,0 0-1,-1 1 1,1-1-1,0 0 1,0 0-1,1 0 0,-1 0 1,0 0-1,0 0 1,0 1-1,0-1 0,0 0 1,0 0-1,0 0 1,0 0-1,0 0 0,0 0 1,0 0-1,0 1 1,0-1-1,0 0 1,0 0-1,0 0 0,1 0 1,-1 0-1,0 0 1,0 0-1,0 0 0,0 0 1,0 0-1,0 0 1,0 1-1,1-1 1,-1 0-1,0 0 0,0 0 1,0 0-1,0 0 1,0 0-1,0 0 0,1 0 1,-1 0-1,0 0 1,0 0-1,0 0 1,0 0-1,0 0 0,0 0 1,1-1-1,-1 1 1,0 0-1,0 0 0,0 0 1,0 0-1,0 0-31,-49 51 1707,43-46-1749,0 0 103,1-1 1,0 1-1,0 0 1,1 1-1,-1-1 1,1 1-62,3-5-93,1 0 1,-1 0 0,0 0 0,1 0 0,0 0 0,-1 0 0,1-1-1,0 1 1,-1 0 0,1 0 0,0 0 0,0 0 0,0 0 0,0 0-1,0 0 1,0 0 0,0 0 0,0 0 0,0 0 0,1 0-1,-1 0 1,0 0 0,1 0 0,-1 0 0,0 0 0,1 0 0,0 0-1,-1 0 1,1-1 0,-1 1 0,1 0 0,0 0 0,-1-1 0,1 1-1,0 0 1,0-1 0,0 1 0,-1-1 0,1 1 0,0-1-1,0 1 1,0-1 0,0 0 0,1 1 92,5 1-651,1 1 1,0-1-1,0-1 0,0 0 1,0 0-1,0 0 1,0-1-1,1-1 651,50 0-1045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52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61 13568,'-5'-3'1628,"4"3"-1264,0-1-1,-1 1 1,1-1 0,-1 1 0,1-1-1,-1 1 1,1 0 0,-1-1 0,1 1-1,-1 0 1,1 0 0,-1 0 0,0 0-364,-40-3 1882,39 3-1615,0 0 0,0-1 0,0 1 0,0 0 0,0 0 0,0 1 0,0-1 0,0 1 0,0-1 0,0 1 0,-1 0-267,-7 2 567,-14 3 81,1 1 0,-1 0 0,1 2 0,-10 6-648,28-12-8,0 0 1,0 0-1,1 0 0,0 1 1,-1 0-1,1 0 0,1 0 0,-2 2 8,5-5-13,0 0-1,1 0 0,-1 0 0,0 0 0,1 0 0,-1 0 0,0 0 1,1 0-1,0 0 0,-1 0 0,1 0 0,0 0 0,-1 0 0,1 1 1,0-1-1,0 0 0,0 0 0,0 0 0,0 0 0,0 1 14,1 0-26,0-1 0,-1 0 0,1 1 0,0-1 0,0 0 0,0 1 0,0-1 0,0 0 0,0 0 0,0 0 0,1 0 0,-1 0 0,0 0 0,1 0 0,-1-1 0,0 1 0,1 0 0,-1-1 1,1 1-1,0-1 26,9 4-160,2 0 0,-1-1 1,0-1-1,8 0 160,54 5-465,-57-6 408,185 8 210,-200-9-127,-2 0-68,10-1 15,-7-1 47,-1 0 0,1-1 0,-1 1 1,1-1-1,-1 0 0,0 0 0,0 0 0,0 0 0,0 0 1,0 0-1,-1-1-20,4-5 71,20-39 435,-18 33-417,1 0 1,1 0 0,0 0-1,9-11-89,-15 23-227,0 1 0,0-1 0,1 0 0,-1 1 0,1 0 0,-1 0 0,1 0 0,0 0 0,-1 1 0,1-1 0,0 1 0,0 0 0,1 0 227,6-1-1504,0 0 1,0 1 0,0 0-1,2 1 1504,27 2-2565,13 8 1184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52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47 16128,'-44'-40'5205,"44"40"-5136,0-1 1,-1 1 0,1 0-1,0-1 1,-1 1 0,1-1-1,0 1 1,-1 0 0,1-1 0,-1 1-1,1 0 1,0-1 0,-1 1-1,1 0 1,-1-1 0,1 1-1,-1 0 1,1 0 0,-1 0-1,1 0 1,-1-1 0,0 1-1,1 0 1,-1 0 0,1 0 0,-1 0-1,1 0 1,-1 0 0,1 1-1,-1-1-69,-24 5 1264,24-4-1210,1-1-1,-1 0 0,0 0 1,0 1-1,1-1 0,-1 0 1,0 1-1,1-1 0,-1 1 1,0-1-1,1 1 0,-1-1 1,1 1-1,-1-1 0,1 1 1,-1 0-1,1-1 0,-1 1-53,-4 6 183,1-1-104,-1 0 1,1 0 0,0 0 0,1 1 0,0-1 0,0 1 0,0 1-80,-11 43 19,1 2 1,3-1-1,-1 33-19,3 32-1189,4 73 1189,4-109-730,0 89-2549,0-60-4034,0-99 6369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5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 13696,'-17'-8'4426,"17"8"-4357,0 0-1,0 0 1,0 0-1,1 0 0,-1 0 1,0 0-1,0 0 1,0 0-1,0 0 1,0 0-1,1 0 1,-1 1-1,0-1 1,0 0-1,0 0 1,0 0-1,0 0 1,0 0-1,0 0 0,0 1 1,0-1-1,1 0 1,-1 0-1,0 0 1,0 0-1,0 1 1,0-1-1,0 0 1,0 0-1,0 0 1,0 0-1,0 1 1,0-1-1,0 0 1,0 0-1,0 0 0,0 0 1,0 1-1,-1-1 1,1 0-1,0 0 1,0 0-1,0 0 1,0 0-1,0 1 1,0-1-1,0 0 1,0 0-1,0 0 1,-1 0-1,1 0 0,0 0 1,0 0-1,0 0 1,0 1-1,0-1 1,-1 0-1,1 0 1,0 0-1,0 0 1,0 0-1,0 0 1,-1 0-1,1 0 1,0 0-1,0 0 1,0 0-1,0 0-68,4 4 456,-2-2-344,0 0-1,0 0 1,0 0-1,0 0 1,1 0 0,-1-1-1,3 2-111,10 4 91,2 1 0,-1-2-1,10 2-90,66 15-2016,23-1 2016,-26-8-2902,-25-5-3374,17 7 6276,-74-14-276,1 1 1,-1-1-1,0 1 0,0 1 1,0-1-1,-1 1 0,1 0 1,-1 0-1,0 1 0,4 4 276,-7-6 257,-1-1-1,1 1 1,-1 0-1,1 1 0,-1-1 1,0 0-1,-1 1 1,1-1-1,0 1 0,-1 0-256,0-2 478,0 1-1,-1 0 0,1 0 1,-1 0-1,0 0 1,0-1-1,0 1 0,0 0 1,0 0-1,-1 0 0,1 0 1,-1-1-1,0 1 0,0 1-477,0-2 303,-1 0 0,1 0 0,0 0 1,-1 0-1,1 0 0,-1 0 0,0-1 0,1 1 0,-1 0 0,0-1 0,0 1 0,0-1 0,0 0 0,0 0 0,0 0 0,-1 0 0,1 0 0,0 0 0,-1-1 0,1 1 0,0-1 0,-1 1 0,1-1 0,-1 0-303,-1 1 133,1-1 0,0 0 0,-1 0 1,1 0-1,-1-1 0,1 1 0,-1-1 0,1 1 0,0-1 0,-1 0 0,1-1 1,0 1-1,0-1 0,0 1 0,0-1 0,0 0 0,-1-1-133,1 0 10,0 0 0,0 0 0,0 0 1,1-1-1,-1 1 0,1-1 0,0 1 0,0-1 0,1 0 0,-1 0 0,1 0 1,-1 0-1,1 0 0,1 0 0,-1 0 0,0-1 0,1 1 0,0 0 0,0 0 1,0-1-1,1 1 0,-1 0 0,1 0 0,0 0 0,0 0 0,1 0-10,1-4-112,0 0 0,0 0 0,1 1 0,0 0 0,0-1-1,1 1 1,0 1 0,0-1 0,1 1 0,0 0 0,0 0-1,5-3 113,0 1-771,1 0-1,0 1 0,0 0 0,3 0 772,-9 5-1110,-8 4 822,-13 7 198,8-8-5,5-1-344,0 1 1,0-1-1,-1 1 1,1-1-1,0 1 1,0 0-1,0 0 1,0 0-1,1 0 1,-3 1 438,4-2-22,0 0 0,0 0 1,0 0-1,0 0 1,0 0-1,1 0 0,-1 0 1,0 0-1,0 0 0,0 0 1,0 0-1,0 0 0,0 0 1,0 0-1,0 0 0,0 0 1,1 0-1,-1 0 1,0 0-1,0 0 0,0 0 1,0 0-1,0 0 0,0 0 1,0 0-1,0 0 0,0 0 1,0 0-1,0 0 0,0 0 1,1 0-1,-1 1 1,0-1-1,0 0 0,0 0 1,0 0-1,0 0 0,0 0 1,0 0-1,0 0 0,0 0 1,0 0-1,0 0 1,0 1-1,0-1 0,0 0 1,0 0-1,0 0 0,0 0 1,0 0-1,0 0 0,0 0 1,0 0-1,0 0 0,0 0 1,0 1-1,0-1 1,0 0-1,0 0 0,0 0 1,0 0-1,-1 0 0,1 0 1,0 0-1,0 0 0,0 0 1,0 0-1,0 0 0,0 0 22,23 1-816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3:53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5 14848,'-31'-4'5535,"31"4"-4319,-9 18 608,9-14-32,0 10-672,0 0-96,-3 15-576,3-4-288,-4 11-96,-1-8-2528,5 19-1120,0-8 1696,0 7 960</inkml:trace>
  <inkml:trace contextRef="#ctx0" brushRef="#br0" timeOffset="1">106 802 16895,'-25'4'6336,"25"-4"-4928,-8-4 224,8 4-256,0 0-1536,0 0-544,0-3 320,0-2 128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8832,'2'-2'746,"23"-14"4132,-15 13 249,-9 3-2972,-1 0-523,0 0-448,0 0-544,3 6 101,11 56-569,-10-39-146,1 0 0,8 19-26,-4-22-7,0-1 0,2-1 1,0 1-1,1-2 0,1 0 0,1 0 0,7 6 7,-19-21 1,0 0-1,-1 0 1,1 0 0,0 0-1,0-1 1,0 1 0,0-1-1,0 1 1,0-1 0,0 0-1,0 0 1,1 0-1,-1 0 1,0 0 0,1-1-1,-1 1 1,1-1 0,-1 1-1,1-1 1,-1 0 0,1 0-1,-1 0 1,3 0-1,-1-1 4,0-1 0,0 1 0,-1-1-1,1 0 1,0 0 0,-1 0 0,1 0 0,-1 0 0,0-1 0,0 0 0,0 1 0,0-1 0,0 0 0,0-2-4,10-11 56,-2 0-1,0-1 1,-1 0 0,-1-1 0,5-11-56,32-95 137,-45 121-137,3-7-9,-2 4-19,0 0 0,0-1 0,0 1 0,-1-1 0,0 1 1,0-4 27,0 9-20,-1 1 0,0 0 1,0 0-1,0 0 0,0 0 0,0-1 1,0 1-1,-1 0 0,1 0 1,0 0-1,0-1 0,0 1 1,0 0-1,0 0 0,0 0 1,0-1-1,0 1 0,0 0 1,0 0-1,-1 0 0,1 0 1,0 0-1,0-1 0,0 1 1,0 0-1,0 0 0,-1 0 1,1 0-1,0 0 0,0 0 1,0 0-1,-1 0 0,1 0 1,0-1-1,0 1 20,0 0-101,-1 1 1,1-1-1,0 0 0,0 0 1,0 0-1,0 0 0,0 0 1,0 0-1,0 0 1,-1 0-1,1 0 0,0 1 1,0-1-1,0 0 0,0 0 1,0 0-1,0 0 0,0 0 1,0 0-1,0 1 1,0-1-1,0 0 0,0 0 1,0 0-1,0 0 0,0 0 1,0 1-1,0-1 0,0 0 1,0 0-1,0 0 1,0 0-1,0 0 0,0 1 1,0-1-1,0 0 0,0 0 1,0 0-1,0 0 0,0 0 1,0 0-1,0 1 1,0-1-1,0 0 0,0 0 1,1 0-1,-1 0 101,7 11-1648,8 2 757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57 11136,'-25'-37'3594,"13"22"-1962,11 14-1281,1 1 1,-1 0-1,1-1 0,-1 1 1,1 0-1,-1-1 1,1 1-1,-1 0 0,1-1 1,-1 1-1,0 0 0,1 0 1,-1 0-1,1 0 1,-1 0-1,0 0 0,1 0-351,-1 0 121,1 0-1,-1 0 1,1 0 0,-1 1-1,1-1 1,-1 0-1,1 1 1,-1-1-1,1 0 1,-1 1 0,1-1-1,0 1 1,-1-1-1,1 1 1,0-1-1,-1 0 1,1 1-1,0-1 1,0 1 0,0-1-1,-1 1 1,1 0-1,0-1 1,0 1-121,-5 17-69,4-13 284,-8 46 87,2 0-1,1 37-301,5-75 76,1 0 1,0 0-1,2 7-76,-1-16-367,-1 0 1,1 0-1,0 0 0,0 0 0,0-1 1,1 1-1,0 0 0,-1-1 0,1 1 1,0-1-1,0 0 0,1 1 0,1 0 367,-3-3-407,0 1 0,1-1 0,-1 0 0,1 0-1,0 0 1,-1 0 0,1-1 0,0 1 0,0 0-1,-1-1 1,1 1 0,0-1 0,0 0 0,0 1 0,0-1-1,-1 0 1,1 0 0,0 0 0,0 0 0,0-1 407,22-1-1680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105 415 14720,'8'-3'6787,"14"-12"-4413,-2 1-1120,16-8-582,-2-3 0,18-16-672,-49 38 23,0 1 0,0-1-1,0 0 1,-1-1 0,1 1 0,-1 0-1,2-4-22,-4 6 9,0 0-1,1 1 1,-1-1-1,1 0 1,-1 0-1,0 0 1,0 0-1,0 0 1,1 0-1,-1 1 1,0-1-1,0 0 1,0 0-1,0 0 0,0 0 1,-1 0-1,1 0 1,0 0-1,0 0 1,-1 1-1,1-1 1,0 0-1,-1 0 1,1 0-1,-1 0 1,1 1-1,-1-1 0,1 0 1,-1 1-1,1-1 1,-1 0-1,0 1 1,0-1-1,1 1 1,-1-1-1,0 1-8,-5-3 8,0 1-1,0 0 1,0 0-1,0 0 1,-1 1-1,1 0 1,-1 0-1,1 1 1,-1 0-1,-5 1-7,-4-2-5,-13 0 1,-9 0 3,-1-1 0,-25-6 1,62 7 2,0 1 0,0 0 0,0-1 0,0 1 1,1-1-1,-1 1 0,0-1 0,0 0 0,1 0 0,-1 0 0,1 0 0,-1 0 0,1 0 0,-2-1-2,2 1 6,1 0 0,0 0-1,-1 0 1,1 0 0,0 0-1,-1-1 1,1 1-1,0 0 1,0 0 0,0 0-1,0 0 1,0 0 0,0 0-1,0 0 1,0 0 0,1 0-1,-1 0 1,0 0 0,1 0-1,-1 0 1,0 0 0,1 0-1,0 0 1,-1 0-1,1 0 1,0 0-6,18-30 329,3 0 0,0 1 0,17-16-329,-33 40-177,-3 2 219,0 0 0,1 0-1,0 0 1,3-2-42,-6 5-183,0 0 1,-1 1-1,1-1 0,0 1 1,-1 0-1,1-1 1,0 1-1,0-1 0,0 1 1,-1 0-1,1 0 1,0 0-1,0-1 0,0 1 1,0 0-1,0 0 1,-1 0-1,1 0 0,0 0 1,0 0-1,0 1 1,0-1-1,0 0 1,-1 0-1,1 1 0,0-1 1,0 0-1,-1 1 1,1-1-1,1 1 183,14 19-3077,3 7 1263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 15616,'-15'-10'5887,"18"13"-4575,-3-6 32,0 3-224,0 7-640,4 4-96,-4 3-224,0-3-64,5 17-32,2 5-64,2-2 32,-1-1-128,-1-5 64,2-7-1792,3-5-864,0-2 1376,0-4 640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20.6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26 12544,'-25'0'4639,"25"0"-3583,4 0 736,-4 0 160,9 0-672,3 0-160,5-4-640,7 1-256,1-2-128,-4 2-1696,11-4-768,-3 3 1216,-5 4 608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24 9728,'-14'-16'3120,"14"16"-2979,0-1 0,-1 1 0,1-1 1,0 1-1,-1-1 0,1 1 0,-1 0 1,1-1-1,0 1 0,-1-1 0,1 1 1,-1 0-1,1 0 0,-1-1 0,1 1 1,-1 0-1,1 0 0,-1-1 0,0 1 1,1 0-1,-1 0 0,1 0 0,-1 0 1,1 0-1,-1 0 0,0 0 0,1 0 1,-1 0-142,-3 0 2322,4 16 2200,2 29-3904,2 0-1,2-1 0,4 9-617,9 61-1430,-16-92 482,2 34-7341,-5-54 7345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12 147 14208,'-3'-6'1055,"-5"-14"2013,8 19-2948,0 0 1,0 0-1,0 0 1,0-1-1,0 1 1,0 0-1,1 0 1,-1 0-1,0 0 1,1 0-1,-1 0 1,0 0-1,1 0 1,0 0-1,-1 0 1,1 0-1,-1 1 1,1-1-1,0 0 1,0 0-121,8-8 548,0 0 0,1 0 1,1 1-1,0 1 0,0 0 1,0 0-1,0 1 0,1 1 1,0-1-1,1 2-548,2-1 17,1 0-1,-1 1 1,1 1 0,0 1-1,0 0 1,0 1 0,13 1-17,-20 0-29,0 1 1,-1 0 0,1 1-1,-1-1 1,0 2 0,1-1-1,-1 1 1,2 2 28,-8-5-68,0 1 0,0 0 0,0 0 0,-1 0 0,1 1 0,0-1 0,-1 0-1,1 0 1,-1 1 0,1-1 0,-1 1 0,0 0 0,0-1 0,1 1 0,-1 0 0,0 0 0,-1-1 0,1 1 0,0 0 0,0 0-1,-1 0 1,1 0 0,-1 0 0,0 0 0,0 0 0,1 0 0,-1 1 0,0-1 0,-1 0 0,1 0 0,0 0 0,-1 0-1,1 0 1,-1 0 0,1 0 0,-2 1 68,0 2-151,-1-1-1,1 1 1,-1-1-1,0 0 1,0 0-1,-1 0 1,1 0-1,-1 0 1,-4 2 151,3-1-5,0 0 1,-1 1-1,2-1 1,-3 4 4,7-9 5,0 0 0,0 0 0,-1 0 0,1 0 0,0 0 0,0 1 0,0-1 0,0 0 0,0 0 0,0 0 0,-1 0 0,1 0 0,0 1 0,0-1 0,0 0 0,0 0 0,0 0 0,0 0 0,0 1 0,0-1 0,0 0 0,0 0 0,0 0 0,0 0 0,0 1 0,0-1 0,0 0 0,0 0 0,0 0 0,0 1 0,0-1 0,0 0 0,0 0 0,0 0 0,0 0 0,0 1 0,0-1 0,0 0 0,0 0 0,1 0 0,-1 0 0,0 0 0,0 1 0,0-1 0,0 0 0,0 0 0,1 0 0,-1 0 0,0 0 0,0 0 0,0 0 0,0 0 0,0 1 0,1-1 0,-1 0 0,0 0 0,0 0 0,0 0 0,1 0 0,-1 0 0,0 0 0,0 0-5,17-2 179,-10 1-140,18-3 72,1 2-1,0 2 1,0 0 0,16 3-111,-39-3 37,0 0 0,-1 1 0,1-1 0,0 1 0,0 0 0,0 0 0,-1 0 0,1 0 0,0 1 1,0 0-38,-2-1 31,0-1 1,-1 1-1,1-1 1,0 1 0,-1 0-1,1-1 1,-1 1-1,1 0 1,-1-1 0,0 1-1,1 0 1,-1 0 0,0 0-1,1-1 1,-1 1-1,0 0 1,0 0 0,0 0-1,0 0 1,0-1-1,0 1 1,0 0 0,0 0-1,0 0 1,0 0-1,0 0 1,0-1 0,-1 1-1,1 0 1,0 0-1,-1 0 1,1-1 0,0 1-1,-1 0 1,0 0-32,-3 5 209,0-1 1,0 0 0,0 0-1,-1-1 1,0 1-1,0-1 1,-1 1-210,-8 6 341,-11 11 170,-40 38 418,55-51-886,1 2 1,0-1 0,1 1 0,0 1-1,0 1-43,7-11-7,0-1 0,1 0-1,-1 1 1,0-1-1,1 1 1,-1-1-1,1 1 1,-1-1 0,1 1-1,0-1 1,0 1-1,0-1 1,0 1-1,0 1 8,0-3-70,0 1 0,0-1 0,1 1 0,-1 0 0,0-1 0,0 1 0,1-1 0,-1 1 0,1-1 0,-1 1 0,0-1 0,1 1 0,-1-1 0,1 0 0,-1 1 0,1-1 0,-1 0 0,1 1 0,0-1 0,-1 0 0,1 1 0,-1-1 0,1 0 0,0 0 70,4 1-671,-1-1 0,1 1 0,0-1 1,0 0-1,0 0 0,0-1 1,5 0 670,30-7-2203,6-2 896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 16639,'-24'-10'6240,"27"20"-4864,-10-7 128,2 5-256,1 7-800,1 6-64,-2 8-320,1 2-64,1 10 0,3 5-160,0-3 32,0-5-640,0-2-288,3-6-2272,6-6-1024,7-7 2241,8-5 1087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15 12288,'0'0'246,"0"-1"0,-1 0 1,1 1-1,0-1 0,0 0 1,0 1-1,-1-1 0,1 1 1,0-1-1,-1 1 0,1-1 1,0 1-1,-1-1 0,1 1 1,-1-1-1,1 1 0,-1-1 1,1 1-1,-1-1-246,-4-2 3250,5 2-823,0 5-1811,-1 0 0,0 0 1,1-1-1,-2 1 1,1 0-1,0-1 1,-1 1-617,-6 24-107,7-13 109,0 0 0,1 0 0,1-1 0,0 1 1,1 0-1,1-1 0,0 1 0,1-1 1,1 0-1,0 0 0,0 0 0,8 11-2,-12-22-2,1 0 0,0 0 0,0 0-1,1 0 1,-1-1 0,1 1 0,-1-1 0,1 1 0,0-1-1,0 0 1,0 0 0,0 0 0,0-1 0,0 1-1,0-1 1,1 1 0,-1-1 0,0 0 0,1-1 0,-1 1-1,1 0 1,1-1 2,8 0-180,-1 0 0,1-1 0,8-2 180,22-6-6001,8-5 6001,-21 6-2120,5 0 1069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15488,'-19'4'5791,"23"6"-4511,-8-2 224,4-8-192,4 10-672,3 11-96,-2-3-320,-2 0-160,6 11-32,-2 7-32,2 0 0,-1-5-352,-8-1-160,4-6 256,3 1 128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23 6144,'-5'-1'312,"-6"-2"558,0 0 0,0 1 0,-4 0-870,10 2 122,-12-2 2102,17 1-1929,-1 1 0,1 0 0,-1 0-1,1 0 1,-1 0 0,1 0 0,-1 0 0,1 0 0,0-1-1,-1 1 1,1 0 0,-1 0 0,1-1 0,0 1-1,-1 0 1,1-1 0,0 1 0,-1 0 0,1-1 0,0 1-1,0 0 1,-1-1 0,1 1 0,0-1 0,0 1 0,0-1-1,-1 1 1,1 0 0,0-1-295,1 3 1131,2 2-810,-1 1-1,0 0 1,0 0 0,-1 0 0,1 0 0,-1 0-1,0 0 1,0 2-321,2 47 815,-2-30-612,2 18-200,1 29-1099,-3-25-4259,0-32 3387,3-5 971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5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14848,'0'-10'5535,"12"10"-4319,17-10 256,-1 10-192,12 0-480,12 0-64,4-5-352,1 10-160,-8-5-128,-2 3-800,-2 0-288,-5 4 480,-4 0 320</inkml:trace>
  <inkml:trace contextRef="#ctx0" brushRef="#br0" timeOffset="1">616 22 14976,'-14'-7'2633,"-11"-6"3187,24 12-4487,1 1-576,2 0-706,0 1 1,0-1-1,0 1 0,0-1 0,0 1 1,0 0-1,0 0 0,0 0 0,0 0 1,-1 1-1,1-1 0,0 0 0,1 2-51,2 2 54,22 17-98,-1 2 1,-1 0-1,2 6 44,18 17-306,-24-23-56,-15-17-329,1 0-1,-1 0 1,1 0-1,0-1 1,0 0 0,1-1-1,0 0 1,5 3 691,3-4-710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 15616,'-31'-6'5791,"34"16"-4511,-10-2 224,7 2-192,-9 4-672,1 11-96,-3 15-256,-6 3-128,-2 6-64,-2 2-96,2-1 32,5-7-192,7-4 32,3-7-1152,4-8-480,0-1 896,0-6 416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45 10752,'-3'-4'792,"-2"0"1,1 0 0,0 0-1,-1 0 1,1 1 0,-1 0-1,0 0 1,0 0-1,-1 1 1,1-1 0,0 1-1,-5-1-792,5 2 374,-1 0-1,1 1 1,0 0-1,0 0 1,0 0-1,0 0 1,0 1 0,0 0-1,0 0 1,0 0-1,0 1 1,0 0-1,0 0 1,-3 2-374,-2 1 84,0 1 1,1 0-1,-1 1 1,1 0-1,0 1 1,1 0-1,0 0 1,0 0-1,1 1 1,-3 6-85,0-1 59,2 0 0,0 0 0,0 1 0,2 0 0,-1 1 0,2 0 0,0 0-59,4-11 9,0 0 0,0 0 0,0 0-1,1 0 1,-1 0 0,1 0 0,0 0-1,1 0 1,-1-1 0,1 1 0,0 0 0,1 3-9,-1-6 10,0 0 1,0 0-1,0 0 1,0 0-1,0 0 1,1 0-1,-1-1 1,0 1-1,1-1 1,-1 1-1,1-1 1,0 1-1,-1-1 1,1 0-1,0 0 1,0 1 0,0-1-1,0-1 1,0 1-1,0 0 1,0 0-1,0-1 1,0 1-1,1-1 1,-1 0-1,0 0 1,0 0-1,0 0 1,1 0-11,3 0 86,0-1 0,0 0-1,-1-1 1,1 1 0,0-1 0,0 0 0,-1 0 0,0-1 0,1 0-1,-1 0 1,0 0 0,0 0 0,0-1 0,-1 0 0,1 0 0,-1 0-1,0 0 1,0-1 0,2-3-86,2-4 104,0 1 0,0-2-1,-2 1 1,1-1 0,-2 1-1,1-2 1,2-12-104,-6 16-83,0-1 1,0 0-1,-1 1 0,0-2 83,-1-23-3122,0 29 1914,0 7-2657,-2 8 2642,9 10 268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6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66 13056,'-25'-33'4796,"1"3"2615,24 29-7389,0 1 0,0 0 0,0 0 0,0 0 0,0 0 0,0 0 0,0 0 0,0 0 0,0 0 0,0 0 0,0 0 0,0 0 0,0 0 0,0-1 0,0 1 0,0 0 0,0 0 0,0 0-1,-1 0 1,1 0 0,0 0 0,0 0 0,0 0 0,0 0 0,0 0 0,0 0 0,0 0 0,0 0 0,0 0 0,0 0 0,0 0 0,0 0 0,-1 0 0,1 0 0,0 0 0,0 0 0,0 0 0,0 0 0,0 0 0,0 0 0,0 0 0,0 0 0,0 0-1,0 0 1,0 0 0,-1 0 0,1 0 0,0 0 0,0 0 0,0 0 0,0 0 0,0 0 0,0 1 0,0-1 0,0 0 0,0 0-22,0 7 325,3 12-517,-3-15 301,8 43-39,6 31-513,12 37 443,-25-111-548,0 0 1,1-1-1,-1 1 1,1 0-1,-1-1 1,3 4 547,-3-11-5641,5-7 2692,0 1 1576,1-11 163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20.9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14 10368,'-1'-4'1350,"-2"-4"399,-1 6 2149,3 2-1664,5 8 742,-3 2-2456,0 0-1,0-1 0,-1 1 1,0 0-1,-2 5-519,1 13 465,2 33 1200,3 8-1665,5-3-599,-5-52-978,-1-1 1,2 1-1,2 5 1577,-6-18-7768,2-6 3365,1-8 201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39 14464,'-12'0'5343,"20"8"-4127,-4-8 128,3 3-256,10-3-288,7 0 64,13-11-352,10 4-128,10-4-224,-5 4-896,-8 0-384,-11 1 480</inkml:trace>
  <inkml:trace contextRef="#ctx0" brushRef="#br0" timeOffset="1">80 290 16384,'12'-12'6047,"5"9"-4703,11-14 128,-4 9-320,4-7-704,7 2-160,3-2-1952,-7 5-896,-3 2 1312,-7 8 608,-5 8 544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23 256 13952,'-1'0'318,"0"1"-1,0-1 1,0 0 0,0 1 0,0-1 0,1 1 0,-1-1 0,0 1 0,0-1 0,0 1 0,1 0 0,-1-1 0,0 1 0,1 0 0,-1-1 0,1 1 0,-1 0 0,1 0 0,-1 0 0,1 0 0,-1 0-1,1-1 1,0 1 0,-1 0 0,1 0-318,0 0 97,0 1 0,1-1-1,-1 0 1,0 0-1,0 0 1,1 0 0,-1 1-1,1-1 1,-1 0 0,1 0-1,-1 0 1,1 0-1,0 0 1,-1 0 0,1 0-1,0-1 1,0 1-1,0 0 1,0 0 0,0-1-1,0 1 1,0 0-97,3 1 82,1 1 0,-1-1 1,1 0-1,0 0 0,0 0 0,-1-1 1,1 0-1,0 0 0,0 0 0,0-1 1,2 1-83,12-1 129,0 0 0,8-1-129,2-2 134,-1 0 0,0-2 0,0-1 0,-1-2 1,0 0-1,16-8-134,-37 13 52,0 0 1,0 0-1,-1 0 0,1-1 1,2-2-53,-7 5 13,0 1 0,0-1 0,0 0 0,0 0 0,0 0 1,0 0-1,-1 0 0,1 0 0,0 0 0,-1 0 0,1 0 0,0 0 1,-1 0-1,0-1 0,1 1 0,-1 0 0,0 0 0,1 0 0,-1-1 0,0 1 1,0 0-1,0 0 0,0-1 0,0 1 0,0 0 0,-1 0 0,1-1 1,0 1-1,-1 0 0,1-1-13,-2 0 6,1-1 1,0 1-1,-1 0 1,0 0-1,1 0 1,-1 0-1,0 0 0,0 1 1,0-1-1,0 0 1,0 1-1,-2-2-6,-31-12 17,33 14-15,-32-11-3,0 3 0,0 0 0,-1 2 1,-1 2 0,-11-3 174,-36-11-174,80 18 17,0 1 0,0-1 0,0-1 0,0 1 0,0 0 1,1-1-1,-1 1 0,0-1 0,1 0 0,0 0 0,-1 0-17,2 1 3,1 1-1,0-1 0,-1 1 0,1-1 1,0 1-1,-1-1 0,1 1 1,0-1-1,0 0 0,0 1 0,-1-1 1,1 1-1,0-1 0,0 0 1,0 1-1,0-1 0,0 0 0,0 1 1,0-1-1,0 1 0,0-1-2,1-1-1,-1 1-1,1 0 1,0-1 0,-1 1-1,1 0 1,0 0-1,0 0 1,0 0 0,0 0-1,0 0 1,0 0 0,0 0-1,1-1 2,5-2-15,0-1 1,0 1-1,1 0 0,-1 1 1,1 0-1,0 0 0,0 1 1,0-1-1,0 2 15,23-5-1571,23-1 1571,-48 7-243,10-2-2183,1 1 0,-1 0 0,1 2 1,0 0-1,-1 1 0,10 2 2426,5 5-1962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 14848,'-5'-5'1681,"4"4"-1163,0 0 0,0 0 0,0 0 1,0-1-1,0 1 0,0 0 1,1-1-1,-1 1 0,0-1 0,1 1-518,-1-1 2053,3 4-498,2 10-187,0 20-949,-2 28-419,0-9 24,-1-22-71,-1-17-98,0 1 1,1-1-1,0 0 0,1 1 0,0-1 0,1 0 0,0 0 1,3 5 144,0-11-2189,-1-8-1546,0-12 43,-4 1 2679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13056,'1'-1'625,"1"-1"0,0 1 1,0 0-1,0 0 0,0 0 0,1 0 1,-1 1-1,0-1 0,2 0-625,34-2 1007,-28 3-298,38-2 1902,15 3-2611,-48 0 164,0 0 0,1 1-1,-1 1 1,0 1 0,12 4-164,-25-7 15,1 0 0,-1 0 1,0 0-1,1 0 1,-1 1-1,0-1 0,0 0 1,0 1-1,0 0 1,0-1-1,0 1-15,-1-1 15,-1 0-1,1 0 1,-1 0 0,1 1 0,-1-1 0,1 0-1,-1 0 1,0 0 0,1 0 0,-1 0-1,0 1 1,0-1 0,0 0 0,0 0 0,0 0-1,0 0 1,0 1 0,0-1 0,0 0-1,-1 0 1,1 0 0,0 0 0,-1 0-1,1 1 1,-1-1-15,-1 3 48,-1 1-1,1-1 0,-1 0 1,0 1-1,0-1 0,0-1 1,0 1-1,-1 0 0,0-1 0,0 0 1,-1 1-48,-8 5 41,-1 0-1,-13 5-40,-16 10-970,43-24 851,-1 0 0,1 1 0,-1-1 0,1 0 0,0 0 0,-1 1 0,1-1 0,0 0 0,-1 0 0,1 1 0,0-1 0,0 0 0,-1 1 0,1-1-1,0 1 1,0-1 0,-1 0 0,1 1 0,0-1 0,0 0 0,0 1 0,0-1 0,0 1 0,0-1 0,0 1 0,-1-1 0,1 0 0,0 1 0,1-1 0,-1 1 0,0-1 0,0 1-1,0-1 1,0 0 0,0 1 119,1 0-396,0 0 0,0 0 0,0 0 0,-1 0 0,1 0 0,1 0 1,-1 0-1,0-1 0,0 1 0,0 0 0,0-1 0,1 1 396,8 3-1829,-1 0 1,1-1 0,2 1 1828,-10-4 52,40 10-1700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8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32 271 15872,'-7'-5'1196,"5"4"-624,-1-1-1,1 1 1,0-1 0,0 0-1,-1 1 1,1-1-1,0 0 1,1 0-1,-2-1-571,3 1 172,-1 1-1,1 0 0,-1 0 0,1-1 0,0 1 0,-1 0 0,1-1 0,0 1 1,0 0-1,0-1 0,0 1 0,0 0 0,0-1 0,1 1 0,-1 0 1,0-1-1,1 1 0,-1 0 0,1-1 0,-1 1 0,1 0 0,-1 0 1,1-1-172,99-173 458,-97 169-486,12-16-14,-14 21 31,-1 0 0,1 0 0,0 0 0,0 0 1,0 0-1,-1 0 0,1 1 0,0-1 0,0 0 0,0 1 0,0-1 0,0 1 0,0-1 0,0 1 0,1-1 0,-1 1 0,0 0 1,0-1 10,0 2-11,0-1 1,0 0 0,0 0 0,0 1 0,0-1-1,0 1 1,0-1 0,-1 1 0,1-1 0,0 1-1,0 0 1,0-1 0,-1 1 0,1 0 0,0-1 0,-1 1-1,1 0 1,0 0 0,-1 0 0,1 0 10,11 23-56,-9-18 28,17 39-119,-1 1 0,6 26 147,-21-50-959,-3 9-5142,-1-19 4169,0 3 749</inkml:trace>
  <inkml:trace contextRef="#ctx0" brushRef="#br0" timeOffset="1">8 193 16256,'12'-11'6047,"17"15"-4703,-6-8 64,1 4-352,1-3-672,4 3-64,2-8-832,6 8-288,-6-3 384,-3 3 192,1 11 256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54 13440,'-7'-24'4346,"6"24"-4232,1-1 0,0 1 0,0-1 0,0 1 0,-1-1 0,1 1 0,0-1 0,0 1 0,0-1 0,0 1 0,0-1 0,0 1 0,0-1 0,0 1 0,0-1 0,0 1 0,0-1 0,0 1 0,1-1 0,-1 1 1,0 0-1,0-1 0,0 1 0,1-1 0,-1 1 0,0-1 0,1 1 0,-1-1-114,1 0 519,0 0 1380,0 1-1707,1 1 0,-1 1 0,1-1 0,-1 0 0,1 0 0,-1 1 0,1-1 0,-1 0 0,0 1 0,0-1 0,0 1 0,0 0 0,0-1 0,0 1 0,0 2-192,10 39 179,0 15-179,-1-8-2787,1-18-7629,-11-28 9067</inkml:trace>
  <inkml:trace contextRef="#ctx0" brushRef="#br0" timeOffset="1">12 18 14848,'-12'0'5535,"15"7"-4319,14-7 96,-1 0-224,8 0-672,-4 0-64,37-7-576,-10 3-256,17-2 256,-10 1 96,1 2 96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8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 12288,'-4'-4'1586,"0"0"0,0 0 0,0-1 0,1 0 0,-1 0-1586,4 4 2427,0 1-667,1 2-1497,0-1 0,0 1 0,0-1 0,0 1 0,0 0 0,-1-1 0,1 1 0,0 0 1,-1 0-264,5 18-284,8 27 385,4 8-101,-11-39-2821,1 0 0,1 0 0,1 1 2821,3 0-2245,4-2 1051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9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38 15232,'-10'-9'1882,"7"7"-1143,1-1 0,-1 1 0,0 0 0,0 0 0,0 0 0,0 0 0,-4-1-739,4 1 346,0 1 0,0 0-1,-1-1 1,1 1-1,-1 0 1,1 1-1,-1-1 1,1 0 0,-1 1-1,1 0 1,-1 0-1,0 0 1,1 0 0,-1 1-1,0-1-345,-6 2 172,-1 0-1,1 1 0,0 0 1,0 1-1,0-1 1,0 2-1,-8 4-171,9-3 1,1 0 0,-1 1 0,1 0 0,1 1 0,-1-1-1,-2 6 0,8-11 0,1 0 0,-1 0 0,1 0 0,0 0 0,0 0 0,0 0 0,0 0 0,1 0-1,-1 0 1,0 1 0,1-1 0,0 0 0,-1 1 0,1-1 0,0 0 0,0 0-1,0 1 1,1-1 0,-1 0 0,0 1 0,1-1 0,0 0 0,-1 0 0,1 1-1,0-1 1,1 1 0,1 2 7,0 1 0,1-1 1,0 0-1,0 0 0,0-1 0,0 1 0,1-1 0,4 3-7,-1-1-11,0-1 0,0 0 1,0-1-1,1 0 0,-1 0 1,1-1-1,0 0 0,0-1 1,0 1-1,0-2 0,1 1 1,-1-2-1,0 1 0,1-1 1,-1 0-1,0-1 0,1 0 1,-1-1-1,0 0 0,0 0 1,0-1-1,0 0 0,0 0 1,6-5 10,-13 7-418,-1 0 0,1 0 0,-1 0-1,1 0 1,-1-1 0,1 1 0,-1-1 0,0 1 0,1-1 0,-1 1 0,0-1 0,0 0 0,0 1 0,0-1-1,0-1 419,-1 2-241,0 0-1,0 0 0,1 0 0,-1 0 0,0 0 0,0 0 1,-1 0-1,1 0 0,0 0 0,0 0 0,0 1 0,0-1 1,-1 0-1,1 0 0,-1 0 0,1 0 0,0 0 0,-1 1 1,1-1-1,-1 0 0,0 0 0,1 1 0,-1-1 0,0 0 1,1 1-1,-1-1 0,0 1 0,1-1 0,-1 1 0,0-1 1,0 1-1,0 0 0,0-1 0,0 1 0,1 0 242,-5-2-341,1 1 0,0 0-1,0 1 1,-1-1 0,-1 1 341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6:5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51 11520,'-4'-10'4288,"4"10"-3329,-3-4 1569,3 4 448,0 0-1216,7 0-480,5-3-672,5-5-256,3 1-192,9 4-128,-1 0 64,3-2-992,-3 2-416,-4-1-11935,-3 16 7167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52 13696,'-9'-17'3290,"7"14"-2792,0 0 1,0-1-1,0 1 0,1 0 1,-1 0-1,1-1 1,0 1-1,0-1 0,0-1-498,8 38 3705,2 13-3948,11 166-35,-19-208 117,4 26-1749,-5-28 1772,1-1-1,-1 1 0,1-1 0,-1 0 0,1 1 0,0-1 0,-1 0 0,1 1 0,0-1 1,0 0-1,0 0 0,0 0 0,0 0 0,0 0 0,0 0 0,1 0 0,-1 0 139,11 1-576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39.4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16 9344,'0'-5'1105,"-1"-5"7691,2 10-5129,2 5-2910,1 7-487,0-1 1,0 1 0,-1 0 0,0 3-271,-1-3 20,1 0-1,0 1 1,1-1 0,2 3-20,-3-8 3,-2-4 25,0-1 1,0 1-1,0-1 1,0 0 0,1 1-1,-1-1 1,0 0-1,1 0 1,0 0-1,1 1-28,-3-3 10,0 0 0,0 1 0,1-1 1,-1 0-1,0 0 0,0 0 0,1 0 0,-1 0 0,0 0 0,0 0 0,0 0 0,1 0 0,-1 0 0,0 0 0,0 0 0,1 0 0,-1 0 1,0 0-1,0 0 0,1 0 0,-1 0 0,0 0 0,0 0 0,1 0 0,-1 0 0,0-1 0,0 1 0,0 0 0,1 0 0,-1 0 1,0 0-1,0-1-10,6-8 209,-1-12-47,-2-1-65,-2-1 1,0-16-98,-1 36 7,1 8-39,0-1-1,1 1 1,-1-1-1,1 0 1,1 0-1,-1 1 1,3 2 32,-2-1-39,0-2 28,-1-1 0,1 1 0,0 0 0,0-1 0,0 0 1,1 0-1,-1 0 0,1 0 0,-1-1 0,1 1 0,0-1 0,0 0 1,0 0-1,0 0 0,1-1 0,2 2 11,-5-3 13,0 0 0,0 1-1,-1-1 1,1 0 0,0 0 0,0 0 0,0 0-1,0 0 1,0 0 0,0-1 0,0 1 0,-1-1-1,1 1 1,0-1 0,0 0 0,-1 1 0,1-1-1,0 0 1,-1 0 0,1-1 0,-1 1-1,1 0 1,-1 0 0,0-1 0,1 1 0,-1-1-1,0 1 1,0-1 0,0 1 0,0-1 0,0 0-1,0 0 1,-1 1 0,1-1 0,0 0 0,-1 0-1,0 0 1,1 0 0,-1-1-13,1-2 44,-1 0-1,0-1 1,0 1 0,0 0-1,0 0 1,-1 0 0,0 0 0,0 0-1,-1 0 1,1 0 0,-2-1-44,-5-23-102,9 29 68,-1 0 1,0 0 0,0 0 0,0 0 0,0 0 0,0 0 0,0 0 0,0 0 0,0 0 0,0 0 0,0 0 0,1 0 0,-1 0 0,0 0 0,0 0 0,0 0 0,0 0 0,0 0 0,0 0 0,0 0 0,0 0 0,0 0 0,0 0 0,0 0 0,1 0-1,-1 0 1,0 0 0,0 0 0,0 0 0,0 0 0,0 0 0,0 0 0,0-1 0,0 1 0,0 0 0,0 0 0,0 0 0,0 0 0,0 0 0,0 0 0,0 0 0,0 0 0,0 0 0,0 0 0,0-1 0,0 1 0,0 0 0,0 0 0,0 0 0,0 0-1,0 0 1,0 0 0,0 0 0,0 0 0,0 0 0,0 0 0,0-1 0,0 1 0,0 0 33,7 8-1992,0 2 1208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21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18 13952,'-9'-10'5279,"13"7"-4127,13 3 544,0 0-96,3 0-544,13 3-128,3-3-352,6 0-32,3-3-320,4-2-128,1 5 0,-1 0-64,-11 5 64,-10-2-2112,4 0-864,-3 1 1440,0 4 704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14592,'0'0'5439,"21"3"-4223,7-6 0,-4 6-224,4-3-416,8 0-32,9-3-224,4 3-64,-6 0-128,-11 0-448,9 3-96,8 2-4096,-18 2-1791,-3-1 3199,-7 9 1568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0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79 15232,'-5'-1'1036,"2"0"20,0 0 1,0 0-1,-1 1 1,1-1-1,0 1 1,-3 0-1057,5 0 166,-1 1 0,1-1 0,0 0 0,-1 1 0,1-1 0,0 1 0,0-1 0,-1 1-1,1 0 1,0-1 0,0 1 0,0 0 0,0 0 0,0 0 0,0 0 0,0 0 0,0 0 0,0 0-166,-1 2 16,-1 0 0,1 1 1,0-1-1,0 0 0,0 1 1,1 0-1,-1-1 0,1 1 1,0 0-1,0 0 0,0 0 0,0-1 1,1 1-1,-1 0 0,1 0 1,0 0-1,0 0 0,1 0 1,-1 0-1,1 0 0,0 0 0,0 0 1,0-1-1,1 1 0,-1 0 1,1-1-1,0 1 0,0-1 0,0 1 1,0-1-1,1 0 0,-1 0 1,1 0-1,0 0 0,0-1 1,1 2-17,5 1 56,-1 0 0,1 0 0,0-1 0,0 0 0,1-1 0,-1 0 1,1 0-1,0-1 0,-1-1 0,1 1 0,3-1-56,5-1-539,0 0-1,0-1 1,1-1-1,-1 0 1,14-5 539,-28 6-582,12-3-6004,0 1-1,5 0 6587,-4 3-1610</inkml:trace>
  <inkml:trace contextRef="#ctx0" brushRef="#br0" timeOffset="1">1 61 15104,'3'-6'5631,"22"9"-4383,11-6 0,-29 3-320,21-4-544,-2 1-64,17-4-1088,-6-1-512,3-2 640,5-1 288,-10-1 352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28 15104,'-20'-7'5695,"23"11"-4415,2-4-96,-5 0-288,12 0-512,-1 0-64,22-4-1152,-5 4-544,13-7 672,-9 1 320,11-2 320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1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2 149 14080,'0'0'106,"0"0"0,1 0 1,-1 0-1,0 0 0,0 0 0,0 0 1,0 1-1,0-1 0,0 0 1,0 0-1,0 0 0,0 0 1,0 0-1,0 0 0,0 0 1,0 0-1,0 0 0,0 0 1,0 0-1,0 0 0,0 1 1,0-1-1,0 0 0,0 0 0,0 0 1,0 0-1,0 0 0,0 0 1,0 0-1,0 0 0,-1 0 1,1 0-1,0 0 0,0 0 1,0 0-1,0 0 0,0 0 1,0 1-1,0-1 0,0 0 1,0 0-1,0 0 0,0 0 1,0 0-1,0 0 0,0 0 0,-1 0 1,1 0-1,0 0 0,0 0 1,0 0-1,0 0 0,0 0 1,0 0-1,0 0 0,0 0 1,0 0-1,0 0 0,0 0 1,0 0-1,-1 0 0,1 0 1,0 0-107,7 1 4235,-4-2-4120,-1 0 0,0-1 0,0 1 0,0-1 0,0 1 0,-1-1 0,1 1 0,0-1 0,-1 0 0,1 0 0,-1 0 0,1 0 0,-1 0 0,0 0 0,0 0 0,0 0 0,0-1 0,0 1 0,0 0 0,-1-1 0,1 1 0,-1 0 0,0-1 0,0 1 0,1-1-115,-1-10-43,0 0 0,0 0 0,-1 0 0,-1-3 43,1 8 32,-1-4-483,3 16 48,7 30-449,-5-30 729,-1 0 0,1 0 0,0 0 0,0-1 0,0 0 0,0 1 0,0-1 0,1 0 0,-1-1 0,1 1 0,0-1 1,0 1-1,0-1 0,0 0 0,1-1 0,-1 1 0,0-1 0,1 0 0,-1 0 0,1 0 0,-1 0 0,1-1 0,-1 0 0,3 0 123,2 0 163,0-1 1,-1 0-1,1 0 0,0-1 0,-1 0 1,0-1-1,1 0 0,-1 0 0,0-1 0,-1 0 1,1 0-1,3-3-163,6-5 485,-1-1-1,4-6-484,0 2 162,-20 16-164,1 0 0,0 0 0,0 0 0,0 0 1,0 1-1,0-1 0,0 0 0,0 1 0,1-1 1,-1 1-1,0-1 0,0 1 0,0 0 0,0 0 0,1-1 1,-1 1-1,0 0 2,0 0-1,0 0-1,-1 1 1,1-1 0,-1 0 0,1 1 0,-1-1-1,0 0 1,1 1 0,-1-1 0,1 1 0,-1-1-1,0 1 1,1-1 0,-1 1 0,0-1 0,1 1-1,-1-1 1,0 1 0,0-1 0,1 1-1,-1-1 1,0 1 0,0 0 0,0-1 0,0 1-1,0-1 1,0 1 0,0 0 0,0-1 0,0 1-1,0-1 1,0 1 1,0 20-982,1 0 0,1 0 0,1 4 982,-1-16-843,0 0 1,0-1 0,1 1-1,0 0 1,1-1 0,0 1-1,0-1 1,3 3 842,0-3-7584,2 0 2614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1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38 13824,'-33'-10'4511,"33"10"-4444,-1 0 0,1 0 0,0 0-1,0 0 1,-1 0 0,1 0 0,0 0-1,-1 0 1,1 0 0,0 0 0,0 1-1,-1-1 1,1 0 0,0 0 0,-1 0-1,1 0 1,0 0 0,0 0 0,0 1-1,-1-1 1,1 0 0,0 0 0,0 0-1,-1 0 1,1 1 0,0-1 0,0 0-1,0 0 1,0 1 0,-1-1 0,1 0-1,0 0 1,0 1 0,0-1 0,0 0-1,0 0 1,0 1 0,0-1 0,0 0-1,0 1 1,0-1 0,0 0 0,0 0-1,0 1 1,0-1 0,0 0 0,0 1-1,0-1 1,0 0 0,0 0 0,0 1-1,1-1 1,-1 0 0,0 0 0,0 1-1,0-1 1,0 0 0,1 0 0,-1 0-1,0 1 1,0-1 0,0 0-67,37 60 1677,-23-37-1557,-7-9-73,0 1 0,0 0 0,-1 1 0,3 14-47,-5-16 52,1 11 134,-4-24-226,-1-1 0,0 1 1,0 0-1,0 0 1,0 0-1,0 0 0,0-1 1,0 1-1,0 0 0,0 0 1,0 0-1,0 0 1,0 0-1,0-1 0,-1 1 1,1 0-1,0 0 0,-1-1 1,1 1-1,-1 0 0,1 0 1,0-1-1,-1 1 1,0 0-1,0 0 40,-1-2-212,0 1 0,0-1 0,0 1 1,0-1-1,0 0 0,0 1 0,0-1 0,0 0 0,0-1 1,1 1-1,-1 0 0,0 0 0,1-1 0,-1 0 212,1 2-85,-6-6 83,1 1 0,0-1 0,0-1 0,0 1-1,1-1 1,0 0 0,0 0 0,1-1 0,0 1-1,0-1 1,0 0 0,1 0 0,1 0 0,-1-1-1,1 1 1,1-1 0,-1-1 2,2 6 40,0 0 0,0-1 0,0 1 0,1 0-1,-1-1 1,1 1 0,0 0 0,0 0 0,0 0 0,1-1 0,0 1-1,-1 0 1,1 1 0,1-1 0,-1 0 0,1 1 0,-1-1 0,1 1 0,0 0-1,0 0 1,0 0 0,1 0 0,-1 0 0,1 1 0,-1 0 0,1-1-40,2 0 119,0-1-1,0 1 1,1 0 0,-1 1 0,1-1 0,-1 1 0,1 0 0,0 1 0,0 0-1,-1 0 1,1 0 0,0 1 0,0 0 0,0 1 0,0-1 0,2 1-119,-7 0 93,-1-1 1,1 0-1,-1 1 1,1-1-1,-1 1 1,0 0-1,1-1 0,-1 1 1,0 0-1,1 0 1,-1 0-1,0 0 1,0 0-1,1 1-93,-2-2 51,1 1 1,-1-1-1,0 1 0,0 0 0,1-1 0,-1 1 0,0 0 0,0 0 0,0-1 0,0 1 0,0 0 1,0-1-1,0 1 0,0 0 0,0-1 0,0 1 0,0 0 0,-1-1 0,1 1 0,0 0 0,0-1 1,-1 1-1,1 0 0,0-1 0,-1 1 0,1-1 0,-1 1 0,1-1 0,-1 1 0,1-1 0,-1 1 1,0-1-52,-10 11 265,-10 11-677,20-20 68,0-1 0,1 0 0,-1 0 1,0 0-1,1 0 0,-1 1 0,1-1 1,-1 0-1,1 0 0,0 1 0,0-1 1,0 1 343,0-1-462,0 0 1,0 0-1,0 0 1,0 0-1,1 0 1,-1-1-1,0 1 1,1 0-1,-1 0 1,0 0-1,1-1 1,-1 1-1,1 0 1,-1 0-1,1-1 1,0 1 0,-1-1-1,1 1 1,0 0-1,-1-1 1,1 0-1,0 1 1,0-1-1,0 1 1,-1-1-1,1 0 1,1 1 461,3 1-1865,12 9-3287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2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39 15744,'-14'-29'8981,"11"22"-5970,3 7-2996,0 0 0,0 0-1,0-1 1,0 1 0,0 0-1,0 0 1,0 0 0,0 0-1,0 0 1,0-1 0,0 1-1,-1 0 1,1 0 0,0 0-1,0 0 1,0 0 0,0 0-1,0 0 1,0 0 0,-1-1-1,1 1 1,0 0 0,0 0-1,0 0 1,0 0 0,0 0-1,-1 0 1,1 0 0,0 0-1,0 0 1,0 0 0,0 0-1,0 0 1,-1 0 0,1 0-1,0 0 1,0 0 0,0 0 0,0 0-1,-1 0 1,1 0 0,0 0-1,0 1-14,-1-1 85,-2 0-59,0 1-1,0 0 0,0-1 0,0 2 0,0-1 1,0 0-1,1 0 0,-1 1 0,1 0 0,-1-1 1,1 1-1,-2 2-25,-9 5 17,3-3-31,0 1-1,0 1 1,-7 7 14,14-12-9,0 0 1,1 0 0,-1 0 0,1 0 0,0 0 0,0 1 0,0-1 0,0 1 0,1-1 0,-1 1 0,1 0-1,0-1 1,0 1 0,0 0 0,1 0 8,0 0 9,-1-1-1,2 1 1,-1 0-1,0-1 1,1 1-1,0-1 1,-1 1-1,1-1 1,1 1-1,-1-1 1,0 0 0,1 0-1,0 1 1,0-1-1,0 0 1,0 0-1,0-1 1,1 1-1,-1 0 1,1-1-1,-1 0 1,1 1-1,0-1 1,0 0-1,0 0 1,0-1 0,1 1-1,-1-1 1,0 1-1,1-1-8,3 0 90,-1 0 0,1-1 0,-1 0 0,1 0 0,0 0 0,-1-1 0,1 0 0,-1 0 0,0-1 0,1 0 1,-1 0-1,0 0 0,0-1 0,0 0 0,0 0 0,-1 0 0,6-5-90,-9 7-279,-1-1 0,1 0 0,0-1 0,-1 1 0,0 0 0,1 0 1,-1 0-1,0-1 0,0 1 0,-1-1 0,1 1 0,0-1 0,-1 1 0,1-3 279,-1 4-346,0 0 0,0-1 0,0 1-1,0 0 1,0-1 0,0 1-1,0 0 1,0 0 0,0-1-1,-1 1 1,1 0 0,0 0-1,-1 0 1,1-1 0,-1 1-1,0 0 1,1 0 0,-1 0 0,0 0-1,1 0 1,-1 0 0,0 0-1,0 0 1,0 0 0,0 1-1,0-1 1,0 0 0,0 1-1,0-1 1,0 0 0,-1 1 0,1-1 346,-20 0-1648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 12800,'-11'-4'4815,"11"4"-4699,0 0 0,0 0-1,-1 0 1,1 0 0,0 0-1,0 0 1,-1 1 0,1-1 0,0 0-1,0 0 1,0 0 0,0 0-1,-1 1 1,1-1 0,0 0 0,0 0-1,0 0 1,0 1 0,0-1-1,0 0 1,0 0 0,-1 0 0,1 1-1,0-1 1,0 0 0,0 0-1,0 1 1,0-1 0,0 0-116,4 26 2845,-1-14-3056,6 37 549,-4-31-366,-1 1-1,-1 0 0,-1 0 0,-1 0 0,0 0 0,-2 8 29,1-25-156,0 0 1,-1 0-1,1 0 0,-1-1 1,1 1-1,-1 0 1,0 0-1,0 0 0,0 0 1,0-1-1,0 1 1,0 0-1,0-1 0,0 1 1,-1-1-1,1 1 0,-1-1 1,1 0-1,-1 1 1,0-1 155,1 0-282,-1-1 0,1 1 1,0-1-1,0 1 0,-1-1 1,1 0-1,-1 1 1,1-1-1,0 0 0,-1 0 1,1 0-1,0 0 0,-1 0 1,1-1-1,-1 1 1,1 0-1,0-1 0,0 1 1,-1-1-1,1 1 0,0-1 1,0 1-1,-1-1 0,1 0 1,0 0-1,0 0 1,0 1-1,0-1 0,0-1 282,-1 1-136,1-1-1,0 1 0,0-1 0,0 0 1,0 1-1,0-1 0,0 0 1,0 0-1,1 0 0,-1 1 0,0-1 1,1 0-1,0 0 0,-1 0 0,1 0 1,0 0-1,0 0 0,0 0 1,1 0-1,-1 0 0,0 0 0,1 0 1,-1 0-1,1 0 0,-1 1 1,1-1-1,0 0 0,0 0 137,4-8 686,0 1-1,0 0 1,1 0 0,4-5-686,-10 14 19,9-12 597,0 1 1,1 1-1,0 0 0,0 0 1,1 1-1,1 0 1,-1 1-1,2 1 1,-1-1-1,1 2 1,0 0-1,0 0 1,0 2-1,1-1 0,0 2 1,0 0-1,11-1-616,-22 3 104,1 1 0,-1 0 0,0 0-1,0 0 1,0 0 0,0 0 0,0 1-1,3 0-103,-6-1 24,1 1-1,-1-1 1,1 0-1,-1 0 0,0 0 1,1 1-1,-1-1 1,1 0-1,-1 1 0,0-1 1,1 0-1,-1 1 0,0-1 1,1 0-1,-1 1 1,0-1-1,1 1 0,-1-1 1,0 0-1,0 1 1,1 0-24,-1 0 23,0-1 0,0 1 0,0 0 0,-1 0 0,1-1 1,0 1-1,0 0 0,0 0 0,0 0 0,-1-1 1,1 1-1,0 0 0,-1-1 0,1 1 0,-1 0 1,1-1-1,-1 1 0,1 0-23,-8 9 267,3-5-167,0 1-1,1 0 0,0 0 0,0 1 1,0 1-100,4-7-1,-1 0 0,0 1-1,1 0 1,-1-1 0,1 1 0,-1-1 0,1 1 0,0-1 0,0 1 0,0 0 0,0-1 0,0 1 0,0 0 0,0-1 0,1 1 0,-1-1 0,0 1-1,1 0 1,0-1 0,-1 1 0,1-1 0,0 0 0,-1 1 0,1-1 0,0 1 0,0-1 1,3 3-35,0-1 1,-1 1-1,1-1 1,0 0-1,1 0 0,-1 0 1,0-1-1,1 1 1,3 0 34,9 4-1800,1-1 0,2-1 1800,-8-2-1653,0 1 0,0 0 0,-1 1 0,1 0 0,4 3 1653,9 9-1418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3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15872,'5'-21'5297,"5"-10"-2451,-5 18-2024,9-27 1835,4-16-1539,-8 14-894,-4 11-154,6-16-70,-10 42-31,0-1 1,0 1 0,1 0-1,0 0 1,-1 0 0,4-3 30,-5 6-17,0 1 0,0 1 0,-1-1 0,1 0 0,0 0 0,0 0 0,0 0 0,0 1 0,0-1 0,0 0 0,0 1 0,0-1 0,0 1 0,0-1 1,0 1-1,1-1 0,-1 1 0,0 0 0,0 0 0,0 0 0,1-1 0,-1 1 0,0 0 0,0 0 0,0 1 0,1-1 0,-1 0 0,0 0 0,0 1 0,0-1 0,0 0 0,1 1 0,-1 0 17,7 4-69,-1 0-1,0 1 0,-1 0 1,1 1-1,3 4 70,0 0-20,9 10-247,0 1-1,9 13 268,-20-23-872,0 1 0,-1 0 0,0 0 0,-1 1 0,4 10 872,-9-21-990,0 0 1,0 0-1,0 0 1,0 1-1,-1-1 1,1 0-1,-1 1 1,0-1-1,0 0 1,0 1-1,0-1 1,-1 0-1,0 3 990,-6 5-1653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29 268 13440,'-28'-15'5087,"32"15"-3967,1-3 288,7 0-224,11-1-640,17-4-64,9 2-928,-8-1-416,27-4 448,-12 4 160,8-4 224</inkml:trace>
  <inkml:trace contextRef="#ctx0" brushRef="#br0" timeOffset="1">750 18 14464,'-21'-15'4735,"20"15"-4572,1 0-1,-1-1 0,0 1 0,1 0 0,-1-1 1,1 1-1,-1 0 0,1 0 0,-1 0 0,0-1 1,1 1-1,-1 0 0,0 0 0,1 0 0,-1 0 0,0 0 1,1 0-1,-1 0 0,1 1 0,-1-1 0,0 0 1,1 0-1,-1 0 0,1 1 0,-1-1 0,0 0 1,1 1-1,-1-1 0,1 0 0,-1 1 0,1-1 1,-1 1-1,1-1 0,-1 1-162,-11 17 1508,10-14-1677,0-1 182,1 0 1,-1 0-1,1 0 1,0 0-1,0 0 1,0 0-1,1 0 1,-1 0 0,1 0-1,-1 0 1,1 0-1,0 1 1,0-1-1,1 0 1,-1 0-1,1 0 1,-1 0 0,1 1-1,0-1 1,0 0-1,0 0 1,1-1-1,0 2-13,3 6 15,2 0-1,-1 0 1,1 0-1,1-1 1,3 4-15,-6-8 62,1 0 1,-1 0 0,1-1 0,0 1-1,0-1 1,1-1 0,0 1 0,-1-1 0,1 0-1,0 0 1,0-1 0,0 0 0,1-1-1,3 1-62,17 2-397,0-2-1,0-1 0,7-1 398,-14 0-1269,-20 0 1196,0-1 0,0 1 1,0 0-1,0 0 1,-1 1-1,1-1 0,0 0 1,0 0-1,0 0 0,0 1 1,0-1-1,0 0 1,0 1 72,0-1-28,-1 1 1,0 0 0,0-1 0,0 1-1,0-1 1,0 1 0,0-1 0,0 1 0,0 0-1,0-1 1,0 1 0,0-1 0,0 1-1,0-1 1,-1 1 0,1-1 0,0 1 0,0-1-1,-1 1 28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97 14080,'-4'-3'1351,"4"2"-1100,-1 1 1,0-1 0,0 0-1,1 1 1,-1-1-1,0 0 1,0 1 0,0-1-1,0 1 1,0-1 0,0 1-1,0 0 1,0 0 0,0-1-1,0 1 1,0 0-1,0 0 1,0 0 0,0 0-1,-1 0-251,10 18 3702,23 127-2545,-23-111-1449,-1 0 1,-2 0-1,0 25 292,-5-59-50,1 1-1,-1-1 0,0 0 0,0 0 1,0 1-1,0-1 0,0 0 0,0 1 1,0-1-1,0 0 0,0 0 0,0 1 1,0-1-1,0 0 0,-1 0 0,1 1 1,0-1-1,0 0 0,0 0 1,0 1-1,0-1 0,0 0 0,-1 0 1,1 1-1,0-1 0,0 0 0,0 0 1,-1 0-1,1 0 0,0 1 0,0-1 1,0 0-1,-1 0 0,1 0 1,0 0-1,0 0 0,-1 0 0,1 1 51,-11-8-1387,-14-21-269,20 22 1337,-11-13 89,1 0 1,0-2 0,2 1-1,0-2 1,-6-15 229,16 31 174,1-1 1,-1 1-1,2-1 0,-1 0 0,1 1 1,-1-1-1,2 0 0,-1 0 0,1 0 1,0 0-1,1 0 0,0 0 1,0 1-1,0-1 0,1 0 0,0 0 1,0 1-1,0-1 0,1 1 0,0 0 1,4-6-175,-3 5 57,1 1 1,0-1 0,0 1 0,1 0-1,0 1 1,0-1 0,0 1-1,0 0 1,1 1 0,0-1 0,0 1-1,0 1 1,0-1 0,1 1-1,0 0 1,-1 1 0,1 0 0,6-1-58,-8 2 97,1 1 1,-1 0-1,1 0 1,-1 0-1,0 0 1,1 1-1,4 1-97,-10-2 30,0 0-1,-1 1 0,1-1 0,0 0 0,-1 0 1,1 0-1,-1 0 0,1 0 0,0 1 0,-1-1 1,1 0-1,-1 1 0,1-1 0,0 0 1,-1 1-1,1-1 0,-1 1 0,0-1 0,1 1 1,-1-1-1,1 1 0,-1-1 0,0 1 1,1-1-1,-1 1 0,0-1 0,1 1 0,-1 0 1,0-1-1,0 1 0,0-1 0,0 1 0,1 0 1,-1-1-1,0 1 0,0 0 0,0-1 1,0 1-1,-1 0 0,1-1 0,0 1 0,0 0 1,0-1-1,0 1 0,-1-1 0,1 1 1,0 0-30,-3 4 210,0 0 1,0 1-1,0-2 1,-1 1 0,-2 2-211,-1 2 320,-25 31 292,19-26-889,2 0 1,-2 4 276,12-17-165,0 0 1,0 0-1,1 0 1,-1 0-1,1 0 1,-1 0-1,1 1 1,-1-1-1,1 0 1,0 0-1,-1 0 1,1 1-1,0-1 1,0 0-1,0 0 1,0 1 0,0-1-1,0 0 1,0 0-1,1 0 1,-1 1 164,1 0-234,0 0 0,0 0 0,1-1 1,-1 1-1,1 0 0,-1-1 1,1 1-1,-1-1 0,1 1 0,0-1 1,0 0-1,-1 0 0,1 0 0,0 0 1,2 1 233,32 10-710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21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31 14208,'-45'-25'7818,"42"24"-6645,3 1-554,0 0-240,0 0-139,0 14-16,1 10-196,1 0 0,5 22-28,0-5 45,-1-2 0,-2-23 4,-2 1-1,0-1 1,0 1-1,-2 0 1,-1 13-49,-5-11-94,1-15-190,5-4 254,0 0 0,-1-1 0,1 1 1,-1 0-1,1 0 0,0-1 0,0 1 0,-1 0 0,1-1 0,0 1 0,0 0 0,-1-1 0,1 1 0,0-1 0,0 1 1,0 0-1,-1-1 0,1 1 0,0-1 0,0 1 30,-4-14-388,0-1 1,1 1-1,0 0 1,1-1-1,1 1 1,1-1-1,0-2 388,0 9 41,0 0-1,1 0 1,1 1 0,-1-1-1,1 0 1,0 0 0,1 1-1,0-1 1,0 1 0,1 0-1,0 0 1,0 0-1,0 1 1,2-2-41,3-3 62,1 2-1,0-1 1,0 2-1,1-1 1,11-6-62,-15 11 84,-1 0 0,1 0 0,0 1 0,0 0 0,1 1 0,-1-1 0,1 1 0,-1 1 0,1-1 0,-1 1 0,5 1-84,-11 0 27,0 0 0,1 0 0,-1 0 1,0 0-1,0 0 0,1 0 0,-1 1 0,0-1 0,0 0 1,0 1-1,1-1 0,-1 1 0,0-1 0,0 1 0,0 0 1,0 0-1,0-1 0,0 1 0,0 0 0,0 0 0,0 0-27,-1 0 18,1 0-1,-1 0 0,1 0 1,-1 0-1,0 1 0,1-1 1,-1 0-1,0 0 0,0 0 1,0 0-1,0 0 0,0 0 1,0 0-1,0 0 0,0 0 1,0 1-1,-1-1 1,1 0-1,0 0 0,-1 0 1,1 0-1,-1 0 0,1 0 1,-1 0-18,-6 9 79,0 0 1,-1-1 0,0 0-1,0-1 1,-1 0 0,0 0-1,-5 3-79,1-1 97,1 1 0,0 0 0,-6 9-97,17-19 19,0 0 1,0 0 0,0 1 0,0-1-1,0 1 1,0-1 0,0 1 0,1-1-1,-1 1 1,1-1 0,-1 1-1,1 0 1,0-1 0,0 1 0,-1 0-1,1-1 1,0 1 0,0 0 0,1-1-1,-1 1 1,0 0 0,1-1 0,-1 1-1,1 0-19,0 1 54,0-1-1,1 0 1,-1 0-1,1 0 0,-1 0 1,1 0-1,0 0 0,-1-1 1,1 1-1,0-1 1,0 1-1,1-1 0,-1 1 1,0-1-1,0 0 0,0 0 1,1 0-54,22 7 966,21 5-966,20 5 847,-55-12-682,-9-5-328,-1 0 0,1 0-1,0-1 1,0 1 0,0 0-1,-1-1 1,1 1 0,2-1 163,-4 0-1557,2 0 463,4 0 438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11 299 11392,'-10'-12'3674,"10"11"-3468,0 1 0,0 0 0,0-1 0,0 1 0,0-1 0,0 1 0,0 0 0,0-1 0,0 1 0,0 0-1,0-1 1,0 1 0,0 0 0,0-1 0,0 1 0,0-1 0,0 1 0,0 0 0,0-1 0,1 1 0,-1 0 0,0-1 0,0 1 0,0 0 0,1 0-1,-1-1 1,0 1 0,0 0 0,1 0 0,-1-1-206,11-9 3955,-6 6-3517,1-4-129,1 0 1,-1-1-1,-1 0 1,1 0-1,-1 0 1,3-9-310,4-16 144,4-13-144,9-28 20,-25 75-20,2-4 5,-1 0 0,1 0-1,0 1 1,0-1-1,1 0 1,2-2-5,-5 5-6,1 1 0,-1-1 0,1 1 0,-1-1 0,1 1 0,0-1 1,-1 1-1,1-1 0,0 1 0,0 0 0,-1 0 0,1-1 0,0 1 0,0 0 0,-1 0 0,1 0 0,0 0 0,0 0 1,0 0-1,-1 0 0,1 0 0,0 0 0,0 0 0,-1 0 0,1 0 0,0 1 0,0-1 0,-1 0 0,1 0 0,0 1 1,0-1-1,-1 1 0,1-1 0,-1 1 0,1-1 0,0 1 0,-1-1 0,1 1 0,0 0 6,6 7-55,1 0 1,-2 1-1,1 0 0,-1 0 0,4 8 55,9 13-190,-11-18 11,17 24-3684,6 16 3863,-29-50-560,-1 0 0,0 0 1,0 0-1,0 1 0,0-1 0,-1 0 1,1 1-1,-1-1 0,1 0 1,-1 1-1,0-1 0,0 1 1,0-1-1,0 0 0,0 1 0,0-1 1,-1 1-1,1-1 0,-1 1 560,-9 8-1338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4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15104,'-12'-7'5631,"12"7"-4383,21-3 192,-18 3-128,25 0-736,-7 0-64,31-3-320,-7-2-128,11-2-32,-13 0-2656,6 1-1088,-8-2 1856,3 8 992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 10752,'-6'-15'3509,"6"15"-3296,-1 0 0,1-1 0,0 1 0,0-1 0,0 1 0,0 0 0,0-1 0,-1 1 0,1-1-1,0 1 1,0 0 0,0-1 0,0 1 0,0-1 0,0 1 0,0 0 0,1-1 0,-1 1 0,0-1 0,0 1 0,0 0 0,0-1 0,0 1 0,1 0 0,-1-1 0,0 1 0,0 0 0,0-1 0,1 1 0,-1 0 0,0-1 0,1 1 0,-1 0-1,0 0 1,1-1 0,-1 1 0,0 0 0,1 0 0,-1 0 0,1-1-213,-1 1 253,0 0 0,1 0 0,-1 0-1,1 0 1,-1 0 0,1 0 0,-1 0-1,0 0 1,1 0 0,-1 0 0,1 0 0,-1 0-1,0 1 1,1-1 0,-1 0 0,1 0-1,-1 0 1,0 1 0,1-1 0,-1 0 0,0 0-253,5 7-233,-2 5 291,0-1 1,-1 1-1,0 6-58,1 7-63,8 68-1638,-10-38-5323,-1-47 6341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5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 9344,'-5'-8'2981,"3"3"3872,9 10-2215,3 1-3457,-6 0-976,-1 1 0,1-1 1,-1 1-1,0 0 1,-1 0-1,0 0 1,0 0-1,1 4-205,3 12 122,8 29-229,3 28 107,-12-60-310,-3-11-1134,0 1 0,-1-1 1,0 1-1,0 0 1444,-1 1-763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5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14848,'0'0'203,"0"0"0,0 0 0,0 0 1,0-1-1,0 1 0,0 0 0,0 0 1,0 0-1,-1 0 0,1 0 1,0 0-1,0 0 0,0 0 0,0 0 1,0-1-1,0 1 0,0 0 0,0 0 1,0 0-1,0 0 0,0 0 0,0 0 1,0-1-1,0 1 0,0 0 1,0 0-1,0 0 0,0 0 0,0 0 1,0 0-1,0-1 0,0 1 0,0 0 1,0 0-1,0 0 0,0 0 1,0 0-1,0 0 0,0-1 0,0 1-203,7-1 3511,18 2-3233,-12-1 522,177 1 520,-47 0-1908,-47-1-2676,62-2-10774,-109-1 11937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12032,'1'-4'6549,"0"6"-2396,2 12-2194,-4 4-1556,1-7-200,0 1 0,1-1 0,1 8-203,-2-15 29,1 0 0,0 0 0,1-1 1,-1 1-1,0-1 0,1 1 0,0-1 0,0 1 1,0-1-1,0 0 0,0 0 0,1 0 1,0 0-30,1 1 51,0-1 0,1 0 0,-1 0 0,1 0 0,0 0 0,0-1 0,-1 0 0,1 0 0,1 0 0,-1-1 0,0 1 0,0-1 0,1 0 0,-1-1 0,0 1 0,3-1-51,11-1 33,0 0 0,0-1 1,-1-1-1,1-1-33,-19 4-3,24-4-1458,0-2 0,4-2 1461,7-7-4515,-30 12 2906,-1 0-1,1 0 1,-1 0-1,0-1 0,3-3 1610,-4-1-1562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6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40 14464,'-19'0'5343,"19"0"-4127,7 3 128,1 5-160,8-8-512,-4 0 0,28-3-384,-7 3-96,23-8-128,-11 1-1120,7-3-448,-7 2-5183,-14 1-2241,-3-1 4576</inkml:trace>
  <inkml:trace contextRef="#ctx0" brushRef="#br0" timeOffset="1">60 208 14848,'9'3'5535,"-9"-3"-4319,40-3 320,-32 3-160,20-4-736,-4 4-96,25-11-416,-9 4-160,20-6 0,-11 2-4288,3-1-1887,-8 2 3135,-4 3 1600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6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26 12800,'-27'-24'8138,"26"22"-5903,1 2-763,4 11-11,3 4-1331,6 15-522,-1 0 0,-1 1 1,6 30 391,-17-59-255,0 0 1,1 0 0,-1 1 0,0-1 0,0 0 0,0 0 0,-1 0 0,1 0 0,0 0 0,-1 0 0,1 0 0,-1 0-1,0 0 1,0 0 0,0 0 0,0 0 0,0 0 0,0 0 0,0-1 0,-1 1 0,1-1 0,0 1 0,-1-1 0,0 1-1,1-1 1,-1 0 0,0 1 0,0-1 0,-1 0 254,-1 1-427,1 0-1,-1-1 1,0 1-1,-1-1 1,1 0-1,0 0 1,0-1-1,0 1 1,0-1-1,-1 0 1,1 0-1,0 0 1,0-1-1,-1 1 1,1-1 427,1 0-242,-2 0 117,0 0 1,0-1-1,0 1 0,0-1 0,1 0 0,-3-1 125,6 2 84,0 0 1,-1 0-1,1 0 0,0 0 0,0 0 1,0 0-1,0 0 0,0 0 0,0 0 1,0 0-1,1-1 0,-1 1 0,0 0 1,1-1-1,-1 1 0,1 0 0,-1-1 1,1 1-1,-1-1 0,1 1 0,0 0 1,0-1-1,0 1 0,0-1 0,0 1 1,0-1-85,1-5 240,1 1 1,0 0-1,0 0 1,0 0 0,1 0-1,0 1 1,0-1-1,0 1 1,1 0 0,0-1-1,0 2 1,0-1-1,1 0 1,1-1-241,11-9 619,0 1 1,0 1-1,12-7-619,-19 13 327,0 1 0,0 1 0,0 0 1,1 0-1,-1 1 0,1 0 0,0 1 0,0 0 0,1 1 0,-1 1 0,0-1 0,6 1-327,-14 1 106,1 1-1,0-1 1,-1 0-1,1 1 1,-1 0-1,0 0 1,1 0-1,1 1-105,-4-2 28,1 1 0,-1 0 0,0-1-1,0 1 1,1 0 0,-1 0 0,0 0-1,0 0 1,0 0 0,0 0 0,0 0-1,0 0 1,-1 0 0,1 1 0,0-1 0,0 0-1,-1 0 1,1 1 0,-1-1 0,1 0-1,-1 1 1,0-1 0,1 1-28,-1 1 19,-1 0-1,1 0 1,-1 0-1,1 0 1,-1 0 0,0 0-1,0-1 1,0 1-1,0 0 1,0 0 0,-1-1-1,1 1 1,-1-1 0,0 1-1,-1 0-18,-8 10 128,0-1 0,-4 4-128,9-10 94,2-3-35,1 1 0,-1-1 0,1 1-1,0 0 1,0 0 0,1 1 0,-2 1-59,4-5 11,-1 0 1,1 1 0,-1-1-1,1 1 1,0-1-1,0 0 1,-1 1-1,1-1 1,0 1 0,0-1-1,0 1 1,1-1-1,-1 0 1,0 1 0,1-1-1,-1 1 1,0-1-1,1 0 1,-1 0 0,1 1-1,0-1 1,0 0-1,-1 0 1,1 1-1,0-1 1,0 0 0,0 0-1,0 0-11,3 2 61,0 1 0,0-1 0,0 0 0,1-1 0,-1 1-1,1-1 1,0 1 0,-1-1 0,1-1 0,0 1 0,0-1-1,0 0 1,5 1-61,10 0-1035,1 0-1,18-2 1036,-34 0-506,-2 0-795,-1 0 1,1 1-1,0-1 1,-1 1-1,1-1 0,0 1 1,-1 0-1,1 0 1,-1 0-1,3 1 1301,-3 0-1010,13 3-4275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7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13 263 13952,'-1'-1'558,"0"1"0,0-1 0,0 1 0,1-1 0,-1 1 0,0-1 0,1 0 0,-1 0 0,0 1 0,1-1 0,-1 0 0,1 0 1,-1 0-1,1 1 0,0-1 0,-1 0 0,1 0 0,0 0 0,-1 0 0,1 0 0,0 0 0,0 0 0,0 0-558,0-11 1828,0 5-3207,0-28 1609,2 1-1,3-16-229,-4 47-6,-1 0 0,1 0 0,0 0 0,-1 0 0,1 0-1,0 0 1,1 0 0,-1 1 0,0-1 0,1 0 0,0 1 0,0-1 6,-2 2-6,1 1 0,-1-1 1,1 1-1,0-1 0,-1 1 1,1 0-1,0-1 0,-1 1 1,1 0-1,0-1 0,-1 1 1,1 0-1,0 0 0,0 0 0,-1 0 1,1 0-1,0 0 0,0 0 1,-1 0-1,2 0 6,-1 0-15,1 1 0,0-1 0,0 1 0,0 0 0,0 0 0,-1 0 0,1 0 0,0 0 0,-1 0 0,1 0 0,0 1 15,20 16-122,-1 1-305,1-2 0,0 0 1,3-1 426,-8-6-41,0 0 1,1-2 0,-1 0-1,17 4 41,-29-10 117,1 0-1,-1-1 0,0 0 0,1 0 1,-1-1-1,0 0 0,1 0 1,-1 0-1,1 0 0,-1-1 0,1 0 1,-1 0-1,0 0 0,0-1 0,1 0 1,-1 0-1,0 0 0,-1 0 1,4-3-118,-6 4 38,-1 0-1,1-1 1,0 1-1,-1-1 1,1 0-1,-1 1 0,0-1 1,0 0-1,0 0 1,1 0-1,-2 0 1,1 0-1,0 0 0,0 0 1,0-1-37,0-2 31,0 0 0,-1 1 0,1-1 0,-1 0 0,0 0 0,0 0 0,-1 0-31,-1-12-77,-1 0 0,-1 1 1,-4-12 76,-4-11-2395,12 38 2206,0 1 0,-1-1-1,1 1 1,0-1 0,0 1-1,0-1 1,0 1 0,0-1-1,0 1 1,0 0 0,0-1 0,0 1-1,0-1 1,0 1 0,0-1-1,0 1 1,0-1 0,0 1-1,1-1 1,-1 1 0,0 0 0,0-1-1,0 1 1,1-1 189,0 1-245,-1 0 1,1 0-1,0-1 1,0 1-1,0 0 1,0 0-1,0 0 0,0 0 1,0 0-1,0 1 1,-1-1-1,1 0 1,0 0-1,0 1 1,0-1-1,0 0 0,0 1 1,-1-1-1,1 0 1,0 1 244,28 14-1205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07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74 380 13824,'-20'-12'4511,"36"16"3278,8-2-4990,35-3-3765,-30 1 1712,-18 0-685,-1 0 0,0-1 0,0 1 0,0-2 0,1 0 0,-1 0 0,0-1 0,-1 0 0,4-2-61,-12 5-3,0 0 0,0-1 0,0 1 0,0-1 0,0 1 0,0-1 0,0 1 0,0-1 0,0 1 0,-1-1 0,1 0 0,0 0 0,0 1 0,-1-1 0,1 0 0,-1 0 0,1 0 0,-1 0 0,1 0 0,-1 0 0,1 0 0,-1 1 0,0-2 0,1 1 0,-1 0 0,0 0 0,0 0 0,0 0 0,0 0 0,0 0-1,0 0 1,0 0 0,0 0 0,0 0 0,0 0 0,-1 0 0,1 0 0,0 0 0,-1 0 0,1 0 0,-1 0 0,1 0 0,-1 0 0,0 0 3,-3-5-24,-1 0 0,0 1 0,0-1 0,-1 1 0,0 0-1,-3-2 25,-38-25 17,17 16 87,-21-9-104,33 17 80,0-1-1,1 0 1,0-1-1,0-1 0,-11-10-79,27 21-1,0-1 0,-1 0-1,1 0 1,0 0 0,0 0-1,0 0 1,0 0 0,0-1-1,1 1 1,-1 0-1,0 0 1,0-1 0,1 1-1,-1 0 1,1-1 0,-1 1-1,1-1 1,0 1 0,-1 0-1,1-1 1,0 1-1,0-1 1,0 1 0,0-1-1,0 1 1,1-1 0,-1 1-1,0-1 1,1 1 0,-1 0-1,0-1 1,1 1 0,0 0-1,-1-1 1,1 1-1,0 0 1,0 0 0,0-1-1,0 1 1,0 0 0,0 0 1,5-5-19,1 0 0,0 1 1,0 0-1,1 0 0,-1 1 0,4-2 19,-6 4-2,5-5-331,1 1 0,0 1 0,0 0 1,1 1-1,-1 0 0,1 1 0,0 0 0,0 1 1,0 0-1,11 0 333,-21 2-188,1 0 0,-1 0-1,1 0 1,-1 0 0,1 1 0,-1-1 0,2 1 188,-3 0-50,-1-1-1,1 1 1,-1-1 0,1 1 0,-1-1 0,1 1 0,-1-1 0,1 1 0,-1-1 0,1 1 0,-1-1 0,0 1 0,1 0 0,-1-1-1,0 1 1,0 0 0,1-1 0,-1 2 50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22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33 10880,'-3'-6'1632,"3"3"-1193,-1 1 0,0-1 1,-1 1-1,1-1 0,0 1 0,-1 0 0,0-1-439,2 2 442,-1 1-1,1-1 0,-1 1 1,1-1-1,-1 1 0,0 0 1,1-1-1,-1 1 0,1-1 1,-1 1-1,0 0 0,1 0 0,-1 0 1,0-1-1,1 1 0,-1 0 1,0 0-1,0 0-441,0 0 2011,1 2-1797,-1-1 1,1 1 0,0 0 0,0 0 0,0-1 0,0 1 0,1 0 0,-1-1 0,1 2-215,-1-3 87,1 7-56,1-1-1,0 1 1,1-1 0,-1 0 0,1 0-1,0 0 1,1-1 0,-1 1 0,1-1-1,0 0 1,1 1 0,-1-2 0,1 1-31,7 6 18,0-1 1,1 0 0,0-1-1,10 5-18,-13-8-309,0 0 0,1-1 0,-1 0-1,1 0 1,12 2 309,-7-2-5191,-7 1-6967,-5-2 6889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1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1 461 8448,'0'-2'389,"0"1"1,-1 0 0,1-1-1,0 1 1,0 0-1,0-1 1,0 1 0,0-1-1,1 1 1,-1 0-1,0-1 1,1 1 0,-1 0-1,1 0 1,-1-1 0,1 1-1,0 0 1,-1 0-1,1 0 1,0 0 0,0-1-1,0 1 1,0 0-1,0 1 1,0-1 0,0 0-1,0 0 1,1 0-390,1-2 357,1 0 0,0 0 0,0 1 0,0-1 0,0 1 0,0 0 0,1 0 0,1 0-357,6-1 146,0 1 1,0 0-1,1 1 1,-1 1-1,10 0-146,16 3 145,8 2-145,8 2 115,1-4 57,0-2 1,0-3-1,20-4-172,295-25 501,-91 19-405,2 12-85,29-3 80,9-1 26,17-2-202,-34 6 90,23 7 0,-189-6 166,28-7-171,-89 2 27,389-26 63,1 1-164,-28 18 100,-48 12-26,33 6 59,-9-7 5,-13 0-11,-21 6-101,-10 5 48,-26-4 11,-13 4-16,-33 3-1,6-3 54,5-1-96,18-9 107,-229-1-28,107-1 2,75-9-28,-120 7-5,-62 2 0,162-6 48,-4-4-96,-3-6 48,373-26 0,-404 31 0,3-5 0,6 3 32,11 3-64,-4-4 64,4 5-64,7-4 64,22-8-64,-11 2 64,169 0-25,-5 0 40,-181 2-122,-41 10 70,1 8-1,27 12 6,125-2 0,-178-1 23,1 0-46,-120-11 66,1-2 0,0-3-1,12-4-42,-25 5 15,1 2 1,-1 2-1,7 2-15,-39 0 2,45-2-22,7-3 20,-9 0-28,7 3 28,583 2-128,-594-2 193,24-5-65,-25 1 63,24 3-63,130 3 0,-103-3 582,-104-5-1644,1 7 858,-1-1-11,0 1 0,0-1 0,0 1-1,0-1 1,-1 1 0,1 0 0,0 0 0,0 0 0,-1 1 0,1-1 0,-2 0 215,-45-9-502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1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90 235 5376,'-2'-1'151,"-6"-5"652,0 2 0,0-1 0,-6-1-803,13 6 182,-1-1-1,1 0 1,-1 0 0,1 0 0,-1 0 0,1 0-1,0 0 1,0-1 0,-1 1 0,1 0 0,0-1-1,0 1 1,0-1 0,0 1 0,1-1 0,-1 1-1,0-1 1,1 0 0,-1 1 0,1-1 0,-1 0-1,1 1-181,-1-7 487,0 0-1,1 0 0,0-1 0,1-3-486,-1-20 856,-3 3 350,3 14 1350,-2 1 0,0-1 0,-3-12-2556,1 21 1785,2 11-1102,-1 14-482,3-18-129,-3 31 68,1 0 0,3 23-140,0-43 3,0 0 0,0 0 0,2 0 0,-1 0 0,1 0 0,1-1 0,0 0 0,5 10-3,-8-19 1,0 0 0,0-1 0,0 1-1,0 0 1,1-1 0,-1 1 0,0-1-1,1 1 1,-1-1 0,1 0 0,-1 1 0,1-1-1,0 0 1,-1 0 0,1 0 0,0 0-1,0 0 1,0-1 0,0 1 0,-1-1 0,1 1-1,0-1 1,2 1-1,-1-2 13,0 1 1,0 0-1,0-1 0,0 0 0,0 0 0,0 0 1,0 0-1,0 0 0,-1 0 0,1-1 0,0 1 1,-1-1-1,1 0 0,-1 0 0,0 0 1,0 0-14,13-13 22,-1-1 1,0-1 0,-1 0 0,-1-1-1,-1 0 1,3-7-23,-10 17 29,1 1-35,-2 8-27,-2 15-61,0-1 56,-1-11 31,1 0 0,0 0 0,1 0 0,-1 0 1,1 0-1,-1 0 0,1 0 0,0 0 0,1-1 0,-1 1 0,1-1 0,-1 0 0,1 0 0,0 1 0,0-2 0,0 1 0,3 2 7,-1-2 1,0-1 0,0 1 0,0 0 0,0-1-1,1 0 1,-1-1 0,1 1 0,-1-1-1,1 0 1,0 0 0,-1 0 0,4-1-1,-2 0 20,0-1 1,0 1 0,-1-1 0,1 0-1,-1-1 1,1 1 0,-1-1 0,1-1-1,-1 1 1,5-4-21,-6 3 32,-1 1 0,0-1 0,0 0-1,0 0 1,-1 0 0,1-1 0,-1 1 0,0-1-1,0 0 1,0 0 0,0 0 0,-1 0 0,1-1-1,-1 1 1,0-1-32,0 0-47,-1-1 0,1 1 0,-1 0 0,0-1 0,0-4 47,-1 8-300,0 0 1,0 0-1,-1 0 0,1 0 0,0 0 1,-1 0-1,1 0 0,-1-1 300,1 2-400,-1 0-1,1 1 0,-1-1 1,1 0-1,0 0 0,-1 1 1,0-1-1,1 0 1,-1 1-1,1-1 0,-1 1 1,0-1-1,1 1 0,-1-1 1,0 1-1,1-1 0,-1 1 1,0 0-1,0-1 401,-1 1-2618,8 0 1178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16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62 14208,'-28'-48'5279,"25"42"-4127,-6-1 672,13 10 64,-4-3-832,5 7-288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1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26623,'11'36'139,"-2"1"0,-1 1-1,-2-1 1,0 18-139,2 6 64,12 128 80,-20-187-142,0 0 1,0 0-1,1 0 1,-1 1 0,1-1-1,0 0 1,-1 0-1,1 0 1,0 0-1,0 0 1,0-1-1,0 1 1,1 0 0,-1 0-3,0-1 2,0-1 0,0 1 1,0-1-1,0 1 0,0-1 0,0 1 1,0-1-1,0 0 0,0 1 1,0-1-1,1 0 0,-1 0 1,0 0-1,0 0 0,0 0 1,0 0-1,1 0 0,-1 0 1,0 0-1,0-1 0,0 1 1,0 0-1,0-1 0,0 1 1,0-1-1,1 0-2,8-4-2,1-1 1,-1 0-1,0-1 1,-1 0-1,0 0 1,7-8 1,-4 4-36,1 0 1,10-6 35,-22 17 3,-1 0 0,0-1 0,1 1 0,-1 0 0,0-1 0,1 1 0,-1 0 0,1 0-1,-1-1 1,0 1 0,1 0 0,-1 0 0,1 0 0,-1 0 0,1 0 0,-1-1 0,0 1 0,1 0 0,-1 0 0,1 0 0,-1 0 0,1 0 0,-1 0 0,1 1 0,-1-1 0,1 0 0,-1 0 0,0 0 0,1 0 0,-1 0 0,1 1 0,-1-1-1,1 0 1,-1 0 0,0 1 0,1-1 0,-1 0 0,0 1 0,1-1 0,-1 0 0,0 1 0,0-1 0,1 0 0,-1 1 0,0-1 0,0 1 0,0-1 0,1 1 0,-1-1 0,0 0 0,0 1 0,0-1 0,0 1 0,0-1 0,0 1 0,0-1-1,0 1-2,1 5 48,-1-1 0,0 1-1,0 0 1,-1 4-48,0-2 57,0 2 24,1 1 1,0 0-1,0 0 1,2 0-1,1 8-81,-3-16-56,1 0 0,0-1 0,0 0 0,0 1 0,0-1 0,0 0 0,1 1 0,-1-1 0,0 0 0,1 0 0,0 0 0,1 1 56,-2-2-135,0 0 0,1 0-1,-1 0 1,1 0 0,-1-1 0,1 1-1,0 0 1,-1-1 0,1 1-1,0-1 1,0 1 0,-1-1-1,1 0 1,0 0 0,0 0-1,-1 0 1,1 0 0,0 0 0,-1-1-1,1 1 136,5-1-1334,0-1 0,0 0 0,0-1 0,0 1 0,0-1 0,-1 0 0,6-4 1334,6-5-3239,15-14 3239,-4 4 5207,-28 21-4985,0 0 0,0 0-1,0 1 1,0-1 0,0 1 0,1-1 0,-1 1 0,0-1 0,0 1 0,1 0-1,-1-1 1,0 1 0,0 0 0,1 0 0,-1 0 0,0 0 0,1 0-1,-1 1 1,0-1 0,0 0 0,1 0 0,-1 1 0,0-1 0,0 1 0,0-1-1,0 1 1,1 0 0,-1-1 0,0 1 0,0 0 0,0 0 0,0 0-222,19 9 1380,-15-8-1269,1-1 1,0 0 0,0 0-1,0-1 1,-1 0 0,1 0 0,0 0-1,0-1 1,0 0 0,0 0 0,-1 0-1,1-1-111,7-2 112,0 0-1,0-1 1,-1-1-1,8-5-111,-17 9 4,0 1-1,0-1 1,-1 1-1,1 0 1,1 0-1,-1 0 1,0 0 0,0 1-1,0-1 1,0 1-1,0-1 1,1 1-1,-1 0 1,0 1-1,0-1 1,3 1-4,-4 0-1,1 0-1,0 0 1,-1 0 0,1 1-1,0-1 1,-1 1-1,0-1 1,1 1 0,-1 0-1,0 0 1,0 0-1,0 0 1,0 1 0,0-1-1,-1 0 1,1 1 0,-1-1-1,1 2 2,3 6 16,-1 0 1,0 0-1,-1 1 0,-1-1 0,1 1 1,-2-1-1,1 1 0,-1 0 0,-1 0 1,0-1-1,-1 1 0,0 5-16,-4 14 399,-1 0 0,-1 0 0,-9 23-399,14-47 35,-1 0 0,0 1 0,0-1 0,-1 0 0,0-1 0,0 1 0,0-1 0,-1 0 0,0 0 0,0 0 0,0 0 0,0-1 0,-1 0 0,1 0 0,-1 0 0,0-1 0,-1 0-1,1 0 1,-3 0-35,3 0-180,-1-1 0,0 0 0,0 0-1,0-1 1,0 0 0,0 0-1,0-1 1,0 0 0,0 0-1,0 0 1,0-1 0,0 0-1,0 0 1,0-1 0,1 0 0,-1 0-1,0-1 1,-2-1 180,6 3-204,1 0 1,0-1 0,1 1-1,-1 0 1,0-1 0,0 1-1,0-1 1,1 1-1,-1-1 1,1 0 0,-1 0-1,1 0 1,0 0-1,0 0 1,0 0 0,0 0-1,0 0 1,0 0-1,1 0 1,-1-1 0,1 1-1,-1-2 204,2 1-116,0 0 0,0 0 0,0 0 0,0 0 0,0 0 0,1 0 0,0 0 0,0 0 116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17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314 254 8448,'1'0'193,"-1"0"-1,0 0 1,1 1 0,-1-1 0,0 0 0,1 0-1,-1 1 1,0-1 0,0 0 0,1 1 0,-1-1-1,0 0 1,0 1 0,0-1 0,1 0 0,-1 1 0,0-1-1,0 0 1,0 1 0,0-1 0,0 1 0,0-1-1,0 0 1,0 1 0,0-1 0,0 1 0,0-1-1,0 0 1,0 1 0,0-1 0,0 1 0,0-1 0,0 0-1,0 1 1,-1-1 0,1 1 0,0-1 0,0 0-1,0 1 1,-1-1-193,0 1 511,0 0-1,0 0 1,0 0-1,0 0 1,0 0-1,0-1 1,0 1-1,0 0 1,0-1-1,-1 1 1,1-1-1,0 1 1,0-1-1,-1 0 1,1 1-511,-36 6 2326,1-1-1,-11-1-2325,35-4 103,1-1-1,-1 0 1,0-1-1,0 0 0,0 0 1,1-2-1,-1 1 1,1-1-1,-4-2-102,11 3-1,0 0 0,0 0 0,1 0 1,-1-1-1,1 1 0,0-1 0,0 0 0,0 0 0,0 0 0,0 0 0,1 0 1,-1-1-1,1 1 0,0-1 0,0 0 0,0 0 0,0 1 0,1-1 0,0 0 1,0 0-1,0-1 0,0 1 0,0 0 0,1 0 0,0 0 0,0 0 0,0-1 1,0 1 0,1-5 0,0 0 1,0 0 0,1 1-1,0-1 1,0 1 0,1-1 0,1 1-1,-1 0 1,1 0 0,0 0-1,1 0 1,4-5-1,-2 5-65,0 0 1,1 0-1,-1 1 0,1 0 0,1 1 0,1-1 65,-7 5-71,0-1-1,0 2 0,0-1 0,1 0 0,-1 1 0,0-1 0,1 1 0,-1 0 0,1 0 1,0 0-1,-1 1 0,1-1 0,-1 1 0,1 0 0,0 0 0,-1 0 0,1 1 0,0-1 0,0 1 72,-3 0-34,1-1-1,-1 1 0,1-1 0,-1 1 0,0 0 1,0 0-1,0 0 0,1-1 0,-1 1 0,0 0 1,0 0-1,0 1 0,0-1 0,0 0 0,-1 0 1,1 0-1,0 1 0,0-1 0,-1 0 0,1 1 1,-1-1-1,1 0 0,-1 1 0,0-1 0,0 1 0,1-1 1,-1 1-1,0-1 0,0 1 0,0-1 0,-1 1 1,1-1-1,0 1 0,-1-1 35,0 7-39,-1-2 0,0 1-1,0 0 1,-1 0 0,0-1 0,-1 3 39,-2 0 78,0 0 0,0 1 1,-1 0-79,-10 12 234,14-14-226,7-8-310,13-11-984,-10 6 536,8-4-297,1 1 0,-1 0 1,2 1-1,4-1 1047,34-8-891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18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126 506 16128,'-19'11'6463,"-16"10"597,33-20-7071,0 0 0,0 0 0,-1 0 0,1-1-1,-1 1 1,1 0 0,0-1 0,-2 0 11,3 0-1,1 0 0,0 0 0,0 0 0,0 0-1,0 0 1,-1 0 0,1 0 0,0 0 0,0 0 0,0 0 0,0 0 0,-1 0 0,1 0 0,0-1 0,0 1 0,0 0 0,0 0 0,0 0 0,-1 0-1,1 0 1,0 0 0,0-1 0,0 1 0,0 0 0,0 0 0,0 0 0,0 0 0,0 0 0,0-1 0,-1 1 0,1 0 0,0 0 0,0 0 0,0 0-1,0-1 1,0 1 0,0 0 0,0 0 0,0 0 0,0-1 1,3-9-64,7-10-117,-8 17 90,0 0 0,1 0-1,0 0 1,0 0 0,0 1 0,0-1 0,0 1 0,0-1 0,0 1 0,1 0 0,0 1 0,-1-1-1,2 0 92,9-3-747,0 1-1,1 1 0,0 0 748,31-9-2481,-45 12 2495,-1-1 0,0 1 0,1 0 0,-1 0 1,1 0-1,-1 0 0,0 0 0,1-1 1,-1 1-1,1 0 0,-1 0 0,0-1 0,1 1 1,-1 0-1,0-1 0,0 1 0,1 0 0,-1-1 1,0 1-1,0 0 0,1-1 0,-1 1 1,0-1-1,0 1-14,0-1 40,0 1 0,0 0 1,0 0-1,0-1 1,0 1-1,0 0 0,0-1 1,-1 1-1,1 0 0,0 0 1,0-1-1,0 1 1,-1 0-1,1 0 0,0-1 1,0 1-1,-1 0 0,1 0 1,0 0-1,0-1 0,-1 1 1,1 0-1,0 0 1,0 0-1,-1 0-40,0-1 39,0 1 0,0 0-1,1-1 1,-1 1 0,0 0 0,0 0-1,0 0 1,0 0 0,0 0 0,0 0 0,0 0-1,0 0 1,0 0 0,0 0 0,0 0-1,0 1 1,0-1 0,0 0 0,1 1 0,-1-1-1,0 0 1,0 1 0,0-1 0,0 1 0,1 0-39,-8 6 17,4-3-12,0 0 0,0 0 0,0 1 0,0-1 0,0 3-5,3-6 33,0 0 0,0 0 0,0 0 1,0 0-1,0 0 0,0 0 0,-1 0 0,1 0 0,0 0 0,0-1 0,-1 1 0,1-1 0,-1 1 0,1-1 0,-1 1-33,-25 4 835,13-2-385,10-2-347,0 0 0,0-1 0,0 1-1,0-1 1,-1 0 0,1 0 0,0 0-1,0 0 1,0-1 0,0 0 0,0 0-1,0 0 1,0 0 0,0-1 0,-2 0-103,4 1 13,0-1 1,0 1-1,1 0 0,-1-1 1,0 1-1,1-1 1,-1 0-1,1 1 1,0-1-1,-1 0 0,1 0 1,0 0-1,0 0 1,0 0-1,0 0 1,1 0-1,-1-1 0,0 1 1,1 0-1,0 0 1,-1 0-1,1-1 1,0 1-1,0 0 0,0 0 1,1-1-1,-1 1 1,0 0-1,1-1-13,1-5-44,0 1-1,0 0 1,0 1-1,1-1 1,0 0-1,0 1 1,1 0-1,0-1 1,0 1-1,0 1 1,1-1-1,-1 1 1,2-1-1,-1 1 1,0 1-1,1-1 1,0 1-1,3-2 45,-3 3-196,-1 0 0,1 0-1,0 1 1,0 0 0,0 0 0,0 0-1,0 1 1,1 0 0,-1 0 0,0 0-1,1 1 1,-1 0 0,0 0-1,1 1 1,-1 0 0,0 0 0,1 0-1,-1 1 1,0 0 0,0 0 0,2 1 196,-7-3 31,-1 1 0,1-1 0,-1 0 1,1 1-1,0-1 0,-1 0 1,1 0-1,-1 0 0,1 0 1,0 0-1,-1 0 0,1 0 0,0 0 1,-1 0-1,1 0 0,0 0 1,-1 0-1,1 0 0,0 0 1,-1 0-1,1-1 0,-1 1 0,1 0 1,0-1-1,-1 1-31,1-1 48,0 0 0,0 1 0,-1-1-1,1 0 1,0 0 0,-1 0 0,1 0 0,-1 0-1,0 0 1,1 0 0,-1 0 0,0 0 0,1-1-1,-1 1-46,1-8 220,0 1 0,-1-1 1,0 1-1,-1-4-221,1 1 132,-1-16 150,-2 0 0,-1 1 1,-5-18-283,2 8-207,-1-16 207,9 34-892,-1 18 731,0 0 1,1-1-1,-1 1 1,0 0-1,0 0 1,0-1-1,0 1 0,1 0 1,-1-1-1,0 1 1,0 0-1,1 0 0,-1-1 1,0 1-1,0 0 1,1 0-1,-1 0 1,0 0-1,1-1 0,-1 1 1,0 0-1,1 0 1,-1 0-1,0 0 1,1 0-1,-1 0 161,3 0-783,0 1 0,-1-1 1,1 1-1,0 0 0,-1 0 0,1 0 1,-1 0-1,1 1 0,0 0 783,2 0 96,15 11-1370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1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46 12032,'-7'-14'4133,"6"12"-3136,0 0-1,0-1 0,0 1 1,-1 0-1,1 0 0,0 0 1,-1 0-1,0 0 0,1 0 1,-2 0-997,2 1 153,-1 0-1,0 0 1,0 0 0,0 0 0,1 0 0,-1 1 0,0-1 0,0 1 0,0-1 0,-1 1-153,-3-1 81,1 1 1,-1 0-1,1 1 1,-1-1-1,1 1 1,0 0-1,-1 1 1,1-1-1,0 1 1,0 0 0,0 0-1,-4 3-81,-3 1 87,1 1 1,0 0-1,1 1 1,-8 6-88,11-8 22,1 0-1,0 1 1,0 0 0,1 0 0,-1 1 0,1-1-1,-1 5-21,4-9-5,1-1 0,0 1-1,0-1 1,0 1-1,0 0 1,0-1-1,0 1 1,1 0-1,-1 0 1,1-1-1,0 1 1,0 0-1,0 0 1,0 0-1,0 0 1,1-1 0,-1 1-1,1 0 1,0 0-1,0-1 1,0 1-1,0-1 1,0 1-1,1-1 1,0 1 5,-1-1 0,0-1-1,0 0 1,0 0 0,1 0 0,-1 0 0,1 0-1,-1 0 1,1-1 0,-1 1 0,1 0 0,-1-1 0,1 1-1,-1-1 1,1 0 0,0 1 0,-1-1 0,1 0-1,0 0 1,-1 0 0,1 0 0,0 0 0,-1-1 0,1 1 0,6-1 7,-1-1 1,1 0 0,-1 0-1,2-1-7,1-1 27,-1-1-1,0 0 1,0 0-1,0-1 0,5-5-26,-4 4-12,-1 1 0,1 0 0,8-4 12,-17 10-9,0-1 0,0 1 0,1 0 0,-1 0 0,0-1 0,0 1 0,1 0 0,-1 0-1,0 0 1,1 0 0,-1 0 0,0 1 0,0-1 0,1 0 0,-1 1 0,0-1 0,0 1-1,0-1 1,1 1 0,-1-1 0,0 1 0,0 0 0,0-1 0,0 1 0,0 0 0,0 0 0,0 0-1,0 0 1,-1 0 0,1 0 0,0 0 0,0 1 9,4 5-60,-1 1 0,1 0 1,-2 0-1,3 5 60,-2-3-56,12 25-41,-2 0 0,-1 1 0,-2 1 0,-2 0-1,-1 0 98,-6-29 94,-2 0-1,1 1 0,-1-1 0,0 0 0,-1 0 0,0 1 1,0-1-1,0 0 0,-4 8-93,4-12 35,-1 0 1,1 0-1,-1 0 0,0-1 0,0 1 1,-1 0-1,1-1 0,-1 0 1,0 1-1,0-1 0,0 0 1,0 0-1,0-1 0,-1 1 1,1-1-1,-1 0 0,0 1 0,1-2 1,-5 3-36,-3-1-45,1 0 0,-1-1 1,0 0-1,0 0 1,0-2-1,0 1 0,-4-1 45,-2-1-14,-1 0 1,1-2-1,0 0 0,-6-2 14,17 4-30,0-1 0,0 0-1,0 0 1,1-1 0,-4-1 30,8 3-70,-1 0 1,1 0-1,0 0 0,-1 0 0,1 0 1,0 0-1,0 0 0,0 0 1,0 0-1,0-1 0,0 1 0,0 0 1,0-1-1,0 1 0,1-1 0,-1 1 1,1-1-1,-1 1 0,1-1 0,-1 0 1,1 1-1,0-1 0,0-1 70,0 0-316,0 0-1,1 0 1,-1 0 0,1 1-1,0-1 1,0 0-1,0 0 1,0 0 0,1 1-1,-1-1 1,2-1 316,22-29-2813,-11 18 1856,0 1-1,4-1 958,37-29-768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19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228 265 13696,'-3'-1'687,"-2"0"37,0 1-1,0-1 1,0 1 0,0 0 0,0 0-1,0 0 1,0 1 0,0 0-1,1 0 1,-1 0 0,0 0 0,0 1-1,-2 1-723,0 0 431,1 0-1,-1 0 1,0-1-1,0 0 1,0-1-1,0 1 0,0-1 1,0-1-1,0 1 1,0-1-1,-4-1-430,8 1 35,0 0-1,0 0 1,1-1-1,-1 1 0,0-1 1,0 0-1,1 1 1,-1-2-1,0 1 0,1 0 1,-1 0-1,1-1 1,-1 1-1,1-1 1,0 0-1,0 0 0,0 0 1,0 0-1,0 0 1,0 0-1,0 0 1,1-1-1,-1 1 0,1-1 1,0 1-1,0-1 1,0 0-1,0 1 0,-1-3-34,1-2-69,1 1 0,-1-1-1,1 1 1,0-1 0,0 0-1,1 1 1,0-1 0,0 1-1,1-1 1,-1 1 0,1 0-1,1 0 1,-1 0 0,1 0-1,0 0 1,1 0 0,-1 1-1,1-1 1,0 1 0,1 0-1,-1 0 1,1 1 0,0-1-1,0 1 1,0 0 0,1 0-1,-1 1 1,1 0 0,0 0-1,0 0 1,0 1 69,-4 1-112,-1 0-1,0 1 1,1-1 0,-1 1-1,0 0 1,1 0-1,-1-1 1,1 1 0,-1 0-1,1 0 1,-1 0-1,0 0 1,1 1 0,-1-1-1,1 0 1,-1 1-1,0-1 1,1 1 0,-1-1-1,1 1 113,-1 0-210,0-1-1,-1 1 0,1 0 0,0 0 0,0 0 1,-1 0-1,1 0 0,0 0 0,-1 0 1,1 0-1,-1 0 0,1 1 0,-1-1 0,0 0 1,1 0-1,-1 0 0,0 1 0,0-1 1,0 0-1,0 0 0,0 0 0,0 1 0,0-1 1,0 0 210,-6 36-8118,0 5 3004,6-42 5170,0 0-1,0 1 0,0-1 1,0 0-1,1 1 0,-1-1 1,0 0-1,0 1 1,0-1-1,0 0 0,0 1 1,1-1-1,-1 0 0,0 1 1,0-1-1,0 0 1,1 0-1,-1 1 0,0-1 1,1 0-1,-1 0 1,0 0-1,0 1 0,1-1 1,-1 0-1,1 0-55,18 16 1410,1-2 0,0 0-1,1-2 1,1 0 0,0-1-1,1-1-1409,6 2 1732,0-2-1,0 0 1,24 3-1732,-51-13 185,0 1-1,1-1 1,-1 0-1,0 0 1,1-1 0,-1 1-1,0 0 1,0-1-1,0 1 1,1-1 0,-1 0-1,0 1 1,0-1-1,0 0 1,0 0 0,0-1-1,0 1 1,1-1-185,-2 1 81,-1 0 0,1 0 0,0 0 0,0 0 0,0 0 0,-1 0 0,1 0 0,0 0 0,-1 0 0,1 0 0,-1-1 0,1 1 0,-1 0 0,0 0 0,1 0 0,-1-1 0,0 1 0,0 0 0,0-1 0,0 1 0,0 0 0,0 0 0,0-1 0,-1 1 0,1 0 0,0 0 0,-1-1 0,1 1-1,-1 0 1,1 0 0,-1 0 0,0 0-81,-4-7 124,-1 1 0,0 0 0,-1 0 0,1 0 0,-1 1 0,-1 0 0,1 1-1,-4-3-123,-20-16 273,24 18-204,0 0-4,0 0 0,1 0 1,-1-1-1,1-1-65,5 7 4,0 0-1,0 0 1,0 0 0,1 0-1,-1 0 1,0 0 0,1 0-1,-1-1 1,1 1 0,-1 0-1,1-1 1,-1 1 0,1 0-1,0-1 1,0 1 0,0 0-1,0-1 1,0 1 0,0 0-1,0-1 1,0 1 0,0 0-1,1-1 1,-1 1-1,0 0 1,1-1 0,-1 1-1,1-1-3,2-2 3,1 0 0,-1 0-1,1 1 1,0-1 0,0 1-1,0-1 1,0 1 0,1 1-3,38-22-59,-34 19 38,-6 3 91,19-9-971,0 0-1,8-1 902,-24 10-293,0 0-1,0 0 1,1 1 0,-1 0-1,0 0 1,1 0-1,-1 1 1,1 0 0,-1 0-1,1 1 1,2 0 293,24 11-491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59 139 4992,'-10'-17'2323,"0"-1"0,-2-6-2323,-4-18 7225,8 16-2238,5 20-2578,6 19-1719,5 26-108,14 55 72,-17-77-615,1-1 0,0 0 0,1-1 0,7 11-39,-12-23-3,-1 0 1,1 0 0,0 0 0,0-1-1,0 1 1,0-1 0,1 1 0,-1-1-1,1 0 1,-1 0 0,1 0 0,0 0-1,0 0 1,0-1 0,0 1 0,0-1-1,0 0 1,0 0 0,0 0 0,0 0-1,1 0 1,-1-1 0,0 0 0,1 1 0,-1-1-1,1 0 3,1-1-15,1-1 0,0 1 1,-1-1-1,0 1 0,1-1 0,-1-1 0,0 1 0,0-1 0,0 0 0,-1 0 1,1-1-1,-1 1 0,1-1 0,2-3 15,-2 1-48,0-1 0,0 1 0,0-1 0,-1 1 0,0-1 0,0-1 0,0-2 48,20-54-147,-18 44 139,2 4-69,-8 15 76,0 1 0,0 0 1,0 0-1,0 0 1,1-1-1,-1 1 0,0 0 1,0 0-1,0 0 1,1 0-1,-1-1 1,0 1-1,0 0 0,0 0 1,1 0-1,-1 0 1,0 0-1,0 0 0,1 0 1,-1 0-1,0-1 1,0 1-1,1 0 1,-1 0-1,0 0 0,1 0 1,-1 0-1,0 1 1,0-1-1,1 0 1,-1 0-1,0 0 0,0 0 1,1 0-1,-1 0 1,0 0-1,0 0 0,0 1 1,1-1-1,-1 0 1,0 0-1,0 0 1,0 0-1,1 1 0,-1-1 1,0 0-1,0 0 1,0 0-1,0 1 1,1-1-1,-1 0 0,0 0 1,0 1-1,0-1 1,0 0-1,0 0 0,0 1 1,0-1-1,0 0 1,8 21-29,-7-17 17,0-1 1,0 1-1,1-1 1,-1 1-1,1-1 1,0 0-1,0 0 0,0 0 1,2 2 11,-2-2 23,1 0 1,0-1 0,-1 1-1,1-1 1,0 0-1,0 0 1,0 0 0,0 0-1,0-1 1,1 1-1,-1-1 1,0 0 0,1 0-1,-1 0 1,1 0-1,-1-1 1,1 1 0,0-1-1,-1 0 1,1 0-1,-1 0 1,1-1 0,0 1-1,-1-1 1,1 0-1,-1 0 1,0 0 0,1 0-1,-1-1 1,0 1-1,1-1 1,-1 0 0,0 0-1,-1 0 1,1 0-1,0-1 1,0 1 0,-1-1-1,0 0 1,2-2-24,5-8 128,-1-1 0,-1 0 0,0 0 0,-1-1 0,-1 0 0,0 0 0,0-6-128,-3 15-69,-2 6-135,0-1 1,1 0 0,-1 0 0,0 0 0,0 1-1,1-1 1,-1 0 0,0 0 0,1 1 0,-1-1-1,1 0 1,-1 1 0,1-1 0,-1 0 0,1 1-1,0-1 1,-1 1 0,1-1 203,0 1-683,0 0 0,1-1 0,-1 1 0,0 0-1,0 0 1,0 0 0,0 0 0,0 0 0,1 1 0,-1-1 0,0 0 0,0 1 0,0-1 0,0 1 683,15 3-3115,3 3 1494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1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51 14208,'-9'-12'2849,"0"0"1,-1 1 0,-3-3-2850,13 14 69,0 0 0,0 0 1,0 0-1,0 0 1,0 0-1,0 0 0,0-1 1,-1 1-1,1 0 1,0 0-1,0 0 0,0 0 1,0 0-1,0 0 1,0 0-1,0 0 1,-1 0-1,1-1 0,0 1 1,0 0-1,0 0 1,0 0-1,0 0 0,0 0 1,-1 0-1,1 0 1,0 0-1,0 0 0,0 0 1,0 0-1,0 0 1,-1 0-1,1 0 0,0 0 1,0 0-1,0 0 1,0 0-1,0 0 0,0 0 1,-1 1-1,1-1 1,0 0-1,0 0 0,0 0 1,0 0-1,0 0 1,0 0-1,0 0 0,-1 0 1,1 0-1,0 1 1,0-1-1,0 0 0,0 0 1,0 0-1,0 0 1,0 0-70,0 9 391,0-7-296,0 8-34,0 91 449,11 86-510,-6-138-8,-4-30-28,1 0 1,0 0-1,2-1 0,0 1 0,3 5 36,-7-23-2,0 0 0,0 0 1,1 0-1,-1 0 0,1 0 0,-1 0 0,1 0 0,-1 0 0,1 0 0,0 0 1,0 0-1,-1 0 0,1-1 0,0 1 0,0 0 0,0 0 0,0-1 1,0 1-1,0-1 0,0 1 0,0-1 0,0 1 0,0-1 0,0 1 0,0-1 1,0 0-1,0 0 0,0 0 0,0 0 0,0 0 0,1 0 0,-1 0 1,0 0-1,0 0 0,0 0 0,0 0 0,0-1 0,0 1 0,0 0 0,1-1 2,4-2-11,0 0 0,0-1 0,0 1 0,0-1 0,0 0-1,0-2 12,-4 5-7,46-39-66,-17 13 24,2 2 0,8-3 49,-40 27 0,1 0 0,-1 0 0,1 0 0,-1 0 0,1 0 0,-1 1 0,1-1 0,0 1 0,-1-1 0,1 1 0,0 0 0,0-1 0,-1 1 0,1 0 0,0 0 0,0 0-1,1 1 1,-2-1 3,0 1-1,0-1 1,0 1-1,0 0 0,0 0 1,0-1-1,0 1 0,0 0 1,0 0-1,0 0 1,0 0-1,-1 0 0,1 0 1,0 0-1,-1 0 0,1 0 1,-1 1-1,1-1 1,-1 0-1,0 0 0,1 0 1,-1 1-1,0-1 0,0 0 1,0 1-3,4 31 3,-3-20 28,0 0 0,1 0 0,2 7-31,-3-17-37,0 0 0,0 0 1,0 1-1,1-1 0,-1-1 1,1 1-1,0 0 0,0 0 1,-1-1-1,2 1 0,-1-1 1,0 1-1,0-1 1,1 0-1,0 0 0,0 0 37,-2-1-155,0 0 0,0-1 0,0 1 1,0-1-1,0 0 0,0 1 0,0-1 0,0 0 0,0 0 0,0 0 0,0 0 0,1 1 0,-1-2 0,0 1 1,0 0-1,0 0 0,0 0 0,0 0 0,0-1 0,1 1 155,20-12-1995,-22 11 1984,20-13-725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22.4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22 11904,'0'-1'536,"1"-1"0,-1 1 0,0 0 0,1 0 1,-1 0-1,1-1 0,0 1 0,-1 0 0,1 0 0,0 0 1,0 0-1,0 0 0,0 0 0,0 1 0,0-2-536,1 2 751,-1-1-1,1 0 1,0 1-1,0-1 1,0 1-1,-1 0 1,1 0-1,0-1 1,0 1-1,0 0 1,0 1-751,-2-1 16,0 0 0,1 0 0,-1 0 0,0 0 0,0 0 0,0 0 0,1 0 0,-1 0 0,0 0 0,0 1 0,0-1-1,0 0 1,0 0 0,1 0 0,-1 0 0,0 0 0,0 1 0,0-1 0,0 0 0,0 0 0,0 0 0,0 0 0,1 1 0,-1-1 0,0 0 0,0 0 0,0 0 0,0 1 0,0-1 0,0 0 0,0 0 0,0 0 0,0 1 0,0-1 0,0 0 0,0 0-16,-2 13 315,-8 21-42,-12 28-273,1-6 10,6-14 27,5-17-47,2 1-1,0-1 0,2 2 1,0 2 10,2 17-1136,4-46 1016,0 0 0,0 0 0,0 1 0,0-1 0,0 0 1,0 0-1,0 1 0,0-1 0,0 0 0,0 0 0,0 1 0,0-1 1,0 0-1,0 0 0,1 1 0,-1-1 0,0 0 0,0 0 0,0 1 0,0-1 1,0 0-1,1 0 0,-1 0 0,0 1 0,0-1 0,0 0 0,0 0 0,1 0 1,-1 0-1,0 1 0,0-1 0,1 0 0,-1 0 0,0 0 0,0 0 1,1 0-1,-1 0 0,0 0 0,0 0 0,1 0 0,-1 0 0,0 0 120,7-2-672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14464,'0'-4'1385,"0"4"-1146,0-1 1,0 0-1,0 1 0,0-1 1,0 1-1,0-1 0,0 0 1,0 1-1,0-1 0,0 0 1,0 1-1,0-1 0,0 1 0,1-1 1,-1 0-1,0 1 0,1-1 1,-1 1-1,0-1 0,1 1 1,-1-1-1,1 0-239,0 1 1675,-1 0-11,4 8 373,0-3-1990,0 1 0,0-1 0,1-1 0,0 1 0,0 0 0,0-1 0,1 0 0,0-1 0,-1 1 0,1-1-1,0 0 1,1 0 0,-1-1 0,0 0 0,1 0 0,0 0 0,-1-1 0,1 0 0,0 0 0,-1-1 0,1 0 0,0 0 0,0-1 0,0 1 0,-1-1 0,1-1 0,-1 1 0,1-1 0,-1-1 0,1 1 0,1-2-47,0 1 73,-1-1 1,1 0-1,-1-1 1,0 0-1,0 0 0,0 0 1,4-5-74,-7 6 29,0-1 1,0 0 0,0 0-1,-1 0 1,0-1 0,0 0-1,0 1 1,-1-1 0,0 0-1,1-2-29,-2 50-309,5 16-157,3 0 1,5 13 465,3 23-109,-16-87 171,1 0 0,-2 0 0,1 0-1,-1 0 1,0 0 0,0 0 0,-1 0 0,0 0 0,-1 0-1,1 0 1,-1 0 0,0-1 0,-1 1 0,0 0-1,0-1 1,0 0 0,-1 0 0,0 0 0,0 0 0,0-1-1,-1 1 1,-1 0-62,-8 6 152,0-1-1,0 0 1,-1-1 0,-7 3-152,-67 33-39,39-22-817,32-15-312,17-8 734,2-2 84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14848,'-5'-6'6749,"10"17"-2736,19 70-2462,-3 8-1551,-2-10 150,22 114 38,-14-58-2493,-24-123 1788,-1 1-690,1 0-1,1-1 1,0 1 0,0-1 0,1 0 0,3 4 1207,-1-7-923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57 13440,'-45'-18'4991,"41"11"-3871,4 7 544,0 0 0,9 0-736,10 0-128,18-3-416,27-2-160,9-1-128,7-1-704,-4-4-320,-8 11-4544,-7 3-2015,-4 8 3807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194 304 16000,'-8'3'2233,"0"-1"1,-1 0-1,1 0 1,-7 0-2234,11-2 301,1 0 0,0 0 0,0-1-1,-1 1 1,1-1 0,0 1 0,0-1 0,0 0 0,0 0-1,-1-1 1,2 1 0,-1-1 0,0 1 0,-2-3-301,-4-2 30,1 0 0,0-1 0,1 0 1,-1 0-1,1-1 0,1 0 0,0 0 0,0 0 1,0-1-1,1 0 0,0 0 0,0-2-30,3 4-7,0 1 0,0 0-1,1-1 1,-1 0 0,1 1-1,1-1 1,-1 0 0,1 0 0,0 1-1,1-1 1,0 0 0,0 1-1,0-1 1,1 0 0,0 1 0,0-1-1,1 1 1,-1 0 0,1 0 7,1 0-110,-1 1-1,1 0 1,0-1 0,0 1 0,1 1 0,-1-1 0,1 1-1,5-4 111,-8 6-165,0 0-1,1 1 0,-1-1 0,1 0 0,0 1 1,-1 0-1,1 0 0,0-1 0,0 2 0,0-1 1,0 0-1,0 1 0,0-1 0,0 1 1,0 0-1,0 0 0,0 0 0,0 0 0,0 0 1,0 1 165,-2-1-69,0 0 1,-1 1 0,1-1-1,0 0 1,0 1 0,-1-1-1,1 1 1,0-1 0,-1 0-1,1 1 1,0 0 0,-1-1-1,1 1 1,-1-1 0,1 1-1,-1 0 1,1-1 0,-1 1-1,1 0 1,-1-1 0,0 1-1,0 0 1,1 0 0,-1-1-1,0 1 1,0 0 0,0 0-1,1 0 1,-1-1 0,0 1 0,0 0-1,-1 1 69,1 2-176,-1 0 1,0 0-1,0 0 0,0 0 0,-1 0 1,0 0 175,-2 9-578,4-12 465,-1-1 0,1 0 1,0 1-1,0-1 0,0 0 0,0 1 0,0-1 0,0 0 1,0 1-1,0-1 0,0 0 0,0 1 0,0-1 1,0 0-1,1 1 0,-1-1 0,0 0 0,0 1 0,0-1 1,0 0-1,0 1 0,1-1 0,-1 0 0,0 0 1,0 1-1,1-1 0,-1 0 0,0 0 0,0 1 0,1-1 1,-1 0-1,0 0 0,1 0 0,-1 0 0,0 1 0,1-1 1,-1 0 112,16 2-2440,-11-2 2174,21 3-704</inkml:trace>
  <inkml:trace contextRef="#ctx0" brushRef="#br0" timeOffset="1">601 62 14720,'-4'-4'1522,"0"1"0,1 0 1,-2 0-1,1 0 0,-4-1-1522,7 3 287,-1 0-1,1 1 1,-1-1-1,0 1 1,1-1-1,-1 1 1,0 0-1,0-1 1,1 1-1,-1 0 1,0 0-1,0 0 1,1 1 0,-1-1-1,0 0 1,1 1-1,-1-1 1,0 1-1,0 0-286,-15 7 87,1 1 0,1 0 0,0 2-1,0-1 1,1 2 0,0 0 0,1 1 0,1 0 0,-11 13-87,11-9-1352,0 0 0,2 0 0,-1 1 0,2 0 0,-3 11 1352,9-22-3324,4-11 114,6-14 464,-1-3 1685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11520,'-13'-8'4288,"13"13"-3329,4 8 1153,1-5 256,7 7-992,11-1-288,1 0-544,-3-4-128,12 8-224,14 4-128,-7-1 32,-7 1-1280,-5-4-448,-4-4-4767,-3-3-2049,-2-5 4352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3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21 16128,'-20'-21'5983,"24"24"-4671,-4 2-352,7 15 544,5 13-896,5 10-256,-1 3-160,0 5-128,1 2-256,-5 1-32,-5 2-2016,-2 2-896,-5-9-1791,0-16-673,0-8 2976,0-4 1472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14720,'0'-1'127,"0"1"1,0 0-1,0 0 1,0 0 0,0 0-1,0 0 1,0 0-1,0 0 1,0 0 0,0-1-1,0 1 1,0 0-1,0 0 1,0 0 0,0 0-1,0 0 1,0 0-1,0-1 1,0 1 0,0 0-1,0 0 1,0 0-1,0 0 1,0 0 0,0 0-1,0-1 1,0 1-1,0 0 1,0 0 0,0 0-1,0 0 1,0 0-1,0 0 1,0 0 0,0 0-1,0-1 1,1 1-1,-1 0 1,0 0 0,0 0-1,0 0-127,7-2 1765,11 1-1449,-16 1 78,19-1-407,0-1-1,0-1 1,0-1-1,4-2 14,42-7-2543,-36 10 1448,45-8-2093,3 1 1812,-79 10 1542,1 0 0,-1 0 1,1 0-1,0-1 0,-1 1 0,1 0 0,0 0 0,-1 0 0,1 0 0,-1 1 1,1-1-1,0 0 0,-1 0 0,1 0 0,-1 0 0,1 1 0,0-1 0,-1 0 0,1 1 1,-1-1-1,1 0 0,-1 1 0,1-1 0,-1 0 0,1 1 0,-1-1 0,1 1-166,1 15 5042,-2-13-4710,0-1 0,0 0-1,0 0 1,1 0 0,-1 1 0,1-1-1,-1 0 1,1 1-332,2 2 125,0-1-1,0 1 1,1-1 0,-1 0-1,1 0 1,0 0-1,0 0 1,0-1 0,1 1-1,-1-1 1,1 0-1,0-1 1,0 1 0,0-1-1,0 0 1,3 1-125,-3-1 18,-1-1 1,0 0-1,0 0 1,1 0 0,-1 0-1,1-1 1,-1 0-1,0 0 1,1 0 0,-1 0-1,1-1 1,-1 1-1,0-1 1,1 0 0,-1-1-1,0 1 1,0-1-1,0 0 1,0 0 0,0 0-1,0 0-18,-1-1-1111,0 1 0,-1-1-1,1 0 1,-1 0 0,1 0 0,-1 0 0,2-3 1111,-1 1-3198,5-7-5633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3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65 15616,'-1'-1'388,"0"0"0,0 0 1,0 0-1,0 0 0,1 0 1,-1 0-1,0 0 0,0 0 1,1 0-1,-1 0 0,1 0 1,-1-1-1,1 1 0,-1 0 1,1 0-1,0-1 0,0 1 1,-1 0-1,1-1 1,0 1-1,0 0 0,0-1-388,2 1 228,0 1-1,0 0 1,0 0-1,0-1 1,0 1 0,0 0-1,0 1 1,0-1-1,0 0-227,3 1 16,-1 1 0,1-1 0,-1 1-1,0-1 1,1 1 0,-1 0 0,0 1-1,-1-1 1,1 1 0,0 0 0,-1 0 0,1 0-1,-1 0 1,0 1 0,0-1 0,0 1 0,-1 0-1,1 0 1,-1 0 0,0 0 0,0 0 0,1 3-16,1 3 8,-1-1 1,0 1 0,-1 0 0,0 0 0,0 0-1,-1 0 1,-1 0 0,1 0 0,-2 9-9,1-18 8,0 0 1,0 1 0,0-1-1,-1 0 1,1 0-1,0 0 1,0 0 0,-1 0-1,1 0 1,-1 0-1,1 0 1,-1 0 0,1 0-1,-1-1 1,1 1-1,-1 0 1,0 0 0,0 0-1,1-1 1,-1 1-1,0 0 1,0-1 0,0 1-1,0 0 1,0-1-1,0 0 1,0 1 0,0-1-1,0 1 1,0-1 0,0 0-1,0 0-8,-1 0 8,1 0 0,0 0 0,-1 0 0,1 0 0,-1 0 0,1-1 0,0 1 0,-1-1 0,1 1 0,0-1 0,-1 0 0,1 1 0,0-1 0,0 0 0,0 0 0,-1 0 0,1 0 0,0 0 0,0 0 0,1 0 0,-1 0 0,0 0 0,0 0 0,0 0 0,1-1-9,-2-2-2,0 1-1,1-1 0,-1 0 0,1 1 0,0-1 0,0 0 0,0 0 0,1 0 0,0 0 0,-1 0 0,2 0 1,-1 0-1,0 0 0,1 0 0,-1 0 0,1 0 0,0 0 0,1 0 0,-1 1 0,0-1 0,1 0 0,2-2 4,2-4-306,0 0 0,1 0 0,0 1 0,1 0 0,0 0-1,0 1 1,3-2 306,-4 4-865,1 0 0,-1 0 0,1 1 0,0 0 1,1 1-1,-1 0 0,1 0 0,0 1 0,0 0 0,0 0 0,2 0 865,28 1-1253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115 383 12288,'-8'2'1646,"0"0"1,1 0-1,-1-1 1,0 0-1,0 0 1,0-1 0,-2 0-1647,8-1 172,-1 1 0,1 0 1,0-1-1,0 0 0,0 0 1,0 0-1,0 0 0,0 0 1,0 0-1,0 0 0,0 0 0,0-1 1,0 1-1,1-1 0,-1 1 1,1-1-1,-1 0 0,1 0 1,-1 0-1,1 0 0,0 0 1,0 0-1,0 0 0,0 0 1,0-2-173,0-1-13,-1 0 1,1 0 0,1 0-1,-1 0 1,1 0 0,0 0-1,0 0 1,0-1 0,1 1-1,0 0 1,0 0 0,0 0-1,1 0 1,-1 0 0,1 1-1,0-1 1,1 0 0,1-2 12,2-4-456,1 0 1,0 0-1,1 1 1,0 0 0,1 1-1,8-8 456,-15 16-134,-1-1-1,1 1 0,-1 0 1,1 1-1,0-1 1,-1 0-1,1 0 0,0 1 1,0-1 134,-2 1-14,-1 0 0,1 0 0,0 1 1,0-1-1,0 0 0,0 0 0,0 0 1,-1 0-1,1 1 0,0-1 0,0 0 1,0 0-1,0 0 0,0 0 0,0 1 1,0-1-1,0 0 0,0 0 0,0 0 1,0 0-1,0 1 0,0-1 0,0 0 1,0 0-1,0 0 0,0 1 0,0-1 1,0 0-1,0 0 0,0 0 0,0 1 1,0-1-1,0 0 0,0 0 0,0 0 0,0 0 1,1 1-1,-1-1 0,0 0 0,0 0 1,0 0-1,0 0 0,0 0 0,1 1 1,-1-1-1,0 0 0,0 0 0,0 0 1,0 0-1,1 0 0,-1 0 0,0 0 1,0 0-1,0 0 0,0 0 0,1 0 1,-1 0-1,0 0 0,0 0 0,0 0 1,1 0-1,-1 0 0,0 0 0,0 0 1,0 0-1,1 0 0,-1 0 14,-13 17-327,-5 9 63,17-25 250,0 1 1,0-1-1,0 1 0,1-1 1,-1 1-1,1 0 0,-1-1 0,1 1 1,0-1-1,0 1 0,0 0 0,0-1 1,0 1-1,0-1 0,0 1 0,0 1 14,1 0-5,0-1-1,0 1 0,1-1 1,-1 1-1,1-1 1,-1 1-1,1-1 0,0 0 1,0 1-1,0-1 1,0 0-1,0-1 0,1 1 1,-1 0-1,0 0 0,1-1 1,-1 0-1,1 1 1,0-1-1,1 0 6,6 3-28,0-1 1,0-1-1,1 0 0,-1 0 1,1-1 27,3 1 186,0-1 1,1-1 0,-1 0-1,1-1 1,-1-1 0,0 0-1,7-2-186,-18 3 147,0 0-1,-1 0 1,1 0-1,0 0 1,0 0-1,-1 0 1,1-1-1,-1 1 1,1-1-1,-1 0 1,0 1-1,0-1 1,1 0-1,-1-1 1,0 1-1,-1 0 1,1-1-1,0 1 0,-1-1 1,1 1-1,-1-1 1,0 1-1,0-1 1,0 0-1,0-2-146,0-1 273,0 0-1,-1-1 0,0 1 0,0 0 0,0 0 0,-1-1 0,0 1 1,0 0-1,-1 0 0,0 0 0,-1-4-272,-2-4 243,1-1-1,0 1 1,1-1 0,-1-7-243,4 20-7,0 0 0,0 1 0,0-1 0,0 0 0,0 0 0,1 1-1,-1-1 1,0 0 0,1 1 0,-1-1 0,1 0 0,0 1 0,0-1 0,-1 1 0,1-1 0,0 1 0,0-1 0,0 1 0,1 0 0,-1-1 0,0 1 0,0 0 0,1 0 0,-1 0 0,1 0 0,1-1 7,4-2-925,1 1 1,0 0 0,0 0-1,0 0 1,3 1 924,-1-1-2496,46-12-7221,-25 5 7765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10496,'-17'-5'2451,"6"2"3908,23 12-2167,5 14-3288,-13-18-576,7 12-7,-1 1 0,-1 1 0,5 13-321,-5-11 84,2 0 0,8 14-84,-18-34 5,-1 0 1,1 0-1,-1 0 1,1 0 0,0 0-1,-1 0 1,1-1-1,0 1 1,0 0 0,0 0-1,0-1 1,-1 1-1,1-1 1,0 1 0,0-1-1,0 1 1,0-1 0,0 1-1,0-1 1,1 0-1,-1 1 1,0-1 0,0 0-1,1 0-5,0-1 7,0 1 1,1-1-1,-1 0 0,0 1 0,0-1 0,1 0 0,-1-1 0,0 1 1,0 0-1,0-1 0,0 1-7,9-9-73,1 0 0,-2-1 0,0 0 0,0 0 0,8-13 73,6-8-302,-17 26 163,-2 7 18,-1 14-56,-1-4 118,-2-6 52,1 0-1,0-1 0,0 1 1,0 0-1,0-1 0,1 0 1,0 0-1,0 0 0,0 0 1,1 0-1,-1 0 0,1-1 1,0 0-1,0 1 1,4 1 7,-5-4 57,-1 1 0,1-1 0,0 0 0,1 0 0,-1 0 0,0 0 0,0 0 0,0-1 0,0 1 0,1-1 0,-1 0 0,0 0 0,0-1 0,0 1 1,1 0-1,-1-1 0,0 0 0,0 0 0,0 0 0,0 0 0,0 0 0,0-1 0,0 1 0,0-1 0,1-1-57,3-3 182,0 0 0,0-1 0,0 0 0,-1 0 0,0-1 0,0 0 0,-1 0 0,0 0 0,0-1 0,1-4-182,19-30-1777,-25 42 1368,1 0 1,-1 1-1,1-1 1,-1 0 0,1 1-1,-1-1 1,1 1-1,-1-1 1,1 1-1,0-1 1,-1 1-1,1-1 1,0 1-1,-1 0 1,1-1-1,0 1 1,0 0-1,-1-1 1,1 1 0,0 0-1,0 0 1,0 0-1,-1 0 409,11 3-6239,-3 1 5057,7 6-620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8:59.5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39 8960,'-6'-14'5439,"5"12"-4391,0 0 0,1-1 0,-1 1 0,0 1-1,0-1 1,0 0 0,-1 0 0,1 0 0,-1-1-1048,1 2 94,0 1-1,0 0 1,1-1 0,-1 1 0,0 0 0,0-1 0,0 1-1,1 0 1,-1 0 0,0 0 0,0 0 0,0 0-1,0 0 1,1 0 0,-1 0 0,0 0 0,0 0 0,0 0-1,0 1 1,1-1 0,-1 0 0,0 0 0,0 1 0,1-1-1,-1 1 1,0-1 0,0 1 0,1-1 0,-1 1 0,0 0-94,-6 5 138,-1 0 0,1 1 0,1 1 0,0-1 0,0 1 0,0 0 0,1 0 0,0 1 0,-1 1-138,0 2 53,-10 14 51,2 1 0,2 1 0,0 0 0,0 5-104,8-18-20,-1 0-1,2 0 0,0 0 0,1 0 1,1 1-1,0-1 0,1 1 1,0-1-1,2 2 21,-1-10-18,1 1-1,-1 0 1,2-1 0,-1 1 0,1-1 0,0 0-1,1 0 1,0 0 0,0 0 0,0-1 0,1 0-1,0 0 1,0 0 0,1 0 0,-1-1 0,1 0-1,4 3 19,2 3-1466,-9-9 985,-1 1 1,1-1-1,0 0 0,0 1 1,0-1-1,0-1 0,0 1 1,1 0 480,16 4-694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5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43 12800,'-24'-23'3088,"5"4"1754,20 22-1394,0 6-2838,0-3-268,7 43 303,-1-1 1,-1 29-646,-5-53-10,2-1 0,0 0 0,1 1 0,2-2 1,0 1-1,2 1 10,-7-20-9,1 0 0,-1-1 0,1 1 1,0 0-1,1-1 0,-1 1 0,0-1 0,1 0 0,0 1 1,0-1-1,1 1 9,-2-3-2,0 0 1,0 0 0,0 1 0,1-1-1,-1 0 1,0-1 0,0 1 0,1 0-1,-1-1 1,0 1 0,1-1-1,-1 0 1,1 0 0,-1 0 0,0 0-1,1 0 1,-1 0 0,1-1-1,-1 1 1,2-2 1,8-1 13,0-1 0,-1-1-1,1 0 1,-1-1 0,4-3-13,52-36 81,-44 28-28,-20 15-21,-1 0 1,1 1-1,-1-1 1,1 1 0,0-1-1,-1 1 1,1 0 0,0 0-1,1 0-32,-3 1 18,0 0 0,0 0-1,-1 0 1,1 0-1,0 0 1,-1 1 0,1-1-1,0 0 1,-1 0-1,1 1 1,0-1 0,-1 0-1,1 1 1,0-1 0,-1 1-1,1-1 1,-1 1-1,1-1 1,-1 1 0,1 0-1,-1-1 1,0 1-1,1-1 1,-1 1 0,1 0-1,-1-1 1,0 1 0,0 0-1,1 0 1,-1-1-1,0 1 1,0 0 0,0-1-1,0 1 1,0 0-1,0 0-16,0 0-14,3 13 173,1 1-1,0-1 0,7 12-159,-10-22-194,1-1 1,-1 1-1,1-1 0,0 0 0,0 0 0,1 0 0,-1 0 0,1 0 0,-1-1 1,1 1-1,0-1 0,0 0 0,0 0 0,0 0 0,1 0 0,-1 0 0,0 0 1,2-1 193,24 7-12421,-14-4 7925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 15872,'-13'-7'5687,"27"10"-1716,42 4-2681,5-3-1290,5 1 43,-46-4 88,-1 0 0,0-2-1,1 0 1,-1-1-1,0 0 1,15-5-131,-33 6 10,-1 1 0,1 0 0,0 0 0,0 0 0,0 0-1,0 0 1,0 0 0,0 0 0,0 0 0,0 0 0,0 1 0,-1-1 0,1 0 0,0 1-1,0-1 1,0 0 0,0 1 0,-1-1 0,1 1 0,0-1 0,0 1 0,-1-1 0,1 1-1,0 0 1,-1-1 0,1 1 0,-1 0 0,1 0 0,-1-1 0,1 1 0,-1 0 0,1 0-1,-1 0 1,0-1 0,0 1 0,1 0 0,-1 0-10,1 6-3,1-1 1,-1 1 0,0-1-1,-1 1 1,0 1 2,1 3 35,3 33-21,3 13 225,-4 0-1,-2 52-238,-1-99 108,-1 0 0,0 1 0,0-1 1,-1 0-1,-1 0 0,1 0 0,-2 0 0,1 0 0,-1-1 0,-1 0 0,-4 9-108,1-9 214,0 1 0,-1-1 0,0-1 0,0 0 0,0 0 0,-1 0 0,-9 3-214,-19 11 228,-23 9-228,21-11-142,23-12-1055,0 0 0,-10 2 1197,11-6-843,16-5 821,0 1-1,0-1 1,0 0 0,0 1-1,0-1 1,0 1-1,0-1 1,0 1 0,0-1-1,0 1 1,0-1-1,1 1 1,-1-1 0,0 1-1,0-1 1,1 1-1,-1-1 1,0 1 0,1-1-1,-1 1 23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63 6528,'-1'-5'541,"0"1"-1,1-1 1,-1 1 0,1 0 0,0-1 0,0 1 0,1-3-541,4-9 5483,0 8 984,-5 8-6314,1 0-1,-1 1 0,1-1 1,-1 0-1,1 1 1,-1-1-1,0 1 0,1-1 1,-1 0-1,0 1 1,1-1-1,-1 1 0,0-1 1,1 1-1,-1-1 0,0 1 1,0 0-1,1 0-152,1 5 237,0 1-1,0 0 1,-1 1-1,1-1 1,-2 0-1,1 0 1,-1 6-237,3 20 238,-2-30-226,-1 3-14,1 1-1,1 0 1,0-1 0,-1 0 0,2 1 0,-1-1-1,1 0 1,2 4 2,-4-9 5,-1-1 0,1 1 0,-1 0 0,1-1 0,0 1 0,-1-1 0,1 1 0,0-1 0,0 1 1,-1-1-1,1 1 0,0-1 0,0 0 0,0 0 0,-1 1 0,1-1 0,0 0 0,0 0 0,0 0 0,0 0 0,0 0 0,-1 0 0,1 0 0,0 0 0,0 0 0,0 0 0,0-1 0,-1 1 0,1 0 0,0 0 0,0-1 0,0 1 0,-1-1 0,1 1-5,4-3 29,1 0 1,-1 0-1,-1-1 0,4-2-29,-6 5 6,17-17-18,0-1 1,-1 0-1,-1-1 1,1-3 11,19-22-8,-27 36 6,-10 9 2,0 0 1,0 0-1,1 0 1,-1 0-1,0 0 1,0 0-1,0 0 1,0 0-1,0 0 1,0 0-1,1 0 1,-1 0-1,0 1 1,0-1-1,0 0 1,0 0-1,0 0 1,0 0-1,0 0 1,0 0-1,0 1 1,0-1-1,0 0 1,0 0-1,0 0 1,0 0-1,0 0 1,0 1-1,0-1 1,0 0-1,0 0 1,0 0-1,0 0 1,0 0-1,0 1 1,0-1-1,0 0 1,0 0-1,0 0 1,0 0-1,0 0 1,0 0-1,0 1 1,0-1-1,-9 28 27,6-21-42,0 2 5,0 0 0,1 0 1,0 0-1,-1 8 10,3-14-6,0-1 1,0 0 0,0 1 0,0-1 0,0 1-1,0-1 1,1 1 0,-1-1 0,1 1-1,-1-1 1,1 0 0,0 1 0,0-1 0,0 0-1,1 0 1,-1 0 0,0 0 0,1 0-1,-1 0 1,2 1 5,-1-2 6,-1 0 1,0 0-1,1 0 0,-1-1 1,1 1-1,-1 0 0,1-1 0,-1 1 1,1-1-1,-1 0 0,1 0 1,-1 1-1,1-1 0,0 0 1,-1 0-1,1 0 0,-1-1 0,1 1 1,-1 0-1,1-1 0,-1 1 1,1-1-1,-1 1 0,1-1 0,-1 0 1,1 1-1,0-2-6,5-2 25,-1 0-1,1-1 1,-1 0 0,0 0 0,0-1-25,74-74 58,-80 80-62,1-1 0,0 0 0,-1 0 0,1 0 0,0 0 0,0 1 0,0-1 0,-1 0 0,1 1 0,0-1 0,0 1 0,0-1 0,0 1 0,0-1 0,0 1 0,0 0 0,0-1 0,0 1 0,0 0 0,1 0 0,-1 0 0,0 0 0,0 0 0,0 0 0,0 0 4,0 1 2,0-1 0,0 1 0,0 0 0,0 0 1,0 0-1,-1 0 0,1 0 0,0 0 0,-1 0 0,1 0 0,0 0 0,-1 0 1,1 0-1,-1 0 0,0 0 0,1 0 0,-1 0 0,0 1 0,0-1 1,0 0-1,0 0 0,0 2-2,3 34 84,1 15 11,-3-47-141,0 1 0,1-1 1,-1 0-1,1 0 0,0 0 1,0-1-1,1 1 0,2 3 46,7 3-1130,3-6-492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95 129 16384,'-24'-1'4648,"-14"0"-352,36 0-4024,0 1 1,0-1-1,0 1 0,0-1 0,0 1 1,1-1-1,-1 0 0,0 0 1,0 0-1,0 0 0,1 0 1,-1-1-1,0 1 0,1 0 0,-2-2-272,3 2 27,0 1-1,-1-1 0,1 0 1,0 1-1,-1-1 0,1 0 1,0 1-1,0-1 0,-1 0 1,1 1-1,0-1 0,0 0 1,0 0-1,0 1 0,0-1 0,0 0 1,0 0-1,0 1 0,1-1 1,-1 0-1,0 1 0,0-1 1,0 0-1,1 1 0,-1-1 1,0 0-1,1 1 0,-1-1 1,1 0-27,16-17-70,-17 18 70,10-8-342,0 0 0,0 1-1,0 0 1,1 1 0,0 0 0,0 1 0,1 0 0,-1 1 0,1 0 0,0 1 0,0 0 0,1 1 0,-1 0 0,5 1 342,-15 1-146,0 0 1,0 0 0,0 0 0,0 0 0,0 1 0,0-1-1,0 1 1,0-1 0,0 1 0,0 0 0,-1 0 0,1 0-1,0 0 1,0 0 0,-1 0 0,2 1 145,-2-1-20,-1 0 0,1-1 0,-1 1 0,1 0 0,-1 0 0,1 0 0,-1 0 0,0 0 0,0-1 0,1 1 0,-1 0 0,0 0 1,0 0-1,0 0 0,0 0 0,0 0 0,0 0 0,0 0 0,0 0 0,0 0 0,-1 0 0,1 0 0,0 0 0,0 0 0,-1-1 0,1 1 0,-1 0 0,1 0 0,-1 0 0,1 0 0,-1-1 0,0 1 0,0 0 20,-4 5 329,0 0 0,-1-1-1,1 1 1,-2-2 0,1 1-1,0 0 1,-6 1-329,-14 13 953,25-19-987,1 0 0,0 0 0,-1 0 1,1 1-1,-1-1 0,1 0 1,0 1-1,-1-1 0,1 0 1,0 1-1,-1-1 0,1 0 1,0 1-1,-1-1 0,1 1 1,0-1-1,0 1 0,0-1 0,-1 0 1,1 1-1,0-1 0,0 1 1,0-1-1,0 1 34,0-1-188,1 1 0,-1-1 0,0 0 0,0 0 0,1 1 0,-1-1 0,1 0 0,-1 0 0,0 0 0,1 1 0,-1-1 0,0 0 0,1 0 1,-1 0-1,1 0 0,-1 0 0,0 0 0,1 0 0,-1 0 0,1 0 0,-1 0 188,29-2-9079,1-2 5191,6-5 1878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8 16384,'-24'-7'6143,"20"10"-4767,-8 1 160,7 4-256,5 12-736,0 16-64,5 21-288,-1 8-64,4 6-64,1-2-192,3-5 0,-1-8-1408,-3-5-672,1-8-1120,-2-8-416,-2-9 2017,2-6 927</inkml:trace>
  <inkml:trace contextRef="#ctx0" brushRef="#br0" timeOffset="1">20 555 15104,'-19'-25'5695,"22"20"-4415,1-5 480,5 10-32,3-7-960,12-4-224,12-2-512,13-5-96,3 0 0,-5 0-2304,-2 6-1024,-10 2 1728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8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5 229 14848,'0'1'378,"-1"-1"1,1 1 0,-1-1 0,1 1 0,0 0 0,-1-1-1,1 1 1,0-1 0,0 1 0,-1-1 0,1 1 0,0 0-1,0-1 1,0 1 0,0 0 0,0-1 0,0 1 0,0-1-1,0 1 1,0 0 0,0 0-379,4 24 3770,-1-12-3147,1-1 0,0 0 0,1 2-623,-1-6 162,-2-2-260,1 0 0,0 0 0,0 0 0,1 0 0,0 0-1,4 5 99,-7-10-115,0-1 0,0 1-1,-1 0 1,1-1-1,0 1 1,0 0-1,0-1 1,0 1 0,0-1-1,0 1 1,0-1-1,0 0 1,1 1 0,-1-1-1,0 0 1,0 0-1,0 0 1,1 0 115,-1 0-247,1 0 1,0-1-1,-1 1 1,1-1-1,-1 0 1,1 1-1,-1-1 1,1 0-1,-1 0 1,1 0-1,-1 0 1,0 0-1,0 0 1,1 0-1,-1 0 1,0-2 246,2 0-582,0-1 0,-1 0 0,0 0 0,0 0 0,0 0 0,0-1 0,-1 1 0,0 0 0,1-1 0,-2 1 0,1-1 0,0 1 0,-1-1 0,0 0 0,0 1 0,-1-5 582,-3-26-1066</inkml:trace>
  <inkml:trace contextRef="#ctx0" brushRef="#br0" timeOffset="1">24 15 11392,'-15'-14'4288,"11"14"-3329,0 7 577,4 3 0,8 1-992,12 1-256,12-2-224,4 1-64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8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15744,'-10'4'1464,"-1"0"1,1 0-1,0 1 1,0 0 0,0 1-1,-7 6-1464,13-10 203,1 1-1,-1 0 1,1-1-1,0 1 1,0 1-1,0-1 1,1 0-1,-1 1 0,1-1 1,-1 1-1,1 0 1,0-1-1,1 1 1,-1 0-1,1 0 1,0 1-1,0-1 1,0 0-1,0 0 0,1 1-202,0-3 15,0 0 0,0 0 0,0 0 0,1 0 0,-1 0 0,1 0 0,0-1 0,-1 1 0,1 0 0,0 0 0,0 0 0,0-1 0,0 1 0,1 0 0,-1-1 0,0 1 0,1-1 0,-1 0-1,1 1 1,-1-1 0,1 0 0,0 0 0,-1 0 0,1 0 0,0 0 0,0 0 0,0-1 0,0 1 0,0 0 0,0-1 0,0 0 0,0 1 0,1-1-15,3 1 34,0-1-1,0 1 1,0-1 0,0 0 0,0-1 0,0 0 0,0 0 0,0 0 0,0 0-1,6-3-33,-4 0-363,-1 0-1,1 0 0,0-1 0,-1 0 0,0 0 0,0-1 0,4-5 364,2-3-3686,0 0 0,-1-1 1,2-4 3685,-1-2-1536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2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15360,'-23'12'5039,"15"-5"-2948,-3 10-534,11-15-1390,-1 0-1,0-1 1,1 1-1,-1 0 1,1-1-1,-1 1 1,1 0-1,0 0 1,0-1 0,0 1-1,0 0 1,0 0-1,0 0 1,0-1-1,1 1 1,0 1-167,-1 2 349,1-1-292,-1 0 1,1 0 0,0-1 0,0 1 0,0 0-1,0-1 1,1 1 0,-1 0 0,1-1 0,0 0 0,0 1-1,0-1 1,1 0 0,-1 0 0,1 0 0,0 0-1,0-1 1,0 1 0,1 0-58,0 0 55,1 0-1,0-1 0,-1 1 1,1-1-1,0 0 1,1-1-1,-1 1 1,0-1-1,0 0 0,1 0 1,-1 0-1,1-1 1,-1 0-1,0 0 1,1 0-1,-1-1 0,1 0 1,3-1-55,5-2 66,-1-1 0,0 0 0,0-1 0,-1 0 0,1-1 0,6-5-66,-13 8 9,4-3-5,0 1 1,1 0 0,-1 0-1,1 2 1,1-1-5,-11 5 0,-1 0 0,1-1 0,0 1 0,-1 0 0,1 0 0,0 0 0,-1 0 0,1 0 0,-1 0 0,1 0 0,0 1 0,-1-1 0,1 0 0,0 0 0,-1 0 0,1 1 0,-1-1 0,1 0 0,-1 1 0,1-1 0,0 0 0,-1 1 0,1-1 0,-1 1 0,0-1 0,1 1 0,-1-1 0,1 1 0,-1-1 0,0 1 0,1-1 0,-1 1 0,0-1 0,1 1 0,5 25 0,-3-15 0,0 2-177,1-1 0,1 0-1,1 1 178,32 58-10894,-17-33 5425,-11-17 3581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27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14 8960,'0'-13'4362,"0"13"-2687,0 0 287,0 0-351,0 0-251,0 0-325,3 7 202,-1 1-1105,-1 0-1,0 0 1,0 0-1,-1 0 1,0 0 0,0 0-1,-1 0 1,-1 6-132,0 5 120,-6 67 204,-2 2-93,4 40-231,11 129-1280,0-275-9253,-3 3 4400,-2-5 2229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28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72 10112,'-1'-1'201,"0"1"1,1 0-1,-1-1 1,0 1-1,0-1 1,1 1 0,-1-1-1,1 1 1,-1-1-1,0 0 1,1 1-1,-1-1 1,1 0-1,0 1 1,-1-1-1,1 0 1,-1 1 0,1-1-1,0 0 1,0 0-1,-1 0 1,1 1-1,0-1 1,0 0-202,0-1 1520,0 2 160,0 0-235,0 0-229,0 14 400,1-4-1504,0 0 0,0 0 0,1 0-1,1-1 1,0 1 0,2 5-112,25 54 124,-18-44-131,1-1-1,1-1 1,1 0 0,1-1 0,1-1 0,18 19 7,-32-37 11,1 0 0,-1 0 0,1-1 0,-1 1 0,1-1 0,0 1 0,0-1 0,0 0 0,2 0-11,-4-1 8,0-1 0,0 1 1,-1-1-1,1 0 0,0 0 1,0 0-1,0 0 0,0 0 1,0 0-1,0-1 1,0 1-1,0 0 0,0-1 1,-1 0-1,1 1 0,0-1 1,0 0-1,-1 0 1,1 0-1,0 0 0,-1 0 1,1 0-9,7-7 33,-1 0 0,0 0 0,0-1 0,-1 0 0,0 0 0,-1 0 0,0-1 0,3-7-33,8-18 40,11-32-40,-11 17-158,1-14 158,11-34-24,-25 94 524,-2 10-253,0 17-66,-1-16-74,6 47 107,4 9-214,3 18 10,2 9 118,23 73-128,-37-156-171,5 25 431,-6-30-548,-1 0 0,0 0 1,0-1-1,0 1 0,0 0 0,-1 0 0,1-1 0,0 1 1,-1 1 287,1-3-118,0 0 1,0 0-1,-1 1 1,1-1-1,0 0 1,0 0-1,0 0 1,0 0-1,-1 0 1,1 0-1,0 0 1,0 0-1,0 0 1,0 0 0,-1 0-1,1 0 1,0 0-1,0 0 1,0 0-1,-1 0 1,1 0-1,0 0 1,0 0-1,0 0 1,0 0-1,-1 0 1,1 0-1,0 0 1,0 0-1,0 0 1,0 0-1,-1 0 1,1 0 0,0-1-1,0 1 1,0 0-1,0 0 118,-1-6-843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13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44 12800,'-29'-29'4735,"24"22"-3679,-2-1 832,7 8 96,0 0-800,0 0-288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28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51 9472,'-1'-14'1860,"1"11"-788,0 0-1,0 1 1,-1-1-1,1 0 1,-1 0-1,-1-2-1071,2 4 249,-1 0-1,1 0 0,-1 0 1,1 0-1,-1 1 1,0-1-1,1 0 0,-1 0 1,0 1-1,0-1 1,0 0-1,1 1 0,-1-1 1,0 1-1,0-1 1,0 1-1,0 0 0,0-1 1,0 1-1,0 0 1,0 0-1,0-1-248,-2 1 132,1 0-1,0 0 1,-1 0-1,1 0 1,0 0-1,-1 1 1,1-1 0,0 0-1,-1 1 1,1 0-1,0 0 1,0 0-1,-1 0-131,-26 17 359,26-16-279,-13 11 55,0 1 0,2 0 1,-1 1-1,2 1 0,0 0 0,1 1 0,0 0 0,2 1 0,-8 16-135,15-28 9,1-1 1,-1 1-1,1 0 0,1 0 1,-1-1-1,1 1 0,0 1-9,1-6-2,0 0 0,0 0 0,0 0 0,0 0 0,0 0 0,0 0 0,0 1-1,0-1 1,0 0 0,1 0 0,-1 0 0,0 0 0,1 0 0,-1 0 0,1 0 0,-1 0-1,1 0 1,0 0 0,-1 0 0,1-1 0,0 1 0,0 0 0,-1 0 0,1 0 0,0-1-1,0 1 1,0-1 0,0 1 0,0 0 0,0-1 0,0 0 0,0 1 0,0-1 0,0 0-1,0 1 1,1-1 0,-1 0 0,0 0 0,0 0 0,0 0 0,1 0 2,3 0-1,1 0-1,-1-1 1,0 0 0,1 0 0,-1 0 0,0-1 0,1 0-1,-1 0 1,0 0 0,0 0 0,-1-1 0,3-1 1,13-9 43,-2 0 0,8-8-43,-12 10 24,103-92-163,-116 103 138,-1 0 0,0 0 1,0 0-1,0 0 0,1 0 0,-1 0 0,0 0 0,0 0 0,0 0 1,1 0-1,-1 0 0,0 0 0,0 0 0,0 0 0,1 0 0,-1 0 1,0 0-1,0 0 0,0 0 0,1 0 0,-1 0 0,0 0 0,0 1 0,0-1 1,0 0-1,0 0 0,1 0 0,-1 0 0,0 0 0,0 1 0,0-1 1,0 0-1,0 0 0,0 0 0,0 0 0,1 1 0,-1-1 0,0 0 1,0 0 0,3 7 1,-2-2 1,0 0 0,-1 0 0,1 0 0,-1 0 1,0 1-1,-1 1-2,1 17 46,1-17-150,-1-1-46,0 1 0,1-1 0,0 0 0,0 0 0,0 1 0,1-1 0,0 0 0,0-1 0,0 1 0,1 0 0,0-1 0,1 2 150,-4-6-122,1-1 0,-1 1 1,1-1-1,-1 1 0,1-1 1,-1 0-1,0 1 0,1-1 0,-1 0 1,1 1-1,-1-1 0,1 0 1,0 0-1,-1 1 0,1-1 0,-1 0 1,1 0 121,14-2-1462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29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24 237 13440,'-16'8'5087,"11"2"-3967,2 8 352,3-5-128,0 6-704,3 2-96,2 4-352,4-4-64,-2 2-64,0-3-64,-2-5 96,-1-1-832,-1-7-320,6-17-6783,8-13 4191,-1-5 1536</inkml:trace>
  <inkml:trace contextRef="#ctx0" brushRef="#br0" timeOffset="1">48 1 12288,'-36'3'4639,"32"-3"-3583,-4 4 320,8-4-128,0 0-864,3 3-160,11 5-2656,0-1-1087,7 0 1759,3 7 864,0 8 768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29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12 11904,'-5'-5'992,"-3"-2"5961,8 7-6829,-1 1 0,1-1-1,0 0 1,-1 0 0,1 0 0,0 1 0,0-1-1,0 0 1,-1 0 0,1 1 0,0-1 0,0 0-1,0 0 1,0 1 0,-1-1 0,1 0 0,0 1-1,0-1 1,0 0 0,0 0 0,0 1-1,0-1 1,0 0 0,0 1 0,0-1 0,0 0-1,0 1 1,0-1 0,0 0 0,0 1 0,0-1-1,0 0 1,0 1 0,1-1-124,-1 6 253,-1 20 184,2-1-1,1 0 0,2 0-436,-4-19 3,2 0-1,-1 0 1,0 0-1,1 0 1,0-1-1,1 1 1,-1-1-1,1 1 1,0-1-1,0 0 1,1 0-1,-1 0 1,1 0-1,0-1 1,2 2-3,-3-4 9,0 0 1,0 0-1,0-1 0,0 1 1,0-1-1,0 1 0,0-1 1,1 0-1,-1 0 0,0-1 1,1 1-1,-1-1 0,1 0 1,-1 1-1,1-2 1,-1 1-1,0 0 0,1-1 1,-1 1-1,1-1 0,-1 0 1,0 0-1,0 0 0,1-1 1,-1 1-1,1-1-9,10-7 49,1 0 1,-1 0-1,-1-1 0,0-1 1,0 0-50,11-9-26,-7 5 58,-13 11-37,0 0-1,0 0 1,0 1 0,1 0-1,0 0 1,-1 0 0,2 0 5,-6 3 1,1 0 0,-1 0 0,1-1 0,-1 1 0,0 0 0,1 0 0,-1 0 0,1 0 0,-1 0 0,1 0 0,-1 0 0,0 0 0,1 0 0,-1 0 0,1 0 0,-1 0 0,0 0 0,1 1 0,-1-1 0,1 0 0,-1 0 0,0 0 0,1 0 0,-1 1 0,0-1 0,1 0 0,-1 0 0,0 1 0,1-1-1,5 14 36,-3 25 44,-3-28-49,2 3-66,1 1 0,0 0 1,1 0-1,1-1 0,0 0 1,5 9 34,-9-20-121,-1-2-27,1 0 0,-1 0 0,0 0 0,1 1 1,-1-1-1,1 0 0,-1 0 0,1 0 0,0 0 0,-1 0 0,1 0 1,0-1-1,0 1 0,0 0 0,0 0 0,0 0 0,0-1 0,0 1 1,0 0-1,0-1 0,0 1 0,0-1 0,0 1 0,0-1 148,15-2-1424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0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308 220 2688,'4'2'304,"0"-1"0,-1 0 0,1 0 0,0 0 0,0 0 0,0-1 0,0 1 0,0-1-304,-3 0 236,-1 0 0,1 0 0,-1-1 0,1 1 0,-1 0 0,1 0 0,0 0 0,-1 1 0,1-1 0,-1 0 0,1 0 0,-1 0 0,1 0 0,-1 0 0,1 1 0,-1-1 0,1 0 0,-1 1 0,1-1 0,-1 0 0,1 1 0,-1-1 0,1 1-236,-1-1 217,0 1 0,0-1-1,0 0 1,0 1 0,0-1 0,0 1 0,-1-1 0,1 1-1,0-1 1,0 0 0,0 1 0,0-1 0,-1 1-1,1-1 1,0 0 0,0 1 0,-1-1 0,1 0-1,0 1 1,-1-1 0,1 0 0,0 1-217,-21 14 3257,2-5-2481,0-1 0,0-1 0,-1-1 0,0-1 0,0 0 0,0-1 0,-1-2 0,0 0 0,1-1 0,-9-1-776,25-1 38,0 0 0,0 0 0,0 0 0,0-1-1,0 1 1,0-1 0,0 0 0,0 0 0,0-1 0,1 1 0,-1-1-1,0 0 1,1 0 0,-1 0 0,1 0 0,0 0 0,0-1-1,0 0 1,0 0 0,0 0 0,0 0 0,1 0 0,-1 0 0,1 0-1,0-1 1,0 0 0,0 1 0,1-1 0,-1 0 0,1 0 0,-1-2-39,0-4 12,1-1 0,0 1-1,0-1 1,1 0-1,1 1 1,-1-1-1,2 0 1,2-9-11,-1 6-45,1 0 1,0 0 0,1 0 0,1 0-1,0 1 1,2-2 44,-4 9-47,-1 0 1,1 1-1,0 0 0,1 0 0,2-3 47,-6 7-10,-1 1 0,1-1 0,-1 1 0,1-1 0,0 1 0,-1-1 0,1 1 0,0 0 0,-1-1 0,1 1 0,0 0 0,-1 0 1,1-1-1,0 1 0,0 0 0,-1 0 0,1 0 0,0 0 0,0 0 0,0 0 10,0 1-13,0-1 1,-1 0-1,1 1 1,0 0-1,-1-1 1,1 1 0,-1-1-1,1 1 1,-1 0-1,1-1 1,-1 1-1,1 0 1,-1 0-1,0-1 1,1 1-1,-1 0 1,0 0-1,1 0 1,-1 0 0,0-1-1,0 1 1,0 0-1,0 1 13,0 1-5,0 0 0,0 1 0,0-1 0,0 1 0,-1-1 0,1 1 0,-1-1 0,0 1 0,0-1 0,0 0 0,-1 0 0,1 0 0,-2 3 5,2-4 36,0 0 1,0 0-1,-1 0 1,1-1-1,0 1 0,-1 0 1,1-1-1,-1 1 1,1-1-1,-1 1 0,0-1 1,1 0-1,-1 0 1,0 0-1,0 0 1,0 0-1,0 0 0,0-1 1,0 1-1,0 0 1,0-1-1,-2 1-36,1-3-149,7-2-432,8-4-1889,-6 6 1577,1-1 0,-1 2-1,1-1 1,-1 1 0,1 0-1,5 0 894,23 0-1120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0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161 593 3456,'4'4'966,"0"0"-1,0 1 1,0-1 0,0 1 0,0 0-1,-1 0 1,1 3-966,9 11 6781,-8-13-4147,-4-9 551,-5-12-914,-14-29-969,-4-12-167,-13-21-1135,12 33 126,-12-21 75,3-4-201,23 49-7,2-1-1,0-1 0,1 1 0,1-1 0,-1-13 8,5 29-8,1 0-1,0 0 0,0 0 1,0 0-1,0 0 0,1 0 1,0 0-1,1 0 0,-1 0 1,1 0-1,0 0 0,1 1 1,1-3 8,-2 4-10,1 0 1,0 0 0,0 0-1,0 0 1,0 1 0,1 0 0,0 0-1,-1 0 1,1 0 0,0 0 0,1 1-1,-1-1 1,0 1 0,1 0-1,-1 1 1,5-2 9,-1 1-56,1 0 0,-1 1-1,1 0 1,-1 0 0,1 1-1,-1 0 1,1 0 0,-1 1-1,6 2 57,-7-2-435,0 0-1,-1 1 1,1 0-1,-1 1 1,0-1-1,1 1 1,-1 0-1,-1 1 1,1 0-1,0 0 1,-1 0-1,3 2 436,0 4-1278,1 1 0,-1 0-1,-1 0 1,0 0 0,-1 1 0,1 1 1278,10 28-1541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0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77 11136,'-9'0'4128,"14"0"-3200,6-5 831,-3 0 193,8-2-416,12-4-32,5 1-736,7-1-288,0 1-288,1 3-800,-6-1-224,-2 5-4384,0 9-1951,-2 6 3647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1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220 705 13824,'0'0'365,"-1"0"0,0-1 1,0 1-1,0 0 1,1-1-1,-1 1 1,0-1-1,0 1 1,1-1-1,-1 1 1,0-1-1,1 1 0,-1-1 1,1 0-1,-1 1 1,1-1-1,-1 0 1,1 0-1,-1 1-365,-1-19 4924,3 14-4738,-6-105 1734,-4-2-1920,-4-85 44,12 157-93,3 0 1,1 0-1,6-32 49,-8 65-40,1 1 0,-1 0 0,1 0 0,0 0 0,1 0 0,-1 0 0,2 0 40,-4 5-16,1 0 0,-1 1 1,1-1-1,-1 0 0,1 1 0,0-1 0,-1 0 1,1 1-1,0-1 0,-1 1 0,1-1 0,0 1 1,0-1-1,-1 1 0,1 0 0,0-1 0,0 1 1,0 0-1,0 0 0,-1-1 0,1 1 16,1 0-34,-1 1 0,0-1-1,1 0 1,-1 1 0,0-1-1,0 1 1,0-1 0,1 1-1,-1-1 1,0 1 0,0 0-1,0 0 1,0 0 0,0-1-1,0 1 1,0 0 0,-1 0 0,1 0-1,0 1 35,5 5-760,0 1 0,0 0-1,-1 0 1,0 0 0,0 1 0,-1 0-1,0 0 1,-1 0 0,0 2 760,9 40-966</inkml:trace>
  <inkml:trace contextRef="#ctx0" brushRef="#br0" timeOffset="1">0 619 14336,'15'-7'5343,"2"4"-4127,6-8 480,-6 4-96,4-4-768,7-4-128,3-2-384,9-1-128,-3 3-96,-1 5-1408,1 2-576,-10 5 960,-2 11 448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1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228 257 10880,'0'0'135,"0"0"1,1 0-1,-1 0 1,0 0-1,0 0 1,0 0-1,0 0 1,0 0-1,0 0 1,0 0-1,0 0 1,0 0 0,0 0-1,0 0 1,0 0-1,0 0 1,0 0-1,0 0 1,0 0-1,0 0 1,1 1-1,-1-1 1,0 0-1,0 0 1,0 0-1,0 0 1,0 0-1,0 0 1,0 0-1,0 0 1,0 0 0,0 0-1,0 0 1,0 0-1,0 0 1,0 0-1,0 0 1,0 1-1,0-1 1,0 0-1,0 0 1,0 0-1,0 0 1,0 0-1,0 0 1,0 0-1,0 0 1,0 0-1,0 0 1,0 0 0,0 0-1,-1 0 1,1 0-1,0 0 1,0 0-1,0 0 1,0 1-1,0-1 1,0 0-1,0 0 1,0 0-1,0 0 1,0 0-1,0 0 1,0 0-1,0 0 1,0 0 0,0 0-1,0 0-135,-8 6 3030,-13 6-2041,16-11-839,-1 0 0,1 0 0,-1 0 0,0-1 0,1 0 0,-1 0 0,1-1 0,-1 1 0,1-1 0,-1 0 1,1-1-1,-1 1 0,1-1 0,0 0 0,0-1 0,-2 0-150,-1-1 74,0-1 1,0 0-1,1 0 1,0-1 0,-1 0-1,2 0 1,-1 0-1,1-1 1,-3-4-75,5 5 7,0 0 0,1 0 0,-1 0-1,1 0 1,1-1 0,-1 0 0,1 1 0,0-1 0,0 0 0,1 0 0,0 0 0,0-2-7,1 4-17,0 1 0,0-1 1,1 1-1,-1-1 0,1 0 0,0 1 1,0 0-1,0-1 0,1 1 1,-1 0-1,1-1 0,0 1 0,0 0 1,1 0-1,-1 1 0,1-1 1,0 0-1,0 1 0,2-2 17,-1 1-72,1 1 0,-1 0 0,1 0 0,0 0 0,0 0 0,0 1 0,0 0 0,0 0 0,0 0 0,1 0 0,-1 1 0,1 0 0,-1 0 0,1 1 0,0-1 0,-1 1 0,1 0 0,0 1 72,-5-1-29,0 0 0,0 1-1,0-1 1,0 0 0,0 1-1,0-1 1,0 0 0,0 1-1,0 0 1,-1-1 0,1 1-1,0-1 1,0 1 0,0 0-1,-1 0 1,1-1 0,0 1 0,-1 0-1,1 0 1,-1 0 0,1 0-1,-1 0 1,1 0 0,-1 0-1,1 0 1,-1 0 0,0 0-1,0 0 1,0 0 0,1 0-1,-1 0 1,0 0 0,0 0-1,0 0 1,-1 0 0,1 0-1,0 1 30,-1 2-72,0 0 0,0 0 0,0 0 0,0 0 0,-1 0 0,0 0 0,1 0 0,-2-1 0,1 2 72,1-5-147,1 0 0,0 1-1,0-1 1,-1 0 0,1 1 0,0-1 0,0 0-1,0 1 1,0-1 0,-1 0 0,1 1 0,0-1-1,0 1 1,0-1 0,0 0 0,0 1 0,0-1 0,0 1-1,0-1 1,0 0 0,0 1 0,0-1 0,0 1-1,0-1 1,0 0 0,1 1 0,-1-1 0,0 1-1,0-1 1,0 0 0,1 1 0,-1-1 147,1 1-233,-1-1-1,1 1 1,0-1-1,0 1 1,0-1 0,0 1-1,0-1 1,0 0 0,0 1-1,0-1 1,0 0 0,0 0-1,1 0 234,20 1-1114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1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25 13696,'-31'-12'5611,"14"4"-2967,14 7-2328,1 0-1,-1 1 1,0-1-1,0 0 1,0 1-1,1 0 1,-1 0-1,0 0 1,0 0-1,0 0 1,0 0-1,0 1 1,1-1-1,-1 1 0,0 0 1,0 0-1,0 0-315,-1 1 110,0 0 0,0 1 0,0-1-1,1 1 1,-1 0 0,1 0 0,0 0-1,0 0 1,0 0 0,-2 4-110,1-1-30,0 0 0,0 0 1,1 1-1,0-1 0,0 1 1,0 0-1,1-1 0,0 1 1,1 0-1,0 1 0,0-1 1,0 0-1,1 5 30,0-9-13,0 1 1,1-1-1,-1 1 0,1-1 1,0 1-1,0-1 1,0 0-1,1 1 0,-1-1 1,1 0-1,0 0 1,0 0-1,0 0 0,0 0 1,0-1-1,1 1 1,-1-1-1,1 1 0,0-1 1,0 0-1,0 0 13,2 1-73,0-1 0,-1 0-1,1 0 1,0 0 0,1 0 0,-1-1-1,0 0 1,0 0 0,0-1-1,1 1 1,-1-1 0,0 0-1,1 0 1,4-2 73,15-3-1265,0-1 0,0-2-1,0 0 1,21-11 1265,-27 9-2465,-1 0-1,0-1 0,0 0 1,6-8 2465,33-29-3215,0-4 1594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2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0 14720,'-2'0'816,"-7"2"2886,4 9-1506,2 4-1424,1 0 0,1 1 0,0-1 0,1 0 1,1 0-1,1 7-772,15 94-30,-14-102 190,57 272-282,-24-123-5895,-31-130-473,-5-31 5210</inkml:trace>
  <inkml:trace contextRef="#ctx0" brushRef="#br0" timeOffset="1">60 561 12800,'-52'-14'4735,"49"14"-3679,-1 0 704,4 0 0,7 3-480,2 2-96,19-2-608,-4 0-288,24-6-160,-8 0-480,21-5-64,-14 4-4032,2 1-1727,-9 0 3103,-7 9 1536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17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26 11008,'-10'-13'4128,"6"8"-3200,1-3 1119,3 8 321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2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21 240 11392,'-1'0'317,"1"0"0,-1 1 0,1-1 0,-1 0 1,1 1-1,-1-1 0,1 0 0,-1 1 0,1-1 1,0 1-1,-1-1 0,1 0 0,0 1 0,-1-1 0,1 1 1,0-1-1,0 1 0,-1-1 0,1 1 0,0-1 1,0 1-1,0-1 0,0 1 0,0 0 0,0-1 0,0 1 1,0-1-1,0 1 0,0 0-317,0 0 273,1 0 1,-1 0-1,1-1 0,-1 1 0,1 0 1,0 0-1,-1 0 0,1-1 0,0 1 0,0 0 1,0-1-1,-1 1 0,1 0 0,0-1 1,1 1-274,2 1 163,0 0-1,1 0 1,-1-1 0,1 1 0,-1-1 0,1 0 0,2 0-163,1 0 79,1-1 0,0-1 0,0 1 1,-1-1-1,1-1 0,-1 0 1,1 0-1,6-3-79,-11 4 18,-1 0-1,1-1 1,-1 1 0,0-1-1,1 0 1,-1 0 0,0 0 0,0 0-1,0-1 1,-1 1 0,1-1-1,-1 0 1,1 0 0,-1 0 0,0 0-1,0 0 1,0 0 0,0 0-1,-1-1 1,0 1 0,1-1 0,-1 0-18,-1 2 11,1 0 1,-1 0 0,0 0 0,0 0 0,0 0-1,0 0 1,0-1 0,0 1 0,-1 0 0,1 0 0,-1 0-1,1 0 1,-1 0 0,0 0 0,0 0 0,0 0-1,0 0 1,0 1 0,0-1 0,0 0 0,-1 1 0,1-1-1,-1 0 1,1 1 0,-1 0 0,0-1 0,1 1 0,-1 0-1,-1-1-11,-7-3 64,1 1-1,-1 0 0,0 0 0,0 1 0,-6-1-63,5 1 40,4 1-9,-11-3 139,0 0-1,1-2 0,-13-6-169,29 13 9,0 0 1,1 0 0,-1-1-1,0 1 1,0 0 0,1-1-1,-1 1 1,1-1 0,-1 1-1,0 0 1,1-1 0,-1 0-1,1 1 1,-1-1 0,1 1-1,-1-1 1,1 0 0,0 1-1,-1-1 1,1 0 0,0 1-1,-1-1 1,1 0 0,0 0-1,0 1 1,0-1-1,0 0 1,-1 0 0,1 0-10,1-1 5,0 0 0,0 0 0,0 0 0,0 0 0,0 1 0,0-1 0,0 0 0,0 0 0,1 1 0,0-2-5,3-2 18,0 0 0,0-1 1,1 2-1,0-1 0,-1 1 0,2 0 0,-1 0 0,5-2-18,-6 4-352,-1 0 0,1 1 1,-1-1-1,1 1 1,0 0-1,-1 0 0,1 0 1,0 1-1,0 0 1,-1 0-1,1 0 1,0 0-1,3 1 352,-5 0-432,-1 0 1,1 0-1,0 1 0,-1-1 1,1 0-1,-1 1 0,0 0 1,1-1-1,-1 1 0,0 0 1,0 0-1,0 0 0,0 1 1,0-1-1,-1 0 0,1 1 1,0 0 431,-1-2-86,18 23-1444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4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494 52 7296,'-58'-27'10283,"43"21"-8082,-1 1 0,-12-3-2201,18 6 244,0 1 1,0 0-1,0 0 0,0 1 0,0 0 0,0 0 0,0 1 0,0 1 0,0 0 0,1 0 0,-8 3-244,4 0 144,0 1 1,1 0-1,-1 1 0,1 0 1,1 1-1,-1 1 1,1-1-1,1 2 0,0 0 1,0 0-1,-4 6-144,1 1 52,1 0 0,0 1 0,1 0 0,1 1 0,1 0 0,1 0 0,-3 9-52,5-7-3,1-1 1,0 1-1,2 0 0,0 1 1,2-1-1,0 0 0,1 1 1,3 18 2,-3-36-14,0 1 1,1 0 0,0 0 0,-1 0 0,2-1 0,-1 1 0,0 0 0,1-1 0,0 1 0,0-1 0,0 0 0,1 0 0,-1 0 0,1 0 0,0 0-1,0 0 1,0-1 0,1 1 0,0-1 0,3 3 13,10 8-44,1-1 1,1-1-1,0-1 0,1 0 0,0-1 0,0-1 0,19 4 44,-26-9-7,0 0 0,0-2-1,1 0 1,-1 0 0,1-1-1,7-1 8,-13 0 10,0-1-1,0 0 1,0 0 0,0-1-1,0 0 1,0-1-1,-1 1 1,1-2 0,-1 1-1,1-1 1,0 0-10,-4 0 12,1 1 0,-1-1 0,0 1 0,0-1 0,0 0-1,-1-1 1,1 1 0,-1-1 0,0 1 0,0-1 0,-1 0 0,1 0 0,-1 0 0,0-1 0,0 1 0,-1 0 0,0-1 0,0 1-1,0-3-11,0 3 11,-1 0-1,0 0 0,0 0 0,0 1 0,-1-1 0,1 0 0,-1 0 0,0 1 0,-1-1 0,1 1 0,-1-1 0,0 1 0,0-1 0,0 1 0,-1 0 0,1 0 1,-1 0-1,0 0 0,0 1 0,-1-1 0,1 1 0,-3-2-10,-1 0-12,0 1 0,0 0 0,0 0 0,-1 0 0,0 1-1,0 0 1,-4-1 12,-14-2-84,-19-3 84,22 5-2,7-1-1,16 5 4,0 0 0,1 0 0,-1 0 0,0 0 0,0 0-1,0 0 1,1 0 0,-1 0 0,0 0 0,0 0 0,0 0 0,1 0 0,-1-1-1,0 1 1,0 0 0,0 0 0,1 0 0,-1 0 0,0 0 0,0 0 0,0-1 0,0 1-1,0 0 1,1 0 0,-1 0 0,0-1 0,0 1 0,0 0 0,0 0 0,0 0-1,0-1 1,0 1 0,0 0 0,0 0 0,0 0 0,0-1 0,0 1 0,0 0 0,0 0-1,0-1 1,0 1 0,0 0 0,0 0 0,0 0 0,0-1 0,0 1 0,0 0-1,0 0 1,0 0 0,0-1 0,0 1 0,-1 0 0,1 0 0,0 0 0,0-1 0,0 1-1,0 0 1,-1 0 0,1 0 0,0 0 0,0 0 0,0 0 0,-1-1 0,1 1-1,0 0 1,0 0 0,0 0 0,-1 0 0,1 0 0,0 0-1,18-7 27,0 2 1,0 0-1,1 0 1,8 1-28,17-5 50,-33 6-303,0 0 0,-1 1 0,1 1 0,0 0 0,0 0 0,0 1 0,4 1 253,-14-1-185,0 0-1,1 1 0,-1-1 0,0 0 1,0 1-1,0-1 0,0 1 0,1-1 1,-1 1-1,0-1 0,0 1 1,0 0-1,0 0 0,0 0 0,0-1 1,0 1-1,-1 0 186,9 9-667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5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223 258 8064,'1'1'296,"-1"0"0,0-1 0,0 1 0,1 0 1,-1-1-1,0 1 0,0 0 0,0-1 0,0 1 1,0 0-1,0 0 0,0-1 0,0 1 0,-1 0 0,1-1 1,0 1-1,0 0 0,0-1 0,-1 1 0,1 0 0,0-1 1,-1 1-1,1-1 0,-1 1 0,1 0 0,0-1 0,-1 1 1,1-1-1,-1 1 0,0-1 0,1 0 0,-1 1 1,0-1-297,-26 17 5068,17-11-4348,0 0-210,0 0 1,0-1-1,-1 0 0,0-1 1,1 0-1,-8 2-510,15-5 53,0-1 0,1 1 0,-1-1 0,0 1 0,0-1 0,0 0 0,1 0-1,-1 0 1,0 0 0,0-1 0,1 1 0,-1-1 0,0 1 0,1-1 0,-1 0 0,0 0 0,1 0 0,-1-1 0,1 1 0,0-1 0,-1 1 0,1-1 0,0 0 0,0 1 0,0-1 0,0 0 0,0-1 0,1 1 0,-1 0-1,0-1-52,-1-4 11,-1-1-1,1 0 0,0 0 0,1 0 0,0 0 1,0 0-1,1 0 0,0 0 0,0-1 0,1 1 0,0 0 1,0-1-1,1 1 0,0 0 0,1-1 0,0 1 0,0 0 1,1 0-1,0 1 0,0-1 0,2-2-10,0 0-50,0 1-1,0-1 1,1 1 0,1 0-1,-1 1 1,1 0 0,1 0-1,0 0 1,0 1 0,0 0-1,1 1 1,0 0 0,0 0-1,0 1 1,1 0-1,2 0 51,-11 4-27,0 0 0,0 1-1,0-1 1,0 1-1,0-1 1,1 1-1,-1 0 1,0 0-1,0-1 1,1 1-1,-1 0 1,0 0 0,0 0-1,1 0 1,-1 0-1,0 1 1,0-1-1,1 0 1,-1 0-1,0 1 1,0-1-1,0 1 1,1-1 0,-1 1-1,0 0 1,0-1-1,0 2 28,0-2-8,0 0-1,-1 1 0,1-1 1,-1 1-1,0-1 1,1 1-1,-1-1 1,1 1-1,-1-1 0,0 1 1,1-1-1,-1 1 1,0-1-1,0 1 1,1 0-1,-1-1 0,0 1 1,0 0-1,0-1 1,0 1-1,0-1 1,0 1-1,0 0 0,0-1 1,0 2 8,0-1-5,-1 1 0,0 0 1,1 0-1,-1 0 0,0 0 0,0 0 1,0-1-1,0 1 0,-1 0 5,-4 7 40,-1-1-1,0-1 1,-4 4-40,8-8 10,-22 20 241,-2-2 0,-4 3-251,31-24-68,0 0 0,0 0 0,0 0 0,0 0 0,0 0 0,0 0 0,0 0 0,0 0 0,0 0 0,0 0 0,0 0 1,0 0-1,0 0 0,1 0 0,-1 0 0,0 0 0,0 0 0,0 0 0,0 0 0,0 0 0,0 0 0,0 0 1,0 0-1,0 0 0,0 0 0,0 0 0,0 0 0,0 0 0,0 0 0,0 0 0,0 0 0,1 0 0,-1 1 0,0-1 1,0 0-1,0 0 0,0 0 0,0 0 0,0 0 0,0 0 0,0 0 0,0 0 0,0 0 0,0 0 0,0 0 1,0 0-1,0 0 0,0 0 0,0 0 0,0 1 0,0-1 0,0 0 0,0 0 0,0 0 0,0 0 0,0 0 1,0 0-1,0 0 0,0 0 0,0 0 0,0 0 0,0 0 0,0 0 0,0 0 0,0 0 0,0 0 0,0 1 0,0-1 1,-1 0-1,1 0 68,11 1-2158,3 1 1027,7 3 416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5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14 169 15360,'-14'-5'5791,"23"10"-4511,-9 0 0,8 7-256,-8 6-608,9 7-64,-6 4-192,6 6-64,-5-3-32,3-3-64,-2-8 32,2-3-32,-2-3 0,-5-8-1344,7-11-544,5-10-4128,4-3-1727,1-6 4031</inkml:trace>
  <inkml:trace contextRef="#ctx0" brushRef="#br0" timeOffset="1">97 4 13312,'-28'-3'4927,"25"6"-3839,-9-6 608,12 3 0,0 0-960,0 0-224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6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21087,'21'14'-1312,"2"0"544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6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50 273 11648,'-5'1'911,"1"1"1,-1 0 0,1 0 0,0 1-1,-1-1 1,1 1 0,0 0-1,-1 1-911,4-3 136,1 0 0,-1-1 0,0 1 0,1-1 0,-1 1 0,0 0 0,1 0 0,-1 0 0,1-1 0,-1 1 0,1 0 0,-1 0 0,1 0 0,0 0 0,-1 0 0,1 0 0,0-1 0,0 1 0,0 0 0,0 0 0,0 0 0,0 0 0,0 0 0,0 0 0,0 0 0,0 0 0,0 0 0,1 0 0,-1 0 0,0 0 0,1 0 0,-1 0 0,0-1 0,1 1 0,0 0 0,-1 0 0,1 0 0,-1-1 0,1 1 0,0 0 0,-1-1 0,1 1 0,0-1 0,0 1 0,-1-1 0,1 1 0,1 0-136,1 0 30,0 1 0,0-1 0,0 1 1,0-1-1,1 0 0,-1 0 0,0 0 1,1-1-1,-1 1 0,0-1 1,1 0-1,-1 0 0,4 0-30,7-1 54,0-1 0,9-2-54,-19 3 5,2-1 25,0 1-1,0-1 1,0 0 0,0-1-1,0 0 1,-1 0-1,1 0 1,4-4-30,-7 6 20,-1-1 1,0 1-1,-1-1 0,1 0 1,0 0-1,0 0 0,-1 0 1,1 0-1,-1 0 0,1 0 0,-1 0 1,0-1-1,0 1 0,0 0 1,0-1-1,-1 1 0,1-1 1,0 1-1,-1-1 0,0 1 1,0-1-1,0 1 0,0-1-20,-1-4 38,0 0 0,-1 1 0,0-1 0,0 1 0,0 0 0,-1-1 0,0 1 0,0 0 0,-1 1 0,0-1 0,0 1 0,0-1 0,-3-2-38,-10-8 288,-1 0-1,0 1 0,-6-4-287,-17-13 345,40 32-347,0-1-1,1 0 0,-1 1 0,0-1 0,1 1 1,-1-1-1,0 0 0,1 0 0,-1 1 0,1-1 1,-1 0-1,1 0 0,-1 0 0,1 0 0,0 0 1,-1 1-1,1-1 0,0 0 0,0 0 0,-1 0 1,1 0-1,0 0 0,0-1 3,1 1-12,-1 0 1,1 0-1,-1 1 1,1-1-1,-1 0 0,1 0 1,-1 0-1,1 0 0,0 1 1,-1-1-1,1 0 1,0 1-1,0-1 0,0 0 1,-1 1-1,1-1 1,0 1-1,1-1 12,6-2-158,0 0 0,0 0 0,1 1 0,7-2 158,-10 3-97,14-3-211,65-13-3608,-83 17 3619,0-1 0,0 1 0,0 0 0,0-1 0,0 1 0,0 0 0,0 1 0,1-1 0,-1 0 0,0 1 0,0-1 0,0 1 0,0-1 0,0 1 0,-1 0 0,1 0 0,0 0 0,0 0 0,0 0 297,8 13-1151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6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10624,'0'-36'3936,"0"36"-3040,9-18 1151,-6 18 289,1 0-416,4 0-64</inkml:trace>
  <inkml:trace contextRef="#ctx0" brushRef="#br0" timeOffset="1">45 18 25023,'21'25'832,"-6"6"-192,1 10-256,-4 2-64,0 3-192,-3 4-32,3 4-32,-5-1-64,-2-4 32,-1 2-32,4-8-704,-4-7-256,4-8-2048,3-6-928,6-9 2048,4-5 961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7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325 241 11392,'-2'-1'549,"0"0"1,0 0 0,0-1 0,-1 1 0,1 1 0,0-1-1,-1 0 1,1 1 0,-1-1 0,1 1 0,-1-1-1,1 1 1,-1 0 0,1 0 0,-3 1-550,-3 0 1197,0 1 0,-1 0 0,1 0 0,0 1-1197,-15 4 826,-19 5 421,23-5-725,-1-2 0,-16 3-522,31-7 60,0 0-1,0-1 1,0 0 0,0 0-1,-1 0 1,1-1 0,0 1-1,0-1 1,0 0-1,0-1 1,0 1 0,0-1-1,0 0-59,3 1 14,0 0 0,0-1-1,0 1 1,0 0 0,0-1-1,0 1 1,0-1 0,1 0-1,-1 0 1,1 0 0,-1 1-1,1-1 1,0-1 0,-1 1 0,1 0-1,-1-2-13,1 0 2,0 1 0,1-1-1,-1 0 1,1 1-1,-1-1 1,1 0 0,0 0-1,1 1 1,-1-1 0,1-2-2,1-5-32,1 0 1,1 0 0,0 1 0,0-1-1,1 1 1,5-8 31,-3 6-68,1 0-1,0 1 1,1 0-1,9-9 69,-12 14-132,0 0 1,1 0-1,-1 1 0,1 0 0,0 1 1,1-1-1,-1 1 0,7-2 132,-12 5-62,0 1-1,0-1 0,0 1 1,0 0-1,0-1 0,0 1 1,0 0-1,0 0 1,0 0-1,0 0 0,1 1 63,-2-1-22,-1 0 0,1 0 0,-1 0 0,1 0 0,-1 1 0,1-1 0,-1 0 0,0 1 0,1-1 0,-1 0 0,1 1 0,-1-1 0,0 0 0,1 1 0,-1-1 0,0 1 0,1-1 0,-1 0 0,0 1 0,1-1 0,-1 1 0,0-1 0,0 1 0,0-1 0,0 1 0,1-1 0,-1 1 0,0-1 0,0 1 0,0-1 0,0 1 0,0 0 0,0-1 0,0 1-1,0-1 1,-1 1 0,1-1 0,0 1 0,0-1 0,0 1 0,0-1 0,-1 1 0,1-1 0,0 1 0,-1-1 22,-3 9-19,-1 0 1,-1-1-1,1 0 0,-2 0 0,-5 7 19,-8 8-103,20-23 60,0 0-1,0 1 1,0-1 0,0 0-1,-1 0 1,1 0 0,0 0-1,0 1 1,0-1 0,0 0-1,0 0 1,-1 0 0,1 1-1,0-1 1,0 0 0,0 0 0,0 0-1,0 1 1,0-1 0,0 0-1,0 0 1,0 1 0,0-1-1,0 0 1,0 0 0,0 0-1,0 1 1,0-1 0,0 0-1,0 0 1,0 1 0,0-1-1,0 0 1,0 0 0,0 0 0,1 1-1,-1-1 1,0 0 0,0 0-1,0 0 1,0 1 0,0-1-1,1 0 1,-1 0 0,0 0-1,0 0 1,0 0 43,13 3-1631,-4-3 1319,13 7-200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7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61 14464,'0'-1'328,"-1"1"1,1 0 0,-1-1 0,0 1 0,1-1 0,0 0 0,-1 1 0,1-1 0,-1 1 0,1-1 0,0 0-1,-1 1 1,1-1 0,0 0 0,-1 1 0,1-1 0,0 0 0,0 0 0,0 1 0,0-1 0,0 0-1,0 0-328,0-1 1143,5 6 1214,5 1-2284,-1 1-1,1 1 1,-2 0-1,1 0 1,-1 0-1,0 1 0,0 0 1,-1 1-73,4 5 10,-1 1-1,0 0 1,-1 0 0,5 14-10,-4-9 22,-7-15 11,0 1 0,0 0 1,0 0-1,-1 0 0,1 0 0,-2 1 1,1-1-1,0 4-33,-10-25 1696,3 5-1516,0-1-1,1 0 1,1-1 0,0 1 0,1-1-1,0 1 1,0-9-180,2 14-14,0-1 0,0 1 0,1-1 0,0 0 0,0 1 0,0-1 0,1 1 0,0 0-1,0-1 1,1 1 0,0 0 0,0 0 0,0 1 0,3-4 14,-1 3-176,0 0-1,1 1 1,0-1 0,0 1-1,1 0 1,-1 1-1,1-1 1,3 0 176,-3 1-1183,1 0 0,-1 1-1,1 0 1,6-2 1183,-12 5-337,0-1 0,1 1-1,-1 0 1,0 0-1,0 0 1,1 0 0,-1 0-1,0 0 1,0 0 0,1 1-1,-1-1 1,0 1-1,0 0 1,0-1 0,0 1-1,1 0 1,-1 0-1,0 1 1,-1-1 0,1 0-1,0 1 1,0-1 0,1 2 337,18 23-1552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7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259 216 4736,'3'-1'337,"1"1"1,-1-1 0,1 0-1,-1 1 1,1 0 0,-1 0-1,1 0 1,-1 0 0,1 0-1,-1 1 1,1-1-1,-1 1 1,0 0 0,2 1-338,0 0 834,1 0 0,-1 0 0,1 1 0,-1 0 0,0 0 0,0 1 0,4 3-834,-9-7 138,1 0 0,-1 1 0,1-1 0,-1 0 0,0 1 0,1-1 0,-1 0 0,0 1 0,0-1 0,1 0 0,-1 1-1,0-1 1,0 0 0,0 1 0,1-1 0,-1 1 0,0-1 0,0 1 0,0-1 0,0 0 0,0 1 0,0-1 0,0 1 0,0-1 0,0 1 0,0-1 0,0 0 0,0 1 0,0-1 0,0 1-138,-1 0 196,0 0-1,1 0 1,-1-1 0,1 1-1,-1 0 1,0-1 0,0 1 0,0 0-1,1-1 1,-1 1 0,0-1 0,0 1-1,-1-1-195,-30 11 2457,30-11-2301,-17 4 496,-1 0 0,1-2 0,-1 0 0,0-2 1,0 0-1,-1-1-652,9 0 93,1 0-1,-1-1 1,1-1 0,0 1-1,0-2 1,0 0 0,0 0 0,0-1-1,1 0 1,0-1 0,0 0-93,6 3-2,0 1 1,1-1-1,0 0 1,-1 0-1,1 0 1,1-1 0,-1 1-1,0-1 1,1 0-1,0 0 1,0 1-1,0-1 1,0-1-1,0 1 1,1 0-1,0 0 1,0-1-1,0 1 1,0 0 0,1-1-1,0 1 1,0-1-1,0 1 1,1-3 1,0-3-63,1 0 0,1 0 1,0 1-1,0 0 1,1-1-1,0 1 0,0 1 1,1-1-1,1 1 0,2-4 63,-6 9-82,0 0-1,0 0 0,0 0 0,1 0 0,-1 1 0,1-1 0,0 1 0,0-1 0,0 1 1,0 0-1,0 0 0,0 0 0,0 1 0,1-1 0,-1 1 0,1 0 0,-1 0 1,1 0-1,0 0 0,-1 1 0,1-1 0,0 1 0,-1 0 0,5 0 83,-8 0-13,0 0 0,1 0 0,-1 0 0,0 0 0,1 0 0,-1 0 0,1 0 0,-1 1 0,0-1 0,1 0-1,-1 0 1,1 0 0,-1 0 0,0 0 0,1 0 0,-1 1 0,0-1 0,1 0 0,-1 0 0,0 1 0,0-1 0,1 0 0,-1 0 0,0 1 0,0-1 0,1 0-1,-1 1 1,0-1 0,0 0 0,0 1 0,1-1 0,-1 0 0,0 1 13,0 1-2,-1-1-1,1 1 1,-1-1-1,1 0 1,-1 1-1,1-1 1,-1 0-1,0 1 1,0-1-1,1 0 1,-1 1 2,-5 5 102,0 0 1,-1-1 0,0 1 0,1-1 0,-2 0 0,1-1 0,-1 0 0,0 0 0,0 0 0,-5 1-103,30-13-2055,-1-1 0,1-1 0,2-3 2055,18-12-806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38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0 8320,'-8'5'3168,"-1"-5"-2464,2 10 1056,7-10 384,0 3-1,0 5 161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8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 15872,'-12'-2'4204,"9"7"-1278,-1 4-1454,4-9-1383,0 1 1,-1 0 0,1-1-1,0 1 1,-1 0-1,1 0 1,0 0-1,0 0 1,0-1-1,0 1 1,0 0-1,0 0 1,0 0-1,0-1 1,0 1-1,0 0 1,0 0 0,1 0-90,-1 3 207,3 47 373,2-1 1,2 3-581,2 10 44,3 44-116,9 80 251,-6-62-3577,-15-121 2956,1 1-36,-1-1 1,1 1-1,0-1 0,0 0 1,0 1-1,0-1 0,1 0 1,0 0-1,1 3 478,12 8-971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8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76 12544,'-1'0'569,"-6"-3"2439,7 3-2960,0 0 0,0 0 0,0 0 1,-1 0-1,1 0 0,0 0 0,0 0 1,0 0-1,0 0 0,0 0 0,0 0 1,0-1-1,0 1 0,0 0 0,0 0 1,0 0-1,0 0 0,0 0 0,0 0 1,0 0-1,0 0 0,0 0 0,0-1 0,0 1 1,0 0-1,0 0 0,0 0 0,0 0 1,0 0-1,0 0 0,0 0 0,0 0 1,0-1-1,0 1 0,0 0 0,0 0 1,0 0-1,0 0 0,0 0 0,0 0 1,0 0-1,0 0 0,0 0 0,0 0 1,1 0-1,-1-1 0,0 1 0,0 0 1,0 0-1,0 0-48,3 2 5342,7-1-3362,30-11-399,-24 5-1401,0 1 0,16-2-180,14 2-443,94-14-1081,-94 10-4199,-2-4-5189,-26 7 6262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39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66 8576,'1'-3'485,"-1"0"-1,0 1 1,0-1 0,0 0 0,0 0-1,0 1 1,0-1 0,-1-1-485,1 2 341,-1 1-1,1 0 1,-1-1 0,1 1-1,-1 0 1,0 0 0,0 0-1,1-1 1,-1 1 0,0 0-1,0 0 1,0 0 0,0 0-1,0 1 1,-1-1 0,1 0-1,0 0 1,-1 0-341,-31-13 4847,30 13-4675,-1 0 0,0 0 0,0 1 0,0-1 0,1 1 0,-1 0 0,0 0 0,0 0 1,0 1-1,0-1 0,1 1 0,-4 1-172,-7 4 212,-1 0 0,1 1-1,0 0 1,1 1 0,0 1 0,0 0 0,-3 4-212,-3 1 112,1-1 8,0 2 1,-5 5-121,18-16 13,1 1 1,0-1-1,0 1 1,0 0-1,1 0 1,0 0-1,0 1 1,0-1-1,0 1 0,1-1 1,0 2-14,1-5-2,1-1 0,-1 0 0,1 1 0,0-1 0,0 0 0,0 1 0,0-1 0,0 0 0,0 1 1,0-1-1,0 0 0,0 1 0,0-1 0,1 0 0,-1 1 0,1-1 0,-1 0 0,1 0 0,-1 1 0,1-1 0,0 0 0,0 0 0,-1 0 0,1 0 0,0 0 1,1 1 1,-1-1-2,1-1 1,-1 1 0,0 0-1,1-1 1,-1 1 0,1-1 0,-1 0-1,1 1 1,-1-1 0,0 0-1,1 0 1,0 0 0,-1 0-1,1 0 1,-1 0 0,1 0 0,-1-1-1,0 1 1,1-1 0,-1 1-1,1-1 1,-1 1 0,1-1 1,29-15 48,-2-1 0,0-1 1,7-8-49,26-17-124,-58 41 102,0-1 1,0 1-1,0 0 0,0 1 0,0-1 1,3 0 21,-6 1-4,0 1 0,0 0 0,0 0 0,0 0 0,0 0 1,0 0-1,0 0 0,0 0 0,0 0 0,0 0 0,0 0 1,0 0-1,0 1 0,-1-1 0,1 0 0,0 1 1,0-1-1,0 1 0,0-1 0,0 1 0,-1-1 0,1 1 1,0 0-1,0-1 0,-1 1 0,1 0 0,-1-1 0,1 1 1,0 0-1,-1 0 4,10 13-9,0-1 1,0 0-1,1-1 0,1 0 1,0-1-1,0 0 0,1-1 1,14 8 8,-24-16-175,1 0 1,-1 0-1,1 0 1,0 0 0,0-1-1,0 0 1,0 1-1,0-1 1,3 0 174,-4-1-319,-1 0 1,1 0-1,-1 0 0,1 0 1,-1-1-1,1 1 1,-1-1-1,1 0 0,-1 0 1,0 1-1,1-2 0,-1 1 1,0 0-1,0 0 0,0-1 1,0 1-1,0-1 319,11-11-891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0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12 16256,'-21'-12'6047,"30"20"-4703,-9-8-352,8 15 704,3 10-896,6 16-288,-1 20-160,1 5-256,-3 5-64,3-4 64,-5-2-224,1-4-32,-6-4-3392,5-4-1536,5-7 2592,6-9 1217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0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61 16639,'-25'-21'6240,"33"21"-4864,-3-10-224,-2 6-416,1-4-1120,4 5-192,1-4-3520,3 4-1599,-5-2 2911,-7 5 1312,-3 12 1088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1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37 8320,'-2'-10'1279,"2"7"-699,-1 1 0,0-1 0,1 1 0,0-1 0,0 0 0,0 1 0,0-1 1,0-2-581,1 5 2266,-1 0-85,0 0-149,1 0-1885,-1 0 0,1 0 0,0 1-1,-1-1 1,1 0 0,0 1 0,-1-1-1,1 0 1,-1 1 0,1-1-1,0 1 1,-1-1 0,1 1 0,-1-1-1,1 1 1,-1-1 0,0 1 0,1-1-1,-1 1 1,1 0 0,-1-1 0,0 1-1,0 0 1,1 0-147,4 17 372,21 228 1524,-10-81-2091,-16-164 148,7 39-1555,-7-38 1183,1 0 1,-1 0 0,1 0-1,0 0 1,0 0 0,0-1 0,0 1-1,0 0 1,0-1 0,0 1-1,0 0 1,1-1 0,-1 1 0,0-1-1,1 0 1,0 0 0,-1 1-1,1-1 419,6 0-1973,0-4 955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1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21 154 12032,'-17'-45'3898,"16"43"-3748,0 0-1,1-1 1,-1 1 0,1 0-1,0 0 1,0 0-1,0 0 1,0 0 0,0-1-1,0 1 1,0 0 0,1 0-1,-1 0 1,1 0-1,0 0 1,0 0 0,-1 0-1,1 0 1,0 0-1,1 0 1,-1 0-150,1-1 303,0 0-20,0 1-1,0-1 0,0 1 0,0-1 0,1 1 1,-1 0-1,1 0 0,-1 0 0,1 0 0,0 1 0,0-1 1,0 1-1,0-1 0,0 1-282,9-3 478,0 1 0,0 0 1,1 0-479,-2 1 294,14-3-113,-1 1-1,1 1 1,0 2 0,0 0-1,0 2 1,0 0-1,0 2-180,-15-2 25,0 1-1,-1 0 0,1 1 1,-1 0-1,0 0 0,0 1 1,0 0-1,0 1 1,-1 0-1,1 0 0,0 2-24,-5-4 17,1 0 0,-1 1 0,0 0-1,-1 0 1,1 0 0,-1 0-1,1 1 1,-1-1 0,-1 1 0,1 0-1,-1 0 1,0 0 0,0 0 0,0 0-1,0 0 1,-1 1 0,0-1-1,0 1 1,-1-1 0,1 3-17,-2-1 19,0 0 0,0 0 0,0 0 1,-1-1-1,0 1 0,-1 0 0,1-1 0,-1 1 0,0-1 1,-1 0-1,0 0 0,0 0 0,0 0 0,0-1 0,-1 0 1,0 1-1,0-2 0,-3 3-19,-6 5 22,-1-2-1,0 1 1,0-2-1,-1 0 1,0-1 0,-12 5-22,13-7-182,15-6 140,0 0 0,0 0 0,0 0 0,0 0 1,0 0-1,0 0 0,1 0 0,-1 0 0,0 0 0,0 0 0,0 0 0,0 0 0,0 0 0,0 0 0,0 0 0,0 0 0,0 0 0,0 1 0,0-1 0,0 0 1,0 0-1,0 0 0,0 0 0,0 0 0,0 0 0,0 0 0,0 0 0,0 0 0,0 0 0,0 0 0,0 0 0,0 0 0,0 0 0,0 0 0,0 0 1,0 0-1,0 0 0,0 0 0,0 0 0,0 0 0,0 0 0,0 0 0,0 0 0,0 1 0,0-1 0,0 0 0,0 0 0,0 0 0,0 0 0,0 0 1,0 0-1,0 0 0,0 0 0,0 0 0,0 0 0,0 0 0,0 0 0,0 0 0,0 0 0,0 0 0,0 0 0,0 0 42,6 0-2170,8-1-1076,4-1 1113,18-8 1035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2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24 8832,'-3'-7'-510,"-4"-10"9669,7 17-9077,0 0 1,0 0-1,0 0 1,0 0-1,0 0 1,0 0-1,0 0 1,0 1-1,0-1 0,0 0 1,0 0-1,-1 0 1,1 0-1,0 0 1,0 0-1,0 0 1,0 0-1,0 0 1,0 0-1,0 0 0,0 0 1,0 0-1,0 0 1,0 0-1,0 0 1,0 0-1,0 0 1,0 0-1,0 0 1,0 0-1,0 0 1,0 0-1,0 0 0,0 0 1,0 0-1,-1 0 1,1 0-1,0 0 1,0 0-1,0 0 1,0 0-1,0 0 1,0 0-1,0 0 0,0 0 1,0 0-1,0 0 1,0-1-1,0 1 1,0 0-1,0 0 1,0 0-1,0 0 1,0 0-1,0 0 1,0 0-1,0 0 0,0 0 1,0 0-83,1 12 1520,4 42-807,-3 0 0,-2 0 0,-3 15-713,0-34 174,-5 17-174,2-15-521,1 9 521,-1-19-1287,1-1-6791,6-25 3107,3-2 3622,3-5 176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2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26 12544,'-17'-18'4735,"17"14"-3679,-3 1 896,3 3 128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2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23871,'40'58'1437,"22"42"-1437,7 12-173,-51-86 136,2-1-1,0 0 1,3 0 37,-17-18 23,1-1 0,0 1-1,0-1 1,1 0 0,0-1-1,0 0 1,0 0 0,6 2-23,-13-7 16,0 1 0,0-1 0,0 0 1,0 0-1,0 1 0,0-1 1,0 0-1,0 0 0,0 0 0,0 0 1,0 0-1,0 0 0,0-1 0,0 1 1,0 0-1,0 0 0,0-1 1,0 1-1,0-1 0,0 1 0,0-1 1,0 1-1,0-1 0,-1 1 0,1-1 1,0 0-1,0 1 0,-1-1 1,1 0-1,0 0 0,-1 0 0,1 1 1,-1-1-1,1 0 0,-1 0 1,1 0-1,-1 0 0,0 0-16,2-5 48,0 0 0,-1 0 0,0 0 0,0 0 0,0 0 0,-1-3-48,2-56 84,-3 0 1,-3 0-1,-2 0 0,-3 0 1,-12-34-85,21 99-14,0 0 0,0 0 0,0 0 1,0-1-1,0 1 0,0 0 0,0 0 1,0 0-1,0-1 0,0 1 0,0 0 1,0 0-1,0 0 0,0-1 0,0 1 1,0 0-1,0 0 0,0 0 1,0-1-1,0 1 0,0 0 0,0 0 1,0 0-1,0-1 0,0 1 0,0 0 1,0 0-1,0 0 0,1 0 0,-1-1 1,0 1-1,0 0 0,0 0 1,0 0-1,0 0 0,1 0 0,-1-1 1,0 1-1,0 0 0,0 0 0,1 0 1,-1 0-1,0 0 0,0 0 0,0 0 1,1 0-1,-1 0 0,0 0 0,0 0 1,0 0-1,1 0 0,-1 0 1,0 0-1,0 0 0,0 0 0,1 0 1,-1 0-1,0 0 0,0 0 0,0 0 1,1 0-1,-1 0 0,0 0 0,0 1 14,15 6-1136,3 8 474,3 10 294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38.7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0 304 23167,'15'4'265,"-1"0"-1,1-1 1,0-1-1,0 0 0,0-1 1,0 0-1,0-2 1,0 0-1,0 0 1,0-1-1,-1-1 1,13-4-265,-25 7 15,0 0 1,0-1 0,-1 0 0,1 1-1,0-1 1,0 0 0,-1 0 0,1 0 0,0 0-1,-1 0 1,1 0 0,-1-1 0,1 1 0,-1 0-1,0-1 1,1 1 0,-1-1 0,0 0 0,0 1-1,0-1 1,0 0 0,-1 0 0,1 1 0,0-2-16,-1 1 15,0 1 0,0-1 1,0 0-1,0 0 0,-1 0 1,1 0-1,0 0 0,-1 1 1,0-1-1,1 0 0,-1 0 1,0 1-1,0-1 0,0 1 1,0-1-1,0 0 0,0 1 1,0 0-1,-1-1 0,1 1 1,0 0-1,-1 0 1,1 0-1,-1-1 0,-1 1-15,-10-7 16,-1 0 0,-1 1-1,1 0 1,-10-1-16,11 3-3,0 0-1,0-1 1,0-1 0,1 0-1,0 0 1,-2-2 3,12 6 4,0 1 0,-1 0 0,1-1 0,1 1 0,-1-1 0,0 0 0,1 1 0,-1-1 0,1 0 0,0 0 0,0 0 0,0 0 0,0 0 0,1 0 0,-1 0 0,1 0 0,-1 0 0,1-1 0,0 1 0,1 0 0,-1 0 0,0 0 1,1 0-1,0 0 0,0 0 0,0 0 0,0 0 0,0 0 0,1-1-4,0 0 5,0 0-1,0 0 1,0 0 0,0 0 0,1 1 0,-1-1 0,1 1-1,0 0 1,0 0 0,0 0 0,1 0 0,-1 0 0,1 1 0,-1-1-1,1 1 1,0 0 0,0 0 0,0 1 0,0-1 0,0 1 0,3-1-5,-2 2-16,0 0 1,1 1-1,-1 0 1,0-1-1,0 1 1,0 1-1,1-1 1,-1 1-1,0 0 1,3 2 15,22 7-1813,-7-7-707,13-2-5391,-9 0 1713,9 1 1334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3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19 487 9216,'-13'-1'4192,"8"-4"2989,7-6 124,3 0-6216,-1 2-3177,13-35 2411,-2-1 0,-2 0-1,1-16-322,-2 11 45,5-14-39,22-52-6,-38 113 4,0 0 1,0 1-1,1-1 1,-1 0 0,1 1-1,0-1 1,0 0-5,-2 3-1,0 0 1,1 0 0,-1-1-1,0 1 1,0 0 0,1 0-1,-1-1 1,0 1 0,1 0 0,-1 0-1,0 0 1,1 0 0,-1 0-1,0 0 1,1-1 0,-1 1-1,0 0 1,1 0 0,-1 0-1,0 0 1,1 0 0,-1 0-1,0 0 1,1 0 0,-1 0 0,1 1-1,-1-1 0,1 1 0,0-1-1,-1 1 1,1-1 0,-1 1 0,1-1 0,0 1 0,-1-1 0,1 1 0,-1 0 0,0-1 0,1 1-1,-1 0 1,0 0 0,1-1 0,-1 1 1,10 24-3,-2 1 1,-1 0-1,2 9 3,6 25-8,6 3-412,12 22 420,17 46-5964,-46-116 5404</inkml:trace>
  <inkml:trace contextRef="#ctx0" brushRef="#br0" timeOffset="1">24 388 14848,'-17'-18'5535,"22"25"-4319,2-14 384,5 10-96,9-11-672,7 5-96,0 0-352,8-1-160,-3 4-128,2 4-576,-2-1-224,-2 5-3168,-3-1-1440,-2 4 2721,-3-1 1311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3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171 559 13696,'54'2'8596,"-30"-1"-7201,0 0 0,6-2-1395,-16 0 274,52-7 427,-57 7-634,-1-1 0,0 0-1,1-1 1,-1 0 0,0 0 0,2-2-67,-9 5 15,1-1 1,-1 0-1,0 1 1,0-1-1,0 0 1,0 1-1,0-1 1,-1 0-1,1 0 1,0 0-1,0 0 1,0 0-1,-1 0 1,1 0-1,0 0 1,-1 0-16,0 0 10,0 1 0,0-1 0,1 0 0,-1 1-1,0-1 1,0 1 0,0-1 0,-1 0 0,1 1 0,0-1 0,0 1 0,0-1 0,0 0 0,-1 1 0,1-1 0,0 1-1,0-1 1,-1 1 0,1-1 0,0 1 0,-1-1 0,0 1-10,-2-3 28,0 0 1,-1 0-1,1 1 1,-1-1-1,0 1 0,0 0 1,1 0-1,-2 1-28,-37-16 53,-1 2-1,-13-1-52,2 0 170,-10-6-170,46 15 122,1-1 0,1 0 0,-1-1 0,2-1 0,-11-8-122,22 15 36,-1-1 0,1 1 0,1-1 0,-1 0 0,0 0 0,1 0 0,0 0 0,0-1 0,0 1 0,1-1 0,-1 0 0,1 0 0,0 0 0,0 0 0,1 0 0,0 0 0,0-1 0,0 1 0,0 0 0,1 0 0,0-1 0,0 1 0,0-1 0,1 1 0,0 0 0,0 0 0,0-1 0,1 1 0,-1 0 0,1 0 0,1 0 0,0-1-36,3-7 12,1 1-1,0 0 1,1 1-1,1 0 0,0 0 1,0 0-1,1 2 1,0-1-1,1 1 0,0 0 1,0 1-1,1 1 1,0-1-1,0 2 0,1 0 1,0 0-1,0 1 1,0 1-1,1 0 0,-1 1 1,1 1-1,8-1-11,-14 3-115,-1 0 0,1 1 1,0 0-1,0 0 0,-1 0 0,1 1 0,-1 1 1,1-1-1,-1 1 0,0 0 115,12 7-1335,0 0 1,0 1-1,-1 2 1335,13 8-736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4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4 115 8704,'0'-1'229,"-1"-4"406,0 0 0,0 0 0,1 0 0,0 0 0,0 0-1,0 0 1,1 0 0,0-2-635,7-13 4654,2 2 95,-9 15-4299,0 0 0,1 0 0,-1 0 0,1 0 0,0 0 0,0 0 0,1-1-450,-2 4 25,-1-1 1,0 1 0,1 0-1,-1 0 1,0-1 0,1 1-1,-1 0 1,1 0 0,-1-1-1,1 1 1,-1 0 0,0 0 0,1 0-1,-1 0 1,1 0 0,-1 0-1,1 0 1,-1 0 0,1 0-1,-1 0 1,1 0 0,-1 0-1,0 0 1,1 0 0,-1 0 0,1 0-1,-1 0 1,1 1 0,-1-1-1,0 0 1,1 0 0,-1 0-1,1 1 1,-1-1 0,0 0 0,1 1-1,-1-1 1,0 0 0,1 1-1,-1-1 1,0 1-26,2 1 19,0 0-1,-1 0 1,1 1 0,-1-1-1,0 0 1,0 1-1,1 1-18,6 25 93,-2 0 0,-1 0 0,-1 1-1,0 16-92,1 5 67,20 103 50,-10-71-741,-4 2 624,-9-57-641,-2-26 194,-1 0-1,1-1 1,0 1-1,0 0 1,0-1-1,-1 1 0,1-1 1,-1 1-1,0-1 1,1 1-1,-1-1 1,0 1-1,0-1 1,-1 2 447,2-3-180,0 0 1,0 0-1,-1 0 0,1 0 1,0 0-1,0 0 1,0 0-1,-1 0 0,1 1 1,0-1-1,0 0 1,-1-1-1,1 1 0,0 0 1,0 0-1,-1 0 1,1 0-1,0 0 0,0 0 1,-1 0-1,1 0 1,0 0-1,0 0 0,0-1 1,-1 1-1,1 0 1,0 0-1,0 0 0,0 0 1,-1-1-1,1 1 1,0 0-1,0 0 0,0 0 1,0-1-1,0 1 1,-1 0 179,1-3-1296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5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3 10624,'-12'-3'4032,"3"3"-3136,-3 0 1247,9 0 353,-1 0-544,4 0-96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5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25503,'320'-64'2389,"-319"63"-2374,-1 1-1,1 0 1,-1 0-1,1 0 1,-1 0-1,0 0 0,1 0 1,-1 0-1,1 0 1,-1 0-1,0 0 1,1 0-1,-1 1 0,1-1 1,-1 0-1,0 0 1,1 0-1,-1 0 1,0 1-1,1-1 0,-1 0 1,0 0-1,1 1 1,-1-1-1,0 0 1,1 0-1,-1 1 0,0-1 1,0 0-1,1 1 1,-1-1-1,0 1 1,0-1-1,0 0 0,0 1 1,1-1-1,-1 1 1,0-1-1,0 0 0,0 1 1,0-1-1,0 1 1,0-1-15,-1 25 292,-1-15-250,0 33 8,-5 144 81,7 9-166,0-114-5220,0-81 3906,0-1 687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09:57:45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75 13056,'-7'-7'4927,"7"1"-3839,4 1 1088,4 5 320,-1-3-800,9-1-256,5 1-640,3 0-256,9-4-320,2 2-160,10 2 32,-5-1-224,0 1 32,-7 0-2592,-2-2-1056,-10-2 1824,-9 1 960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1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 11136,'-1'-1'910,"-3"-9"1301,2 6 125,1 5 3518,2 1-5488,-1 1-1,1-1 0,-1 0 0,1 1 1,0-1-1,0 1 0,0-1 0,1 0-365,3 10 236,3 20 54,-1 1 0,-1-1 1,1 29-291,-1-4 67,6 10-613,12 34 546,-10-46-3310,-7-32-1762,-7-21 4032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12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25 108 11392,'-18'-12'3674,"12"9"-2580,5 4 1415,2-1-2285,-1 1-1,0-1 1,1 0-1,-1 1 1,1-1 0,-1 0-1,0 0 1,1 1-1,-1-1 1,1 0-1,-1 0 1,1 0-1,-1 1 1,1-1-1,-1 0 1,1 0 0,-1 0-1,1 0 1,-1 0-224,13-1 740,0 0 1,-1-1 0,1 0-1,-1-1 1,6-3-741,12-2 307,129-28-829,27 2 522,-178 33-377,-4 0-228,1 0-1,-1 0 0,1 1 1,-1 0-1,1 0 1,0 0-1,-1 1 0,2-1 606,-5 1-37,-1-1 0,0 0-1,0 0 1,0 0 0,0 0-1,1 0 1,-1 0 0,0 0-1,0 1 1,0-1 0,0 0-1,0 0 1,1 0 0,-1 0-1,0 1 1,0-1 0,0 0-1,0 0 1,0 0 0,0 1-1,0-1 1,0 0 0,0 0-1,0 0 1,0 1 0,0-1-1,0 0 1,0 0 0,0 0-1,0 1 1,0-1 0,0 0-1,0 0 1,0 0 0,0 0-1,0 1 1,0-1 0,0 0-1,-1 0 1,1 0 0,0 1-1,0-1 1,0 0 0,0 0-1,0 0 1,-1 0 0,1 0 37,-12 16-934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1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10 140 14336,'-9'5'5343,"18"-10"-4127,10-2 416,-14 7-64,15-6-416,16-12-32,12-4-480,5 1-224,-1 3-256,-4 0-192,-4 6 0,1 6-2496,-5-1-1120,-4 3 1632,-4 8 896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1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57 9856,'-6'-20'2640,"-2"-7"4047,7 26-6405,1 0 0,-1 0 0,0 1-1,1-1 1,-1 1 0,0-1 0,0 0-1,1 1 1,-1-1 0,0 1-1,0 0 1,0-1 0,0 1 0,0 0-1,0-1 1,1 1 0,-1 0 0,-1 0-282,-18-1 1771,13 3-1637,0 1 1,1 0-1,-1 0 1,1 0-1,0 0 0,0 1 1,0 0-1,1 1 1,-1-1-1,-3 5-134,-10 11 202,1 0-1,-1 4-201,11-14 82,-3 3 3,2 0 1,-1 1-1,0 2-85,8-10 4,-1-1 0,1 0-1,0 1 1,0-1 0,0 1 0,1-1-1,0 1 1,0 0 0,0 0-1,1 3-3,0-8-2,-1 0 0,1 0 0,1 0 0,-1 0 0,0 1 0,0-1 0,0 0 0,0 0 0,1 0 0,-1 0-1,1 0 1,-1 0 0,1 0 0,-1 0 0,1 0 0,-1 0 0,1 0 0,0 0 0,-1 0 0,1 0 0,0-1-1,0 1 1,0 0 0,0-1 0,0 1 0,0 0 0,0-1 0,0 1 0,0-1 0,0 1 0,0-1-1,0 0 1,0 1 0,0-1 0,0 0 0,1 0 0,-1 0 0,0 0 2,3 0 16,0 0 0,0-1 0,0 1 0,-1-1 0,1 0 0,0 0 0,0 0 0,-1 0 0,1-1 0,-1 0-1,2 0-15,7-6 25,-2-1-1,1 1 1,-2-2 0,1 1-1,-1-1 1,0-1-1,-1 1 1,3-7-25,5-4 6,-16 20-9,13-13-38,-14 14 39,1 0 0,0 1 1,0-1-1,0 0 0,0 0 0,0 0 1,0 1-1,0-1 0,0 0 0,0 0 1,0 0-1,1 0 0,-1 1 1,0-1-1,0 0 0,0 0 0,0 0 1,0 0-1,0 1 0,0-1 1,0 0-1,0 0 0,1 0 0,-1 0 1,0 0-1,0 0 0,0 1 0,0-1 1,0 0-1,1 0 0,-1 0 1,0 0-1,0 0 0,0 0 0,0 0 1,1 0-1,-1 0 0,0 0 0,0 0 1,0 0-1,1 0 0,-1 0 1,0 0-1,0 0 0,0 0 0,0 0 1,1 0-1,-1 0 0,0 0 0,0 0 1,0 0-1,0 0 0,1 0 1,-1 0-1,0 0 0,0 0 0,0-1 1,0 1-1,0 0 0,1 0 0,-1 0 1,0 0-1,0 0 0,0-1 1,0 1-1,0 0 0,0 0 2,-2 35-187,0-23 185,2 0 0,-1 0 1,1 0-1,2 7 2,-2-16-36,0 0-1,1 0 1,0 0-1,-1 0 1,1 0 0,1-1-1,-1 1 1,0 0-1,0-1 1,1 1-1,0-1 1,-1 1 0,1-1-1,0 0 1,0 0-1,0 0 1,1 0-1,-1 0 1,0 0-1,2 0 37,-2-1-251,0 0 0,1 0 0,-1 0 0,0 0 0,0-1 0,1 1 0,-1-1 0,0 1 0,1-1 0,-1 0 0,1 0 0,-1 0 0,0 0 0,1-1 251,34-9-2448,-5-2 1589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39.1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81 11136,'-32'-60'7418,"32"59"-7044,-1-1 0,0 1 0,0-1 0,0 1-1,0 0 1,0 0 0,0-1 0,-1 1 0,1 0 0,0 0 0,-1 0 0,1 0-1,0 1 1,-1-1 0,0 0-374,0 0 187,0 1 0,0-1 1,0 1-1,1-1 0,-1 1 0,0 0 0,0 0 0,0 0 1,0 0-1,0 0 0,-1 1-187,-1 0 52,0 0 0,1 0 0,-1 0 1,1 0-1,-1 1 0,1 0 0,0 0 0,-1 0 1,1 0-1,0 0 0,0 0 0,0 2-52,-4 4 25,0 0 0,1 0-1,0 1 1,0 0 0,1 0 0,0 1 0,1 0-1,0 0 1,0 0 0,1 0 0,0 0-1,1 1 1,0-1 0,1 5-25,1-12-1,0 1 0,0-1 0,1 0 0,-1 0 1,1 0-1,0 0 0,0 0 0,0 0 0,0 0 0,1 0 0,-1 0 1,1 0-1,0-1 0,0 1 0,0-1 0,0 1 0,0-1 0,0 0 1,1 0-1,-1 0 0,1 0 0,-1 0 0,1 0 0,1 0 1,1 0 13,-1 0-1,1 0 1,-1 0-1,1-1 0,0 0 1,0 0-1,0 0 0,0 0 1,0-1-1,0 0 1,0 0-1,0 0 0,-1-1 1,1 1-1,1-1-12,0-1 51,1 0 0,0 0-1,0 0 1,-1-1 0,1 0-1,-1 0 1,0 0 0,4-4-51,-7 5 18,-1 0 1,1-1-1,-1 1 0,1-1 1,-1 1-1,0-1 0,0 0 1,0 0-1,-1 0 0,1 0 1,-1 0-1,1 0 0,-1 0 1,0-1-1,0 1 0,0 0 1,-1-1-1,1-2-18,-1-4 55,1 0-1,-2 1 0,1-1 1,-2 0-1,1 1 1,-2-5-55,2 11-144,0-1-1,0 1 1,0-1-1,0 1 1,-1 0 0,1-1-1,-1 1 1,0 0 0,0 0-1,0 0 1,0 0 0,-1 1-1,1-1 1,-1 1 0,1-1-1,-1 1 1,0 0 0,0 0-1,-1 0 145,0 1-1673,4 3 695,4 4-13,7 4 233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1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287 497 15232,'-33'-35'8095,"28"30"-7099,-1 0 0,-1 0 1,1 1-1,-7-4-996,9 6 76,0 0 0,0 1 0,0-1-1,-1 1 1,1-1 0,0 1-1,-1 1 1,1-1 0,-1 1 0,1-1-1,-1 1 1,1 1 0,-1-1-1,1 1 1,-1-1 0,1 1 0,0 0-1,-1 1 1,-2 1-76,0 0 11,-1 1 1,1 0-1,0 0 0,1 1 0,-1-1 1,1 2-1,0-1 0,0 1 0,-2 3-11,0 1 10,0 0 0,0 1-1,1 0 1,0 0-1,-1 5-9,6-12-1,0 0 0,0 0 0,1 0 0,0 0 0,0 0 0,0 0 0,0 0 0,0 1 0,1-1 0,0 0-1,0 0 1,0 1 0,0-1 0,1 0 0,0 0 0,0 0 0,0 0 0,1 3 1,0-4-22,-1 1 0,2-1 1,-1 1-1,0-1 0,1 0 1,-1 0-1,1 0 0,0 0 0,0 0 1,0-1-1,0 0 0,1 1 1,-1-1-1,1 0 0,-1 0 1,1-1-1,0 1 0,0-1 0,2 1 22,1 0-67,0-1-1,0 1 0,1-1 0,-1-1 0,1 1 0,-1-1 0,6-1 68,-1-1-1278,0 1-1,-1-2 1,1 0 0,7-3 1278,3-3-3453,0-1-1,-1 0 1,0-2-1,12-9 3454,5-7-1994</inkml:trace>
  <inkml:trace contextRef="#ctx0" brushRef="#br0" timeOffset="1">417 47 15232,'-48'-40'5695,"44"37"-4415,-5 0 608,9 3-32,0 6-928,4 9-256,1 10-352,2 14-160,5 8-64,4 7-96,1 9 96,3 12-992,-5-2-416,2-14-1184,-1-8-416,0-16-3039,-8-10-1345,1-10 3808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13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28 131 11008,'-21'-15'3594,"21"15"-3551,0 0 0,0-1 0,0 1 0,0 0 0,0 0 0,0 0 0,0 0 0,-1 0 0,1-1 0,0 1 0,0 0 0,0 0 0,0 0 0,-1 0 0,1 0 0,0 0 0,0 0 0,0 0 0,0 0 0,-1-1 0,1 1 0,0 0 0,0 0-1,0 0 1,-1 0 0,1 0 0,0 0 0,0 0 0,0 0 0,-1 1 0,1-1 0,0 0 0,0 0 0,0 0 0,0 0 0,-1 0 0,1 0 0,0 0 0,0 0-43,1 4 3108,3-3-2873,0 0 0,1-1 0,-1 1 0,0-1 0,0 0 0,0 0 0,0-1 0,0 1 0,1-1 0,0 0-235,5 0 71,245-35-3660,-66 6-6340,-110 13 8653,-41 6 3183,-17-2 4053,-21 13-5821,0-1 0,0 1 0,0 0 0,1 0 0,-1 0 1,0 0-1,0 0 0,0-1 0,0 1 0,0 0 1,0 0-1,0 0 0,0 0 0,0-1 0,0 1 1,0 0-1,0 0 0,0 0 0,0-1 0,0 1 1,0 0-1,0 0 0,0 0 0,0 0 0,0-1 0,0 1 1,0 0-1,0 0 0,0 0 0,0 0 0,0-1 1,0 1-1,-1 0 0,1 0 0,0 0 0,0 0 1,0 0-1,0-1 0,0 1 0,0 0 0,-1 0 0,1 0 1,0 0-1,0 0 0,0 0 0,0 0 0,-1 0 1,1 0-1,0 0 0,0 0 0,0-1 0,-1 1 1,1 0-1,0 0 0,0 0 0,0 0-139,-11-2 1763,5 3-1491,0-1 1,0 1 0,0 1 0,0-1 0,0 1 0,0 0 0,0 0 0,1 1-1,-1 0 1,1 0 0,0 0 0,-1 0 0,1 1 0,1 0 0,-1 0 0,-1 3-273,1-3 27,1 0 0,1 1 0,-1-1 0,1 1 0,-1 0 0,1 0 0,1 0 0,-1 0 0,1 0 0,0 1 1,0-1-1,0 1 0,1-1 0,0 1 0,0 0 0,0 0 0,1 3-27,0-6-2,0 0 0,1 0 0,-1 0 0,1 0 0,0 0 0,0 0 0,0 0 0,0-1 0,0 1-1,1 0 1,-1-1 0,1 1 0,0-1 0,0 1 0,0-1 0,0 0 0,0 0 0,0 0 0,1 0 0,-1 0 0,1 0 0,-1-1 0,1 1 0,-1-1 0,1 1-1,3 0 3,-2-1 28,-1 0-1,1 0 0,0 0 0,0-1 1,0 1-1,0-1 0,0 0 0,0 0 0,0 0 1,0-1-1,0 1 0,0-1 0,0 0 0,0 0 1,0-1-1,-1 1 0,1-1 0,-1 0 1,1 0-1,0 0-27,6-6-408,-1 0 0,0 0 0,-1-1 0,0 0 0,0-1 0,-1 0 0,0 0 0,0-3 408,-5 10-573,4-5-2159,-6 8 2600,1-1 0,-1 1 1,0 0-1,0 0 0,1 0 0,-1 0 1,0 0-1,1 0 0,-1 0 0,0 0 1,0 0-1,1 0 0,-1 0 0,0 0 1,1 0-1,-1 0 0,0 0 0,0 0 0,1 0 1,-1 0-1,0 0 0,1 0 0,-1 1 1,0-1-1,0 0 0,1 0 0,-1 0 1,0 0-1,0 1 0,0-1 0,1 0 1,-1 0-1,0 1 132,8 8-2645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1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88 11520,'-6'-7'2111,"0"-1"2812,26 11-1360,-3 2-3310,0 0 0,0 1 0,-1 1 0,5 3-253,-13-6 26,0 1-1,0 0 1,0 1-1,-1 0 1,0 0 0,0 0-1,-1 1 1,1 0-1,0 2-25,6 9 247,0 2 0,-1-1-1,0 1 1,5 16-247,-16-31 378,-3-4 244,-4-8 95,2 1-573,1 0 0,0-1 0,1 1 1,0-1-1,0 0 0,0 0 0,1 0 0,0 0 0,0 0 0,1 0 0,0-4-144,0-10 130,2 0-1,0 0 0,3-8-129,-4 25-27,0-1 0,0 0 0,0 1 0,1-1 0,0 0-1,-1 1 1,2 0 0,-1-1 0,0 1 0,1 0 0,0 0-1,0 1 1,0-1 0,1 1 0,-1-1 0,1 1 0,-1 0-1,1 0 1,0 0 0,1 1 0,1-2 27,3 1-515,0-1 0,0 2 0,1-1 0,6 0 515,-1 1-1634,0 0 0,0 2 0,0 0 0,-1 1 0,1 0 0,0 1 0,12 3 1634,17 7-1392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1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44 370 13952,'-31'4'5427,"19"-4"1284,23-1-6541,0 0 1,0-1-1,0-1 1,0 0-1,8-3-170,-1 0 49,17-6 29,0-1 1,-2-1-1,11-7-78,-42 20 8,1 0 1,-1 0 0,0-1-1,0 1 1,0-1-1,0 1 1,0-1-1,0 0 1,0 0-1,-1 0 1,1 0 0,-1 0-1,2-2-8,-3 3 9,0 0-1,1 0 1,-1-1-1,0 1 1,0 0-1,0 0 1,0 0-1,0-1 0,0 1 1,0 0-1,-1 0 1,1 0-1,0 0 1,-1-1-1,1 1 1,-1 0-1,1 0 1,-1 0-1,1 0 1,-1 0-1,0 0 1,1 0-1,-1 0 1,0 0-1,0 1 1,0-1-1,0 0 1,0 0-1,0 0-8,-9-6 28,-1 0 0,1 1 0,-1 0 0,0 1 0,-1 0 0,1 1 0,-11-3-28,2 0 163,1 0 1,-6-4-164,23 10 23,1 0 1,-1 0 0,1 1 0,-1-1-1,0 0 1,1-1 0,0 1-1,-1 0 1,1 0 0,0-1-1,0 1 1,-1 0 0,1-1-1,0 1 1,0-1 0,1 0-1,-1 1 1,0-1 0,0 0-1,1 1 1,-1-1 0,1 0-24,0 0 17,0 0 1,0 0-1,1-1 1,-1 1-1,0 0 1,1 0-1,0 0 1,-1 0-1,1 0 1,0 1-1,0-1 1,0 0-1,0 0 1,0 0-1,1 1 1,-1-1-1,1 1 1,-1-1-1,1 1-17,8-11-145,1 1 0,1 1 0,0 0-1,1 0 1,-1 1 0,2 1 0,-1 0 0,1 1-1,2-1 146,-15 8-256,0 0 0,0-1 0,0 1 0,0 0 0,0 0 0,0 0 0,0-1 0,-1 1 0,1 0 0,0 0 0,0 0 0,0 1 0,0-1 0,0 0 0,0 0 0,0 0 0,0 1 0,-1-1 0,1 0 0,0 1 0,0-1 256,14 15-3850,-12-11 3594,17 19-1019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 10624,'-4'-5'3936,"4"-5"-3040,0 13 863,0-3 161,0 0-320,0 0-64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24127,'17'71'1659,"2"33"-1659,-18-97-8,0 1 1,1-1-1,-1 0 0,1 0 1,1 0-1,0-1 1,1 3 7,-4-8 1,0-1 1,1 1 0,-1-1 0,0 1 0,1-1 0,-1 0 0,1 1 0,-1-1 0,1 0 0,-1 1 0,1-1 0,-1 0 0,1 1 0,-1-1 0,1 0 0,0 0 0,-1 0 0,1 0 0,-1 0-1,1 1 1,0-1 0,-1 0 0,1 0 0,-1 0 0,1-1 0,0 1 0,-1 0 0,1 0 0,-1 0 0,1 0 0,-1 0 0,1-1 0,0 1-2,17-10 106,-2-2-22,-1-1 0,0 0-1,-1-1 1,10-12-84,44-63 3,-49 61 27,-9 15-56,-10 13 25,0 0 1,0-1 0,0 1 0,0 0 0,0 0 0,1 0-1,-1 0 1,0-1 0,0 1 0,0 0 0,1 0 0,-1 0 0,0 0-1,0 0 1,0 0 0,1-1 0,-1 1 0,0 0 0,0 0-1,1 0 1,-1 0 0,0 0 0,0 0 0,1 0 0,-1 0 0,0 0-1,0 0 1,1 0 0,-1 0 0,0 0 0,0 0 0,0 1 0,1-1-1,-1 0 1,0 0 0,1 1 0,0 0 0,-1 1 0,1-1 0,-1 1 0,0-1 0,1 0 0,-1 1 0,0-1 0,0 1 0,0-1 0,0 1 0,0-1 0,0 1 0,0-1 0,0 1 0,-4 26 0,2-21 0,0 6 0,0 0 0,0 0 0,1 1 0,1-11 0,0 1 0,0-1 0,0 0 0,1 1 0,-1-1 0,1 0 0,0 0 0,0 0 0,0 1 0,0-1 0,0 0 0,1 0 0,-1 0 0,1-1 0,0 1 0,-1-2 4,0 0-1,0 0 1,0 0 0,0 0-1,0 0 1,0-1 0,0 1-1,0 0 1,0-1-1,1 1 1,-1-1 0,0 1-1,0-1 1,0 0 0,1 1-1,-1-1 1,0 0 0,1 0-1,-1 0 1,0 0-1,0 0 1,1 0 0,-1 0-1,0-1 1,1 1 0,-1 0-1,0-1 1,0 1-1,0-1 1,1 1 0,-1-1-1,0 0 1,0 1 0,0-1-1,0 0 1,1 0-4,5-5 28,1-1-1,-1 0 1,0 0 0,5-6-28,-3 3-2,13-14 85,-5 5-16,0 1-1,1 1 1,10-7-67,-28 24 9,0 0-1,1-1 1,-1 1 0,1-1 0,-1 1 0,0 0 0,1 0-1,-1-1 1,1 1 0,-1 0 0,1 0 0,0-1-1,-1 1 1,1 0 0,-1 0 0,1 0 0,-1 0-1,1 0 1,-1 0 0,1 0 0,0 0 0,-1 0-1,1 0 1,-1 0 0,1 0 0,-1 0 0,1 0 0,-1 0-1,1 1 1,-1-1 0,1 0 0,-1 0 0,1 1-1,-1-1 1,1 0 0,-1 1 0,1-1 0,-1 1-1,0-1 1,1 0 0,-1 1 0,0-1 0,1 1 0,-1-1-1,0 1 1,1-1 0,-1 1 0,0-1 0,0 1-1,0 0-8,2 4 36,-1 1 0,0-1 0,0 1 0,0-1 0,-1 3-36,1 4 89,2 8-47,-2-5 16,2-1-1,2 9-57,-4-20-59,0 1 0,0-1-1,0 0 1,1 1 0,-1-1-1,1 0 1,0 0 0,0 0-1,0 0 1,0-1 0,0 1 0,3 1 59,-4-3-165,0 0 1,0 0-1,0-1 1,0 1-1,0 0 1,0-1 0,0 1-1,0-1 1,1 0-1,-1 1 1,0-1-1,0 0 1,0 0 0,1 0-1,-1 0 1,0 0-1,0 0 1,1 0 0,0 0 164,20-9-5695,-15 6 4850,5-2-312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1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336 222 10880,'-1'0'277,"1"0"0,0 0 0,-1 0 0,1-1 0,-1 1 0,1 0 0,0 0 0,-1 0 0,1 0 0,-1 0 0,1 0 0,0 0 0,-1 0 0,1 0 0,-1 0 0,1 0 0,0 0 0,-1 1 0,1-1 0,-1 0 0,1 0 0,0 0 0,-1 0 0,1 1 0,0-1 0,-1 0-277,-15 11 5082,-3 1-2353,6-7-2516,-1-1 0,0 0 1,-1-1-1,1-1 0,-1 0 1,1-1-1,-1 0 0,1-1 0,-1-1 1,1-1-1,-1 0 0,1 0 1,0-1-1,-1-1 0,2-1 1,-6-2-214,16 6 1,1 0 1,-1 0-1,0-1 1,1 1-1,-1-1 1,1 0 0,0 0-1,0 0 1,-1 0-1,1 0 1,0 0-1,1 0 1,-1-1-1,0 1 1,1-1-1,-1 1 1,1-1 0,0 0-2,0-1 5,0 1 0,0-1 0,1 1 0,-1-1 0,1 0 0,0 1 0,0-1 0,1 1 0,-1-1 0,1 1 0,-1-1 0,1 1 0,1-2-5,2-7-43,1 1-1,1 0 0,0 1 1,0-1-1,1 1 0,0 0 0,1 1 1,1-2 43,-1 2-183,0 1 0,0 0 0,7-4 183,-12 10-79,1-1-1,-1 1 1,1 0-1,-1 0 0,1 0 1,0 1-1,-1 0 1,1-1-1,0 1 0,0 0 1,3 0 79,-6 1-22,0 0-1,0 0 1,0 0 0,0 0 0,-1 0 0,1 0-1,0 0 1,0 0 0,0 0 0,0 0 0,0 1-1,-1-1 1,1 0 0,0 1 0,0-1-1,0 0 1,-1 1 0,1-1 0,0 1 0,0-1-1,-1 1 1,1-1 0,-1 1 0,1 0 0,0-1-1,-1 2 23,1-1-17,-1 0 0,1 1-1,-1-1 1,0 1 0,1-1-1,-1 1 1,0-1 0,0 1-1,0-1 1,0 0-1,0 1 1,-1-1 0,1 1-1,-1 0 18,-1 5 3,0 0-1,-1-1 1,1 1-1,-2-1 1,1 0 0,-1 1-3,-6 6 69,8-11-58,0 0 0,0 0 1,1 1-1,-1-1 0,0 1 0,1-1 0,0 1 0,0-1 0,0 1 0,0 0 0,0 0-10,1-3-22,0 0 1,0 0-1,0 0 1,0 1 0,0-1-1,0 0 1,0 0-1,0 0 1,0 1 0,0-1-1,0 0 1,0 0 0,0 0-1,0 1 1,0-1-1,0 0 1,0 0 0,1 0-1,-1 1 1,0-1 0,0 0-1,0 0 1,0 0-1,0 0 1,1 0 0,-1 1-1,0-1 1,0 0-1,0 0 1,0 0 0,1 0-1,-1 0 1,0 0 0,0 0-1,0 0 1,1 0-1,-1 0 1,0 0 0,0 0-1,0 0 1,1 0 0,-1 0-1,0 0 1,0 0-1,0 0 1,1 0 0,-1 0-1,0 0 1,0 0-1,0 0 1,1 0 0,-1 0 20,15-5-1359,-13 4 1068,30-12-1234,8-4 634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1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254 497 14592,'-7'1'2136,"-1"0"0,1 0 1,0 1-1,0 0 0,-6 2-2136,-16 4 2374,-7 1-1225,22-4-1004,-1-1 1,1-1-1,0-1 1,-1 0-1,0-1 0,-13 0-145,27-1 23,0 0 0,-1 0 0,1 0 0,0-1 0,0 1 0,0 0-1,1 0 1,-1-1 0,0 1 0,0 0 0,0-1 0,0 1 0,0-1-1,0 0 1,0 1 0,1-1 0,-1 0 0,0 1 0,0-1 0,1 0 0,-1 0-1,1 0 1,-1 1 0,1-1 0,-1 0 0,1 0 0,-1 0 0,1 0-1,0 0 1,-1 0 0,1 0 0,0 0 0,0 0 0,0 0 0,0-1-23,0-1-24,0 0 0,0 0 0,1 0 0,-1 0 1,1 0-1,0 0 0,-1 0 0,2 1 1,-1-1-1,0 0 0,1 0 24,1-2-38,0 1 1,0 0-1,0 0 0,1 0 0,0 0 0,-1 0 1,2 1-1,-1 0 0,0 0 0,1 0 1,3-2 37,7-2-171,0 0 0,0 1 0,1 1 171,5-1-668,-1 0-1,1 2 1,0 1-1,16-1 669,85 1-2551,-86 3 2448,-34 1 187,-1-1 0,0 0-1,1 0 1,-1 0-1,1 0 1,-1 0 0,0 0-1,1-1 1,-1 1 0,0 0-1,1-1 1,-1 1 0,0-1-1,0 1 1,1-1 0,-1 0-1,0 0 1,0 1-1,0-1 1,0 0 0,0 0-1,0 0 1,0 0 0,0 0-1,0 0 1,0 0 0,-1-1-1,1 1 1,0 0-1,-1 0 1,1 0 0,-1-1-1,1 1 1,-1 0 0,0-1-1,0 1 1,1-1 0,-1 1-1,0 0 1,0-1 0,0 0-85,-6-35 819,2 13-542,-5-26-359,-1 1 0,-3 0 1,-1 1-1,-15-30 83,24 69-424,-2 1-4723,7 8 5050,0 0 0,0 0 0,0 0 0,0 0 1,0 0-1,0 0 0,0 0 0,0 0 0,0 0 1,0 0-1,0 0 0,0 0 0,0 0 0,0 0 1,-1 0-1,1 0 0,0 0 0,0 0 0,0 0 1,0 0-1,0 0 0,0 0 0,0 0 0,0 0 0,0 0 1,0 0-1,0 0 0,0 0 0,0 0 0,0 0 1,-1 0-1,1 0 0,0 0 0,0 0 0,0 0 1,0 0-1,0 0 0,0 0 0,0 0 0,0 0 1,0 0-1,0 0 0,0 0 0,0 1 0,0-1 1,0 0-1,0 0 0,0 0 0,0 0 0,0 0 1,0 0-1,0 0 0,0 0 0,0 0 0,0 0 1,0 0-1,0 0 0,0 0 0,0 0 0,0 1 97,3 9-4651,12 15 405,12 5 2076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10 347 16000,'-9'8'5983,"13"5"-4671,-4 12 64,5-10-256,-2-1-640,1 0-96,4 1-224,1-1-64,-2-3-32,-2-5-64,2 2 32,2-11-1536,3-5-576,0-12-4224,4-10-1823,-4-9 4191</inkml:trace>
  <inkml:trace contextRef="#ctx0" brushRef="#br0" timeOffset="1">102 4 12160,'-28'-3'4575,"20"9"-3583,-1 6 320,9-6-160,5 6-1600,7-2-576,7 0 480,6 1 224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7 17535,'-19'-3'2483,"0"1"0,0 0-1,-6 2-2482,15 1 600,1-1 0,-1 2 0,1 0 0,-1 0 0,1 0 0,0 1 0,-6 3-600,15-6 0,-44 21-3,39-19 5,0 1 0,1 0 0,-1 0 0,1 1 0,-1-1 0,1 1 0,-2 3-2,5-7 3,1 1 1,-1-1-1,1 1 1,-1-1-1,1 1 0,-1-1 1,1 1-1,0 0 1,-1-1-1,1 1 1,0-1-1,0 1 0,-1 0 1,1-1-1,0 1 1,0 0-1,0-1 1,0 1-1,0 0 0,0-1 1,0 1-1,0 0 1,0-1-1,0 1 1,0 0-1,0 0 0,1-1 1,-1 1-1,0-1 1,0 1-1,1 0 1,-1-1-1,1 1 0,-1-1 1,0 1-1,1-1 1,-1 1-1,1-1 1,-1 1-1,1-1 0,-1 1 1,1-1-1,-1 1 1,1-1-1,0 0 1,-1 0-1,1 1-3,2 0 17,1 1 0,-1-1 1,1 0-1,-1 0 0,1 0 0,-1-1 0,1 1 0,1-1-17,15 0-84,1-1-1,-1-1 0,1-1 0,-1-1 0,14-4 85,-3 1-200,22-2 200,-49 8-9,1 1-1,0 0 1,0 0-1,0 0 1,-1 0-1,1 1 1,0 0 9,-3-1 0,-1 1 0,1-1 1,-1 1-1,1-1 0,-1 1 1,0 0-1,1-1 0,-1 1 1,0 0-1,0 0 1,1 0-1,-1 0 0,0 0 1,0 0-1,0 1 0,0-1 1,0 0-1,-1 0 0,1 1 1,0-1-1,-1 0 0,1 1 1,0 0-1,2 10-72,-2-7-219,0 0 1,0-1-1,1 1 1,0-1 0,-1 0-1,2 1 1,-1-1 290,-2-3-289,1 0 0,0-1 0,-1 1 1,1 0-1,0-1 0,-1 1 0,1 0 0,0-1 1,0 1-1,0-1 0,0 1 0,-1-1 1,1 1-1,0-1 0,0 0 0,0 1 1,0-1-1,0 0 0,0 0 0,0 0 0,0 0 1,0 0-1,0 0 0,0 0 0,0 0 1,0 0-1,0 0 0,0 0 0,0-1 0,0 1 1,0 0-1,0-1 0,0 1 0,-1-1 1,1 1-1,0-1 289,19-13-7152,0-9 2539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0.0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13 9216,'-13'-9'2345,"7"6"-339,5 3 165,2 1 1146,1 0-3047,0 0-25,0 1 1,0-1-1,0 1 0,0 0 0,0 0 0,0 0 0,0 0 0,-1 0 0,1 1 0,-1-1 0,1 1 0,-1-1 0,1 3-245,3 11 472,0 0 0,-2 0-1,1 0 1,-1 11-472,7 29 60,-9-54-60,0 3 37,0 0 0,0 0 0,1 0 1,0 0-1,0-1 0,1 2-37,-3-5 11,1 0-1,-1-1 1,1 1-1,-1 0 0,1-1 1,-1 1-1,1-1 1,-1 1-1,1-1 1,-1 1-1,1-1 1,0 0-1,-1 1 0,1-1 1,0 0-1,-1 1 1,1-1-1,0 0 1,-1 0-1,1 0 1,0 0-1,0 1 0,-1-1 1,1 0-1,0 0 1,0 0-1,-1-1 1,1 1-1,0 0 1,-1 0-1,1 0 0,0 0 1,0-1-1,-1 1 1,1 0-1,-1-1 1,1 1-1,0-1 1,-1 1-1,1-1 0,-1 1 1,1-1-1,-1 1 1,1-1-1,-1 1-10,5-5 18,-1 0-1,1 0 1,-1 0-1,-1-1 1,1 1-1,-1-1 1,0 0-1,1-1-17,-1 0 123,0 1 1,1 0-1,-1 0 0,1 0 0,1 0 1,-1 1-1,1-1-123,-5 6 10,0 0 1,0 0 0,1 0-1,-1 0 1,0 0-1,0 0 1,0 0-1,0 0 1,1 0-1,-1 0 1,0 0 0,0 0-1,0 0 1,0 0-1,1 0 1,-1 0-1,0 0 1,0 0-1,0 0 1,1 0 0,-1 0-1,0 0 1,0 0-1,0 0 1,0 0-1,1 0 1,-1 0 0,0 0-1,0 1 1,0-1-1,0 0 1,0 0-1,0 0 1,1 0-1,-1 0 1,0 1 0,0-1-1,0 0 1,0 0-1,0 0 1,0 0-1,0 1 1,0-1-1,0 0 1,0 0 0,0 0-1,0 0 1,0 1-1,0-1 1,0 0-1,0 0 1,0 0-11,4 15 55,-4-12 2,3 9 53,0-1-1,1 0 0,0 1 1,5 8-110,-7-16-139,0-1 0,0 0 1,1 1-1,-1-1 0,1 0 0,0-1 0,2 3 139,-3-3-381,0-1-1,0 1 1,0-1-1,0 0 1,0 0-1,0 0 1,0 0-1,1 0 1,-1-1-1,0 1 1,1-1-1,-1 1 1,1-1 381,9 0-651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39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9 6272,'-2'-4'260,"-3"-1"5917,0 6 932,2 4-5189,1 7-1604,1 0 0,0 0 0,1 0-1,0 0 1,0 0 0,1 0 0,3 9-316,-3-15 54,1 1 0,0-1 0,0 0-1,1-1 1,-1 1 0,1 0 0,0-1 0,1 1 0,0-1-1,0 0 1,0 0 0,0 0 0,1-1 0,-1 0 0,3 2-54,-2-2 119,0-1 1,0 0-1,0 0 1,1 0 0,-1-1-1,1 0 1,-1 0-1,1 0 1,0-1 0,0 0-1,0 0 1,3 0-120,-6-1 60,0 0 1,0 0-1,0 0 1,-1 0-1,1-1 0,0 1 1,0-1-1,-1 0 1,1 0-1,0 0 1,-1 0-1,1 0 0,-1-1 1,1 1-1,-1-1 1,0 0-1,1 1 0,-1-1 1,0 0-1,0 0 1,0 0-1,-1-1 1,1 1-1,0 0 0,-1-1 1,0 1-1,1-1-60,1-4 78,-1 0 1,0 0-1,1 0 0,-2 0 0,1 0 1,-1 0-1,0-6-78,-1-9-122,-1-20 122,0 1-2378,0 40 2076,1 0 0,0 0-1,0 1 1,0-1 0,1 0-1,-1 0 1,0 1 0,0-1 0,0 0-1,0 0 1,1 1 0,-1-1-1,0 0 1,1 1 0,-1-1 0,0 0-1,1 1 1,-1-1 0,1 1-1,-1-1 1,1 1 0,-1-1 0,1 1 302,0-1-360,1 1 0,-1-1 0,0 1 0,0-1 0,1 1 0,-1 0 0,0 0 0,0 0 0,1 0 0,-1 0 0,0 0 0,1 0 1,0 0 359,14 3-1152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2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43 14080,'-14'-41'4591,"12"39"1015,2 9-2834,4 9-1726,3 4-776,-2 0-1,-1 1 1,0 4-270,5 20-9,43 156-943,-25-103-2240,-26-93 2891,9 41-4731,-9-15-3874,-4-18 5050</inkml:trace>
  <inkml:trace contextRef="#ctx0" brushRef="#br0" timeOffset="1">8 490 13952,'-7'0'5279,"14"-3"-4127,10 3 672,-1 0 64,3-4-768,21-4-224,-2-2-480,6-4-192,-1 0-128,-3-1-704,-2 1-320,-3 4-3392,-2 3-1567,-9 7 3039,-1 3 1440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3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12 207 15104,'-9'0'5695,"9"5"-4415,-3 2 704,3 1-32,0 5-928,0 2-160,0 6-448,3-4-128,2 6-160,-1-5-160,4-1-64,1-3-1216,-2-2-544,5-12-2592,0-8-1087,0-10 2911,1-4 1440</inkml:trace>
  <inkml:trace contextRef="#ctx0" brushRef="#br0" timeOffset="1">116 33 14848,'-19'-29'5631,"19"29"-4383,-21-3 544,17 6-32,-4 1-1024,4 4-224,1 2-4032,3 0-1664,7 5 2561,5-9 1247,0 2 992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3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95 7040,'-5'-24'2125,"-2"-10"1022,7 31-2015,0 0 0,1 0-1,-1 0 1,0 0 0,1 0-1,0 0 1,0 0-1132,1-4 2299,0 1 655,-2 10-1446,0 13-1485,0-6 7,0 1 0,2 0 0,-1-1 0,1 1 0,1-1 0,0 0 0,1 1 0,1 2-30,-4-13 1,0 1 0,0 0 0,-1-1 0,1 1 0,0-1 0,0 1 0,1-1 0,-1 0 0,0 1 0,0-1 0,1 0 0,-1 0 0,0 0 0,1 0 0,-1 0 0,1 0 0,0 0 0,-1 0 0,1-1 0,0 1 0,-1-1 0,1 1 0,0-1 0,0 0 0,-1 1 0,1-1 0,0 0 0,0 0 0,0 0 0,-1-1 0,1 1 0,0 0 0,0-1 0,-1 1 0,1-1 0,0 1 0,1-2-1,7-3 13,0 0-1,0-1 1,0 0 0,-1 0 0,7-7-13,-2 2-10,12-8-30,-10 6 24,-1 2 1,2 0 0,12-6 15,-28 17 0,0-1 0,0 1 0,0-1 0,0 1 0,0 0 0,0-1 0,0 1 0,1 0 0,-1 0 0,0 0 0,0 0 0,0 0 0,0 0 0,1 0 0,-1 0 0,0 0 0,0 1 0,0-1 0,0 0 0,0 1 0,0-1 0,0 1 0,0-1 0,0 1 0,0 0 0,0-1 0,0 1 0,0 0 0,0-1 0,0 1 0,-1 0 0,1 1 0,3 3 0,0 0 0,-1 1 0,0 0 0,0-1 0,1 7 0,8 13 0,-7-17-18,0-1 0,0 0-1,1 0 1,0-1 0,2 2 18,-5-5-135,0 0 1,1 0 0,-1-1 0,1 0 0,0 1 0,0-1 0,0 0-1,0-1 1,0 1 0,0-1 0,0 0 0,1 0 134,4 0-770,0-1 0,-1 0 0,1-1 0,0 0 0,0 0 0,0-1 0,-1 0 1,1 0-1,-1-1 0,0-1 0,8-3 770,24-11-1125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4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13056,'-7'3'1753,"5"-3"-1322,0 1 0,1 0 0,-1-1 0,0 1 0,0-1 0,0 1 0,0-1 0,0 0 0,0 0 0,-1 0-431,0 1 556,0-1-1,0 1 0,1 0 0,-1 0 1,0 1-1,1-1 0,-1 0 0,0 1 1,1-1-1,0 1 0,-1 0 0,1 0 1,-1 1-556,-4 3 493,0 1 0,1 1 1,-5 4-494,10-10 10,-1 0 0,1 1 1,-1-1-1,1 0 0,0 0 1,0 1-1,0-1 0,0 0 1,1 1-1,-1 1-10,1-4 0,0 1 0,0-1 0,0 1 0,0-1 0,0 0 0,0 1 0,0-1 0,0 1 0,0-1 0,0 1 0,1-1 0,-1 0 0,0 1 0,0-1 0,0 1 0,1-1 0,-1 0 0,0 1 0,0-1 0,1 0 0,-1 1 0,0-1 0,1 0 0,-1 0 0,1 1 3,0-1 0,0 1 0,0-1-1,0 0 1,0 1 0,0-1 0,0 0 0,1 0 0,-1 0 0,0 0 0,0 0 0,0 0 0,0 0 0,1 0-3,36-8 50,-32 5-47,1 2 1,0-1 0,-1 1 0,1 0-1,0 0 1,0 1 0,0 0 0,4 1-4,-2 0 0,-1 1 0,0 1 0,0-1 0,0 2 0,0-1 0,0 1 0,-1 0 0,0 0 1,1 1-1,-2 0 0,1 0 0,0 2 0,14 12-9,-2 2 0,17 21 9,-18-20 6,-8-11 28,-1 2 1,1-1-1,-2 1 0,0 1 1,4 8-35,-10-17 71,0 0 0,0 0 1,-1 0-1,1 1 0,-1-1 1,-1 0-1,1 0 1,-1 1-1,0-1 0,0 0 1,0 0-1,-1 1 0,1-1 1,-1 0-1,-1 0 0,1 1 1,-1-1-1,-1 2-71,-2 3 18,-1 0-1,-1 0 1,1 0-1,-2 0 1,1-1-1,-1-1 1,-1 1-1,-8 6-17,-9 6-123,-2-1-1,-12 7 124,30-20-18,0-1-1,-1 0 0,1 0 1,-1-1-1,0-1 0,0 0 1,-1 0-1,1-1 0,-1-1 1,-7 1 18,4-2-339,0 0 0,0-2 0,0 0 0,0-1 0,0 0 0,1-1 0,-10-3 339,19 4-136,0 1 1,1-1 0,-1 0 0,0 0 0,1 0 0,-1-1 135,-2-3-146,0 0 0,1 0 0,-5-5 146,11 11-5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10368,'1'-9'1266,"5"-27"1826,-6 34-2588,1 0 0,-1 1-1,1-1 1,0 0 0,0 0 0,0 0 0,0 1 0,0-1 0,0 0 0,1 0-504,-2 2 110,0 0 1,1-1 0,-1 1 0,0 0-1,1-1 1,-1 1 0,0 0-1,1-1 1,-1 1 0,0 0 0,1 0-1,-1-1 1,1 1 0,-1 0 0,0 0-1,1 0 1,-1 0 0,1 0-1,-1 0 1,1 0 0,-1 0 0,1 0-1,-1 0 1,0 0 0,1 0-1,-1 0 1,1 0 0,-1 0 0,1 0-1,-1 0 1,1 0 0,-1 1-1,0-1 1,1 0 0,-1 0 0,0 0-1,1 1 1,-1-1 0,1 0-1,-1 1 1,0-1 0,0 0 0,1 1-1,-1-1 1,0 0 0,0 1 0,1-1-1,-1 1 1,0-1-111,2 3-97,22 24 559,-2 2 1,8 14-463,13 17 88,-29-42-90,-9-10 43,1 0 0,0 0 0,0-1-1,1 0 1,0 0 0,1-1 0,-1 0 0,1 0-41,-7-5 12,0-1 0,1 1 1,-1-1-1,0 1 0,0-1 0,0 0 0,0 1 0,0-1 0,1 0 0,-1 0 1,0 0-1,0 0 0,1 0 0,-1 0 0,0 0 0,0-1 0,0 1 0,0 0 1,1-1-1,0 1-12,0-2 31,1 1 1,-1-1 0,1 1 0,-1-1-1,1 0 1,-1 0 0,0 0 0,0 0-1,0-1-31,4-3 109,-1-2 0,0 1 0,-1 0-1,1-1 1,1-6-109,6-19-67,-1-2-1,-2 1 0,4-33 69,-13 66-141,0 1 1,0-1 0,0 0 0,0 0 0,0 1-1,1-1 1,-1 0 0,0 0 0,0 1 0,1-1 0,-1 0-1,0 0 1,1 1 0,-1-1 0,1 0 0,-1 1-1,1-1 1,-1 1 0,1-1 0,-1 1 0,1-1 139,0 1-344,0 0-1,-1 0 1,1 0 0,0 1 0,0-1 0,-1 0 0,1 0 0,0 1-1,-1-1 1,1 1 0,0-1 0,-1 1 0,1-1 0,-1 1 0,1-1 0,-1 1 344,11 6-899,8 4-115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16128,'-16'0'5983,"16"18"-4671,-8-5 64,8-1-256</inkml:trace>
  <inkml:trace contextRef="#ctx0" brushRef="#br0" timeOffset="1">12 82 26271,'12'11'96,"-3"-4"-160,3-7-1888,4-10-832,-1-12 1312,-3-10 768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5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13056,'-38'8'4927,"22"2"-3839,1 0-32,15-2-224,3-1-864,9 4-256,13-4-5247,7-1-2337,0 1 3968,-4 1 1952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5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103 483 13696,'-10'28'4511,"10"-27"-4314,0 0-1,-1 0 1,1 0-1,0 0 1,0 0-1,0 0 1,0 0-1,0 0 1,0 0-1,0 0 1,0 0-1,0-1 1,0 1-1,1 0 1,-1 0-1,0 0 1,1 0-1,-1 0 1,1 0-1,-1 0 1,1 0-1,-1-1 1,1 1-1,0 0 1,-1 0-1,1-1 1,0 1-1,0 0-195,1 1 308,0-1 1,0 1-1,1-1 1,-1 0-1,0 0 1,1 0-1,-1 0 1,2 1-310,3-1 220,0 0 1,-1 0-1,1 0 1,0-1-1,0 0 1,0 0-1,0-1-220,-6 1 15,1 0 0,-1-1-1,1 1 1,-1 0 0,0-1-1,1 1 1,-1-1 0,0 0-1,1 1 1,-1-1 0,0 0-1,0 0 1,0 1 0,1-1 0,-1 0-1,0-1-14,-1 2 12,1-1-1,-1 0 1,0 0-1,1 0 0,-1 0 1,0 0-1,1 0 1,-1 0-1,0 0 0,0 0 1,0 0-1,0 0 1,0 0-1,0 0 1,-1 0-1,1 0 0,0 0 1,0 0-1,-1 0 1,1 0-1,0 0 1,-1 0-1,1 0 0,-1 0 1,0 0-12,-1-3-9,-1 0 0,0 0 0,0 1 1,0-1-1,-1 1 0,1 0 0,-1 0 1,0 0-1,0 0 0,0 1 0,0-1 0,0 1 1,-2-1 8,-12-4-103,-1 0 0,-11-2 103,17 5-6,-42-14-132,55 18 136,-1 0 0,0 0 0,1-1 0,-1 1 0,1 0-1,-1 0 1,1 0 0,-1-1 0,1 1 0,-1 0 0,1-1 0,-1 1 0,1-1 0,-1 1 0,1 0 0,0-1 0,-1 1 0,1-1 0,0 1 0,-1-1 0,1 1-1,0-1 1,0 1 0,-1-1 0,1 0 0,0 0 2,0 1-4,0-1-1,0 0 1,1 0 0,-1 0-1,0 0 1,1 1-1,-1-1 1,0 0 0,1 0-1,-1 1 1,1-1-1,-1 0 1,1 1-1,0-1 1,-1 1 0,1-1-1,0 0 5,6-4-36,0 0 0,0 0 0,9-4 36,-8 4 2,47-25-1982,43-16 1980,-83 40-286,-12 4 220,28-12-1701,1 1 0,31-8 1767,-61 21-28,0-1 1,0 1 0,0-1 0,0 1 0,0 0-1,0 0 1,0 0 0,0 0 0,0 0-1,0 0 1,0 1 0,-1-1 0,1 0-1,0 1 1,0 0 0,0-1 0,0 1 0,0 0-1,-1 0 1,1 0 0,0 0 0,-1 1-1,1-1 1,-1 0 0,0 1 0,1-1-1,-1 0 1,0 1 0,0 0 0,1-1 0,-1 1-1,-1 0 1,1 0 0,0 0 27,3 9 301,0-1 0,-1 1 1,0 0-1,-1 0 0,0 10-301,1-3 460,0 2 20,0 3-137,1-1 0,1-1 0,1 1 0,0-1 0,2 1 0,1-2-343,-9-18-99,1-1-1,-1 0 1,1 0-1,-1 0 1,1 0-1,-1 0 0,1 0 1,0 0-1,0 0 1,0 0-1,-1 0 1,1-1-1,0 1 1,0 0-1,0 0 1,0-1-1,0 1 1,0-1-1,1 1 100,-1-1-213,0 0-1,0 0 1,0-1-1,0 1 1,0 0 0,0-1-1,0 1 1,0-1-1,0 1 1,0-1-1,0 0 1,0 1 0,-1-1-1,1 0 1,0 1-1,-1-1 1,1 0 0,0 0-1,-1 0 1,1 1-1,-1-1 1,1 0 0,-1 0-1,1-1 214,11-22-1851,-1-7 876</inkml:trace>
  <inkml:trace contextRef="#ctx0" brushRef="#br0" timeOffset="1">480 5 15616,'-35'-4'5887,"26"11"-4575,-6-3 192,15 4-192</inkml:trace>
  <inkml:trace contextRef="#ctx0" brushRef="#br0" timeOffset="2">440 41 23807,'24'10'-2912,"9"0"1408,2 5 640,10 0 640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 16384,'-1'-2'781,"-8"-11"2202,6 11-1207,3 7 1254,37 250-849,-31-189-2198,2 14-408,-3 25 425,-6-74-49,1-13 73,0-1 1,2 11-25,-3-27 6,2 0 0,-1 0 0,0 0 0,0 0 0,0 0 0,0-1 0,0 1 1,1 0-1,-1 0 0,0 0 0,1 0 0,-1 0 0,1-1 0,-1 1 0,1 0 1,-1-1-1,1 1 0,0 0 0,-1-1 0,1 1 0,0 0 0,-1-1 0,1 1 1,0-1-1,0 1 0,0-1 0,-1 0 0,1 1 0,0-1 0,0 0 1,0 0-1,0 1 0,0-1 0,0 0 0,0 0 0,-1 0 0,1 0 0,0 0 1,0 0-1,0 0 0,0-1 0,0 1 0,0 0 0,0-1-6,6-1-37,0 0-1,0-1 1,0-1-1,0 1 1,3-3 37,2-1-152,8-2-399,1 0-1,1 0 1,18-3 551,-32 10-157,1 0 1,0 0-1,-1 1 1,1 0-1,0 1 1,0-1-1,0 2 1,0-1-1,-1 2 1,1-1-1,3 2 157,-10-3 33,-1 0 0,1 1-1,-1-1 1,1 1 0,-1 0-1,1-1 1,-1 1 0,0 0-1,1 0 1,-1 0 0,0 0-1,0 0 1,1 0 0,-1 0 0,0 0-1,0 1 1,0-1 0,0 0-1,-1 1 1,1-1 0,0 0-1,-1 1 1,1-1 0,0 1-1,-1 0 1,0-1-33,0 1 103,0 0 1,0 0-1,0 1 1,0-1-1,-1 0 0,1 0 1,-1 0-1,0 0 0,0 0 1,1 0-1,-1 0 1,0-1-1,-1 1 0,1 0 1,0 0-1,0-1 0,-1 1 1,1-1-1,-1 1 1,0-1-104,-12 11 516,-1-1 0,-1 0 1,0-1-1,0-1 1,-1 0-1,-9 2-516,-2 2 181,-23 15-181,50-27-78,0-1 0,0 1 0,0 0 0,0-1 0,0 1 0,0 0 0,0 0-1,1 0 1,-1 0 0,0 0 0,0 1 78,3 1-1466,8-4-854,14-8-4400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29 316 16767,'-16'25'6240,"20"3"-4864,-16 3 128,8-11-256,4-3-800,4 4-64,-1 0-416,-3-3-128,0-3 96,5-5-2816,2 1-1152,5-17 1952,4-9 1024</inkml:trace>
  <inkml:trace contextRef="#ctx0" brushRef="#br0" timeOffset="1">117 36 15232,'-36'-35'5695,"36"38"-4415,-7-3 192,7 4-160,0-1-1280,3 9-448,6-2-5312,6 4-2335,10 0 4063,3 4 2016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0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67 9600,'-2'-4'759,"1"2"-311,0 0 0,0 0 1,-1 0-1,1 0 0,0 1 0,0-1 1,-1 0-1,1 1 0,-1-1 0,0 1 1,1-1-1,-1 1 0,-1-1-448,1 1 2304,3 15 1278,-2-8-3191,3 21-56,1 0 0,1 0 0,1 0 0,8 25-335,-8-32 15,-2-9 1,-2-7-42,1 0 1,-1 0 0,0 0 0,0 0 0,-1 0 0,1 0-1,-1 0 1,0 0 0,0 0 0,0 0 0,-1 4 25,1-8-38,-1 0 1,1 1 0,0-1 0,-1 0-1,1 1 1,0-1 0,-1 0-1,1 0 1,0 1 0,-1-1 0,1 0-1,-1 0 1,1 0 0,0 0 0,-1 1-1,1-1 1,-1 0 0,1 0 0,0 0-1,-1 0 1,1 0 0,-1 0-1,1 0 1,-1 0 0,1 0 0,-1 0-1,1 0 1,0 0 0,-1 0 0,1-1-1,-1 1 1,1 0 0,0 0-1,-1 0 1,1-1 0,-1 1 0,1 0-1,0 0 1,-1-1 0,1 1 0,0 0-1,0-1 1,-1 1 0,1-1 37,-16-14-1886,11 9 1359,1-1 0,-1 1 0,1-1 0,1 0 0,-1-1 0,1 1 0,-1-4 527,2 3-36,0 0 1,1 0-1,0 0 1,0 0-1,0 0 0,1 0 1,0 0-1,1 0 0,0 0 1,0 0-1,1-1 36,-1 3 97,1-1 0,0 0 0,1 0-1,0 1 1,0-1 0,0 1 0,1 0 0,0 0-1,0 0 1,0 0 0,1 1 0,0 0 0,0 0 0,0 0-1,1 1 1,0-1 0,0 1 0,0 0 0,0 1 0,0 0-1,7-2-96,-7 2 118,0 1 0,0 1 0,0-1-1,1 1 1,-1 0 0,0 1-1,1-1 1,-1 1 0,1 0-1,-1 1 1,1 0 0,-1 0-1,0 0 1,0 1 0,5 1-118,-10-2 69,1-1 0,-1 1 0,1-1 0,-1 1 1,0-1-1,0 1 0,1 0 0,-1 0 0,0 0 0,0 0 0,0 0 1,0 0-1,0 0 0,0 0 0,0 0 0,0 0 0,0 1-69,-1-1 79,0 0-1,1 0 0,-1 0 0,0 0 1,0 0-1,0 0 0,0 0 1,0 1-1,0-1 0,0 0 0,0 0 1,0 0-1,0 0 0,-1 0 0,1 0 1,0 0-1,-1 0 0,1 0 1,-1 0-1,1 0 0,-1 0 0,0 0 1,1 0-79,-7 7 327,0 0 0,0 0 0,0-1 0,-4 3-327,5-5 65,0 1 1,0 0 0,0 0 0,1 0 0,-1 0 0,2 1-1,-1 0 1,-1 5-66,5-10 25,0 1 0,0-1 0,1 1 0,0-1 0,-1 1 0,1 0 0,0-1 0,0 1 0,1 0 0,-1-1 0,0 1 1,1-1-1,-1 1 0,1 0 0,0-1 0,0 0 0,0 1 0,0-1 0,1 1 0,-1-1 0,1 0 0,-1 0 0,1 0 0,0 0 0,1 1-25,4 5 153,0-2 1,1 1-1,-1-1 1,1 0-1,1-1 1,4 3-154,109 53 603,-122-61-735,1 0-20,-1 0-1,1 0 0,0 1 0,-1-1 0,1 0 0,-1 1 0,1-1 0,0 0 0,-1 1 0,1-1 0,-1 0 1,1 1-1,-1-1 0,1 1 0,-1-1 0,1 1 0,-1 0 0,0-1 0,1 1 0,-1-1 153,-2 7-512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 15872,'-10'-6'1773,"9"4"-1351,-1 1 1,0 0-1,0 0 0,0 0 1,0 0-1,0 0 0,0 1 1,-1-1-1,1 0 0,0 1 1,0 0-1,0-1 0,-2 1-422,1 0 690,-1 1 1644,4 6-1282,0-4-1224,2 48 530,3 0 1,2 7-359,3 13 30,17 115-105,-15-128-2933,5 6 3008,-16-61-230,2 7-1348,0 0 1,0-1-1,4 7 1578,-6-14-322,1 1 0,-1-1-1,1 0 1,-1 1 0,1-1 0,0 0-1,0 0 1,0 0 0,0-1 0,0 1-1,0 0 1,1-1 0,-1 1-1,1-1 1,0 1 322,21 4-1210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29 262 16128,'-19'14'6047,"19"8"-4703,-9 9 192,9-13-192,0 4-832,0 3-128,4-1-224,1-2-128,-2-4 0,6 0-960,-2-10-320,9-13-2848,1-8-1151,-1-13 2687,0-2 1312</inkml:trace>
  <inkml:trace contextRef="#ctx0" brushRef="#br0" timeOffset="1">109 36 14976,'-19'-28'5631,"19"28"-4383,-12-7 640,8 10-64,-1-3-960,2 4-224,-1-1-2048,-1 1-864,5 2 1120,9 9 544,6 3 480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11392,'0'-12'4224,"0"6"-3297,0 1 1217,0 5 384</inkml:trace>
  <inkml:trace contextRef="#ctx0" brushRef="#br0" timeOffset="1">8 11 23807,'8'22'1440,"-4"14"-800,5 28-448,-1 7-96,3 5-64,-2-5-32,6-3-608,-3-11-256,1-7-1376,-1-6-640,0-13 1504,-4-6 704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41 13056,'-9'1'3927,"11"1"-1355,18 2-720,60-8-1104,-1-4-1,72-17-747,-117 19-177,-17 4 230,0 0 0,0 2 1,4 0-54,-21-1 67,0 1 0,1 0 0,-1 0 0,1 0 0,-1 0 0,1 1 0,-1-1 0,1 0 0,-1 0 0,1 0 0,-1 0 0,1 0 0,-1 1 0,1-1 1,-1 0-1,1 0 0,-1 1 0,0-1 0,1 0 0,-1 1 0,0-1 0,1 0 0,-1 1 0,0-1 0,1 0 0,-1 1 0,0 0-67,2 12 1889,-1 0-1620,1-9-251,-1-1 0,1 0 0,0 0 0,0 0 0,0 0 0,0 0 0,0-1 0,1 1 0,-1-1 0,1 1 0,0-1 0,-1 0 0,1 0 1,0 0-1,0 0 0,1 0 0,-1-1 0,0 0 0,1 1 0,-1-1 0,2 0-18,11 3-26,-1-1 1,0 0-1,0-2 1,6 1 25,2-1-31,0-1 1,0-1-1,-1 0 0,1-2 1,-1-1-1,0-1 0,1 0 1,3-3 30,2-2 229,20-2-229,-47 12 9,-1-1 0,1 1 0,0 0 1,-1 0-1,1 0 0,0 0 0,0-1 0,-1 1 0,1 0 0,0 1 1,0-1-1,-1 0 0,1 0 0,0 0 0,0 0 0,-1 0 1,1 1-1,0-1 0,-1 0 0,1 1 0,0-1 0,-1 0 1,1 1-1,-1-1 0,1 1 0,-1-1 0,1 1 0,-1-1 1,1 1-1,-1 0 0,1-1 0,-1 1 0,1-1 0,-1 1 1,0 0-1,0 0 0,1-1 0,-1 1 0,0 0-9,1 4 4,0 0 0,-1 0 0,1-1 0,-1 1 0,0 0 0,-1 1-4,1 6 19,4 125-118,0-64 292,-4 0 1,-4 26-194,3-87 119,-1 0 0,0 0 0,-1 0 1,0 0-1,-1-1 0,-4 10-119,4-14 89,1-1 0,0-1-1,-1 1 1,0 0 0,-1-1 0,1 0 0,-1 0 0,0 0 0,0-1-1,0 1 1,-1-1 0,-4 2-89,-10 4 224,-1-1 0,1-1 0,-2 0 0,1-2 0,-1-1 0,0 0 0,-1-2-224,8 0-514,1-2-1,-11 1 515,20-2-331,0 0 0,0 0-1,0-1 1,0 0 0,0 0-1,1 0 1,-1 0 0,0-1 0,-2-1 331,5 3-63,1-1 0,0 0 1,0 1-1,0-1 0,0 0 1,0 1-1,1-1 0,-1 0 1,0 0-1,0 0 0,0 0 1,1 0-1,-1 0 0,1 0 1,-1 0-1,1 0 0,-1 0 1,1 0-1,-1 0 0,1-1 63,-1-2-112,1-1 0,0 0 0,0 1 0,1-1 0,-1 0 0,1 0 112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8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174 160 4480,'8'-1'659,"-1"0"156,0 0 0,0 0 0,1 1 1,4 0-816,-9 1 2288,-3-1 2128,-1 7-1835,0-5-2188,0-1 0,-1 0 0,1 1 1,-1-1-1,1 0 0,-1 0 0,1 0 0,-1 0 0,1 0 1,-1 0-1,0-1 0,1 1 0,-1 0 0,0-1 1,0 1-1,0-1 0,1 0 0,-1 0-393,-37 4 1792,36-3-1563,-10-1 173,-1 1 0,0-2 0,0 0 0,1 0 0,-1-2 0,-6-1-402,17 3 10,0 0 0,-1 0 0,1-1 0,0 1 0,0-1 0,0 1-1,0-1 1,0 0 0,1 0 0,-1-1 0,0 1 0,-1-3-10,3 3 0,-1 0 1,1 0-1,0 0 0,0 0 1,0-1-1,0 1 1,0 0-1,1-1 1,-1 1-1,1-1 0,0 1 1,-1 0-1,1-1 1,0 1-1,0-1 1,1 1-1,-1-1 0,0 1 1,2-2-1,-1-2-1,1 1 0,0-1 1,1 1-1,-1 0 0,1 0 0,0 0 1,0 0-1,1 0 0,-1 1 0,1 0 1,0-1-1,0 1 0,1 1 0,-1-1 1,1 1-1,0 0 0,1-1 1,-1 1-93,0 0 1,0 0-1,1 1 0,-1 0 0,1 0 1,-1 0-1,1 1 0,0 0 0,-1 0 1,1 0-1,0 1 0,0 0 0,0 0 1,0 0-1,-1 1 0,1-1 1,1 2 92,-6-2-51,1 0 0,-1 1 0,1-1 0,-1 1 1,0-1-1,1 1 0,-1 0 0,0-1 1,1 1-1,-1 0 0,0 0 0,0 0 1,0 0-1,0 0 0,0 0 0,0 0 1,0 0-1,0 1 0,0-1 0,-1 0 1,1 0-1,0 2 51,-1-2-26,1 1 0,-1 0 0,0-1 0,0 1 0,0 0 0,0-1 0,-1 1 0,1 0 0,0-1 0,-1 1 0,1 0 0,-1-1 0,1 1 0,-1-1 0,0 1 0,0-1 0,0 1 0,0-1 0,0 1 26,1-2-15,0 0 0,0 0 0,0 0 0,0 1 0,-1-1 0,1 0 0,0 0 0,0 0 0,0 0 1,0 1-1,0-1 0,0 0 0,0 0 0,0 0 0,0 0 0,0 1 0,0-1 0,0 0 0,0 0 0,0 0 0,0 0 0,0 1 0,0-1 1,0 0-1,0 0 0,0 0 0,0 0 0,0 1 0,0-1 0,0 0 0,0 0 0,0 0 0,1 0 0,-1 0 0,0 1 0,0-1 0,0 0 0,0 0 1,0 0-1,0 0 0,1 0 0,-1 0 15,10 3-1112,18-5-1647,-24 1 2281,22-1-2301,-1 1 1,20 2 2778,17 6-1061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113 584 18047,'-30'-17'8612,"27"14"-8349,0 0 1,0 0 0,0 0 0,0 0 0,0 0 0,1-1 0,0 1 0,-1-1 0,1 0 0,1 0 0,-2-2-264,-7-20 425,2 0 0,0 0 0,2-1 1,-3-23-426,3 2-30,3-1 1,2-14 29,1 19-235,2-1 235,-1 32-209,1 0 0,0 1 0,1-1 0,1 1 0,3-10 209,-6 20-150,0 0-1,1-1 1,-1 1 0,1 0-1,0 0 1,-1 0-1,1 0 1,0 0-1,0 1 1,0-1-1,1 0 1,-1 1-1,0 0 1,0-1-1,1 1 1,-1 0-1,1 0 1,-1 0-1,1 1 1,0-1-1,-1 1 1,1-1-1,0 1 1,0 0 150,3-1-1084,0 1-1,0 0 1,0 1 0,0-1-1,0 1 1,1 0 0,-1 0-1,-1 1 1,6 2 1084,17 12-7525,-3-2 2656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13184,'-14'3'4927,"23"4"-3839,7-7 672,-4 5 96,5-10-608,2 5-160,5-3-416,8-1-192,1-4-256,3 2-160,-12 2-32,-4 1-2080,0 3-864,-4 0 1472,-4 0 704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21 9856,'-1'-15'2104,"0"10"174,4 15 2246,3 25 892,1 16-5416,2 81 1421,-3-32-1090,8 117-314,-12-126-2567,0-38-2699,2-19-3027,-3-22 4996</inkml:trace>
  <inkml:trace contextRef="#ctx0" brushRef="#br0" timeOffset="1">60 558 14976,'-56'-33'5631,"56"28"-4383,-3-1 640,10 6-64,5 0-960,16 0-224,10 0-352,9 0-128,17 0-64,16-4-160,9 1 32,-4 3-1792,-5 0-864,-11 3-2592,-8 7-1119,-9 5 3295,-12 3 1664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180 231 13056,'0'1'293,"0"0"1,-1 0-1,1-1 0,-1 1 1,1 0-1,-1 0 1,1 0-1,-1-1 1,0 1-1,1 0 1,-1 0-1,0-1 1,0 1-1,1-1 1,-1 1-1,0-1 1,0 1-1,0-1 0,0 1 1,0-1-1,0 0 1,0 0-1,1 1 1,-1-1-1,0 0 1,0 0-1,0 0 1,-1 0-294,2 0 28,-7 1 2166,3 0-1716,1 0 0,-1 0 0,0-1 1,0 0-1,1 1 0,-1-2 0,0 1 0,0 0 0,1-1 0,-4 0-478,1-1 108,-1 1 0,1-1-1,-1-1 1,1 1-1,0-1 1,0 0-1,0-1 1,1 1-1,-1-1 1,1 0-1,-4-4-107,5 4-8,1 1 1,0-1-1,1 0 0,-1 0 0,1 0 1,-1 0-1,1 0 0,0 0 0,1-1 1,-1 1-1,1-1 0,0 1 0,0-1 0,0 0 1,1 1-1,0-1 0,0-1 8,0 0-70,0 0-1,1 0 1,0 0-1,0 0 1,1 1-1,-1-1 1,1 1-1,1-1 1,-1 1-1,1 0 1,0 0-1,0 0 1,0 0-1,1 0 1,-1 1 0,1-1-1,0 1 1,1 0-1,-1 0 1,1 1-1,-1-1 1,1 1-1,0 0 1,1 0-1,-1 1 1,0-1-1,1 1 1,2 0 70,-7 1-62,0 1 1,0 0 0,0-1-1,0 1 1,1 0-1,-1 0 1,0 0 0,0-1-1,0 1 1,0 0-1,0 1 1,0-1 0,0 0-1,0 0 1,0 0-1,0 1 1,0-1 0,0 0-1,0 1 1,0-1-1,0 1 1,0-1-1,0 1 1,0-1 0,-1 1-1,1 0 1,0 0-1,0-1 1,0 1 61,-1 1-33,0-1 1,1 0-1,-1 1 0,0-1 0,0 0 1,0 1-1,0-1 0,0 0 1,0 1-1,0-1 0,0 0 0,-1 1 1,1-1-1,0 0 0,-1 0 1,1 1-1,-1-1 0,0 0 0,1 0 1,-1 0-1,0 0 0,0 0 1,0 1 32,-6 7-7,0-1 1,0 0-1,-4 2 7,4-3-100,0 0-1,0 0 1,1 1-1,0 1 101,6-9-73,-1 0-1,1 0 0,0 0 1,0 1-1,-1-1 1,1 0-1,0 0 1,0 1-1,0-1 0,-1 0 1,1 0-1,0 1 1,0-1-1,0 0 0,0 0 1,0 1-1,0-1 1,0 0-1,-1 1 0,1-1 1,0 0-1,0 1 1,0-1-1,0 0 0,0 0 1,0 1-1,0-1 1,1 0-1,-1 1 0,0-1 1,0 0-1,0 1 1,0-1-1,0 0 0,0 0 1,1 1-1,-1-1 1,0 0-1,0 0 0,0 1 1,1-1-1,-1 0 1,0 0-1,0 0 0,0 1 1,1-1-1,-1 0 1,0 0-1,1 0 0,-1 0 1,0 0-1,0 1 1,1-1-1,-1 0 1,0 0-1,1 0 0,-1 0 1,0 0-1,1 0 1,-1 0-1,0 0 0,0 0 1,1 0 73,24-4-4814,13-9 2014,6 0 1307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3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44 15360,'0'-1'206,"-3"-1"466,1 1 1,0-1-1,0-1 1,0 1-1,1 0 0,-1 0 1,0-1-1,1 1 1,-1-1-1,1 1 0,0-1 1,0 0-1,0 1 1,0-1-1,1 0 1,-1 0-673,1 2 1322,-5 7 177,-90 102-1187,-4 5-1321,34-37-2475,46-56-872,19-20 4152,0 0-1,-1 1 0,1-1 1,0 0-1,0 0 1,-1 1-1,1-1 0,0 0 1,-1 0-1,1 0 1,0 1-1,-1-1 0,1 0 1,-1 0-1,1 0 0,0 0 1,-1 0-1,1 0 1,0 0-1,-1 0 0,1 0 1,0 0-1,-1 0 205,1-1-213,-1 1 0,1-1-1,0 1 1,0-1 0,-1 1-1,1-1 1,0 0 0,0 1-1,0-1 1,0 1 0,0-1-1,0 0 1,0 1 0,0-1 0,0 1-1,0-1 1,1 0 0,-1 1-1,0-1 1,0 1 0,0-1 213,7-19-1216</inkml:trace>
  <inkml:trace contextRef="#ctx0" brushRef="#br0" timeOffset="1">36 102 10624,'4'-22'4032,"-4"26"-3136,0 2 1375,0 1 449,5 11-864,2 4-352,5-1-736,9 5-320,7 2-288,3 0-192,-2-3 0,-1-7-2304,5-3-1056,-2-8 1728,6-7 800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0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66 8576,'1'-4'1122,"0"0"0,0 0 0,0 0 1,1 0-1,-1 0 0,1 0 1,1 0-1123,-3 3 291,0 1 1,0-1 0,1 1-1,-1-1 1,0 1 0,0-1-1,0 1 1,0-1 0,1 1-1,-1-1 1,0 1 0,0-1-1,0 0 1,0 1 0,0-1-1,0 1 1,-1-1 0,1 1 0,0-1-1,0 1 1,0-1 0,0 1-1,-1-1 1,1 1-292,-11-11 2453,8 10-2257,0-1-1,1 1 0,-1 0 0,0 0 0,0 0 0,0 0 1,0 0-1,0 1 0,-3-1-195,-2 1 92,0 1 0,0-1 0,0 1 0,0 1 0,0 0 1,0 0-1,0 0 0,0 1 0,-4 2-92,7-2-4,-1 0 1,1 0-1,1 1 1,-1-1-1,0 1 0,1 0 1,0 1-1,0-1 1,0 1-1,0-1 0,1 1 1,0 0-1,0 0 0,0 1 4,0 1-5,0 0 1,0 1-1,0-1 0,1 1 0,0 1 5,1-6-8,0 1 1,1-1-1,0 0 1,0 0 0,0 1-1,0-1 1,0 0 0,1 0-1,-1 0 1,1 1 0,0-1-1,0 0 1,0 0-1,1 1 8,1 1 22,0 1 0,0-1 0,1 0-1,0-1 1,0 1 0,0 0-1,0-1 1,1 0 0,0 0 0,-1 0-1,2-1 1,-1 0 0,0 0 0,1 0-1,-1 0 1,6 1-22,-3-2-407,1 0-1,0 0 1,-1-1 0,1 0-1,0 0 1,0-1 0,0 0-1,0 0 1,-1-1 0,1-1-1,5-1 408,20-5-5936,-14 1 4736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16639,'-7'-5'6240,"10"16"-4864,-3-7-384,9 14 544,3 7-800,0 18-320,4 11-160,0 10-192,-1 4-64,2-1 32,-6-2-832,-2-8-320,-1-11-1888,-4-6-864,1-7 2016,2-9 960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14592,'16'2'5026,"8"-2"-3418,4-4-677,0-2-1,25-8-930,58-22-1494,-98 31 1239,15-5-898,13-8 1153,4-4 4204,-45 22-4125,0 0 1,1 0 0,-1 0 0,0 1-1,1-1 1,-1 0 0,0 0 0,0 0-1,1 1 1,-1-1 0,0 0 0,0 0-1,0 1 1,1-1 0,-1 0 0,0 1-1,0-1 1,0 0 0,0 1-1,0-1 1,1 0 0,-1 1 0,0-1-1,0 0 1,0 1 0,0-1 0,0 0-1,0 1 1,0-1 0,0 0 0,0 1-1,-1-1 1,1 0 0,0 1 0,0-1-80,0 19 666,0-16-534,0 4-57,0 0 1,1 0 0,0 0-1,0 0 1,0 0 0,1-1-1,1 3-75,-2-5 16,1 0-1,0 0 1,0-1-1,0 1 1,1-1-1,-1 1 1,1-1-1,0 0 1,0 0-1,0 0 0,0 0 1,0-1-1,1 1-15,2 0 13,-1 1-1,0-1 0,1-1 0,0 1 0,0-1 0,0 0 0,0 0 0,0-1 0,0 1 0,0-2 0,1 1 0,-1-1 0,0 1 0,1-2 1,-1 1-1,0-1 0,0 0 0,2 0-12,-2-1-402,1 0 0,-1 0 0,0-1 1,0 1-1,0-1 0,-1 0 0,1-1 0,-1 0 1,1 0-1,-1 0 0,3-4 402,12-12-731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46 17023,'-8'-4'4486,"6"7"-1019,8 13-34,0-5-3854,5 12 349,0 0 0,2-1 0,11 14 72,48 61-1266,-71-96 1249,17 19-101,-17-19 118,0 0 1,0 0-1,0 0 1,1 0-1,-1 0 1,0 0-1,0-1 1,0 1-1,1 0 0,-1-1 1,0 1-1,1-1 1,-1 1-1,1-1 1,0 0-1,-2-1 8,1 0 0,-1 0-1,0-1 1,0 1 0,1 0 0,-1 0 0,0-1-1,0 1 1,0 0 0,-1-1 0,1 1-8,0-1 5,0-8 3,0 5-39,-1-1-1,1 0 1,0 0-1,1 1 1,0-1-1,0 0 1,0 1-1,0-1 1,1 1 0,0 0-1,0-1 1,0 1-1,1 0 1,0 0 31,2-2-523,0 0 0,1 1 1,-1 0-1,1 0 0,0 0 1,1 1-1,0 0 0,0 0 1,0 0-1,0 1 0,0 0 1,1 1-1,0 0 0,6-2 523,-2 2-752,0 1 0,1 1 1,-1 0-1,0 0 0,6 2 752,21 4-624</inkml:trace>
  <inkml:trace contextRef="#ctx0" brushRef="#br0" timeOffset="1">658 250 12160,'-3'20'3978,"2"-20"-3810,1 1 0,0 0 0,0 0-1,0 0 1,0 0 0,-1-1 0,1 1-1,0 0 1,-1 0 0,1-1 0,-1 1 0,1 0-1,-1-1 1,1 1 0,-1 0 0,1-1 0,-1 1-1,0-1 1,0 1-168,-1 2 748,1-2-401,0 0 0,1 0 0,-1-1 0,0 1 0,0 0 0,0 0 0,0 0 0,0-1 0,0 1 0,0 0 0,0-1-1,0 1 1,0-1 0,-1 1 0,1-1 0,0 0 0,0 1 0,0-1 0,-2 0-347,-24 0 1496,21-1-992,2 1-478,0 0 0,0 0 0,0-1 0,0 1-1,1-1 1,-1 0 0,0 0 0,0 0 0,1-1 0,-1 1 0,1-1 0,-1 0 0,1 0 0,0 0 0,0-1 0,0 1 0,0-1 0,0 1 0,0-1 0,1 0-1,-1 0 1,-1-3-26,0-1-11,1-1-1,-1 1 1,1-1-1,1 0 1,-1 0-1,1 0 1,0 0-1,1 0 1,0 0-1,1 0 1,-1-1-1,2 1 1,-1 0-1,1 0 1,0-1-1,1-1 12,0 3 28,0 0 0,0 0-1,0 0 1,1 0 0,0 0-1,0 0 1,1 1 0,0 0 0,0 0-1,1 0 1,-1 0 0,1 1 0,1-1-1,-1 1 1,1 1 0,-1-1-1,1 1 1,2-1-28,-7 4 20,0 1 0,0-1 0,0 1 1,1-1-1,-1 1 0,0-1 0,0 1 0,0 0 0,1-1 0,-1 1 0,1 0-20,-1 0-1,-1 0-1,0 0 1,1 0 0,-1 0-1,0 0 1,0 0-1,1 0 1,-1 1-1,0-1 1,1 0 0,-1 0-1,0 0 1,0 0-1,1 0 1,-1 1-1,0-1 1,0 0-1,0 0 1,1 1 0,-1-1-1,0 0 1,0 0-1,0 1 1,0-1-1,1 0 1,-1 0 0,0 1-1,0-1 1,0 0 1,0 2-14,0 0-1,0-1 1,0 1 0,0 0 0,0 0 0,-1-1 0,1 1 0,0 0 0,-1-1 0,0 1 0,1-1-1,-1 1 1,0 0 0,0-1 0,0 1 14,-7 9-195,-1 0 1,1-1-1,-2 0 0,0-1 0,-7 6 195,-14 14-3863,20-16 2396,9-1 683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82 15104,'-4'-3'5695,"4"3"-4415,0-12 608,0 12 32,0-3-736,0 0-128,0-1-544,0 1-160,0-5-224,0 1-96,0-1 0,4 2-256,-1-1-96,2 0-1728,2-1-704,2 5 1376,7 3 704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12928,'-2'-11'4831,"2"11"-3775,0 0 640,0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7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24127,'4'5'202,"0"0"0,-1 1 1,1 0-1,-1-1 0,-1 1 0,1 1 0,-1-1 0,0 0 0,0 0 0,-1 1 0,0-1 0,0 1 1,0 0-203,0 19 127,0-1 1,-3 20-128,1-23 195,-1 21-143,-1-3-18,2 1-1,2 0 1,2 0-1,4 19-33,-6-52-7,1-1 0,0 1 0,1 0 0,0-1 0,0 0 0,0 0 0,2 3 7,-2-7-1,-1 1 1,0-1-1,1 0 0,0 0 1,-1-1-1,1 1 0,0 0 1,1-1-1,-1 0 1,0 0-1,1 0 0,-1 0 1,1 0-1,-1-1 0,3 1 2,5 1 33,0-1 0,0 0 0,0 0 0,1-1 0,-1-1 0,0 0 0,1-1 0,2 0-34,5-2 1,0 0 0,0-1 1,0-1-1,8-4-1,37-17-1039,-54 22 115,-1-1 0,1-1 0,-1 1 0,0-2 0,1-1 924,-1 1-704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94 14720,'-34'-24'4735,"23"14"-2009,10 4 188,2 6-2671,-1-1 1,1 0 0,0 1 0,0-1 0,0 1 0,0 0-1,0-1 1,0 1 0,0 0 0,0 0 0,0-1 0,1 1-1,-1 0-243,5-1-452,88-16 1392,48-1-940,17 7-2257,-150 10 1213,0 1-1,0 0 1,5 1 1044,-12-1-210,0 1-1,-1-1 1,1 0-1,0 1 1,0-1 0,0 1-1,0-1 1,-1 1 0,1 0-1,0 0 1,-1 0-1,1 0 1,0 0 0,-1 0-1,0 1 1,1-1-1,-1 0 1,0 1 0,1 0 210,-1-1-90,-1 1-1,1-1 1,-1 0 0,0 1 0,1-1 0,-1 1 0,0-1 0,0 0 0,0 1-1,0 0 91</inkml:trace>
  <inkml:trace contextRef="#ctx0" brushRef="#br0" timeOffset="1">87 308 15104,'-21'0'5695,"26"5"-4415,-5-5 192,4 3-224,4-3-704,8 0-64,8-3-288,13-5-64,3-2-64,3-2-1312,2-1-512,4-2-4928,-6 5-2079,1 2 4511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 11392,'-13'-3'3733,"10"3"-2027,3 0 268,0 0 303,0 0-368,0 0-271,0 2-492,0 21-127,1 0 0,3 11-1019,-3-27 9,0 0 0,0 0 0,1-1 0,0 1 0,1 0 0,-1-1 0,1 1 0,0-1 0,1 0 0,1 2-9,-4-7 5,0-1 0,-1 1 0,1 0 0,0-1 0,0 1 0,0-1 0,-1 1-1,1-1 1,0 1 0,0-1 0,0 0 0,0 1 0,0-1 0,0 0 0,0 0 0,0 1 0,0-1 0,0 0-1,0 0 1,0 0 0,0 0 0,0-1 0,0 1 0,0 0 0,0 0 0,0-1 0,0 1 0,0 0 0,0-1-1,-1 1 1,2-1-5,2-1 34,0-1-1,0 1 1,0-1 0,0 0-1,3-2-33,8-11 1,1-1 1,-2 0-1,2-4-1,-6 7-101,1 1 0,0 0 0,0 1 0,1 0 0,1 0-1,1 1 102,-13 10-3,0 0 0,0 1 0,0-1 0,0 1-1,0-1 1,0 1 0,0-1 0,0 1-1,0 0 1,0-1 0,0 1 0,0 0 0,0 0-1,0 0 1,1 0 0,-1 0 0,0 0-1,0 0 1,0 0 0,0 0 0,0 0-1,0 1 1,0-1 0,0 0 0,0 1 0,0-1-1,0 1 1,0-1 0,0 1 0,0 0-1,0-1 1,0 1 0,0 0 0,0-1 0,-1 1-1,1 0 1,0 0 0,-1 0 0,1 0-1,-1 0 1,1 0 0,0 0 3,2 7-18,1-1 0,-1 1 0,0 0 0,-1 0 1,1 4 17,0-3-5,0 4-45,1 0 0,1 0-1,0-1 1,0 0 0,1 0-1,1-1 1,6 9 50,-12-18-230,1 0-1,0 0 1,0-1 0,0 1-1,0 0 1,0-1-1,1 0 1,-1 1-1,0-1 1,1 0 0,-1 0-1,1 0 1,-1 0-1,1-1 1,-1 1 0,1-1-1,0 1 1,-1-1-1,3 0 231,1 0-707,1-1 0,-1 0 0,0 0 0,1 0 0,-1-1 0,0 0-1,2-1 708,24-10-1200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291 249 11904,'-9'4'4482,"7"-4"-4012,1 1 1,0 0-1,-1-1 1,1 1 0,0 0-1,0 0 1,-1 0-1,1 0 1,0 0-1,0 0 1,0 0-471,-4 3 651,0 0 0,0-1 1,0 0-1,0 0 0,0-1 0,-1 0 0,1 0 0,-1 0 1,0 0-1,-1 0-651,-3 0 108,-1 0 1,1 0-1,0-1 1,-1 0-1,1 0 1,-1-2-1,1 1 1,0-1-1,-1-1 1,1 1-1,-8-4-108,14 4 0,0 0 0,0-1 0,0 1 0,0-1 0,0 0-1,1 0 1,-1 0 0,1-1 0,-1 1 0,1-1 0,0 0 0,0 0-1,0 0 1,0 0 0,1-1 0,-1 1 0,1-1 0,0 1 0,0-1-1,0 0 1,0 0 0,1 0 0,0 0 0,-1 0 0,1 0 0,1 0 0,-1 0-1,1-1 1,0 1 0,0 0 0,0-4-21,1 1 0,0 0 0,0 0-1,0 0 1,1 0 0,1 0 0,-1 0 0,1 1 0,0-1 0,0 1-1,1 0 1,0-1 0,0 2 0,1-2 21,5-4-698,0 0 0,0 0-1,2 0 1,-1 2 0,1-1 0,3 0 698,-11 7-727,1 0 1,0 0-1,0 0 0,0 1 1,0-1-1,2 1 727,-6 1-170,1 1-1,-1 0 1,0 0-1,0-1 1,0 1 0,0 0-1,1 0 1,-1 0-1,0 0 1,0 0 0,0 1-1,0-1 1,1 0-1,-1 0 1,0 1 0,0-1-1,0 1 1,0-1-1,0 1 1,0 0 0,0-1-1,0 1 1,0 0 0,0-1-1,0 1 1,0 0-1,-1 0 1,1 0 0,0 0-1,0 1 171,0-1 50,0 0 0,-1 0 0,1 1-1,0-1 1,-1 1 0,1-1 0,0 1-1,-1-1 1,0 1 0,1-1 0,-1 1 0,0 0-50,1-1 409,-1 0 1,1-1 0,0 1 0,-1-1-1,1 1 1,0-1 0,0 1 0,-1-1 0,1 1-1,0-1 1,0 0 0,0 1 0,0-1 0,0 0-410,4 3 817,-1 0-483,-1 0-1,1 0 1,-1 1 0,0 0 0,0-1-1,0 1 1,0 0 0,-1 1-1,2 2-333,17 43 657,-5-10-445,-10-27-204,1 0 0,0-1 0,1 0 0,0 0 0,1-1 0,5 5-8,-13-15 69,-9-15 379,3 5-412,1 1 0,0-1-1,0 0 1,1-1 0,0 1-1,0-4-35,2 9-12,0 0 0,1 0 0,0 0 0,0 0 0,0 0 0,0 0 0,1 0 0,-1 0 0,1 0 0,0 0 0,0 0 0,1 0 0,-1 1 0,1-1 0,0 0 0,1-2 12,2-1-190,0 1 0,1-1 0,0 1 0,0 0 0,0 0 0,1 0 0,0 1 0,0 0 0,0 1 0,1 0 0,0 0 190,4-2-812,0 0 0,1 2 1,0-1-1,0 2 0,0 0 1,11-1 811,17 2-854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14464,'-4'0'919,"1"0"1,0 1 0,0-1-1,0 1 1,0 0 0,-1 0-1,1 0 1,0 0-1,-1 1-919,-2 1 1067,0 1-1,1 0 0,-1-1 0,-2 4-1066,-3 4 767,0 0 0,1 0 0,-7 10-767,15-19 16,0 1 1,1 0 0,-1 0-1,0 0 1,1 0 0,0 0-1,0 1 1,0-1 0,0 0-1,0 4-16,1-7-1,0 1 0,-1 0 0,1 0-1,0 0 1,1 0 0,-1 0 0,0 0-1,0 0 1,0 0 0,0 0 0,1 0 0,-1 0-1,0-1 1,1 1 0,-1 0 0,1 0-1,-1 0 1,1-1 0,-1 1 0,1 0-1,0 0 1,-1-1 0,1 1 0,0-1 0,0 1-1,-1-1 1,1 1 0,0-1 0,0 1-1,0-1 1,0 1 0,-1-1 0,1 0-1,0 0 1,0 1 0,0-1 0,0 0 0,0 0-1,0 0 1,0 0 1,2 0 3,0 0-1,0 0 1,0 0-1,-1 0 1,1-1 0,0 1-1,0-1 1,-1 0-1,1 0 1,0 0-1,-1 0 1,1 0 0,-1-1-1,1 1 1,-1-1-1,1 0-2,5-4 186,-1-1-1,1 0 0,5-8-185,-8 9 0,-1 1 0,1 0 0,0 0 0,0 0 0,0 1 0,1 0 0,0 0 0,5-3 0,-9 7-25,0-1 0,-1 1 0,1 0-1,0-1 1,0 1 0,-1 0 0,1 0-1,0 0 1,0 0 0,0 0 0,-1 1-1,1-1 1,0 1 0,0-1 0,-1 1-1,1-1 1,-1 1 0,1 0 0,0 0-1,-1 0 1,1 0 0,-1 0 0,0 0-1,1 1 26,6 5-36,-1 0-1,0 0 1,-1 1 0,2 1 36,2 4-43,19 21 31,-2 0-1,-2 2 1,0 2 12,-18-25 2,0-1-1,0 1 0,-1 1 1,-1-1-1,-1 1 1,1 0-1,-2 0 0,0 0 1,-1 0-1,-1 1 0,0 2-1,-1-10 36,0 1-1,-1 0 0,0 0 1,-1 0-1,0-1 0,0 1 0,0-1 1,-1 1-1,0-1 0,-1 0 1,1 0-1,-4 4-35,1-3 82,0 0 0,-1-1 1,1 1-1,-2-1 0,1-1 0,-1 1 0,0-1 1,0-1-1,-5 3-82,2-2 21,0 0 0,-1-1 0,1 0 0,-1-1 0,0-1-1,0 0 1,-1 0 0,1-1 0,0-1 0,-1 0 0,0-1 0,1 0 0,-1-1 0,1 0 0,-12-3-21,20 3-179,0 0 1,1 0-1,-1 0 0,1 0 1,0-1-1,-1 0 1,1 1-1,0-1 1,0 0-1,0-1 1,0 1-1,1 0 0,-1-1 1,0 0-1,1 0 1,-1 0 178,2 1-335,0 0 1,0 0 0,1 0 0,-1 0 0,0 0-1,1-1 1,-1 1 0,1 0 0,0 0 0,-1 0-1,1-1 1,0 1 0,1 0 0,-1 0 0,0-1-1,1 1 1,-1 0 0,1 0 0,-1 0 0,1 0-1,0-1 1,0 1 0,0 0 0,0 1 0,1-1-1,0-2 335,1 0-489,1-1-1,0 1 0,0 0 0,0 0 1,0 0-1,1 0 490,37-25-1541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1.2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26 9088,'-36'-24'6048,"34"22"-3953,-1 7 5747,2 5-5162,2 12-3832,-1-14 1947,0 4-750,1 1-1,0-1 0,1 1 0,0-1 1,1 0-1,0 0 0,5 11-44,-6-18 5,-1-1-1,1 0 1,0 0-1,1 0 1,-1 0 0,1-1-1,0 1 1,0-1 0,0 1-1,0-1 1,0 0 0,1 0-1,0 0 1,-1-1-1,1 1 1,0-1 0,0 0-1,0 0 1,1-1 0,-1 1-1,0-1 1,1 0-1,0 1-4,8-1 20,-1 0-1,0-1 0,0 0 0,0-1 0,1 0 0,-1-1 0,0-1 0,4-1-19,-7 2-731,-1-1 0,1 0 0,-1-1 0,0 0 0,0 0-1,0-1 1,2-2 731,0-3-704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13 11008,'-33'-8'4128,"25"4"-3200,0 4-353,3 0-319,5 4-3583,0 4-1409,0-3 2368,0 7 1184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4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45 12288,'-1'-3'1626,"-1"-3"5645,2 5-1324,3 5-4504,4 7-1349,-1 0 1,1 0-1,1-1 1,0 0-1,1 0 0,0-1 1,0 0-1,10 7-94,-14-12 10,-1-1-1,1 0 1,0-1-1,0 1 1,0-1-1,0 0 1,0 0-1,0-1 1,1 1-1,-1-1 1,1 0-1,-1-1 1,1 1-1,-1-1 1,1 0-1,-1 0 1,1-1-1,-1 0 1,1 0-1,-1 0 1,4-2-10,-2 1-4,0-1 0,-1 0 0,0 0 0,0-1 0,0 0 0,0 0 0,0 0 0,-1-1 0,0 1 0,0-1 0,0 0 0,0-1-1,3-5 5,2-6 2,0 0-1,-2 0 0,0-2 0,1-4-1,-9 26 31,0 0 0,0 0 0,0 0 0,1 0 0,-1-1 0,1 1 0,-1 0 0,1 0 0,0-1 0,0 1 0,1 1-31,1 7 53,8 22-297,1-2 0,9 18 244,3 5-45,-21-46 66,0-1 1,-1 1-1,0 0 0,0 0 1,-1 0-1,0 0 0,0 0 1,-1 0-1,0 0 0,0 0 1,-1 0-1,0 0 0,-1 0 1,0 0-1,0 0 0,0-1 1,-4 6-22,-11 31-173,2-5 211,-2-1 1,-10 15-39,26-52 38,1 0-1,-1 1 1,0-1 0,0 0 0,0 0 0,0 0-1,0-1 1,-1 1 0,1 0 0,0 0 0,0 0 0,0-1-1,-1 1 1,1-1 0,0 1 0,-1-1 0,1 0-1,-1 1 1,1-1 0,0 0 0,-1 0 0,1 0 0,-1 0-1,0 0-37,-6-1 164,1 0 0,0 0 0,0-1-1,-4-1-163,-2 0 123,-61-15-438,-63-24 315,132 40-327,-16-7-711,20 9 852,0 0 0,0-1 0,1 1 0,-1-1 0,0 1 0,1 0 0,-1-1 1,1 1-1,-1-1 0,0 0 0,1 1 0,-1-1 0,1 1 0,0-1 0,-1 0 0,1 1 0,-1-1 0,1 0 0,0 0 0,0 1 0,-1-1 1,1 0 185,0 1-34,0 0 1,0-1 0,0 1-1,0 0 1,0 0 0,0 0-1,0 0 1,0 0 0,0-1 0,0 1-1,0 0 1,0 0 0,0 0-1,0 0 1,0 0 0,0 0 0,0-1-1,1 1 1,-1 0 0,0 0-1,0 0 1,0 0 0,0 0-1,0 0 1,0 0 0,0-1 0,0 1-1,1 0 1,-1 0 0,0 0-1,0 0 1,0 0 0,0 0 0,0 0-1,0 0 1,1 0 0,-1 0 33,13-1-614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0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4864,'-4'3'1824,"8"-3"-1408,8 4-128,-5-4-128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0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292 558 5248,'9'3'921,"-1"1"602,1-1-1,-1 1 0,1 0 1,-1 0-1,0 2-1522,9 2 4578,-13-6-1922,-5-2 1720,-15-8-3816,1 1 0,1-2 0,0 0 0,0-1 0,-9-8-560,-5-5 15,1-1 0,1-1 0,1-2 0,2 0 0,0-1 0,2-2 0,1 0 0,1-1 0,2-1-1,-10-25-14,24 47-41,-1-1-1,1 1 0,0-1 0,1 0 1,0 1-1,1-1 0,1 0 0,-1 0 1,2-3 41,-1 10-15,0 0 1,1 0-1,-1 1 1,1-1-1,0 0 1,1 0-1,-1 1 1,1-1-1,-1 0 1,1 1-1,0-1 1,0 1-1,0 0 1,1 0 0,-1 0-1,1 0 1,0 0-1,0 1 1,0-1-1,0 1 1,0-1-1,1 1 1,-1 0-1,1 1 1,-1-1-1,4-1 15,0 1-4,0 1-1,0-1 1,0 1-1,0 0 1,0 1-1,0 0 1,0 0-1,0 0 1,0 1-1,0 0 0,0 0 1,1 1 4,-6-1-1,0-1 1,1 1 0,-1 0-1,0 0 1,0-1 0,0 1-1,0 0 1,0 1-1,0-1 1,0 0 0,-1 1-1,1-1 1,0 1 0,-1-1-1,1 1 1,-1 0-1,1 0 1,-1-1 0,0 1-1,0 0 1,0 0 0,0 0-1,0 1 1,0-1-1,-1 0 1,1 0 0,-1 0-1,0 1 1,1-1 0,-1 0-1,0 0 1,0 1-1,0-1 1,0 0 0,-1 0-1,1 0 1,-1 1 0,1-1-1,-1 1 1,-4 10 0,0-1 0,-1 1 0,0-1 0,-1 0 0,-7 9 0,-3 8 0,-13 24-249,-8 21 249,26-48-118,2 2 0,0 0 1,-5 25 117,15-53-1,-1 6-38,0 0-1,0 0 1,0 1 0,1-1 0,0 2 39,0-7 2,0 0 0,0 0 0,0 0 0,0 0 0,1 0 0,-1 1 0,0-1 0,0 0 0,1 0 0,-1 0-1,1 0 1,-1 0 0,1 0 0,-1 0 0,1 0 0,0 0 0,0-1 0,-1 1 0,1 0 0,0 0 0,0 0 0,0-1 0,0 1 0,0-1 0,0 1 0,0 0 0,0-1 0,0 0 0,0 1 0,0-1 0,0 0 0,0 1-2,4-1 46,0-1 0,-1 1 0,1-1 0,-1 0 0,1 0 0,-1 0 0,1 0 0,-1-1 0,0 0 0,0 0 0,0 0 0,0 0 0,3-3-47,39-23 549,-2-3 0,12-12-548,-20 16 126,5-7-9,6-3-385,-14 15-3197,-32 21 3123,0 1-1,-1 0 1,1 0-1,0-1 1,0 1 0,-1 0-1,1 0 1,0 0 0,0 0-1,-1 0 1,1 0-1,0 0 1,0 0 0,-1 0-1,1 0 1,0 0-1,0 1 1,-1-1 0,1 0-1,0 0 1,-1 1 0,1-1-1,0 0 1,-1 1-1,1-1 1,-1 1 0,1-1-1,0 1 1,-1-1 0,1 1-1,-1-1 1,1 1-1,-1 0 1,0-1 0,1 1 342,9 8-2769,10 3 855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50 9088,'0'-1'221,"0"0"0,0 0 0,1 0 0,-1 0 1,0 0-1,0 1 0,0-1 0,0 0 0,0 0 0,0 0 1,0 0-1,0 0 0,-1 0 0,1 0 0,0 0 0,-1 0 0,1 1 1,0-1-1,-1 0 0,1 0 0,-1 0-221,-1-1 636,1 0-1,-1 0 0,0 0 1,0 1-1,0-1 1,0 0-1,0 1 0,-1-1-635,0 0 608,-1 1 0,1-1 0,-1 0 0,1 1-1,-1 0 1,0 0 0,1 0 0,-1 0-1,-2 0-607,-1 1 414,1 0-1,-1 0 1,1 0-1,-1 1 1,-4 1-414,2 0 135,-1 0 1,0 1-1,0 1 0,1-1 1,0 2-1,0-1 1,-3 3-136,2 0 73,0 0 0,0 1 0,1 0 0,0 1 1,1 0-1,0 0 0,0 1 0,1 0 0,0 0 1,1 1-1,0 0 0,-1 4-73,4-8 7,0 0 1,1 0-1,0 0 0,1 0 0,-1 0 1,1 1-1,1-1 0,-1 0 0,2 7-7,-1-8-5,1-1 0,0 0 1,0 1-1,1-1 0,-1 0 0,1 0 0,0 0 0,1-1 0,-1 1 0,1 0 0,0-1 0,0 1 0,1-1 0,0 1 5,1 0 8,-1-1 0,2 1 1,-1-1-1,0 0 0,1 0 0,0-1 0,0 0 0,0 0 1,0 0-1,0-1 0,1 1 0,-1-2 0,1 1 0,2 0-8,0-1-258,1 0-1,0-1 1,-1 1-1,1-2 0,0 1 1,-1-2-1,1 1 0,-1-1 1,5-2 258,48-14-3589,-30 7 2847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145 218 15232,'-60'0'7135,"51"0"-6629,3 1 429,-1-1 1,1-1-1,0 1 1,-1-1-1,-1 0-935,6 0 70,0 1 0,0-1 0,1 0 1,-1 1-1,0-1 0,1 0 0,-1 0 0,1 0 0,-1 0 0,1 0 0,-1 0 0,1 0 0,0-1 1,0 1-1,-1 0 0,1-1 0,0 1 0,0-1 0,1 1 0,-1-1 0,0 0 0,0 0-70,0-2-1,0-1-1,0 1 0,0-1 1,1 0-1,0 1 0,0-1 1,0 0-1,0 1 0,1-1 0,-1 0 1,1 1-1,0-1 0,1 1 1,-1-1-1,1 1 0,0 0 1,0-1-1,0 1 0,1 0 0,0 0 3,3-5 19,0 1 0,1 0 0,0 0 0,0 1 1,0 0-1,1 0 0,0 0 0,8-3-20,-10 6 3,0 1 0,0 0 0,1 0-1,0 1 1,-1 0 0,1 0-1,0 0 1,6 0-3,-11 2-21,1 0 1,-1 0-1,1 0 0,-1 0 0,0 0 0,1 1 1,-1-1-1,1 1 0,-1 0 0,0-1 0,1 1 1,0 1 20,-2-1-25,1-1 1,-1 1 0,0 0-1,0 0 1,0 1 0,0-1-1,0 0 1,0 0-1,0 0 1,0 1 0,0-1-1,0 0 1,-1 1 0,1-1-1,0 1 1,-1-1 0,1 1-1,-1-1 1,0 1 0,1 0 24,-1 3 16,1 0 1,-1-1-1,0 1 1,0 0-1,-1 0 1,1-1-1,-1 1 1,0 0-1,0-1 1,0 1-1,-1-1 1,0 1-1,0-1 1,0 0-1,0 0 1,-1 0-1,0 0 1,1 0-1,-1 0 0,-1-1 1,1 1-1,-4 2-16,-11 8 353,1-1-722,7-4-2958,10-9 3210,0 0 1,0 0 0,0 0 0,0 0 0,0 0 0,0 0 0,0 0 0,-1 1 0,1-1 0,0 0-1,0 0 1,0 0 0,0 0 0,0 0 0,0 0 0,0 0 0,0 1 0,0-1 0,0 0 0,0 0-1,0 0 1,0 0 0,0 0 0,0 0 0,0 0 0,0 1 0,0-1 0,0 0 0,0 0 0,0 0-1,0 0 1,0 0 0,0 0 0,0 1 0,0-1 0,0 0 0,0 0 0,0 0 0,0 0 0,0 0-1,0 0 1,0 0 0,1 0 116,6 3-1711,14 1 329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7552,'2'-31'3358,"-1"15"96,-1 0 5440,0 15-7433,0 13-31,0 25-534,-1-6-202,3 21-694,-2-43 31,2 0 0,-1 1 0,1-1 0,1-1 0,-1 1 0,2 0 0,3 7-31,-7-15 5,1 0 0,0 1-1,0-1 1,0 0 0,0 1-1,0-1 1,0 0 0,1 0-1,-1 0 1,0 0 0,0 0-1,1 0 1,-1-1-1,1 1 1,-1 0 0,1-1-1,-1 1 1,1-1 0,-1 1-1,1-1 1,-1 0 0,1 0-1,0 0 1,-1 1-1,1-2 1,-1 1 0,1 0-1,0 0 1,-1 0 0,1-1-1,-1 1 1,2-1-5,6-2 19,1-1 0,-1 0-1,0 0 1,-1-1 0,2 0-19,-3 1 13,45-30-9,0-1 0,-2-3-1,0-3-3,-37 30-60,1 2-1,0-1 1,9-3 60,-22 12 0,-1 1 0,0 0 1,1-1-1,-1 1 0,0 0 0,1 0 1,-1 0-1,0-1 0,1 1 0,-1 0 1,1 0-1,-1 0 0,0 0 0,1 0 1,-1 0-1,1-1 0,-1 1 1,0 0-1,1 0 0,-1 0 0,1 0 1,-1 1-1,0-1 0,1 0 0,-1 0 1,1 0-1,-1 0 0,0 0 0,1 0 1,-1 1-1,0-1 0,1 0 0,-1 0 1,0 0-1,1 1 0,-1-1 0,0 0 1,1 1-1,-1-1 0,0 0 1,0 1-1,1-1 0,-1 0 0,0 1 1,0-1-1,0 0 0,0 1 0,1-1 1,-1 1-1,0-1 0,0 0 0,0 1 1,0-1-1,0 1 0,0-1 0,0 0 1,0 1-1,0 5 23,0 0 1,0 0 0,-1 0 0,0 3-24,-1 7 44,1 10 82,1 1-1,3 19-125,-2-34 13,1 0 0,0-1 0,1 1 0,0 0 0,1-1 0,0 0 0,3 4-13,-6-12-41,1 0 0,0-1 1,0 1-1,0 0 0,0-1 0,0 1 1,0-1-1,1 0 0,1 1 41,-3-2-165,0 0-1,0 0 1,0-1-1,1 1 1,-1-1-1,0 1 1,0-1-1,1 1 1,-1-1-1,1 0 1,-1 0 165,0 0-370,0 0-1,0 0 1,1 0 0,-1 0 0,0 0-1,0 0 1,0-1 0,0 1 0,0 0-1,0-1 1,0 1 0,0-1 0,0 1-1,1-2 371,5-3-2002,-1-1 0,1-1 0,-1 1 0,3-6 2002,3-2-1197,16-18-589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19 14848,'-34'-17'4815,"33"17"-4654,0-1 0,1 1 0,-1 0 0,0 0 0,1 0-1,-1-1 1,0 1 0,1 0 0,-1 0 0,0 0 0,1 0-1,-1 0 1,0 0 0,1 0 0,-1 0 0,0 1 0,0-1-161,1 0 88,0 0 0,-1 0 1,1 1-1,0-1 0,-1 0 1,1 0-1,0 1 0,0-1 1,-1 0-1,1 1 0,0-1 1,0 0-1,0 1 0,0-1 1,-1 0-1,1 1 0,0-1 1,0 0-1,0 1 0,0-1 1,0 0-1,0 1-88,3 20 1782,-2-18-1724,11 39 912,3 0 1,18 37-971,-3-6 197,-10-21-726,-3 1-1,10 54 530,-20-67-3764,-2 0 1,0 21 3763,-5-41-2873,0-1 0,-1 1 0,-2 0 2873,0 3-1610</inkml:trace>
  <inkml:trace contextRef="#ctx0" brushRef="#br0" timeOffset="1">8 670 13952,'-8'-15'5183,"11"12"-4031,14-7 96,-1 5-256,12-5-672,17-4-96,-2-1-2144,-3 5-928,25-5 1440,-13 0 673,5 9 575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56 15488,'-14'-7'2310,"-7"-6"2167,12 7 1631,32 34-5701,6 14-407,-8-12-919,13 13 919,-22-27-431,-9-12 323,0 0 1,0 0-1,0 0 0,1-1 1,-1 1-1,3 0 108,-10-21-32,2 13 48,-2-3-20,0 0-1,1 0 0,0 0 0,0 0 0,1-1 0,0 1 0,0-1 1,1 1-1,0-1 0,0-4 5,1 10-61,1-1-1,-1 1 1,1-1 0,0 1 0,-1-1 0,1 1-1,1-1 1,-1 1 0,0 0 0,0 0 0,1-1-1,-1 1 1,1 0 0,0 0 0,0 0-1,0 1 1,0-1 0,0 0 0,2 0 61,4-4-907,1 0 1,0 1-1,0 0 1,2 0 906,10-3-6133,0 0-1,19-4 6134,2 1-4298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272 119 12288,'-5'-2'1791,"-1"0"1,0 1 0,1 0-1,-1 0 1,0 0 0,0 0-1,0 1 1,-5 0-1792,-21 2 3321,6 1-3525,6-1 156,0 1 0,0 1 0,0 0 0,1 2 0,-1 0 0,-5 4 48,14-3 54,11-7-57,0 0 1,0 0-1,0 1 0,-1-1 1,1 0-1,0 0 1,0 0-1,0 0 1,0 0-1,0 1 1,0-1-1,0 0 1,0 0-1,0 0 1,0 0-1,-1 0 0,1 1 1,0-1-1,0 0 1,0 0-1,0 0 1,0 0-1,0 1 1,0-1-1,0 0 1,1 0-1,-1 0 1,0 0-1,0 1 1,0-1-1,0 0 0,0 0 1,0 0 2,1 1-39,0 0 0,1 0 0,-1-1-1,0 1 1,1 0 0,-1-1 0,0 1 0,1-1 0,-1 0 0,0 1-1,1-1 1,1 0 39,47 4-1378,-27-5 468,0-1 0,1-1 910,-11 0-229,0 2 0,1 0 0,-1 0 0,1 1 0,-1 1 0,11 2 229,-20-2-20,0 1-1,0-1 1,0 1-1,-1 0 1,1 0 0,-1 0-1,1 1 1,-1-1-1,0 1 1,0 0 0,0 0-1,0 0 1,0 0-1,-1 0 1,2 4 20,0-2 0,-1-1 0,1 1 1,0-1-1,0 0 0,1 0 0,-1 0 1,1 0-1,4 1 0,3 1 133,2-1 1,-1 0-1,0-1 0,1-1 1,0 0-1,0-1 0,0 0 1,0-1-1,0-1 0,0 0 1,0-1-1,3-1-133,-11 1 165,0 0-1,-1 0 1,1 0 0,-1-1-1,1 0 1,-1 0 0,1 0-1,2-3-164,-6 4 44,-1 1 0,1-1-1,-1 0 1,0 0 0,1 0-1,-1-1 1,0 1 0,0 0-1,0 0 1,0-1 0,0 1-1,0 0 1,0-1 0,-1 1-1,1-1 1,0 1 0,-1-1-1,1 1 1,-1-1 0,0 0-1,1 1 1,-1-1 0,0 1-1,0-1 1,0 0 0,0 1-1,0-1 1,0 0 0,-1 1-1,1-1 1,-1 1-1,1-2-43,-3-3 85,0 0-1,-1 0 1,1 0-1,-1 1 1,0-1-1,0 1 1,-1 0-1,1 0 1,-2 0-85,-1-2 196,1 0 1,0 0-1,0-1 1,-2-3-197,7 10-17,1 0 0,-1-1 0,1 1 0,-1 0 1,1 0-1,0-1 0,-1 1 0,1 0 0,0 0 0,0-1 0,0 1 0,0 0 0,0 0 0,0-1 0,0 1 0,0 0 1,1-1-1,-1 1 0,1 0 0,-1 0 0,0 0 0,1-1 0,0 1 0,-1 0 0,1 0 0,0 0 0,0 0 1,-1 0-1,1 0 0,0 0 0,0 0 0,0 0 0,1 0 17,4-3-453,0 0 0,0 0 0,0 0 0,0 1 0,4-1 453,-9 3-94,89-36-9773,-54 23 8588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1.5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89 14080,'-26'-23'5279,"31"20"-4127,7-8 480,0 7-128,0-4-448,10 2-64,-3-2-416,-2 1-128,12-1-256,-5 5-64,5-1 0,-3 1-992,-6 3-448,-20 0-12447</inkml:trace>
  <inkml:trace contextRef="#ctx0" brushRef="#br0" timeOffset="1">75 172 13184,'-5'3'4927,"14"2"-3839,4-5 736,-13 0 96,12 0-736,0 0-128,12-5-544,-3 2-224,8-4-192,-4 4-1632,4-5-640,-5 1 1088,-7 11 544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3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32 15616,'-32'-32'9109,"31"45"-6358,3 29-2045,2 0 0,2 3-706,-2-15 98,48 336-1874,-35-267-7141,-13-82 7807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17791,'4'-8'6592,"-4"8"-5120,19-3 128,-14 3-224,11 0-1088,1 0-192,18-4-160,-7 1 0,17 0 32,-5-1-1024,0 1-416,-7-2 736,-14 13 352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95 15872,'-11'-12'5887,"8"6"-4575,-2-9 544,5 7-96,-4-2-832,1 0-160,-2-2-480,-4 1-128,2 4-96,2 4-2880,2 3-1184,6 7 1984,9-4 992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11776,'1'-2'8055,"1"2"-3361,5 5-2226,-5-3-2548,-1 0 0,1 0 0,0 0-1,-1 1 1,0-1 0,0 0-1,0 0 1,1 2 80,1 8 105,-1 0 0,-1 0-1,0 0 1,-1 5-105,1 5 72,8 117 177,11 149-834,-20-279 411,2 10-874,0 0 1,1 1-1,2-1 1048,-5-18-255,0 0 0,0-1 0,0 1 0,0 0 1,1-1-1,-1 1 0,0-1 0,1 1 0,-1-1 1,0 1-1,1 0 0,-1-1 0,1 1 1,-1-1-1,1 0 0,-1 1 0,1-1 0,-1 1 1,1-1 254,-1 0-257,0 0 1,1 0 0,-1 0 0,1 0 0,-1 0-1,0 0 1,1 0 0,-1 0 0,0 0 0,1-1 0,-1 1-1,0 0 1,1 0 0,-1 0 0,0-1 0,1 1-1,-1 0 1,0 0 0,0 0 0,1-1 0,-1 1 0,0 0-1,0-1 1,0 1 0,1 0 0,-1-1 0,0 1 0,0 0-1,0-1 1,0 1 0,0 0 0,0-1 0,1 1-1,-1 0 1,0-1 0,0 1 256,4-16-3685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51 14848,'-28'-10'5631,"28"16"-4383,4-12 480,5 6-96,6-5-640,13 2-192,17-4-384,11 0-128,1-1-160,-1 2-96,-8 2 64,-4 4-928,-11 0-288,-5 4-3488,-13 7-1439,-3 6 3103,-8 4 1504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17 125 15104,'-17'11'5695,"25"-4"-4415,5-7 256,-1 0-192,7-3-512,14-1-32,7-7-384,8 1-96,5-5-192,-1 1-928,-9 0-352,2-1 512,-5 4 320</inkml:trace>
  <inkml:trace contextRef="#ctx0" brushRef="#br0" timeOffset="1">474 29 15104,'-31'-21'5631,"34"16"-4383,-6 2 192,3 3-128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8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25183,'21'29'-177,"-2"1"0,-1 1 1,-2 1-1,5 14 177,-12-29-130,-5-5 252,-4-12-111,0 0-1,0 0 1,0 0 0,0 0 0,0 0-1,0 0 1,0 0 0,0 0 0,0 0-1,0 0 1,0 0 0,0 0 0,0 0-1,0 0 1,-1 0 0,1 0 0,0 0 0,0 0-1,0 0 1,0 0 0,0 0 0,0 0-1,0 0 1,0 0 0,0 0 0,0 0-1,0 0 1,0 0 0,0 0 0,0 0-1,0 0 1,0 0 0,0 0 0,0 0-1,0 0 1,0 0 0,-1 0 0,1 0-1,0 0 1,0 0 0,0 0 0,0 0 0,0 0-1,0 0 1,0 0 0,0 0 0,0 0-1,0 0 1,0 0 0,0 0 0,0 0-1,0 0 1,0 1 0,0-1 0,0 0-1,0 0 1,0 0 0,0 0-11,-1-2 96,0 0 0,-1 1 0,1-1 0,0 0 0,0 0 0,1 0 0,-1 0 0,0 0 1,0-1-97,-1-4 78,1-1 0,-1 1 1,1-1-1,1 0 0,0 1 1,0-1-1,0-2-78,1 5-8,0 0 1,0 0-1,0 0 0,1 1 1,0-1-1,0 0 0,0 1 1,0-1-1,1 1 0,0 0 1,2-3 7,0 0-223,1 0 1,0 1-1,1 0 1,-1 0 0,1 1-1,1 0 1,-1 0 0,8-3 222,-2 1-646,1 1 0,0 1 0,0 0 0,15-2 646,19-1-587</inkml:trace>
  <inkml:trace contextRef="#ctx0" brushRef="#br0" timeOffset="1">563 329 16256,'-32'8'5263,"29"-7"-4896,0 0 0,0 0-1,1 0 1,-1-1-1,0 1 1,0 0-1,0-1 1,0 0 0,-1 0-1,1 0 1,0 0-1,0 0 1,0-1 0,0 0-1,0 1 1,0-1-1,1 0 1,-1 0-1,-2-2-366,1 1 100,0 0-1,1 0 0,0-1 0,-1 1 0,1-1 0,0 0 0,0 0 0,1 0 0,-1-1 1,1 1-1,-1-1 0,1 1 0,0-1 0,1 0 0,-1 0 0,0 0 0,1 1 0,0-2 0,0-1-99,-2-4-27,2 0-1,-1 0 1,1 0 0,1 0-1,0 0 1,0 0-1,1-5 28,1 4-57,0 0 1,1 1-1,0-1 1,0 1-1,1 0 0,0 0 1,1 0-1,0 0 0,1 1 1,2-4 56,-3 7-115,-1 1 0,1-1 0,0 1 0,0 0 0,1 1 0,-1-1 0,1 1 0,0 0 0,0 0 0,1 1 1,-1 0-1,1 0 0,-1 1 0,1-1 0,0 1 0,3 0 115,-8 2-80,1-1 0,-1 1 0,0 0 0,0-1 0,0 1 1,1 0-1,-1 1 0,0-1 0,0 0 0,1 1 0,-1-1 0,0 1 0,0 0 1,0-1-1,0 1 0,0 0 0,0 0 0,0 1 0,0-1 0,0 0 0,-1 1 0,1-1 1,0 1-1,-1-1 0,1 1 0,-1 0 0,0 0 0,0-1 0,1 1 0,-1 0 1,0 0-1,0 0 0,-1 1 0,1-1 0,0 0 0,-1 0 0,1 0 0,-1 0 1,0 1-1,0-1 0,0 0 0,0 0 0,0 1 0,0-1 0,-1 0 80,-2 39-762,3-41 716,0 0 1,0 1-1,0-1 1,0 0-1,0 0 1,0 0-1,0 0 1,0 0-1,0 0 1,0 0-1,0 0 1,0 0-1,0 0 1,0 0 0,0 1-1,0-1 1,0 0-1,0 0 1,0 0-1,0 0 1,0 0-1,0 0 1,0 0-1,0 0 1,0 0-1,0 0 1,0 0-1,0 0 1,0 0-1,0 0 1,0 0-1,1 0 1,-1 1 0,0-1-1,0 0 1,0 0-1,0 0 1,0 0-1,0 0 1,0 0-1,0 0 1,0 0-1,0 0 1,0 0-1,0 0 1,1 0-1,-1 0 1,0 0-1,0 0 1,0 0-1,0 0 1,0 0 0,0-1-1,0 1 1,0 0-1,0 0 1,0 0 45,39-5-5696,-8-2 4587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9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46 16639,'-14'-8'2575,"7"3"-1538,-1 0-1,0 1 1,0 0 0,0 1 0,-1 0 0,1 0 0,-1 1 0,-8-2-1037,4 2 189,0 1 0,0 0 0,0 1 1,0 0-1,0 1 0,0 1 1,0 0-1,0 1 0,0 0 1,-7 3-190,7 0 9,0 0 0,1 1 0,0 0 1,-10 8-10,16-11 1,-1 2 0,1-1 0,0 1 1,1 0-1,-1 0 0,1 1 0,1-1 1,-1 1-1,1 0-1,3-5 0,0-1 1,0 1-1,0-1 1,1 1-1,-1-1 1,0 1 0,1 0-1,-1-1 1,1 1-1,0 0 1,0-1-1,0 1 1,-1 0-1,2-1 1,-1 1-1,0 0 1,0-1-1,0 1 1,1 0 0,-1-1-1,1 1 1,-1-1-1,1 1 1,0 0-1,0-1 1,-1 0-1,1 1 1,0-1-1,0 1 1,0-1-1,1 0 1,0 1-1,2 1-3,-1-1 1,1 1-1,0-1 1,0 0-1,0 0 1,1-1-1,-1 1 1,0-1-1,1 0 1,-1 0-1,4 0 3,17 1-48,0-1 0,0-1-1,12-3 49,26 1-159,-58 1 157,0 1 1,-1 1-1,1-1 0,-1 0 0,0 1 0,1 0 1,-1 0-1,1 0 0,-1 1 0,0 0 1,0-1-1,0 1 0,0 1 0,0-1 0,0 1 1,-1-1-1,1 1 0,-1 0 0,0 0 1,1 1-1,-2-1 0,1 0 0,0 1 0,-1 0 1,1 0-1,-1 0 0,2 4 2,1 8-7,-1 0-1,0 1 1,-1 0 0,0 16 7,2 6-3,-4-34 3,7 50-48,3-2 0,9 30 48,-17-75-260,-1-1 0,1 0 0,0 0 0,0 0 1,1-1-1,0 1 0,3 3 260,-6-9-198,0 1 1,0-1 0,1 0-1,-1 1 1,1-1 0,-1 0 0,1 0-1,0 0 1,-1 0 0,1 0-1,0 0 1,0 0 0,0 0-1,0-1 1,0 1 0,0-1 0,0 0-1,-1 1 1,1-1 0,0 0-1,0 0 1,0 0 0,0-1-1,0 1 1,0 0 0,0-1 0,0 1-1,0-1 1,0 0 0,0 1-1,0-1 198,21-10-864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61 100 15744,'-5'-3'1041,"0"0"28,0 0 1,1 0-1,-1 1 1,0 0-1,0 0 1,-1 0-1,1 0 0,0 1 1,-5-1-1070,22 21 1962,-6-14-1913,-1-1-1,1 1 0,0-1 1,0 0-1,1 0 0,-1-1 1,1 1-1,0-2 0,0 1 1,6 1-49,4 0 43,-1 0 0,1-1 0,0-1 0,3-1-43,-8 0-119,-1-1 0,0-1 0,0 0 0,0 0 0,0-1 0,0-1 0,0 1 0,0-2 0,-1 0 0,1 0 0,-1-1 0,8-4 119,-10 3-916,1 0 0,-1 0-1,0 0 1,-1-1 0,0 0 0,0-1 0,0 0-1,-1 0 1,0-1 916,11-15-2069,3 5 1008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4:5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163 192 14208,'-5'1'1517,"0"-1"1,-1 1-1,1 0 1,0 0 0,0 1-1,0 0 1,-3 1-1518,3-1 380,1-1 1,-1 1-1,1-1 1,-1 0-1,0 0 1,0 0-1,1-1 1,-1 1-1,-2-1-380,3-1 95,-1 1 1,1-1-1,0 0 0,0 0 0,-1 0 1,1 0-1,0-1 0,-3-1-95,5 2 9,0-1 0,0 1 0,0 0 0,1-1 0,-1 1 0,0-1 0,1 1-1,-1-1 1,1 0 0,0 0 0,-1 0 0,1 0 0,0 0 0,0 0 0,0 0 0,1 0 0,-1 0 0,0-2-9,0-2-75,0 0 1,1-1 0,0 1-1,0 0 1,1 0-1,-1-1 1,1 1 0,1 0-1,-1 0 1,1 0 0,0 0-1,0 0 1,4-5 74,-3 4-255,1 1 0,-1-1 0,2 0 0,-1 1 0,1 0 1,0 0-1,0 1 0,1-1 0,0 1 0,0 0 0,2-1 255,-8 6-41,1-1 0,-1 1 0,1 0 0,-1-1 0,1 1 0,-1 0 0,1 0 0,0-1 0,-1 1 0,1 0 0,-1 0 0,1 0 0,0 0 0,-1 0 0,1 0 0,-1 0 0,1 0 0,0 0 0,-1 0 41,1 0-27,-1 0 0,0 1 0,1-1 0,-1 0-1,0 0 1,0 0 0,1 1 0,-1-1 0,0 0 0,0 1 0,0-1 0,1 0 0,-1 0 0,0 1-1,0-1 1,0 0 0,0 1 0,0-1 0,0 0 0,1 1 0,-1-1 0,0 0 0,0 1 27,0 1-44,0 1 0,0-1 0,-1 1 0,1-1 0,0 0 0,-1 1 0,0-1 0,0 2 44,-7 11 48,7-13-384,-1 1 1,0-1-1,1 1 0,0 0 1,-1 0-1,1-1 1,0 1-1,1 0 1,-1 0-1,0 0 1,1 0-1,-1 1 336,2-4-55,-1 1 1,0-1-1,0 0 1,0 0-1,1 1 0,-1-1 1,0 0-1,0 1 1,1-1-1,-1 0 0,0 0 1,1 0-1,-1 1 1,0-1-1,1 0 0,-1 0 1,0 0-1,1 0 0,-1 0 1,0 0-1,1 1 1,-1-1-1,0 0 0,1 0 1,-1 0 54,19 0-742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3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81 295 128,'0'0'155,"0"0"303,0 0 918,0 0 731,0 0 666,-5 1 5114,-7 3-3001,12-4-4696,-1 0 0,1 1 0,0-1 0,-1 0 0,1 0 0,0 1 0,0-1 0,-1 1 0,1-1 0,0 0 0,0 1 0,-1-1 0,1 0 1,0 1-1,0-1 0,0 1 0,0-1 0,-1 1 0,1-1 0,0 0 0,0 1 0,0-1 0,0 1-190,1 0 59,-1-1 0,0 1 1,1-1-1,-1 1 0,0 0 1,1-1-1,-1 1 0,1-1 0,-1 1 1,1-1-1,-1 0 0,1 1 1,-1-1-1,1 0 0,0 1 0,-1-1 1,1 0-1,0 0 0,-1 1 1,1-1-1,0 0-59,6 2 64,0-1 0,0 1 0,0-1 0,0-1 0,1 1 0,-1-1 0,0-1 0,0 1 0,1-1 0,4-2-64,2 0 74,-1 0 1,1-1 0,-1-1-1,0 0 1,1-2-75,-12 6 13,-1 1-1,0-1 0,1 1 1,-1-1-1,0 0 0,0 0 1,1 0-1,-1 0 0,0 0 1,0 0-1,0 0 1,0 0-1,-1 0 0,1 0 1,0 0-1,0-1 0,-1 1 1,1 0-1,0 0 0,-1-1 1,1 1-1,-1-2-12,0 1 16,0 1 0,0-1 0,-1 0 0,1 0 0,0 1 0,-1-1 0,0 0 0,1 1 0,-1-1 0,0 1 0,0-1 0,0 1 0,0-1 0,0 1 0,0-1 0,0 1 0,-1 0 0,1-1-16,-6-4 24,1 1-1,-1-1 1,0 1 0,0 1-1,-1-1 1,1 1 0,-3-1-24,-60-22 9,40 16 3,14 6-50,8 2 140,0 1-1,0-1 1,1-1-1,-1 0 0,-3-2-101,10 6 22,-1-1-1,1 0 0,0 0 1,0 0-1,0 0 0,0 0 1,0 0-1,0-1 0,0 1 1,0 0-1,0 0 0,0-1 1,0 1-1,1-1 0,-1 1 1,1 0-1,-1-1 0,1 1 1,0-1-1,-1 1 0,1-1 1,0 1-1,0-1 0,0 0 1,0 1-1,0-1 0,0 1 0,1-1 1,-1 1-1,0-1 0,1 1-21,1-6 10,1 2 0,-1-1 0,2 0 0,-1 0 0,0 1 0,1 0 0,0-1 0,0 1 0,1 1 0,-1-1 0,1 1-1,2-2-9,-4 4-15,0-1 0,0 1 0,0 0 0,1 1 0,-1-1 0,0 0 0,1 1 0,-1 0-1,1 0 1,-1 0 0,1 0 0,0 0 0,-1 1 0,1-1 0,0 1 0,-1 0 0,1 1 0,0-1-1,-1 0 1,1 1 0,0 0 0,0 0 15,3 2-1205,0 1 0,-1-1 1,1 2-1,-1-1 0,0 0 0,4 5 1205,-1-2-744,11 8-307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24 12160,'-14'-13'3978,"11"12"2221,3 7-4340,5 8-2068,-4-12 712,8 25 156,-5-14-577,0 0 0,1-1-1,0 0 1,1 1 0,1-2 0,0 1 0,2 2-82,-8-13 16,1 1 0,-1-1 1,1 1-1,-1-1 0,1 1 1,0-1-1,-1 0 0,1 0 0,0 0 1,0 0-1,0 0 0,0 0 1,0-1-1,0 1 0,0 0 0,0-1 1,0 0-1,0 1 0,1-1-16,1 0 22,0-1 0,-1 1-1,1-1 1,0 0 0,-1 1 0,1-2-1,0 1 1,-1 0 0,0-1 0,3-1-22,8-5 53,-1-2 1,-1 1 0,1-1 0,8-11-54,-18 19 5,36-42 96,-31 33-1,2 1 0,-1-1 0,1 2 0,11-9-100,-21 18 5,0 0 0,0-1 0,1 1 0,-1 0 0,0 0 0,0 0 0,0-1 0,1 1 0,-1 0 0,0 0-1,0 0 1,1 0 0,-1 0 0,0 0 0,1 0 0,-1 0 0,0 0 0,0 0 0,1 0 0,-1 0 0,0 0 0,1 0 0,-1 0 0,0 0 0,0 0 0,1 0 0,-1 0 0,0 0 0,0 0 0,1 0 0,-1 0 0,0 1 0,0-1 0,1 0 0,-1 0 0,0 0 0,0 0 0,0 1 0,1-1 0,-1 0-1,0 0 1,0 0 0,0 1 0,0-1 0,1 0 0,-1 0 0,0 1 0,0-1 0,0 0 0,0 0 0,0 1 0,0-1 0,0 0 0,0 1 0,0-1 0,0 0 0,0 1-5,1 19 91,-1-16-87,0 2-51,0 13 74,1 0 0,2 16-27,-2-30-107,0 0 0,0 0 0,1 1-1,-1-1 1,1 0 0,0-1 0,1 1-1,-1 0 1,1-1 0,0 1 0,0-1 0,3 3 107,-5-6-306,0 0 0,1 1 1,-1-1-1,1 0 1,-1 0-1,1 0 0,-1 0 1,1 0-1,0-1 0,0 1 1,-1 0-1,1-1 1,0 1-1,0-1 0,0 0 1,0 0-1,-1 0 1,1 0-1,0 0 0,0 0 1,0 0-1,0 0 306,5-2-1333,0 0-1,0 0 1,-1 0 0,1-1-1,1-1 1334,-5 3-6,25-13-1498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0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89 11776,'-2'-6'719,"1"0"-1,0 0 1,1 0 0,-1 0 0,1 0 0,1 0 0,-1 0 0,1 0 0,0 0 0,1-3-719,-1 5 726,3-10 3878,-8 13-2998,-7 4-1230,1 2-219,0 0 1,0 0-1,1 1 1,0 0-1,0 1 1,0 0-1,1 0 1,-3 4-158,-4 6 234,0 0 0,2 1 0,-9 13-234,18-25 23,0 1 0,1 0 1,-1 0-1,1 0 0,1 0 0,-1 0 0,-1 8-23,4-13-3,-1 1 0,1 0 0,0 0 0,0-1 0,0 1 0,0 0 0,0 0-1,1-1 1,-1 1 0,1 0 0,-1-1 0,1 1 0,0-1 0,0 1 0,1-1 0,-1 1-1,0-1 1,1 1 0,-1-1 0,1 0 0,0 0 0,0 0 0,1 1 3,3 1-111,-1 0 0,1 0 0,0-1 1,0 0-1,0 0 0,1-1 0,-1 0 1,1 0-1,-1 0 0,1-1 0,0 1 1,-1-2-1,1 1 0,4-1 111,1 0-867,1-1-1,-1 0 1,0 0-1,0-1 1,0-1-1,0 0 1,0-1-1,0 0 868,15-9-864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24 14080,'-3'-3'1097,"-6"-8"1388,0 1 2439,10 18-1601,7 13-2891,0 0 0,2-1 0,0 0 0,1 0 1,13 16-433,-20-30 13,0-1 1,1 0-1,0 1 1,0-2-1,1 1 1,0 0-1,-1-1 1,1 0-1,0-1 1,1 1 0,-1-1-1,1 0 1,-1-1-1,1 0 1,0 0-1,0 0 1,0-1-1,0 0 1,0 0-1,6-1-13,-7 0 0,0-1 0,0 0 0,0 0 0,0-1 0,0 0 0,0 0 0,-1 0 0,5-3 0,-4 2-9,-1 1 1,0-1-1,1 1 1,0 1-1,-1-1 0,1 1 1,0 0-1,4 0 9,-8 1-8,-1 0 0,0 0 0,1 0 0,-1 1 0,0-1 0,1 1 1,-1-1-1,0 1 0,1-1 0,-1 1 0,0 0 0,0-1 0,0 1 0,0 0 0,0 0 0,0 0 0,0 0 0,0 0 0,0 0 0,0 0 0,0 0 0,0 1 8,2 3-14,-1 0-1,1 1 1,-1-1-1,1 4 15,-2-6-2,2 7 18,0 0 0,-1-1 0,0 1-1,0 0 1,-1 0 0,-1 0-1,0 0 1,0 0 0,-1 0-1,-1 6-15,1-9 69,-1 0 0,0 0 0,0 0 0,0 0 0,-1-1-1,0 1 1,0-1 0,-1 1 0,0-1 0,0 0 0,0-1-1,-1 1 1,1-1 0,-2 0 0,0 1-69,-10 7 13,-1-1 0,0-1 1,-1-1-1,0-1 0,0 0 1,-1-1-1,0-1 0,-14 3-13,1-5-4744,31-4 3927,0-1 0,-1 0 0,1 0 0,-1 0 0,1 0 0,-1 0 0,1-1 0,-1 1 0,1 0 0,0-1 0,-1 1 0,1 0 0,0-1 0,-1 0 0,1 1 0,0-1 0,0 0 0,-1 0 817,2 0-430,-1 1-1,1-1 1,0 0-1,-1 1 1,1-1-1,0 0 0,0 0 1,-1 1-1,1-1 1,0 0-1,0 0 1,0 1-1,0-1 0,0 0 1,0 0 430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73 10112,'-4'-12'2281,"3"9"-1623,0 1-1,0-1 1,0 0-1,0 1 1,0-1-1,-1 1 1,1-1-1,-1 1 1,1 0 0,-1-1-1,-1 0-657,2 2 309,-21-16 5389,19 15-5575,0 0-1,1 1 1,-1 0-1,0 0 1,0 0-1,0 0 1,0 0-1,0 0 1,0 1-1,-1-1 1,1 1-1,0 0 1,0 0-123,-2 1 61,-1-1 0,1 1 1,0 1-1,-1-1 0,1 1 0,0 0 0,0 0 1,0 0-1,0 1 0,1-1 0,-1 1 1,1 0-1,-1 1 0,1-1 0,0 1 0,0 0 1,1 0-1,-1 0 0,1 0 0,0 1 1,0-1-1,0 1-61,-1 2 12,0 0 0,1 0 0,-1 0 1,1 0-1,1 1 0,0-1 0,0 1 1,0-1-1,1 1 0,0 0 0,0 0 1,1-1-1,0 1 0,0 0 0,1 2-12,0-7-80,-1 1 0,1 0-1,0-1 1,1 1-1,-1-1 1,0 0-1,1 1 1,0-1-1,0 0 1,0 0-1,0 0 1,0 0 0,1 0-1,-1 0 1,1-1-1,0 1 1,0-1-1,0 0 1,0 0-1,0 0 1,0 0-1,0 0 1,1-1 0,-1 1-1,1-1 1,-1 0-1,1 0 1,1 0 80,5 0-1171,0 0 0,0-1 1,0 0-1,0 0 0,0-1 1,0 0-1,0-1 0,0 0 1,8-3 1170,34-11-3120,1 2 1472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207 191 16128,'-24'0'3272,"11"1"-1961,0-1-1,-1 0 1,1-1-1,-1-1 1,1 0-1,-2-1-1310,8 1 246,-1-1-1,1 0 1,0 0 0,0 0-1,0-1 1,0 0-1,0-1 1,-1-1-246,6 5-1,0-1-1,1 1 1,-1-1-1,0 0 1,1 0 0,-1 0-1,1 0 1,0 0 0,-1 0-1,1 0 1,0 0 0,0-1-1,0 1 1,1 0-1,-1-1 1,0 1 0,1-1-1,0 1 1,0 0 0,-1-1-1,1 1 1,1-1 0,-1 1-1,0-1 1,1 1 0,-1-1-1,1 1 1,-1 0-1,2-2 2,0-1 19,1 0-1,-1 1 0,1-1 1,0 1-1,1 0 0,-1-1 0,1 2 1,-1-1-1,1 0 0,1 1 0,-1-1 1,0 1-1,1 1 0,-1-1 0,1 0 1,0 1-1,4-1-18,1-1-257,1 1 0,0 0 1,-1 0-1,1 2 0,0-1 0,0 1 0,0 1 0,4 0 258,-10 0-354,1 1-1,-1-1 1,0 1 0,0 0 0,0 1 0,-1-1 0,1 1 0,0 0 0,3 2 353,-6-3-135,0 0-1,0 1 1,0-1-1,-1 0 1,1 1-1,0-1 0,0 1 1,-1 0-1,1 0 1,-1-1-1,0 1 1,1 0-1,-1 0 0,0 0 1,0 0-1,0 1 1,-1-1-1,1 0 0,0 0 1,-1 1-1,0-1 1,1 1 135,-1 10 141,-1 1 0,0-1 0,-1 1-1,-1-1 1,0 0 0,0 0 0,-3 5-141,6-18-59,0 0 0,0 0 1,-1 1-1,1-1 0,0 0 0,0 0 0,0 0 0,0 1 0,0-1 0,0 0 0,0 0 0,0 0 0,0 1 0,0-1 0,0 0 0,0 0 0,0 0 1,0 1-1,0-1 0,0 0 0,0 0 0,0 0 0,0 1 0,0-1 0,0 0 0,0 0 0,0 0 0,0 1 0,0-1 0,0 0 0,0 0 1,0 0-1,1 0 0,-1 1 0,0-1 0,0 0 0,0 0 0,0 0 0,0 0 0,1 0 0,-1 0 0,0 1 0,0-1 0,0 0 0,1 0 0,-1 0 1,0 0-1,0 0 0,0 0 0,1 0 0,-1 0 0,0 0 0,0 0 0,0 0 0,1 0 0,-1 0 0,0 0 0,0 0 0,0 0 0,1 0 0,-1 0 1,0 0-1,0 0 0,0 0 0,1 0 0,-1-1 0,0 1 0,0 0 59,19-9-4976,-10 4 3746,17-5-76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36 13184,'-12'-11'2255,"9"9"-1283,0-1 1,1 1-1,-1-1 1,1 0-1,0 0 1,-2-2-973,4 5 90,0-1 1,0 1-1,-1 0 1,1 0-1,0 0 1,0-1-1,0 1 1,0 0-1,-1 0 0,1 0 1,0 0-1,0 0 1,0 0-1,-1-1 1,1 1-1,0 0 0,0 0 1,0 0-1,-1 0 1,1 0-1,0 0 1,0 0-1,0 0 0,-1 0 1,1 0-1,0 0 1,0 0-1,-1 0 1,1 0-1,0 0 1,0 0-1,-1 0 0,1 0 1,0 0-1,0 0 1,0 1-1,-1-1 1,1 0-1,0 0 0,0 0 1,0 0-1,0 0 1,-1 1-1,1-1 1,0 0-1,0 0 0,0 0 1,0 0-1,0 1 1,0-1-1,-1 0 1,1 0-1,0 0 0,0 1 1,0-1-1,0 0 1,0 0-1,0 1 1,0-1-91,-7 17 208,6-14 98,-1 4-289,0 0 0,0 0 0,0 1-1,1-1 1,0 0 0,1 1-1,0-1 1,0 0 0,0 1 0,1-1-1,0 0 1,0 0 0,1 1-1,0-1 1,1 3-17,-2-9-6,0 0 0,-1 1 0,1-1 0,0 0 0,0 1 0,0-1 0,0 0 0,0 0 0,0 0 0,0 0 1,0 0-1,0 0 0,1 0 0,-1 0 0,0 0 0,1-1 0,-1 1 0,0-1 0,1 1 0,-1-1 0,1 1 0,-1-1 0,1 0 0,-1 1 0,1-1 0,-1 0 0,1 0 0,0 0 0,-1 0 0,1-1 0,-1 1 0,1 0 6,7-2-42,0 0 0,1-1-1,-1 0 1,7-4 42,-7 4-29,70-29-24,-20 7 133,32-7-80,-89 31 2,-1 1 0,0-1 1,0 1-1,0 0 1,1-1-1,-1 1 0,0 0 1,0 0-1,1 0 1,-1 0-1,0 0 0,0 0 1,1 0-1,-1 0 1,0 1-1,0-1 0,0 0 1,1 1-1,-1-1 1,0 1-3,0 0 6,0 0 0,0 0 0,-1 0 0,1 0 0,0 0 1,-1 1-1,1-1 0,-1 0 0,1 0 0,-1 0 0,0 1 1,0-1-1,1 0 0,-1 1 0,0-1 0,0 0 0,0 0 1,0 1-1,0-1-6,0 11-28,0-1 1,2 1-1,1 10 28,-2-17-335,0-1 0,1 1 0,-1-1 0,1 0-1,0 1 1,0-1 0,0 0 0,1 0-1,-1 0 1,4 3 335,-5-6-226,0 0-1,0 0 0,1 0 1,-1-1-1,1 1 0,-1 0 1,1-1-1,-1 1 0,1-1 1,-1 1-1,1-1 0,0 0 1,-1 0-1,1 1 0,0-1 1,-1 0-1,1-1 0,-1 1 1,1 0-1,0 0 227,21-3-1003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 17151,'-11'-11'6400,"11"14"-4960,0 2-64,0-5-384,7 25-608,9 36-64,4 3-256,0 4-32,-3-4-32,-1 5-160,-4 2-32,-5 3-1536,2-5-672,-1-16-704,-4-7-160,-4-16 1697,0-12 863</inkml:trace>
  <inkml:trace contextRef="#ctx0" brushRef="#br0" timeOffset="1">36 626 13952,'-33'-28'5183,"30"20"-4031,3-2 800,3 6 128,6-2-928,11-2-256,8-4-544,12 6-160,0-1-128,-7-1-320,23 1-160,-8 4-2240,8 3-960,-11 0 1824,-1 13 896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187 248 13312,'-21'-4'4077,"-2"1"-361,7 2 1594,11 0-5053,1 0-1,0 0 1,0 0-1,0 0 1,0-1-1,0 0 1,0 0-1,0 0 1,1 0-1,-1-1 1,-2-2-257,0 1 117,0-1-111,-1 0-1,2 0 1,-1 0 0,0-1 0,1 0-1,0 0 1,1 0 0,0-1 0,-1 0 0,2 0-1,-1 0 1,0-3-6,2 5-43,1 1 1,0-1-1,0 1 0,1-1 0,-1 1 0,1-1 1,0 1-1,0-1 0,0 0 0,1 1 0,0-1 1,0 1-1,0-1 0,0 1 0,1 0 0,-1-1 1,2 0 42,-2 2-143,1 0 0,0 0 1,-1 0-1,1 0 0,0 0 1,1 1-1,-1-1 0,0 1 0,1-1 1,-1 1-1,1 0 0,0 0 1,0 0-1,0 0 0,0 0 1,0 1-1,0 0 0,0-1 1,1 1-1,-1 0 0,0 1 1,4-2 142,-5 2-151,1 0 0,-1 0 1,1 0-1,-1 0 0,1 0 1,-1 0-1,1 1 0,1 0 151,-3-1-19,-1 0 0,1 1 0,0-1 0,-1 0 0,1 1 1,0-1-1,-1 1 0,1-1 0,-1 1 0,1 0 0,-1-1 0,1 1 0,-1-1 0,1 1 0,-1 0 0,0-1 0,1 1 0,-1 0 0,0 0 0,1-1 0,-1 1 0,0 0 1,0 0-1,0-1 0,0 1 0,0 0 0,0 0 0,0 0 0,0 0 19,0 0-191,0 0-1,0 0 1,0 0-1,0 0 1,0-1 0,0 1-1,1 0 1,-1 0-1,0 0 1,0 0-1,1 0 1,-1-1 0,1 1-1,-1 0 1,1 0-1,-1 0 1,1-1 0,-1 1-1,1 0 1,-1-1-1,1 1 1,0-1 0,0 1-1,-1 0 1,1-1-1,0 1 192,1 0-787,1-1 0,0 1-1,-1 0 1,1-1-1,0 1 1,-1-1-1,1 0 1,0 0-1,1 0 788,21 0-1434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16639,'0'0'261,"-1"0"0,1 1 0,0-1 0,0 0 0,-1 0 0,1 0 0,0 0 0,0 0 0,0 0 0,0 0 0,-1 0 0,1 1 0,0-1 0,0 0 0,0 0 0,0 0-1,-1 0 1,1 0 0,0 1 0,0-1 0,0 0 0,0 0 0,0 0 0,0 1 0,0-1 0,0 0 0,-1 0 0,1 0 0,0 1 0,0-1 0,0 0 0,0 0 0,0 1-1,0-1 1,0 0 0,0 0 0,0 0 0,0 1 0,1-1 0,-1 0-261,-2 18 1696,0-3-1163,1-12-399,-1 6 11,0-1 0,1 1 0,0 0 0,0 0 0,1 2-145,-1-9-32,1-1 1,0 1 0,0-1 0,1 1-1,-1-1 1,0 1 0,0-1 0,1 0-1,-1 1 1,1-1 0,-1 0 0,1 1-1,-1-1 1,1 0 0,0 0-1,0 1 1,0-1 0,-1 0 0,1 0-1,0 0 1,1 0 0,-1 0 0,0 0-1,0 0 1,0-1 0,0 1 0,1 0-1,-1-1 1,0 1 0,1-1-1,-1 1 1,0-1 0,1 1 0,-1-1-1,1 0 1,-1 0 31,7 0-140,0 0 0,0 0 0,0-1 0,0 0 0,0-1 0,0 1 0,3-3 140,14-4-1198,15-9 1198,-21 9-340,0 1-1,0 0 0,2 1 341,-20 6-4,0-1 0,0 1 1,0 0-1,0 0 0,0 0 0,-1 0 0,1 0 0,0 0 0,0 0 0,0 0 0,0 0 0,0 0 1,0 1-1,0-1 0,0 0 0,-1 1 0,1-1 0,0 0 0,0 1 0,0-1 0,-1 1 0,1 0 1,0-1-1,-1 1 0,1-1 0,0 1 0,-1 0 0,1-1 0,0 2 4,0 1 2,1 0 1,-1 0-1,1 1 0,-1-1 0,0 1 1,0 2-3,2 5-39,-2-7-176,1 1 0,0-1 0,-1 0 0,2 1 0,-1-1 0,1 0 0,0 1 215,-2-3-373,1 0 0,0 0 0,1 1 0,-1-1 0,0 0 0,0-1 0,1 1 0,-1 0 0,1-1 0,0 1 0,-1-1 0,1 0 0,0 0 0,0 0 0,0 0 0,0-1 0,0 1 0,1-1 373,19-1-907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59 16128,'-5'-20'4677,"-1"1"0,-1 0-4677,6 35 3253,9 41-2906,23 91-203,8 37-1176,-22-111-2949,-17-73 3910,4 17-3774,-4-16 2909,1 0 1,-1 0-1,0 0 0,0 0 1,0 1-1,0-1 1,0 0-1,-1 0 0,1 0 1,0 0-1,-1 1 936,-5 3-1813</inkml:trace>
  <inkml:trace contextRef="#ctx0" brushRef="#br0" timeOffset="1">25 445 12672,'-24'-17'4735,"24"17"-3679,28 0 1248,-24 0 288,25 0-832,-6 0-256,22-5-704,-9 2-192,16 0-352,-8-1-96,1 1 32,-9-2-3264,-4 10-1504,-8-2 2208,-12 15 1184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4.1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10 206 13952,'-9'-8'5183,"18"5"-4031,-1-7 576,4 2 64,-5-3-736,10-4-128,0-6-416,-1-2-96,-3 2-224,-1-2-128,-8 5 32,4 4-768,-8 2-256,-3 6-3776,-2 1-1599,-4 2 3199,2-1 1568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79 594 7040,'-4'4'3120,"3"-4"-3055,1 1-1,0-1 1,-1 1 0,1-1-1,0 1 1,-1-1-1,1 1 1,0-1 0,0 1-1,0 0 1,0-1 0,-1 1-1,1-1 1,0 1-1,0-1 1,0 2-65,1 2 3534,-1 2 4724,-6-14-5303,-12-73-1293,-20-107-938,33 156-738,2 0 0,2-1 0,0 1 0,5-29 14,-3 51-24,0 0 0,1 0 1,1 0-1,-1 0 0,2 1 0,-1-1 0,1 1 0,4-6 24,-6 10-18,1 1-1,0 0 0,0 0 0,0 0 1,1 1-1,-1-1 0,1 1 0,0 0 1,0 0-1,0 0 0,1 0 1,-1 1-1,0 0 0,1 0 0,0 0 1,-1 0-1,1 1 0,1-1 19,-3 2-130,0-1 0,0 1 0,-1 0 0,1 0 1,0 0-1,0 0 0,0 0 0,0 1 0,-1-1 0,1 1 0,0 0 0,-1 0 0,1 0 0,0 0 0,-1 0 0,1 0 0,-1 1 0,0-1 0,1 1 1,-1 0-1,0 0 0,0 0 0,1 1 130,1 1-453,0 1 0,0 0-1,-1 0 1,1 1 0,-1-1 0,-1 1 0,1 0 0,-1 0 0,2 5 453,4 21-902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14848,'-9'-8'5535,"13"13"-4319,8-10 160,0 5-160,5-3-544,6 3-64,10-7-352,3 4-96,8-8-96,5 4-128,-6-1-32,-1 4-2688,-6-2-1248,-8 9 2048,-9 4 961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8 149 13056,'-8'-6'4831,"8"12"-3775,0-9 640,0 3 0</inkml:trace>
  <inkml:trace contextRef="#ctx0" brushRef="#br0" timeOffset="1">3 149 23711,'15'15'251,"-2"1"0,1 1-1,-2 0 1,-1 0 0,8 15-251,-14-25 115,-1-9 271,-4 1-329,1 0-1,-1 0 0,0 0 1,0 0-1,0 0 0,1 0 1,-1 0-1,0 0 0,0 0 1,-1 0-1,1 0 0,0-1 1,0 1-1,0 0-56,-5-18 261,1 0 0,1 0 0,0 0 1,1-17-262,2 28-13,0 1 0,1 0 0,-1 0 0,1 0 0,1-1 0,-1 1 0,1 0 0,1 1 1,-1-1-1,1 0 0,0 1 0,1-1 0,0 1 0,3-4 13,-5 7-110,1 0-1,0 1 0,0-1 1,0 1-1,0-1 1,0 1-1,0 0 1,1 0-1,-1 0 0,1 1 1,-1-1-1,1 1 1,0 0-1,0 0 1,-1 0-1,3 1 111,4-1-527,0 0 0,0 1-1,-1 1 1,1 0 0,6 1 527,25 5-571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223 293 13696,'-7'-3'1982,"0"1"0,0 0 0,0 0 0,0 1 0,-8-1-1982,-23-5 3465,22 3-2914,4 2-271,0-2-1,0 0 1,1 0 0,-1-1-280,8 3 27,0 0 1,1 0-1,-1-1 0,1 1 1,-1-1-1,1 0 1,0 0-1,0 0 0,0 0 1,1-1-1,-1 1 1,1-1-1,0 1 0,0-2-27,-1 0 2,1 0-1,0 0 1,0-1 0,1 1-1,-1-1 1,1 1-1,0-1 1,1 1-1,-1-1 1,1 0-1,1 1 1,-1-1-1,1 0 1,0 1-1,0-1 1,0 1-1,1-1 1,0 1-1,0 0 1,0-1-1,1 1 1,-1 0-1,1 0 1,1 1 0,-1-1-1,1 1 1,2-3-2,-1 2-103,0-1 1,1 2 0,0-1-1,0 0 1,0 1 0,0 0 0,1 1-1,0-1 1,-1 1 0,1 1 0,0-1-1,1 1 1,-1 0 0,0 1-1,0 0 1,1 0 0,-1 0 0,1 1-1,-1 0 1,1 1 0,0 0 102,-4 0-203,1 0 0,-1 0 0,0 1 0,1-1 1,-1 1-1,0 0 0,0 0 0,0 1 0,-1-1 0,1 1 1,0 0-1,-1 0 0,0 0 0,1 1 0,-2-1 0,1 1 1,0-1-1,0 1 0,-1 0 0,0 0 0,0 0 0,0 1 1,-1-1-1,1 0 0,-1 1 0,0-1 0,0 1 0,0-1 1,-1 1-1,0 0 203,1-5-39,0 0 1,-1 0-1,1 0 1,0 0-1,-1 0 1,1 0 0,0 0-1,-1 0 1,1 0-1,0 0 1,-1 0-1,1-1 1,0 1-1,-1 0 1,1-1-1,-1 1 1,1 0-1,0-1 1,0 1 38,18-13-4552,-9 7 2291,1-1 1,-1 2 0,3-1 2260,19-6-1605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9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21 15616,'-37'-18'12671,"36"18"-12625,0-1 1,0 1-1,0 0 0,0-1 0,-1 1 0,1 0 1,0 0-1,0 0 0,0 0 0,0 0 0,-1 0 1,1 0-1,0 0 0,0 0 0,0 1 0,-1-1 1,1 0-1,0 1 0,0-1 0,0 1 0,0-1 1,0 1-1,0 0 0,0-1 0,0 1 0,0 0 1,0 0-47,-6 5-16,1 0 0,0 1 1,-4 4 15,3-3 58,1-1-76,0 0 1,0 0-1,1 0 0,1 1 1,-1 0-1,1 0 1,0 0-1,1 1 18,2-7-6,0 0 0,0 0-1,1 0 1,-1 0 0,1 1 0,-1-1 0,1 0-1,0 0 1,0 1 0,0-1 0,0 0 0,0 0-1,0 1 1,1-1 0,-1 0 0,1 0-1,0 0 1,-1 0 0,1 0 0,0 0 0,0 0-1,1 0 1,-1 0 0,0 0 0,0 0 0,1 0-1,-1-1 1,1 1 0,0-1 0,0 1-1,-1-1 1,1 0 0,0 1 0,2-1 6,0 2-1,1-1 0,-1-1 0,1 1 0,-1-1 1,1 0-1,0 0 0,0 0 0,0-1 0,0 1 0,0-1 1,-1-1-1,1 1 0,0 0 0,0-1 0,0 0 0,-1 0 1,1-1-1,0 0 0,-1 1 0,1-1 0,-1-1 0,3 0 1,3-4 75,0 1 0,-1-1 0,1-1 0,-1 0 0,-1 0 0,1-1 0,-1 0 0,5-8-75,10-15-144,-23 43 80,-20 182 288,5 115-224,15-278-71,-2 25-629,3 0 0,2 0 0,2 4 700,-4-56-447,-1 0-1,1 0 0,0 0 1,-1 0-1,1 0 0,1 0 1,-1 0-1,1 2 448,-2-5-196,1 0-1,-1 1 1,0-1-1,1 1 1,-1-1-1,0 0 1,1 1-1,-1-1 1,1 0-1,-1 0 1,1 1 0,-1-1-1,0 0 1,1 0-1,-1 1 1,1-1-1,-1 0 1,1 0-1,-1 0 1,1 0 196,1 0-194,-1 0 1,0 0-1,0-1 1,0 1-1,0 0 1,0-1-1,0 1 1,0-1-1,0 1 1,0-1-1,0 1 1,0-1-1,0 0 194,14-12-1019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09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69 14592,'-3'0'5439,"10"6"-4223,5-12 512,-3 6-32,3-4-704,4-4-96,-1 2-448,2-1-192,-5 0-160,4-1-928,-4 5-384,-3-1-5664,7-2-2559,8-9 4831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44 12288,'0'-2'382,"-1"1"1,0-1 0,0 1 0,1-1 0,-1 0 0,0 1 0,0 0 0,0-1-1,-1 1 1,1 0 0,0 0 0,0-1 0,-1 1 0,1 0 0,-1 0 0,1 0-1,-1 1 1,-1-2-383,1 2 372,0 0 0,0 0 0,0 0 0,0 0 0,0 0 0,0 0 0,0 1 0,0-1 0,1 1 0,-1-1 0,0 1 0,0 0 0,0 0 0,1 0 0,-1 0 0,0 0 0,-1 1-372,-3 2 381,-5 3 91,1 0 0,0 0 0,0 2-472,7-7 45,0 1 1,0 0-1,1 0 0,-1 0 0,1 0 0,0 1 0,0-1 0,0 0 0,1 1 0,-1 0 0,0 2-45,1-5 8,1 1-1,0-1 0,0 0 0,0 0 1,0 1-1,0-1 0,0 0 0,0 0 0,0 1 1,0-1-1,1 0 0,-1 0 0,1 0 0,-1 1 1,1-1-1,-1 0 0,1 0 0,-1 0 0,1 0 1,0 0-1,0 0 0,-1 0 0,1 0 0,0 0 1,0 0-1,0-1 0,0 1 0,0 0 0,0-1 1,0 1-1,0 0 0,1-1-7,5 3 33,-1 0 0,1 0 0,0-1-1,0 0 1,2 0-33,0 0 53,0-1 1,1 1-1,-1-2 1,1 1-1,0-2 0,-1 1 1,1-1-1,-1 0 0,1-1 1,5-2-54,-8 2 24,0-1 0,-1 1 0,1-1 0,-1 0 0,0-1 0,0 1 0,0-1 0,0-1 0,0 1 0,-1-1-1,0 0 1,0 0 0,-1 0 0,4-6-24,24-34-925,-10 16-2667,-14 21 1478,-7 7 1466,0 1 1,0-1-1,0 1 1,0 0-1,0-1 1,0 1-1,0 0 1,0 0-1,0 0 1,0 0-1,0 0 1,0 0-1,0 0 0,0 0 1,0 0-1,0 0 1,0 0-1,0 1 1,0-1-1,0 0 1,0 1-1,0-1 1,-1 1 647,16 3-4656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0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192 305 13824,'-18'1'9221,"-1"0"-4292,-1-3-4120,10 0-685,0 0 0,0-1 0,1-1 1,-1 1-1,-7-5-124,13 5-16,-1 1 0,1-1 1,0 0-1,0 0 0,0-1 0,1 1 1,-1-1-1,1 0 0,0 0 1,0 0-1,0 0 0,-1-5 16,0 2 12,1 0-1,0 0 1,1 0-1,0 0 1,0-1 0,1 1-1,-1-1 1,2 0-1,-1 1 1,1-1 0,0 0-1,1 1 1,-1-1-1,2 1 1,-1-1-1,1 1 1,1-4-12,-1 5-70,1 0 0,-1 1 1,1-1-1,0 1 0,1-1 0,-1 1 0,1 0 0,0 0 1,1 0-1,-1 1 0,1 0 0,0-1 0,0 2 1,0-1-1,0 0 0,1 1 0,-1 0 0,1 1 0,0-1 1,0 1-1,1 0 70,-5 1-130,1 0 1,0 1 0,-1 0-1,1-1 1,0 1 0,0 0-1,-1 0 1,1 1 0,0-1-1,-1 0 1,1 1 129,-2-1-30,0 0 1,0 1-1,-1-1 0,1 0 1,0 1-1,0-1 0,-1 0 0,1 1 1,0-1-1,-1 1 0,1-1 1,0 1-1,-1-1 0,1 1 1,-1 0-1,1-1 0,-1 1 0,1 0 1,-1-1-1,0 1 0,1 0 1,-1 0-1,0-1 0,1 1 0,-1 0 1,0 0-1,0-1 0,0 1 1,0 0-1,0 0 0,0 0 1,0-1-1,0 1 0,0 0 0,0 0 1,0 0-1,0-1 0,-1 1 1,1 0 29,-2 5-2,-1-1 1,0 1 0,0-1-1,0 0 1,-1 0 0,0 0-1,1-1 1,-2 1 0,1-1-1,0 0 1,-4 2 1,1 0-111,1 0 0,0 1 0,0-1 0,-4 7 111,10-11-479,2-3-413,55-16-8658,-37 10 8098,13-5-41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1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 15872,'0'-1'236,"0"1"0,-1 0 0,1-1 0,-1 1 1,1 0-1,-1-1 0,1 1 0,0 0 1,-1 0-1,1 0 0,-1-1 0,1 1 1,-1 0-1,1 0 0,-1 0 0,1 0 1,-1 0-1,1 0 0,-1 0 0,1 0 1,-1 0-1,1 0 0,-1 0 0,1 0 1,-1 0-1,1 1 0,-1-1 0,1 0 1,-1 0-1,1 0 0,-1 1 0,1-1 0,0 0 1,-1 1-237,0 0 372,0 1 0,0 0 0,0-1 1,1 1-1,-1 0 0,0 0 0,1 0 0,-1 1-372,1-3-23,-5 21 492,1-7-352,0 1 1,1-1-1,1 1 1,0 0-1,1 1-117,1-12 0,0 0-1,0 0 1,1 0-1,-1-1 1,1 1-1,0 0 1,0 0-1,0-1 0,1 1 1,-1-1-1,1 1 1,0-1-1,0 1 1,0-1-1,0 0 1,1 0-1,-1 0 1,1 0-1,-1-1 1,1 1-1,3 1 1,-2-2 7,-1 0 0,1 0-1,0-1 1,0 0 0,0 1 0,0-2 0,-1 1-1,1 0 1,0-1 0,0 0 0,0 1-1,0-2 1,1 1 0,-1 0 0,-1-1 0,1 0-1,0 0 1,0 0 0,0 0 0,1-1-7,8-3-18,-1 0 1,1-1-1,-1-1 1,0 0-1,3-2 18,48-39-469,-62 48 454,0-1 0,-1 1 0,1-1 0,-1 1 0,1-1 0,0 1 0,-1 0 0,1-1 0,0 1 0,-1 0 0,1 0 0,0-1 0,0 1 0,-1 0 0,1 0 0,0 0 0,0 0 0,-1 0 0,2 0 15,-2 0-11,1 0 0,-1 1 0,1-1 0,-1 0 1,1 1-1,-1-1 0,1 0 0,-1 1 0,0-1 0,1 0 1,-1 1-1,1-1 0,-1 1 0,0-1 0,1 1 0,-1-1 1,0 1-1,0-1 0,0 1 0,1 0 11,0 5-90,0-1-1,0 1 1,0 0-1,0 0 1,-1 2 90,1 10-395,0-12-117,1 1 0,-1-1 0,1 0 0,0 1 0,0-1 0,1 0 0,0 0 0,0-1 0,0 1 0,1-1 0,-1 1 0,2-1 512,13 14-886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7 1920,'1'2'-1919,"3"-1"9640,-5-1 2655,-7 0-7573,-32-5 2197,33 3-4530,-1 1 0,0 0-1,0 0 1,-4 1-470,1 1 116,1 1 0,-1 0 0,1 1 0,0 0 0,0 0 0,0 1 0,1 1 0,-1-1 0,1 1 0,0 1-1,0 0 1,1 0 0,0 1 0,0 0 0,-2 3-116,6-7-17,1 1 0,0-1 1,0 1-1,0 0 0,0-1 0,1 2 0,-1-1 1,1 0-1,-1 2 17,3-4-7,-1 0 1,1 0-1,-1 0 1,1 0 0,-1 0-1,1 0 1,0 0-1,0 0 1,0 0-1,0 0 1,1 0-1,-1 1 1,0-1-1,1 0 1,0 0 0,-1 0-1,1-1 1,0 1-1,0 0 1,0 0-1,0 0 1,0 0 6,3 2-11,0 0-1,0 0 1,0 0 0,1 0 0,-1-1 0,1 1 0,0-1-1,0 0 1,0-1 0,0 1 0,0-1 0,1 0-1,-1-1 1,1 1 0,5 0 11,1 0-69,1 0 0,0-1 0,0 0 0,0-1 0,0 0 0,7-2 69,-3-1-586,0 0-1,-1-1 0,8-3 587,7-5-3800,0-1 1,8-7 3799,-11 6-1078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5.7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26 8576,'-4'-9'624,"-6"-4"5049,10 13-5414,0-1-1,-1 1 1,1 0 0,-1 0-1,1-1 1,0 1-1,-1 0 1,1 0 0,-1 0-1,1-1 1,-1 1 0,1 0-1,0 0 1,-1 0-1,1 0 1,-1 0 0,1 0-1,-1 0 1,1 0 0,-1 0-1,1 0 1,-1 0-259,0 1 182,1-1 1,-1 0 0,0 1-1,1-1 1,-1 1-1,1-1 1,-1 1 0,1 0-1,-1-1 1,1 1 0,-1 0-1,1-1 1,-1 1-1,1 0 1,0-1 0,0 1-1,-1 0 1,1 0-183,-2 9 186,0-1 1,1 0-1,1 1 0,-1-1 1,1 1-1,1-1 1,0 3-187,0 4 92,0 0 38,2 0 0,-1 0 0,2-1 0,0 1 0,1 0-130,15 39-1055,-5-19-2742,-12-28 2474,0 2-4597,-3-12 4758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21 16511,'-5'-7'2436,"4"6"-1949,0-1 0,0 1 1,0 0-1,0 0 0,0 0 1,0 0-1,0 1 1,0-1-1,0 0 0,0 0 1,0 1-1,-1-1 1,1 0-1,-1 1-487,1 2 2123,1 1-1553,-1 6-430,1-5-128,-1 0 0,1-1 1,0 1-1,0 0 0,1-1 0,-1 1 0,1-1 0,-1 1 0,1 0 0,0-1 0,1 0 0,-1 1 0,0-1 0,3 3-12,-1-2 7,1-1 0,-1 0 0,1 0 0,0-1 0,0 1 0,1-1 0,-1 1 0,0-1 0,1-1 0,-1 1 0,1-1 0,0 1 0,0-1-7,9 1 53,-1 0 1,1 0-1,-1-1 0,3-1-53,-5-1 25,0 0 0,1-1 0,-1 0 0,0-1 0,0 0-1,0-1 1,-1 0 0,0-1 0,3-1-25,33-13-74,-44 18 53,0 1 0,0-1 1,0 1-1,-1 0 0,1 0 0,0-1 1,0 1-1,0 1 0,0-1 0,0 0 1,0 0-1,0 1 0,0-1 0,-1 1 1,1-1-1,0 1 0,0 0 1,-1 0-1,1 0 0,0 0 0,-1 0 1,1 0-1,-1 0 0,1 1 0,-1-1 1,0 0-1,1 1 0,-1-1 0,0 1 1,0 0-1,0-1 0,0 2 21,5 7-101,-1 1 0,0-1 0,-1 1 0,3 11 101,-3-10-42,8 23-184,-2 1-1,3 23 227,-11-42 110,0 0-1,0-1 0,-2 1 1,0 0-1,-1 0 0,-2 13-109,2-25 54,0-1 0,0 1 0,0-1 0,0 1 0,-1-1 0,1 1-1,-1-1 1,0 0 0,-1 0 0,1 0 0,-1 0 0,0 0 0,0-1 0,0 1 0,0-1-1,-1 0 1,1 0 0,-1 0 0,-1 1-54,-10 5-10,0-2 0,0 1 0,-1-2 0,0 0 0,0 0 0,-1-2 0,1 0 0,-7 0 10,21-3-182,-1-1 0,1 0 1,0 0-1,0 0 0,0 0 0,0 0 0,0 0 0,0 0 1,0-1-1,-2 0 182,3 1-163,1 0 1,-1-1 0,1 1 0,-1 0-1,1-1 1,-1 1 0,1-1-1,-1 1 1,1 0 0,0-1-1,-1 1 1,1-1 0,0 0-1,-1 1 1,1-1 0,0 1-1,0-1 1,0 1 0,-1-1 0,1 0-1,0 1 1,0-1 0,0 1-1,0-1 1,0 0 0,0 1-1,0-1 1,0 0 0,0 1-1,0-1 1,1 1 0,-1-1 0,0 0-1,0 1 1,1-1 0,-1 1-1,0-1 163,2-4-1476,1 0 0,-1 0-1,1 0 1,0 0-1,0 0 1,1-1 1476,15-11-1733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16384,'-4'-4'6047,"4"4"-4703,33-6 416,-26 6-192,21-5-736,-4 2-128,13-1-352,-6 1-96,-2 0-128,-6-2-576,-2 5-192,-4 0-2304,-10 5-928,2-2 1984,-9 12 960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3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33 270 6272,'-31'10'3914,"31"-10"-3799,0 0-1,0 1 0,0-1 0,-1 0 0,1 0 0,0 0 0,0 0 1,0 1-1,0-1 0,0 0 0,0 0 0,0 0 0,0 1 1,-1-1-1,1 0 0,0 0 0,0 0 0,0 1 0,0-1 1,0 0-1,0 0 0,0 1 0,0-1 0,0 0 0,0 0 0,1 0 1,-1 1-1,0-1 0,0 0 0,0 0-114,1 2 5818,3-4-5422,-1 0 1,1 0 0,-1 0 0,1 0-1,-1-1 1,0 1 0,0-1 0,0 1-1,0-1 1,-1 0 0,1-1-1,-1 1-396,29-45 413,-26 39-184,15-26 51,10-26-280,-22 44 156,-1-1 1,-1-1 0,-1 1 0,2-12-157,-9 48 53,0 1 0,2-1 1,0 0-1,1 0 0,4 17-53,21 97-142,-25-130 141,2 12 22,0-1-54,0 0 0,0 0-1,-2-1 1,0 2 0,0 2 33,-1-13-18,0 0 0,0 0 1,0-1-1,-1 1 1,1 0-1,-1 0 1,0-1-1,0 1 1,0-1-1,0 1 1,0-1-1,0 1 1,-1-1-1,1 1 0,-1-1 1,0 0-1,0 0 1,1 0-1,-1 0 1,-1 0-1,1 0 1,0-1-1,0 1 1,-1-1-1,1 1 0,-1-1 1,1 0 17,-17 6 85,1-2 0,-11 2-85,14-3 395,5-1 291,15-4 113,13 0-492,26-3 18,81-2-794,-103 5-1156,-13 0-7,-1 1-1,1 0 1,0 1 0,-1-1 0,2 2 1632,7 4-1062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5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11392,'5'14'9856,"-2"10"-6107,-3 33-4338,-1-32 1370,0 5-756,0-20-526,1-1 0,0 1-1,0 0 1,1-1 0,0 1 0,0-1 0,3 8 501,-4-16-187,1 0 1,-1 0-1,0 0 1,1 0-1,-1 0 1,0 0-1,1 0 1,-1 0-1,1 0 1,-1 0-1,1-1 1,0 1-1,-1 0 0,1 0 1,0-1-1,0 1 1,0 0-1,-1-1 1,1 1-1,0-1 1,0 1-1,0-1 1,0 1-1,0-1 1,0 0-1,0 1 1,0-1-1,0 0 0,0 0 1,0 0-1,0 0 1,0 0-1,0 0 1,0 0-1,0 0 1,0 0-1,0 0 1,0 0-1,0-1 1,0 1-1,0 0 0,0-1 1,0 0 186,16-8-949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5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 11392,'0'-6'4224,"-5"6"-3297,5 3 1441,0-3 384,-4 7-896,1 7-320,-2 4-704,1 4-288,1-1-320,-2 1-160,5-1-32,0 4-192,0-7 32,5 0-1280,2-3-576,-2-5 1024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5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12032,'-3'-7'4575,"3"7"-3583,0 3 864,0-3 192,0 7-544,0 8-160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6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25759,'3'21'608,"1"-3"-320,1 0-192,-1-3-96,4-1-800,-1 0-320,2-2-2176,7-6-928,-1-6 2209,6-3 1023</inkml:trace>
  <inkml:trace contextRef="#ctx0" brushRef="#br0" timeOffset="1">334 4 12288,'-8'-3'4639,"-1"6"-3583,-3 7 1152,12 5 352,-7 0-960,-1 10-320,0-4-640,0 4-192,-1 0-256,6 1-128,3-3 32,8 3-416,-1-4-96,2-9-3136,3-5-1280,4-1 2433,4 1 1215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1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24 125 11264,'-7'-5'4224,"-2"2"-3296,6 0 1791,3 3 545,0-4-800,-5 1-288,5-4-832,0-4-320,5 4-576,-2-4-416,1 1-192,4-2-384,0 5-32,9 1-3808,-2-2-1696,1 1 3105,5-14 1471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8960,'0'-1'184,"1"-22"4727,-1 23-4638,0-1 0,0 1 0,0-1-1,0 0 1,0 1 0,1-1 0,-1 1 0,0-1 0,0 0-1,0 1 1,1-1 0,-1 1 0,0-1 0,0 1 0,1-1-1,-1 1 1,1-1 0,-1 1 0,0-1 0,1 1 0,-1-1-1,1 1 1,-1 0 0,1-1 0,-1 1 0,1 0 0,-1-1-1,1 1 1,0 0-273,0 0 891,6 8 197,-4-3-958,0-1 0,-1 1 0,0 0 1,0 0-1,0 0 0,-1 0 0,1 0 0,-1 0 0,0 0 0,-1 1 1,1 4-131,0 4 163,9 60 310,24 161 158,-27-188-541,-2 0 1,-2 1 0,-3 6-91,0-52 9,0 0 1,0 0 0,0 0-1,1-1 1,-1 1 0,0 0-1,1 0 1,-1 0 0,1 0-1,-1-1 1,1 1 0,0 0-1,0-1 1,0 1 0,0-1-1,0 1 1,0 0-10,1-1-4,-1 0 1,0 0-1,1-1 0,-1 1 1,1 0-1,-1 0 1,1-1-1,0 1 0,-1-1 1,1 1-1,0-1 1,-1 0-1,1 1 0,0-1 1,-1 0-1,1 0 1,0 0-1,0-1 1,0 1 3,16-2 32,1-2 1,-1 0 0,0 0 0,0-2 0,16-7-33,23-13-977,5-6 977,-32 17-1011,-15 5-347,7-3-4449,-20 13 4821,-1-1 0,0 1 0,1 0 0,-1-1 0,0 1 1,1 0-1,-1 0 0,0 0 0,1 0 0,0 0 986,7 2-5125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65 15872,'-23'-11'5983,"27"11"-4671,-4 0 224,0 0-224,8 0-576,8-4-128,8 1-192,11 0-96,10-4-192,7-1-96,4 1 0,1-1-832,-8 2-320,-6-1-3104,-10 7-1312,-10 10 2849,-6 8 1375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6.1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92 11904,'-14'-29'3898,"14"28"-3712,-1-1 0,1 1-1,-1 0 1,1-1 0,0 1 0,0 0 0,-1-1-1,1 1 1,0 0 0,0-1 0,0 1-1,1-1 1,-1 1 0,0 0 0,0-1-1,1 1 1,-1 0 0,1-1 0,-1 1-1,1 0 1,0 0 0,-1-1 0,1 1-186,1-1 265,0 0 0,-1 0 0,1 1 0,0-1 0,0 1 0,1-1 0,-1 1 0,0 0 0,0 0 0,1 0 1,-1 0-1,1 0-265,7-2 364,1 0 0,-1 1 0,1 0 0,0 1 1,2 0-365,2 1 49,0 0 1,0 1 0,0 0 0,0 2 0,-1-1 0,1 2 0,-1 0 0,0 1-1,0 0 1,0 1 0,3 2-50,-5-2 52,-1 1 0,1 1 0,-1 0 0,0 0 1,-1 1-1,0 0 0,-1 1 0,0 0 0,0 1 0,-1-1 0,0 2 0,2 4-52,-8-13 26,-1 0 1,1 0-1,-1 0 1,1 1-1,-1-1 1,0 1-1,0-1 1,-1 1-1,1-1 1,-1 1 0,0-1-1,0 1 1,0 0-1,0-1 1,0 1-1,-1-1 1,0 4-27,-1-3 23,0 0 0,0 0 1,0 0-1,0 0 1,-1 0-1,1 0 1,-1 0-1,0-1 1,0 0-1,0 1 1,-1-1-1,-2 1-23,-8 6 21,0-1 0,-1 0 0,0-2 0,-1 1 0,0-2 0,-12 4-20,23-9 208,-14 6-1243,17-3-325,11-2-372,10-3 547,14-5 549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3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15488,'9'-8'5791,"10"13"-4511,17-20 96,-11 12-288,7-7-608,17-5-96,-2-3-1152,2 3-448,-6 2 608,-1-2 224,1 0 256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213 492 13312,'0'0'122,"0"0"-1,0 0 1,-1 0 0,1 0 0,0 0 0,0 0 0,0 0 0,0 0 0,0 0 0,0 0 0,-1 0-1,1 0 1,0 0 0,0 0 0,0 0 0,0 0 0,0 1 0,0-1 0,0 0 0,0 0 0,0 0 0,-1 0-1,1 0 1,0 0 0,0 0 0,0 1 0,0-1 0,0 0 0,0 0 0,0 0 0,0 0 0,0 0 0,0 0-1,0 1 1,0-1 0,0 0 0,0 0 0,0 0 0,0 0 0,0 0 0,0 0 0,0 1 0,0-1 0,0 0-1,0 0 1,0 0 0,0 0 0,0 0 0,1 0 0,-1 1 0,0-1 0,0 0 0,0 0 0,0 0 0,0 0-1,0 0 1,0 0 0,0 0 0,0 0 0,1 0 0,-1 0 0,0 0 0,0 1-122,0-1 169,1 0 1,-1-1-1,0 1 1,0 0-1,0 0 1,1 0-1,-1 0 1,0 0-1,0 0 1,1 0-1,-1 0 1,0 0-1,0 0 1,0-1-1,1 1 0,-1 0 1,0 0-1,0 0 1,0 0-1,0-1 1,1 1-1,-1 0 1,0 0-1,0 0 1,0-1-1,0 1 1,0 0-1,0 0 1,0-1-1,0 1 1,1 0-1,-1 0 1,0-1-1,0 1 1,0 0-1,0 0 1,0 0-1,0-1 0,0 1 1,0 0-1,-1-1-169,1-5 141,-1 0-1,1-1 1,-2 1-1,1 0 1,-1 0-1,0 0 1,-2-5-141,-22-42 170,14 31-65,-9-18-29,-4-9-1,-1-6-75,20 39-20,0 0-1,1 0 0,1 0 1,0 0-1,0-14 21,3 26-13,1 0 0,0 0 0,-1 0 0,2 1 0,-1-1 0,0 0-1,1 0 1,0 1 0,0-1 0,0 0 0,0 1 0,1-1 0,-1 1 0,1-1 0,0 1 0,0 0 0,0 0-1,0 0 1,1 0 0,-1 0 0,1 0 0,-1 1 0,1-1 0,0 1 0,0 0 0,1 0 0,-1 0 0,0 0-1,1 0 1,-1 1 0,1 0 0,-1-1 0,4 1 13,0-1-323,1 0 0,0 1 1,0 0-1,0 0 0,0 1 0,-1 0 0,1 0 1,0 1-1,0 0 0,0 0 0,0 1 0,-1 0 1,1 0-1,-1 1 0,0 0 0,1 0 0,2 3 323,-3-1-224,-1 0 0,1 1 0,4 5 224</inkml:trace>
  <inkml:trace contextRef="#ctx0" brushRef="#br0" timeOffset="1">15 402 15232,'-15'0'5695,"18"8"-4415,-3-13 128,9 5-192,8-5-640,6 0 0,13-8-256,16-2-128,5-7-96,4 1-2208,-5 6-928,-4 4 1504,-4 4 768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 9984,'-12'-3'3776,"12"3"-2944,-9-5 0,9 5-256,0 0-1632,0 0-608,0 0-1152,0-2-480,0 2 1760,0 0 800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4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229 604 12160,'-9'-8'8808,"1"-1"-3286,-4-14-1667,-5-29-6180,13 39 3685,-9-31-1268,-27-109 2,34 126-89,1-1 1,2 0 0,1 0-1,1-15-5,2 34 22,-1 1 0,1 0 0,0 0-1,1 0 1,0 1 0,0-1-1,1 0 1,0 1 0,4-8-22,-5 11-29,1 0 0,0 0 0,0 0 0,0 0 0,0 1 1,1-1-1,-1 1 0,1 0 0,0 0 0,0 0 0,0 0 0,0 1 0,1 0 1,-1 0-1,1 0 0,4-1 29,-2 1-272,1 0-1,0 0 1,0 1 0,1 0 0,-1 1 0,0 0 0,2 0 272,-6 0-236,0 0 1,0 1 0,-1 0 0,1-1-1,0 1 1,0 1 0,-1-1 0,1 0-1,-1 1 1,1 0 0,-1 0 0,0 0-1,0 0 1,0 0 0,0 1 0,1 0 235,10 17-742</inkml:trace>
  <inkml:trace contextRef="#ctx0" brushRef="#br0" timeOffset="1">12 454 15360,'-12'-6'5695,"24"6"-4415,-7-12 352,7 9-192,2-5-736,7-2-64,12 0-384,-2-2-96,9 1-96,9 1-1120,3 0-384,0 2 704,-3 5 352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308 318 13952,'-31'2'5099,"22"-2"-4015,1 1 0,-1 0 0,-8 2-1084,10-2 652,-1 1-1,1-1 0,0 0 0,-1-1 1,1 0-1,0 0 0,-1 0 1,-6-2-652,-1-1 341,0 0 0,1-2 1,-9-2-342,16 4 56,0 0 0,0 0 1,1 0-1,-1-1 0,1 0 0,0 0 1,0-1-1,-1-1-56,4 3 17,0 0 0,0-1 0,0 1 0,0-1 0,0 0 0,1 0 0,0 0 0,0-1 1,0 1-1,0 0 0,1-1 0,-1 1 0,1-4-17,0 0-8,0-1-1,1 0 1,0 0 0,0 0 0,1 0-1,1 1 1,-1-1 0,1 0 0,1 1-1,0-1 1,0 1 0,0 0 0,1 0-1,0 0 1,3-4 8,-2 6-85,-1-1 0,1 1-1,0 0 1,1 0 0,-1 1-1,1-1 1,0 1 0,3-1 85,-4 3-127,-1 0 1,1 0-1,0 1 0,-1 0 1,1 0-1,0 0 1,0 1-1,1 0 0,-1 0 1,0 0-1,0 0 1,4 1 126,-7 0-103,1 0 1,-1 0 0,0 0 0,0 1-1,1-1 1,-1 1 0,0-1 0,0 1-1,0 0 1,0 0 0,0 0 0,0 0-1,0 0 1,0 1 0,0-1 0,0 0-1,0 1 103,-1-1-32,0 0-1,0 1 0,-1-1 0,1 0 1,0 0-1,-1 0 0,1 0 0,-1 1 1,0-1-1,1 0 0,-1 0 1,0 1-1,1-1 0,-1 0 0,0 1 1,0-1-1,0 0 0,0 1 1,-1-1-1,1 0 0,0 0 0,0 1 1,-1-1-1,1 0 0,-1 0 0,1 1 1,-1-1-1,0 0 0,1 0 1,-1 0 32,-6 8 108,0 0 0,-1-1 1,1 0-1,-2-1 1,1 0-1,-1 0 1,0-1-1,0 0 1,-7 3-109,9-5-1029,10-3-1547,15-7-3664,16-4-1312,13-1 2592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39 17023,'-22'-10'3115,"-1"0"0,0 1-1,-2 0-3114,21 9 142,1 0-1,0-1 0,-1 1 1,1 1-1,0-1 0,-1 0 1,1 1-1,0 0 0,0 0 0,-1 0 1,1 0-1,0 0 0,0 0 1,0 1-1,0 0 0,1-1 1,-1 1-1,0 0 0,1 1 1,-3 1-142,2-1 12,-1 1 1,1-1 0,1 1 0,-1-1-1,0 1 1,1 0 0,-1 0-1,1 0 1,-1 5-13,-11 37 0,12-40 3,0 3-21,0-1 0,0 1 0,1 0 0,1 0-1,-1 0 1,1-1 0,1 1 0,-1 0 0,1 0 0,1 0 18,-1-5-32,0 0 1,0-1 0,1 1 0,-1-1 0,1 1 0,0-1 0,0 0 0,0 0 0,0 0 0,0 0-1,1 0 1,0 0 0,-1-1 0,1 1 0,0-1 0,0 0 0,0 0 0,1 0 0,-1 0 0,0 0-1,1-1 1,-1 1 0,1-1 0,3 1 31,2 0-291,0-1 0,0 1 0,0-1 0,1-1 0,-1 0-1,0 0 1,1-1 0,-1 0 0,0-1 0,0 0 0,0 0 0,1-1 291,8-3-1420,0-2 0,0 0 1,-1-1-1,0 0 0,6-7 1420,25-14-1248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 14848,'-33'-7'5535,"38"14"-4319,-14 3 608,18 5-96,-9 6-800,4 12-96,-1-5-384,2-3-32,2 26-256,5 23-160,1 2-96,2-5-448,-1-7-128,-2-13-1472,0-13-608,-1-8 1344,-3-17 704</inkml:trace>
  <inkml:trace contextRef="#ctx0" brushRef="#br0" timeOffset="1">12 430 17279,'-12'-15'6400,"28"15"-4960,4-6 0,-4 2-352,12 1-768,5-5-96,-2 1-160,-6 4 32,19-9-64,17 2-1280,-21 7-608,-8-2 864,-3 13 448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5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22 6656,'0'0'503,"0"-1"0,0 0 0,0 0 0,-1 0 0,1 0 0,0 1 0,0-1 0,0 0 0,-1 0 0,1 0 0,0 1 0,-1-1 0,1 0 0,-1 1 0,1-1 0,-1 0 0,1 1 0,-1-1 0,1 0 0,-1 1 0,1-1 0,-2 0-503,1 1 425,0-1 0,-1 0 1,1 1-1,-1-1 0,1 1 0,-1 0 0,1-1 1,-1 1-1,1 0 0,-1 0 0,1 0 0,-2 0-425,0 0 253,-1 0-1,0 1 0,0 0 0,1 0 1,-1 0-1,1 0 0,-1 0 0,1 1 1,-1 0-1,1-1 0,-2 3-252,-3 2 179,1 1 0,-1 0 0,1 0-1,1 1 1,0 0 0,0 0 0,-1 2-179,3-4 51,1 0 0,-1 0 0,2 0 0,-1 1 0,0-1 0,1 1 0,1-1 0,-1 1 0,1 0 0,0 0 0,0 2-51,1-7 15,0 1-1,0-1 1,0 0 0,0 0-1,0 0 1,1 1-1,-1-1 1,1 0-1,-1 0 1,1 0-1,0 0 1,0 0-1,0 0 1,0 0-1,0 0 1,0 0-1,1 0 1,-1-1-1,1 1 1,-1 0-1,1-1 1,-1 0-1,1 1 1,0-1-1,0 0 1,0 0-1,0 0 1,0 0-1,0 0 1,0 0-1,0 0 1,0-1-1,0 1 1,0-1-1,1 1 1,-1-1-1,0 0 1,0 0-1,2 0-14,2-1 55,-1 1 0,1-1 0,-1 0 0,0 0 1,1 0-1,-1-1 0,0 0 0,0 0 0,0 0 0,0-1 0,0 0 0,-1 0 0,1 0 0,-1 0 0,4-4-55,0-3-61,0-1 0,0 0 0,-1 0 0,-1 0 0,0-1 0,3-8 61,16-29-3836,-13 32 2417,4 10 667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250 528 14080,'-5'3'2066,"-5"2"630,10-5-2505,0 0 0,0 0 0,0 1 0,-1-1 0,1 0 0,0 0-1,0 0 1,0 0 0,0 0 0,0 0 0,0 0 0,-1 0 0,1 0 0,0 0-1,0 0 1,0 0 0,0 0 0,0 0 0,0 0 0,-1 0 0,1 0 0,0 0 0,0 0-1,0 0 1,0 0 0,0 0 0,-1 0 0,1 0 0,0 0 0,0 0 0,0 0-1,0 0 1,0 0 0,0 0 0,-1 0 0,1 0 0,0 0 0,0-1 0,0 1-1,0 0 1,0 0 0,0 0 0,0 0 0,0 0 0,0 0 0,-1 0 0,1-1-1,0 1-190,0-5 167,-1 0-1,1 0 1,-1 0-1,-1 0 1,1 1-1,-1-1 0,-1-3-166,-3-10 137,-14-37-180,-2 1 0,-3 1 1,-1 2-1,-3 0 0,-8-7 43,21 34-205,2 0 0,-3-9 205,16 31-27,0 0 1,0 0-1,0 0 0,0 0 1,1 0-1,-1 0 1,1 0-1,0 0 0,-1-1 1,1 1-1,0 0 1,0 0-1,1 0 1,-1 0-1,0-2 27,1 3-46,0-1 0,-1 1 0,1-1 0,0 1 0,0 0 0,0-1 0,0 1 0,0 0 0,0 0 0,0 0 0,1-1 0,-1 1 0,0 0 0,1 1 0,-1-1 0,1 0 0,-1 0 0,1 1 0,-1-1 0,1 0 0,-1 1 46,8-3-515,1 0 1,-1 1 0,1 0-1,-1 1 1,4 0 514,-2 0-1258,0 1 0,0 0 0,0 1-1,0 0 1,0 0 0,-1 2 0,1-1 0,-1 1 0,1 1 0,-1 0 0,0 0 0,7 5 1258,-7-2-614,-1 0 1,0 0 0,0 2 613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5 115 17279,'-4'3'6496,"20"2"-5056,-4-16 96,5 7-352,11-6-672,3-8-128,14-5-928,-1 3-448,1-1-5696,-5 9-2591,-16 9 4575,-5 3 2336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6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19 12416,'-3'-4'1288,"3"3"-935,-1 0 0,0 0 0,1 0 0,-1 0 0,0 0 0,0 0 0,0 0 0,1 1 0,-1-1 0,0 0 0,0 0 0,0 1 0,0-1 0,-1 1 0,1-1 0,0 1 0,0-1 0,0 1-353,0 0 1957,1 0-378,0 0-294,5 30 214,-4-19-1462,22 166 273,-21-162-317,-1-8-193,-1-1 0,1 0 0,1 0 1,-1 0-1,1 0 0,0 0 0,1 0 0,0 0 200,-2-5-258,-1 0 0,1 0 1,0-1-1,0 1 0,-1 0 0,1 0 0,0-1 0,0 1 0,0 0 0,0-1 0,0 1 0,0-1 1,0 1-1,0-1 0,0 0 0,0 1 0,0-1 0,0 0 0,1 0 0,-1 0 0,0 0 1,0 0-1,0 0 0,0 0 0,0 0 0,0 0 0,0-1 0,1 1 258,14-6-939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51 10880,'-2'-3'546,"1"0"0,-1 0 0,1 0 1,-1 0-1,0 0 0,0 0 0,0 1 0,0-1 1,-1 1-1,1-1 0,-1 1 0,1 0 0,-1 0 1,0 0-1,0 0 0,0 1 0,0-1 1,0 1-1,0 0 0,0 0 0,-4-1-546,2 1 323,0 1-1,0-1 1,-1 1-1,1 0 1,0 1-1,-1-1 1,1 1-1,0 0 1,0 0 0,0 1-1,0-1 1,0 1-1,-5 3-322,0 0 114,1 0 1,0 1-1,0 1 0,0-1 0,1 2 1,-1-1-1,2 1 0,-7 7-114,8-8 37,1 0 0,0 1 1,1-1-1,-1 1 0,1 0 0,1 0 0,0 0 0,0 0 1,0 1-1,1-1 0,-1 4-37,3-9 1,0 0 1,0 0-1,0 0 1,0 0 0,0 0-1,0 0 1,1 0-1,0 0 1,-1 0-1,1-1 1,0 1-1,0 0 1,1 0 0,-1-1-1,0 1 1,1 0-2,1 1 4,0-1 0,0 0-1,0 1 1,1-1 0,-1-1 0,1 1 0,-1 0 0,1-1 0,0 0 0,1 1-4,5 1-47,0 1 1,1-2-1,-1 1 0,1-2 1,0 1-1,0-2 0,0 1 0,1-1 47,2-1-518,0 0-1,0-1 0,-1-1 0,1 0 0,-1-1 0,9-2 519,3-3-2486,-1-1 0,24-13 2486,-3 0-976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73 14848,'-4'-1'841,"0"1"1,0 0-1,1 0 0,-1 0 1,0 1-1,0-1 1,0 1-1,0 0 1,1 0-1,-4 1-841,1 1 713,0 0-1,1 0 1,-1 0-1,1 0 0,0 1 1,-4 3-713,3-2 149,-1 2 1,1-1 0,1 0 0,-1 1-1,1 0 1,0 1 0,1-1-1,0 1 1,0 0 0,0 0-150,3-5 2,0-1 0,0 1 1,1 0-1,-1 0 0,0-1 1,1 1-1,0 0 0,0 0 0,0 0 1,0-1-1,0 1 0,1 0 1,-1 0-1,1 0 0,-1-1 0,1 1 1,1 2-3,-1-3-7,0 0 0,0-1 1,1 1-1,-1 0 0,1-1 0,-1 1 1,1-1-1,-1 0 0,1 1 0,0-1 1,-1 0-1,1 0 0,0 0 0,0 0 1,0 0-1,0 0 0,0-1 1,0 1-1,0-1 0,0 1 0,0-1 1,0 0-1,0 0 0,0 0 7,6 0-29,-1 0 0,1-1 0,-1 0 0,0 0 0,0 0 0,0-1 0,0 0 1,0-1-1,0 0 0,0 0 0,-1 0 0,5-3 29,10-8-97,-1-1 0,0-1 0,0-2 97,-17 16-18,4-5-71,0 0-1,-1 0 0,0-1 1,0 0-1,-1 0 1,0-1-1,0 1 0,-1-1 1,0 0-1,2-7 90,-5 13-68,0 1-1,-1 0 0,1-1 1,-1 1-1,1 0 0,-1-1 1,0 1-1,0-1 0,0 1 1,0-1-1,0 1 1,-1 0-1,1-1 0,-1 1 1,1-1-1,-1 1 0,0 0 1,0 0-1,0-1 1,0 1-1,-1 0 69,1 1-248,0-1-1,0 1 1,0 0-1,0-1 1,-1 1-1,1 0 1,0 0 0,-1 0-1,1 0 1,-1 0-1,1 0 1,-1 0 0,1 1-1,-1-1 1,0 1-1,1-1 1,-1 1 0,0-1-1,0 1 1,1 0-1,-1 0 1,0 0 0,0 0-1,1 0 1,-1 0-1,0 0 1,0 1 0,1-1-1,-1 1 249,1-1-291,0 0 0,0 0 0,1 1 0,-1-1 0,0 0-1,0 1 1,1-1 0,-1 1 0,0-1 0,1 1 0,-1-1 0,0 1 0,1-1-1,-1 1 1,1-1 0,-1 1 0,1 0 0,-1-1 0,1 1 0,-1 0 0,1 0 0,0-1-1,-1 1 1,1 0 0,0 0 0,0 0 0,0-1 0,-1 1 0,1 0 291,3 13-1664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44 13952,'-25'-26'4511,"24"25"-4266,-1-1-1,1 1 1,0-1-1,-1 1 1,1 0-1,-1-1 1,0 1-1,1 0 0,-1 0 1,0 0-1,1 0 1,-2 0-245,-8 0 4746,10 2-4635,0-1 0,0 1-1,0 0 1,0 0 0,0 0-1,0-1 1,0 1 0,0 0-1,0 1 1,0-1 0,1 0-1,-1 0 1,0 0-1,1 0 1,-1 0 0,1 1-1,-1-1 1,1 0 0,0 1-1,-1-1-110,0 5 14,-1-1 0,1 1 0,0 0 0,1 0 0,-1-1 0,1 1-1,0 0 1,1 0 0,-1 0 0,1-1 0,0 1 0,0 0 0,1-1-1,0 2-13,0-3 0,-1 0 0,1 0-1,0-1 1,0 1 0,0-1-1,1 1 1,-1-1-1,1 0 1,-1 0 0,1 0-1,0-1 1,0 1 0,1 0-1,-1-1 1,0 0 0,1 0-1,-1 0 1,1 0 0,0-1-1,3 2 1,-4-3 3,1 1 0,-1-1-1,1 0 1,0 0 0,-1 0-1,1 0 1,-1-1 0,1 1-1,-1-1 1,1 0 0,-1 0-1,0 0 1,1-1 0,-1 1 0,3-2-3,6-5-40,1 1 1,-1-1 0,1-3 39,-13 11-3,19-14-109,-2 0-163,0 2 1,19-11 274,-36 23-4,0-1-1,1 1 1,-1 0 0,0-1 0,1 1 0,-1 0 0,0 0 0,1 0-1,-1-1 1,1 1 0,-1 0 0,0 0 0,1 0 0,-1 0-1,1 0 1,-1 0 0,0 0 0,1 0 0,-1 0 0,1 0-1,-1 0 1,1 0 0,-1 0 0,0 0 0,1 0 0,-1 0-1,1 0 1,-1 0 0,0 1 0,1-1 0,-1 0 0,1 0-1,-1 0 1,0 1 0,1-1 0,-1 0 0,0 1 0,0-1 0,1 0-1,-1 1 1,0-1 0,0 0 0,1 1 0,-1-1 0,0 0-1,0 1 1,0-1 0,1 1 4,-1 2-14,1 0-1,-1 1 1,0-1-1,0 1 0,0-1 1,-1 2 14,1 4-17,0 5-178,0 0 0,3 13 195,-2-22-262,0-1 0,0 1 1,1 0-1,-1-1 0,1 1 0,0-1 0,0 0 1,1 1-1,-1-1 0,2 1 262,-3-3-225,1-1 0,-1 0 0,0 0 0,0 1 0,0-1 0,1 0 0,-1 0 0,1-1-1,-1 1 1,1 0 0,-1 0 0,1-1 0,-1 1 0,1-1 0,0 1 0,-1-1 0,1 0 0,0 1 0,-1-1 0,2 0 225,1-1-386,1 1-1,-1-1 1,1 1 0,-1-1-1,0-1 1,1 1 0,0-1 386,23-10-869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8 16511,'-43'-8'6144,"43"8"-4768,-9 18 224,9-15-224,0 15-768,0 0-160,12 17-288,-3-5-64,7 16-32,4 22-256,0-1-32,4-1-608,-4-10-256,-4-13-1632,0-10-640,-4-9 1760,0-17 896</inkml:trace>
  <inkml:trace contextRef="#ctx0" brushRef="#br0" timeOffset="1">28 382 14208,'-28'-39'5343,"28"29"-4127,5 3 832,-5 7 64,16 0-960,12-5-224,15 2-512,6-7-192,8-2-128,2 1-160,-14 8 32,-9-1-2080,4 4-896,-3 0 1504,-9 12 832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8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418 200 11264,'-5'2'1592,"1"0"0,-1 0 0,1 1 0,0-1 1,0 1-1,-3 3-1592,-7 5 4046,6-6-3698,0 1-1,-1-1 1,0-1-1,0 0 1,0 0 0,0 0-1,0-2 1,-1 1-1,1-1 1,-1 0-1,0-1 1,-2 0-348,0-1 8,0-1 1,0 0-1,0-1 1,0-1-1,0 0 1,1 0 0,-1-1-1,1-1 1,0 1-1,0-2 1,1 0-1,-2-1-8,4 2 1,0-1 0,0 0-1,1-1 1,0 0-1,0 0 1,0 0 0,1-1-1,0 0 1,1 0 0,0 0-1,0-1 1,0 1-1,1-1 1,1-1 0,-1-1-1,3 8 3,0 0 0,0 0 1,1 0-1,-1 0 0,1 0 1,-1-1-1,1 1 0,0 0 0,1 0 1,-1 0-1,0 0 0,1 0 1,0 0-1,-1-1 0,1 1 1,1 1-1,-1-1 0,0 0 0,1 0 1,-1 0-1,1 1 0,0-1 1,0 1-1,0-1 0,2-1-3,-1 1-103,1 0 0,1 1-1,-1-1 1,0 1 0,0-1 0,1 1-1,-1 1 1,1-1 0,0 1-1,0-1 1,-1 2 0,1-1 0,0 0-1,0 1 1,4 0 103,-5 0-94,0 0 0,0 1 0,-1-1 0,1 1-1,0 0 1,0 0 0,0 0 0,2 1 94,-5-1-17,0 0 0,0-1 0,1 1 0,-1-1 0,0 1 0,0 0 0,0 0 0,0 0 0,0 0 0,0 0 0,0 0 0,0 0 0,-1 0 0,1 0 0,0 0 0,0 0 0,-1 1 0,1-1 0,-1 0 0,1 0 0,-1 1 0,0-1 0,1 0 0,-1 1 1,0-1-1,0 1 17,0-2-128,0 1 1,0-1 0,0 1 0,0-1 0,0 1-1,0-1 1,1 1 0,-1 0 0,0-1 0,0 1-1,1-1 1,-1 1 0,0-1 0,0 1 0,1-1 0,-1 0-1,1 1 1,-1-1 0,0 1 0,1-1 0,0 1 127,0 0-236,1 0 0,0-1 0,0 1 0,-1 0 0,1-1 0,0 1 0,0-1 0,0 1 0,0-1 236,30 3-699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26 16128,'-22'-23'9162,"22"22"-9051,-1 1 0,1 0 1,0 0-1,0-1 0,-1 1 0,1 0 1,0 0-1,-1 0 0,1 0 0,0 0 1,-1-1-1,1 1 0,0 0 0,-1 0 1,1 0-1,0 0 0,-1 0 1,1 0-1,0 0 0,-1 0 0,1 0 1,0 0-1,-1 0 0,1 0 0,0 1 1,0-1-1,-1 0 0,1 0 0,0 0 1,-1 0-1,1 0 0,0 1 0,-1-1 1,1 0-1,0 0 0,0 1-111,-12 5 39,1 2 0,1 0-1,-1 0 1,1 1 0,0 0-1,1 1 1,0 1-39,-22 27-281,-7 14 281,38-52-1,-30 48-404,19-30-699,0-1 0,-9 10 1104,13-19-1094,-5 6-1301,7-5-2452,9-18 3759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8 275 15360,'-8'0'5791,"13"8"-4511,2 9 288,-2-14-224,7 12-672,0 0-64,20 3-352,-4-5-96,8 10-96,-3-6-1728,2 4-800,-6-6 1248,-1-5 672</inkml:trace>
  <inkml:trace contextRef="#ctx0" brushRef="#br0" timeOffset="1">519 36 15104,'-20'-27'4901,"15"18"-947,6 9-1698,8 10-803,3 6-1399,-1 1-1,-1 0 0,-1 0 1,0 1-1,-1 1 0,-1-1 1,0 1-1,-1 4-53,19 81-3012,-15-48-7671,3 51 10683,-12-80-832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29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16384,'15'-18'6047,"-15"18"-4703,49-18 352,-42 18-160,19-10-704,-2 2-160,20-7-480,-8 5-192,8 3 0,-4 1-5952,-11 6-2655,-6 0 4319,-6 13 2112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47 6528,'4'-27'4810,"-3"26"-2724,1 15 6273,-2 2-4777,-2 39-4541,1-41 1923,-1 14-862,0-2-16,0-1 1,2 1-1,1-1 1,4 25-87,-5-49 1,1 0 0,-1 1 1,0-1-1,0 0 0,1 0 0,-1 1 0,1-1 1,-1 0-1,1 0 0,-1 0 0,1 0 1,0 0-1,-1 0 0,1 0 0,0 0 1,0 0-1,0 0 0,0 0 0,0-1 0,0 1 1,0 0-1,0 0 0,0-1 0,0 1 1,0-1-1,1 1 0,-1-1 0,0 0 1,0 1-1,1-1 0,-1 0 0,0 0 0,0 0 1,1 0-1,-1 0 0,0 0 0,0 0 1,1 0-1,-1-1-1,3 1 11,-1-1 1,0-1 0,1 1-1,-1 0 1,0-1-1,0 1 1,0-1-1,0 0 1,0 0-1,-1 0 1,1-1-1,-1 1 1,1-1-1,-1 1 1,0-1 0,2-3-12,5-6 24,-1-2 0,-1 1 0,2-4-24,-8 14-6,64-149 59,-59 144 57,-3 13-64,-3 24-40,0-20 3,0 6-5,2 58 32,-1-64-35,0 0 0,0-1 0,1 1 0,1 0 0,-1-1 0,2 0 1,0 2-2,-4-8-6,1-1 1,0 1 0,0-1 0,0 0 0,0 1 0,0-1-1,0 0 1,0 0 0,0 0 0,0 0 0,0 0 0,1 0-1,-1 0 1,0 0 0,1-1 0,-1 1 0,1 0 0,-1-1-1,2 1 6,-1 0 1,1-1 1,-1 0-1,1 0 0,-1 0 0,1 0 0,-1 0 0,1-1 0,-1 1 0,1-1 0,-1 1 0,3-2-1,2-1 17,1-1 0,-1 1 0,0-1 0,0-1 0,-1 1 0,1-1 0,0-2-17,11-10 35,-1-1 0,-1 0 1,-1-1-1,10-16-35,47-86 194,-71 119-188,11-18-11,-12 20 5,0 0 0,0 0 1,0-1-1,1 1 1,-1 0-1,0 0 1,0 0-1,0-1 1,0 1-1,0 0 1,0 0-1,1 0 1,-1 0-1,0 0 0,0 0 1,0-1-1,1 1 1,-1 0-1,0 0 1,0 0-1,0 0 1,1 0-1,-1 0 1,0 0-1,0 0 1,0 0-1,1 0 1,-1 0-1,0 0 0,0 0 1,1 0-1,1 6 35,-2 17 53,0-18-65,0 23 138,2 0 1,3 16-162,-4-34-5,1 0 1,0-1-1,1 1 1,0-1-1,1 0 1,0 0-1,0 0 1,1 0-1,1 2 5,-3-8-71,0 1 0,1 0 0,0-1 0,-1 1 0,1-1 1,0 0-1,0 0 0,1 0 71,22 12-3909,-24-14 2999,-1 0 353,-1 0 1,1 0-1,0-1 1,0 1 0,0 0-1,0-1 1,-1 0-1,1 1 1,0-1-1,0 0 1,0 0 0,2 0 556,-1 0-347,16 2-1162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6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39 13056,'-4'-5'969,"0"1"0,-1 0 1,1 0-1,-1 0 0,0 1 1,0 0-1,-2-2-969,4 4 380,0 0 0,0 0 1,1 0-1,-1 0 0,0 1 0,0-1 0,0 1 1,0 0-1,0 0 0,0 0 0,0 0 1,0 0-1,0 0 0,0 1 0,0 0 1,-1 0-381,-2 1 215,1 0 0,-1 1 1,1 0-1,-1 0 1,1 0-1,0 0 1,0 1-1,-4 4-215,-7 8 423,-13 14-423,15-14 227,4-5-169,0 0 1,0 0 0,1 1-1,1 1 1,0-1 0,0 1-1,-4 13-58,11-25-1,1 0 0,0-1-1,-1 1 1,1 0-1,0-1 1,0 1 0,0 0-1,0 0 1,0-1-1,0 1 1,0 0-1,0-1 1,0 1 0,0 0-1,0 0 1,0-1-1,0 1 1,1 0-1,-1-1 1,0 2 1,1-2 2,-1 0 0,0 1 1,1-1-1,-1 0 0,1 1 0,-1-1 0,1 0 0,-1 1 0,1-1 1,-1 0-1,1 0 0,-1 0 0,1 0 0,-1 1 0,1-1 1,-1 0-1,1 0 0,0 0 0,-1 0 0,1 0-2,3-1 5,-1 1 0,0-1-1,1 0 1,-1 0 0,0 0 0,1 0-1,1-1-4,16-10-66,18-8 75,-36 18-12,1 1 0,-1 0 0,0 0 0,0 0 0,0 1 0,1-1 0,-1 1 0,0 0 0,0 0 0,1 0 0,-1 0 3,0 0-30,-1 1 1,1 0-1,-1 0 0,0 0 1,0 0-1,0 0 0,1 0 1,-1 1 29,15 6-633,-5-6-486,0-1-1,0 0 1,0 0-1,0-1 0,0-1 1,0 0-1,1-1 1120,-2 1-338,21-2-564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0.3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30 14080,'-3'-3'1286,"0"-1"0,0 2 0,-1-1 0,1 0 0,-1 1 0,1-1 1,-1 1-1,0 0 0,-2-1-1286,3 2 141,0 1 0,1-1-1,-1 1 1,1 0 0,-1 0 0,0 0 0,1 0 0,-1 0 0,0 1-1,1-1 1,-1 1 0,1 0 0,-1-1 0,1 1 0,-1 0-1,0 1-140,-1 0 16,1 0 0,-1 0-1,1 1 1,0-1 0,-1 1-1,1 0 1,0 0 0,-2 3-16,5-5-1,-1-1 1,1 1 0,-1 0 0,1-1 0,-1 1-1,1 0 1,0 0 0,-1 0 0,1-1-1,0 1 1,0 0 0,-1 0 0,1 0 0,0-1-1,0 1 1,0 0 0,0 0 0,0 0-1,0 0 1,1 0 1,-1 0-1,1-1 0,-1 1 0,1 0 0,-1-1 0,1 1 0,-1 0 0,1-1 0,-1 1 0,1-1 0,0 1 0,0-1 0,-1 1 0,1-1 1,0 1-1,0-1 0,-1 0 0,1 0 0,0 1 0,0-1 0,0 0 0,-1 0 0,2 0 0,2 1 0,1-1 0,0 1-1,0-1 1,0 0 0,-1-1-1,1 0 1,0 1 0,0-1-1,-1-1 1,1 1 0,1-1 5,-1 1 0,1 0 0,-1 0 0,1 0 0,-1 1 0,1 0 0,0 0-5,-5 0-7,1 1-1,0-1 0,-1 1 1,1 0-1,-1 0 1,1 0-1,-1-1 0,1 1 1,-1 1-1,0-1 1,1 0-1,-1 0 0,0 0 1,0 1-1,0-1 1,1 2 7,11 11-1718,-12-14 1343,0 1 0,0 0-1,0-1 1,0 1 0,0-1-1,0 1 1,0-1 0,0 1 0,0-1-1,0 0 1,1 0 0,-1 1-1,0-1 1,1 0 375,0 0-546,0-1 1,0 1-1,0 0 0,-1-1 0,1 1 0,0-1 1,0 0-1,0 0 0,-1 1 0,1-1 1,0 0-1,0-1 546,12-7-1109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6.8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37 13056,'-18'-34'8031,"17"32"-5897,1 2-566,0 0-432,0 0-576,0 2-315,3 45-149,2 0 0,11 43-96,-12-72-884,0-1 1,2 1-1,4 10 884,-6-19-2922,-3-7-2353,-1-3-751,0-6 2218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37 417 13952,'-3'1'5862,"7"1"-3610,11-1-553,-1-3-901,-1-2 0,0 1 0,0-2 0,5-2-798,-11 4 32,0 0 0,-1-1 1,1 1-1,-1-1 0,0-1 0,0 0 1,-1 1-1,1-2 0,-1 1-32,-4 3 18,1 0 1,-1 1-1,0-1 0,1 0 1,-1 0-1,0 0 0,0 0 1,-1 0-1,1 0 0,0 0 1,-1 0-1,1 0 0,-1 0 1,1-1-1,-1 1 0,0 0 1,0 0-1,0 0 0,-1-2-18,1 0 21,-1 1-1,-1-1 1,1 1-1,0 0 1,-1-1-1,1 1 1,-1 0-1,0 0 0,0 0 1,-1 0-1,0-1-20,-5-5 16,0 1 0,-1 0-1,0 1 1,-1-1-1,0 2 1,-9-6-16,-64-31 288,82 43-282,-1-1 1,1 1-1,0-1 0,0 0 1,-1 1-1,1-1 0,0 0 1,0 0-1,0 0 1,0 0-1,0 0 0,0 0 1,0 0-1,1 0 0,-1 0 1,0-1-1,0 1 1,1 0-1,-1 0 0,1-1 1,-1 1-1,1 0 0,0-2-6,0 2 4,0-1 0,0 0 0,1 1-1,-1-1 1,1 0 0,0 1-1,-1-1 1,1 1 0,0-1 0,0 1-1,0-1 1,0 1 0,0-1-1,0 1 1,0 0 0,1 0-1,-1 0 1,2-1-4,18-16-747,2 1 1,1 1-1,0 1 1,1 1-1,0 1 0,23-8 747,-45 20-459,0 0 0,0 0 0,0 0 0,0 0 0,1 0 0,-1 0 0,0 1 0,0 0 0,1 0 0,-1 0 0,0 0 0,1 0-1,0 1 460,15 7-1200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7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50 13056,'-66'-39'6042,"64"37"-6185,-16-6 3277,18 8-3051,-1 0-1,1 0 0,0 0 0,-1 0 1,1 0-1,-1 0 0,1 0 0,0 0 0,-1 0 1,1 0-1,0 0 0,-1 0 0,1 0 1,-1 0-1,1 1 0,0-1 0,-1 0 1,1 0-1,0 0 0,-1 1 0,1-1 0,0 0 1,-1 0-1,1 1 0,0-1 0,0 0 1,-1 1-1,1-1 0,0 0 0,0 1 1,0-1-1,-1 0 0,1 1 0,0-1 1,0 0-1,0 1 0,0-1 0,0 0 0,0 1 1,0-1-1,0 1 0,0-1 0,0 0 1,0 1-1,0-1 0,0 1 0,0-1 1,0 1-83,2 22 243,0-1 0,1 1 0,6 18-243,3 25 236,25 230-1137,-35-281-442,0 0 0,4 7 1343,-5-17-1585,1 0-1,0 0 1,0-1-1,0 1 1,2 1 1585,-4-5-415,1-1 0,-1 1 0,0-1 1,1 1-1,-1-1 0,0 1 0,1-1 1,-1 0-1,0 1 0,1-1 0,-1 0 1,1 1-1,-1-1 0,1 0 1,-1 1-1,1-1 0,0 0 415,3-5-4565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12928,'0'-18'4831,"0"15"-3775,4-4 992,-4 7 160,12-8-1024,16-5-288,5-5-512,12-4-128,-10 1-128,-2 3-224,-9 3-32,-8 5-3392,-4 7-1536,-9 9 2465,-3 6 1311</inkml:trace>
  <inkml:trace contextRef="#ctx0" brushRef="#br0" timeOffset="1">154 139 15232,'4'22'5695,"8"-4"-4415,-7 10 256,2-13-128,2 3-704,3 7-128,4-4-288,-1-6-128,1 3-64,1-8-1280,-5 1-480,-1-4 832,1 1 416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12 291 16000,'-12'7'5983,"17"3"-4671,-2 8-64,5 0-416,0-5-544,4 5-32,4-3-128,-4 0-96,0-5 0,1-2-896,-1-5-288,0-6-3168,0-8-1375,-5-11 2911,5 1 1472</inkml:trace>
  <inkml:trace contextRef="#ctx0" brushRef="#br0" timeOffset="1">28 1 10496,'-4'3'3936,"13"4"-3040,15 11-256,-8-11-352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48 14720,'-17'-15'4815,"16"15"-4647,0-1 1,1 1-1,-1-1 0,0 1 0,1-1 0,-1 0 0,1 1 0,-1-1 0,1 0 0,-1 0 0,1 1 0,-1-1 0,1 0 0,0 0 0,-1 0 0,1 0 0,0 1 0,0-1 0,0 0 1,0-1-169,-1 0 606,-1-4 1711,-1-2 228,-5 16-2143,6-5-407,1 0 0,-1 0-1,1 0 1,0 0 0,0 0-1,0 0 1,0 0 0,0 1 0,1-1-1,-1 0 1,1 0 0,0 1-1,0-1 1,0 0 0,1 0 0,-1 1-1,1 2 6,0-4-15,0 0-1,-1 0 0,1 0 1,0 0-1,0 0 0,0 0 1,0 0-1,1 0 1,-1 0-1,0-1 0,1 1 1,0 0-1,-1-1 0,1 1 1,0-1-1,0 0 0,-1 1 1,1-1-1,0 0 1,0 0-1,0 0 0,0-1 1,1 1-1,-1 0 0,0-1 1,0 1-1,0-1 16,4 0-29,0 1 1,1-2-1,-1 1 0,-1 0 0,1-1 0,0 0 1,0-1-1,0 1 0,0-1 0,-1 0 1,1-1-1,-1 1 0,3-3 29,13-7-187,-1-2 1,16-12 186,1-2-207,-22 20 176,-15 8 30,1 0 1,-1 0-1,0 0 1,0 0 0,1 0-1,-1-1 1,0 1 0,1 0-1,-1 0 1,0 0 0,1 0-1,-1 0 1,0 0 0,1 1-1,-1-1 1,0 0-1,0 0 1,1 0 0,-1 0-1,0 0 1,1 0 0,-1 0-1,0 1 1,0-1 0,1 0 0,-1 1 2,1 1 0,-1-1 1,1 1-1,-1-1 1,0 1-1,1-1 1,-1 1-1,0-1 1,0 1-1,0-1 0,0 1 1,0-1-1,-1 1-2,1 8 19,0 9-617,1 0 0,3 15 598,-3-27-612,1 0 1,0 0 0,0 0-1,0-1 1,0 1 0,1-1-1,0 1 1,1-1 0,0 0 611,-3-4-327,1 1 1,0-1 0,0 0-1,0 0 1,0-1 0,0 1-1,0 0 1,0-1 0,1 1-1,-1-1 1,1 0 0,-1 0-1,1 0 1,-1 0 0,1 0 0,1 0 326,16 0-928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70 13312,'-16'-47'10490,"15"45"-10332,0 1 0,1 0 0,-1-1 0,0 1 0,1 0-1,-1 0 1,0 0 0,0 0 0,0 0 0,0-1 0,0 2 0,0-1 0,0 0 0,0 0 0,-1 0 0,1 0 0,0 1 0,-1-1 0,1 1-1,0-1 1,-1 1 0,1-1 0,0 1 0,-1 0 0,1-1 0,-1 1 0,1 0 0,-1 0 0,1 0 0,-1 0 0,1 1 0,-1-1-158,-3 1 15,0 0 1,0 0 0,0 0-1,1 0 1,-1 1-1,0 0 1,1 0 0,0 0-1,-5 3-15,-4 5 16,-1 0 0,1 1 0,1 0 0,-8 10-16,14-14-3,0 0 1,0 1 0,1 0 0,0 0-1,0 0 1,1 1 0,0 0-1,0 0 1,1 1 2,1-6-9,2 0 0,-1 0 0,0 1-1,1-1 1,0 0 0,0 0 0,0 0 0,1 1 9,-1-3-9,0 0-1,1 0 1,-1-1 0,1 1 0,-1 0-1,1-1 1,0 1 0,-1 0 0,1-1 0,0 1-1,0-1 1,0 1 0,0-1 0,1 0 0,-1 0-1,0 1 1,0-1 0,1 0 0,-1 0 0,1 0-1,0 0 10,2 1-8,0-1-1,1 1 0,-1-1 0,1 0 0,-1-1 0,1 1 0,-1-1 0,1 0 0,0 0 0,-1 0 0,1 0 0,-1-1 0,1 0 0,-1 0 0,1 0 0,-1-1 0,0 1 1,1-1-1,-1 0 0,0 0 0,2-2 9,4-2 52,0-1 0,0 0 0,0 0 0,-1-1 0,0 0-1,-1-1 1,7-8-52,-7 5 70,0 1-1,0-1 0,4-12-69,-12 24 0,0 0 0,0-1 0,0 1 0,0 0 0,0 0 0,0 0 0,0 0 0,0-1-1,1 1 1,-1 0 0,0 0 0,0 0 0,0 0 0,0 0 0,0-1 0,0 1 0,0 0-1,0 0 1,1 0 0,-1 0 0,0 0 0,0 0 0,0 0 0,0 0 0,0 0 0,1 0-1,-1 0 1,0-1 0,0 1 0,0 0 0,0 0 0,1 0 0,-1 0 0,0 0-1,0 0 1,0 0 0,0 0 0,1 0 0,-1 0 0,0 1 0,0-1 0,0 0 0,0 0-1,0 0 1,1 0 0,-1 0 0,0 0 0,0 0 0,0 0 0,0 0 0,0 0 0,1 1-1,-1-1 1,0 0 0,0 0 0,0 0 0,0 0 0,0 0 0,0 1 0,0-1 0,0 0-1,0 0 1,0 0 0,0 0 0,0 0 0,1 1 0,-1-1 0,0 0 0,0 0 0,0 0 0,6 19-119,-3-8 75,26 67-192,-9-29 111,-2 1 1,-3 0 0,2 19 124,-13-53 41,-2 0 0,0 1 0,-1-1 0,-1 1 0,-1-1 0,0 0 0,-1 1 0,0-1 0,-2 0 0,0 0-1,0 0 1,-7 13-41,9-25 30,1 0-1,-2 0 1,1 0-1,0 0 1,-1-1-1,1 1 1,-1 0-1,0-1 1,-1 0-1,1 0 1,0 0-1,-1 0 1,0-1-1,1 1 1,-1-1-1,0 0 1,-2 1-30,0-1-3,0 0 1,-1-1 0,1 1-1,-1-1 1,1-1-1,-1 1 1,1-1-1,-1 0 1,1-1 0,-1 0-1,-3 0 3,-8-2-200,0-1 0,0-1 0,0-1 0,1 0 0,0-1 0,0-1 0,1 0 0,0-1 0,0-1 0,0-1 200,14 9-582,0 0 1,-1 0-1,1 0 0,0 0 1,1 0-1,-1-1 0,0 1 1,0-1-1,0-1 582,1 2-267,1 1 0,-1-1 0,1 1 0,0-1 0,-1 1 0,1-1 0,0 0 0,0 1 0,0-1 0,0 1 0,0-1 0,1 1-1,-1-1 1,0 1 0,1-1 0,-1 1 0,1-1 0,-1 1 0,2-1 267,12-22-1386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25 13952,'-16'-7'4668,"10"3"-1286,12 5 2572,7 2-5874,1-1-1,-1 0 0,0-1 1,1 0-1,-1-1 0,5-1-79,9 1 15,38-3-771,35-8-10409,-61 6 5497,-6 1 3866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9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43 13696,'-1'-2'297,"-2"-3"1208,1 0-1,-1 0 0,0 0 0,0 0 1,-2-1-1505,5 5 172,-1 1 1,1-1-1,-1 0 1,1 1-1,-1-1 1,0 0-1,1 1 1,-1-1-1,0 1 1,0-1-1,1 1 1,-1-1-1,0 1 1,0 0-1,0-1 1,1 1-1,-1 0 1,0 0 0,0 0-1,0 0 1,0-1-1,0 1 1,0 0-1,1 0 1,-1 1-1,0-1 1,0 0-1,0 0 1,0 0-1,0 1 1,0-1-1,1 0 1,-1 1-1,0-1 1,0 0-1,1 1 1,-1 0-173,-5 3 127,0 2 0,0-1-1,1 1 1,0-1 0,0 1 0,0 1 0,1-1 0,-1 1-127,-7 16-9,-8 18 9,6-12 55,5-10-65,1 1 0,1 0 0,0 0-1,-1 10 11,7-23-27,-1 1-1,1 0 1,0-1-1,1 1 0,-1 0 1,1 0-1,1-1 0,0 1 1,0 0-1,1-1 0,-1 1 1,2-1-1,1 5 28,-3-9-80,1 0 1,0 0-1,0-1 0,0 1 1,0 0-1,0-1 0,0 0 0,1 1 1,-1-1-1,1 0 0,0 0 0,-1 0 1,1-1-1,0 1 0,0-1 1,0 0-1,0 1 0,1-1 0,-1-1 1,0 1-1,0 0 0,1-1 0,-1 1 1,0-1-1,1 0 0,0-1 80,10 1-820,1-2 0,-1 0 0,0 0 0,0-2 0,3-1 820,-5 2-701,63-15-4233,-42 10 3991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3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25 13824,'-23'-14'5183,"15"7"-4031,4 4 928,4 3 224,0 3-992,0 0-256,0 12-576,0-5-160,0 15-192,0 11-96,4-8 0,-1-2-192,6 3 32,-6 2-1696,2-5-704,-1-5 1280,-4-4 608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7296,'-2'-4'-1201,"0"-1"8874,1 3 802,2 8-5727,5 17-2728,1-1-1,0 0 1,2 0-1,0-1 1,2 0 0,0 0-1,1-1 1,2-1-1,0 0 1,0-1-1,2-1 1,6 6-20,-20-21-9,-1-1-1,1 1 1,-1-1 0,1 0 0,-1 0-1,1 0 1,0 0 0,0 0 0,0 0-1,-1 0 1,1 0 0,0-1 0,0 1-1,0-1 1,0 1 0,0-1 0,0 0-1,0 0 1,0 0 0,0 0 0,0 0-1,0 0 1,0-1 0,0 1 0,0-1-1,1 0 10,0 0 22,0-1 1,0 0-1,0-1 0,0 1 0,0 0 0,0-1 0,-1 1 0,0-1 0,1 0 0,-1 0 0,0 0 0,0 0 0,-1 0 0,1 0 1,0-1-23,5-14 113,0 0 0,-1 0 0,0-1 1,-2 1-1,0-3-113,11-98 7,-13 104-47,-2 4 151,0 0-3483,2 10 719,2 5-372,4 6 812,7 1 1051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7.1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55 12288,'-20'-18'4575,"15"15"-3583,10 0 1024,-2 3 160,6-5-768,8 2-224,7-2-512,9 2-96,-5 0-352,-2-1-128,10 1 0,-2-2-64,2 5-32,5 5-2016,-12 2-960,-12 12 1504,-17-1 704</inkml:trace>
  <inkml:trace contextRef="#ctx0" brushRef="#br0" timeOffset="1">82 231 15488,'0'-11'5791,"0"11"-4511,34-12 160,-27 12-320,15-6-608,-6 2-64,16-7-256,-7 3-64,8 1-64,-4 1-1600,0 1-704,7 2 1120,2 3 544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 14208,'-21'-3'5343,"21"6"-4127,-3 15 256,3-3-96,-4 3-512,-1 2-96,5 1-384,0 1-160,0-1-128,5-3-160,-1-3 32,-1-5-1440,6-2-704,-2-8-4383,5-8-1953,0-5 4384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 12800,'-40'-7'4831,"23"14"-3775,-3 7 352,17-3-64,-2 0-896,13 2-256,8-1-3456,12-2-1535,8 1 2399,1-4 1184,15 1 928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324 481 13440,'-8'1'1246,"-1"0"1,0 1-1,0 0 1,1 0 0,-1 1-1,1 0 1,0 1-1,0-1 1,0 2 0,0-1-1247,-5 3 1238,-1-1 1,-11 4-1239,15-7 126,0-1 0,0 0 0,0 0 0,0-1 0,0-1 0,-1 0-1,1 0 1,0-1 0,-8-1-126,14 1 0,-1 0 0,1 0 0,0-1 0,0 1 0,0-1 0,0 0-1,0 0 1,0 0 0,0-1 0,1 1 0,-1-1 0,2 1 1,0-1 1,0 1-1,0 0 1,0-1-1,1 1 1,-1-1-1,1 1 1,-1-1-1,1 1 1,0-1-1,0 0 1,0 0-1,1 0 1,-1 0-1,1 0 1,-1 1-1,1-3-1,0 0-44,0-1-1,1 0 0,-1 1 0,1-1 0,0 1 1,1-1-1,-1 1 0,1-1 0,0 1 1,1 0-1,-1 0 45,0 2-131,-1 0 1,1 1-1,-1-1 1,1 1 0,0-1-1,0 1 1,0 0-1,1 0 1,-1 0-1,0 0 1,1 0-1,-1 0 1,1 0 0,0 1-1,-1 0 1,1-1-1,0 1 1,0 0-1,0 0 1,0 1 0,1-1 130,0 1-465,1-1 1,0 1 0,-1 1 0,1-1 0,-1 1 0,1 0 0,0 0 0,-1 0 0,1 0 0,-1 1 0,0 0 464,11 5-2594,-1 1 0,8 5 2594,8 5-1030,-29-18 1175,0 1-1,0 0 1,0-1 0,0 1-1,0-1 1,0 0 0,0 1-1,0-1 1,0 0-1,0 1 1,0-1 0,0 0-1,0 0 1,0 0-1,0 0 1,0 0 0,0 0-1,0-1 1,1 1 0,-1 0-1,0 0 1,0-1-1,0 1 1,0-1 0,0 1-1,0-1 1,-1 1 0,1-1-1,1 0-144,-1 0 257,0 0-1,0-1 0,0 1 1,0-1-1,-1 0 1,1 1-1,0-1 1,-1 0-1,1 1 1,-1-1-1,1 0 1,-1 1-1,0-1 0,0 0 1,0 0-1,0 1 1,0-1-1,0 0 1,-1 0-257,-7-55 1435,-3 0 0,-18-53-1435,-2-9-1777,31 116 1198,-1-1 0,0 0 1,1 0-1,0 0 0,0-4 579,0 8-176,0-1-1,0 0 1,0 1-1,0-1 1,0 0-1,0 1 1,0-1-1,0 1 1,1-1-1,-1 0 1,0 1-1,0-1 1,1 1-1,-1-1 1,1 1-1,-1-1 1,0 1-1,1-1 1,-1 1-1,1-1 1,-1 1-1,1 0 1,-1-1 0,1 1-1,-1-1 1,1 1-1,0 0 1,-1 0-1,1 0 1,-1-1-1,1 1 1,0 0-1,-1 0 1,1 0-1,0 0 1,-1 0-1,1 0 177,19 6-2352,11 8 1142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288 279 12032,'-21'-6'3978,"20"5"-3770,0 1 0,0 0 0,0 0-1,0 0 1,0 0 0,0 0 0,1 0-1,-1 0 1,0 0 0,0 0 0,0 1 0,0-1-1,0 0 1,1 0 0,-1 1 0,0-1 0,0 1-1,0-1 1,1 1 0,-1-1 0,0 1-208,0-1 305,0 1 0,1 0 0,-1-1 0,0 0 0,0 1 1,0-1-1,0 1 0,1-1 0,-1 0 0,0 0 0,0 0 0,0 1 1,-1-1-306,-9-1 1019,0 1-1,0-2 1,0 1 0,-10-4-1019,9 1 181,1 0 0,-1 0-1,1-1 1,-1 0-1,1-1 1,1-1 0,-5-3-181,8 5-75,1 0 1,-1-1-1,1 0 1,0 0-1,0-1 1,1 0-1,0 0 1,-3-5 74,5 6 51,0 1 0,1-1 1,-1 0-1,1 0 0,1 0 1,-1 0-1,1 0 0,0 0 1,0 0-1,1 0 0,0-1 0,0-2-51,1 5-95,0 0-1,0 0 1,0 0-1,0 0 1,1 0-1,-1 0 1,1 0-1,0 0 1,1 1-1,-1-1 1,0 1-1,1-1 1,0 1-1,0 0 1,0 0-1,0 1 1,0-1-1,1 0 1,-1 1-1,1 0 1,0 0-1,1-1 96,-3 2-154,1 0-1,0-1 0,0 1 1,0 0-1,0 0 0,0 0 1,0 1-1,0-1 0,0 1 1,0 0-1,0 0 0,0 0 1,0 0-1,0 0 0,0 1 1,0-1-1,0 1 0,0 0 1,0 0-1,0 0 0,0 0 1,0 0-1,0 1 0,-1 0 1,1-1-1,-1 1 0,1 0 1,-1 0-1,0 0 0,1 1 155,-1-1-48,-1-1 0,0 0 0,0 0 0,-1 0 0,1 1 0,0-1 0,0 1 0,-1-1 0,1 0 0,-1 1 0,1-1 0,-1 1 0,1-1 0,-1 1 0,0 0 0,0-1 0,0 1 0,0-1 0,0 1 0,0-1 0,0 1 0,-1 0 48,0 1 207,0 1-1,-1-1 0,0 1 0,0-1 0,0 0 1,0 1-1,-2 1-206,0 0 508,4-1-802,5-4-522,10-4-566,-14 4 1373,26-11-1042,5 1 459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6 16639,'-8'-2'1764,"-1"0"-1,0 1 0,0 1 0,0 0 0,-4 0-1763,9 0 282,1 1-1,-1 0 1,0-1-1,0 1 1,1 1-1,-1-1 1,1 0-1,-1 1 1,1 0-1,0 0 1,-1 0-1,1 0 1,0 1-1,-2 1-281,-4 5 44,1 1-1,0 0 1,0 0-1,1 0 0,0 1 1,1 0-1,0 0 0,1 1 1,-3 9-44,6-16-4,1 0 0,0 1 0,0-1 0,0 0 0,1 1 0,-1-1 0,1 1 0,1-1 0,-1 0-1,1 1 1,0 0 4,0-2-24,0-1 0,0 1 0,1-1 0,0 1 0,-1-1 0,1 0 0,0 1-1,0-1 1,1 0 0,-1 0 0,1-1 0,-1 1 0,1-1 0,0 1 0,0-1 0,0 0-1,1 0 25,-1 0 19,1 0 0,-1 0 0,1 0 0,0-1 0,0 0-1,0 0 1,-1 0 0,1 0 0,0-1 0,0 1 0,0-1-1,0 0 1,0 0 0,0-1 0,0 1 0,0-1 0,0 0-1,0 0 1,0 0 0,-1 0 0,1-1 0,0 1 0,1-2-19,2-1-317,0 0 0,0-1 0,0 1 0,0-2 1,0 0 316,1-1-2682,0-1 1,-1-1 0,3-3 2681,14-19-10981,-12 20 8800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7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76 369 13440,'0'-1'357,"0"0"-1,1 0 1,-1 0 0,1 1 0,-1-1 0,1 0 0,-1 0 0,1 1 0,-1-1 0,1 0 0,0 1 0,-1-1 0,1 1-1,0-1 1,0 1 0,-1-1 0,1 1 0,0-1 0,0 1 0,0 0 0,0-1-357,24-4 2254,-8 3-334,1-3-1554,-1 0 1,0-1 0,0 0-1,9-6-366,-25 12 1,-1 0 0,1 0 0,0-1 0,-1 1-1,1 0 1,-1-1 0,1 1 0,0 0 0,-1-1 0,1 1-1,-1-1 1,1 1 0,-1-1 0,1 1 0,-1-1 0,0 0-1,1 1 1,-1-1 0,0 0 0,1 1 0,-1-1-1,0 0 1,0 1 0,1-1 0,-1 0 0,0 1 0,0-1-1,0 0 1,0 1 0,0-1 0,0 0 0,0 0 0,0 1-1,0-1 1,-1 0 0,1 1 0,0-1 0,0 0 0,-1 1-1,1-1 1,0 0 0,-1 1 0,1-1 0,0 1 0,-1-1-1,1 1 1,-1-1-1,-1-2-48,-1 0 0,0 1 0,0-1-1,1 0 1,-1 1 0,-1 0 0,-1-2 48,-13-4-82,0 0 1,-1 0 0,0 2 0,-7-1 81,1-1 426,-20-8-426,43 15 27,0 0-1,0 0 1,0 0 0,0 0 0,-1 0 0,1 0-1,1 0 1,-1-1 0,0 1 0,0-1 0,1 0-1,-1 1 1,0-1 0,1 0 0,0 0 0,-1 0-1,1 0 1,0 0 0,0 0 0,0-1 0,0 1-1,1 0 1,-1 0 0,1-1 0,-1 1 0,1 0-1,0-1 1,0 1 0,0 0 0,0-1 0,0 1-1,0 0 1,1-1 0,-1 1 0,1 0 0,0 0-1,-1-1 1,1 1 0,0 0 0,1-2-27,4-6-171,0-1 1,1 1-1,0 0 0,1 0 1,0 1-1,0 0 0,1 1 1,0 0-1,1 0 0,0 0 1,0 1 170,-6 5-1453,-1 0-1,1 0 1,0 0 0,-1 1 0,1 0 0,0-1 0,0 1 0,0 0 0,0 1 0,0-1 0,1 1 1453,26-1-6101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305 132 9344,'-1'-8'1237,"0"0"0,-1 0 0,0 0 0,-1 0 0,0 0 0,0 0 0,-1 1 0,1-1 0,-2 1 0,1 0 0,-4-4-1237,5 8 388,0 0 1,0 0-1,0 0 1,-1 0-1,1 0 1,-1 1-1,0-1 1,1 1-1,-1 0 1,-1 0-389,0 0 16,1 1 0,0 0 0,0 0 0,0 0 0,0 1 0,-1-1 0,1 1 0,0 0 0,-1 0 0,1 1 1,-4 0-17,1 1 45,1 0 1,-1 0-1,1 0 1,-1 1-1,1 0 1,0 1-1,0-1 1,0 1-1,0 1 1,1-1-1,-1 1 1,1 0-1,-3 3-45,-4 7 19,0-1 0,1 2-1,1-1 1,-4 9-19,10-17-15,0 1 0,1-1-1,0 0 1,0 1 0,0 0 0,1 0 0,0 3 15,2-9 0,-1-1 0,1 1 0,0-1 0,0 1 0,0-1 0,0 1 0,0-1 1,0 1-1,1-1 0,-1 1 0,0-1 0,1 0 0,-1 1 0,1-1 0,-1 1 1,1-1-1,0 0 0,-1 0 0,1 1 0,0-1 0,0 0 0,0 0 0,0 0 1,0 0-1,0 0 0,0 0 0,1 0 0,-1 0 0,0 0 0,0-1 0,1 1 1,-1-1-1,1 1 0,-1-1 0,0 1 0,1-1 0,-1 1 0,1-1 0,-1 0 1,1 0-1,-1 0 0,1 0 0,-1 0 0,5 0 10,0 0 0,0-1 0,0 0-1,0 0 1,-1 0 0,1 0 0,0-1 0,-1 0 0,5-3-10,8-4 36,0 0 1,3-5-37,-5 4 14,14-10 84,23-21-98,-24 18 110,23-14-110,-52 37 2,0 0-1,0 0 1,0 0 0,0-1-1,1 1 1,-1 0 0,0 0-1,0 0 1,1 0 0,-1 0-1,0-1 1,0 1 0,1 0-1,-1 0 1,0 0 0,1 0 0,-1 0-1,0 0 1,0 0 0,1 0-1,-1 0 1,0 0 0,0 0-1,1 0 1,-1 0 0,0 0-1,1 0 1,-1 0 0,0 0 0,0 0-1,1 1 1,-1-1 0,0 0-1,0 0 1,1 0 0,-1 0-1,0 1 1,0-1 0,0 0-1,1 0 1,-1 0 0,0 1 0,0-1-1,0 0 1,0 0 0,1 1-1,-1-1 1,0 0 0,0 0-1,0 1 1,0-1 0,0 0-1,0 0 1,0 1 0,0-1 0,0 0-1,0 1 1,0-1 0,0 0-1,0 1-1,-2 20 11,2-18-22,-2 4-10,2 1 0,-1 0 0,1 0 0,0 0-1,0-1 1,1 1 0,0 0 0,1-1 0,0 1 0,1 4 21,-1-8-223,0 0 1,0 0 0,0 0-1,1 0 1,-1 0 0,1 0-1,0-1 1,0 1 0,0-1-1,1 0 1,-1 0 0,1 0 0,-1 0-1,1-1 1,0 1 0,0-1-1,0 0 1,3 1 222,-1-2-1175,0 1 0,0 0-1,0-1 1,0 0 0,0-1 0,0 1 0,0-1-1,1 0 1,-1-1 0,0 0 0,0 1 0,0-2-1,0 1 1,2-2 1175,24-7-4325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8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68 546 11776,'-1'0'338,"0"0"0,0 1 1,0-1-1,0 0 1,0 0-1,0 0 0,0 0 1,0 0-1,0 0 0,0 0 1,0-1-1,1 1 1,-1 0-1,0 0 0,0-1 1,0 1-1,0 0 1,0-1-1,0 1 0,1-1 1,-1 0-1,0 1 0,0-1 1,1 1-1,-1-1 1,0 0-1,1 0 0,-1 1 1,1-1-1,-1 0 1,1 0-1,-1 0 0,0 0-338,-1-5 931,0 0-1,0 0 0,1 0 1,0 0-1,-1-3-930,0-6-245,-9-40 577,3-1 1,3 0 0,2 0 0,2 0-1,5-28-332,-4 83-3,1-12-25,0 1 0,1 0 0,0 0 0,1 0 1,2-5 27,-4 14-25,0 1 0,0-1 0,1 1 0,-1-1 0,1 1 0,-1 0 0,1 0 0,0 0 1,-1 0-1,1 0 0,0 0 0,1 0 25,-1 1-42,-1 0 0,1 0 0,0 0 0,-1 0 0,1 1 1,0-1-1,0 1 0,0-1 0,0 1 0,0 0 0,-1 0 0,1-1 0,0 1 1,0 1-1,0-1 0,0 0 0,0 0 0,0 1 0,0-1 42,1 1-315,1 0 0,-1 1 0,1-1 0,-1 1 0,0-1 0,0 1 0,1 0 0,-1 0 0,0 1 0,-1-1 0,1 1 1,0-1-1,-1 1 0,1 0 0,-1 0 0,0 0 0,0 0 315,11 26-758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8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64 14208,'-41'0'5279,"41"0"-4127,-4 0 672,4 0 0,7 0-896,10-3-256,4-4-288,7-3-96,7-2-160,10 1-224,-9 4-32,-8-1-2400,8 5-1088,-8 0 1824,0 6 960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246 100 11776,'-5'-19'1473,"3"12"-881,0 1 0,1 0-1,0-1 1,0 1 0,0-1 0,1 0-1,0-1-591,-1-2 721,0-6 3918,1 15-3140,1 4-576,2 4-749,0 1 1,-1 0 0,-1 0 0,1 1 0,-1-1 0,-1 0 0,1 4-175,0 11 290,9 174 1125,-9-115-1714,4-1-1,7 23 300,-9-83-559,4 18-1515,-1-15-2637,-7-20 751,-2-8 2539,0-6 403</inkml:trace>
  <inkml:trace contextRef="#ctx0" brushRef="#br0" timeOffset="1">17 321 14336,'-16'-3'5343,"20"3"-4127,4 0 416,5 3-64,7-3-672,12 3-128,4-3-320,8 0-32,1-3-256,3-4-160,1 0-32,-2-4-1440,1 1-640,1-1 1088,-17 11 576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7.5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38 11648,'-2'-3'968,"1"2"-432,0-1 0,0 1 1,1 0-1,-1-1 0,0 1 0,1-1 0,-1 1 0,1 0 1,0-1-1,-1 1 0,1-1 0,0 0-536,0 1 2229,0 1-367,0 0-348,0 0-666,0 3-442,0 11-384,1 1 1,0-1-1,1 0 1,1 0-1,0 0 1,1 0-1,0 0 1,1-1-1,1 2-22,-4-12 19,1 1 0,-1 0 0,0-1 0,1 0 1,0 1-1,0-1 0,0 0 0,0 0 0,0-1 0,1 1-19,-3-2 13,1 0-1,0 0 1,-1 0 0,1 0 0,0 0 0,0 0 0,0 0-1,0-1 1,0 1 0,0-1 0,0 0 0,0 1-1,0-1 1,0 0 0,0 0 0,0 0 0,0-1-1,0 1 1,0 0 0,0-1 0,0 1 0,0-1 0,2 0-13,1-2 59,0 0 0,-1 0 0,1 0 1,-1-1-1,1 1 0,-1-1 0,0 0 1,-1 0-1,1 0 0,-1-1 1,1 0-1,-1 1 0,-1-1 0,1 0 1,-1 0-1,1-1 0,-2 1 1,1-1-60,3-9-107,-2 0 0,0 0 0,-1 0 1,0-1-1,-1 1 0,-1-5 107,-1 13-1596,-1 7-758,1 14-298,5 1 1750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9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325 245 12032,'-11'7'2891,"0"-1"1,-1 0 0,0-1 0,-9 2-2892,14-5 400,1-1 1,0 0-1,0-1 1,0 1-1,0-1 1,-1 0-1,1-1 1,0 0-1,0 0 1,0 0-1,-2-1-400,-3-1 61,-1-1 0,1-1-1,1 0 1,-1-1 0,1 1-1,0-2 1,0 0 0,0 0-1,1-1 1,1 0-1,-1 0 1,1-1 0,0 0-1,1 0 1,0-1 0,1 0-1,0-1 1,0 1-1,-3-11-60,8 18-41,0-1-1,1 1 1,-1-1-1,1 1 0,0 0 1,0-1-1,0 1 1,0-1-1,1 1 1,-1-1-1,1 1 0,0 0 1,0-1-1,0 1 1,0 0-1,1 0 0,-1 0 1,1 0-1,0 0 1,0 0-1,0 0 0,0 1 1,1-1-1,-1 1 1,1-1-1,-1 1 0,1 0 1,2-1 41,-2 0-231,0 1 0,0-1 0,1 1 0,0 0 0,-1 0 0,1 1 0,0-1 0,0 1 0,0 0 0,0 0 0,0 0 0,0 0 0,0 1 0,0 0 0,0-1-1,0 2 1,0-1 0,0 0 0,0 1 0,0 0 0,0 0 0,0 0 0,0 0 0,2 1 231,-6-2-63,1 1 0,0-1 0,0 1 0,-1-1 0,1 0-1,0 1 1,-1-1 0,1 1 0,-1-1 0,1 1 0,0 0-1,-1-1 1,1 1 0,-1 0 0,0-1 0,1 1 0,-1 0-1,1-1 1,-1 1 0,0 0 0,0 0 0,1-1 0,-1 1-1,0 0 1,0 0 0,0 0 0,0-1 0,0 1 63,0 2-79,-1-1 0,0 1 1,0-1-1,1 0 0,-1 1 0,-1-1 1,1 0-1,0 1 79,-3 3 158,-2 1-92,14-12-921,34-12-1259,-35 13 2039,1 0 0,1 1-1,-1 0 1,0 1 0,1-1 0,-1 1 0,8 0 75,-14 2 189,1-1 0,0 1 0,-1 0 0,1 0 0,0 0 0,0 0 0,-1 1 0,1-1 0,0 1 0,-1-1 0,1 1 0,0 0 0,-1 0 0,1 0 0,-1 0 0,1 1 0,-1-1 0,0 1 0,0-1 0,0 1 0,1 0 0,-2 0 0,1 0 0,0 0 0,1 2-189,22 32 1743,17 32-1743,-33-53 28,4 10 72,-9-17 95,0-1 0,0 0 0,0 0 0,1 0-1,0 0 1,1 0-195,-6-7 24,0 0 0,0 0 0,0 0 0,0 0 0,0 1 0,0-1 0,1 0 0,-1 0 0,0 0 0,0 0 0,0 0 0,0 0 0,0 0 0,0 0 0,1 1 0,-1-1 0,0 0 0,0 0 0,0 0 0,0 0 0,0 0 0,1 0 0,-1 0 0,0 0 0,0 0 0,0 0 0,0 0 0,1 0 0,-1 0 0,0 0 0,0 0 0,0 0 0,0 0 0,0 0 0,1-1 0,-1 1 0,0 0 0,0 0 0,0 0 0,0 0 0,0 0 0,1 0 0,-1 0 0,0 0 0,0 0 0,0-1 0,0 1 0,0 0 0,0 0 0,0 0 0,0 0 0,0 0 0,0-1 0,1 1 0,-1 0 0,0 0 0,0 0 0,0 0 0,0 0 0,0-1-1,0 1 1,0 0 0,0 0 0,0 0-24,0-11 383,0 11-322,1-14 164,0 0 1,0 0-1,1 0 1,1 0 0,0 1-1,3-5-225,-3 8-2,0 1 1,1 0-1,1 0 1,-1 1-1,2 0 0,-1-1 1,1 2-1,0-1 0,4-3 2,-6 7-176,0 1-1,0-1 1,0 1-1,1 0 1,0 1-1,-1-1 0,3 0 177,-3 1-590,0 1 1,0-1-1,0 1 0,0 0 0,0 0 0,0 0 0,0 1 0,0 0 0,0 0 0,0 0 0,1 0 0,-1 0 0,0 1 0,0 0 0,3 0 590,17 12-1264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49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59 13312,'-12'7'4991,"15"-7"-3871,1 0-320,4 0 2816,-4 0-1600,13-12-640,6 2-576,1 0-544,1-1-160,-5 4-64,-4 4-544,5-2-128,-2 2-2784,14-1-1184,7 4 2368,5 0 1121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5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384 260 6400,'1'0'156,"-1"0"1,1 0-1,-1 0 0,0 0 1,1 0-1,-1 0 0,1 0 1,-1 0-1,0 0 0,1 0 1,-1 0-1,0 0 0,1 0 1,-1 0-1,1 1 0,-1-1 1,0 0-1,1 0 1,-1 0-1,0 1 0,1-1 1,-1 0-1,0 0 0,0 1 1,1-1-1,-1 0 0,0 1 1,0-1-1,1 0 0,-1 1 1,0-1-1,0 0 0,0 1 1,0-1-1,1 0 1,-1 1-1,0-1 0,0 1 1,0-1-1,0 0 0,0 1 1,0-1-1,0 1 0,0-1 1,0 0-1,0 1 0,0-1-156,-1 2 438,1-1 0,-1 1 0,0-1-1,1 0 1,-1 1 0,0-1 0,0 0 0,0 1-1,0-1 1,0 0 0,0 0 0,0 0-1,0 0-437,-6 5 545,-1-1 0,0 0 0,0-1 0,0 1 0,0-2-1,-1 1 1,1-1 0,-1-1 0,-7 2-545,2-1 455,0 0 0,-1-2 0,1 0 0,-1 0 0,-12-2-455,16 0 159,1-1 0,0 0 0,0 0 0,0-1 0,1 0 0,-1-1 0,1 0 0,-1-1 0,1 1 0,0-2 0,1 1 0,0-1 0,-7-7-159,9 8 14,1 0 0,0 0 0,0-1 0,1 0 0,0 0 0,0 0-1,0-1 1,1 1 0,-1-1 0,2 0 0,-1 0 0,1 0-1,0 0 1,0 0 0,1 0 0,0-1 0,0 1 0,1 0-1,0-5-13,1 5-24,0 0 0,0 0 0,1 1 0,0-1 0,0 0 0,1 1 0,0 0 0,0-1-1,0 1 1,1 0 0,0 1 0,0-1 0,0 1 0,3-3 24,-3 3-98,0 1 1,0 0-1,1 1 1,-1-1-1,1 1 1,0 0 0,0 0-1,0 0 1,0 1-1,0-1 1,0 1-1,1 1 1,-1-1-1,1 1 1,0 0-1,-1 0 1,4 0 97,-8 1-35,0 0 1,0 0-1,0 0 0,0 0 0,0 0 1,0 0-1,0 0 0,0 1 1,-1-1-1,1 0 0,0 0 1,0 1-1,0-1 0,0 1 1,0-1-1,-1 0 0,1 1 1,0 0-1,0-1 0,0 1 35,-1 0-22,0 0 0,1-1-1,-1 1 1,0 0 0,0-1-1,0 1 1,1 0 0,-1-1-1,0 1 1,0 0 0,0 0-1,0-1 1,0 1 0,-1 0-1,1-1 1,0 1 0,0 0-1,0-1 1,0 1 0,-1 0 22,-1 4-24,0-1 1,-1 0 0,0 0 0,1 0-1,-1 0 1,-4 3 23,-9 9 81,11-12-58,0 1 0,0 0 1,1 0-1,-1 1 0,0 1-23,5-7-23,0 0 0,0 0-1,0 0 1,0 0 0,0 0-1,-1 1 1,1-1 0,0 0-1,0 0 1,0 0 0,0 0-1,0 0 1,0 1 0,0-1-1,0 0 1,0 0 0,0 0-1,0 0 1,0 1 0,0-1-1,0 0 1,0 0 0,0 0-1,0 0 1,0 1 0,0-1-1,0 0 1,0 0 0,0 0-1,0 0 1,1 1 0,-1-1-1,0 0 1,0 0 0,0 0-1,0 0 1,0 0 0,0 0-1,0 0 1,1 1 0,-1-1-1,0 0 1,0 0 23,10 1-1285,15-7-1006,-21 6 1996,32-7-1337,7 3 762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50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130 487 9984,'-2'2'641,"1"-2"-400,0 0 1,0 0 0,1 1 0,-1-1 0,0 1 0,0-1 0,1 1 0,-1-1-1,0 1 1,1-1 0,-1 1 0,1-1 0,-1 1 0,0 0 0,1-1 0,-1 1-1,1 0 1,0 0 0,-1-1 0,1 1 0,0 0 0,-1 0 0,1 0 0,0 0-1,0 0-241,0 1 641,0 1 0,-1-1 0,1 1-1,-1-1 1,1 0 0,-1 1 0,0-1-1,0 0 1,0 1 0,0-1 0,0 0-1,-1 0 1,1 0 0,-1 1-641,1-3 67,0 0 0,1 1 0,-1-1 1,0 0-1,0 0 0,0 0 0,0 1 0,1-1 0,-1 0 1,0 0-1,0 0 0,0-1 0,0 1 0,1 0 0,-1 0 1,0 0-1,0-1 0,0 1 0,1 0 0,-1-1 0,0 1 1,0 0-1,1-1 0,-1 1 0,0-1 0,1 1 0,-1-1 1,0 0-1,1 1 0,-1-1 0,1 0-67,-4-4 217,1 1-1,0-1 1,0 0 0,-1-3-217,1 2 112,-4-11 16,0 0 0,0-1 0,2 1 0,0-2-1,1 0-127,-4-27 182,0-20-182,5 38 11,1 1 0,1 0-1,2-1 1,0 1 0,2 0-1,6-23-10,-8 46-15,0-1-1,1 0 0,-1 1 0,1-1 0,0 1 1,1 0-1,-1 0 0,1-1 0,1 0 16,-2 3-17,0 0 0,0 0-1,0 0 1,0 1-1,0-1 1,1 0 0,-1 1-1,1 0 1,-1 0 0,1-1-1,-1 1 1,1 1 0,0-1-1,0 0 1,-1 1-1,1-1 1,1 1 17,35 1-430,-31 0-545,0 0 0,0 1 0,0 0 1,2 1 974,-6-2-860,0 1 1,1 0 0,-1-1-1,0 1 1,-1 1 0,1-1 0,0 1-1,-1-1 1,1 1 0,-1 0-1,0 0 1,0 1 0,0-1 0,0 1-1,-1-1 1,1 1 0,-1 0-1,1 1 860,2 22-2026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5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13696,'0'-8'5087,"0"8"-3967,24-3 480,-20 3-96,17-4-672,-6 1-64,18-4-384,-5-1-160,24-2-128,-12-1-2336,9 4-1024,-9 0 1632,-9 11 800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5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173 434 13952,'0'0'4511,"0"-9"1020,0-3-4286,-1 0 1,0 0-1,-3-10-1245,1 9 56,-1 1 0,0 0 0,-1-1 0,0 2 0,-7-12-56,-3-3 52,6 13-22,1-1 0,-4-8-30,7 11-9,-3-5 33,2 0-1,-4-13-23,8 25-13,1-1 0,0 0 0,1 1 0,-1-1 0,1 0 0,0 0 0,0 0 0,0 0 0,0 1 0,1-1 0,0 0 0,1-1 13,-1 1-113,1 1-1,0 0 1,1-1-1,-1 1 1,1 0-1,0 1 1,0-1-1,0 0 1,0 1-1,0 0 0,1-1 1,0 1-1,0 1 1,0-1-1,0 0 1,0 1-1,0 0 1,0 0-1,1 0 0,-1 1 1,1-1-1,0 1 1,-1 0-1,3 0 114,-2 1-779,0-1-1,-1 1 1,1 0-1,0 1 0,0-1 1,0 1-1,0 0 780,-1 0-1348,0 0 1,0 0-1,0 1 0,0-1 0,0 1 0,-1 0 1,1 0-1,1 2 1348,16 11-5040</inkml:trace>
  <inkml:trace contextRef="#ctx0" brushRef="#br0" timeOffset="1">8 276 16128,'-8'-13'5983,"8"13"-4671,12-10 0,-7 10-352,11-5-704,0 2-64,20-4-1536,-8 2-704,20 2 1056,-11 0 480,6 6 384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5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127 309 14464,'-53'20'10495,"52"-20"-10356,0 1 0,0-1 0,0 0 0,1 0 0,-1 0-1,0 0 1,0 0 0,0 0 0,0 0 0,0 0 0,0-1 0,1 1 0,-1 0-1,0 0 1,0-1 0,0 1 0,1 0 0,-1-1 0,0 1 0,0-1-1,1 1 1,-1-1 0,0 0 0,1 1 0,-1-1 0,1 1 0,-1-1 0,0 0-140,-13-23 253,12 22-147,-4-10-99,1-1 0,0 1 0,1-1 0,0 0 0,1 0 0,0-1 0,1 1 0,1 0 0,0-1 0,1 1 0,0-8-6,1 14-117,0-1 0,1 1 0,-1-1 0,1 1 0,1 0 0,-1-1 0,1 1 0,1 0 0,1-3 117,-2 6-184,0-1 0,1 0 1,0 1-1,-1 0 0,1 0 1,1 0-1,-1 0 0,1 1 0,-1 0 1,1-1-1,0 2 0,0-1 1,1 0 183,-5 3-23,0-1 1,-1 1 0,1 0 0,-1 0-1,1-1 1,-1 1 0,1 0 0,0 0-1,-1 0 1,1 0 0,-1 0 0,1 0 0,0 0-1,-1 0 1,1 0 0,0 0 0,-1 0-1,1 0 1,-1 0 0,1 0 0,0 1 22,-1-1-8,0 0 1,1 0-1,-1 1 1,0-1 0,0 1-1,0-1 1,1 0-1,-1 1 1,0-1 0,0 1-1,0-1 1,0 0-1,0 1 1,0-1 0,0 1-1,0-1 1,0 0 0,0 1-1,0-1 1,0 1-1,0-1 1,0 0 0,0 1 7,-12 27-125,10-23 7,2-5 112,-8 20-1578,8-19 1514,0 0 0,0-1 1,0 1-1,-1 0 0,1-1 0,0 1 1,0 0-1,0 0 0,0-1 1,0 1-1,0 0 0,0 0 1,0-1-1,1 1 0,-1 0 0,0-1 1,0 1-1,1 0 0,-1-1 1,0 1-1,1 0 0,-1-1 1,0 1-1,1-1 0,-1 1 0,1-1 1,-1 1 69,20 4-518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5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24 15872,'-53'-18'5125,"51"17"-4856,0 0 0,0 1 1,0-1-1,0 1 0,0-1 1,0 1-1,-1 0 0,0 0-269,2 0-32,-16-1 1488,0 0 0,0 2 0,-2 0-1456,14 1 145,-1-1 0,1 1 0,0 0 0,-1 0 0,1 0 0,0 1 0,-2 1-145,-1 0 78,0 1-68,0 1-1,0 0 0,1 0 1,-1 0-1,1 1 0,1 0 1,-1 1-1,1 0 0,1 0 1,-1 0-1,1 0 0,1 1 1,0 0-1,0 0 0,0 0 1,0 3-10,2-5-17,1-1 1,0 0 0,-1 1-1,2-1 1,-1 1-1,1-1 1,0 1 0,0 0-1,1-1 1,0 1-1,0-1 1,1 0 0,0 1-1,0-1 1,0 0-1,1 0 1,1 3 16,-2-5-119,0-1 0,1 1 0,-1 0-1,1 0 1,0-1 0,0 0 0,1 0 0,-1 0-1,1 0 1,-1 0 0,1 0 0,0-1 0,0 0-1,0 0 1,0 0 0,1 0 0,-1-1 0,0 1-1,1-1 1,-1 0 0,1-1 0,-1 1 0,1-1-1,-1 0 1,3 0 119,2-1-471,-1 0 1,0 0-1,1-1 0,-1 0 0,0 0 0,0-1 0,5-3 471,20-16-672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52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31 15616,'-17'-27'5039,"16"27"-4964,1 0 0,0-1-1,0 1 1,0 0 0,0 0-1,0 0 1,0-1 0,0 1-1,-1 0 1,1 0 0,0 0 0,0 0-1,0-1 1,0 1 0,-1 0-1,1 0 1,0 0 0,0 0-1,0 0 1,0 0 0,-1 0-1,1 0 1,0 0 0,0 0-1,-1-1 1,1 1 0,0 0-1,0 0 1,0 0 0,-1 0-1,1 0 1,0 0 0,0 1-1,0-1 1,-1 0 0,1 0 0,0 0-1,0 0 1,0 0 0,-1 0-75,1 0 122,0 1 1,-1-1 0,1 1 0,0-1 0,-1 0 0,1 1 0,0-1 0,0 0 0,-1 1 0,1-1 0,0 1-1,0-1 1,0 1 0,0-1 0,0 1 0,0-1 0,0 1 0,0-1 0,0 1-123,-1 4 409,3 26 718,3-6-821,1 0-1,2 0 1,8 19-306,30 83 116,-27-72-264,-12-35-740,49 133 291,-35-102-5296,3-1-7395,-21-42 8979</inkml:trace>
  <inkml:trace contextRef="#ctx0" brushRef="#br0" timeOffset="1">44 421 13952,'-40'-8'5183,"40"8"-4031,-3 0 736,3 0 32,7 5-960,0-5-256,19 0-448,-7 0-128,26 0-64,-10 0-192,19 3 0,-19 1-3040,1 2-1312,-8 1 2273,-4 11 1087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5:5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52 348 12032,'-7'-1'5004,"11"6"-2068,16 5 979,-13-9-3643,1-1 0,-1 0 0,0 0 1,0 0-1,0-1 0,0 0 0,2 0-272,46-14 378,-47 13-310,30-12 253,-37 13-317,0 1 1,0-1-1,0 1 0,0-1 0,1 0 0,-1 1 1,0-1-1,0 0 0,0 0 0,-1 0 1,1 0-1,0 0 0,0 0 0,0 0 0,-1 0 1,1 0-1,-1 0 0,1 0 0,0 0 1,-1-1-1,0 1 0,1 0 0,-1 0 1,0-1-5,0 1-22,0 0 1,0 0 0,-1 0 0,1 0 0,0 0 0,-1 0 0,1 0 0,-1 0 0,1 0 0,-1 0-1,0 0 1,1 0 0,-1 0 0,0 0 0,1 1 0,-1-1 0,0 0 0,0 0 0,0 1 0,0-1-1,0 1 1,0-1 0,0 1 0,0-1 0,0 1 0,0-1 0,-1 1 21,-5-3-140,-12-7-158,0 1-1,-1 1 1,-5-1 298,0 0 23,-19-11-23,37 17 116,0-1 1,1 0-1,0 0 0,0 0 1,0-1-1,0 0 1,1 0-1,-3-3-116,7 6 50,0 1 1,0-1-1,-1 0 0,1 1 1,0-1-1,1 0 0,-1 0 1,0 1-1,0-1 0,1 0 1,-1 0-1,1 0 0,-1 0 1,1 0-1,0 0 0,0 0 1,0 0-51,1-2 90,-1 0-1,1 0 1,1 0 0,-1 1 0,0-1-1,1 0 1,0 1 0,0-1 0,0 1-90,3-6-68,0 1 0,1-1 0,0 1-1,0 0 1,1 1 0,0 0 0,1 0 0,-1 0 0,1 1 0,1 0 0,-1 1 0,1-1 0,1 1 68,5 0-3718,-13 5 2940,-1 0 1,1 0 0,-1 0-1,1 0 1,-1 0 0,1 1-1,-1-1 1,1 0-1,-1 1 1,1-1 0,-1 1-1,1-1 1,0 1 777,14 7-5285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7.9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51 283 12288,'-9'-5'4214,"6"4"207,8 3-1195,4 1-3059,-1 0 0,1 0 0,1-1 0,-1 0 0,0-1 0,0 0 0,1-1 0,-1 1 1,0-2-1,1 1 0,-1-2 0,0 1 0,0-1 0,0 0 0,3-2-167,-10 3 22,1 1-1,-2-1 1,1 0-1,0 0 1,0 0-1,0 0 0,0 0 1,0 0-1,-1-1 1,1 1-1,-1-1 1,1 1-1,-1-1 1,1 1-1,-1-1 1,0 0-1,0 0-21,0 1 11,-1-1 0,0 1 0,1 0 0,-1 0 0,0-1 0,0 1 0,0 0 0,0-1 0,0 1 0,0 0 0,-1-1 0,1 1 0,0 0 0,-1-1 0,1 1 0,-1 0 0,1 0 0,-1 0 0,0-1 0,1 1 0,-1 0 0,0 0 0,0 0 0,0 0 0,0 0-11,-9-9-13,0 1 0,0 1 0,-1 0 0,0 1 0,0 0-1,-1 0 1,1 1 0,-1 1 0,-5-2 13,-24-11-36,30 12 31,6 4 5,0 0 0,0-1 0,0 0 0,1 0 0,-1 0-1,1 0 1,0-1 0,-1 0 0,5 3 0,-1 1 0,0-1 0,1 0 0,-1 0 0,1 0 0,-1 0 0,1 0 0,0 0 0,-1 0 0,1 0 0,0 0 0,0 0 0,0 0 0,-1 0 0,1 0 0,0 0 0,0 0 0,1 0 0,-1 0 0,0 0 0,0 0 0,0 0 0,1 0 0,-1 0 0,0 0 0,1 0 0,-1 1 0,1-1 0,-1 0 0,1 0 0,0 0 0,1-2 0,0 0 0,0 0 0,1 0 0,-1 1 0,1-1 0,0 1 0,0-1 0,0 1 0,9-5 19,-1 0 1,1 0-1,0 1 0,0 1 0,1 0 0,1 0-19,-7 3-640,-1 1 0,1 0 0,0 0 0,-1 0-1,1 1 1,0 0 640,-3 0-1253,0 0-1,1 1 1,-1 0-1,0-1 1,0 2-1,0-1 1,-1 0-1,1 1 1,0-1-1,0 2 1254,18 10-4954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40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33 137 8576,'-17'-22'5842,"6"8"1590,10 14-7313,1-1-1,-1 1 1,1-1-1,0 0 1,-1 0-1,1 1 1,0-1-1,-1 0 1,1 1-1,0-1 1,0 0-1,0 0 1,0 1-1,0-1 1,0 0-1,0 0 1,0 0-1,0 1 1,0-1-1,0 0 1,0 0-1,1 1 1,-1-1-1,0 0 1,1 1-1,-1-1 1,0 0 0,1 0-120,12-18 374,-7 13-306,0 0 1,0 0 0,0 1-1,1 0 1,0 0 0,0 1-1,0 0 1,1 0 0,0 0-1,-1 1 1,1 0 0,0 1 0,5-1-68,-11 3 6,0-1 1,0 1-1,1 0 1,-1 1-1,0-1 1,0 0-1,0 1 1,0-1-1,0 1 1,0-1-1,0 1 1,0 0-1,0 0 1,0 0-1,0 0 1,0 0-1,-1 0 1,1 1-1,0-1 1,-1 1-1,1-1 1,-1 1-1,0-1 1,1 1-1,-1 0 1,0 0-1,0 0 1,0-1-1,0 1 1,0 0-1,-1 0 1,1 0-1,-1 0 1,1 1-1,-1-1 1,0 0-1,1 0 1,-1 0-1,0 0 1,-1 0-1,1 2-6,-3 10 27,-1 1 0,0-1 0,-1 0 0,0 0 0,-2-1 0,-1 3-27,1-2 4,-15 29 38,14-30-64,1 1 1,0 1 0,1-1 0,-3 12 21,5-14-41,1 0 1,1 1 0,0-1-1,1 0 1,0 10 40,1-18-11,1 0 0,-1-1 0,1 1 0,-1 0 0,1-1 0,0 1 0,1-1 0,-1 0 0,1 1 0,0 1 11,-1-4-7,1 1 0,-1 0 0,0 0 0,1-1 0,0 1 0,-1 0 0,1-1 0,0 0-1,0 1 1,0-1 0,0 0 0,0 0 0,0 0 0,0 0 0,0 0 0,0-1 0,2 1 7,9 1 15,0 0 0,1-2 0,-1 1-1,0-2 1,0 0 0,6-1-15,8 0-2878,0 0-3794,-27 2 6554,1 0 1,-1 0 0,0 0-1,1 0 1,-1 0 0,0 0 0,1 0-1,-1 0 1,0 1 0,1-1-1,-1 0 1,1 0 0,-1 0-1,0 0 1,1 0 0,-1 1-1,0-1 1,0 0 0,1 0-1,-1 0 1,0 1 117,5 11-1173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4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69 185 4992,'-1'1'693,"-1"0"-1,1 0 1,-1 1 0,1-1 0,-1 1-1,1-1 1,0 1 0,-2 1-693,-2 4 2980,3-5-2369,1-1-1,-1 1 0,0-1 0,0 0 1,0 1-1,0-1 0,0 0 0,0 0 1,-1-1-1,1 1 0,0 0 0,0-1 1,-1 1-1,1-1-610,1 0 90,1 0 0,-1 0 0,1 1 0,-1-1 0,0 0 0,1 0 0,-1 0 0,0 0 0,1 0 0,-1-1 0,1 1 0,-1 0 0,0 0 0,1 0 0,-1 0 0,1-1 1,-1 1-1,1 0 0,-1-1 0,1 1 0,-1 0 0,1-1 0,-1 1 0,1 0 0,-1-1 0,1 1 0,-1-1 0,1 1 0,0-1 0,-1 1 0,1-1 0,0 1 0,0-1 0,-1 0 0,1 1 0,0-1 0,0 1 0,0-1 0,0 0 0,0 1 0,0-1 0,0 1 1,0-1-1,0 0 0,0 1 0,0-1 0,0 0 0,0 1 0,0-1 0,0 1 0,1-1-90,3-12 169,0 1-1,1-1 1,1 1 0,0 1-1,0-1 1,1 1-1,1 0 1,7-7-169,-8 9 17,1 1-1,0 0 1,0 0-1,1 1 1,0 0-1,1 0 1,6-3-17,-9 6-8,0 1 1,0-1-1,1 2 0,-1-1 1,0 1-1,1 0 1,0 1-1,-1-1 0,1 1 1,0 1-1,7 0 8,-11 0-12,0 1-1,0 0 1,0 0 0,0 0-1,0 1 1,0-1 0,0 1-1,0 0 1,-1 0 0,1 0-1,0 0 1,-1 1 0,0 0-1,0-1 1,0 1 0,2 2 12,-5-4-7,1 0 0,0 0 1,-1 0-1,1 0 1,-1 0-1,1 0 0,-1 0 1,0 1-1,1-1 0,-1 0 1,0 0-1,0 0 0,0 0 1,0 0-1,0 1 0,0-1 1,0 0-1,0 0 0,0 0 1,-1 0-1,1 1 0,0-1 1,-1 0-1,1 0 0,-1 0 1,1 0-1,-1 0 7,-2 5-28,-1-1 0,1 0 0,-1 0 0,-3 3 28,3-3-44,-38 42-131,27-32 97,1 0 0,-11 16 78,24-28-27,-1-1 0,0 1 0,1 0 0,-1-1 0,1 1 0,0 0 0,0 0 0,0 0 0,0 0 0,1 0 0,-1 0 0,1 0 0,0 0 0,0 0 0,0 0 0,0 0 0,0 0 0,1 0 0,-1 0 0,1 0 27,0 1-43,1 0 0,0-1 1,-1 1-1,1-1 1,0 0-1,1 0 1,-1 1-1,1-2 1,-1 1-1,1 0 1,0 0-1,0-1 1,0 1-1,0-1 1,3 1 42,12 7-99,-11-6 86,0 0 0,0 1 0,0 0 0,0 0 0,-1 0 1,1 1 12,-7-5 28,1 0 1,0 0 0,0 1-1,0-1 1,-1 0 0,1 1-1,-1-1 1,1 0 0,-1 1-1,1-1 1,-1 1 0,0-1-1,0 0 1,0 1 0,1-1-1,-1 1 1,-1-1 0,1 1-1,0-1 1,0 1 0,-1-1-1,1 0 1,0 1 0,-1-1-1,0 1 1,1-1 0,-1 0-1,0 0 1,1 1 0,-1-1-1,-1 1-28,-2 4 202,-1 0 0,0 0 0,0-1 0,-1 0 0,-4 4-202,-1 0 102,0-1 1,0 0-1,-1-1 0,0 0 1,0-1-1,-1-1 0,1 0 1,-1 0-1,-1-1 0,1-1 0,-12 2-102,9-7-1019,14-1-592,8-3 476,8 0 351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6528,'-1'-7'2508,"1"-2"-867,5 7 5804,-5 2-5210,0 0-353,0 0-799,0 0-224,1 2-97,1 8-537,0-1 0,0 1 0,-1 0-1,-1 0 1,0 0 0,0 4-225,0-1 65,-1 112 153,1 108-362,1-108-2986,0-116 1164,-1-8 1858,0-1 0,0 0 0,0 0 0,0 0 0,0 0 0,0 1 0,0-1 0,0 0 0,0 0 0,0 0 0,0 0 0,0 1-1,0-1 1,0 0 0,0 0 0,0 0 0,0 0 0,0 1 0,0-1 0,0 0 0,0 0 0,0 0 0,0 0 0,1 0 0,-1 1-1,0-1 1,0 0 0,0 0 0,0 0 0,0 0 0,0 0 0,1 0 0,-1 0 0,0 0 0,0 0 0,0 1 0,0-1 0,1 0-1,-1 0 1,0 0 0,0 0 0,0 0 0,0 0 0,1 0 0,-1 0 0,0 0 0,0 0 0,0 0 0,0 0 0,1 0 0,-1-1 108,7-5-912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32 13312,'-4'-5'1438,"2"4"-990,1 0 0,-1-1 0,1 1 0,-1-1 0,1 1 0,0-1 1,0 1-1,0-1 0,0 0 0,0 1 0,0-1 0,1 0 0,-1 0 0,0-1-448,1 2 1547,1 2-1375,0 1 0,1 0 1,-2 0-1,1 0 0,0 0 0,0 0 0,-1 0 1,1 0-1,-1 0 0,1 0 0,-1 0 0,0 0-172,4 16 121,7 12-103,1-1 1,1 0 0,1 0-1,15 19-18,-26-44 6,0 0 0,0-1 1,1 1-1,0-1 0,-1 0 0,1 0 0,0 0 0,1 0 0,-1-1 0,0 1 1,1-1-1,-1 0 0,1-1 0,0 1 0,0-1 0,-1 0 0,1 0 0,0 0 1,0-1-1,0 0 0,0 0 0,0 0 0,0-1 0,0 1 0,0-1 0,0 0 1,4-2-7,3-3 7,0 0 0,-1 0 0,1-1 1,-1-1-1,-1 0 0,0 0 0,0-1 0,0 0 1,-1-1-1,-1 0 0,0 0 0,0-1 1,-1 0-1,4-8-7,16-23 11,-21 29-87,-6 13 76,0-1 0,0 0 0,1 0 0,-1 1 0,0-1 0,0 0 0,1 1 0,-1-1 0,0 0 0,1 1 0,-1-1 0,1 1 0,-1-1 1,1 0-1,-1 1 0,1-1 0,-1 1 0,1 0 0,0-1 0,-1 1 0,1 0 7,-1 0 0,0 1 1,0-1-1,1 1 0,-1-1 0,0 0 1,0 1-1,0-1 0,0 1 0,0-1 1,1 0-1,-1 1 0,0-1 0,0 1 1,0-1-1,0 1 0,0-1 0,0 1 1,0-1-1,0 0 0,-1 1 0,1-1 1,0 1-8,-2 16 30,2-13-40,-3 18 8,1 1 1,2-1 0,0 0 0,1 0 0,3 14 1,-2-23-89,11 49-1967,-11-55 1778,0 0 0,0 0 1,1-1-1,0 1 0,1-1 0,-1 1 0,4 2 278,4 3-550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2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46 333 13952,'-7'1'1353,"-13"3"2478,19-4-3489,0 0 0,0 0 1,0 0-1,0 0 0,0 0 0,0 0 1,0 0-1,0-1 0,0 1 0,0 0 0,0-1 1,0 1-1,1 0 0,-1-1 0,0 1 1,0-1-1,0 1-342,1-1 64,-1 1 0,1-1 0,0 1-1,0-1 1,0 1 0,0-1 0,0 0 0,0 1 0,0-1 0,0 1-1,0-1 1,0 1 0,0-1 0,0 1 0,0-1 0,0 1 0,0-1 0,0 0-64,1-2 135,16-93 463,22-72-598,-39 167 1,1-4-15,0 1 0,0-1-1,0 1 1,1 0 0,0-1 0,-1 1 0,1 0-1,1 0 1,-1 0 0,1 1 0,2-4 14,-5 7-5,1-1 0,-1 1 1,1 0-1,0 0 0,-1 0 0,1 0 0,0-1 1,-1 1-1,1 0 0,-1 0 0,1 0 1,0 0-1,-1 0 0,1 1 0,0-1 1,-1 0-1,1 0 0,-1 0 0,1 0 0,0 1 1,-1-1-1,1 0 0,-1 1 0,1-1 1,-1 0-1,1 1 0,-1-1 0,1 1 1,-1-1-1,1 0 0,-1 1 0,0-1 0,1 2 5,12 17-23,-9-13-106,59 114 531,-35-58-1458,-6 2-3580,-15-25-1636,-6-24 5030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12800,'0'-4'9093,"6"-1"-5653,15-5-4722,-7 4 1870,26-15-954,1 3 0,1 1 0,2 2 366,-29 12-4174,-14 3 3932,-1 0-1,0 0 0,1 1 0,-1-1 0,0 0 0,0 0 0,1 0 0,-1 0 1,0 1-1,1-1 0,-1 0 0,0 0 0,0 1 0,0-1 0,1 0 0,-1 0 1,0 1-1,0-1 0,0 0 0,0 1 0,0-1 0,1 0 0,-1 1 1,0-1-1,0 0 0,0 1 0,0-1 0,0 0 0,0 1 0,0-1 0,0 0 1,0 1-1,0-1 0,0 0 0,0 0 0,-1 1 0,1-1 0,0 1 243,-2 13-3994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 10368,'-6'-15'3365,"5"12"-1824,1 3 363,0 0 341,0 0-351,0 0-332,0 0-1478,0 1 0,1-1 0,-1 0 0,0 1 0,1-1 0,-1 1 0,0-1-1,1 1 1,-1-1 0,0 0 0,0 1 0,0-1 0,1 1 0,-1-1 0,0 1-1,0 0 1,0-1 0,0 1 0,0-1 0,0 1-84,1 4 162,7 21 166,-2 0-1,3 27-327,-9-52 1,8 37 141,-5-27-1091,0 1 0,-1-1 1,0 1-1,-1 6 949,-1-13-1985,0-5 1768,0 1 0,0-1 0,0 0 0,0 0 0,0 0 0,-1 1 0,1-1 0,0 0 0,0 0 0,0 0 0,0 0 0,0 1 0,0-1 0,0 0 0,0 0 0,-1 0 0,1 0 0,0 0 0,0 0 0,0 1 0,0-1 0,-1 0 0,1 0 0,0 0 0,0 0 0,0 0 0,0 0 0,-1 0 0,1 0 0,0 0 0,0 0 0,0 0 0,-1 0 0,1 0 0,0 0 0,0 0 0,0 0 0,0 0 0,-1 0 0,1 0 0,0 0 0,0 0 0,0 0 0,-1 0 0,1 0 0,0 0 0,0-1 0,0 1 0,0 0 217,-5-2-1616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62 12672,'0'-1'210,"-1"1"1,1 0 0,0-1 0,-1 1-1,1 0 1,0-1 0,-1 1 0,1-1-1,0 1 1,0-1 0,-1 1 0,1 0-1,0-1 1,0 1 0,0-1 0,0 1-1,0-1 1,0 1 0,-1-1 0,1 1-1,0-1 1,0 1 0,1-1 0,-1 1-1,0-1 1,0 1 0,0-1 0,0 1-1,0-1-210,1 0 274,1 1 0,-1-1 0,0 1-1,0-1 1,0 1 0,0-1 0,1 1 0,-1 0-1,0 0 1,0-1 0,1 1 0,0 0-274,72-12 3294,-53 7-3055,1 1 0,-1 1 0,1 1 0,15 1-239,32 7 340,-31-3-1745,20 0 1405,-45-4-678,0 1-1,0-2 1,0 0-1,0 0 1,-1-1-1,7-3 679,12-5-704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11392,'-1'0'178,"1"0"0,0-1 0,0 1 1,-1 0-1,1-1 0,0 1 0,0 0 1,-1 0-1,1-1 0,0 1 0,-1 0 1,1 0-1,-1 0 0,1 0 0,0 0 1,-1-1-1,1 1 0,0 0 0,-1 0 1,1 0-1,-1 0 0,1 0 0,0 0 1,-1 0-1,1 0 0,-1 0 0,1 0 1,0 1-1,-1-1 0,1 0 0,0 0 1,-1 0-1,1 0 0,0 1-178,-1-1 291,0 1 1,1 0-1,-1 0 1,1 0-1,0 0 0,-1-1 1,1 1-1,0 0 0,-1 0 1,1 0-1,0 0 1,0 0-1,0 0 0,0 0-291,1 35 2282,30 188-2298,-30-216-137,-1 0-484,1 0 0,1 0 0,-1 0 1,1-1-1,0 1 0,2 3 637,-3-11-236,-1 1 0,0-1 0,1 0 0,-1 1 0,0-1 0,1 0 0,-1 1 0,1-1 0,-1 0 0,1 1 0,-1-1 0,1 0 0,-1 0 0,1 0 0,-1 1 0,1-1 0,-1 0 0,1 0 0,-1 0 0,1 0 0,-1 0 0,1 0 0,-1 0 0,1 0 0,-1 0 0,1 0 0,-1 0 0,1 0 0,-1-1 0,1 1 0,-1 0 0,1 0 0,-1 0 0,1-1 0,-1 1-1,1 0 1,-1-1 0,0 1 0,1 0 236,-1-1-42,12-5-2022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8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12 13312,'-21'-12'4346,"19"13"-482,3 6-1699,5 15-1020,0 0-948,1 27-180,-2 1 0,-3-1 1,-1 3-18,-2-17-4127,-4 14 4127,5-46-606,0-1 1,-1 0-1,1 0 0,-1 0 1,1 0-1,-1 0 0,0 0 1,0-1-1,0 1 1,0 0-1,0 0 0,0 0 1,-1-1-1,1 1 0,0-1 1,-2 2 605,-4 2-1120</inkml:trace>
  <inkml:trace contextRef="#ctx0" brushRef="#br0" timeOffset="1">1 209 13312,'0'-11'4991,"7"11"-3871,22-7 256,-6 7-192,15-3-640,14-2-64,0-5-288,4 0-128,-4-5-6304,-7 4-2815,-5 7 4543,-5 11 2304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8.4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272 68 8704,'0'-8'1436,"1"6"-1011,-1 1 0,0-1 0,0 1 1,0-1-1,0 1 0,0-1 0,0 1 0,0-1 0,0 1 0,-1-1 1,1 1-1,0 0 0,-1-1 0,1 1 0,-1-1 0,0 1 1,0 0-1,1-1 0,-1 1 0,0 0 0,0 0 0,0 0 1,0 0-1,0 0 0,0 0 0,-1-1-425,-4-1 343,-1 0 1,1 0-1,-1 0 0,1 1 0,-1-1 0,0 2 1,0-1-1,0 1 0,0 0 0,0 0 1,0 1-1,0 0 0,0 1 0,0-1 1,-4 2-344,2-1 109,-1 2-1,1-1 1,0 1 0,0 0 0,1 1 0,-1 0 0,1 1 0,-1-1 0,1 2 0,1-1-1,-5 5-108,8-7 10,0 1 0,1 0 0,0 0 0,-1 1-1,2-1 1,-1 1 0,0-1 0,1 1 0,0 0-1,0 0 1,0 0 0,1 2-10,0-5 6,0 0-1,1 0 1,-1 0 0,1 0-1,0 0 1,0 0 0,0 0-1,0 1 1,0-1 0,0 0-1,1 0 1,-1 0 0,1 0-1,-1 0 1,1 0-1,0 0 1,0 0 0,-1-1-1,1 1 1,1 0 0,-1 0-1,0-1 1,0 1 0,1 0-1,-1-1 1,1 1 0,-1-1-1,1 0 1,0 0 0,-1 1-1,1-1 1,1 0-6,1 1 27,1-1 0,-1 1 0,0-1 0,1 0 1,-1 0-1,1 0 0,0-1 0,-1 0 0,1 0 0,-1 0 0,3-1-27,-4 1 40,1 0 0,-1-1-1,0 0 1,1 0 0,-1 0-1,0 0 1,0-1 0,0 1-1,0-1 1,0 0 0,0 0 0,-1 0-1,1 0 1,-1 0 0,1 0-1,1-3-39,2-4-85,-1 0 0,0 0 0,0-1 0,-1 1 0,-1-1 0,1 0-1,-2 0 1,1 0 0,-1-2 85,4-15-3425,-6 27 3305,0 0 1,0-1-1,0 1 1,0-1-1,0 1 1,0-1-1,1 1 1,-1-1-1,0 1 1,0 0-1,0-1 1,0 1 0,1-1-1,-1 1 1,0 0-1,0-1 1,1 1-1,-1 0 1,0-1-1,0 1 1,1 0-1,-1-1 1,0 1-1,1 0 1,-1 0 0,1-1-1,-1 1 1,0 0-1,1 0 1,-1 0-1,1 0 1,-1-1-1,1 1 1,-1 0-1,0 0 1,1 0-1,-1 0 1,1 0 0,-1 0-1,1 0 1,-1 0-1,1 0 1,-1 0-1,0 1 1,1-1 119,11 6-678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8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12 12032,'-8'-4'762,"5"3"83,0 0-1,0 0 0,0 0 1,0 0-1,0 0 0,0 0 1,-2 1-845,5 0 163,-1 0 0,0 0-1,0 0 1,0 0 0,1 0 0,-1 1 0,0-1 0,0 0 0,1 0 0,-1 1-1,0-1 1,1 1 0,-1-1 0,0 0 0,1 1 0,-1 0 0,1-1 0,-1 1-1,0-1 1,1 1 0,0-1 0,-1 1 0,1 0 0,-1-1 0,1 1 0,0 0-1,-1 0 1,1-1 0,0 1 0,0 0 0,-1 0-163,-4 17 277,0 0-1,1 0 1,1 1 0,0 2-277,2-11-20,1 0 0,0-1 1,0 1-1,1 0 0,0-1 1,0 1-1,1-1 0,3 8 20,-4-13 13,1-1-1,-1 0 0,1 0 1,0 0-1,0 0 1,0 0-1,0 0 0,0 0 1,1-1-1,-1 1 1,1-1-1,0 0 0,0 0 1,-1 0-1,1 0 0,1 0 1,-1 0-1,0-1 1,0 0-1,1 1 0,-1-1 1,0-1-1,1 1 1,-1 0-1,1-1 0,-1 0 1,1 1-1,0-2 0,-1 1 1,1 0-1,1-1-12,15-1-69,-1-1 0,0-1-1,0 0 1,-1-2 0,1 0-1,-1-1 1,-1-1 0,14-7 69,-26 12-1590,0-1 1,0 0 0,0 0-1,2-2 1590,-5 2-2431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9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14976,'0'0'5631,"12"4"-4383,9-11 64,-6 10-224,6-6-544,14-2-64,10-5-192,7-4-128,-8 0-64,-3-4-1760,-13 3-800,-7 7 1248,-18 2 576</inkml:trace>
  <inkml:trace contextRef="#ctx0" brushRef="#br0" timeOffset="1">61 207 14464,'3'4'5439,"9"-1"-4223,13-3-128,-10 0-384,18-3-480,7-4-64,0 0-6336,0-4-2847,-3 4 4511,-13 7 2240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3 234 13312,'0'0'120,"0"0"0,-1 0 0,1 0 0,0 0 0,0 0 0,0 0 0,0 0 0,0 1 0,0-1 0,0 0 0,-1 0 1,1 0-1,0 0 0,0 0 0,0 0 0,0 0 0,0 1 0,0-1 0,0 0 0,0 0 0,0 0 0,0 0 0,0 0 1,0 1-1,0-1 0,0 0 0,0 0 0,0 0 0,0 0 0,0 0 0,0 0 0,0 1 0,0-1 0,0 0 0,0 0 0,0 0 1,0 0-1,0 0 0,0 1 0,0-1 0,0 0 0,0 0 0,0 0 0,0 0 0,1 0 0,-1 0 0,0 0 0,0 1-120,9 4 2759,-7-5-2504,0 1 1,1-1-1,-1 1 0,0-1 1,0 1-1,0-1 1,0 0-1,0 0 1,2 0-256,-2-2 130,1 1 0,0-1 0,-1 1 0,1-1 0,-1 0 0,1 0 0,-1 0 0,0 0 0,0-1 1,0 1-1,0-1 0,0 1 0,0-1 0,-1 0-130,3-4 118,0 0 0,-1-1 0,1 1 0,0-8-118,1-6 114,-2 1 1,0-1-1,-1 0 1,-1-6-115,1-11 27,-2 36-36,0 1 0,0-1 1,0 1-1,0 0 0,0-1 0,0 1 0,0-1 0,1 1 1,-1 0-1,1-1 0,-1 1 0,1-1 9,5 16-188,-1 1 98,-2-6-171,1 1-1,0-1 1,0 0 0,1-1-1,0 1 1,0-1 0,6 7 261,-9-13-64,0 0 0,1 0 0,-1 1 0,0-1 0,1-1 0,0 1 0,-1 0 0,1-1 0,0 1 0,0-1 0,-1 0 0,1 0 0,0 0 0,0 0 0,0 0 0,1-1 0,-1 0 0,0 1 0,0-1 0,0 0 0,0 0 0,0-1 0,0 1 0,0-1 0,0 1 0,3-2 64,-1 0 105,1 0 1,-1 0-1,1-1 1,-1 0-1,0 0 0,0 0 1,0-1-1,-1 1 1,1-1-1,-1 0 1,3-4-106,4-6 363,0 0 1,-1 0 0,1-5-364,7-9 378,-18 28-375,0 0-1,0-1 1,0 1-1,0 0 1,0 0 0,0 0-1,0 0 1,0 0-1,0 0 1,0 0-1,0 0 1,0 0-1,0 0 1,0 0 0,0 0-1,0 0 1,0-1-1,0 1 1,0 0-1,0 0 1,0 0-1,0 0 1,0 0 0,0 0-1,1 0 1,-1 0-1,0 0 1,0 0-1,0 0 1,0 0-1,0 0 1,0 0 0,0 0-1,0 0 1,0 0-1,0 0 1,0 0-1,0 0 1,0 0-1,0 0 1,1 0 0,-1 0-1,0 0 1,0 0-1,0 0 1,0 0-1,0 0 1,0 0-1,0 0 1,0 0 0,0 0-1,0 0 1,0 0-1,0 0 1,0 0-1,0 0 1,0 0 0,1 0-1,-1 0 1,0 0-1,0 0 1,0 0-1,0 1 1,0-1-3,0 7 70,-3 21-88,1-9-11,2-3-206,0-1-1,1 0 1,1 1 0,0-1 0,2 0-1,-1 0 1,2 0 0,0 0 0,4 7 235,-7-19-746,-1 0-1,1 0 1,0 0 0,0 0 0,1-1 0,-1 1 0,1-1 0,-1 1 0,1-1 746,0 0-400,4 6-538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7:59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12544,'1'-1'665,"-1"0"1,0 0-1,0-1 1,0 1-1,1 0 1,-1 0 0,1 0-1,-1 0 1,1-1-1,-1 1 1,1 0-666,17-21 4004,-5 7-2476,-3-2-1091,-2 1 1,0-2 0,0 1 0,0-5-438,-4 9 3,1-1 0,1 1 0,0 0 0,0 1 0,1 0 0,1 0 0,0 0 1,3-2-4,-10 13-6,0 0 0,0 0 1,0 0-1,-1 0 1,1 1-1,0-1 0,0 0 1,0 0-1,0 1 1,1-1-1,-1 1 0,0-1 1,0 1-1,0-1 1,0 1-1,1 0 1,-1-1-1,0 1 0,0 0 1,1 0-1,-1 0 1,0 0-1,0 0 6,2 1-11,-1 0 0,0-1 0,0 2 0,0-1 0,-1 0 0,1 0 0,0 1-1,0-1 1,-1 1 0,1-1 0,-1 1 0,2 1 11,16 19-105,0 0-1,-1 1 0,-2 1 1,0 1-1,11 26 106,-25-49-298,-1 0-1,0 0 1,0 0-1,-1 1 1,1-1 0,0 0-1,-1 0 1,1 1-1,-1-1 1,1 0-1,-1 0 1,0 1-1,0-1 1,0 0 0,-1 1-1,1-1 1,0 0-1,-1 1 1,0-1-1,1 0 1,-1 0-1,0 0 1,0 1 0,0-1-1,-1 0 299,-5 8-939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0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76 13056,'-8'-15'4927,"16"12"-3839,4-4 608,4 7 0,0-5-768,13-1-160,-1-6-416,7 6-160,-2-6-96,-5 6-3168,1 2-1376,-1 11 2241,0 8 1087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9472,'-7'-15'3520,"-2"15"-2752,9 3 1056,0-3 1055,0 20-831,0 3-672,4 7-480,1 1-544,2 5-224,1 7-32,1-3-128,-2-4 0,2-5-320,-6-6-96,-3-7-1952,4-10-832,-4-11 1665,0-9 799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14464,'-9'0'5343,"14"6"-4127,2-6-32,7 8-192,5-8-416,17 4-32,13-4-224,19 0-64,-4-4-128,-3 4-160,-5-3-64,-8 3-5152,-4 0-2303,-8 0 3807,-8 7 1856</inkml:trace>
  <inkml:trace contextRef="#ctx0" brushRef="#br0" timeOffset="1">641 36 14464,'-21'-15'5439,"21"20"-4223,0-10 352,0 5-64,0 8-960,0 9-288,-5 4-160,3 12-32,-3 3-32,5 7-224,5-5-32,2 2-896,5-4-288,4-8-1120,5-5-416,-2-10 1569,2-6 735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1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44 13696,'-8'-4'1127,"-1"0"241,0-1 0,-1-1 0,2 1 0,-1-1 0,-4-5-1368,12 11 164,1-1-1,-1 1 1,0 0 0,1-1-1,-1 1 1,0 0-1,0 0 1,1-1-1,-1 1 1,0 0-1,0 0 1,0 0 0,1 0-1,-1 0 1,0 0-1,0 0 1,0 0-1,1 1 1,-1-1-164,-3 0 402,-2 1-304,1 1 1,-1-1 0,0 1 0,1 0 0,-1 0 0,1 1 0,0-1 0,0 1 0,-4 3-99,-9 4 96,4-3-36,0 1 0,1 0-1,0 1 1,0 1 0,1 0 0,0 0-1,-6 9-59,14-14-37,0-1 0,1 1-1,0-1 1,0 1 0,1 0-1,-1 0 1,1 1 0,0-1-1,0 0 1,0 5 37,1-6-121,1 0 1,-1 0-1,1 0 0,0 1 1,1-1-1,-1 0 0,1 0 1,-1 0-1,1 0 0,1 0 1,-1 0-1,0 0 0,1 0 1,0 0-1,1 2 121,35 50-3328,-21-30 2677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1 326 15616,'0'-9'5435,"10"-4"-3249,-3 6-1264,10-16 56,0-1 0,-2-1 0,9-17-978,1-15 48,-12 29-54,0 0 1,15-22 5,-27 49-7,0 0 1,-1-1-1,1 1 1,0 0-1,0 0 0,0 0 1,0 0-1,0 0 1,0 0-1,0 0 1,1 0-1,-1 0 0,0 0 1,0 0-1,1 1 1,-1-1-1,1 1 1,-1-1-1,0 1 1,1-1-1,-1 1 0,1 0 1,0 0 6,-1 0-10,1 1 1,0-1-1,0 1 0,0-1 1,-1 1-1,1 0 0,0 0 1,-1 0-1,1 0 1,-1 0-1,1 0 0,-1 1 1,1-1-1,-1 0 0,0 1 1,0-1-1,1 1 10,82 90-183,-60-66 4,-22-24-75,-1-1 0,1 1 0,-1 0 0,0-1 0,0 1 0,0 0 0,0 0 0,0 0 0,0 0 1,0 0-1,-1 0 0,1 1 0,-1-1 0,1 0 0,-1 0 0,0 0 0,0 0 0,0 1 1,0-1-1,0 0 254,-1 4-1257,-1 1 0,0-1 0,0-1 1,0 1-1,0 0 0,-3 2 1257,-6 11-1386</inkml:trace>
  <inkml:trace contextRef="#ctx0" brushRef="#br0" timeOffset="1">81 216 13312,'-36'-17'4927,"28"12"-3839,5 5-320,14 0 1728,9 0-1408,8-3-448,17-7-352,-1-2-224,-8 2-1600,16-1-704,-8 1 1120,8 2 544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18 15104,'-16'-15'4959,"16"15"-4864,0-1 0,0 1 0,-1 0-1,1 0 1,0 0 0,0-1 0,0 1-1,-1 0 1,1 0 0,0 0-1,0 0 1,0 0 0,-1-1 0,1 1-1,0 0 1,0 0 0,-1 0 0,1 0-1,0 0 1,0 0 0,-1 0-1,1 0 1,0 0 0,0 0 0,-1 0-1,1 0 1,0 0 0,0 0 0,-1 0-1,1 0 1,0 0 0,0 1 0,-1-1-1,1 0 1,0 0 0,0 0-1,-1 0 1,1 1-95,-5 7 1132,4-5-152,-1 0-933,0-1 1,1 0-1,0 1 0,-1-1 0,1 1 0,0-1 1,0 1-1,0-1 0,1 1 0,-1 0 0,0-1 1,1 1-1,0 0 0,0 0 0,0-1 0,0 2-47,0 9-90,1 0-1,3 10 91,-4-20 24,1 4-24,1 0 0,0 1 1,0-1-1,1-1 0,-1 1 0,2 0 1,-1-1-1,1 1 0,0-1 1,0 0-1,-1-2 33,0 0-1,0 0 1,0-1 0,1 0 0,-1 0 0,1 0 0,0 0 0,0 0-1,0-1 1,0 1 0,1-1 0,-1 0 0,0-1 0,1 1 0,3 0-33,10 0 87,0 0 1,1-1-1,-1-1 1,13-2-88,-12 1-645,0 0 0,0 2 1,17 2 644,-15 3-294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9.0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41 14208,'-4'-4'1985,"4"3"-1617,-1 1 0,1-1 0,-1 0 0,1 1-1,-1-1 1,1 0 0,-1 1 0,1-1 0,0 0 0,0 1 0,-1-1 0,1 0 0,0 0 0,0 0 0,0 1-1,0-1 1,0-1-368,0 2 1467,0 0-662,0 2-389,17 54-464,-3 0 0,-2 1 0,-3 1 48,-9-57-41,1 0-1,-1 0 1,0 0-1,0 1 0,0-1 1,0 0-1,0 0 1,0 0-1,0 0 1,-1 0-1,1 0 1,0 0-1,0 0 0,-1 0 1,1-1-1,-1 1 1,1 0-1,-1 0 1,1 0-1,-1 0 1,1 0-1,-1-1 0,0 1 1,0 0-1,0 0 42,0-1-59,0 0 0,0 1 0,0-1 0,0 0 0,1 0 0,-1 0 0,0-1 0,0 1 0,0 0 0,0 0 0,0 0 0,0-1 0,1 1 0,-1 0-1,0-1 1,0 1 0,0-1 0,1 1 0,-1-1 0,0 1 0,1-1 0,-1 1 0,0-1 0,1 0 0,-1 1 0,1-1 0,-1 0 0,1 0 0,-1 1 0,1-2 59,-3-1-87,1-1 1,0 0-1,0 0 1,0 0-1,1 0 0,-1 0 1,1 0-1,0 0 1,0 0-1,1 0 1,-1-1-1,1 1 1,0 0-1,0-4 87,2-6-30,0 0 0,0 0 0,5-12 30,-3 16 59,0 1 0,0-1 0,1 1 0,0 1 0,1-1 1,0 0-1,0 1 0,1 1 0,6-7-59,-8 8 60,-2 3-11,1 0-1,0 0 1,0 0-1,0 0 0,0 0 1,0 1-1,0 0 1,0 0-1,1 0 0,-1 0 1,1 1-1,0 0 1,-1 0-1,4 0-48,-4 0 53,0 1 0,0-1-1,0 1 1,-1 0 0,1 1-1,0-1 1,0 0 0,0 1 0,-1 0-1,1 0 1,0 0 0,-1 1-1,1-1 1,-1 1 0,0 0 0,1 0-1,-1 0 1,2 2-53,-4-4 42,-1 1-1,0-1 1,1 1 0,-1-1-1,0 1 1,1-1 0,-1 1 0,0-1-1,1 1 1,-1 0 0,0-1-1,0 1 1,0 0 0,0-1 0,0 1-1,0-1 1,0 1 0,0 0-1,0-1 1,0 1 0,0 0-1,0-1 1,0 1 0,0-1 0,0 1-1,-1 0 1,1-1 0,0 1-1,0-1 1,-1 1 0,1 0-1,0-1 1,-1 1 0,1-1 0,-1 1-1,1-1 1,-1 1-42,-22 19 737,18-16-596,-3 3-77,0-1 1,1 2-1,0-1 0,0 1 0,0 0 0,1 0 1,-2 4-65,7-10 1,0-1 1,0 1-1,0 0 1,0 0 0,1-1-1,-1 1 1,0 0 0,1 0-1,-1 0 1,1 0-1,0 0 1,0 0 0,0-1-1,0 1 1,0 0-1,0 0 1,0 0 0,0 0-1,1 0 1,-1 0 0,1 0-1,-1 0 1,1-1-1,0 1 1,0 0 0,0 0-1,0-1 1,0 1 0,0-1-1,0 1 1,1-1-1,-1 1 1,0-1 0,1 0-1,-1 0 1,1 1-1,0-1 1,-1 0 0,1-1-1,0 1 1,0 0 0,-1 0-2,41 17 374,-28-12-83,0 0-1,0 1 0,0 0 0,6 6-290,-11-6 951,4 3-3626,-11-8 1774,-1-1 0,1 0 0,0 0-1,0 0 1,0 0 0,0 0 0,0 0 0,0 0-1,0-1 1,0 1 0,0-1 0,0 1 0,0-1-1,0 0 1,2 0 901,8-2-1834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117 246 9472,'0'0'185,"0"0"0,0 1 0,0-1 0,0 0 0,0 0 0,0 0 0,0 0 0,0 0 0,0 0 0,0 1 0,0-1 0,0 0 0,0 0 0,0 0 1,0 0-1,0 0 0,0 0 0,0 1 0,0-1 0,0 0 0,0 0 0,0 0 0,0 0 0,0 0 0,0 0 0,0 1 0,0-1 0,0 0 0,0 0 0,0 0 0,0 0 0,1 0 0,-1 0 1,0 0-1,0 0 0,0 0 0,0 1 0,0-1 0,0 0 0,0 0 0,1 0 0,-1 0 0,0 0 0,0 0 0,0 0 0,0 0 0,0 0 0,0 0 0,1 0 0,-1 0 0,0 0 0,0 0 1,0 0-1,0 0 0,0 0 0,1 0 0,-1 0-185,2-3 3459,-1-2-3435,-2-4 190,0 1 0,-1-1 0,0 1 0,-1-1 0,1 1 0,-2 0-1,1 0-213,-2-4 146,-10-25 16,-2 0-1,-2 1 1,-3-3-162,21 38-1,1 0-1,0 0 1,-1 0 0,0 0-1,1 0 1,-1 1 0,0-1-1,1 0 1,-1 0 0,0 1-1,0-1 1,1 0-1,-1 1 1,0-1 0,0 1-1,0-1 1,0 1 0,0-1-1,0 1 1,0 0-1,0 0 1,0-1 0,-1 1 1,2 0-2,-1 0 0,1 0 0,0 1 0,-1-1 0,1 0 0,0 0 0,-1 0 0,1 0 0,0 1 0,-1-1 0,1 0 0,0 0 0,0 1 0,-1-1 1,1 0-1,0 1 0,0-1 0,-1 0 0,1 1 0,0-1 0,0 0 0,0 1 0,0-1 2,-2 16-121,3-11 69,1 0 0,-1 0 0,1 0 0,-1-1 0,1 1 1,1-1-1,-1 1 0,1-1 0,-1 0 0,1 0 0,1 0 0,-1 0 0,0 0 0,1-1 1,0 0-1,0 0 0,0 0 0,0 0 0,0 0 0,0-1 0,3 1 52,0 1-54,0-1 0,1 0 0,-1 0 0,1-1 0,0 0 0,0 0 0,0-1 0,0 0 0,0 0-1,0-1 1,1 0 0,6-1 54,-7 0 70,-1-1-1,1 0 1,-1-1 0,0 0-1,0 0 1,0 0-1,0-1 1,0 0 0,-1 0-1,1-1 1,-1 0-1,0 0 1,-1 0 0,1-1-1,-1 0 1,0 0-1,-1 0 1,1-1 0,-1 1-1,2-6-69,2 0 196,-8 12-194,0-1 0,0 1 0,0 0 1,0 0-1,0 0 0,0 0 0,0 0 0,0 0 0,0 0 1,0 0-1,0 0 0,0 0 0,0 0 0,0 0 0,1 0 0,-1 0 1,0 0-1,0 0 0,0 0 0,0 0 0,0-1 0,0 1 0,0 0 1,0 0-1,0 0 0,0 0 0,1 0 0,-1 0 0,0 0 0,0 0 1,0 0-1,0 1 0,0-1 0,0 0 0,0 0 0,0 0 0,0 0 1,0 0-1,1 0 0,-1 0 0,0 0 0,0 0 0,0 0 0,0 0 1,0 0-1,0 0 0,0 0 0,0 0 0,0 0 0,0 0 0,0 1 1,0-1-1,0 0 0,0 0 0,0 0 0,0 0-2,1 22 62,-1-4-120,2-7 39,-1 0 0,2 0-1,-1 0 1,1-1 0,1 1 0,0-1-1,4 8 20,-6-14-48,0-1 0,0 1 1,0-1-1,0 0 0,1 1 0,-1-1 0,1 0 0,0-1 0,0 1 0,0 0 0,0-1 0,0 0 0,0 1 0,1-1 0,-1-1 0,1 1 1,0 0-1,-1-1 0,1 0 0,0 0 0,0 0 0,0 0 0,0 0 48,11-2-1759,0 0 0,-1-1 0,1 0 0,-1-2 0,0 1 0,0-2 0,10-3 1759,12-4-5089,11-2 1169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2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25 14464,'-5'-5'1963,"4"3"-1625,-1 1-1,1 0 0,0-1 1,0 1-1,-1 0 1,1 0-1,-1 0 1,0 0-1,1 0 1,-1 0-1,1 0 0,-1 0 1,0 1-1,-2-1-337,-3 0 467,-1 0 0,0 0 0,0 1-1,0 0 1,0 0 0,0 1-1,0 0 1,0 1 0,1 0 0,-1 0-1,0 0 1,1 1 0,-2 1-467,-3 2 60,0 0 1,0 0-1,1 1 0,0 1 1,0 0-1,1 0 1,-7 7-61,15-12-1,-1 0-1,1-1 1,0 1 0,0 0 0,0 0 0,0 0-1,0 0 1,1 1 0,-1-1 0,1 0-1,0 1 1,0-1 0,0 1 0,1-1 0,-1 1-1,1 3 2,0-4-6,0-1 0,0 1 0,1-1-1,-1 0 1,1 1 0,-1-1 0,1 1-1,0-1 1,0 0 0,0 0 0,1 1-1,-1-1 1,0 0 0,1 0-1,0 0 1,-1-1 0,1 1 0,0 0-1,0-1 1,0 1 0,0-1 0,0 1-1,0-1 1,0 0 0,1 0 6,3 2-3,1 0 0,0-1 0,0 0 1,0-1-1,0 0 0,0 0 0,0 0 0,0-1 1,0 0-1,0 0 0,1-1 0,-1 0 0,4-1 3,1 0 36,-1-1 0,1-1-1,0 0 1,-1 0 0,0-1-1,0 0 1,8-6-36,-14 7 39,0 0 1,0 0-1,-1 0 0,1-1 0,-1 1 0,0-1 0,0 0 1,0-1-1,-1 1 0,2-3-39,-4 6-125,1-1 0,-1 0 0,0 0 0,0 0 0,0 0 0,0 1 0,-1-1 0,1 0 0,-1 0 0,1-1 0,-1 1 0,0 0 1,-1 0-1,1 0 0,0 0 0,-1 0 0,1 0 0,-1 0 0,0 1 0,0-1 0,0 0 0,-2-2 125,-3-1-2098,6 6 2036,0 0 0,-1 0 0,1 0 0,0 0 0,0 0 0,-1 1 1,1-1-1,0 0 0,0 0 0,-1 0 0,1 0 0,0 0 0,0 0 0,0 1 0,-1-1 0,1 0 1,0 0-1,0 0 0,0 1 0,0-1 0,0 0 0,-1 0 0,1 1 0,0-1 0,0 0 0,0 0 0,0 1 1,0-1-1,0 0 62,-4 10-790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3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91 12544,'-17'-18'4122,"17"17"-4008,0 1-1,-1 0 0,1-1 1,0 1-1,0-1 1,-1 1-1,1 0 0,0 0 1,-1-1-1,1 1 1,0 0-1,-1-1 1,1 1-1,-1 0 0,1 0 1,0 0-1,-1-1 1,1 1-1,-1 0 0,1 0 1,-1 0-1,1 0 1,0 0-1,-1 0 1,1 0-1,-1 0 0,1 0 1,-1 0-1,1 0 1,-1 0-114,1 1 174,-1-1 1,0 1 0,1-1 0,-1 1 0,1 0-1,-1-1 1,1 1 0,-1-1 0,1 1-1,0 0 1,-1 0 0,1-1 0,0 1-1,-1 0 1,1 0 0,0-1-175,-1 4 245,0 0 0,0 1 0,1-1 0,-1 0 0,1 0 1,0 0-1,0 1-245,4 10-45,-1 0 0,2 0 0,0 0 0,1 0 0,0-1 0,7 12 45,-4-7-493,1 8-427,-10-26 819,0 0 0,1 0 0,-1 0 0,0 0 0,0 0 0,0 0 0,0 0 0,0 0 0,0 0 0,0 0 0,0 0 0,0 0 0,0 0 0,0 0 0,-1 0 0,1 0 0,0 0 0,-1 0 0,1 0 0,-1-1 0,1 1 0,-1 0 0,0 0 0,1 0 0,-1 0 101,0-1-45,1 0 1,-1 1 0,1-1 0,-1 0-1,1 0 1,0 0 0,-1 0 0,1 0-1,-1 0 1,1 0 0,-1 0 0,1 0-1,-1 0 1,1 0 0,-1 0 0,1-1-1,-1 1 1,1 0 0,0 0 0,-1 0-1,1-1 1,-1 1 0,1 0 0,0 0-1,-1-1 1,1 1 0,0 0 0,-1-1-1,1 1 1,0 0 0,-1-1 0,1 1-1,0-1 45,-10-15-694,4 3 703,1-1 1,0 0-1,1 0 1,0 0-1,2-1 0,-1 1 1,1-9-10,2 15 228,-1 0 0,2 0 0,-1 1 0,1-1 0,0 0 1,1 1-1,0-1 0,0 1 0,0-1 0,1 1 0,0 0 1,1 0-1,0 0 0,0 0 0,1-1-228,-2 5 60,0 0 0,0 0 0,0 0 0,0 0 1,1 1-1,-1 0 0,1-1 0,-1 1 0,1 0 0,0 1 0,0-1 0,0 1 0,0-1 1,0 1-1,0 1 0,0-1 0,0 0 0,0 1 0,0 0 0,0 0 0,1 0 0,-1 0 0,3 2-60,10 1 61,0 1 0,0 0-1,0 2 1,-1 0-1,0 0-60,-3 0 46,-1-1 0,0 2 0,0 0 0,0 0 0,2 3-46,-11-7 26,1-1 0,-1 1 1,1 0-1,-1 0 0,0 0 1,0 1-1,-1-1 0,1 1 1,-1-1-1,0 1 1,1 0-1,-2 0 0,1 0 1,0 0-1,-1 1 0,0-1 1,1 3-27,-2-4 20,0 0 0,-1 0 1,1 0-1,-1 0 1,1 0-1,-1 0 0,0 0 1,0 0-1,0-1 0,-1 1 1,1 0-1,-1-1 1,1 1-1,-1-1 0,0 1 1,0-1-1,0 0 0,0 0 1,0 0-1,-1 1-20,-8 5 80,0 1 0,-1-1 0,-10 5-80,4-2 41,-16 8-172,14-8-870,-16 12 1001,31-19-800,1-1 0,-1 1 1,1 0-1,0 0 0,-2 4 800,5-7-141,1-1-1,0 0 1,-1 1 0,1-1-1,0 0 1,-1 1 0,1-1-1,0 1 1,0-1 0,0 1-1,-1-1 1,1 0 0,0 1-1,0-1 1,0 1 0,0-1-1,0 1 1,0-1 0,0 1 0,0-1-1,0 1 1,0-1 0,0 1-1,0-1 1,0 1 0,1-1-1,-1 0 1,0 1 0,0-1-1,0 1 1,1-1 0,-1 1 141,1 0-171,0 0 0,0 0 1,1-1-1,-1 1 0,0 0 1,0 0-1,1-1 0,-1 1 1,0-1-1,1 1 171,28 6-1237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34 13440,'-29'-25'4426,"28"24"-4266,0 1 0,0-1 0,0 0 0,0 0 1,0 1-1,0-1 0,0 1 0,0-1 0,-1 1 0,1-1 0,0 1 0,0 0 0,0-1 0,-1 1 0,1 0 0,0 0 0,-1 0-160,1 0 132,1 0 0,-1 1-1,0-1 1,0 0-1,0 1 1,1-1 0,-1 0-1,0 1 1,1-1-1,-1 1 1,0-1-1,1 1 1,-1-1 0,0 1-1,1 0 1,-1-1-1,1 1 1,-1 0 0,1 0-132,-2 3 427,-1 1 1,1 0 0,1 0 0,-1 0 0,1 1-1,-1 4-427,0-2-225,0 3 233,0 0 1,1 0-1,0 0 1,1 0-1,0 0 1,0 0-1,1 0 1,2 7-9,-2-14 3,0 1 0,0-1 0,1 1 1,0-1-1,-1 0 0,2 1 1,-1-1-1,0 0 0,4 3-3,-4-5 11,0 1 0,0-1-1,0 0 1,1 0-1,-1 0 1,1-1-1,0 1 1,-1-1-1,1 1 1,0-1-1,0 0 1,0 0-1,0 0 1,0 0 0,2 0-11,5 0 52,-1 0 0,1-1-1,0 0 1,0-1 0,-1 0 0,1 0 0,-1-1 0,1-1 0,-1 1 0,4-3-52,-6 3-443,0-1 0,0-1 0,0 0 0,0 0 1,0 0-1,-1 0 0,1-1 0,-1-1 443,3-4-550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3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16256,'-12'0'6047,"28"14"-4703,5-11-224,-6 5-384,10-8-544,7 0 64,5-5-928,3 2-416,-12-4-4480,-9 4-1983,-2-4 3871,-5-1 1856</inkml:trace>
  <inkml:trace contextRef="#ctx0" brushRef="#br0" timeOffset="1">24 161 13696,'4'4'5087,"8"-4"-3967,21 7 128,-17-7-256,13-4-608,11-3-64,7-7-1888,5-1-768,-3 1 1152,-4 0 512,-10-4 480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12544,'-1'0'517,"0"0"1,0 0 0,-1 1 0,1-1 0,0 0 0,0 1 0,-1-1-1,1 1 1,0 0 0,0-1 0,0 1 0,0 0 0,0-1 0,-1 2-518,-15 17 3613,12-11-3223,0 0-1,1 1 0,0-1 1,-3 8-390,6-11 9,0-1 1,0 1 0,0-1-1,1 1 1,-1 0 0,1-1-1,0 1 1,1 0 0,-1-1-1,1 1 1,0 0 0,0-1-1,0 1 1,1-1 0,0 0-1,0 1 1,0-1 0,0 0-1,0 0 1,1 0 0,0 0 0,3 3-10,-1-1 3,0-1 1,1 1 0,0-1-1,0 0 1,1 0 0,-1-1 0,1 0-1,0 0 1,0 0 0,1-1-1,-1 0 1,1 0 0,4 0-4,16 1-545,-1-1 1,1-1 0,27-2 544,-30 0-1876,0 1 606,-5 8 566</inkml:trace>
  <inkml:trace contextRef="#ctx0" brushRef="#br0" timeOffset="1">664 190 12672,'-47'-3'4735,"30"6"-3679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4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51 11392,'-2'-11'1786,"0"5"-635,1 0 0,-1 0 0,0 0 0,0 1 0,-2-5-1151,-1 9 4295,-3 6-3430,7-4-383,-16 9-165,1 2 0,1 0 0,0 1-1,0 0 1,-2 5-317,13-13 10,0 1 0,0 0 1,0 0-1,1 0 0,0 0 0,0 0 0,1 1 0,-1-1 0,1 1 0,1 0 0,-1 0 1,1 0-1,1-1 0,-1 1 0,1 0 0,0 0 0,1 2-10,-1-5 0,1 0-1,-1-1 1,1 1 0,0 0-1,0-1 1,0 1 0,1-1-1,-1 1 1,1-1-1,0 0 1,0 0 0,0 1-1,0-1 1,1-1 0,-1 1-1,1 0 1,0-1-1,0 1 1,0-1 0,0 0-1,0 0 1,0 0 0,0 0-1,1 0 1,-1-1-1,1 0 1,-1 0 0,1 0-1,0 0 1,-1 0 0,1-1-1,1 1 1,0-1 43,1 1 0,-1-1 0,1 0 0,0 0 0,-1-1 0,1 0 0,0 0-1,-1 0 1,1-1 0,-1 0 0,0 0 0,0 0 0,0 0 0,0-1 0,0 0 0,0 0 0,0 0 0,-1-1-1,0 0 1,0 1 0,0-1 0,2-3-43,-5 4 15,1 0-1,-1 1 0,0-1 1,0 0-1,0 0 0,-1-1 1,1 1-1,-1 0 0,1 0 1,-1 0-1,0 0 0,0 0 1,-1 0-1,1 0 0,0-1 1,-1 1-1,0 0 0,0-1-14,-11-26-1357,-3 6-3453,12 21 585,7 6 1645,7 4 1311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161 136 13312,'-8'-6'1403,"5"4"-596,0 0-1,-1-1 1,1 1-1,0-1 1,1 0-1,-1 0 1,0 0-1,-1-2-806,4 4 1771,0 1-544,0 0-337,2 2-452,6 7-387,1 1 0,-2 0 1,0 0-1,0 1 1,-1 0-1,1 1-51,12 29-31,-1 4 31,-3-9-96,7 7 53,-23-60-4869,1 15 4656,0 0 0,0 0 0,0 0 0,0 0 0,0 1 0,0-1 0,-1 0 0,1 0 0,-1 0 0,0-1 256,-11-12-1040</inkml:trace>
  <inkml:trace contextRef="#ctx0" brushRef="#br0" timeOffset="1">0 0 13952,'0'3'5279,"16"0"-4127,13 5 416,-10-1-160,14-4-640,14 2-32,2-10-352,3 2-96,-16 3-160,-8 0-1344,-4-3-640,-11 9 960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5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13440,'9'4'4991,"-9"-4"-3871,35 6 608,-14-1 32,3-5-768,12 0-160,1-5-512,3 2-192,-9 0-96,-7-1-128,8 4 64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1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11 316 7552,'-10'-3'2440,"10"3"-2363,0 0 1,0 0-1,0 0 0,0 0 1,0 0-1,0 0 0,0 0 1,0 0-1,0 0 0,0 0 1,0 0-1,0 0 0,0 0 1,0 0-1,0 0 0,0 0 1,0 0-1,0 0 0,0 0 1,0 0-1,0 0 0,0 0 1,0 0-1,0 0 0,0 0 1,0 0-1,0 0 0,0 0 1,0 0-1,0 0 1,0-1-1,0 1 0,0 0 1,0 0-1,0 0 0,0 0 1,0 0-1,0 0 0,0 0 1,0 0-1,0 0 0,0 0 1,0 0-1,0 0 0,0 0 1,0 0-1,0 0 0,0 0 1,0 0-1,0 0 0,0 0 1,0 0-1,0 0 0,0 0 1,0 0-1,0 0 0,0 0-77,19-2 7844,-3 1-9219,139-13 2101,68-8-23,-66 5-474,57 6-229,16 9 0,34 0 182,46-1 16,49-1-103,-151-8 97,2 2 0,13 10-155,0 7-37,29-10 0,10-9 91,-3 3-176,-21 9 170,1 6-48,3-4-37,26-18 0,-14 5 0,-247 11 0,215-7 0,0 7 0,17-3 59,-58-13 74,-111 9-106,174-17-112,176 11 101,-226 11 53,-7-9-36,-151 9-45,179-13-89,-97 9 32,0 5-1,46 9 70,-57 2 43,0-5 0,0-5-1,0-4 1,1-5-43,29-5-93,0 6-1,108 9 94,-9 1-61,-104-3 170,38 8-109,-86 0-11,85 7-10,12-7 21,-27-10 0,42 1 0,-110 3 0,73 6-22,2 1 7,-6-9 53,175 2-28,-225 7 5,-45-2-30,19-3 15,625-3 171,-587-4-120,37-10-51,49-3-57,186-16 15,-323 29 85,51 3-43,-56 2 45,-1-3 0,29-6-45,-4 1 76,0 2 0,50 6-76,-37 0 125,98-8-167,-7 7 719,-129-5-320,-46 5-699,-14 0 324,0 0 1,0 0-1,-1 0 1,1 0 0,0 0-1,0 0 1,0-1-1,0 1 1,0 0 0,0 0-1,0 0 1,0 0-1,0 0 1,0 0 0,0 0-1,0 0 1,0 0 0,0 0-1,0 0 1,0 0-1,0 0 1,0 0 0,0 0-1,0 0 1,0 0-1,0 0 1,0 0 0,0 0-1,0 0 1,0 0-1,0 0 1,0-1 0,0 1-1,0 0 1,0 0 0,0 0-1,0 0 1,0 0-1,0 0 1,0 0 0,0 0-1,0 0 1,0 0-1,0 0 1,0 0 0,0 0-1,0 0 1,0 0-1,0 0 1,0 0 0,0 0-1,0 0 1,0 0 0,0 0-1,0 0 1,0 0-1,0 0 1,1 0 17,-22-6-3897,17 5 2959,-25-3-7205,16 3 6473,-31-2-346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49.4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7 319 11904,'0'0'112,"0"1"1,0-1 0,0 0 0,-1 0 0,1 0-1,0 0 1,0 0 0,0 0 0,0 0 0,0 0-1,0 0 1,0 1 0,0-1 0,0 0-1,0 0 1,0 0 0,0 0 0,0 0 0,0 0-1,0 0 1,0 1 0,0-1 0,0 0 0,0 0-1,0 0 1,0 0 0,0 0 0,0 0-1,0 0 1,0 1 0,0-1 0,0 0 0,0 0-1,0 0 1,0 0 0,0 0 0,0 0 0,0 0-1,0 0 1,0 1 0,0-1 0,0 0-1,1 0 1,-1 0 0,0 0 0,0 0 0,0 0-1,0 0 1,0 0 0,0 0 0,0 0 0,0 0-1,1 0 1,-1 0 0,0 0 0,0 0-1,0 0 1,0 0 0,0 0 0,0 0-113,14 5 3643,18-1-1014,-15-4-2156,0-1 1,0 0-1,9-3-473,-21 3 60,0 0 0,0 0 0,1-1 1,-1 0-1,0 0 0,-1 0 0,1 0 1,0-1-1,-1 0 0,1 0 0,-1 0 1,0-1-1,2-1-60,-5 4 12,-1 0 1,1 0-1,0 0 1,0 0-1,-1 0 0,1 0 1,-1 0-1,1 0 1,-1 0-1,1-1 1,-1 1-1,0 0 0,0 0 1,1-1-1,-1 1 1,0 0-1,0 0 1,0-1-1,0 1 0,0 0 1,-1 0-1,1 0 1,0-1-1,-1 1 1,1 0-1,0 0 0,-1 0 1,0-1-1,1 1 1,-1 0-1,0 0 1,1 0-1,-1 0 0,0 0 1,0 0-13,-3-3 22,0 0-1,0 0 1,-1 0 0,0 0-1,0 1 1,-1-2-22,-127-69 773,130 72-729,0 0-1,0 0 0,0 0 0,1-1 0,-1 1 0,1-1 1,-1 1-1,-1-3-43,4 3 7,-1 1 1,0 0 0,1 0-1,-1-1 1,1 1-1,-1 0 1,1-1 0,-1 1-1,1 0 1,0-1-1,0 1 1,0-1 0,0 1-1,0-1 1,0 1 0,0 0-1,0-1 1,1 1-1,-1 0 1,0-1 0,1 1-1,-1 0 1,1-1-1,0 0-7,4-5-65,0 0 0,0 0 0,0 0 0,1 1 0,0 0 0,1 0 0,-1 0 0,1 1 0,0 0 0,0 0 0,1 1 0,-1-1 0,1 2 0,0-1 0,0 1 0,8-1 65,-14 3-73,8 1-270,-1 11 146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5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61 11136,'-40'-34'7205,"40"38"-1352,3 7-4800,5 12-1495,3 2 449,0-1 0,1-1 0,6 8-7,-12-22 19,0 0 0,0-1 0,1 0 0,0 0 0,1 0 0,0-1 0,0-1 0,0 1 0,10 4-19,-15-9 33,0 0 0,1-1 0,0 0 0,-1 1 0,1-1 0,-1 0 1,1-1-1,0 1 0,0-1 0,0 1 0,-1-1 0,1 0 0,0-1 0,0 1 1,-1-1-1,1 0 0,0 1 0,0-2 0,-1 1 0,1 0 0,-1-1 1,1 1-1,2-3-33,-2 1 59,1 0 0,-1 0 1,0-1-1,1 0 0,-2 0 1,1 0-1,0 0 1,-1 0-1,0-1 0,0 1 1,0-1-1,0 0 0,-1 0 1,0 0-1,0 0 1,0-3-60,2-13-119,-1 0 1,0 0 0,-2 0 0,-1-19 118,-1 26-466,1 12 285,0 1 1,0 0-1,0 0 1,0 0-1,0-1 0,1 1 1,-1 0-1,0 0 1,0-1-1,1 1 1,-1 0-1,1 0 1,-1 0-1,1 0 0,-1 0 1,1 0-1,0 0 1,0 0-1,-1 0 1,1 0-1,0 0 0,0 0 1,0 1-1,0-1 1,0 0-1,0 0 1,0 1-1,0-1 0,0 1 1,0-1-1,1 1 1,-1 0-1,0-1 1,0 1-1,1 0 181,17-2-859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13440,'-5'-9'3467,"3"6"326,8 6-1326,-5-2-2389,-1-1 1,1 1-1,-1 0 0,0-1 0,1 1 0,-1-1 0,0 1 0,1 0 0,-1-1 0,0 1 0,0 0 1,1-1-1,-1 1 0,0 0 0,0-1 0,0 1 0,0 0 0,0-1 0,0 2-78,0 0 180,6 52 374,6 41-417,-9-78-210,1 0 1,0-1-1,2 1 0,4 8 73,-9-23-276,-1 0 0,1 0-1,1 1 1,-1-1 0,0-1 0,0 1-1,1 0 1,-1 0 0,1 0-1,0-1 1,-1 1 0,1-1-1,0 1 1,1 0 276,0-1-557,0 0 0,1 0 0,-1 0 0,0 0-1,0-1 1,1 1 0,-1-1 0,0 0 0,0 0 0,1 0 557,23 0-1200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65 300 13824,'-16'-5'5726,"33"4"-1066,6 0-4103,8-3-163,-1-2-1,0-1 0,0-1 1,5-3-394,-32 10 6,0 0 21,1 0 1,-1-1 0,0 1 0,1-1 0,-1 0-1,2-1-27,-5 2 3,1 1 0,-1 0 0,1-1 0,-1 1-1,0-1 1,1 1 0,-1-1 0,1 1 0,-1-1-1,0 1 1,1-1 0,-1 0 0,0 1 0,0-1-1,1 1 1,-1-1 0,0 0 0,0 1 0,0-1-1,0 0 1,0 1 0,0-1 0,0 0 0,0 1 0,0-1-1,0 1 1,0-1 0,-1 0 0,1 1 0,0-1-1,0 1 1,-1-1 0,1 0 0,0 1 0,-1-1-1,1 1 1,0-1 0,-1 1 0,1-1 0,-1 1 0,1-1-3,-5-4-8,0 1 0,0-1 1,0 1-1,-1 0 1,0 0-1,1 0 1,-4 0 7,-45-21-113,47 22 97,-130-59 68,116 52-34,21 10-26,0 0 1,-1 0-1,1 0 1,-1-1 0,1 1-1,-1 0 1,1 0 0,0 0-1,-1-1 1,1 1-1,0 0 1,-1 0 0,1-1-1,0 1 1,-1 0 0,1-1-1,0 1 1,-1 0 0,1-1-1,0 1 1,0-1-1,0 1 1,-1 0 0,1-1-1,0 1 1,0-1 0,0 1-1,0-1 1,0 1 0,0-1 7,0 1-7,0-1 0,1 0 1,-1 1-1,1-1 1,-1 1-1,1-1 1,-1 0-1,1 1 0,0 0 1,-1-1-1,1 1 1,-1-1-1,1 1 1,0 0-1,-1-1 0,2 1 7,38-12-45,-32 10 27,9-3 387,34-11-2444,-5 3-9429,28-3 11504,-34 12-1685</inkml:trace>
  <inkml:trace contextRef="#ctx0" brushRef="#br0" timeOffset="1">556 64 13952,'-12'-13'5183,"12"13"-4031,-8 3 736,8-3 96,0 7-992,0-4-256,0 12-480,0-2-192,3 5-32,-3-3-128,5 6 64,-1-3-896,4 1-416,0-6 608,4 5 384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68 135 10112,'2'8'4752,"7"6"-1769,0 1-335,-1 12-2105,-1 0 0,-1 0 0,-1 1 0,-2-1 0,0 2-543,-3 10-672,0-39 632,0 0 0,0 1 1,0-1-1,1 0 0,-1 0 0,0 0 1,0 0-1,0 0 0,0 0 0,0 0 1,0 0-1,0 0 0,0 1 0,0-1 1,0 0-1,0 0 0,0 0 0,0 0 1,0 0-1,-1 0 0,1 0 0,0 0 1,0 1-1,0-1 0,0 0 0,0 0 1,0 0-1,0 0 0,0 0 0,0 0 1,0 0-1,0 0 0,0 0 0,0 0 1,0 0-1,-1 0 0,1 0 0,0 0 0,0 1 1,0-1-1,0 0 0,0 0 0,0 0 1,0 0-1,0 0 0,0 0 0,-1 0 1,1 0-1,0 0 0,0 0 0,0 0 1,0 0-1,0 0 0,0 0 0,0 0 1,0 0-1,-1-1 0,1 1 0,0 0 1,0 0-1,0 0 40,-7-7-1693,-7-13-178,-4-10 408,0 1 1417,2-1 0,-7-16 46,19 36 397,1 0 0,-1 0 0,2 0 0,-1-1 0,1 1 0,1-1 0,0 1 1,1-1-1,0 1 0,0-4-397,1 9 100,-1 1 0,1-1 0,0 1 0,1-1 0,-1 1 0,1 0 0,-1 0 0,1 0 0,1 0 0,-1 0 0,0 0 0,1 0 0,0 1 0,0-1 0,0 1 0,0 0 0,1 0 0,-1 0 0,1 0 0,1 0-100,0 0 24,0 0 0,0 1 0,0 0 0,1 0 0,-1 0 0,1 1 0,-1-1 0,1 1 0,-1 1 0,1-1 0,0 1 0,-1 0 0,1 0 0,0 1 0,0-1 0,1 2-24,2 0 5,1 0 0,-1 1 1,0 0-1,0 0 0,4 3-5,-11-5-11,0 0-1,0 0 0,0 1 0,0-1 1,0 1-1,0-1 0,0 1 0,-1 0 1,1 0-1,-1 0 0,2 1 12,-3-2-14,1 0 1,-1 0-1,1 1 0,-1-1 0,0 0 1,1 0-1,-1 0 0,0 1 0,0-1 1,0 0-1,0 1 0,0-1 0,0 0 0,0 0 1,0 1-1,-1-1 0,1 0 0,0 0 1,-1 0-1,1 1 0,-1-1 0,0 1 14,-2 2 38,0 0-1,0 0 1,0 0-1,-1 0 1,1-1 0,-5 4-38,4-4 110,0 0 1,1 1-1,-1-1 1,1 1-1,0 0 1,0 0-1,0 0 1,-1 3-111,4-7 8,0 1 0,0 0 0,0 0 0,0-1 0,0 1 0,0 0 0,0 0 0,0-1 0,0 1 0,1 0 0,-1 0 0,0-1 0,0 1 0,1 0 0,-1-1 0,0 1 0,1 0 0,-1-1 0,1 1 0,-1-1 0,1 1 0,-1-1 0,1 1 0,-1-1 0,1 1 0,0-1 0,-1 1 0,1-1 0,0 1-8,25 13 88,25 6 9,-35-14-67,-1 0 1,0 0-1,0 2 0,1 0-30,-14-7 52,0 1-1,1-1 0,-1 1 1,0 0-1,0-1 1,0 1-1,0 0 0,0 0 1,-1 0-1,2 2-51,-3-3 54,1 0 0,-1 0 0,0 0-1,0 0 1,1 0 0,-1 0 0,0 0 0,0 0-1,0 0 1,0 0 0,0 1 0,-1-1 0,1 0-1,0 0 1,0 0 0,-1 0 0,1-1 0,0 1-1,-1 0 1,1 0 0,-1 0 0,0 0 0,1 0-1,-1 0 1,1-1 0,-1 1 0,0 0 0,0 0-1,0-1 1,0 1-54,-8 7 286,-1 0-1,-1 0 0,1-1 1,-9 3-286,6-2-279,0 0-1,1 1 1,-8 6 279,19-14-122,1-1 1,-1 0-1,1 1 0,0-1 0,-1 0 0,1 1 1,0-1-1,0 0 0,-1 1 0,1-1 0,0 0 0,0 1 1,-1-1-1,1 1 0,0-1 0,0 1 0,0-1 1,0 0-1,0 1 0,0 0 122,0-1-145,0 1 0,1-1 0,-1 0 0,1 1 0,-1-1 0,1 1 0,-1-1 0,1 0 0,-1 1 0,1-1 0,-1 0 0,1 1 0,-1-1 0,1 0 0,-1 0 0,1 0 1,0 0-1,-1 1 0,1-1 0,0 0 0,-1 0 0,1 0 0,-1 0 145,21 0-790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 16128,'-20'-18'6047,"25"25"-4703,-10-7 0,5 0-384,5 8-704,2 9-64,1 4-128,0 5 32,0 2-64,-4 4-32,1-11 32,-2-1-960,-3 3-320,0 0-2848,0 5-1151,4 8 2623,8-4 1344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19 11776,'-14'-15'3898,"14"15"-3802,0 0 0,0 0 0,0 0-1,0-1 1,0 1 0,0 0 0,0 0 0,0 0-1,0 0 1,0 0 0,0-1 0,0 1 0,-1 0-1,1 0 1,0 0 0,0 0 0,0 0 0,0 0 0,0 0-1,0-1 1,0 1 0,-1 0 0,1 0 0,0 0-1,0 0 1,0 0 0,0 0 0,0 0 0,-1 0-1,1 0 1,0 0 0,0 0 0,0 0 0,0 0-1,0 0 1,-1 0 0,1 0 0,0 0 0,0 0-1,0 0 1,0 0 0,0 0 0,-1 0 0,1 0 0,0 0-1,0 0 1,0 0 0,0 1 0,0-1 0,0 0-1,-1 0 1,1 0 0,0 0 0,0 0 0,0 0-1,0 0 1,0 1 0,0-1 0,0 0 0,0 0-1,0 0 1,0 0 0,-1 0 0,1 1 0,0-1-96,0 12 309,0-9 338,-4 172 1102,4-170-1702,0 0 0,0 1-1,1-1 1,-1 0 0,2 0-1,-1 0 1,0 0 0,1 0-1,0 0 1,0 0 0,2 2-47,-2-3 55,1-1 0,-1 0 1,1 0-1,0 0 0,0 0 1,0 0-1,0 0 1,0-1-1,1 0 0,-1 0 1,1 0-1,0 0 0,-1 0 1,1-1-1,1 1-55,11 3 152,-1-2-1,0 0 1,1 0-1,0-1 1,0-1-1,11-1-151,15-2-4439,41-7 4439,-59 6-1334,-3 6 598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0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12928,'1'-19'3670,"1"-4"4483,-2 22-7006,0 1-566,0 3-330,28 139 167,-17-75-585,3 6-4009,-9-55 2842,10-3 598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36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4608,'3'-15'1835,"-3"14"-1600,1 0 0,-1 0-1,0-1 1,0 1-1,1 0 1,-1 0-1,1-1 1,-1 1 0,1 0-1,-1 0 1,1 0-235,3-6 4060,4-3-473,-7 10-2456,-1 0 234,0 0 65,0 8-316,1 0 0,0 0 0,1 1 0,2 7-1114,-1-7 58,-1 1-1,0 0 1,0 4-58,0 18 16,2-1 0,1 0 0,2 4-16,-4-24-257,-1 0-1,0 0 1,-1 0 0,0 5 257,-1-15-248,0-1 1,0 1 0,0-1-1,0 1 1,-1-1 0,1 1-1,0-1 1,0 1 0,-1-1-1,1 1 1,0-1 0,-1 1-1,1-1 1,0 0 0,-1 1-1,1-1 1,0 1 0,-1-1-1,1 0 1,-1 1 0,1-1-1,-1 0 1,1 0 0,-1 0-1,1 1 1,-1-1 0,1 0-1,-1 0 1,1 0 0,-1 0-1,0 0 1,1 0 247,-1 0-906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3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9984,'47'2'11667,"4"2"-6591,-13-1-4675,-1-1 0,1-2 0,29-3-401,-31-4-56,0-1 1,12-5 55,-35 10-151,25-9-2075,-11 1-3537,-8 4 3427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3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19 9728,'-20'-18'6480,"19"17"-4363,1 1-112,0 0-112,0 0-463,0 0-257,2 1-266,5 3-639,-1 1 1,1 1 0,-1-1 0,0 1-1,0 0 1,2 4-269,9 8 142,-1-2-234,0 2 525,16 11-433,-27-25-296,1 0-1,-1 0 0,1-1 1,-1 0-1,1 0 0,0 0 1,0 0-1,6 1 297,-2-1-2797,7 1-10885,-16-4 8930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0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283 319 6656,'0'0'2144,"2"2"-1168,29 44 9077,-30-45-8656,-1-1-1182,0 0 0,0 1 0,0-1 0,-1 1 1,1-1-1,0 0 0,0 0 0,0 1 0,0-1 0,-1 0 0,1 1 0,0-1 0,0 0 0,-1 0 1,1 1-1,0-1 0,0 0 0,-1 0 0,1 1 0,0-1 0,-1 0-215,-2-1 121,1 0 0,-1-1 1,0 1-1,0-1 0,1 1 0,-1-1 0,1 0 0,-1 0 0,1 0 0,0 0 1,0 0-1,0-1 0,-2-1-121,-2-3 121,-9-8-19,-85-86 431,-33-48-533,132 148-5,-3-3-37,1 0 1,0 0 0,0-1 0,1 1 0,-1-2 41,3 6-5,-1-1 0,1 0 0,0 1 0,-1-1 1,1 0-1,0 0 0,0 1 0,0-1 1,-1 0-1,1 0 0,0 1 0,0-1 1,0 0-1,0 0 0,1 1 0,-1-1 1,0 0-1,0 0 0,0 1 0,1-1 0,-1 0 1,0 0-1,1 1 0,-1-1 0,0 0 1,1 1-1,-1-1 0,1 1 0,-1-1 1,1 0-1,-1 1 0,1-1 0,0 1 1,0-1 3,5-2-17,1-1 0,0 1 0,-1 1 0,1-1 0,0 1 0,1 1 0,-1-1-1,0 1 1,0 0 0,1 1 0,-1 0 0,0 0 0,1 1 0,-1-1 0,0 2-1,0-1 1,0 1 0,1 0 0,-2 0 0,7 3 18,-11-4 0,0 0 0,0 1-1,0-1 1,-1 0 0,1 0 0,0 1 0,-1-1 0,1 1-1,-1 0 1,1-1 0,-1 1 0,0 0 0,0 0 0,0 0 0,0 0-1,0-1 1,0 2 0,-1-1 0,1 0 0,0 0 0,-1 0 0,0 0-1,1 0 1,-1 0 0,0 0 0,0 1 0,0-1 0,-1 0-1,1 1 1,-2 7-14,0 0-1,0 0 1,-1 0-1,-1 0 0,-2 4 15,6-12-2,-18 38-263,-6 7 265,-3 8-258,9-19 166,8-15-40,0-1-1,-2 10 133,12-30 2,0 0 0,0 0 0,0 0 0,0 0-1,0 1 1,0-1 0,-1 0 0,1 0 0,0 0 0,0 0 0,0 0 0,0 1 0,0-1 0,0 0 0,0 0 0,0 0-1,0 0 1,0 0 0,0 1 0,0-1 0,0 0 0,0 0 0,0 0 0,0 0 0,0 1 0,0-1 0,1 0 0,-1 0-1,0 0 1,0 0 0,0 0 0,0 1 0,0-1 0,0 0 0,0 0 0,0 0 0,0 0 0,1 0 0,-1 0 0,0 0-1,0 0 1,0 1 0,0-1 0,0 0 0,1 0 0,-1 0 0,0 0 0,0 0 0,0 0 0,0 0 0,1 0 0,-1 0 0,0 0-1,0 0 1,0 0 0,0 0 0,0 0 0,1 0 0,-1 0 0,0 0 0,0 0 0,0 0 0,0 0 0,0-1 0,1 1-1,-1 0 1,0 0 0,0 0 0,0 0-2,12-6 135,188-128-29,-154 103-2005,20-12-2874,-55 37 2827,-5 5 900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08:3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5 11392,'-2'-1'320,"1"1"0,-1-1 1,0 0-1,0 1 0,1-1 1,-1 1-1,0 0 1,0-1-1,1 1 0,-1 0 1,0 0-1,0 0 0,1 1 1,-1-1-1,0 0 0,0 1 1,1-1-1,-1 1 1,0-1-1,1 1 0,-1 0 1,0 0-1,1-1 0,-1 1 1,1 1-1,0-1 1,-1 0-1,1 0 0,0 0 1,-1 1-1,1-1-320,-5 7 699,0 0-1,0 0 1,1 1 0,0 0-1,-1 3-698,-1 2-171,-11 19 686,-1-1 1,-2-1-1,-8 9-515,-2 1 171,3 1 0,-1 6-171,27-46-51,1 0 0,0 0 1,0 1-1,0-1 0,1 0 1,-1 1-1,0-1 0,1 0 1,0 1-1,-1-1 0,1 1 1,0 1 50,0-3-1376,4-1-1494,4 3 2278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26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7680,'0'-42'5552,"0"40"-3270,0 2-218,0 0-261,4 8 474,1 9-1986,-1 0-1,0 0 1,-2 1 0,0-1-1,0 1 1,-2 0-291,0-15 5,4 143 513,0-86-670,1 23-896,11 52 1048,-9-107-1888,-4-36-6569,4-8 5389,-4-1 1500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2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11904,'6'0'8268,"4"1"-4102,64 5-3310,155 5-317,-190-11-1194,0-2 0,0-1 1,-1-2-1,6-3 655,-11 1-901,-4 3 415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2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269 244 7296,'-1'1'663,"-1"-1"1,1 1 0,0-1-1,-1 1 1,1 0-1,0 0 1,-1-1 0,1 1-1,0 0 1,0 0-1,-1 1-663,-11 7 4071,4-6-2561,4-1-1161,1 0 0,-1-1-1,0 1 1,0-1 0,0 0 0,0 0-1,0-1 1,0 0 0,0 1-1,-1-2-348,-8 0 376,1-1 0,-1 0-1,1-1 1,0 0 0,0-2 0,0 1-1,0-1 1,-2-3-376,11 6 29,0 1-1,1-2 0,0 1 1,-1 0-1,1-1 0,0 1 1,0-1-1,0 0 1,0 0-1,1 0 0,-1-1 1,1 1-1,0-1 1,0 1-1,0-1 0,1 0 1,-1 1-1,1-1 1,0 0-1,0 0 0,0 0 1,0 0-1,1 0 1,-1 0-1,1 0 0,0-1 1,1 1-1,-1 0 0,1-2-28,1-2-61,0 0 0,1 0-1,0 0 1,0 1-1,1-1 1,0 1-1,0 0 1,0 0-1,1 0 1,0 1-1,1-1 1,-1 1 0,1 1-1,1-1 1,-1 1-1,1 0 1,0 0-1,0 1 1,0 0-1,0 0 1,6-2 61,-12 6-61,0 0 1,0-1-1,0 1 0,1 0 1,-1 0-1,0 0 1,0-1-1,0 1 0,0 0 1,0 1-1,0-1 1,0 0-1,0 0 0,0 0 61,0 0-32,-1 1-1,1-1 1,-1 0-1,0 0 1,1 0 0,-1 1-1,0-1 1,1 0-1,-1 0 1,0 1-1,0-1 1,1 0-1,-1 1 1,0-1 0,0 0-1,1 1 1,-1-1-1,0 0 1,0 1-1,0-1 1,0 1-1,0-1 1,1 0-1,-1 1 33,0 0-16,0 1 0,-1-1-1,1 0 1,0 0-1,0 1 1,-1-1-1,1 0 1,-1 0-1,1 0 1,-1 1-1,1-1 1,-1 0-1,0 0 1,1 0-1,-1 0 1,0 0-1,0 0 1,0 0 0,0-1-1,0 1 1,0 0 16,-3 2 39,1-1-47,1-1-1,-1 1 1,1 0 0,0 0 0,0 0-1,0 0 1,0 1 0,-1 0 8,17 1-3152,25 4-2032,-15-1 4134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2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9 13056,'0'0'145,"0"-1"1,0 1 0,0 0-1,0-1 1,0 1-1,0 0 1,-1-1 0,1 1-1,0 0 1,0-1 0,0 1-1,0 0 1,0-1 0,-1 1-1,1 0 1,0 0 0,0-1-1,-1 1 1,1 0 0,0 0-1,0-1 1,-1 1-1,1 0 1,0 0 0,-1 0-1,1-1 1,0 1 0,-1 0-1,1 0 1,0 0 0,-1 0-1,1 0 1,0 0 0,-1 0-1,1 0 1,-1 0 0,1 0-1,0 0 1,-1 0-1,1 0 1,0 0 0,-1 0-146,0 1 1594,-1 0 1,-34 19-365,1 2 1,1 2-1,-17 16-1230,35-27-115,1 2 1,0 0-1,1 0 0,1 2 0,1-1 1,0 2-1,1-1 0,0 3 115,10-20-67,1 1-1,0-1 1,0 0 0,0 0-1,-1 0 1,1 1-1,0-1 1,0 0 0,0 0-1,0 1 1,0-1-1,-1 0 1,1 0 0,0 1-1,0-1 1,0 0-1,0 1 1,0-1-1,0 0 1,0 0 0,0 1-1,0-1 1,0 0-1,0 0 1,0 1 0,0-1-1,0 0 1,0 1-1,0-1 1,0 0 0,1 0-1,-1 1 1,0-1-1,0 0 1,0 0-1,0 1 1,1-1 0,-1 0-1,0 0 1,0 0 67,1 0-194,0 0 0,0 0 0,0 0 0,0-1 0,0 1 0,0 0-1,0-1 1,0 1 0,-1-1 0,1 1 0,0-1 0,0 1 0,0-1 0,0 0 194,13-10-747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2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12 515 13312,'-12'10'4927,"12"5"-3839,5 6 320,2-9-64,9 6-704,8 3-96,4 4-352,5 3-128,-5 5-32,0-8-32,-8-4 0,1-3-1152,-7-3-416,0-5-4063,-2-3-1761,-12-7 3808</inkml:trace>
  <inkml:trace contextRef="#ctx0" brushRef="#br0" timeOffset="1">486 14 14208,'-15'-10'5343,"18"7"-4127,-3 6 128,5 4-256,-1 11-512,3 18 0,1 14-352,5 7-64,2 4-96,-2 0-64,-1-5 32,-4 2-320,-8-2-64,0-5-1376,0-5-608,0-10 1216,4-4 544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28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 13952,'-15'-4'3547,"12"4"-1524,6 2-485,4 3-913,-1-2-416,0 0-1,0 0 1,0-1 0,1 0 0,-1 0 0,0 0 0,1-1 0,0 0-1,-1 0 1,1 0 0,-1-1 0,2 0-209,10 1 171,40 4-70,77 5-893,-44-7-3808,-84-3 4139,1-1 1,-1 0-1,0 0 0,1 0 0,-1-1 0,3-2 461,-3 2 393,0-1-1,-1 0 1,1 0 0,0-1-393,-5 1 3008,-8 6-1033,-9 5-265,13-7-1670,1 0 0,0 0 0,0 0 0,0 1 0,0-1 0,0 0 0,0 1 0,0-1 0,0 1 0,0-1 0,1 1 0,-1 0 0,0-1 0,1 1 0,-1 0 0,1-1 1,0 1-1,0 0 0,0-1 0,0 1 0,0 0 0,0-1 0,0 1 0,0 0 0,1 0 0,-1-1 0,1 1 0,-1-1 0,1 1 0,-1 0 0,1-1 0,0 1 0,0-1 0,0 0 0,0 1 0,0-1-40,3 4 3,-1-1 0,1 0 0,0 0 0,0 0 1,0 0-1,1-1 0,-1 1 0,1-1 0,0-1 0,4 3-3,-3-2 15,0-1 1,1 0-1,-1 0 1,0 0-1,1-1 1,0 0-1,-1 0 1,1-1 0,0 0-1,-1 0 1,1 0-1,0-1 1,-1 0-1,1-1 1,-1 1-1,1-1 1,-1 0-1,0-1 1,0 1-1,0-1 1,0-1-1,4-2-15,11-11-1388,-8 5-3695,-11 10 3213,6-3-4978,-4 4 2342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2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22 111 12672,'-1'-2'511,"-2"0"142,1 0 0,0 0 0,0-1 1,1 1-1,-1 0 0,0-1 0,1 0 0,-1 1 0,1-1 0,0 0 0,-1-2-653,3 5 213,0-1-1,-1 1 1,1 0-1,0 0 1,0-1-1,0 1 0,0 0 1,-1 0-1,1 0 1,0 0-1,0 0 1,0 0-1,0 0 1,0 0-1,0 0 0,-1 0 1,1 1-1,0-1-212,7 2 4,0 0-1,-1 1 1,1 0 0,-1 0-1,0 0 1,0 1-1,0 1 1,1 0-4,18 14-433,10 10 433,-15-12 335,-27-20 819,2 0-1058,0 1 1,0 0-1,0-1 0,0 0 1,1 0-1,-1 0 0,1 0 0,0 0 1,-1-1-1,2 0 0,-3-3-96,3 5 7,1 0-1,0-1 0,0 1 1,0-1-1,0 1 1,0-1-1,0 1 0,1-1 1,-1 0-1,1 1 1,0-1-1,0 0 0,0 1 1,0-1-1,0 0 1,1 1-1,-1-1 0,1 0 1,-1 1-1,1-1 1,0 1-1,0-1 0,0 1 1,1-1-1,-1 1 1,0 0-1,1 0 0,0 0 1,-1 0-1,1-1-6,3-1-120,-1 0 0,1-1 0,0 1 0,0 1 0,0-1 0,1 1 0,-1 0 0,1 0 0,0 1 0,-1-1 0,6 0 120,0 0-1257,0 1 0,1 0 0,-1 1 0,1 0 0,6 1 1257,-13 0-448,0 0 0,0 0 0,-1 1 0,1-1 0,2 2 448,29 13-1194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29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232 220 14208,'-11'7'2787,"-10"6"1758,0-1 0,-6 2-4545,25-13 118,0-1 0,0 1 1,0 0-1,0-1 0,0 0 0,0 1 1,0-1-1,0 0 0,0 0 1,0 0-1,0 0 0,0 0 1,0-1-1,0 1 0,0-1 1,0 1-1,0-1 0,-1 0-118,-2-1 67,1-1-1,0 1 1,0-1-1,0 0 0,1 0 1,-1 0-1,1 0 1,-2-2-67,-5-7 29,1 0 0,0-1 1,1 0-1,-4-9-29,7 13 8,1 1 0,0-1 0,0 0 0,1 0 0,1 0 0,-1 0 0,1 0 1,1-3-9,0 9-28,1 0 0,0 0 1,0 0-1,1 0 0,-1 0 1,0 0-1,1 1 0,0-1 1,0 0-1,0 0 1,0 0-1,0 1 0,0-1 1,1 0-1,-1 1 0,1-1 1,0 1-1,0 0 0,0-1 1,0 1-1,0 0 1,0 0-1,1 0 0,-1 1 1,1-1-1,-1 1 0,1-1 1,0 1 27,3-2-126,0 1-1,0 0 1,0 0 0,0 0 0,0 1-1,1 0 127,-6 1-31,1 0 0,-1 0 1,1 0-1,-1 0 0,1 0 0,-1 0 0,1 0 0,-1 0 0,1 1 0,-1-1 0,0 1 0,1-1 0,0 1 31,-1 0-9,-1-1-1,1 1 1,0-1-1,-1 1 1,1 0 0,-1-1-1,0 1 1,1 0 0,-1-1-1,1 1 1,-1 0-1,0-1 1,0 1 0,1 0-1,-1 0 1,0-1-1,0 1 1,0 0 0,0 0-1,0-1 1,0 1-1,0 0 1,0 0 0,0-1-1,0 1 1,0 0-1,-1 0 11,1 2-188,-1-1 1,0 1 0,0-1 0,0 0 0,0 1 0,0-1 0,-1 0 0,1 0 0,-1 0 0,1 0 0,-1 0 0,0 0 0,-1 1 186,-14 17-3315,10-4 2563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3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23 9728,'-21'-15'3584,"18"12"-2784,-1-1 1056,4 4 255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1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8 11904,'-5'-3'4480,"5"-2"-3489,0 5 1057,0 0 288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12800,'-9'-10'4735,"13"13"-3679,-4-3-288,0 0 2880,9 4-1792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26143,'21'3'416,"3"-3"-352,4 0-64,5 0 0,-2 0-1760,1 0-800,1 0 1184,-2-3 704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23 10496,'-7'-15'3936,"7"12"-3040,0-1 1215,0 4 321,0 0-736,0 0-160</inkml:trace>
  <inkml:trace contextRef="#ctx0" brushRef="#br0" timeOffset="1">13 29 24287,'7'37'672,"2"17"-192,-1 2-224,-4 2-96,1-9-64,-3 2 0,3-8-128,-1-7 0,-1-5-672,2-12-320,-5-1-1120,0-8-384,0 1 1312,-5-4 640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97 13184,'-24'-33'4287,"24"33"-4202,-1-1-1,1 1 0,0-1 1,-1 1-1,1-1 0,0 1 1,0-1-1,-1 1 0,1-1 1,0 1-1,0-1 0,0 1 0,0-1 1,0 1-1,-1-1 0,1 1 1,0-1-1,0 1 0,0-1 1,0 1-1,1-1 0,-1 1 1,0-1-1,0 1 0,0-1 1,0 1-1,0-1 0,1 1 0,-1-1 1,0 1-1,1-1 0,-1 1 1,0-1-85,15-5 1804,-11 5-1180,43-11-110,1 3-1,0 1 1,1 3 0,-1 1 0,1 3 0,13 2-514,-43 1 25,0-1 1,0 2 0,-1 1-1,1 0 1,-1 1 0,0 1-1,0 1 1,5 3-26,-16-6 10,0 0 1,0 0-1,-1 1 0,1 0 0,-1 0 0,0 0 1,0 1-1,-1 0 0,3 3-10,-4-3 7,-1-1 0,0 0 0,0 1 0,0 0 0,-1-1 0,0 1 1,0 0-1,-1 0 0,1 1 0,-1-1 0,0 0 0,-1 0 0,0 2-7,0 1-3,0-1 0,-1 1 0,0 0 1,-1 0-1,0-1 0,0 1 0,-1-1 1,-2 6 2,-1 0-6,-1-1 0,-1 0 0,1-1 1,-11 12 5,-9 7 52,-1 0 0,-1-3 1,-10 7-53,29-26 16,0 0 0,-1 0 0,-1-1 0,1 0 0,-1-1 0,0 0 0,-1-1 0,-4 1-16,17-6-5,0-1 1,0 0-1,-1 0 1,1 0-1,0 0 1,0 0-1,0 0 1,0 0 0,0 0-1,0 0 1,0 0-1,0 0 1,0 0-1,-1 0 1,1 0-1,0 0 1,0 0-1,0 0 1,0 0-1,0 0 1,0 0-1,0 0 1,0 0-1,0 0 1,-1 0-1,1 0 1,0 0-1,0 0 1,0 0-1,0 0 1,0 0-1,0-1 1,0 1-1,0 0 1,0 0-1,0 0 1,0 0-1,0 0 1,-1 0-1,1 0 1,0 0 0,0 0-1,0 0 1,0 0-1,0-1 1,0 1-1,0 0 1,0 0-1,0 0 1,0 0-1,0 0 1,0 0-1,0 0 1,0 0-1,0 0 1,0-1-1,0 1 1,0 0-1,0 0 1,0 0-1,0 0 1,0 0-1,0 0 1,0 0 4,4-7-513,10-3-1243,0 1 1,1 0-1,0 1 1,0 0-1,0 1 1,10-2 1755,22-9-1237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7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339 257 13312,'-1'0'405,"0"0"0,1 1 1,-1-1-1,0 0 0,0 1 0,1-1 1,-1 0-1,0 1 0,1-1 1,-1 1-1,0-1 0,1 1 1,-1 0-1,1-1 0,-1 1 1,1 0-1,-1-1 0,1 1 0,-1 0 1,1 0-406,-1 0 362,0 0 0,0 0 1,1 1-1,-2-1 0,1 0 0,0 0 1,0 0-1,0 0 0,0 0 0,-1 0 1,1 0-1,0 0 0,-1-1-362,-7 3 234,-1 0 0,0-1 0,1-1 0,-1 0 0,0 0 0,0-1-1,0 0 1,0-1 0,0 0 0,0 0 0,1-1 0,-2-1-234,-4-1 105,0-1 0,0 0 0,0-1 0,1-1 0,0 0 0,0-1-1,-4-3-104,13 7 27,0 0 0,0 0 0,0-1 0,1 1 0,-1-1 0,1 0 0,0 0 0,0-1 0,1 1-1,0-1 1,-2-3-27,3 5 7,1 0 0,-1-1 0,1 1 0,0-1 0,0 1-1,1-1 1,-1 1 0,1-1 0,0 1 0,0-1 0,0 0-1,1 1 1,0-1 0,0 1 0,0-1 0,2-3-7,-1 2-61,1 0-1,0 1 1,1-1 0,-1 1-1,1 0 1,0 0 0,0 1 0,1-1-1,-1 1 1,1 0 0,0 0 0,0 0-1,1 0 62,-1 1-117,-1 0-1,1 1 1,0-1-1,0 1 1,0 0-1,0 0 0,1 1 1,-1-1-1,0 1 1,1 1-1,-1-1 1,1 1-1,-1-1 0,1 2 1,0-1 117,-4 0-69,0 0-1,0 1 1,0-1 0,0 1 0,0-1 0,0 1-1,0 0 1,-1 0 0,1 0 0,0 0 0,0 0-1,-1 0 1,1 0 0,0 0 0,-1 1 0,1-1-1,-1 1 1,0-1 0,0 1 0,1-1-1,-1 1 1,0 0 0,0 0 0,0 0 0,-1-1-1,2 3 70,-2 0-15,1-1 0,-1 1 0,1 0 0,-1 0 0,0-1 0,-1 1 0,1 0 0,0-1 0,-1 1 0,0 0 0,0-1 0,0 1 0,-2 2 15,2-2-6,-5 15 129,6-19-180,0 0 0,0 1 0,1-1 1,-1 0-1,0 1 0,0-1 0,0 1 1,0-1-1,0 0 0,1 1 0,-1-1 1,0 0-1,0 1 0,1-1 0,-1 0 1,0 0-1,0 1 0,1-1 0,-1 0 1,0 0-1,1 1 0,-1-1 0,0 0 1,1 0-1,-1 0 0,0 1 0,1-1 1,-1 0-1,1 0 0,-1 0 0,0 0 1,1 0-1,-1 0 0,1 0 0,-1 0 1,0 0-1,1 0 0,-1 0 0,1 0 1,-1 0-1,0 0 0,1-1 0,-1 1 1,0 0-1,1 0 57,50-7-4549,-15 3 3615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7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234 529 14336,'-1'0'190,"1"1"0,0-1 0,-1 0 0,1 0 0,-1 0 0,1 0 0,-1 0 0,1 1 0,-1-1 0,1 0 0,-1 0 0,1 0 0,0 0 0,-1 0 0,1-1 0,-1 1 0,1 0 0,-1 0 0,1 0 0,-1 0 0,1 0 0,0-1 0,-1 1 0,1 0 0,-1 0 0,1-1-190,-4-11 6652,0-4-3946,-1-7-2272,0 0 0,1 0 1,1-4-435,-4-24-221,-11-36-5,9 49 308,1 0 1,2-1 0,0-33-83,6 67-42,0 0 0,0 1 0,1-1 0,0 0 0,-1 0 0,2 1 0,-1-1 42,0 3-21,-1 0 0,1 1-1,0-1 1,0 0 0,0 1-1,0-1 1,0 1 0,1 0-1,-1-1 1,0 1 0,1 0-1,-1 0 1,1-1 0,-1 1-1,1 0 1,-1 0 0,1 1-1,1-1 22,4-2-455,0 0 0,0 1 0,1 0-1,-1 0 1,1 1 0,0 0-1,0 0 1,-1 1 0,6 0 455,-8 0-419,1 1 1,-1 0-1,1 0 1,-1 0-1,0 1 1,0-1-1,0 1 1,0 1-1,0-1 1,0 1-1,0-1 0,-1 1 1,1 1-1,-1-1 419,4 5-358,-1-1-1,0 1 1,1 3 358,-7-11-13</inkml:trace>
  <inkml:trace contextRef="#ctx0" brushRef="#br0" timeOffset="1">38 384 14976,'-38'10'5631,"43"-7"-4383,-1 1-352,25-4 128,15-4-576,-1-3-1760,-6 1-864,11-6 1088,13 1 448,-14 4 448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7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18047,'-4'0'6688,"4"0"-5216,0 0-128,0-3-448,0 3-960,0 0-256,4 0-7328,-1 0-3295,6 0 5503,3 0 2720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8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7296,'0'-15'4566,"0"9"3049,0 6-6069,1 2-356,2 9-851,0 0 0,-1 0 0,0 0 0,0 0 1,-1 1-1,-1 6-339,3 21 178,20 112 78,-17-122-1068,1 0 0,2-1 0,1 0 0,3 4 812,-4-19-2681,-9-13 2510,0 0-1,0 0 1,1 1 0,-1-1 0,0 0 0,0 0-1,0 0 1,0 0 0,1 1 0,-1-1 0,0 0-1,0 0 1,0 0 0,1 0 0,-1 0-1,0 0 1,0 1 0,0-1 0,1 0 0,-1 0-1,0 0 1,0 0 0,1 0 0,-1 0 0,0 0-1,0 0 1,1 0 0,-1 0 0,0 0 0,0 0-1,1 0 1,-1 0 0,0 0 0,0-1 0,0 1-1,1 0 1,-1 0 0,0 0 0,0 0-1,0 0 1,1 0 0,-1-1 0,0 1 0,0 0-1,0 0 1,0 0 0,1-1 0,-1 1 0,0 0-1,0 0 1,0 0 0,0-1 0,0 1 0,0 0-1,0 0 1,0-1 0,1 1 0,-1 0 0,0 0-1,0 0 1,0-1 171,0-12-3413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 11776,'-24'-3'4480,"20"-1"-3489,4 4 641,0 0 672,21 0-736,7-3-352,15-1-288,14 1-544,11-2-32,0 5 64,1 0-160,-13 0-64,-4 0-608,-12 0-192,-7-3-1888,-5 3-768,-7 8 1664,-9 2 832</inkml:trace>
  <inkml:trace contextRef="#ctx0" brushRef="#br0" timeOffset="1">218 168 13696,'-24'0'5087,"24"0"-3967,12 0 192,0 0-128,13 0-384,11-3 0,8-4-288,8-1-160,-4 1-192,1-1-832,-1 2-320,-4-1-3264,1 0-1439,-1 4 2847,-12 3 1472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27 12544,'-3'-3'761,"0"0"0,0 1 0,-1-1 0,0 1 0,1 0 0,-1 0 0,0 0 0,0 0 0,0 1 0,0 0 0,0 0 0,0 0 0,0 0 0,-3 0-761,1 1 397,0 0 0,-1 1 0,1 0 1,0 0-1,0 0 0,0 1 0,0 0 0,0 0 1,-3 2-398,0 0 108,0 0 0,0 1 0,1 0 0,-1 1 0,1 0 1,0 0-1,1 1 0,-1 0-108,5-4 1,1 0-1,-1 0 1,0 0 0,1 0-1,0 0 1,0 1 0,0-1 0,0 1-1,0 0 1,1-1 0,0 1-1,-1 0 1,1 0 0,1 0-1,-1 0 1,1 0 0,-1 0-1,1 0 1,0 0 0,0 0 0,1 1-2,0-2 1,0-1 0,-1 1 0,1-1-1,1 1 1,-1-1 0,0 1 0,1-1-1,-1 0 1,1 0 0,0 0 0,-1 0-1,1 0 1,0 0 0,0 0 0,1 0-1,-1-1 1,0 1 0,1-1 0,-1 0-1,0 1 1,1-1 0,0 0 0,-1-1-1,1 1 1,-1 0 0,2-1 0,5 2 0,0-1 0,-1 0 0,1 0 1,0-1-1,0 0 0,0-1 0,4-1 0,-4 1-23,0-1-1,0 0 1,0-1 0,8-3 23,-14 5-59,0-1 1,0 1-1,0-1 1,0 0-1,-1 0 1,1 0-1,0 0 1,-1 0-1,1 0 1,-1-1-1,0 1 1,0-1 0,0 0-1,0 0 1,0 0 58,18-38-7835,-19 37 6752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1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0 23967,'0'26'1280,"0"3"-736,0-6-384,0 16-64,0-5-64,5 2-32,-1-7-192,-1-3-32,2-5-1024,-5-5-384,0-1-1152,-8-12-480,-13-11-1855,1-6-801,-6-8 3136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4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 15360,'-12'-4'3962,"12"4"-3841,0 0 1,-1 0-1,1 0 0,0 0 1,0 0-1,-1 0 1,1 0-1,0 0 1,0 0-1,0 0 0,-1 0 1,1 0-1,0 0 1,0 1-1,0-1 0,-1 0 1,1 0-1,0 0 1,0 0-1,0 0 1,-1 1-1,1-1 0,0 0 1,0 0-1,0 0 1,0 0-1,0 1 1,0-1-122,-1 2 208,1 0 0,0 0 0,0 0 1,0 0-1,0-1 0,0 1 0,1 0 1,-1 0-1,1 0 0,-1 0 1,1 0-209,2 7 21,0-1 0,0 1 1,1-1-1,1 1 0,-1-1 1,1-1-1,0 1 0,1-1 1,0 1-1,0-2 0,1 1 1,0-1-1,0 0 0,0 0 1,1-1-1,-1 0 0,1 0 1,1-1-1,-1 0 0,1 0 1,7 1-22,-12-4 40,0 0 0,-1 0 0,1-1 1,0 0-1,0 1 0,-1-1 0,1-1 1,0 1-1,0 0 0,-1-1 0,1 0 1,0 0-1,-1 0 0,1 0 0,1-2-40,-1 1 75,1-1-1,0 0 0,-1 0 0,0 0 0,0-1 0,0 0 0,0 1 0,-1-1 0,1-1 0,-1 1-74,7-11-271,-2 0 0,0 0-1,-1 0 1,0-1 0,-1 0 0,0-5 271,-5 19-415,0 0-400,-1 0 0,1 0 0,0 0 0,-1 0 0,1-1 0,-1 1 0,0 0 0,0-1 0,0 1 0,0-1 815,3 9-1157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0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11904,'2'-10'3073,"2"8"-237,9 11 101,-11-7-2978,7 8 273,0 0 0,-1 0 0,-1 1 0,1 1 0,-2-1 0,1 1 0,-2 0 0,0 0 0,0 1 0,2 11-232,-7-23 61,1 0 0,-1 0 0,0-1 0,1 1 1,-1 0-1,0 0 0,0 0 0,0 0 0,0 0 1,0 0-1,0 0 0,0 0 0,0 0 0,0 0 1,-1 0-1,1 0 0,0 0 0,-1 0 0,1-1 1,0 1-1,-1 1-61,0-2 36,1 0 1,0 0-1,0 1 0,-1-1 1,1 0-1,0 0 1,0 0-1,-1 0 1,1 0-1,0 0 0,-1 0 1,1 0-1,0 0 1,-1 0-1,1 0 0,0 0 1,0 0-1,-1 0 1,1 0-1,0 0 1,-1 0-1,1 0 0,0 0 1,0 0-1,-1 0-36,-10-9 562,8 6-508,1 1 0,0-1 0,-1 0 0,1 0 0,0 0 0,1 0 0,-1 0 0,0 0 0,1-1-1,0 1 1,0 0 0,0-1 0,0 1 0,0-1 0,1 1 0,-1-1 0,1-2-54,1 3-6,-1-1 0,1 1 1,0 0-1,0 0 0,0 0 0,1-1 0,-1 1 0,1 0 0,-1 1 0,1-1 0,0 0 1,0 0-1,0 1 0,1-1 0,-1 1 0,1 0 0,2-2 6,3-2-474,0 1 0,0 1 1,1-1-1,0 2 0,6-3 474,-8 3-1092,-1 1 1,0 0-1,1 0 0,0 0 1,-1 1-1,1 0 0,0 1 1,0-1-1,-1 1 0,1 0 1,0 1-1,0 0 0,5 1 1092,23 13-1946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41 190 15104,'-12'-11'5695,"12"11"-4415,-7 7 256,7 3-128,-5 2-832,5-4-224,0 10-224,0 10-128,5-10 32,-5-1-192,7-6 32,0-1-1152,5-10-480,2-10-2080,-2-8-831,0-3 2463,-1-4 1152</inkml:trace>
  <inkml:trace contextRef="#ctx0" brushRef="#br0" timeOffset="1">29 5 13312,'-21'-5'4991,"18"13"-3871,-1-5-96,4-3-288,4 7-1248,-1-2-352,18 0 352,15 7 224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145 262 15104,'-7'3'1795,"5"-2"-1363,1 0 1,-1 0 0,0-1-1,0 1 1,1-1-1,-1 0 1,0 1 0,1-1-1,-1 0 1,0 0-1,0 0 1,0 0-433,-2 0 366,0 0 1,-1-1-1,1 1 1,0-1-1,0 0 1,-1 0-1,1 0 0,0 0 1,0-1-1,0 0 1,0 0-1,1 0 0,-1 0 1,0 0-1,1-1 1,0 0-1,-1 0-366,-1-4 40,0-1-1,0 1 1,0-1-1,1 0 1,1-1-1,-1 1 1,1-1 0,1 1-1,-1-1 1,1 0-1,1 0 1,-1-9-40,2 13-106,1-1 0,-1 0 0,1 0 0,0 1 0,0-1 0,1 1-1,0-1 1,0 1 0,0-1 0,0 1 0,1 0 0,0 0 0,0 0 0,0 1 0,1-1 0,0 1 0,-1 0 0,2 0 0,-1 0 0,0 0 0,1 1 0,0-1 0,-1 1 0,1 0 0,0 1 0,4-2 106,-8 4-49,0-1 1,-1 1-1,1 0 1,0 0-1,0-1 1,0 1 0,0 0-1,0 0 1,0 0-1,0 0 1,0 0 0,0 0-1,0 1 1,0-1 48,-1 0-7,0 0 1,1 0-1,-1 0 1,0 0-1,0 1 1,0-1-1,0 0 1,1 0-1,-1 0 1,0 0 0,0 1-1,0-1 1,0 0-1,0 0 1,0 0-1,0 1 1,0-1-1,1 0 1,-1 0-1,0 0 1,0 1-1,0-1 1,0 0-1,0 0 1,0 0-1,0 1 1,0-1-1,0 0 1,0 0-1,0 1 1,-1-1-1,1 0 1,0 0-1,0 0 7,0 2-5,-1 0 0,0-1 0,0 1 0,0-1 0,0 0-1,0 1 1,0-1 0,0 0 0,0 1 0,-1-1 0,1 0-1,0 0 1,-1 0 5,2-1-25,0 0 0,0 0 0,0 0 0,0 1 0,0-1 0,0 0 0,0 0 0,0 0 0,0 0 0,0 0 0,0 0 0,0 0 0,0 1 0,0-1 0,0 0 0,0 0 0,0 0 0,0 0 0,0 0 0,0 0 0,0 0 0,0 1 0,0-1 0,0 0 0,0 0 0,0 0 0,0 0 0,0 0 0,0 0 0,0 0 0,0 0 0,0 1 0,0-1 0,1 0 0,-1 0 0,0 0 0,0 0 0,0 0 0,0 0 0,0 0 0,0 0 0,0 0 0,0 0 0,1 0 0,-1 0 0,0 0 0,0 0 0,0 0 0,0 0 0,0 0 0,0 0 0,0 0 0,1 0 0,-1 0 0,0 0 0,0 0 24,14 5-2336,13 0-1994,-5-2 2305,9 5 970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5 146 10368,'-2'37'9120,"0"-4"-4427,2-33-4669,0 1 0,0-1 0,0 0 0,0 1 1,0-1-1,0 0 0,0 0 0,0 1 0,0-1 0,0 0 1,0 1-1,0-1 0,0 0 0,0 0 0,0 1 1,0-1-1,0 0 0,1 0 0,-1 1 0,0-1 1,0 0-1,0 0 0,1 1 0,-1-1 0,0 0 0,0 0-24,5-3 953,4-11 15,-6 3-786,-2 1-1,1-1 1,-1 0 0,-1 0-1,0 0 1,-1-8-182,0-10 211,0 21-176,2 1 1,-1 0-1,1-1 0,0 1 0,0 0 0,1-1-35,-1 5-7,-1 1 0,1 0 0,0 0 0,0 0-1,1 0 1,-1 1 0,0-1 0,1 0 0,-1 0 0,1 1-1,-1-1 1,1 1 0,0-1 0,-1 1 0,1 0 0,0 0-1,0 0 1,0 0 0,0 0 0,0 0 0,0 0 0,1 1 6,2-2-400,-1 1 0,1 0-1,0 0 1,0 0-1,0 0 1,0 1 0,0 0-1,0 0 1,0 1-1,0-1 1,0 1 0,0 0-1,0 1 1,0-1-1,0 1 402,14 11-784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25 13056,'-17'0'4831,"13"-4"-3775,4 8 800,9-1 32,-9-3-928,12 5-192,4-10-352,8 2-96,-5-4-192,6 4-96,-1-4 64,-4 2-128,-4 2 0,0 3-1024,4 0-416,-7 0-4896,2 3-2111,1-3 4319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36 9728,'-1'-2'377,"0"-2"648,-1 0 0,1 0 0,0 0 0,0 0 0,0 0 1,0-4-1026,1 6 2293,0 2-395,0 0-340,0 0-502,0 0-288,1 2-150,4 16-404,0-1-1,-1 1 0,-1 0 0,1 10-213,2 74 145,-6 127 9,0-227-151,0 1 0,0 0 0,0-1 1,1 1-1,-1-1 0,0 1 0,1 0 0,0-1 0,0 1 0,0-1 0,0 0 0,0 1 0,0 0-3,1-2 22,-1 0 0,0 0 0,0 0 0,1 0 0,-1 0 0,0 0 0,1 0 0,-1 0 0,1-1 0,0 1 0,-1 0 0,1-1 0,-1 1 0,1-1 0,0 0 0,-1 0 0,1 1 0,0-1 0,-1 0 0,1-1 0,0 1-22,28-1 154,0-2 0,-1-2 1,3-1-155,19-3-5,-33 6-185,0-1 1,3-1 189,-7 0-2029,0 0 0,0-1-1,0 0 1,9-7 2029,-6 1-976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32 186 14208,'-8'0'5343,"8"11"-4127,0 9-32,5-5-192,-5 0-704,7 3-64,-7-5-32,8 2 32,-8-4-96,4-1-160,-4-3 0,5 1-1536,-5-8-608,4-3 1024,-1-5 576</inkml:trace>
  <inkml:trace contextRef="#ctx0" brushRef="#br0" timeOffset="1">44 32 12800,'-36'-29'4735,"32"26"-3679,1 3 768,3 0 128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22879,'20'0'-224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6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38 12544,'-1'-4'1406,"-7"-16"1863,6 6 5079,2 27-8209,-1 15 524,5 26-663,-3-46 28,0-1 0,0 1 1,1 0-1,1-1 0,-1 1 0,1-1 1,0 0-1,1 0 0,0 1-28,-3-7 2,-1 0 0,1 0-1,0 0 1,0 0 0,0 0 0,0 0-1,0 0 1,1 0 0,-1 0-1,0-1 1,0 1 0,0 0 0,1-1-1,-1 1 1,0-1 0,1 1-1,-1-1 1,0 0 0,1 1 0,0-1-2,1 0 9,1 0 1,-1 0-1,0 0 1,1-1-1,-1 1 1,0-1-1,1 0 1,2-1-10,4-2 30,1-1-1,-1 0 1,0-1 0,6-4-30,15-14 24,-25 19-37,0 0 0,0 1 1,0 0-1,0 0 0,0 0 0,1 0 0,0 1 1,0 1-1,3-2 13,-10 4 2,1 0 1,-1 0 0,1 0-1,0 0 1,-1 0-1,1 0 1,-1 0 0,1 0-1,0 0 1,-1 0-1,1 0 1,-1 0 0,1 0-1,-1 1 1,1-1-1,-1 0 1,1 0 0,0 1-1,-1-1 1,0 0-1,1 1 1,-1-1 0,1 1-1,-1-1 1,1 1-1,-1-1 1,0 0 0,1 1-1,-1-1 1,0 1-1,1 0 1,-1-1-3,6 23-26,-4-16-4,1 5-262,0 0 0,1-1 0,0 0 0,1 1 292,-3-8-355,0 0 1,1 0-1,-1-1 1,1 0-1,-1 1 1,1-1-1,0 0 1,0 0 0,1 0-1,-1-1 1,1 1-1,-1-1 1,2 1 354,14 5-694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0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35 11904,'-4'-9'1621,"3"7"-1100,0 0-1,0-1 0,0 1 0,0 0 0,0 0 0,-1 0 1,1 0-1,-1 0 0,0 0 0,1 0 0,-3-1-520,4 3 167,-1 0 0,1 1-1,0-1 1,-1 0 0,1 0-1,0 1 1,-1-1 0,1 0-1,0 0 1,-1 1 0,1-1-1,0 0 1,0 1 0,0-1-1,-1 0 1,1 1 0,0-1-1,0 0 1,0 1 0,0-1-1,0 1 1,-1-1 0,1 0-1,0 1 1,0-1 0,0 1-1,0-1 1,0 1-167,-3 13 891,1 20-849,0-1 0,2 0 0,3 23-42,1 26-5193,-4-21-897,0-51 5498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2.0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59 11392,'-7'-25'3674,"7"24"-3512,0 0-1,0 0 0,0-1 1,1 1-1,-1 0 1,0 0-1,1 0 1,-1 0-1,1-1 0,0 1 1,-1 0-1,1 0 1,0 0-1,-1 0 0,1 1 1,0-1-1,0 0 1,0 0-1,0 0 1,0 1-1,0-1 0,0 0 1,0 1-1,0-1 1,0 1-1,0-1 0,1 1 1,-1 0-1,0-1 1,0 1-162,9-2 593,-1 0 0,1 0 0,0 1 0,0 1 0,6 0-593,51 3 877,-57-2-794,1 0 34,0 0 0,1 1 0,-1 0 0,0 1 0,-1 1-1,1-1 1,-1 2 0,1-1 0,-1 2 0,0-1 0,-1 1 0,0 1 0,8 5-117,-14-9 66,0 0-1,0 0 1,0 0 0,0 1-1,-1-1 1,0 1 0,1-1-1,-1 1 1,0 0 0,-1 0-1,1 0 1,-1 0 0,1 0-1,-1 0 1,0 1 0,-1-1-66,1 2 79,-1-1 1,0 0-1,0 1 1,-1-1-1,1 1 1,-1-1-1,-1 0 1,1 0 0,-1 1-1,0-1 1,0 0-1,-2 4-79,-4 2-77,0 1 0,0-1-1,-1 0 1,0 0 0,-1-1-1,0-1 1,-1 0 0,0 0-1,-1-1 1,0 0 77,11-7-191,0-1 0,1 1 0,-1-1 0,0 1 0,1-1 1,-1 1-1,1-1 0,-1 1 0,1 0 0,-1-1 0,1 1 0,-1 0 0,1-1 1,0 1-1,-1 0 0,1 0 0,0-1 0,0 1 0,0 0 0,-1 0 0,1 0 191,0 0-92,1-1-1,-1 1 0,0-1 0,0 1 0,0-1 0,1 1 0,-1-1 0,0 1 0,1-1 0,-1 0 1,0 1-1,1-1 0,-1 1 0,1-1 0,-1 0 0,0 1 0,1-1 0,-1 0 0,1 0 0,-1 1 1,1-1-1,-1 0 0,1 0 0,-1 0 0,1 1 0,-1-1 0,1 0 0,0 0 0,-1 0 1,1 0-1,-1 0 0,1 0 93,22-1-950</inkml:trace>
  <inkml:trace contextRef="#ctx0" brushRef="#br0" timeOffset="1">579 104 13184,'-1'-2'619,"-1"1"1,1 1-1,-1-1 1,0 0-1,1 0 1,-1 0-1,0 1 1,1-1-1,-1 1 1,0 0-1,0-1 1,0 1-620,1 0 178,0 0 1,1 1-1,-1-1 1,0 0-1,0 0 1,1 1 0,-1-1-1,0 1 1,0-1-1,1 1 1,-1-1 0,0 1-1,1-1 1,-1 1-1,1 0 1,-1-1-1,1 1 1,-1 0 0,1-1-1,-1 1 1,1 0-1,0 0 1,-1-1-1,1 1 1,0 0 0,0 0-1,-1 0-178,0 3 47,0 1-1,0-1 0,0 1 1,0-1-1,1 1 0,0-1 1,0 1-1,0-1 1,0 1-1,1-1 0,0 1 1,0-1-1,0 0 0,0 1 1,1-1-1,-1 0 1,1 0-1,0 0 0,1 0 1,-1 0-1,1 0 0,-1-1 1,1 1-1,0-1 0,1 0 1,-1 0-1,0 0 1,1 0-1,0 0 0,0-1 1,-1 0-1,1 0 0,1 0 1,-1 0-1,0-1 1,3 2-47,6-2 72,0 0 1,0 0 0,1-1 0,-1-1 0,0 0 0,0-1 0,0 0-1,0-1-72,-1 0-1318,0-1 0,11-4 1318,-22 8-275,1-1-1,-1 1 1,0-1-1,0 1 1,0-1 0,0 1-1,0-1 1,0 0-1,0 0 1,0 1-1,0-1 1,0 0-1,-1 0 1,1 0 0,0 0-1,0 0 1,0-1 275,-1-3-918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167 278 10496,'-5'-3'2734,"-7"-4"8351,-1 4-9561,1 0-982,-1-1 1,1 0-1,0 0 0,-8-5-542,15 7 44,1-1 0,-1 0-1,0 0 1,1-1 0,0 1-1,0-1 1,0 0 0,0 0-1,1-1 1,-1 1 0,1-1-1,-1-1-43,2 1 5,0 0-1,0 0 1,0 0-1,0 0 0,1 0 1,0 0-1,0 0 1,0-1-1,1 1 0,0 0 1,0-1-1,0 1 0,0-1 1,1 1-1,0 0 1,0 0-1,1 0 0,1-5-4,-1 4-65,1 0 0,-1 1 1,1-1-1,0 1 0,1 0 0,-1 0 0,1 0 0,0 0 0,0 1 0,1-1 0,-1 1 0,1 0 0,0 0 0,0 1 0,0 0 0,3-2 65,-5 4-119,0 0-1,1 0 0,-1 0 1,0 0-1,1 0 0,-1 1 1,0-1-1,1 1 1,-1 0-1,1 0 0,-1 0 1,1 1 119,-2-1-42,-1 0 1,0 0 0,0 1 0,0-1-1,1 0 1,-1 1 0,0-1 0,0 1 0,0-1-1,0 1 1,0 0 0,0-1 0,0 1 0,0 0-1,0 0 1,0 0 0,0 0 0,0 0-1,0 0 1,-1 0 0,1 0 0,0 0 0,-1 0-1,1 0 1,-1 0 0,1 0 0,-1 1 0,0-1-1,1 0 1,-1 0 0,0 1 0,0-1-1,0 0 1,0 1 41,0 3 78,-1 0 0,0-1 0,0 1 0,0 0 0,-1 0-1,0-1 1,0 1 0,0-1 0,0 1 0,-2 1-78,4-5-45,0-1 0,-1 0 0,1 0 0,0 1 0,0-1 0,0 0 1,-1 1-1,1-1 0,0 0 0,0 1 0,0-1 0,0 0 0,0 1 0,0-1 0,0 0 0,0 1 0,0-1 0,0 0 1,0 1-1,0-1 0,0 0 0,0 1 0,0-1 0,0 0 0,0 1 0,1-1 0,-1 0 0,0 1 0,0-1 1,0 0-1,0 1 0,1-1 0,-1 0 0,0 0 0,0 1 0,1-1 0,-1 0 0,0 0 0,0 1 0,1-1 1,-1 0-1,0 0 0,1 0 0,-1 0 0,0 0 0,1 1 0,-1-1 0,0 0 0,1 0 0,-1 0 0,1 0 45,23 1-4280,-16-1 4094,18 0-716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98 13312,'-10'-4'7568,"-2"-5"-3540,1 1-1465,9 7-2427,0 0 0,0 0 0,0 0-1,-1 0 1,1 0 0,0 1 0,-1-1-1,1 1 1,0-1 0,-1 1 0,1 0 0,-1 0-1,1 0 1,0 0 0,-1 0 0,0 1-136,-2 0 21,1 0 1,0 1 0,0-1 0,0 1-1,0 0 1,0 0 0,0 1-1,0-1 1,0 1-22,-2 1-31,1 1 0,0 0 0,-1 0 0,2 0 0,-1 1 0,0-1 0,1 1 0,0 0 0,1 1 0,-1-1 0,0 3 31,3-7 4,1-1-1,-1 1 1,1-1 0,0 0 0,-1 1 0,1-1 0,0 1-1,0-1 1,0 1 0,0-1 0,0 1 0,0-1 0,0 1-1,0-1 1,1 0 0,-1 1 0,1-1 0,-1 1-1,1-1-3,-1 0-46,1 0 0,0 0-1,0 0 1,0 0 0,0 0-1,0 0 1,0 0 0,0 0-1,0-1 1,0 1-1,0 0 1,1-1 0,-1 1-1,0-1 1,0 1 0,1-1-1,-1 0 47,5 1-349,-1 0-1,1-1 1,-1 1-1,1-1 1,-1-1-1,1 1 1,-1-1-1,1 0 1,-1 0 349,17-6-4255,0-1 1,0 0-1,-1-2 1,13-8 4254,-6 4-3350,-19 9 3933,0 0 0,-1 0 0,3-3-583,-5 3 1325,0 1 1,-1-1-1,1-1 0,-1 1 1,0-1-1,-1 0 0,1 0 1,-1 0-1,0-1 0,-1 0 1,0 1-1,2-5-1325,-5 10 150,0 0-1,1 0 1,-1 0 0,0 0-1,1 0 1,-1 0 0,1 0-1,-1 1 1,1-1 0,-1 0-1,1 0 1,0 0 0,-1 1-1,2-1-149,-2 1 25,0 0 0,1 0 0,-1 0 0,0 0 0,1 0 0,-1 0 0,0 0 0,1 0 0,-1 0 0,0 0 0,1 1 0,-1-1 0,0 0 0,1 0 0,-1 0 0,0 1 0,0-1 0,1 0 0,-1 1 0,0-1 0,0 0 0,1 0 0,-1 1 0,0-1 0,0 0 1,0 1-1,0-1 0,1 0 0,-1 1 0,0-1 0,0 0 0,0 1 0,0-1 0,0 0 0,0 1-25,10 26-308,2 0 0,13 23 308,-16-37-68,-1 1 0,2-1 0,0-1 0,0 0 0,1-1 0,1 1 68,-12-12 9,0 0 0,0 0 1,0 0-1,0 0 0,0 1 0,0-1 1,1 0-1,-1 0 0,0 0 1,0 0-1,0 0 0,0 0 1,0 0-1,0 0 0,0 1 1,0-1-1,1 0 0,-1 0 1,0 0-1,0 0 0,0 0 1,0 0-1,0 0 0,0 0 1,1 0-1,-1 0 0,0 0 0,0 0 1,0 0-1,0 0 0,0 0 1,0 0-1,1 0 0,-1 0 1,0 0-1,0 0 0,0 0 1,0 0-1,0 0 0,0 0 1,1-1-1,-1 1 0,0 0 1,0 0-1,0 0 0,0 0 1,0 0-10,0-9 389,-6-20 195,3 16-401,2 8-162,1-1 0,0 1-1,0-1 1,0 1 0,1-1 0,0 1 0,0-1-1,0 1 1,0 0 0,1 0 0,0-1-1,0 1 1,1 0 0,-1 1 0,1-1-1,0 0 1,0 1 0,2-2-21,0 0-210,0 0-1,1 0 1,-1 1 0,1 0 0,1 0-1,-1 0 1,1 0 0,-1 1 0,1 0-1,0 1 1,1 0 0,4-2 210,13 0-773,-1 10 335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19 307 12544,'-6'2'4620,"12"2"-2034,15 3-609,-10-7-1754,0 0-1,0 0 1,0-1-1,0-1 0,0 1 1,2-2-223,14-5 271,22-8-271,-39 13 43,-4 1-5,0 0 1,-1 0-1,1-1 1,-1 1-1,0-1 1,0 0-1,0-1 0,0 1 1,2-2-39,-7 4 9,0 1 1,1 0-1,-1-1 0,0 1 1,1 0-1,-1-1 0,0 1 0,0 0 1,1-1-1,-1 1 0,0 0 1,0-1-1,0 1 0,0-1 1,1 1-1,-1 0 0,0-1 1,0 1-1,0-1 0,0 1 1,0-1-1,0 1 0,0-1 1,0 1-1,0 0 0,0-1 0,0 1 1,0-1-1,-1 1 0,1 0 1,0-1-1,0 1 0,0-1 1,-1 1-1,1 0 0,0-1 1,0 1-10,-2-2 21,1 1 1,-1 0 0,0 0 0,1-1-1,-1 1 1,0 0 0,0 0 0,1 1 0,-3-2-22,-8-2 41,0 1 1,-12-2-42,-5-1-13,-15-2 36,0-1-1,-6-5-22,49 14 6,-1-1-1,0 1 1,1-1 0,-1 0-1,1 1 1,0-1 0,-1 0-1,1 0 1,0 0 0,-1 0-1,1 0 1,0 0 0,0 0-1,0 0 1,0 0 0,0-1 0,0 1-1,0 0 1,0-1 0,0 1-1,0-2-5,1 1 3,0 1 0,0-1 0,0 0 0,0 0 0,0 0 0,0 0 0,0 0 0,0 0 0,1 0 0,-1 0 0,1 0 0,0 1 1,-1-1-1,1 0 0,0 0 0,0 1 0,1-2-3,5-8-12,0 1 0,1-1 1,1 1-1,0 0 1,0 1-1,1 0 1,0 1-1,0 0 1,1 1-1,0 0 0,1 0 1,1 0 11,-9 6-513,0-1 0,0 1 0,0-1 0,0 1 0,0 1 1,1-1-1,-1 0 0,0 1 0,0 0 0,5 0 513,5 2-4764,0 0 0,9 3 4764,-6-2-1273,18 4-455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31 12672,'-5'-3'1052,"3"1"-321,-1 0 1,1-1 0,-1 1-1,1 0 1,0-1 0,0 1-1,0-1 1,0 0 0,-1-2-732,3 4 1808,0 1-491,0 0-304,0 20-37,1 7-969,1 1 0,2-1 0,1 1 0,1-1 0,1-1-1,2 1 1,9 19-7,-17-42 0,1 0 0,0 0 0,0 0 0,0 0 0,1 0 0,-1-1 0,1 1 0,0-1 0,0 0 0,0 0 0,0 0 0,1 0 0,-2-1 0,0-1 0,1 0 0,-1 0 0,0 0 0,0 0 0,1-1 0,-1 1 0,0 0 0,1-1 0,-1 0 0,0 1 0,1-1 0,-1 0 0,1 0 0,-1-1 0,1 1 0,-1 0 0,0-1 0,1 0 0,-1 1 0,0-1 0,2-1 0,5-2 15,1-1-1,-1 0 1,-1-1-1,1 0 0,-1 0 1,0-1-1,3-2-14,0-3 8,1 0 0,-2-1 0,1 0 1,1-5-9,-10 15-3,11-14 55,-13 17-49,1-1 0,-1 1 0,0 0 0,0 0 1,0-1-1,1 1 0,-1 0 0,0 0 0,1 0 0,-1 0 0,0-1 0,0 1 0,1 0 0,-1 0 0,0 0 1,1 0-1,-1 0 0,0 0 0,1 0 0,-1 0 0,0 0 0,1 0 0,-1 0 0,0 0 0,1 0 0,-1 0 1,0 0-1,1 0 0,-1 0 0,0 0 0,1 1 0,-1-1 0,0 0 0,0 0 0,1 0 0,-1 1 0,0-1 1,1 0-1,-1 0 0,0 0 0,0 1 0,0-1 0,1 0 0,-1 1 0,0-1 0,0 0 0,0 0 0,0 1 1,0-1-1,1 0 0,-1 1 0,0-1 0,0 1-3,12 36 27,-9-29-24,-1 1-1,1-1 1,0 0 0,1 0-1,-1 0 1,2-1-1,-1 1 1,2 0-3,-4-5-111,1 0 1,0 0-1,-1 0 1,2 0-1,-1 0 1,0-1-1,2 2 111,-4-3-247,1-1-1,-1 1 0,1 0 0,0-1 0,-1 1 0,1-1 1,0 1-1,-1-1 0,1 0 0,0 0 0,0 0 0,-1 0 0,1 0 1,0 0-1,0 0 0,-1 0 0,1-1 0,0 1 0,0-1 248,15-6-1440,3 0 928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7 189 16128,'-7'0'5983,"10"7"-4671,-6 8-64,6-4-352,-3 3-640,4 4-64,-4-4-128,5 4-64,-1-8 32,-1 2-192,2-6-32,2-6-2240,2-6-992,-1-9 1728,3-3 896</inkml:trace>
  <inkml:trace contextRef="#ctx0" brushRef="#br0" timeOffset="1">36 25 10752,'-24'-22'4032,"24"22"-3136,0-3 607,0 3 1,0 0-864,7 8-288,10-5-2496,4 0-1023,2 4 1567,1 3 800,0 8 608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9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91 424 8960,'11'10'7066,"-10"-9"-3695,-1-1-417,-1-1 602,-7-6-2019,-7-18-1325,2 0 0,0-1 0,2 0 0,1 0 0,1-1 0,2-1 0,0 1 0,1-6-212,5 24-8,0 0 0,0 0 0,1 0 0,1 0 0,-1 0 0,1 0 0,1 0 0,-1 0 0,2 0 0,-1 1 0,1-1 0,1-1 8,-2 6-60,0-1 1,1 1 0,0 0-1,-1 0 1,1 0 0,1 0-1,-1 1 1,0-1-1,1 1 1,0 0 0,0 0-1,0 0 1,0 1 0,0-1-1,1 1 1,-1 0 0,1 0-1,-1 0 1,1 1 0,0 0-1,-1 0 1,5-1 59,-4 2-517,1-1 0,-1 1 0,0 0 0,1 0 0,-1 1 0,0 0 0,1 0 0,-1 0 517,-3 0-326,1-1 0,-1 1-1,0 0 1,0 0 0,0-1 0,0 2-1,0-1 1,0 0 0,0 0 0,0 1-1,-1-1 1,1 1 0,0-1-1,-1 1 1,1 0 0,-1-1 0,0 1-1,0 0 1,1 0 0,-1 2 326,0-1-201,0 1 0,0-1 0,-1 0 0,0 1 0,0-1 1,0 3 200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1:5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13 336 15104,'-12'-5'5695,"16"5"-4415,8-6 128,0 2-192,7-4-640,-2 5 0,20-7-256,-6-1-128,9 0-96,-7 5-2208,2 1-928,-6 2 1504,3 6 768</inkml:trace>
  <inkml:trace contextRef="#ctx0" brushRef="#br0" timeOffset="1">451 43 11776,'-6'-27'3898,"5"15"-1086,4 9 790,-2 3-3419,-1 0 0,1 0 0,-1 0 0,1 1 0,-1-1 0,1 0 0,-1 0 0,0 1-1,1-1 1,-1 0 0,1 1 0,-1-1 0,1 1 0,-1-1 0,0 0 0,1 1 0,-1-1 0,0 1-183,3 7 140,0-1 1,-1 1 0,-1 0-1,1 1 1,-1-1 0,0 0-1,-1 0 1,0 0 0,-1 5-141,1-4 104,2 60-362,7 54 258,4-43-5560,-12-76 4581,-1-1 149,1 1 1,0-1 0,0 0 0,0 0-1,0 1 1,0-1 0,2 1 829,3-1-1349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51 15104,'-12'-5'5695,"12"5"-4415,16 0 256,-11 0-192,11-3-512,-1-1-96,10-7-416,-1 4-128,9 1-128,-5-2-1248,-1 4-544,-2 1 864,-6 18 416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12544,'-21'0'4735,"14"3"-3679,-2-3 960,9 0 192,0 0-1024,0 0-288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0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25023,'28'4'128,"0"-4"0,5 0-256,-5-4 32,4 1-3552,0 0-1631,1 3 2687,-2 0 1280</inkml:trace>
  <inkml:trace contextRef="#ctx0" brushRef="#br0" timeOffset="1">465 8 14464,'-17'-7'5343,"20"10"-4127,-3 1-384,5 10 544,-1 11-576,1 3-352,2 8-256,0-4-160,5 1-32,-3-8 64,-1-4-32,-8-6 64,4-9-992,-4-9-416,5-7-3776,2-13-1631,-3 2 3455,1 1 1664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2.3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55 13696,'-20'-21'5183,"20"21"-4031,12-5 448,-12 5-96,17 0-576,-5 0-64,22-6-384,-10 1-64,17-2-224,-4 4-128,4 0-32,-8-2-1888,-9 5-800,-2 0 1344,-15 11 640</inkml:trace>
  <inkml:trace contextRef="#ctx0" brushRef="#br0" timeOffset="1">102 117 12288,'-24'-10'4639,"24"10"-3583,4-3 1088,-4 3 320,8 0-1056,1 0-288,8 0-576,-5 0-192,12-5-192,-4 2-128,18-5 0,-9 5-2592,7-4-1056,-7 2 1824,5 10 960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12416,'-16'5'4639,"16"2"-3583,4-4-320,11 4 160,10-4-640,4 8-5023,2 1-2337,6-2 3520,3 0 1792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11648,'-5'-4'6384,"5"5"-1100,0 6-4419,-4 24-95,1 0 1,2 12-771,1-33 1,0 1-1,1-1 1,1 0-1,0 0 1,0 0 0,1 0-1,0 0 1,0 0-1,2 1 0,-5-11 1,0 1-1,1 0 0,-1-1 1,0 1-1,1-1 0,-1 1 0,0 0 1,1-1-1,-1 1 0,1-1 1,-1 1-1,1-1 0,-1 1 1,1-1-1,-1 1 0,1-1 1,0 1-1,-1-1 0,1 0 1,0 0-1,-1 1 0,1-1 1,0 0-1,-1 0 0,1 0 1,0 1-1,-1-1 0,1 0 1,0 0-1,0 0 0,-1 0 1,1 0-1,0-1 0,-1 1 1,1 0-1,0 0 0,0 0 1,-1-1-1,1 1 0,-1 0 1,1 0-1,0-1 0,0 0 0,3-2 13,0 0-1,1-1 0,-1 1 1,-1-1-1,4-4-12,1-1 15,99-108-356,-107 117 342,0 0 1,0-1 0,1 1 0,-1-1 0,0 1-1,0 0 1,1-1 0,-1 1 0,1 0 0,-1-1 0,0 1-1,1 0 1,-1 0 0,0-1 0,1 1 0,-1 0-1,1 0 1,-1 0 0,1-1 0,-1 1 0,1 0 0,-1 0-1,1 0 1,-1 0 0,1 0 0,-1 0-2,1 1 10,-1-1 1,0 1 0,1 0 0,-1 0-1,0-1 1,0 1 0,0 0-1,0 0 1,0 0 0,0-1 0,0 1-1,0 0 1,0 0 0,0 0-1,0-1 1,0 1 0,0 0-11,-4 23 5,1-11 236,1 0-1,1 1 1,0-1 0,1 8-241,1-18-196,-1 1 0,0-1 0,1 1-1,0-1 1,0 1 0,0-1 0,0 0 0,1 1 0,-1-1 0,1 0 0,-1 0 0,1 0 0,0 0 0,1 0 0,-1-1 0,0 1 0,1-1 0,0 1 0,0 0 196,-1-2-726,1 1 1,-1-1 0,1 0-1,-1 1 1,1-1 0,0-1 0,0 1-1,1 0 726,-1 0-267,9 3-996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1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 13952,'-2'-3'760,"0"-1"0,0 1 0,1 0 0,-1 0 1,0-1-1,1 1 0,0-1 0,0 1 1,0-1-1,1 1 0,-1-2-760,1 3 1808,0 2-683,2 2-991,-1 0-1,1-1 0,0 1 1,-1 0-1,1 0 0,-1 0 1,0 0-1,0 0 0,0 1 1,0-1-134,8 16 45,1 1 0,10 13-45,-15-25 11,1 0-1,-1 0 1,1-1 0,0 0-1,1 0 1,-1 0 0,8 4-11,-11-8 11,-1-1 1,1 1 0,0-1-1,0 0 1,0 0-1,0 0 1,0 0 0,0 0-1,0-1 1,0 0-1,1 1 1,-1-1 0,0 0-1,0 0 1,0-1-12,0 1 20,-1-1 0,0 1 1,0-1-1,0 0 0,0 1 0,0-1 0,0 0 1,0 0-1,0-1 0,-1 1 0,1 0 0,0 0 1,0-1-1,-1 1 0,1-1 0,-1 0 0,0 1 1,1-1-1,-1 0 0,0 0 0,0 0 0,0-1-20,12-28 107,-8 17-306,0 0 0,1 1 0,5-8 199,-9 19-238,-1 1 1,0-1 0,0 1-1,1-1 1,-1 1-1,0 0 1,1-1-1,1 0 238,-1 1-723,0 0-1,-1 0 1,1 0-1,0 1 1,0-1-1,0 1 1,0-1-1,0 1 1,0-1-1,0 1 1,2 0 723,0 0-1514,-1 0 0,1 1 1,0-1-1,0 1 0,3 1 1514,8 4-1207,6 4-665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2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29 11904,'-1'-2'681,"1"0"1,-1 1 0,0-1-1,0 0 1,0 1-1,0-1 1,-1 1 0,1-1-1,0 1 1,-1 0 0,1-1-1,-1 1 1,1 0 0,-1 0-1,0 0 1,1 0 0,-2 0-682,0 0 372,1 0 0,-1 1 0,0-1 0,1 1 1,-1-1-1,0 1 0,0 0 0,0 0 1,1 0-1,-1 1 0,-1-1-372,-6 2 131,0 1-1,1 0 1,-1 1 0,0 0-1,-7 4-130,14-6 26,-21 11 121,23-12-146,0-1-1,0 1 1,0-1-1,0 1 0,1 0 1,-1 0-1,0-1 1,0 1-1,0 0 1,1 0-1,-1 0 0,0 0 1,1 0-1,-1 0 1,1 0-1,-1 0 1,1 0-1,0 0 0,-1 0 0,1 0 0,0-1 0,0 0 0,0 1 0,0-1 0,1 0-1,-1 0 1,0 1 0,0-1 0,0 0 0,0 1 0,0-1-1,0 0 1,1 0 0,-1 1 0,0-1 0,0 0 0,0 0 0,1 0-1,-1 1 1,0-1 0,0 0 0,1 0 0,-1 0 0,0 0-1,0 1 1,1-1 0,-1 0 0,0 0 0,1 0 0,-1 0-1,0 0 1,15 1-1,16-8 2,-28 6-1,43-14-28,-37 11 10,0 0-1,1 1 0,-1 0 0,0 1 0,1 0 0,0 1 0,3 0 19,-13 1-58,1 0-1,0 0 1,-1 0-1,1 0 0,0 1 1,-1-1-1,1 0 1,0 1-1,-1-1 1,1 0-1,0 1 1,-1-1-1,1 1 0,-1-1 1,1 1-1,-1-1 1,1 1-1,-1 0 1,0-1-1,1 1 1,-1-1-1,0 1 1,1 0-1,-1-1 0,0 1 1,1 0 58,6 26-4124,-1-4 1701,7 1 1468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62 112 14336,'-24'-33'6671,"22"29"-6630,-11-15 3712,12 18-3586,0 0 1,0 0-1,1 0 0,-1 0 0,0 0 0,0 1 1,0-1-1,0 0 0,0 0 0,0 1 0,0-1 1,0 1-1,-1-1 0,1 1 0,0-1 1,-1 1-168,1 0-2,1 0 1,0 0 0,-1 1 0,1-1 0,0 0 0,-1 1-1,1-1 1,0 0 0,0 1 0,-1-1 0,1 1 0,0-1 0,0 0-1,0 1 1,-1-1 0,1 1 0,0-1 0,0 1 0,0-1 0,0 1-1,0-1 1,0 0 0,0 1 0,0-1 0,0 1 0,0-1-1,0 1 1,0-1 0,1 1 0,-1-1 0,0 1 0,0-1 0,0 0-1,1 1 1,-1-1 1,7 22-109,24 40-296,-30-61 378,7-19 225,-6-8-163,-2 23-50,-1-1 0,1 1 0,0 0 0,1 0 0,-1 0 0,1 0 0,-1 0 0,1 0 0,0 0 0,0 0-1,0 0 1,0 1 0,1-1 0,-1 0 0,1 0 0,-1 1 0,1-1 0,0 1 0,2-2 15,2-1-571,1 0 0,0 1-1,0 0 1,0 1 0,0-1 0,0 1 0,1 1 0,-1-1 0,1 1 0,0 1-1,3-1 572,14 0-816</inkml:trace>
  <inkml:trace contextRef="#ctx0" brushRef="#br0" timeOffset="1">375 41 14464,'-4'-12'5439,"4"12"-4223,0 4 512,0-4-128,0 8-896,0-2-224,4 11-320,-1-2-64,6 3-32,-5 0-128,4 3-32,-1-6-800,2-8-288,-1 0-3488,4-11-1535,-4 1 3167,0-7 1536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29 15616,'-24'-25'5791,"24"25"-4511,-13-3 160,13 3-320,0 0-832,0 0-128,9 3-4160,-5 1-1823,8 10 2911,0-4 1440,0 12 1120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56 150 7168,'-1'-1'197,"1"0"1,-1 0-1,0 0 0,1 0 1,-1 0-1,1 0 1,0 0-1,-1 0 0,1-1 1,0 1-1,-1 0 1,1 0-1,0 0 0,0-1 1,0 1-1,0 0 1,0 0-1,0 0 1,1-1-198,0-1 368,0 0 1,1 0-1,-1 0 1,1 0 0,0 0-1,2-2-368,8-11 1413,15-22 865,-25 36-1913,-1 0 1,0 0 0,0 0-1,0 0 1,0 0 0,-1-1-1,1 1 1,-1 0 0,1 0-1,-1-1 1,0 1 0,1 0-1,-1-1 1,-1 1 0,1-1-1,0 1-365,0 1 63,0 0-1,-1 1 1,1-1-1,0 1 0,0-1 1,0 1-1,-1-1 1,1 1-1,0-1 1,-1 1-1,1 0 0,0-1 1,-1 1-1,1-1 1,0 1-1,-1 0 1,1-1-1,-1 1 0,1 0 1,-1-1-1,1 1 1,-1 0-1,1 0 1,-1-1-1,1 1 0,-1 0 1,1 0-1,-1 0 1,0 0-1,1 0 1,-1 0-1,1 0 0,-1 0 1,1 0-1,-1 0 1,1 0-1,-1 0 1,0 0-1,1 0 1,-1 1-1,1-1 0,-1 0 1,1 0-1,-1 1 1,1-1-1,-1 0 1,1 1-1,0-1 0,-1 0-62,-3 3 84,1-1 0,-1 1 0,1-1 0,0 1 0,0 0 0,0 0-84,-5 5 9,2 0 0,-1 1 0,1-1 0,1 1 0,-1 0 0,2 1 0,-1-1 0,1 1 0,1 0 0,0 0 0,0 0 0,1 0 0,0 1 0,0-1 0,2 1 0,-1 4-9,1-13 1,0 0 1,1 0 0,-1 1-1,0-1 1,1 0 0,0 0-1,-1 1 1,1-1 0,0 0-1,0 0 1,0 0-1,0 0 1,2 1-2,-3-2 1,1-1 1,0 1-1,0-1 1,-1 1-1,1-1 0,0 1 1,0-1-1,0 0 0,-1 1 1,1-1-1,0 0 1,0 0-1,0 0 0,0 1 1,0-1-1,0 0 0,0 0 1,-1 0-1,1 0 1,0-1-1,0 1 0,0 0 1,0 0-1,0-1 0,0 1 1,-1 0-1,1-1 1,0 1-1,0 0 0,0-1 1,-1 1-1,1-1 0,0 0 1,-1 1-1,1-1-1,10-9 80,0 0 0,-1 0 0,0-1 0,-1 0 1,0-1-1,3-7-80,19-23 53,7-6-123,-38 48 64,0 0 0,0-1 0,1 1 0,-1 0 1,0 0-1,0 0 0,1-1 0,-1 1 0,0 0 0,1 0 0,-1 0 0,0-1 0,0 1 0,1 0 0,-1 0 0,0 0 0,1 0 0,-1 0 0,0 0 0,1 0 1,-1 0-1,1 0 0,-1 0 0,0 0 0,1 0 0,-1 0 0,0 0 0,1 0 0,-1 0 0,0 0 0,1 1 0,-1-1 0,0 0 0,0 0 0,1 0 1,-1 1-1,0-1 0,1 0 0,-1 0 0,0 0 0,0 1 0,0-1 0,1 0 0,-1 1 0,0-1 0,0 0 0,0 0 0,0 1 0,1-1 0,-1 0 0,0 1 1,0-1 5,9 26-92,-5-15 66,1-1-9,0 1 1,1-2-1,1 1 1,-1 0-1,5 3 35,-3-3-110,-7-8-152,0 0 0,1-1 0,-1 1 0,0-1 0,1 0 0,-1 1 0,1-1 0,0 0 1,-1 0-1,1 0 0,0 0 0,0 0 0,-1-1 0,1 1 0,0 0 0,0-1 0,0 0 0,0 1 262,4-1-1324,-1 0-1,0 0 0,0-1 1,1 1-1,-1-1 0,0 0 1325,1 0-627,10-2-733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3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13824,'-7'-11'2375,"1"2"308,-2 0 4866,8 10-7528,-1 0 0,1 0 1,0 0-1,0 0 0,0 0 0,0 0 0,0 0 0,0 0 0,0 0 0,1 0 0,-1 0 0,0 1-20,1 0 23,0 6-18,1-1 1,1 1-1,0 0 1,0-1-1,0 0 1,4 7-7,3 4 3,-9-15-4,0-1 0,0 1-1,1-1 1,0 1 0,-1-1 0,1 0 0,0 0-1,0 0 1,0 0 0,0 0 0,1 0-1,-1 0 1,0-1 0,1 1 0,0-1-1,-1 0 1,1 0 0,2 1 1,0-1-5,-1 0-1,1 0 1,0-1 0,0 0 0,-1 1-1,1-2 1,0 1 0,0-1 0,-1 1 0,6-3 5,1 0-14,1-1 1,-1 0 0,0-1-1,0-1 1,-1 0 0,1 0-1,-1-1 1,5-4 13,-10 6-14,-2 3 14,0-1-1,0 0 1,0 1 0,0 0 0,0 0-1,0 0 1,1 0 0,3-1 0,-7 25 75,-1-4-61,1 18 10,0-33-71,0-1 0,0 1 1,0-1-1,1 0 0,0 1 0,-1-1 1,1 0-1,0 1 0,0-1 0,0 0 1,0 0-1,1 1 47,-1-2-243,0 0 0,0 0 1,0 0-1,1 0 0,-1 0 0,0-1 1,0 1-1,1 0 0,-1 0 0,1-1 1,-1 1-1,0-1 0,1 0 0,-1 1 1,1-1-1,-1 0 0,1 0 1,-1 0-1,1 0 0,-1 0 0,1 0 1,-1 0-1,1-1 243,6 1-438,15 0-416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67 12288,'-17'-52'5786,"12"40"-3642,3 9 261,2 3-767,0 4-545,4 84-156,1-15-775,-3-11-121,4 143-1656,-6-198 1212,0 39-4579,0-14-5739,0-17 5788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51 15232,'-3'-5'5695,"10"10"-4415,21-10 192,-23 5-160,30-3-576,-6 0-128,30-4-256,-10-1-96,12-2-128,-13 3-1216,-4 4-544,-8-2 832,-8 16 384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2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19 13952,'-7'-13'4591,"7"13"-4397,-1-1 0,1 1 0,0-1-1,-1 1 1,1 0 0,-1-1-1,0 1 1,1 0 0,-1-1 0,1 1-1,-1 0 1,1-1 0,-1 1-1,0 0 1,1 0 0,-1 0-1,0 0 1,1 0 0,-1 0 0,0 0-1,1 0 1,-1 0 0,0 0-1,1 0-193,-1 0 1037,0 0-935,1 0 0,-1 1 0,0-1 0,1 1 0,-1-1 1,1 1-1,-1-1 0,1 1 0,-1-1 0,1 1 0,-1-1 0,1 1 1,0-1-1,-1 1 0,1 0 0,0-1 0,-1 1 0,1 0 0,0-1 1,0 1-1,0 0 0,-1 0 0,1-1 0,0 1 0,0 0 1,0-1-103,-2 21-48,2-4 8,0-1 0,0 0 0,2 0 0,0 0 0,1 0 0,1 0 0,0 0 0,2 4 40,-5-18-123,0-2-30,-1 1 0,0-1 0,1 1 0,-1 0 0,0-1-1,1 1 1,-1-1 0,0 1 0,0 0 0,0-1 0,1 1-1,-1-1 1,0 1 0,0 0 0,0-1 0,0 1 0,0 0 0,0-1-1,0 1 1,0-1 0,-1 1 0,1 0 0,0-1 0,0 1 0,0-1-1,-1 1 1,1 0 0,0-1 0,-1 1 0,1-1 0,0 1-1,-1-1 1,1 1 0,-1-1 0,1 1 153,-9 2-779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9600,'-35'3'3584,"18"5"-2784,1-5 1536,16-3 511,0 4-799,0-4-224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4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24511,'19'-2'421,"0"0"-1,-1-2 1,1 0-1,-1-1 0,0-1 1,14-6-421,-29 11 17,0 0 0,0-1 0,0 1 0,0-1 0,-1 1 0,1-1 0,-1 0 0,1 0 1,-1 0-1,1-1-17,-2 3 5,-1-1 1,0 1 0,1-1-1,-1 1 1,0-1 0,1 0 0,-1 1-1,0-1 1,0 1 0,0-1 0,1 0-1,-1 1 1,0-1 0,0 0 0,0 1-1,0-1 1,0 1 0,0-1-1,0 0 1,0 1 0,0-1-6,-1 0 3,1 0-1,-1 0 1,0 0-1,1 0 1,-1 0 0,0 0-1,1 0 1,-1 0 0,0 0-1,0 0 1,0 0 0,0 1-1,0-1 1,0 0 0,-1 0-4,-12-7-11,0 1 0,-1 0 0,-2 1 12,-1-2 37,0 0 0,0-2-37,16 9 22,0 0 0,0 0 1,0 0-1,1 0 0,-1-1 1,1 1-1,-1-1 0,1 1 1,-1-1-1,1 0 0,0 1 0,0-1 1,-1-1-23,2 2 6,-1 0 1,1 0 0,0 0 0,0 0-1,-1 0 1,1-1 0,0 1 0,0 0-1,0 0 1,0 0 0,1 0 0,-1 0-1,0 0 1,0-1 0,1 1 0,-1 0-1,0 0 1,1 0 0,0 0 0,-1 0-1,1 0 1,-1 0 0,1 0 0,0 0-1,0 0-6,5-5 11,0 0-1,0 0 1,1 1-1,-1-1 1,1 1-1,0 1 1,1 0-1,2-2-10,4 0-271,1-1-1,0 2 1,14-4 271,-2 5-4371,-25 4 3114,0 0 1,0 0-1,0 0 1,0 0-1,0 1 0,0-1 1,-1 1-1,1-1 1,0 1-1,0 0 0,-1 0 1,2 0 1256,5 3-4768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12544,'0'0'296,"-1"-1"0,1 1 1,0 0-1,0-1 1,-1 1-1,1 0 0,0-1 1,-1 1-1,1 0 1,0 0-1,-1 0 0,1-1 1,0 1-1,-1 0 1,1 0-1,-1 0 0,1 0 1,0-1-1,-1 1 1,1 0-1,-1 0 0,1 0 1,0 0-1,-1 0-296,-1 7 3728,5 15-2143,-1-17-1529,0 0 1,1 1-1,0-1 0,0 0 0,0 0 1,0 0-1,1-1 0,-1 1 1,1-1-1,0 0 0,1 0-56,3 4 93,1-2 0,-1 1-1,2-1 1,-1-1 0,4 3-93,-10-7 38,1 1 1,0-1 0,-1 0 0,1 0 0,0 0 0,-1 0-1,1 0 1,0-1 0,0 0 0,0 0 0,0 0 0,-1 0-1,1-1 1,0 1 0,0-1 0,-1 0 0,1 0-1,0 0 1,-1-1 0,1 1 0,-1-1 0,2-1-39,-1 0-12,1 0 0,-1 0-1,0-1 1,1 1 0,-2-1 0,1 0 0,0 0 0,-1-1-1,0 1 1,0-1 0,0 0 0,-1 0 0,1 0 0,-1 0 0,1-3 12,5-13-347,-7 19 182,0 4 42,6 17-32,0 0-1,-1 0 1,-1 1 0,-1 0-1,0 4 156,-3-15-44,5 21 37,-2 1 0,-2 1 0,0-1 0,-3 10 7,0-23 206,-1 1 1,-1-1 0,0 0-1,-1 1 1,-2-2 0,1 1-1,-9 15-206,11-25 113,-1-1 1,0-1-1,-1 1 0,1-1 0,-1 1 0,0-2 1,-1 1-1,1 0 0,-1-1 0,-6 4-113,9-6 19,-1-1 0,0 0-1,1 0 1,-1 0 0,0-1 0,0 1-1,0-1 1,0 0 0,0 0-1,0 0 1,0-1 0,0 1 0,0-1-1,0 0 1,0 0 0,-1-1 0,1 1-1,0-1 1,0 0 0,0 0-1,-3-1-18,-1-1-476,0-1 0,0 0 0,0 0 0,-4-3 476,10 5-224,0 1 1,0 0-1,0-1 1,0 0 0,0 1-1,1-1 1,-1 0 0,0 0-1,1 0 1,-1 0-1,1 0 1,0-1 0,0 1-1,0 0 1,0-1-1,0 1 1,0 0 0,1-1-1,-1-1 224,1 0-130,1 0-1,-1 0 0,1 0 1,0 1-1,0-1 0,1-1 131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5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90 263 13184,'-14'-8'1995,"-15"-8"4100,27 15-4068,2 1-646,19 4 614,4-3-1769,-7-1-108,0 0 1,0 0-1,0-1 1,0-1-1,0-1 1,-1 0-1,5-3-117,-19 6-2,-1 0 0,0 0 0,1 0 1,-1 0-1,0 0 0,1 0 0,-1 0 1,0 0-1,1 0 0,-1 0 0,1-1 1,-1 1-1,0 0 0,0 0 0,1 0 1,-1 0-1,0-1 0,1 1 0,-1 0 1,0 0-1,0-1 0,1 1 0,-1 0 1,0-1-1,0 1 0,0 0 0,1-1 1,-1 1-1,0 0 0,0-1 0,0 1 1,0 0-1,0-1 0,0 1 0,0 0 1,0-1-1,0 1 0,0-1 0,0 1 1,0 0-1,0-1 0,0 1 0,0 0 1,0-1-1,0 1 0,0 0 0,0-1 1,-1 1-1,1 0 0,0-1 0,0 1 1,0 0-1,-1-1 0,1 1 0,0 0 1,0 0-1,-1-1 0,1 1 0,0 0 1,-1 0-1,1 0 0,0-1 0,-1 1 1,1 0-1,0 0 0,-1 0 1,1 0-1,0 0 1,-25-12-35,-49-11 45,51 17 10,0-1 0,0-1-1,-12-7-19,34 15 7,0-1-1,0 1 1,0-1-1,0 1 1,0-1-1,0 1 1,0-1-1,0 0 1,0 1-1,1-1 1,-1 0-1,0 0 1,0 0-1,1 1 1,-1-1-1,1 0 1,-1 0-1,0 0 1,1 0-1,0 0 1,-1 0-1,1 0 1,0 0-1,-1 0 0,1 0 1,0-1-7,0 0 3,1 0 0,-1 1 0,1-1 0,-1 0 0,1 1 0,0-1 0,0 1 0,0-1-1,0 1 1,0-1 0,0 1 0,0 0 0,0-1 0,0 1 0,1-1-3,7-5-24,1 0-1,-1 0 0,1 1 1,7-3 24,-14 7-13,2-1 143,60-30-3320,-56 29 1916,1 0-1,-1 1 0,0 0 0,1 1 0,0 0 0,1 0 1275,10 4-1237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5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57 14848,'-31'-54'8607,"29"51"-7012,2 3-566,5 7-85,-3-3-931,0 0-1,-1 1 0,1-1 1,-1 1-1,0 0 1,0-1-1,0 1 0,0 0 1,-1 0-13,4 24 0,43 178 118,-19-86-5318,-16-53-7248,-11-57 10939</inkml:trace>
  <inkml:trace contextRef="#ctx0" brushRef="#br0" timeOffset="1">25 400 14848,'-25'-28'5535,"25"28"-4319,9-15 448,-6 15-64,13-3-800,1-1-96,15-4-384,-3 5-64,18-4-128,-7 4-96,12-2 64,-7 2-1344,-1 3-512,-8 0 896,-11 11 416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307 146 7040,'3'0'1669,"-4"-1"1758,-5 2 2234,4 0-5335,1 0 0,-1 0 0,1 0 1,-1 0-1,1-1 0,-1 1 0,0 0 1,1-1-1,-1 1 0,0-1 0,0 0 0,1 0 1,-1 0-1,0 0-326,-29 0 1593,19 0-1140,-10 0 82,-8 0 509,0-1 1,-7-2-1045,28 2 141,0-1 0,0 0 0,0 0 0,1-1 0,-1 0 0,1-1 0,-1 0 0,1 0 0,-3-3-141,9 6-1,0-1 0,0 1-1,0-1 1,0 1 0,0-1-1,1 0 1,-1 0 0,1 0 0,-1 0-1,1 0 1,0 0 0,0-1-1,0 1 1,0 0 0,0-1-1,1 1 1,-1 0 0,1-1 0,-1 1-1,1-1 1,0 1 0,0-1-1,0 1 1,0-1 0,1 1 0,-1-1-1,0 1 1,1 0 0,0-1-1,0 1 1,0 0 0,0-1 0,0 0 1,1 0-87,-1 1 1,0-1 0,1 0 0,0 1 0,0-1 0,0 1-1,0 0 1,0 0 0,0-1 0,1 1 0,-1 1 0,1-1 0,-1 0-1,1 1 1,0-1 0,0 1 0,-1 0 0,1 0 0,0 0-1,0 0 1,0 0 0,0 1 0,0-1 0,1 1 0,-1 0 0,2 0 86,-2 1-139,0-1 1,-1 1-1,1 0 1,-1 0 0,0 0-1,1 0 1,-1 1-1,0-1 1,1 1 0,-1-1-1,0 1 1,0 0 0,0 0-1,-1 0 1,1 0-1,0 0 1,-1 0 0,1 0-1,-1 1 139,-1-3-281,1 1 0,-1-1-1,0 1 1,1-1 0,-1 0-1,1 1 1,-1-1 0,1 0 0,-1 0-1,1 1 1,-1-1 0,1 0-1,-1 0 1,1 0 0,-1 0-1,1 1 1,-1-1 0,1 0-1,-1 0 1,1 0 0,-1 0-1,1 0 1,-1 0 0,1 0 0,0-1-1,-1 1 1,1 0 281,3 0-666,13 0-416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 13568,'-10'-15'4426,"7"8"2448,4 15-5492,-1 7-1150,-1 1-181,1-1 0,1 1 0,0 0 0,1-1 0,1 1 1,3 10-52,-5-24 1,0 0 1,0 0-1,0 0 1,0-1-1,0 1 1,0 0-1,0-1 1,0 1-1,1-1 1,-1 1 0,0-1-1,1 0 1,-1 1-1,1-1 1,0 0-1,-1 0 1,1 0-1,0 0 1,0-1 0,0 1-1,0 0-1,1-1 7,0 1-1,0-1 0,0 1 1,1-1-1,-1 0 1,0-1-1,0 1 1,0 0-1,0-1 0,0 0 1,0 0-1,0 0 1,0 0-1,0 0-6,16-9-205,1-1 0,-2 0-1,1-2 1,5-5 205,-10 10-178,-13 8 170,-1 0 1,0-1-1,1 1 1,-1 0-1,0 0 1,1 0 0,-1 0-1,0 0 1,1 0-1,-1 0 1,0 0 0,1 0-1,-1 0 1,0 0-1,1 1 1,-1-1 0,0 0-1,1 0 1,-1 0-1,0 0 1,1 0-1,-1 1 1,0-1 7,1 1-20,0 0 1,0 1-1,-1-1 1,1 0-1,-1 1 0,1-1 1,-1 0-1,0 1 1,1-1-1,-1 1 0,0-1 1,0 1-1,0-1 20,0 2 0,0-1 0,1 0-1,-1 1 1,1-1-1,-1 0 1,1 0 0,0 1-1,0-1 1,0 0 0,0 0-1,0 0 1,1 1 0,0-1 20,1 1-1,0-1 1,0-1-1,-1 1 1,1 0 0,1-1-1,-1 1 1,0-1 0,0 0-1,0 0 1,1 0-1,-1 0 1,0-1 0,1 0-1,-1 1 1,1-1 0,-1 0-1,0-1 1,1 1 0,1-1-20,9-1 124,0-1 1,0-1-1,0 0 1,5-3-125,-4 1 201,0-2 0,-1 1 0,0-2 0,0 0-201,6-4 411,-16 13-256,-4 6-109,-5 12-145,3-9 8,1-7-117,1 0-1,0 1 0,0-1 1,0 0-1,0 1 0,0-1 1,0 0-1,0 0 0,1 1 1,0-1-1,-1 0 0,1 0 1,0 0-1,0 0 0,0 0 1,0 0-1,0 0 0,1 1 209,1 0-959,0 1-1,0-1 0,1 0 0,-1 0 0,1 0 0,0 0 1,-1-1-1,1 1 0,1-1 960,14 8-1189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07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3 264 10752,'0'0'220,"0"0"0,-1 1 0,1-1 0,0 1 0,0-1 0,0 1 0,-1-1 0,1 1 0,0-1 0,0 0 0,0 1 0,0-1 0,0 1 0,0-1 0,0 1 0,0-1 0,0 1 0,0-1 0,0 1 0,0-1 0,0 1 0,0-1 0,1 1 0,-1-1 0,0 1 0,0-1 0,0 0 0,1 1 0,-1-1 0,0 1-220,1 0 405,0-1 1,0 1-1,0 0 0,1 0 1,-1-1-1,0 1 1,0 0-1,0-1 1,0 0-1,1 1 1,-1-1-1,0 1-405,4 0 520,-1-1 0,0 1-1,1-1 1,-1 1 0,1-1-1,-1-1 1,3 1-520,9-4 469,0 0-1,0 0 0,12-6-468,-22 7 79,0 0 0,0 0-1,0 0 1,0-1 0,0 1-1,-1-2 1,1 1 0,-1 0-1,0-1 1,2-3-79,-7 7 4,1 0 1,0 0-1,-1 0 0,1 0 1,0 0-1,-1 0 0,1 0 1,-1 0-1,0 0 0,1 0 0,-1 0 1,0-1-1,0 1 0,0 0 1,0 0-1,0 0 0,0-1 0,0 1 1,0 0-1,0 0 0,0 0 1,-1-1-1,1 1-4,-1-2 0,-1 1-1,1 0 1,0 0 0,-1-1-1,0 1 1,1 0 0,-1 0-1,0 0 1,0 1-1,-2-3 1,-6-3-37,0 1-1,0-1 0,-1 2 1,-5-3 37,13 7-14,-30-14-17,18 9 50,1 0 0,0-1 0,-7-6-19,20 13 3,0 0 0,0-1-1,0 1 1,0-1-1,1 0 1,-1 1-1,0-1 1,0 0-1,1 1 1,-1-1 0,0 0-1,1 0 1,-1 1-1,1-1 1,-1 0-1,1 0 1,-1 0-1,1 0 1,0 0-1,-1 0 1,1 0 0,0 0-1,0 0 1,0 0-1,0 0 1,-1 0-1,2 0 1,-1 0-1,0 0 1,0 0 0,0 0-1,0 0 1,1 0-1,-1 0 1,0 0-1,1 1 1,-1-1-1,0 0 1,1 0 0,0 0-1,-1 0 1,1 1-1,-1-1 1,1 0-1,0 0 1,0 0-3,5-4-156,1 0 0,0 0-1,0 0 1,1 1 0,-1 0 0,1 0 0,0 1 0,0 0 0,0 0 0,0 1 0,8-2 156,-15 4-424,0 0 1,1-1 0,-1 1-1,0 0 1,1 0 0,-1 0-1,0 0 1,1 0 0,-1 0 0,0 0-1,1 0 1,-1 0 0,0 1-1,0-1 1,1 1 0,-1-1-1,0 1 1,0-1 0,0 1 0,1 0-1,-1-1 1,0 1 0,0 0-1,0 0 1,0 0 0,0 0-1,-1 0 1,1 0 0,0 0-1,0 0 1,-1 0 0,1 0 0,0 0-1,-1 1 1,1-1 423,0 17-2085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1152,'-4'0'512,"4"8"-384,4-5-64,-4 4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6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42 8704,'-3'-9'1130,"2"5"-304,0 0 0,0 0-1,-1 0 1,1 0 0,-1 0 0,-3-4-826,5 7 2229,0 1-218,0 0-225,0 0-490,0 8 203,3 10-1027,-1 0 1,-1 1-1,-1-1 1,-1 6-473,0 10 286,0 42 55,0-17-183,2-1-1,8 52-157,-8-100-269,1-1-1,0 1 1,1-1 0,0 0-1,0 0 1,1 0 0,0 0-1,2 3 270,0-6-1619,-4-5-4580,-6-1 5154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3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37 16767,'-7'-10'6240,"7"10"-4864,17-8 64,-14 8-320,22 0-640,-5 0-32,26-3-128,-10-1-32,14 1-160,-9 0-96,0-2 64,-9 5-576,-3 0-192,-3 0-4480,-6 5-1983,1 1 3519,3 6 1856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6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24 111 11392,'-7'-20'7626,"-9"-19"-7626,16 39 189,0-1-1,0 1 1,0 0-1,0 0 1,0-1 0,0 1-1,0 0 1,0 0-1,0-1 1,0 1 0,0 0-1,0 0 1,0-1-1,0 1 1,0 0-1,0 0 1,0-1 0,0 1-1,0 0 1,0 0-1,1-1 1,-1 1 0,0 0-1,0 0 1,0 0-1,0-1 1,1 1 0,-1 0-189,9-6 1529,15-3-2040,-20 8 873,31-8-353,0 2-1,1 2 0,0 1 1,0 1-1,0 3 1,0 0-1,12 4-8,-36-4 3,0 2 0,0 0 0,0 0 0,0 1 0,-1 0 0,1 1 0,0 1-3,-11-5-1,1 1-1,-1 0 1,0-1 0,1 1-1,-1 0 1,0 0-1,1-1 1,-1 1-1,0 0 1,0 1 0,0-1-1,0 0 1,0 0-1,0 0 1,0 0-1,0 1 1,0-1 0,-1 0-1,1 1 1,-1-1-1,1 1 1,-1-1 0,1 2 1,-1-1 0,-1 1 0,1-1 0,-1 0 0,1 1 0,-1-1 0,0 0 0,0 0 0,0 0 0,0 0 0,0 0 0,0 0 0,-1 0 0,1 0 0,-1 1 0,-14 16 31,-1 0 0,-1-1 1,0-1-1,-1-1 0,-11 7-31,-112 72 400,125-84-358,6-2-78,11-9 28,0 1-1,0-1 1,-1 0-1,1 0 0,0 0 1,0 0-1,0 0 1,0 0-1,0 1 1,0-1-1,0 0 1,0 0-1,0 0 0,0 0 1,0 0-1,-1 1 1,1-1-1,0 0 1,0 0-1,0 0 1,0 0-1,0 1 0,0-1 1,0 0-1,0 0 1,1 0-1,-1 0 1,0 0-1,0 1 1,0-1-1,0 0 0,0 0 1,0 0-1,0 0 1,0 0-1,0 1 1,0-1 8,2 0-138,0 1 1,-1-1-1,1 0 1,-1 0-1,1 0 1,-1 0-1,1 0 0,0 0 1,-1 0-1,1 0 1,-1-1-1,1 1 1,-1 0-1,2-1 138,58-21-9629,-16 6 5088,-8 4 2600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62 135 13184,'-6'-3'1006,"2"1"-271,0 0 1,0 0-1,0 1 1,0-1-1,-1 1 1,1 0-1,-2-1-735,-7-2 1861,13 4-1745,0 0-1,-1 0 1,1 0-1,0 1 1,-1-1 0,1 0-1,0 0 1,0 0-1,-1 0 1,1 0-1,0 0 1,0 0-1,0 0 1,-1 0-1,1 1 1,0-1-1,0 0 1,0 0-1,-1 0 1,1 0-1,0 1 1,0-1 0,0 0-1,0 0 1,-1 0-1,1 1 1,0-1-1,0 0 1,0 0-1,0 1 1,0-1-1,0 0 1,0 0-1,0 1 1,0-1-1,0 0 1,0 0-1,0 1 1,0-1 0,0 0-116,-1 10-74,1-10 113,0 3-32,0 1 0,1-1 1,0 1-1,-1-1 0,1 0 0,0 0 1,1 1-1,-1-1 0,1 0 0,-1 0-7,22 32-3,0 1 14,-12-19 154,-11-17-151,0 0 0,0 0 0,0 1 0,0-1 0,0 0 0,0 0 0,-1 0 0,1 0 1,0 0-1,0 1 0,0-1 0,0 0 0,0 0 0,0 0 0,0 0 0,-1 0 0,1 0 0,0 0 0,0 0 0,0 0 0,0 1 0,0-1 0,-1 0 0,1 0 0,0 0 0,0 0 0,0 0 0,0 0 0,-1 0 0,1 0 0,0 0 0,0 0 0,0 0 0,0 0 0,-1 0 0,1 0 0,0 0 1,0 0-1,0 0 0,0-1 0,0 1 0,-1 0 0,1 0 0,0 0 0,0 0 0,0 0 0,0 0 0,0 0 0,0 0 0,-1 0 0,1-1 0,0 1 0,0 0 0,0 0 0,0 0 0,0 0 0,0-1-14,-4-2 26,1 0-1,0-1 1,-1 1 0,2-1-1,-1 0 1,0 0 0,1 0-1,-1 0 1,1 0-1,1-1 1,-1 1 0,0-1-1,1 1 1,0-1 0,0 0-1,0 0 1,1 1-1,0-1 1,0 0 0,0 0-1,0 1 1,1-1 0,0 0-1,0 1 1,0-1 0,0 0-1,1 1 1,-1-1-1,1 1 1,1 0 0,-1 0-1,0 0 1,1 0 0,0 0-1,0 0 1,2-2-26,5-2-287,-1-1-1,1 1 1,0 1 0,1 0-1,0 0 1,0 1 0,10-3 287,-4 2-883,0 1 0,1 0-1,0 1 1,0 2 0,1-1 883,25 0-816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7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3 13056,'-55'4'7962,"51"-4"-7431,0 1-1,0-1 1,1 1-1,-1 0 1,0 0-1,0 0 1,1 0-1,-1 1 1,-1 0-531,-1 1 290,1 0-1,-1 1 1,1 0-1,-1 0 1,-1 2-290,1 0 37,0 0 1,1 0-1,-1 1 1,1 0-1,1 0 1,-1 0-1,1 0 0,-2 5-37,6-11 8,-1 1 0,1-1-1,-1 0 1,1 0-1,0 1 1,-1-1-1,1 1 1,0-1-1,0 0 1,0 1-1,0-1 1,0 1-1,0-1 1,0 0-1,1 1 1,-1-1-1,0 0 1,1 1-1,-1-1 1,1 0-1,0 0 1,-1 1-1,1-1 1,0 0-1,0 0 1,-1 0-1,1 0 1,0 0-1,0 0 1,0 0-1,0 0 1,1 0-1,-1 0 1,0-1-1,0 1 1,0 0-1,1-1-7,2 2 38,0 0 1,1-1-1,-1 0 0,0 0 1,0 0-1,1 0 0,-1-1 0,1 1 1,-1-1-1,0 0 0,3-1-38,0 0-24,0 0 0,0 0 0,0-1-1,0 0 1,-1 0 0,1-1 0,-1 0 0,1 0-1,-1 0 1,0-1 0,0 0 0,-1 0 0,1 0-1,-1-1 1,0 0 0,0 0 0,0 0 0,-1-1 0,0 0-1,0 0 1,0 0 0,-1 0 0,0 0 0,0-1-1,0 1 1,-1-1 0,0 0 0,0-3 24,-3-7-3195,1 16 2905,-1 1 1,1-1-1,0 1 1,0-1 0,0 1-1,0-1 1,-1 1-1,1-1 1,0 1 0,0-1-1,-1 1 1,1-1-1,0 1 1,-1-1 0,1 1-1,-1-1 1,1 1-1,0 0 1,-1-1 0,1 1-1,-1 0 1,1 0-1,-1-1 1,1 1 0,-1 0-1,1 0 290,-1 2-1130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30 13696,'-1'-2'824,"-1"0"0,1 0 0,-1 0-1,1 0 1,-1 0 0,0 0 0,0 1 0,0-1 0,0 1 0,-1-2-824,4 5 451,1 0 0,-1 1 0,0-1-1,0 0 1,0 0 0,0 1 0,0-1 0,-1 1-451,2 1 191,3 13 121,-1 0 1,0 1 0,0 8-313,5 25 118,1-9-17,20 90-698,1 42 597,-20-104-2528,-12-66-1899,-3-12 1727,-6-15-490,10 22 2926,-29-65-4963,-4 1 3963,4 8 6310,-6-22-5046,28 60 1221,0 0 0,2 0 0,0 0 1,2-1-1,0 0 0,0-8-1221,3 22 153,-1 1-1,1-1 1,1 1-1,-1-1 1,1 1-1,0-1 1,0 1-1,1 0 1,0-1-1,0 1 1,0 0-1,0 0 1,1 0-1,0 1 1,0-1-1,0 1 1,0-1-1,1 1 0,0 0 1,0 0-1,0 0 1,0 1-1,0 0 1,1 0-1,0 0 1,-1 0-1,1 0 1,0 1-1,1 0 1,-1 0-1,0 1 1,3-1-153,2 0 148,-1 0 0,1 1 0,0 0 1,0 1-1,0 0 0,0 1 0,-1 0 0,1 0 1,0 1-1,-1 0 0,1 1 0,-1 0 0,0 1 1,6 2-149,-14-5 40,0-1 0,1 1 0,-1 0 0,0-1 1,0 1-1,0 0 0,0 0 0,0 0 1,0 0-1,0 0 0,0 0 0,0 0 1,0 0-1,-1 0 0,1 0 0,0 1 1,-1-1-1,1 0 0,-1 0 0,1 2-40,-1-2 46,0 0 0,0 1 0,0-1-1,0 1 1,-1-1 0,1 0 0,0 1 0,-1-1-1,1 0 1,-1 0 0,1 1 0,-1-1-1,0 0 1,1 0 0,-1 0 0,0 0 0,0 1-47,-5 5 183,-1-1 0,0 0-1,0 0 1,0 0 0,-7 3-182,5-3-17,-4 3 19,10-8-105,0 1 0,1-1-1,-1 1 1,1 0-1,-1 0 1,1 1-1,-1-1 1,1 0-1,0 1 1,0-1-1,-1 3 104,3-5-58,0 0 1,0 1-1,-1-1 0,1 0 1,0 0-1,0 1 0,0-1 1,0 0-1,0 0 0,0 1 1,0-1-1,0 0 0,0 1 1,0-1-1,0 0 0,0 0 1,0 1-1,0-1 0,0 0 1,0 0-1,1 1 0,-1-1 1,0 0-1,0 0 0,0 0 1,0 1-1,0-1 0,1 0 1,-1 0-1,0 1 0,0-1 1,0 0-1,1 0 0,-1 0 1,0 0-1,0 0 0,0 1 1,1-1-1,-1 0 0,0 0 58,13 2-2397,54-9-11874,-24 0 9151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8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199 265 11776,'-15'4'4814,"11"-3"-3525,1 0-1,-1 0 1,1 0-1,-1 0 1,0-1-1,1 1 1,-2-1-1289,-8 0 438,1 0 1,-1-1-1,1-1 1,0 0-1,-1 0 1,1-1-1,-3-2-438,12 4 47,0 0 0,0 0 0,0 0 0,0-1 0,1 0-1,-1 1 1,0-1 0,1 0 0,-1 0 0,1 0 0,0-1-1,0 1 1,0-1 0,0 1 0,0-1 0,0 0 0,1 1-1,-1-1 1,1 0 0,0 0 0,0 0 0,0 0 0,0 0-1,0 0 1,1-1 0,0 1 0,-1 0 0,1 0 0,0 0-1,1-3-46,-1 0-48,2-1-1,-1 1 0,1 0 0,0 0 0,0 0 0,0 0 0,1 0 1,0 0-1,0 0 0,1 1 0,0 0 0,0 0 0,0 0 1,1-1 48,0 1-131,0 0 0,0 0 0,1 0 0,0 1 0,0 0 0,0 0 0,0 0 0,1 1 0,-1 0 0,1 0-1,0 1 1,5-2 131,-11 4-74,1 0 0,-1-1 0,1 1-1,-1 0 1,0 0 0,1 0-1,-1 0 1,0 0 0,1 0-1,-1 1 1,0-1 0,1 0-1,-1 1 1,1-1 74,-2 1-29,1-1-1,-1 0 1,0 1 0,1-1 0,-1 0 0,0 1-1,1-1 1,-1 1 0,0-1 0,1 1-1,-1-1 1,0 0 0,0 1 0,1-1-1,-1 1 1,0-1 0,0 1 0,0 0 0,0-1-1,0 1 1,0-1 0,0 1 0,0-1-1,0 1 1,0-1 0,0 1 0,0-1-1,0 1 1,0-1 0,-1 1 0,1-1-1,0 1 1,0-1 29,-9 19-162,8-16-5,-1-1 1,1 1 0,-1 0-1,1 0 1,0 0 0,0 0-1,0 0 1,0 4 166,14-7-3941,15-5-304,11-1-966,-36 6 5154,0-1 1,0 1-1,0 1 1,0-1-1,0 0 1,0 1-1,0-1 1,0 1-1,0 0 1,3 1 56,-4 0 644,1 0 1,0 1 0,-1-1 0,1 1 0,-1-1 0,0 1-1,0 0 1,0-1 0,0 1 0,0 0 0,-1 0-1,0 1 1,1-1 0,-1 0 0,0 1-645,9 18 1991,0-6-962,1-1 0,3 1-1029,7 12 625,-21-28-605,0 0 1,0 0-1,0 0 1,0 0-1,0 0 0,0 0 1,0 0-1,0-1 1,0 1-1,0 0 1,0 0-1,0 0 0,0 0 1,0 0-1,0 0 1,0 0-1,0 0 1,0 0-1,0 0 0,0 0 1,0 0-1,0 0 1,0 0-1,0 0 1,0 0-1,0 0 1,0 0-1,1 0 0,-1 0 1,0 0-1,0-1 1,0 1-1,0 0 1,0 0-1,0 0 0,0 0 1,0 0-1,0 0 1,0 0-1,0 0 1,0 0-1,0 0 0,0 0 1,0 0-1,0 0 1,1 0-1,-1 0 1,0 0-1,0 0 0,0 1 1,0-1-1,0 0 1,0 0-1,0 0 1,0 0-1,0 0 0,0 0 1,0 0-1,0 0 1,0 0-1,0 0 1,0 0-21,0-10 441,-2-11-197,-1 4-113,1 0 0,0 1 0,2-1 0,0 0 0,1-12-131,0 25 6,-1 0 0,1-1 0,0 1 0,1 0 0,-1-1 0,1 1 0,-1 0 0,1 0 0,0 0 0,1 0 0,-1 1 0,1-1 0,-1 1 0,1-1 0,0 1 1,1 0-1,-1 0 0,0 0 0,1 0 0,0 1 0,-1 0 0,1-1 0,0 1 0,1 0-6,2-1-257,1 1-1,0-1 1,0 1 0,0 1 0,2-1 257,-4 1-745,0 1 0,1 0 1,-1 0-1,1 1 1,-1-1-1,1 1 0,-1 1 1,0-1-1,0 1 0,0 0 1,1 0 744,16 11-1126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8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36 6784,'0'-4'614,"-1"1"1,1-1-1,-1 1 1,0-1-1,0 1 1,-1 0-1,1-1 1,-1 1-1,0-1-614,1 3 2832,1 1-235,1 0 311,4 4-1837,-2-2-868,0 1 0,0-1 0,0 1 0,-1 0 0,1 0 0,-1 0 0,0 0 0,1 1 0,-2-1 0,1 0-1,0 1 1,-1 0 0,1 0-203,4 13 328,-2-1-1,2 9-327,-4-15 158,6 28-46,-2 1 1,-1-1-1,-3 1 1,-1-1 0,-2 14-113,-2-14-6937,-5 28 6937,7-63-1002,1-2 684,0 1 1,0-1 0,0 0-1,0 0 1,0 0 0,-1 0-1,1 0 1,0 0 0,-1 0 0,1 0-1,-1 0 1,1 0 0,-1 0-1,1 0 1,-1 0 0,1-1-1,-1 1 1,0 0 0,0 0-1,0 0 318,-6-3-1434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13696,'-12'-1'4567,"20"5"-1454,26 4-890,6-6-1498,1-2 0,17-4-725,37 0 1,-78 4 157,68 1-4477,-67 1-47,1 0 1,-1 1-1,10 2 4366,-17 0-952,-10-5 1402,0 1 0,-1-1 0,1 1 0,-1-1 0,1 1 0,-1-1 0,1 1 0,-1-1 0,1 1 0,-1-1 0,0 1 0,1 0 0,-1-1 0,0 1 0,1 0 0,-1 0-450,0 13 7846,-2-2-7647,-1 0 268,0 1 1,2-1 0,-1 1 0,1 0 0,1 0-1,0-1 1,2 10-468,-2-22-41,0 1-1,0 0 0,0-1 1,0 1-1,1 0 0,-1 0 1,0-1-1,0 1 0,0 0 1,1-1-1,-1 1 0,1 0 1,-1-1-1,0 1 0,1-1 1,-1 1-1,1 0 1,-1-1-1,1 1 0,-1-1 1,1 0-1,0 1 0,-1-1 1,1 1-1,0-1 42,0 0-187,0 0 0,-1 0 0,1 0 0,0 0 0,0 0 0,0-1-1,0 1 1,-1 0 0,1 0 0,0-1 0,0 1 0,0-1 0,-1 1 0,1 0 0,0-1 0,-1 0 0,1 1 0,0-1 0,-1 1 0,1-1 0,-1 0-1,1 1 1,0-2 187,11-15-1738,4-7 804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9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14208,'-20'0'5343,"15"8"-4127,2-4 128,6 2-256,6 2-704,7-1-224,8-4-1504,7-3-704,2 0 1024,-9 0 512,4 7 384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1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259 267 13440,'-7'5'1639,"5"-4"-1165,1 0 1,-1 1-1,0-1 1,1-1-1,-1 1 1,0 0-1,0 0 1,0-1-1,0 1 0,-1 0-474,-5 1 379,2 0 743,0 0 1,-1-1 0,1 0-1,-1 0 1,0 0 0,0-1-1123,-1 0 97,0-1 0,0 0 0,1 0 1,-1-1-1,0 0 0,0-1 0,1 1 0,0-2 0,-1 1 1,1-1-1,0 0 0,1 0 0,-1-1 0,1 0 1,0 0-1,0 0 0,0-1 0,1 0 0,0 0 0,-3-5-97,4 6-32,0-1 0,1 1 0,0-1-1,0 0 1,0 0 0,1 0-1,0 0 1,0 0 0,1-1-1,-1 1 1,1-1 0,1 1-1,-1-1 1,1 1 0,0-1 0,1 1-1,-1-1 1,1 1 0,1-1-1,-1 1 1,1 0 0,0 0-1,1 0 1,-1 0 0,2-1 32,-1 1-251,0 0 0,1 1 0,0-1 0,1 1 0,3-4 251,-7 8-65,0-1 0,0 1 1,0 0-1,1 0 0,-1 0 0,1 0 0,-1 1 0,0-1 1,1 0-1,-1 0 0,1 1 0,0-1 0,-1 1 0,1 0 1,-1-1-1,1 1 0,0 0 0,-1 0 0,1 0 1,0 0-1,-1 0 0,1 0 0,0 1 0,-1-1 65,0 0-7,-1 0 1,0 0-1,1 0 0,-1 1 1,0-1-1,1 0 0,-1 0 0,0 1 1,1-1-1,-1 0 0,0 0 0,1 1 1,-1-1-1,0 0 0,0 1 0,1-1 1,-1 0-1,0 1 0,0-1 0,0 0 1,0 1-1,1-1 0,-1 0 0,0 1 1,0-1-1,0 1 0,0-1 1,0 0-1,0 1 0,0-1 0,0 1 7,-5 16-31,-12 13 79,11-23 22,0 1 0,1 1 1,-1 3-71,4-10-35,1 1 0,0-1 0,1 1 0,-1-1 0,0 1 1,1-1-1,-1 1 0,1-1 0,0 1 0,0 0 0,0-1 1,0 1-1,0-1 0,1 2 35,-1-2-180,1-1 0,-1 0 0,1 1 0,0-1 0,0 0 0,-1 0 0,1 1 0,0-1 0,0 0 0,0 0 0,0 0 0,1 0 0,-1 0 0,0 0 0,0 0 0,0-1 0,1 1 0,-1 0 0,0-1 0,1 1 0,-1-1 0,1 1 0,-1-1 0,2 0 180,4 3-741,22 8-1062,15-1 832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0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57 271 15616,'8'1'6343,"-7"-1"-6148,1 0 0,-1 0 1,0 0-1,0 0 1,0 0-1,0 0 0,0-1 1,0 1-1,0 0 0,0 0 1,0-1-1,1 0-195,3 0 524,-1-1-1,1 1 0,-1 0 1,1 0-1,0 0 0,0 0-523,17-2 375,-19 2-336,24-9 150,-26 10-183,-1 0 1,1-1 0,0 1-1,-1 0 1,1-1 0,0 1-1,-1-1 1,1 1 0,-1-1-1,1 1 1,-1-1 0,1 1-1,-1-1 1,1 1 0,-1-1-1,0 0 1,1 1 0,-1-1-1,0 0 1,0 1 0,1-1-1,-1 0 1,0 1 0,0-1-1,0 0 1,0 0 0,0 1-1,0-1 1,0 0 0,0 1-1,0-1 1,0 0 0,0 0-1,0 1 1,0-1 0,-1 0-1,1 0-6,-2-3 0,-1 1-1,1-1 1,-1 0-1,0 1 1,0-1-1,0 1 0,-1 0 1,1 0-1,-1 0 1,0 1-1,-3-3 1,-10-4 2,-1 0 1,-4-1-3,2 1 7,7 3 28,6 4 11,1-1 0,-1 0 0,1-1-1,-6-3-45,12 6 5,-1 0 0,1 0-1,-1 0 1,0 0-1,1 0 1,0 0-1,-1 0 1,1 0-1,-1 0 1,1 0-1,0 0 1,0 0-1,0 0 1,0 0-1,0-1 1,0 1-1,0 0 1,0 0-1,0 0 1,0 0 0,0 0-1,1 0 1,-1 0-1,1 0 1,-1 0-1,1 0-4,12-26 9,-13 26-8,3-4-37,1 0 0,-1 0 0,1 1 0,0-1 0,0 1-1,1 0 1,-1 0 0,1 0 0,0 1 0,0 0-1,0 0 1,2-1 36,-3 2-453,1 0 0,0 0 0,-1 1 0,1 0 0,0 0 0,0 0-1,0 0 454,-1 1-971,0 0-1,1 0 0,-1 0 0,1 0 0,-1 1 0,0 0 0,0 0 0,2 0 972,10 8-1487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3.5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26 11392,'-6'-13'1972,"0"0"6241,5 16-5078,0 9-2637,0 44-337,-1-15 311,4 30-472,-1-59 34,1 0-1,0-1 1,0 1-1,1-1 1,1 0-1,-1 1 1,2-2-1,1 3-33,-4-9-3,1 0 1,0 0-1,-1 0 0,2-1 1,-1 1-1,0-1 0,1 0 0,0 0 1,-1 0-1,1 0 0,0-1 1,0 1-1,1-1 0,-1 0 0,1 0 1,-1-1-1,1 1 0,-1-1 0,1 0 1,0 0-1,-1-1 0,1 0 1,0 1-1,2-2 3,10 1-90,-1-1 1,1-1-1,-1-1 1,0-1-1,1 0 1,4-2 89,14-8-2595,-25 10-91,-1 0 0,0-1 0,0-1 0,3-1 2686,-7-1-1578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356 163 9856,'-31'17'7454,"26"-13"-6526,0-1 0,-1 0 1,0 0-1,0 0 0,0 0-928,-2-1 525,-3 2 65,0 0-1,-1-1 0,0 0 1,0-1-1,-10 0-589,11-1 192,-9 0 399,-1-1 0,0-1-1,-20-3-590,37 4 58,-1-1-1,1 0 0,-1 0 0,1 0 0,0-1 0,0 1 0,0-1 0,-1 0 0,2 0 0,-1 0 0,0-1 0,0 0 0,1 1 0,-1-1 0,1-1 0,0 1 1,0 0-1,0-1 0,1 1 0,-1-1 0,1 0-57,0 1 13,1 0 0,0 0 1,0 0-1,0-1 0,0 1 0,0 0 1,1 0-1,0-1 0,0 1 0,-1 0 1,2-1-1,-1 1 0,0 0 0,1-1 1,-1 1-1,2-2-13,-1 1 1,1-1 0,1 0-1,-1 0 1,1 1 0,-1-1 0,1 1 0,0 0-1,1 0 1,-1 0 0,2-1-1,2-1-49,0 0 0,0 0 0,0 1 0,1-1 0,0 2-1,0-1 1,1 1 0,-1 0 0,1 1 0,0 0 0,8-1 49,-11 3-117,0 0 1,0 0-1,0 1 1,0 0 0,0 0-1,0 1 1,0 0-1,0 0 1,0 0-1,0 1 1,4 1 116,-7-2-110,1 1 0,-1-1 1,0 1-1,1 0 0,-1 0 1,0 1-1,0-1 0,-1 0 1,1 1-1,0 0 0,-1 0 0,0 0 1,1 0-1,-1 0 0,0 0 1,-1 0-1,1 1 0,-1-1 1,2 4 109,-2-3-25,0 1 1,0-1-1,0 1 1,-1 0 0,0-1-1,0 1 1,0 0-1,0-1 1,-1 1-1,0 0 1,0-1 0,0 1-1,0-1 1,-1 0-1,0 1 1,0-1 0,0 0-1,0 0 1,-1 0-1,1 0 1,-1 0 0,0-1-1,0 1 1,0-1-1,-1 0 1,-3 3 24,8-6-1132,1-3-323,1 1 0,0 0 0,0 0 0,0 1 0,0-1-1,0 1 1,0-1 0,2 0 1455,18-1-2459,1 2 1233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61 517 11904,'-7'-4'1540,"6"4"-1190,1 0-1,-1 0 0,0-1 0,1 1 1,-1 0-1,0-1 0,1 1 0,-1-1 1,1 1-1,-1-1 0,0 1 0,1-1 1,-1 1-1,1-1 0,0 1 0,-1-1 1,1 0-1,-1 1 0,1-1 0,0 0 1,0 1-1,-1-1 0,1 0 0,0 0 1,0 1-1,0-1 0,0 0 0,0 0 1,0 1-1,0-1 0,0 0-349,-3-86 1446,-3 1-1,-18-83-1445,23 162 14,-2-5 30,1 0 0,1 0 0,0-1 0,1 1 0,0-7-44,0 16-4,1 0 0,-1 1 0,1-1 0,-1 0 0,1 1 0,0-1 0,0 1 0,0-1 1,0 1-1,0-1 0,1 1 0,-1 0 0,1-1 0,0 1 0,-1 0 0,1 0 0,0 0 0,0 0 0,0 1 0,0-1 0,1 1 0,-1-1 1,0 1-1,1 0 0,-1-1 0,1 1 0,2 0 4,2-1-126,0 0-1,1 1 1,-1 0 0,1 0-1,5 1 127,-6 0-421,-1 0 0,0 1 1,0 0-1,0 0 0,1 1 0,-1-1 0,0 1 0,-1 0 0,1 1 0,0 0 0,-1 0 0,1 0 1,-1 0-1,0 1 0,0 0 0,-1 0 0,1 0 0,-1 1 421,23 33-971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12672,'7'-18'4735,"14"3"-3679,6-3 416,-11 12-32,12-1-704,10-4-64,5 4-480,1-1-224,1 5-4704,-5 3-2079,-4 6 3423,1 6 1696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6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19 10240,'-16'-11'3872,"12"8"-3040,1-1 1215,3 4 289,0 0-704,0 7-128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6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23647,'4'30'672,"-4"1"-192,5 9-288,-5 4-64,3 2-64,1 0-64,3-6-256,2-5-96,-1-9-1216,1-8-512,-2-8-896,2-10-383,-6-7 1823,-3-4 800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9 122 13696,'-9'-12'5183,"14"2"-4031,7 7 672,0-2-32,4-1-640,5-1-192,3-3-416,8-5-128,11 0-224,9 1-64,5 3 0,-1 0-224,-4 8 0,-11 3-2080,-13 3-864,-7 5 1536,-17 6 736</inkml:trace>
  <inkml:trace contextRef="#ctx0" brushRef="#br0" timeOffset="1">170 293 13824,'-5'-3'5183,"14"-4"-4031,11-4 384,-4 4-128,8-4-480,13-1-64,3-1-480,12 3-256,-12-5-64,-4 4-2176,-3 4-896,-1 3 1504,4 4 736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190 139 11776,'-26'15'3828,"18"-11"-2680,-1 1 0,1-1 0,-1 0 0,1-1-1,-6 1-1147,10-3 368,0 0 0,-1 0-1,1-1 1,-1 0-1,1 0 1,-1 0 0,0 0-1,1-1 1,0 1-1,-1-1 1,1 0 0,-3-1-368,4 0 56,0 1 1,0 0-1,0-1 1,0 1-1,0-1 1,1 0 0,-1 0-1,1 0 1,-1 0-1,1 0 1,0-1-1,-1 1 1,1-1-1,1 0 1,-1 1-1,0-1 1,1 0 0,-1-1-57,1 2 3,1 0 1,-1-1-1,1 1 1,-1 0-1,1-1 1,0 1-1,0 0 1,0-1-1,0 1 1,1 0-1,-1-1 1,1 1 0,-1 0-1,1-1 1,0 1-1,0 0 1,0 0-1,0 0 1,0 0-1,0 0 1,1 0-1,-1 0 1,1 0-1,-1 0 1,1 1 0,0-1-1,1 0-3,5-6-67,2 1 0,-1 0 0,1 0 0,0 1 0,0 0 67,-3 3-171,-1 0 1,1 0-1,0 1 1,0-1-1,0 2 1,1-1 170,-6 2-59,-1-1 0,1 1 1,-1 0-1,1 0 0,-1 0 0,1 0 1,-1 0-1,1 0 0,-1 1 0,1-1 1,-1 0-1,1 1 0,-1 0 0,1-1 59,-1 1-20,0 0-1,-1-1 0,1 1 1,0-1-1,-1 1 0,1 0 0,-1 0 1,1-1-1,-1 1 0,0 0 0,1 0 1,-1-1-1,0 1 0,1 0 1,-1 0-1,0 0 0,0 0 0,0 0 1,0-1-1,0 1 0,0 0 0,0 0 1,0 0-1,0 0 0,0 0 1,-1 0 20,1 3-24,-1-1 0,-1 1 0,1-1 0,0 0 1,-1 1-1,0-1 0,0 0 24,0 0-233,1 0-1,-1-1 1,1 1-1,0 0 1,0 0-1,0 0 1,0 0-1,0-1 1,1 1-1,-1 1 234,1-3-206,1-1-1,-1 1 0,0 0 0,0-1 1,0 1-1,0-1 0,1 1 0,-1 0 0,0-1 1,0 1-1,1-1 0,-1 1 0,0 0 1,1-1-1,-1 1 0,1-1 0,-1 1 1,1-1-1,-1 0 0,1 1 0,-1-1 0,1 1 1,-1-1-1,1 0 0,0 1 0,-1-1 1,1 0-1,0 0 0,-1 0 0,1 0 1,0 1 206,22 1-3340,4-4 2066</inkml:trace>
  <inkml:trace contextRef="#ctx0" brushRef="#br0" timeOffset="1">348 3 14208,'-6'-1'1478,"-13"0"2980,19 1-4316,-1 0-1,0 0 1,1 1-1,-1-1 0,0 1 1,1-1-1,-1 0 1,1 1-1,-1-1 0,0 1 1,1-1-1,-1 1 1,1-1-1,0 1 0,-1 0 1,1-1-1,-1 1 1,1 0-1,0-1 0,0 1 1,-1 0-1,1-1 1,0 1-1,0 0 0,0 0-141,-2 5 285,0 0-1,1 1 1,0-1-1,1 1 1,0-1 0,0 3-285,0-6 13,0 0 0,1 0 0,0 0 0,-1-1 0,1 1 0,0 0 0,0 0 0,1-1 1,-1 1-1,0-1 0,1 1 0,0-1 0,0 1 0,-1-1 0,3 2-13,-1-2 30,-1 0 1,1 1-1,0-1 0,0 0 1,0 0-1,0 0 0,1-1 0,-1 1 1,0-1-1,1 0 0,-1 0 0,1 0 1,-1 0-1,1 0 0,0-1-30,2 1 96,-1-1 0,0-1 0,1 1 0,-1-1 0,0 0 0,1 0 1,-1 0-1,0-1 0,5-2-96,-1 0-2,-1 0 1,1-1-1,-1 0 0,0 0 1,-1-1-1,1 0 1,-1-1-1,0 1 1,-1-1-1,1-1 1,1-3 1,2-7-2099,-9 15 1120,1 0 1,-1 0-1,1 0 0,0 0 1,0 0-1,0 0 0,0 0 979,-1 6-976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94 11648,'-13'-21'3733,"12"20"-3660,1 1 0,0 0 0,0 0 0,0-1 0,-1 1 0,1 0 0,0-1 0,0 1 0,0 0 0,0-1 0,-1 1 0,1 0 0,0-1 0,0 1 0,0 0 1,0-1-1,0 1 0,0 0 0,0-1 0,0 1 0,0 0 0,0-1 0,0 1-73,1-1-130,2-17 3102,-3 18-2862,0 0 1,1-1 0,-1 1 0,0-1-1,0 1 1,0-1 0,1 1 0,-1 0-1,0-1 1,0 1 0,1 0 0,-1-1-1,0 1 1,1 0 0,-1-1 0,1 1-1,-1 0 1,0-1 0,1 1 0,-1 0-1,1 0 1,-1 0 0,1 0-1,-1-1 1,1 1 0,-1 0 0,0 0-1,1 0 1,-1 0 0,1 0 0,-1 0-1,1 0 1,-1 0 0,1 0 0,-1 0-1,1 1 1,-1-1 0,1 0 0,-1 0-1,1 0 1,-1 0 0,1 1-111,3 1 64,0 1-1,0 0 1,0 0 0,-1 0 0,1 1 0,-1-1-1,1 1 1,-1 0 0,0 0 0,-1 0 0,2 2-64,6 13 27,-1-1 1,1 4-28,-5-11-5,1 3-93,-1-4-42,-1 0 1,0-1 0,0 1 0,-1 1-1,1 8 140,-4-19 10,1 1 0,-1-1 0,0 1 0,0-1 0,0 1-1,0-1 1,0 1 0,0-1 0,0 1 0,0 0 0,0-1 0,0 1 0,0-1-1,0 1 1,-1-1 0,1 1 0,0-1 0,0 1 0,-1-1 0,1 1-1,0-1-9,-1 0 15,1 0 0,0 0 0,-1 0 0,1 0 0,0 0-1,-1 0 1,1 0 0,0 0 0,-1 0 0,1 0-1,0-1 1,-1 1 0,1 0 0,0 0 0,-1 0-1,1-1 1,0 1 0,0 0 0,-1 0 0,1-1-1,0 1 1,0 0 0,0-1-15,-3-2 112,1 0 1,-1-1-1,1 1 0,0-1 1,-1-2-113,0-3 158,0 0 1,0 0-1,1 0 1,0 0-1,1 0 1,0-1-1,0-6-158,1 11 14,1 0-1,-1-1 0,1 1 1,0 0-1,1 0 0,0 0 0,-1 0 1,1 0-1,1 0 0,-1 0 1,1 1-1,0-1 0,0 1 1,2-2-14,-1 0-77,1 1-1,1 0 1,-1 0 0,1 0 0,0 1 0,0 0 0,0 0 0,0 0 0,1 1 0,0 0 0,4-1 77,-2 1-788,1 0 0,-1 1-1,1 0 1,-1 1-1,4 0 789,8 2-1322,-4 7 612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8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21 158 12032,'-4'3'4575,"4"-3"-3583,-12 28 960,12-21 192,-5 11-960,5-3-320,0 6-544,0-3-160,5 4-96,-1-9-64,-1-5 32,2-1-1376,3-11-544,0 1-4383,4-12-1985,0-13 4256</inkml:trace>
  <inkml:trace contextRef="#ctx0" brushRef="#br0" timeOffset="1">21 0 13824,'-12'3'5183,"12"-3"-4031,-4 5 32,8 1-224,-1-2-1536,2-1-480,15 4 480,-5 1 320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134 255 15360,'-20'-6'3404,"5"2"-1164,-1 0-1,2-2 0,-10-4-2239,21 9 156,1-1 0,-1 1 0,1-1 0,0 0 0,-1 0 0,1 0 0,0-1 0,0 1 0,0 0 0,1-1 0,-1 1 0,0-3-156,-2-1 27,2 0-1,-1-1 1,1 1 0,0-1-1,0-1-26,1 6-26,1 0 0,0-1 0,-1 1 0,1 0 0,0 0 0,1 0 0,-1-1 0,0 1 0,0 0 0,1 0 0,-1 0 0,1 0 0,0 0 0,0 0 0,0 0 0,0 0 0,0 0 0,0 0 26,1-1-147,1 0 0,0 0 0,-1 0 1,1 0-1,0 1 0,0-1 0,0 1 0,0 0 0,1 0 0,1-1 147,0 1-469,0-1 0,0 1 0,1 0 0,-1 0 1,1 1-1,-1 0 0,1 0 0,0 0 0,0 1 0,-1-1 1,1 1-1,0 1 0,0-1 0,2 1 469,-5 0-340,-1 0 0,1 0 0,-1 0 0,1 1 0,-1-1 0,0 1 1,0-1-1,0 1 0,0 0 0,0-1 0,0 1 0,0 0 0,0 1 340,4 3 638,-5-5 290,-1-1-855,0 0 0,1 0-1,-1 0 1,1 0 0,-1 1 0,0-1 0,1 0 0,-1 0 0,0 0-1,1 0 1,-1 0 0,1-1 0,-1 1 0,0 0 0,1 0 0,-1 0-1,0 0 1,1 0 0,-1 0 0,1-1 0,-1 1 0,0 0 0,0 0-1,1 0 1,-1-1 0,1 1-73,8-6 223,-5 3-83,0 0 0,1 0 1,-1 1-1,1-1 0,0 1 0,0 0 0,0 0 0,0 0 1,0 1-1,1 0 0,-1 0 0,0 0 0,0 1 0,1-1 1,-1 1-1,1 1 0,-1-1 0,0 1 0,0 0 0,1 0 1,-1 0-1,0 1 0,0 0 0,0 0 0,0 0 0,0 0 0,-1 1 1,1 0-1,-1 0 0,0 0 0,1 1 0,2 2-140,-7-5 62,0-1-1,0 0 0,1 1 1,-1-1-1,0 0 0,1 0 0,-1 1 1,0-1-1,1 0 0,-1 0 1,1 1-1,-1-1 0,0 0 1,1 0-1,-1 0 0,1 0 1,-1 0-1,1 0 0,-1 0 0,0 0 1,1 0-1,-1 0 0,1 0 1,-1 0-1,1 0 0,-1 0 1,0 0-1,1 0 0,-1 0 1,1-1-1,-1 1 0,0 0 0,1 0 1,-1 0-1,0-1 0,1 1 1,-1 0-1,0-1 0,1 1 1,-1 0-1,0-1 0,1 1-61,12-22 1083,0 2-565,-5 11-367,1 0 1,0 1-1,0 1 0,2-1-151,-8 6-198,1-1 0,0 1 0,0 0 0,1 0 0,-1 0 0,0 0 0,1 1 0,-1 0 0,1 0 0,-1 0 1,1 0-1,2 1 198,-5 0-798,1 1 1,0-1 0,0 1 0,-1 0 0,1 0 0,0 0 0,-1 0-1,1 0 1,-1 0 0,1 1 0,-1-1 0,0 1 0,0 0 0,1 0-1,-1 0 1,-1 0 0,2 0 797,1 3-683,19 17-1263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3.9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55 15616,'-8'-15'5887,"20"15"-4575,-4-10 128,1 10-320,8-8-608,7 5-64,5-5-256,12 4-128,-9 1-32,-6 0-128,6 3 64,-3 0-2656,-8 3-1216,-1 0 1984,-16 12 928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11648,'-3'4'535,"0"0"1,0 0 0,0 1 0,0-1 0,1 1 0,-1-1-1,1 1 1,0 0 0,1-1 0,-1 1 0,1 0 0,0 0-1,0 0 1,0 0 0,1 1 0,0-1 0,0 0-536,2 31 2553,1 0 1,5 17-2554,3 33 146,-10-78-180,4 82-241,-5-72-539,0-1 1,-1 0 0,-1 1-1,-2 3 814,-6 11-4094,9-31 3823,1 1 0,-1-1 0,0 1 0,0-1 1,0 0-1,0 1 0,0-1 0,0 0 0,0 0 0,0 0 0,-1 0 0,1 0 0,0 0 1,-1 0-1,1 0 0,0 0 0,-1 0 0,-1 0 271,-12 0-1093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 12544,'-24'-14'4735,"28"17"-3679,8-6 704,0 3 64,4 0-640,-4 0-128,28 3-544,-4-3-160,25-3-224,24 0-448,-26-2-160,-10 2-3296,-1 3-1471,-11 0 2655,-9 0 1312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29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34 9728,'-9'-5'1796,"6"4"-84,0-1-1,0 1 1,0 0-1,0-1 0,0 2 1,0-1-1,0 0 0,-3 0-1711,5 10 912,2 0-885,1 1 0,0-1 0,0 1 1,1-1-1,1 0 0,-1 0 0,1 0 0,1 0 0,2 4-27,12 25-4,-14-28-9,-2-9-129,-7-15-65,2 8 176,0 0 1,0 0-1,0 0 1,1 1-1,0-2 1,0 1-1,1 0 1,-1 0-1,1 0 31,0 3-7,1 0 0,-1 0 0,0 0 1,1 0-1,0 0 0,0 0 0,0 0 0,0 0 0,0 0 0,0 0 0,1 1 0,-1-1 1,1 0-1,0 1 0,0 0 0,0-1 0,0 1 0,0 0 0,1 0 7,4-4-410,1 1-1,0 0 0,0 1 0,0 0 1,0 0-1,0 1 0,1 0 1,0 0 410,-1 1-1564,1 0 0,-1 0 0,1 1 0,0 1 0,-1-1 0,1 1 0,0 1 0,7 1 1564,34 8-4362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18 10624,'-1'-1'624,"1"0"-1,-1 0 1,1 0 0,-1 0 0,1 0 0,-1 1 0,0-1 0,1 0 0,-1 0-1,0 1 1,0-1 0,0 1 0,1-1 0,-1 1 0,0-1 0,0 1 0,-1-1-624,-19-3 4629,10 4-4261,1 1 1,-1 0 0,-3 1-369,4 0 506,-4 0-381,0 0 1,-1 1-1,2 1 0,-1 0 1,0 1-1,-11 7-125,22-11-13,2 0 0,-1 0 0,0 0 0,0 1 0,0-1-1,0 1 1,1-1 0,-1 1 0,1-1 0,-1 1 0,1 0 0,0 0 0,0 0 0,-1 0 13,2-1-1,0-1 0,0 1 1,0-1-1,0 0 0,0 1 0,-1-1 1,1 1-1,0-1 0,0 1 1,0-1-1,0 1 0,0-1 1,0 1-1,1-1 0,-1 1 0,0-1 1,0 1-1,0-1 0,0 1 1,1-1-1,-1 0 0,0 1 1,0-1-1,1 1 0,-1-1 1,1 1 11,0 0 1,0-1-1,0 1 0,0 0 1,1-1-1,-1 1 0,0-1 0,0 1 1,0-1-1,1 0 0,-1 1 0,0-1 1,0 0-1,1 0 0,-1 0-11,17 1 130,0-1-1,0-1 1,2-1-130,1 0 48,0 1 0,8 1-48,-21 0-287,0 1 0,0 0-1,0 1 1,0-1-1,0 2 1,0-1-1,1 1 288,-5-1-848,0 1 0,1-1 0,-1 1-1,0-1 1,-1 1 0,1 0-1,0 0 1,-1 1 0,0-1-1,0 1 1,0 0 0,3 3 848,3 11-1349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0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 10880,'-5'-4'1357,"-4"-1"78,2 4 4572,7 16-2023,0-10-3806,0 0-1,1 0 1,-1 0-1,1 0 1,0-1-1,0 1 1,1 0-1,0 0 1,-1-1-1,1 1 0,3 3-177,-4-6 40,1 0-1,-1 0 0,1 0 0,0 0 0,-1 0 1,1-1-1,0 1 0,0 0 0,1-1 0,-1 0 0,0 1 1,0-1-1,1 0 0,-1 0 0,1 0 0,-1-1 0,0 1 1,1 0-1,0-1 0,-1 0 0,1 1 0,-1-1 1,1 0-40,4-1 54,-1 1 1,1-1 0,-1 0 0,0-1 0,1 1 0,-1-1 0,0-1 0,0 1-55,49-26 83,-13 6-179,-40 21 88,1-1 0,-1 1 0,1 1 1,0-1-1,-1 0 0,1 1 0,0-1 0,0 1 8,-2 0 0,0 0 1,0 0-1,0 0 0,0 0 1,-1 0-1,1 0 0,0 1 1,0-1-1,0 0 0,-1 1 1,1-1-1,0 0 1,0 1-1,-1-1 0,1 1 1,0-1-1,-1 1 0,1-1 1,0 1-1,-1 0 0,1-1 1,-1 1-1,1 0 0,-1-1 1,1 1-1,-1 0 1,0 0-1,1 0 0,13 41 147,-9-27-1798,0-1 0,4 9 1651,-7-18-613,1-1 1,-1 0-1,1 1 1,0-1-1,0 0 1,0-1-1,1 1 1,-1-1 0,1 1-1,1-1 613,7 6-907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0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13312,'14'-3'9646,"20"-8"-7383,-9 3-1453,12-3-192,-6 3-343,-1-2 0,24-11-275,-54 21 2,16-9 117,-16 8-117,0 1-1,1 0 1,-1 0-1,0 0 1,1-1-1,-1 1 0,0 0 1,0-1-1,1 1 1,-1 0-1,0-1 1,0 1-1,1 0 1,-1-1-1,0 1 1,0-1-1,0 1 0,0 0 1,0-1-1,1 1 1,-1-1-1,0 1 1,0 0-1,0-1 1,0 1-1,0-1 1,0 1-1,0 0 0,-1-1 1,1 1-1,0-1 1,0 1-1,0 0 1,0-1-1,0 1 1,-1-1-1,1 1 1,0 0-1,0-1 1,-1 1-1,1 0 0,0-1 1,0 1-1,-1 0 1,1 0-2,-4-3-12,0 0 0,0 1-1,-1-1 1,1 1 0,0 0 0,-1 0 0,1 1 0,-2-1 12,-43-9-25,25 6 24,-71-16 1,93 21 6,0 0-1,0-1 0,-1 0 1,1 1-1,0-1 0,0 0 1,0 0-1,0 0 0,0 0 1,0 0-1,0-2-5,1 3 1,1 0 0,0 0 0,0-1 0,0 1 1,0 0-1,0-1 0,0 1 0,0 0 0,0-1 0,0 1 0,0 0 1,0-1-1,0 1 0,0 0 0,0-1 0,0 1 0,0 0 0,0-1 1,0 1-1,0 0 0,0-1 0,0 1 0,1 0 0,-1-1 0,0 1 0,0 0 1,0 0-1,1-1 0,-1 1 0,0 0 0,0 0 0,1-1 0,-1 1 1,0 0-1,0 0 0,1 0-1,15-12 34,6 1-1084,1 0 0,0 2 0,9-2 1050,-4 3-10413,16-2 10413,-6 5-3904,-2 10 1814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110 403 12800,'0'0'4122,"0"0"-2293,0 0 70,0 0 229,-12-1 2885,5-3-4929,1 0-1,-1 0 1,1-1-1,1 1 1,-1-2-1,1 1 1,0-1 0,0 1-1,0-1 1,1-1-1,0 1 1,0-1-1,1 1 1,-1-1-1,2 0 1,-1 0-1,1 0 1,-1-6-84,-1-3 95,1-1-1,1 0 0,0 1 1,1-1-1,1 0 1,1 0-1,2-15-94,-1 23-52,-1 0 0,1 1 0,0-1-1,1 0 1,0 1 0,0 0 0,1-1-1,0 2 1,0-1 0,3-3 52,-4 7-47,0 1-1,0 0 1,0 0 0,0 0 0,1 0-1,-1 0 1,1 1 0,0-1 0,0 1-1,0 0 1,0 0 0,0 0 0,0 1-1,0-1 1,0 1 0,1 0 0,-1 1 0,1-1-1,-1 1 1,0 0 0,2 0 47,-1-1-345,0 2-1,1-1 1,-1 1 0,0-1 0,0 1-1,0 1 1,0-1 0,0 1 0,0 0-1,0 0 1,0 0 0,-1 1 0,1 0 0,-1 0-1,2 1 346,-4-2-105,0 1 0,0 0 0,0-1 0,-1 1 0,1 0-1,-1 0 1,1 1 105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1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 14848,'-24'-3'4815,"16"1"56,17 4-4008,-1 0-826,0 0 1,0-1-1,0 0 1,0 0 0,0-1-1,0 0 1,0-1-1,8 0-37,1-1-140,97-3-5277,-1 2-9576,-93 5 13434,7 5 9742,-7-1-56,-18-6-5082,-3 0-2800,0 1-1,0-1 1,0 0-1,0 1 0,0-1 1,0 1-1,0-1 1,0 1-1,0-1 1,0 1-1,0 0 0,0-1 1,1 1-1,-2 1-244,-6 4 717,-2 1-392,4-4-208,0 0 0,1 1 0,0 0 1,-4 3-118,9-6 5,-1 0 0,0 0 1,0 0-1,0 0 0,0 0 1,1 0-1,-1 0 1,0 0-1,1 0 0,-1 0 1,1 0-1,-1 1 0,1-1 1,0 0-1,-1 0 1,1 0-1,0 1 0,0-1 1,0 0-1,0 0 0,0 1 1,0-1-1,0 0 0,0 0 1,1 1-1,-1-1-5,0 0 7,1 0 0,-1 0-1,1 0 1,-1 0 0,1 0-1,0-1 1,-1 1 0,1 0-1,0 0 1,0 0 0,-1-1-1,1 1 1,0-1 0,0 1-1,0 0 1,0-1 0,0 0-1,0 1 1,0-1-7,2 1 15,0 0-1,0 0 1,0-1-1,1 1 0,-1-1 1,0 0-1,1 0-14,6 0 34,0-1 0,0 0-1,0-1 1,2-1-34,-4 1 12,1 0 0,-1-1 0,1 0 0,-1-1 0,4-2-12,-10 4-28,0 1-1,0 0 1,0-1-1,0 0 1,0 1-1,0-1 0,0 0 1,-1 0-1,1 0 1,0-1 28,-1 2-53,-1 0 0,1 0 0,-1-1 0,1 1 0,-1 0 0,0 0 0,0 0 0,1-1 0,-1 1 0,0 0 0,0 0 0,0-1 0,0 1 0,0 0 0,-1-1 0,1 1 0,0 0 0,-1 0-1,1 0 1,-1-2 53,0 2-231,1 0-1,-1 0 0,0 0 0,0 0 0,1 1 0,-1-1 0,0 0 1,0 0-1,0 0 0,0 1 0,0-1 0,0 1 0,0-1 0,-1 1 0,1-1 1,0 1-1,0-1 0,0 1 0,0 0 0,-1 0 0,1 0 0,0-1 0,-1 2 232,0-2-457,0 1 0,0 0 0,0 0-1,0 1 1,0-1 0,0 0 0,0 1 0,0-1-1,0 1 1,1-1 0,-1 1 0,0 0-1,0 0 1,1 0 0,-2 0 457,-6 12-1205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2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10624,'-10'-15'3509,"10"13"-128,4 4-552,2 1-1290,5 9-1224,0 1 1,0 0-1,-2 0 0,0 1 1,0 0-1,1 6-315,24 35 39,-31-50-27,1-1 62,-1 1 1,0 0-1,1 1 0,-2-1 1,1 1-1,0 0-74,-3-6 20,-1 0-1,1 0 0,0 0 0,0 0 1,0 0-1,0 0 0,0 0 0,0 0 1,0 0-1,-1 0 0,1 0 0,0 0 1,0 0-1,0 0 0,0 0 0,0 0 1,0 0-1,0 0 0,-1 0 0,1 0 1,0 0-1,0 0 0,0 0 0,0 0 1,0 0-1,0 0 0,0 0 0,0 0 1,-1 0-1,1 0 0,0 0 0,0 1 1,0-1-1,0 0 0,0 0 0,0 0 1,0 0-1,0 0 0,0 0 0,0 0 1,0 0-1,0 1 0,0-1 0,0 0 1,0 0-1,0 0 0,0 0 1,0 0-1,-1 0 0,1 0-19,-7-7 797,5 3-743,0 0 0,0 0 0,1 0 0,-1 0-1,1 0 1,0 0 0,0-1 0,0 1 0,1 0 0,-1-1-1,1 1 1,0 0 0,0-1 0,1 1 0,-1-1 0,1 1-1,0 0 1,0 0 0,1 0 0,-1-1 0,1 1 0,0 0-1,0 1 1,0-1 0,1 0 0,-1 1 0,1-1-1,0 1 1,0 0 0,0 0 0,0 0 0,3-2-54,7-2-342,0 0-1,-1 1 1,2 0 0,-1 2 0,2-1 342,-6 2-670,-1 1 0,1 0 0,0 1-1,0 0 1,1 0 0,-1 0 0,0 2 0,8 0 670,-12 0-168,-1 0-1,1 1 0,0 0 1,-1 0-1,2 0 169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51 11776,'-27'-42'7642,"24"35"-579,2 8-5572,-1 3-1949,1-1 463,0-1 1,0 0-1,1 0 1,-1 1-1,1-1 1,-1 0-1,1 1 1,0-1-1,0 0 1,0 1-1,0-1 1,0 0-1,0 1 1,1-1-1,-1 0 1,1 1-1,0-1 1,0 0-1,-1 0 1,2 0-1,-1 1 1,0-1-1,0 0 1,1 1-6,0-1 1,0 0 1,0 0 0,0 0-1,0 0 1,0 0 0,0 0-1,1 0 1,-1-1 0,0 1-1,1-1 1,-1 0 0,1 0-1,0 0 1,-1 0 0,1 0-1,0 0 1,0-1 0,-1 1-1,1-1 1,0 0-2,6 0-7,0-1 0,-1 1 0,1-2 0,-1 1 0,1-1 0,-1-1 0,0 0 0,0 0 0,0 0 0,0-1 0,-1 0 0,1-1 0,-1 1 0,0-1 0,0-1 0,1-1 7,2-3-16,-6 6-22,-1 0 1,1 1 0,-1 0 0,1-1-1,0 1 1,4-2 37,-7 5-4,-1 0-1,0 0 0,1 0 1,-1 0-1,0 0 0,1-1 1,-1 1-1,0 0 0,1 0 1,-1 0-1,0 0 0,1 0 1,-1 0-1,0 0 0,1 0 1,-1 0-1,0 1 0,1-1 1,-1 0-1,0 0 1,0 0-1,1 0 0,-1 0 1,0 0-1,1 1 0,-1-1 1,0 0-1,0 0 0,1 1 1,-1-1 4,6 12-32,-3 24 36,-2-26-82,0-7 77,-1 0 0,1 0 0,-1 0 0,1 0 0,0-1 0,0 1 0,0 0 0,0-1 0,1 1 0,-1 0 0,2 0 1,-2-2 6,0 1 0,0-1-1,1 0 1,-1 0 0,0 0 0,0 0 0,1-1 0,-1 1-1,1 0 1,-1-1 0,1 1 0,-1-1 0,1 1 0,-1-1-1,1 1 1,-1-1 0,1 0 0,0 0 0,-1 0 0,1 0-1,-1 0 1,2 0-6,2-2 28,1 1-1,-1-1 1,0 0-1,0 0 1,0 0-1,0 0 1,0-1 0,4-3-28,3-2 76,0-1 0,8-8-76,-2-2 75,-14 15-48,0-1 1,0 1-1,1 0 1,0 0-1,-1 0 1,1 0-1,3-1-27,-7 5 7,-1 0 0,1 0-1,-1 0 1,1 0 0,-1-1-1,1 1 1,-1 0 0,1 0-1,-1 0 1,1 0 0,-1 0-1,1 1 1,-1-1 0,1 0 0,-1 0-1,1 0 1,-1 0 0,0 0-1,1 1 1,-1-1 0,1 0-1,-1 0 1,1 1 0,-1-1-1,0 0 1,1 1 0,-1-1-1,0 0 1,1 1 0,-1-1 0,0 1-1,1-1 1,-1 0 0,0 1-1,0 0-6,9 20 55,-5-11-51,1 0 16,0 0 0,2 0 0,-1 0 0,1 0 0,0-1 0,1-1 0,0 1 0,3 1-20,26 18-2373,-36-27 1567,0 0-1,0 0 1,0 0-1,0 0 0,1 0 1,-1 0-1,-1 0 1,1 0-1,0 0 1,0 1-1,0-1 0,-1 0 1,1 1-1,-1-1 1,1 1-1,-1-1 1,1 2 806,0 7-1840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4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13 114 15616,'-12'-8'5887,"19"8"-4575,-2-3 32,3-1-288,4 1-672,-3-2-128,15-1-256,0 1 0,13-2 0,-4 4-2208,8 3-960,-3 0 1600,11 3 768</inkml:trace>
  <inkml:trace contextRef="#ctx0" brushRef="#br0" timeOffset="1">642 15 13696,'-50'-14'8170,"46"14"-7711,-1 0 0,1 0 1,0 0-1,-1 1 0,1 0 0,0 0 1,0 0-1,0 0 0,-1 1 0,-2 1-459,-3 1 379,3-1-306,0-1 1,1 1 0,0 1 0,-1-1 0,1 1 0,1 1-1,-1-1 1,0 1 0,1-1 0,0 2 0,0-1 0,1 0-1,-3 5-73,5-7 10,0-1-1,0 1 0,1 0 0,-1 0 0,1 0 0,-1 1 0,1-1 1,0 0-1,1 0 0,-1 1 0,0-1 0,1 1 0,0-1 0,0 0 1,0 1-1,0-1 0,0 1 0,1-1 0,-1 0 0,1 1 0,0-1 1,0 0-1,1 0 0,-1 0 0,0 0 0,1 0 0,0 0 0,0 1-9,3 3-5,1-1-1,-1 0 0,1-1 0,0 1 1,1-1-1,-1 0 0,1-1 1,0 1-1,0-1 0,0-1 0,1 1 1,0-1-1,-1-1 0,1 1 0,0-1 1,0-1-1,7 2 6,-6-3-595,0 1 1,-1-1 0,1 0-1,-1-1 1,1 0 0,6-2 594,10-4-710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5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59 13696,'-3'-2'1487,"1"1"-833,1 0-1,-1 0 1,1 0-1,-1 0 1,0 1 0,1-1-1,-1 0 1,0 1-1,1-1 1,-1 1 0,0 0-654,1 0 2330,1 0-644,1 0-449,18-2-923,0 0 1,-1 0-1,1-2 1,5-2-315,2 0-154,22-2 154,20 0-2796,0-1-9224,-56 8 10362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349 121 5888,'5'-7'1083,"11"-18"744,-11 10 2447,-5 13-3750,-1 0 0,1 0 0,-1-1 0,0 1 0,1 0 0,-1 1 0,0-1 0,0 0 0,-1 0 0,1 0 0,0 1 0,-1-1 0,1 0 0,-1 1 0,1-1 0,-1 1-524,-28-22 1877,23 20-1634,0 0 0,-1 0 0,1 0 0,-1 1 0,0 0 0,0 1 0,1 0 0,-1 0 0,0 0 0,0 1 0,0 1 0,0-1 0,0 1 0,0 0 0,1 1 0,-7 1-243,6 1 46,-1 0 1,1 1-1,-1 0 1,1 0 0,1 0-1,-1 1 1,1 1-1,0-1 1,0 1 0,1 0-1,0 0 1,0 1 0,1 0-1,-4 6-46,-4 10 34,1-1 0,1 1 1,1 1-1,-4 18-34,9-27 11,1 0 0,0 0 0,1 0 0,1 1 0,0 2-11,2-12-19,0-1-1,0 0 0,1 0 1,0 1-1,0-1 0,0 0 0,1 0 1,0 0-1,0 0 0,0 0 1,1-1-1,0 1 0,0-1 1,0 1-1,1-1 20,2 2-69,-1-1 0,1 0 0,0-1 0,0 0 0,0 0 0,1 0 0,0 0 0,0-1 0,0 0 0,1-1 0,-1 0 0,1 0 0,0 0 0,-1-1 0,4 0 69,0 0-533,-1 0 0,2-1 0,-1-1 1,11 0 532,-9-1-1440,-1 0 1,1-1 0,0-1 0,1-1 1439,11-3-4805,-2-2 0,22-10 4805,3-6-1941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13 14208,'-12'-4'1938,"9"2"-1266,-1 1-1,0-1 0,0 1 0,0 0 0,0 1 1,0-1-1,-1 1-671,3 0 275,0 0 0,0 0 0,0 1 0,0-1 0,0 1 0,1-1 1,-1 1-1,0 0 0,0 0 0,1-1 0,-1 1 0,0 1 0,1-1 0,-1 0 0,1 0 0,-1 0 0,1 1 1,-1 0-276,-5 6 298,0 0 0,1 1 1,0 0-1,0 0 1,1 0-1,0 1 1,-2 7-299,5-11 1,0-1 0,0 1 1,1 0-1,0 0 0,0 0 0,0 1 0,1-1 1,-1 0-1,1 0 0,1 0 0,0 0 1,-1 0-1,2 0 0,-1 1-1,0-5 3,0 0 1,-1 1-1,1-1 0,0 0 1,1 0-1,-1 0 0,0 1 1,1-1-1,-1-1 0,1 1 1,-1 0-1,1 0 0,0-1 1,0 1-1,0 0 0,0-1 0,0 0 1,0 0-1,0 1 0,0-1 1,1-1-1,-1 1 0,0 0 1,1 0-1,-1-1 0,1 1 1,-1-1-1,0 0 0,1 0 1,-1 0-1,1 0 0,-1 0 1,1-1-5,2 1 27,-1-1 0,1 0-1,-1-1 1,1 1-1,-1-1 1,0 1-1,0-1 1,0-1 0,0 1-1,0 0 1,0-1-1,-1 0 1,1 0-1,-1 0 1,0 0 0,1-1-1,-1-1-25,1 0 5,-1-1-1,1 0 1,-2 0-1,1 0 1,-1-1-1,0 1 1,1-5-5,-2 7-185,0 0 1,0 0-1,-1 0 1,0 0 0,0-1-1,0 1 1,0 0-1,0 0 1,-1 0 0,0 0-1,0 0 1,-1-3 184,2 6-306,-1 0 0,1 0 0,-1 0 0,1 0 0,-1 1 0,0-1 0,1 0 0,-1 0 0,0 1 0,1-1 0,-1 0 0,0 1 0,0-1 0,0 0 0,0 1 306,1 0-142,0 0 0,-1-1 1,1 1-1,0 0 0,-1 0 0,1 0 1,-1 0-1,1 0 0,0 0 1,-1 0-1,1 0 0,0 0 1,-1 0-1,1 0 0,-1 0 1,1 0-1,0 0 0,-1 0 1,1 0-1,-1 1 0,1-1 0,0 0 1,-1 0-1,1 0 0,0 1 1,-1-1-1,1 0 0,0 0 1,0 1-1,-1-1 0,1 0 1,0 0-1,0 1 0,-1-1 142,0 8-1242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27 9472,'-12'-2'1927,"-18"-1"869,11 5 3504,18-2-6183,1 1 0,-1-1 0,0 1 0,1-1 0,-1 0-1,0 1 1,1-1 0,-1 1 0,0 0 0,1-1 0,-1 1 0,1-1-1,-1 1 1,1 0 0,-1 0 0,1-1 0,0 1 0,-1 0 0,1 0-1,0-1 1,-1 1 0,1 0 0,0 0 0,0 0 0,0-1-1,0 1 1,0 0 0,0 0 0,0 0 0,0-1 0,0 1 0,0 0-1,0 0 1,1 0-117,0 5 140,1 0 0,0 0-1,0-1 1,2 4-140,0 2 290,4 15-68,2-1 0,1 0 0,6 10-222,-17-34 3,1 0 0,-1-1-1,1 1 1,-1 0 0,1 0-1,0-1 1,-1 1 0,1 0-1,0-1 1,-1 1 0,1-1-1,0 1 1,0-1 0,0 1-1,-1-1 1,1 0 0,0 1-1,0-1 1,0 0 0,0 0-1,0 1 1,0-1-3,1 0 14,0 0-1,0 0 1,0-1-1,0 1 1,0-1-1,0 1 1,0-1-1,0 1 1,0-1-1,1-1-13,5-2 63,0-1-1,0-1 1,-1 1-1,4-4-62,-10 8 4,37-33 67,30-37-71,-10 10-7,-57 60 10,-1 0 1,1 0-1,0 0 0,0 0 0,0 0 0,0 1 0,0-1 1,1 0-1,-1 0 0,0 1 0,0-1 0,0 1 0,1-1 1,0 1-4,-2 0 6,1 0 0,-1 1 0,1-1 0,-1 0 0,1 1 0,-1-1 0,1 1-1,-1-1 1,1 0 0,-1 1 0,1-1 0,-1 1 0,0 0 0,1-1 0,-1 1 0,0-1 0,0 1 0,1-1 0,-1 1 0,0 0 0,0-1 0,0 1 0,0 0 0,0-1 0,0 1 0,0-1 0,0 1 0,0 0 0,0-1 0,0 1-6,0 10 91,0 0-1,0-1 1,-1 4-91,-1 28 102,3-28-131,1 0 1,0 0 0,4 11 28,-5-20-119,0-1-1,1 1 0,0-1 1,0 1-1,0-1 0,0 0 1,1 0-1,-1 0 1,1 0-1,0 0 0,0-1 1,4 4 119,-5-6-376,0 0 1,0 1-1,1-1 1,-1-1 0,0 1-1,0 0 1,1-1 0,-1 1-1,0-1 1,1 1 0,-1-1-1,1 0 1,-1 0 0,1 0-1,-1-1 1,0 1 0,1 0-1,-1-1 1,0 0-1,1 1 1,0-2 375,21-8-1083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 14592,'-17'-21'4735,"23"32"937,9 17-3774,9 19-2129,-16-34 222,1 0 1,1-1-1,0 0 0,2 1 9,-8-8 20,1-1 0,-1 0 1,1 0-1,0 0 0,0 0 0,1-1 0,-1 0 0,1 0 0,0-1 0,-1 1 0,5 0-19,-8-3 13,0 1 1,-1-1 0,1 1-1,0-1 1,0 0 0,0 0 0,0 0-1,0 0 1,0 0 0,0-1 0,0 1-1,0-1 1,0 1 0,0-1 0,-1 1-1,1-1 1,0 0 0,0 0 0,-1 0-1,1 0-14,1-1 20,-1 0 0,0-1 0,-1 1 0,1 0 0,0 0 0,0-1 0,-1 1 0,0-1 0,1 1-1,-1-1 1,0 0 0,0-2-20,2-7-86,-1 0-1,0-1 1,0 1-1,-2-1 1,0-8 86,2-3-495,-2 21-444,1-1 1,0 1-1,0-1 0,0 1 1,0 0-1,0-1 0,3-2 939,-3 4-620,1 0-1,-1 0 0,1 0 1,0 0-1,0 0 0,0 0 1,0 1-1,0-1 0,0 1 1,0-1-1,1 1 0,-1 0 1,0 0-1,1 0 0,-1 0 1,1 0-1,-1 0 0,1 1 1,1-1 620,34-4-1952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3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90 219 15488,'-10'3'1932,"-17"2"3314,24-4-5159,-17 2 2530,19-2-2473,0-1 0,0 0 0,0 0 0,0 0 0,0 0 0,0 0 0,0 0 0,1-1 0,-1 1 0,0 0 0,0 0 0,0-1 0,0 1 0,0 0 0,1-1 0,-1 1 0,0-1 0,0 1 0,1-1 0,-1 1 0,0-1 0,0 0-144,0-2 70,-1 0 1,1 0 0,0 0-1,0 0 1,0-1-1,0 1 1,0-1 0,1 1-1,0 0 1,-1-1-1,1 1 1,0-1 0,1-2-71,0-5-13,1 1 0,0-1 1,3-9 12,0 4-62,1 0-1,8-15 63,-12 25-74,2 1-1,-1-1 1,1 1-1,-1 0 1,1 0 0,1 0-1,-1 0 1,1 1-1,3-3 75,-7 6-64,0 0 0,0 0 1,0 1-1,0-1 0,1 0 0,-1 1 0,0-1 0,1 1 1,-1-1-1,1 1 0,-1 0 0,0-1 0,1 1 0,-1 0 0,1 0 1,-1 0-1,0 0 0,1 0 0,1 1 64,-2-1-56,0 1 0,0-1 0,0 1 0,0-1 0,0 1 0,0 0 0,0 0 0,-1-1 0,1 1 0,0 0 0,0 0 0,0 0 0,-1 0 0,1 0 0,-1 0 0,1 0 0,-1 0 0,1 0 0,-1 0 0,1 0 0,-1 0 0,0 1 0,0-1 0,1 0 0,-1 1 56,2 23-1785,-1 1-1,-1 8 1786,0-14-2386,1-1 850,7-7 714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0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19 10880,'-1'-5'1056,"-4"-6"1069,5 11-2021,0 0-1,-1-1 1,1 1 0,0 0 0,0 0 0,-1 0 0,1-1 0,0 1-1,0 0 1,-1 0 0,1 0 0,0 0 0,0 0 0,-1-1 0,1 1-1,0 0 1,0 0 0,-1 0 0,1 0 0,0 0 0,-1 0 0,1 0-1,0 0 1,-1 0 0,1 0 0,0 0 0,0 0 0,-1 0 0,1 1-1,0-1 1,0 0 0,-1 0 0,1 0 0,0 0 0,0 0 0,-1 1-1,1-1-103,-1 2 384,0 0 0,0 0 0,0 0 0,0 1-1,1-1 1,-1 0 0,1 0 0,0 1 0,-1-1-1,1 0 1,0 1-384,-1 6 514,-4 25 2,1 1-1,1-1 0,2 1 1,2 9-516,3 17-174,12 59 174,-16-119 38,4 20-1158,0 0 0,3 5 1120,-5-21-444,-1 0 1,1-1-1,0 1 1,0-1-1,1 1 0,-1-1 1,1 0-1,0 0 1,0 0-1,0 0 1,1 0-1,0 0 444,15 8-938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85 127 12800,'-2'0'441,"-1"-1"0,0 1 0,0 0 0,1 0 0,-1 0 0,0 0 0,0 1 0,1-1 0,-1 1 0,0-1 0,1 1 0,-1 0 0,1 0 0,-1 0 0,1 1 0,-1-1 0,1 1 0,0-1 1,-1 1-1,1 0 0,0-1 0,0 1 0,0 0 0,1 1 0,-2 0-441,1 0 177,-1 1-1,1-1 1,0 1 0,0 0 0,0 0 0,1 0 0,-1 0 0,1 0-1,0 0 1,0 0 0,1 1 0,-1-1 0,1 0 0,0 0-1,0 1 1,0 2-177,0-5 28,1-1 1,-1 1-1,0 0 0,1-1 0,-1 1 0,1 0 1,0 0-1,-1-1 0,1 1 0,0-1 0,0 1 1,0-1-1,0 1 0,0-1 0,0 0 0,1 1 1,-1-1-1,0 0 0,1 0 0,-1 0 0,1 0 1,-1 0-1,1 0 0,-1-1 0,1 1 0,0 0 1,-1-1-1,1 1 0,0-1 0,-1 1 0,1-1 1,0 0-1,0 0 0,0 0 0,-1 0 0,2 0-28,1-1 63,0 1 1,0-1-1,0 1 0,0-1 0,0-1 0,0 1 0,0 0 1,0-1-1,0 0 0,0 0 0,-1 0 0,1-1 0,-1 1 1,0-1-1,1 0-63,5-6 76,-1-1 1,0 0-1,-1 0 1,0 0-1,-1-1 1,0 0-1,4-12-76,0-3-1584,-2-1-1,0 1 0,-2-3 1585,3 1-4026,-6 23 3268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61 13696,'-36'-49'6373,"36"48"-6146,0 0 0,-1 0 1,1 0-1,-1 1 1,0-1-1,1 0 0,-1 0 1,0 1-1,1-1 0,-1 1 1,0-1-1,0 0 1,1 1-1,-1-1 0,0 1 1,-1-1-228,2 1 94,0 0 0,-1 0 1,1 0-1,0 1 0,-1-1 1,1 0-1,0 0 0,-1 0 1,1 0-1,0 0 0,-1 0 1,1 1-1,0-1 0,0 0 1,-1 0-1,1 0 0,0 1 1,0-1-1,-1 0 0,1 0 0,0 1 1,0-1-1,-1 0 0,1 1 1,0-1-1,0 0 0,0 1 1,0-1-1,0 0-94,-2 4 173,1-1 0,0 1 0,1 0 0,-1-1 0,1 1 0,0 0-1,-1 2-172,3 30 57,1 1-1,2-1 0,1-1 0,2 1 0,1 0-56,61 175-5027,-60-183 3166,-1-2 303</inkml:trace>
  <inkml:trace contextRef="#ctx0" brushRef="#br0" timeOffset="1">3 369 14848,'-3'8'5631,"11"-3"-4383,12 7 128,-5-9-160,14-6-640,15-4-64,-4-3-1280,-3 2-608,15-2-4224,5-8-1855,-17 10 3807,-9 1 1856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21 128 14464,'-9'4'5439,"9"-4"-4223,0 8 576,0-8-64,0 13-576,0-2-96,5 11-544,-1-4-224,-1 7-192,1-4-96,1 1 96,-1-4-352,-1 0-128,2-5-1920,2-5-896,-2-5-2303,4-9-993,-2-2 3456</inkml:trace>
  <inkml:trace contextRef="#ctx0" brushRef="#br0" timeOffset="1">12 21 14464,'-12'-21'5439,"17"21"-4223,-1 0-352,4 8-1088,-1-5-1184,14 7 704,7 8 352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4.5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37 12800,'-8'-12'1973,"-1"0"80,-1 1 2064,8 10-1743,2 1-700,6 10 220,18 47-1990,2-1 1,4 3 95,-13-28-4141,-2-1-3474,-15-30 106,-7-9 2672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62 15616,'-20'-18'5125,"11"13"-2949,-10-2-368,18 7-1653,-1 0 1,1 0-1,-1-1 1,1 1-1,0 0 1,-1 1-1,1-1 1,0 0-1,-1 0 1,1 0-1,0 1 1,-1-1-1,1 1 1,0-1-1,-1 1 1,1-1-1,0 1 1,0 0-1,0 0 1,0 0-1,0-1 1,0 1-1,-1 1-155,1-1 55,-1 1-29,-1 1 0,1 0 0,0-1 0,-1 1 0,1 0-1,0 1 1,1-1 0,-1 0 0,0 0 0,1 1-1,0-1 1,0 1 0,0-1 0,0 1 0,1 0 0,-1-1-1,1 1 1,0 0 0,0-1 0,0 1 0,1 0-1,-1-1 1,1 1 0,0-1 0,0 1 0,0-1 0,0 1-1,1 0-25,0 0 4,0 0-1,0 0 1,0-1-1,0 1 1,1-1-1,-1 1 0,1-1 1,0 0-1,0 0 1,1 0-1,-1 0 1,0 0-1,1-1 0,0 0 1,-1 1-1,1-1 1,0-1-1,0 1 1,0-1-1,1 1 0,-1-1 1,0 0-1,0-1 1,2 1-4,-3-1 23,1 0 1,-1 0 0,1 0-1,0 0 1,-1 0 0,1-1-1,-1 0 1,1 0 0,-1 0-1,1 0 1,-1 0 0,0-1-1,0 0 1,0 1 0,1-1-1,-2 0 1,1-1 0,0 1-1,0 0 1,-1-1 0,1 1 0,0-2-24,1-2-65,0 0 1,-1 0-1,1-1 1,-1 1 0,-1-1-1,1 0 1,-1 0 0,0 0-1,-1 0 1,1-4 64,0-33-1431,-2 34-910,0 0 1,1 0-1,1-5 2341,1 10-939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2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38 14208,'-50'-8'8127,"50"8"-7994,0 0 0,-1 0 0,1 0 1,0 1-1,-1-1 0,1 0 0,0 0 0,-1 0 0,1 0 0,0 0 0,-1 1 0,1-1 0,0 0 0,-1 0 0,1 1 0,0-1 0,0 0 0,-1 1 0,1-1 0,0 0 0,0 0 1,0 1-1,-1-1 0,1 0 0,0 1 0,0-1 0,0 1 0,0-1 0,0 0 0,0 1 0,0-1 0,0 0 0,0 1 0,0-1-133,0 16-204,0-13 508,0-1-297,0 0 0,1 0 1,-1 0-1,0-1 0,1 1 0,-1 0 0,1 0 0,-1-1 1,1 1-1,0 0 0,0-1 0,0 1 0,0-1 0,0 1 1,0-1-1,0 1 0,0-1 0,1 0 0,-1 0 0,0 0 1,1 1-1,-1-1 0,1 0 0,-1-1 0,1 1 0,0 0 0,-1 0 1,1-1-1,0 1 0,0-1 0,-1 1 0,3-1-7,2 1 14,0 0 0,0-1 0,0 0 0,0 0 0,0 0 0,0-1-1,0 0 1,0 0 0,0 0 0,0-1-14,25-9 219,13-8-219,4-1 192,-11 4-28,-22 9-45,0 1 0,1 1 0,-1 0 0,6 0-119,-20 4 12,0 1 0,1 0-1,-1 0 1,0 0 0,0 0 0,0 0 0,0 0 0,0 0 0,0 0 0,0 0 0,0 0 0,1 1-1,-1-1 1,0 0 0,0 1 0,0-1 0,0 1 0,0-1 0,0 1 0,0 0 0,-1-1-1,1 1 1,0 0 0,0 0 0,0-1 0,-1 1 0,1 1-12,1 0 18,-1 0-1,0 1 1,0-1 0,0 0-1,-1 1 1,1-1 0,-1 1-1,1 0 1,-1-1 0,0 1-1,0-1 1,0 1-18,1 9-768,0 0-1,1-1 1,0 1 0,0 0-1,4 7 769,1 6-2712,-4-13 1890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 14208,'-21'0'5279,"18"0"-4127,3 0 768,0 0 0,0 0-896,8 0-160,8-6-384,3-2-64,2 4-256,0 1-32,6 0 0,10-1-928,-2 1-384,-2 3-4000,3 0-1791,4 3 3583,9 1 1728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50 12288,'-1'-1'147,"-1"-4"778,0 1 1,0-1-1,0 1 1,0-1 0,1 0-1,0 1 1,0-1-1,0-5-925,1 9 2022,0 1-342,0 0-246,0 9 145,-1 39-872,0-15-546,1 0-1,2-1 1,1 1-1,2 2-160,-4-28 5,1 0 0,0 0 0,1 0 0,-1 0 0,3 4-5,-4-10 10,0 1 0,0-1 0,0 0 0,0 1-1,0-1 1,0 0 0,0 0 0,0 0-1,1 0 1,-1 0 0,0 0 0,1 1-10,-1-2 11,0 1 0,0-1 0,0 0 0,0 0 0,0 0 0,0 1 0,0-1 0,0 0 0,0 0-1,0 0 1,0 0 0,0-1 0,-1 1 0,1 0 0,0 0 0,0 0 0,0-1 0,0 1 0,0-1 0,0 1 0,-1 0 0,2-1-11,5-4 14,-1 0 0,0 0 0,0 0 0,0-1 0,-1 0 0,0 0-1,2-3-13,32-50 30,-30 46-29,76-116-1,-85 129 0,0 0 0,0 1 0,0-1 0,0 0 0,0 0 0,0 0 0,0 0 0,0 0 0,0 1 0,0-1 0,0 0 0,0 0 0,0 0 0,0 0 0,0 0 0,0 0 0,1 0 0,-1 1 0,0-1 0,0 0 0,0 0 0,0 0 0,0 0 0,0 0 0,1 0 0,-1 0 0,0 0 0,0 0 0,0 0 0,0 0 0,0 0 0,1 0 0,-1 0 0,0 0 0,0 0 0,0 0 0,0 0 0,0 0 0,1 0 0,-1 0 0,0 0 0,0 0 0,0 0 0,0 0 0,0 0 0,0 0 0,1 0 0,-1 0 0,0 0 0,0-1 0,0 1 0,0 0 0,0 0 0,0 0 0,0 0 0,1 0 0,-1 0 0,0 0 0,0-1 0,0 1 0,0 0 0,0 0 0,0 0 0,0 0 0,0 0 0,0 0 0,0-1 0,1 17 0,0-9 0,-1 1-9,1-1 0,1 1 0,-1-1 0,1 1-1,1-1 1,-1 0 0,2 1 9,-3-5-3,1-1 0,-1 1 0,1-1 0,0 1 0,0-1 0,0 0 0,0 0 0,0 0 0,0 0 0,1 0 0,-1-1 0,0 1 0,1 0-1,0-1 1,-1 0 0,1 0 0,0 0 0,0 0 0,0 0 0,-1-1 0,2 1 3,2 0-10,1-1 1,-1 0-1,1 0 0,0 0 0,-1-1 1,1 0-1,-1 0 0,1-1 1,-1 1-1,1-2 10,11-3-61,0-2 0,16-9 61,-4-1-35,-23 12 37,1 1 1,0 1-1,0 0 0,7-3-2,-15 7 5,1 0 0,0 0 0,-1 0 1,1 0-1,0 0 0,-1 0 0,1 0 0,-1 0 0,1 0 1,0 0-1,-1 0 0,1 1 0,-1-1 0,1 0 0,0 0 1,-1 1-1,1-1 0,-1 1 0,1-1 0,-1 0 0,1 1 1,-1-1-1,1 1 0,-1-1 0,0 1 0,1-1 0,-1 1 1,0-1-1,1 1 0,-1-1 0,0 1 0,0-1 0,1 1 1,-1 0-1,0-1 0,0 1 0,0 0 0,0-1 0,0 1-5,4 28 300,-4-19-296,0 1 0,1-1 0,0 1 0,0-1 0,1 0 0,1 0 0,0 0 0,2 5-4,-4-13-77,-1-1 0,1 0 0,-1 0 0,1 0 0,0 0-1,-1 1 1,1-1 0,0 0 0,0 0 0,0-1 0,0 1 0,0 0 0,0 0-1,0 0 1,0-1 0,0 1 0,1 0 0,-1-1 0,0 1 0,0-1 0,0 0-1,1 1 1,-1-1 0,0 0 0,1 0 0,-1 0 0,0 0 0,1 0 77,3 0-436,0-1 1,0 0-1,-1 0 1,1-1 0,0 1-1,3-3 436,-7 3-1,19-7-634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46 13056,'-37'-24'6090,"31"21"-5064,1 0-1,0 0 1,-1 1 0,1-1-1,-1 1 1,0 0 0,0 1-1,0 0 1,-5-1-1026,-8 3 118,10 1-61,0 1 0,-1 0 0,1 1 0,0 0 0,1 0-1,-1 1 1,-1 1-57,5-3 25,-1 1 0,1 0-1,0 0 1,0 0 0,0 1 0,0-1-1,1 1 1,0 1 0,0-1-1,-3 4-24,7-7-1,0-1-1,0 0 0,0 0 0,-1 0 1,1 1-1,0-1 0,0 0 0,1 0 0,-1 1 1,0-1-1,0 0 0,1 0 0,-1 0 1,0 0-1,1 1 0,-1-1 0,1 0 0,0 0 1,-1 0-1,1 0 0,0 0 0,0 0 1,-1 0-1,1-1 0,0 1 0,0 0 0,1 0 2,1 1 4,1-1 0,0 1 0,0-1 0,1 0 0,-1-1 0,0 1 0,0-1 0,0 0 0,0 0 0,1 0 0,-1 0 0,2-1-4,6-1 16,0 0 0,0 0 0,11-5-16,-4 0-181,1 0 0,14-10 181,-7-1-2576,-20 10 136,-7 8 2320,0-1 0,1 1 1,-1 0-1,0 0 0,0-1 0,0 1 1,0 0-1,0-1 0,1 1 0,-1 0 1,0 0-1,0-1 0,0 1 0,0 0 0,0-1 1,0 1-1,0 0 0,0-1 0,0 1 1,0 0-1,0-1 0,0 1 0,0 0 1,-1 0-1,1-1 0,0 1 0,0 0 1,0-1-1,0 1 0,0 0 0,-1 0 1,1-1-1,0 1 0,0 0 120,-6-3-763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4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237 443 5888,'26'2'4368,"-24"-2"-2240,-2 0 672,0 0 325,0 1 304,-5 2-2058,-1-1-942,0 0 0,-1 0 0,1-1 0,-1 0 1,0 0-1,0-1 0,1 1 0,-1-2 0,-3 1-429,-18-3 1360,-16-4-1360,42 7 31,-9-2 101,0 0 1,0-1-1,1-1 1,-10-4-133,16 7 7,0-1 1,0 0 0,0-1-1,1 1 1,-1-1 0,1 1-1,-1-1 1,1 0 0,0 0-1,0-1 1,0 1-1,1 0 1,-3-4-8,5 6-30,-1-1 1,0 0-1,0 0 0,1 0 0,-1 0 1,1 0-1,0 1 0,0-1 0,-1 0 1,1 0-1,0 0 0,1 0 0,-1 0 1,0 0-1,0 0 0,1 0 0,0 0 0,-1 1 1,1-1-1,0 0 0,-1 0 0,1 1 1,0-1-1,1 0 0,-1 1 0,1-2 30,0 1-97,0 0 0,0 0 0,0 0 0,0 0-1,1 0 1,-1 1 0,0-1 0,1 1-1,-1-1 1,1 1 0,0 0 0,0 0-1,-1 0 1,1 0 0,0 1 0,0-1 0,1 1 97,13 0-580,-1 1 0,1 1 0,0 0 0,0 1 0,3 2 580,-3-1-235,0 0 0,-1-2 0,1 0 0,0 0 0,1-2 235,-13 0 38,0-1 1,0 1-1,0-1 0,0 0 1,0 0-1,0-1 0,0 1 0,-1-1 1,1 0-1,-1 0 0,1-1 1,-1 0-1,1 0-38,-3 1 68,0 0 1,0 0-1,0 0 0,0 0 1,-1 0-1,1 0 1,-1-1-1,1 1 0,-1-1 1,0 1-1,0-1 0,0 1 1,0-1-1,0 0 0,-1 1 1,1-1-1,-1 0 0,0 0 1,0 0-1,0 1 0,0-1 1,0 0-1,0 0 1,-1-1-69,-4-22 304,-1-1 1,-2 1-1,0 0 1,-2 0-305,-17-36-731,-3 1-3991,38 75 3287,7 9 843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4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57 143 14208,'-27'4'4655,"26"-4"-4406,-1 0 0,1 0 0,-1 1-1,1-1 1,0 1 0,-1 0-1,1-1 1,0 1 0,0 0 0,-1 0-1,1-1 1,0 1 0,0 0 0,0 0-1,0 0 1,0 0 0,0 1-1,0-1 1,1 0 0,-1 0 0,0 1-1,0-1 1,1 0 0,-1 1-1,1-1 1,0 0 0,-1 1 0,1-1-1,0 2-248,-1 1 152,1 1 0,-1 0 0,1 0 0,0-1 0,1 1 0,-1 0 1,1 0-153,0-3 19,-1 0 0,1 0 1,-1 0-1,1 0 0,0 0 1,0 0-1,0 0 0,0 0 1,1-1-1,-1 1 0,0 0 1,1-1-1,-1 1 0,1-1 1,-1 1-1,1-1 0,0 0 1,-1 0-1,1 0 0,0 0 1,0 0-1,0 0 1,0 0-1,0 0 0,0-1 1,0 1-1,0-1 0,2 0-19,5 2 89,1-2 0,0 1 0,-1-1 0,1-1 0,5-1-89,-7 1 54,-1-1-1,0 0 1,0 0 0,0-1-1,0 0 1,0 0-1,-1-1 1,0 1 0,1-1-1,-1-1 1,0 1 0,-1-1-1,1-1-53,8-8-25,-1 0 0,0 0 0,-1-1 0,4-9 25,-10 16-674,-2 0 0,1-1 0,-1 0 0,1-3 674,-3 6-1085,0 0 0,0 0 0,-1 0 0,0 0 0,0-1 0,0 1 0,-1 0 0,0-1 0,0 1 0,-1-5 1085,-3 4-1322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89 10496,'-20'-44'3429,"16"30"-1792,4 9-1004,-1 4-341,1-1 0,0 1 0,0-1 0,0 0 0,0 1 0,0-1 0,1 0-1,-1 1 1,0-1 0,1 0 0,-1 1 0,1-1 0,0 1 0,0-2-292,0 2 2224,1 14 1188,5 6-2589,-1-5-498,5 27 706,2 22-1031,5 18 270,-6-27-545,-6-27-1117,0 0-1,2 0 1,0-1-1,2 0 1,7 11 1392,-14-32-317,0 0 0,0-1 1,0 1-1,0-1 0,3 2 317,21 14-827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36 13440,'-1'-3'1190,"-1"1"1,1-1 0,0 1 0,1-1 0,-1 0 0,0 1-1,0-4-1190,1 6 214,0-1 0,0 1 1,0-1-1,0 1 0,-1-1 0,1 1 0,0 0 0,-1-1 0,1 1 0,0-1 0,-1 1 0,1 0 0,0-1 0,-1 1 1,1 0-1,-1-1 0,1 1 0,0 0 0,-1 0 0,1-1 0,-1 1 0,1 0 0,-1 0 0,1 0 0,-1 0-214,-10-3 899,3 2-784,0 1 0,0 0 1,0 1-1,0 0 0,0 0 0,0 1 1,0 0-1,0 0 0,1 1 1,-1 0-1,1 0 0,0 1 0,-4 2-115,9-5-4,1 0-1,0-1 1,0 1-1,-1 0 1,1 0-1,0 0 1,0 0-1,0 0 1,0 0-1,0 0 0,0 0 1,0 0-1,0 0 1,1 0-1,-1 1 1,0-1-1,1 0 1,-1 1-1,1-1 1,-1 0-1,1 1 0,0-1 1,-1 1-1,1-1 1,0 1-1,0-1 5,1 0-12,-1 1 0,1-1 0,-1 0 0,1 0 0,0 1 0,0-1 1,-1 0-1,1 0 0,0 0 0,0 0 0,0 0 0,0 0 0,1 0 0,-1-1 0,0 1 0,0 0 0,0-1 0,1 1 0,-1 0 0,0-1 0,1 0 0,-1 1 0,0-1 0,1 0 0,-1 1 0,0-1 0,1 0 0,0 0 12,18 2-282,-1-1 0,1-1-1,14-2 283,64-8-731,-72 6 485,40-2-2477,-23 5-3700,-30 0 4652,3-2 865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66 12032,'-10'-50'3978,"7"37"-1040,1 10-212,1 15 711,0-7-3274,-9 100 2103,9-39-2213,2 1-1,5 16-52,11 59-2718,-14-117-4343,6 18 7061,-5-31-907</inkml:trace>
  <inkml:trace contextRef="#ctx0" brushRef="#br0" timeOffset="1">10 417 14720,'-9'-15'5439,"9"15"-4223,0 0 416,0 0-96,13 0-832,-5 0-160,15 0-896,-2 0-384,27 0 352,-11 0-3424,3 5-1471,-4-2 2591,-8 11 1376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4.9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30 14208,'-8'-11'5279,"8"11"-4127,17-8 480,-17 8-128,20-4-512,-4 4-96,21-3-384,-8 0-96,21 3-224,-9 0-128,12 0-32,-7 0-1792,-2 3-800,-6 0 1280,-2 9 640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93 14848,'-4'-18'5535,"4"18"-4319,0-3 960,0 3 64,4 3-896,0 0-288,4 9-544,-4-2-192,4 8-192,-1-3-160,2 3 0,-4-5-1088,2 2-544,0-5-1952,7-7-832,-7 2 2337,1-10 1087</inkml:trace>
  <inkml:trace contextRef="#ctx0" brushRef="#br0" timeOffset="1">57 29 12288,'-12'-23'4575,"12"23"-3583,8-5 608,-8 5-64,4 0-832,0 0-224,-1 0-2368,2 0-960,4 2 1409,-2 1 703,-2 9 576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37 11392,'-2'-3'1157,"0"0"1,0 0-1,0 1 1,-1-1 0,1 1-1,-1 0 1,0 0 0,1 0-1,-1 0 1,0 0-1,0 0 1,0 1 0,-2-1-1158,1 1 306,0 0 0,0 0 0,0 0 0,0 0-1,-1 1 1,-3 0-306,2 1 79,0 0 0,0 0-1,0 0 1,0 1-1,0 0 1,0 0 0,1 1-1,-1 0 1,1 0-1,-1 0 1,1 0-1,0 1 1,0 0 0,1 0-1,-2 2-78,3-3 6,0 0 0,0 0-1,1 0 1,-1 1 0,1-1 0,-1 1 0,1 0-1,0 0 1,1-1 0,-1 1 0,1 1 0,-1-1-1,1 0 1,0 0 0,1 0 0,-1 1-1,1-1 1,0 0 0,0 3-6,0-4 0,1 0 0,-1 0 0,1-1 0,-1 1 0,1-1 0,0 1 0,0 0 1,0-1-1,1 0 0,-1 1 0,0-1 0,1 0 0,0 0 0,-1 1 0,1-1 0,0-1 0,0 1 0,0 0 0,0 0 0,1-1 0,-1 1 0,0-1 1,1 0-1,-1 0 0,1 1 0,-1-2 0,1 1 0,-1 0 0,1 0 0,0-1 0,1 0 0,1 1 10,-1-1 1,1 0-1,0 0 0,0 0 1,0-1-1,-1 0 0,1 0 1,0 0-1,-1 0 0,1-1 1,-1 0-1,1 0 0,-1 0 1,4-2-11,-2 0-384,-1 0 0,1 0 0,-1-1 0,1 0 0,-1 0-1,-1 0 1,1 0 0,-1-1 0,0 0 0,1 0 384,-4 2-951,2-1-1806,0 0 0,0 1 1,1-1-1,3-4 2757,0 8-1541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58 13696,'-2'-12'7117,"1"1"0,1-12-7117,0 23 15,0-1 0,0 1-1,0-1 1,0 1 0,0-1 0,-1 1 0,1-1 0,0 1 0,0 0 0,0-1 0,0 1-1,-1-1 1,1 1 0,0-1 0,0 1 0,-1 0 0,1-1 0,0 1 0,-1 0-1,1-1 1,0 1 0,-1 0 0,1 0 0,-1-1 0,1 1 0,-1 0 0,1 0-1,0 0 1,-1-1 0,1 1 0,-1 0 0,1 0 0,-1 0 0,1 0 0,-1 0 0,1 0-1,-1 0 1,1 0 0,0 0 0,-1 0 0,1 0 0,-1 0 0,1 1 0,-1-1-1,1 0 1,-1 0 0,1 0 0,0 1 0,-1-1 0,1 0 0,-1 0 0,1 1-1,0-1 1,-1 0 0,1 1 0,0-1 0,-1 0 0,1 1 0,0-1 0,0 0 0,-1 1-1,1-1-14,0 1-12,-1 0-1,1 0 0,-1 0 0,1 0 0,0 0 0,-1 0 0,1 0 0,0 0 0,0 0 0,-1 1 0,1-1 1,0 0-1,0 0 0,0 0 0,1 0 0,-1 0 0,0 0 0,0 0 0,0 0 0,1 0 0,-1 0 0,1 0 0,-1 0 1,1 0-1,-1 0 0,1 0 0,-1 0 0,1 0 0,0-1 0,0 1 0,-1 0 0,1 0 0,0-1 0,0 1 1,0 0 12,2 1-32,0-1 0,1 1 1,-1 0-1,0-1 1,1 0-1,-1 0 1,1 0-1,0 0 0,0 0 32,10 0-3,1 0 0,-1-1 0,0-1 0,0 0 0,5-2 3,0 1 109,-1 1 0,15 0-109,-26 1-47,10 1 211,0 0 0,0 1 0,1 1-164,-13-2-106,0 1 0,0-1 0,0 1 0,0 0 0,0 0 0,0 1 0,0-1 0,-1 1 0,0 0 0,1 0 0,-1 1 1,1 0 105,-4-3-340,0 0 0,0 1 1,0-1-1,0 1 0,0-1 1,0 1-1,0-1 0,-1 1 1,1 0 339,0 2-2153,0-1 0,0 1 1,-1-1-1,0 1 0,1-1 1,-1 3 2152,0 9-4896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4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39 14336,'-8'-6'5343,"8"6"-4127,-4-8 832,4 8 160,0 0-1024,0 0-320,4 0-640,-4-4-224,3 1 0,6 0-4128,3-2-1824,0-2 2913,7 4 1535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54 11520,'-4'-1'9353,"7"1"-4597,2-2-4530,-1 0 36,1-1-1,0 1 0,-1 0 1,1 1-1,0-1 0,0 1 0,1 0 1,0 0-262,46-3 102,-13 1-44,19-5-670,29-9-4840,-63 14 4753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26 9216,'4'-25'8490,"-4"25"-6223,-1 10 3467,-8 17-4858,-1 2-873,-9 47 380,-7 74-383,7 4-2554,20-136-99,1-11 526,-2-7 2058,0 0 1,0 0 0,0 0 0,1 0 0,-1 0 0,0 1-1,0-1 1,0 0 0,0 0 0,0 0 0,0 0-1,1 0 1,-1 0 0,0 0 0,0 0 0,0 0 0,0 0-1,0 0 1,1 0 0,-1 0 0,0 0 0,0 0-1,0 0 1,0 0 0,0 0 0,1 0 0,-1-1 0,0 1-1,0 0 1,0 0 0,0 0 0,0 0 0,0 0-1,1 0 1,-1 0 0,0 0 0,0 0 0,0-1 0,0 1 67,8-5-910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76 11520,'-4'-11'1643,"1"-1"1,0 1 0,1-2-1644,0-9 5175,2 22-5066,0 0 0,0 0 1,0-1-1,0 1 0,0 0 0,0 0 0,0-1 1,0 1-1,0 0 0,0 0 0,0-1 0,0 1 0,0 0 1,0 0-1,0-1 0,0 1 0,1 0 0,-1 0 1,0 0-1,0-1 0,0 1 0,0 0 0,0 0 1,1 0-1,-1-1 0,0 1 0,0 0 0,0 0 0,1 0 1,-1 0-1,0 0 0,0 0 0,0-1 0,1 1 1,-1 0-1,0 0 0,0 0 0,1 0 0,-1 0 1,0 0-1,0 0 0,1 0 0,-1 0 0,0 0-109,14 7 1065,11 15-1020,-9 4 132,0 1 0,-2 1-1,0 0 1,-3 0-1,1 3-176,-11-28 8,45 131 272,-15-40-2030,-8-33-3265,-19-50 354,-7-13 3792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3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43 13312,'-17'0'4991,"17"8"-3871,12-8 320,0 0-96,4-8-416,8 5-64,9-4-352,12-4-96,7 1-224,4 3-544,-4 2-192,-7 5-3456,-5 5-1567,-9 2 2847,-3-1 1344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274 449 12032,'-3'-1'652,"2"1"-414,0 0-1,0-1 0,0 1 1,0 0-1,0 0 0,0 0 1,0-1-1,0 1 1,0 1-1,-1-1 0,1 0 1,0 0-1,0 0 0,0 0 1,0 1-1,0-1 0,0 0 1,0 1-1,1-1 0,-1 1 1,-1 0-238,-12 1 5696,14-1-5537,-1-1 1,0 1 0,0-1-1,0 0 1,1 1 0,-1-1-1,0 0 1,0 1 0,0-1-1,0 0 1,0 0 0,0 0-1,0 0 1,0 0 0,1 0-1,-1 0 1,0 0 0,0 0-1,0 0 1,-1-1-160,1 1 59,0-1 1,0 0-1,0 1 0,0-1 0,0 0 1,1 0-1,-1 0 0,0 1 0,0-1 1,1 0-1,-1 0 0,0 0 0,1 0 1,-1 0-1,1-1 0,-1 1 0,1 0 1,0 0-1,-1 0 0,1 0-59,-2-10 162,0 0-1,1 0 1,0 0-1,1-1 1,1-9-162,0-6 115,7-195 317,-7 214-443,0 0 1,0 0-1,0 0 0,1 1 1,0-1-1,1 1 0,-1-1 1,2 1-1,1-4 11,-3 8-35,-1 1-1,1 0 1,0 0-1,0 0 1,0 0-1,0 0 1,0 0-1,0 1 1,0-1-1,0 1 1,1-1-1,-1 1 0,1 0 1,-1 0-1,1 0 1,-1 0-1,1 0 1,0 1-1,-1-1 1,1 1-1,0 0 1,0 0-1,-1 0 1,1 0-1,0 0 1,-1 1-1,1-1 1,0 1-1,0-1 36,2 2-414,1-1-1,0 1 0,-1 0 0,1 0 0,-1 1 0,3 2 415,0-1-1544,-1 2-1,1-1 0,-2 1 1,1 0-1,0 1 1,-1 0-1,-1 0 0,1 0 1,-1 0-1,2 6 1545,7 13-1845</inkml:trace>
  <inkml:trace contextRef="#ctx0" brushRef="#br0" timeOffset="1">1 337 11776,'7'5'4480,"9"-10"-3489,8 5 769,-7 0 192,6-2-672,13-1-96,6-5-672,1 1-256,-3-1-160,-3 5-2624,3-1-1088,-4 8 1825,-1 2 895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75 449 13696,'-2'-1'494,"1"1"1,0-1-1,-1 0 1,1 1-1,0-1 1,0 0-1,-1 0 1,1 0 0,0 0-1,0 0 1,0-1-1,0 1-494,-5-6 4193,2 3-3753,1-1-1,-1 0 0,1 0 1,0 0-1,0-1 1,0 1-1,1-1 0,0 0 1,0 0-1,0 1 0,0-3-439,-2-17-180,0 1 0,1-5 180,1 11 300,-1-5-290,1-1 0,1 1 0,0-1 0,2 1-1,1-1 1,4-15-10,-5 35-34,1-1 0,0 0 1,0 0-1,0 1 0,0-1 0,1 1 0,0 0 0,0-1 1,0 1-1,0 1 0,1-1 0,-1 0 0,1 1 0,0 0 1,0 0-1,0 0 0,1 0 0,-1 1 0,1-1 1,-1 1-1,1 0 0,0 1 0,0-1 0,5 0 34,-5 1-320,0 0 1,0 1-1,1-1 0,-1 1 0,1 0 0,-1 1 0,0-1 0,1 1 1,3 1 319,-4 0-326,-1 0 0,0 0 0,0 0 1,0 1-1,0-1 0,0 1 0,0 0 1,-1 0-1,1 1 0,-1-1 0,0 1 1,0-1-1,2 4 326,9 19-859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5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135 18 13824,'-5'-4'2173,"4"2"-1744,0 1 0,0 0-1,0 0 1,0 0 0,0 0 0,0 1 0,-1-1-1,1 0 1,0 0 0,0 1 0,-1-1 0,1 1-1,0-1 1,-1 1 0,1-1 0,-1 1 0,1 0-1,0 0 1,-1-1 0,1 1 0,-1 0 0,1 0-1,-1 1 1,1-1 0,0 0 0,-1 0-429,-4 2 100,1 0 1,-1 1-1,1 0 1,-1-1-1,1 2 1,0-1-1,0 1 1,0-1-1,0 1 1,1 1-1,0-1 1,0 1-1,-2 1-100,3 0 6,-1-1-1,1 1 0,0 0 0,1 0 0,-1 0 0,0 6-5,2-10-1,0 1-1,1 0 1,0 0-1,-1 0 1,1 0-1,0 0 1,1 0-1,-1 0 1,0 0-1,1 0 1,0-1-1,-1 1 1,1 0-1,0 0 1,0-1-1,1 1 1,0 1 1,0-1 21,0 0 0,1 0-1,-1 0 1,1 0 0,0-1 0,0 1 0,-1-1 0,2 0 0,-1 0-1,0 0 1,0 0 0,1 0 0,-1-1 0,1 1 0,-1-1 0,1 0 0,0 0-1,-1-1 1,1 1 0,0-1 0,0 1 0,-1-1 0,3 0-21,-1-1 32,0 1 0,0-1 0,0 0 0,0 0 0,0 0 0,0-1 0,0 1 0,0-1 0,0-1 0,-1 1 0,1 0 0,-1-1 0,0 0 0,1 0 0,-2-1 0,4-2-32,-3 1 61,1 0 1,-1 0-1,0-1 1,0 1-1,-1-1 1,0 0-1,0-1 1,0 1-1,-1 0 1,1-5-62,-2 7-465,0-1 0,-1 1 0,1 0 0,-1 0 1,0-1-1,0 1 0,-1-3 465,0 3-1482,0 0 1,0 0-1,0 1 1,0-1-1,0 1 1,-1-1-1,0 1 0,0-1 1,0 1 1481,-2-4-3941,4 6 1925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4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24 176 15104,'-24'-5'5631,"27"10"-4383,-3-5 288,5 3-224,4 1-704,6-1-96,10-3-320,11 0-64,8-3-64,8-4-1248,-12-1-544,-7 5 864,3-1 416</inkml:trace>
  <inkml:trace contextRef="#ctx0" brushRef="#br0" timeOffset="1">555 201 13952,'-8'11'5183,"8"-1"-4031,0 12 576,0-19 64,0 8-800,0-4-256,5 8-512,2-2-128,-2-2-96,-5 1-1504,3-7-640,5-5 1088,0-5 576</inkml:trace>
  <inkml:trace contextRef="#ctx0" brushRef="#br0" timeOffset="2">604 39 14208,'-37'-31'5343,"37"31"-4127,-12-7 320,12 7-32,0 0-1024,0 0-320,9 2-2752,-6-2-1152,8 5 1889,3-2 927,5 7 704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72 8704,'0'-9'1102,"0"0"0,1-1 0,0 1 0,1-2-1102,5-8 4482,-5 14 1234,-4 12-3789,-3 17-1416,1 0 0,2 0 1,0 5-512,1-18 17,2 0 1,-1 0-1,1 0 1,1 0 0,0-1-1,0 1 1,1 0-1,2 2-17,-4-10 0,0 0 0,0 0 1,1 0-1,-1 0 0,1 0 0,0-1 0,0 1 0,0-1 0,0 1 0,0-1 1,1 0-1,-1 0 0,0 0 0,1 0 0,0 0 0,-1-1 4,0 0 0,1-1-1,-1 1 1,1 0 0,-1-1 0,1 1-1,-1-1 1,1 0 0,-1 0 0,1 0-1,-1 0 1,1 0 0,-1-1 0,1 1-1,-1-1 1,0 0 0,1 1-1,1-2-2,6-2 3,0-1 1,-1 0 0,0-1 0,0 1-1,0-2 1,3-3-5,15-13-1,5-9 1,-13 14 10,-11 10 9,-7 6-13,0 1-1,1-1 1,-1 1-1,1-1 1,-1 1-1,1-1 0,0 1 1,-1 0-1,1 0 1,0 0-1,0 0 1,0 0-1,0 0 1,0 1-1,0-1 0,0 1 1,0-1-6,-1 1 11,-1 0-1,1 0 1,-1 1 0,1-1-1,-1 0 1,1 0 0,-1 0-1,1 1 1,-1-1 0,1 0 0,-1 1-1,1-1 1,-1 0 0,0 1-1,1-1 1,-1 0 0,0 1-1,1-1 1,-1 1 0,0-1 0,1 1-1,-1-1 1,0 1 0,0-1-1,0 1 1,0-1 0,1 1-1,-1 0-10,4 20 217,-3-12-125,-1-9-91,2 14 61,1 0-1,0-1 1,2 5-62,-4-14-77,1 0 0,-1 0 0,1-1 0,0 1 1,0-1-1,0 1 0,0-1 0,1 0 0,0 0 0,-1 0 0,1 0 0,0 0 0,0-1 0,3 2 77,0 0-801,1 0 0,0-1 0,0 0 0,0 0-1,0-1 1,0 1 0,1-2 0,-1 1 0,6 0 801,18-4-950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133 298 17279,'-13'-2'2171,"-17"-5"3648,22 5-5161,1 0 1,0-1 0,0 0 0,-1-1-659,5 2 91,0 1-1,1-1 1,-1 0 0,1 0-1,-1 0 1,1 0-1,0-1 1,-1 1-1,1-1 1,0 1 0,1-1-1,-1 1 1,0-1-1,1 0-90,-3-8 14,0 0-1,1 0 0,0 0 0,1-1 1,0 1-1,1 0 0,0-1 0,1-6-13,0 11-39,1 0 1,-1 0-1,1 0 0,0 1 1,1-1-1,-1 0 0,2 1 1,-1-1-1,0 1 0,1 0 1,1 0-1,-1 0 0,1 0 0,0 1 1,1-2 38,-2 4-231,0-1 0,1 1 0,0 0 0,0 1 0,0-1 0,0 0 0,4-1 231,-7 4-94,0-1 0,0 1 0,0-1 0,0 1 0,1-1 0,-1 1 0,0 0 0,0-1 0,0 1-1,1 0 1,-1 0 0,0 0 0,1 0 0,-1 0 0,0 0 0,0 0 0,1 1 0,-1-1 0,0 0 0,0 1 0,0-1 0,1 1 0,-1-1 0,0 1-1,0 0 1,0-1 0,0 1 0,0 0 94,0 0-47,0 1 0,0-1 0,0 0 1,-1 1-1,1-1 0,-1 1 0,1-1 0,-1 1 0,0-1 0,1 1 0,-1-1 0,0 1 0,0-1 0,0 1 0,0-1 1,0 1-1,-1 0 0,1-1 0,0 1 0,-1-1 0,1 2 47,-14 30 370,12-29-325,-34 58-920,33-53 283,9-5 261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8064,'4'-28'2976,"-4"20"-2304,0-2 1632,0 10 575,0 0-575,5 6-192,-2 1-736,1 11-224,-4 7-672,0 8-64,0 13 0,5 12-160,2 6-64,5 0-544,-3-3-160,-2-5-2560,-2-13-1152,-10-7 2145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92 14592,'-16'-18'5439,"20"15"-4223,0-1 160,4 1-192,13-4-608,14-4-64,17-4-160,12 5-64,5 0-160,-8 2-576,-9 5-256,-8 3-2624,-8 3-1088,-12 5 2273,-8 2 1087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6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73 10624,'-6'-1'6951,"6"1"-2886,1 4-714,1 7-3596,2 7 390,0 0-1,1-1 1,0 0 0,2 0 0,0-1-1,0 0 1,6 7-145,-4-9 33,-9-14-29,0 0 0,0 0 0,1 0 0,-1 0 1,0 0-1,0 0 0,0 0 0,0 0 0,0 0 0,0 0 0,0 0 1,0 0-1,1 0 0,-1 0 0,0 0 0,0 0 0,0 0 0,0 0 0,0 0 1,0 0-1,0 0 0,0 0 0,0 0 0,1 0 0,-1 0 0,0 0 1,0 0-1,0 0 0,0 0 0,0 0 0,0 0 0,0-1 0,0 1 1,0 0-1,0 0 0,0 0 0,0 0 0,0 0 0,1 0 0,-1 0 1,0 0-1,0 0 0,0 0 0,0-1 0,0 1 0,0 0 0,0 0 0,0 0 1,0 0-1,0 0 0,0 0 0,0 0 0,0 0 0,0-1 0,0 1 1,0 0-1,0 0 0,-1 0 0,1 0 0,0 0-4,-2-29 506,0 19-535,0-5 53,1-1 1,1 1 0,0-1 0,1-4-25,0 15-14,-1 0 0,1 1 0,1-1 0,-1 1 0,1-1-1,-1 1 1,1-1 0,1 1 0,-1 0 0,0 0 0,1 0 0,0 0 0,0 0 0,0 1 0,4-4 14,-1 2-125,0 1 1,1 0 0,-1 0 0,1 0 0,0 1 0,0 0 0,0 0 0,3 0 124,5-1-1484,-1 0 0,1 2-1,11-2 1485,-16 4-2390,1-1 0,-1 1-1,0 1 1,0 0-1,7 2 2391,-7-1-816,0 0-1,-1 2 0,4 0 817,19 12 3793,-1 5 7094,-20-14-8152,-11-7-2631,0 0 0,0 0 0,0 0 0,0 0 1,0 0-1,-1 1 0,1-1 0,0 0 0,0 0 0,0 0 0,0 0 1,0 0-1,0 0 0,0 0 0,0 0 0,0 0 0,0 0 0,0 0 1,0 0-1,0 1 0,0-1 0,0 0 0,0 0 0,0 0 0,0 0 1,0 0-1,0 0 0,0 0 0,0 0 0,0 0 0,0 1 0,0-1 1,0 0-1,0 0 0,0 0 0,0 0 0,0 0 0,0 0 0,0 0 1,0 0-1,0 0-104,-11 3 530,4-1-417,0 1 0,1 0-1,-1 0 1,0 0-1,1 1 1,0 0-1,0 0 1,0 1 0,-2 2-113,4-4-24,1 0 0,0 1 0,-1-1 0,1 1 0,1-1 0,-1 1 0,0 0 0,1 0 0,0 1 0,0-1 0,0 0 0,0 1 0,1-1 0,-1 4 24,2-7-9,0 0 0,-1 0 0,1 0 0,0 0 1,0 0-1,0 0 0,0 0 0,1 0 0,-1 0 0,0 0 0,0-1 1,0 1-1,1 0 0,-1 0 0,0 0 0,1 0 0,-1-1 1,1 1-1,-1 0 0,1 0 0,-1-1 0,1 1 0,0 0 1,-1-1-1,1 1 0,0 0 0,0-1 0,-1 1 0,1-1 0,0 1 1,0-1-1,0 0 0,-1 1 0,1-1 0,0 0 0,0 0 1,0 1-1,0-1 0,0 0 9,6 0-42,-1 0 0,0 0 0,0 0 0,1-1 0,4-1 42,15-3-227,-1-2 0,1-1 0,15-7 227,-2 0-4796,5 1 4796,-41 13-444,-1 0-1,1 1 1,0-1 0,0 1-1,0 0 1,0 0 0,0 0 0,-1 0-1,1 0 1,0 1 0,0-1-1,0 1 1,0 0 444,14 6-1163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6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10 142 13056,'-4'-24'3231,"1"0"0,1-1 1,1 1-1,2-6-3231,-1 15 1959,1 28-1947,1 0 0,1 0 0,0-1 0,1 1-12,-2-4-184,2 0 0,-1-1-1,1 1 1,0-1 0,0 0-1,1 0 1,5 6 184,-9-13-43,1 1 0,-1-1 1,1 0-1,-1 1 0,1-1 1,0 0-1,-1 0 0,1 0 0,0 0 1,0 0-1,0 0 0,0-1 1,0 1-1,0-1 0,0 1 1,0-1-1,0 0 0,0 0 0,0 1 1,0-1-1,0-1 0,0 1 1,1 0 42,8-2-49,-1 0 0,1-1 0,-1 0 0,2-1 49,4-1 26,3-1 40,-15 4-42,0 0 0,0 0 1,0 1-1,0 0 0,1 0 0,-1 0 1,0 0-1,1 1 0,-1 0 1,1 0-1,-1 0 0,3 0-24,-6 1 3,0 0 0,0-1 1,0 1-1,0 0 0,0 0 0,0-1 0,0 1 0,0 0 0,0 0 0,-1 0 0,1 0 0,0 0 1,-1 0-1,1 0 0,-1 0 0,1 0 0,-1 1-3,8 23-2376,-5-13 59,5 7 755,0-4 708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148 313 15104,'-6'-11'4901,"6"11"-4732,0-1 1,0 1 0,0-1-1,0 0 1,0 1 0,0-1 0,0 1-1,1-1 1,-1 1 0,0-1-1,0 1 1,1-1 0,-1 1-1,0-1 1,0 1 0,1-1-1,-1 1 1,1 0 0,-1-1 0,0 1-1,1-1 1,-1 1 0,1 0-1,-1 0 1,1-1 0,-1 1-1,1 0 1,-1 0 0,1-1-1,-1 1 1,1 0 0,-1 0 0,1 0-170,26-9 1227,1 2 0,24-4-1227,-27 6 73,-19 3-245,-7-2-79,-13-1-40,-78-24-202,40 11 474,40 14-26,-2 1 212,1-2 0,-1 0 0,1 0 0,0-2 0,-7-4-167,17 10 31,1-1 0,0 1 1,0-1-1,0 1 0,0-1 1,0 0-1,0 0 0,0 0 1,1 0-1,-1 0 0,1 0 1,-1 0-1,1-1 0,0 1 1,0 0-1,0-1 0,0 1 1,0-1-1,1 1 0,-1-1 1,1 0-1,0 1 0,-1-1 1,1 1-1,0-1 0,1 0 1,-1 1-1,0-1 0,1 0 1,-1 1-1,1-1 0,0 1 1,0-1-32,2-3-84,0 1 1,0 0-1,0 0 1,0 0-1,1 0 0,0 1 1,0-1-1,0 1 1,0 0-1,1 0 1,-1 1-1,1-1 1,0 1-1,0 0 0,1 1 1,-1-1-1,0 1 1,1 0-1,0 0 1,-1 1-1,1-1 1,0 1-1,0 0 1,0 1-1,0 0 0,0 0 1,5 1 83,21 7-299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254 440 8960,'-3'3'799,"1"0"-1,-1 0 1,1-1 0,0 1 0,0 0 0,0 1 0,0-1 0,0 0-1,0 3-798,-13 20 4330,4-12-2722,8-10-1244,1 0 0,-1-1 0,-1 1 0,1 0-1,0-1 1,-1 0 0,-3 3-364,6-6 60,1 0 0,-1 1 0,0-1 1,0 0-1,1 0 0,-1 0 0,0 0 0,0 1 0,1-1 0,-1 0 1,0 0-1,0-1 0,0 1 0,1 0 0,-1 0 0,0 0 1,0 0-1,1-1 0,-1 1 0,0 0 0,0-1 0,1 1 0,-1-1 1,0 1-1,1-1 0,-1 1 0,1-1 0,-1 1 0,1-1 1,-1 1-1,1-1 0,-1 0 0,1 1 0,-1-1-60,-14-25 535,15 26-534,-9-21 273,1 0 0,-2-10-274,-5-16 156,-6-9-73,-23-67 159,35 93-199,1 0 0,1 0-1,2-6-42,4 32-4,1 0-1,0-1 1,0 1-1,0 0 0,0 0 1,1 0-1,0 0 1,0-1-1,0 1 0,0 0 1,1 0-1,-1 1 0,1-1 1,1-1 4,-2 3-150,0 1 0,0-1 0,1 0 0,-1 1 0,0 0 0,1-1 0,-1 1 0,1 0-1,0-1 1,-1 1 0,1 0 0,0 0 0,0 0 0,0 1 0,0-1 0,0 0 0,0 1 0,0-1 0,0 1 0,0 0 0,0-1 0,0 1 0,0 0 0,0 0 0,0 1 0,0-1 0,0 0 0,0 1 0,1 0 150,1 0-507,0 0-1,0 1 1,0 0 0,0 0 0,0 0 0,-1 1 0,1-1 0,-1 1 0,0-1 0,0 1 0,0 0-1,2 3 508,16 25-1232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7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 13312,'-24'-15'4927,"19"15"-3839,5-3 832,8 6 64,1 2-736,15 2-160,4-4-352,12-3-160,4 0-320,4-3-96,-15-1-32,-5 4-288,3-3-128,2-2-2400,-5 5-992,-4 0-2783,-3 8-1217,-5 6 4096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1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 14464,'3'-8'5439,"6"6"-4223,5-3 576,-10 5-64,9-2-800,-4 0-160,10 0-416,-4 0-96,5 1-128,10-2-736,-11 3-224,-5 0 416,0 6 192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5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14 12288,'-14'-11'3978,"9"8"-1251,4 6-1434,3 5-582,14 51 609,2 0 0,19 41-1320,-33-90 171,13 34-1451,-16-40 603,0-1 1,0 1 0,-1 0 0,1 0-1,-1 0 1,0-1 0,0 1-1,0 0 1,0 0 0,-1 2 676,-3 0-1077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34 12160,'-2'-2'779,"-1"0"1,1 1-1,-1-1 1,1 1-1,-1-1 1,0 1-1,1 0 1,-1 0-1,0 0 1,0 0-1,0 1 1,0-1 0,0 1-1,0 0 1,-3 0-780,1 0 476,1 1 0,-1 0 0,0 0 0,0 0 0,1 0 0,-1 1 0,1 0 0,-1 0 0,-3 2-476,3-1 63,0 0-1,-1 1 1,1-1-1,1 1 1,-1 0 0,0 1-1,1-1 1,0 1 0,0 0-1,0 0 1,1 0 0,0 1-1,0-1 1,0 1-1,0 2-62,2-6 4,0 0 0,1 1-1,-1-1 1,1 1 0,0-1-1,0 1 1,0-1 0,0 1-1,0-1 1,1 0 0,-1 1-1,1-1 1,-1 1 0,1-1-1,0 0 1,0 0 0,0 1-1,0-1 1,0 0 0,1 0-1,-1 0 1,1 0 0,-1 0-1,1-1 1,0 1 0,1 1-4,0-1 1,0 1 0,1-1 1,-1 0-1,1 0 0,-1-1 1,1 1-1,-1-1 0,1 0 0,0 1 1,0-2-1,0 1 0,0 0 1,0-1-1,0 0 0,0 0 1,0 0-1,1 0-1,8-2 16,1-1-1,-1 0 1,0-1 0,0-1 0,-1 0 0,12-6-16,-15 7 5,-1-1 1,1 0-1,-1-1 0,-1 1 1,1-1-1,-1-1 1,0 0-1,0 0 1,0 0-1,1-4-5,-5 7-10,-1-1 1,0 0-1,0 1 0,0-1 1,-1 0-1,0 0 0,1-1 10,-1-17-1489,-1 22 965,0-1 0,0 0-1,-1 0 1,1 1 0,0-1 0,-1 1-1,0-1 1,1 0 0,-1 1-1,0-2 525,-3-1-1877,3 9 922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73 15104,'-26'-33'8591,"24"31"-7097,2 2-673,17 25-85,-9-9-770,2-2-1,0 1 1,0-1 0,1-1-1,1 0 1,1 0 0,9 7 34,-21-19 7,0 0 0,0-1 0,0 1 0,0 0 0,0-1 0,0 1 0,1-1 1,-1 1-1,0-1 0,0 1 0,1-1 0,-1 0 0,1 1-7,-1-1 11,-1-1 0,0 1 0,1 0 0,-1 0-1,1 0 1,-1 0 0,0 0 0,1 0 0,-1-1 0,0 1 0,1 0 0,-1 0 0,0-1 0,1 1 0,-1 0-1,0 0 1,1-1 0,-1 1 0,0 0 0,0-1 0,1 1 0,-1 0 0,0-1 0,0 1 0,0-1 0,1 1-11,0-4 89,-1 0 0,1 1 0,-1-1 0,1 0 0,-1 0 0,0 0 1,-1-1-90,1-3 72,0 3-73,0 0 0,1 0 1,-1 0-1,1 0 0,0 0 1,1 0-1,-1 0 0,1 0 1,0 1-1,0-1 0,0 0 1,1 1-1,-1 0 0,1-1 1,0 1-1,1 0 1,-1 1-1,1-1 0,-1 0 1,1 1-1,0 0 0,0 0 1,1 0-1,2-1 1,4-2-629,0 1-1,0 0 1,1 0 0,-1 1-1,1 1 1,0 0 0,6 0 629,10 4-630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8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 8448,'-1'-7'790,"1"-5"8397,1 11-4927,2 6-2748,3 12-1076,-1 0 0,-1 0 0,2 13-436,-3-12 60,1 0 0,1-1 0,2 5-60,-3-12 5,0 0 1,1 0-1,0-1 1,1 0 0,0 0-1,0 0 1,1-1-1,0 1-5,-5-7 6,0 0 0,0 0 0,0-1-1,0 1 1,0 0 0,0-1 0,1 1-1,-1-1 1,0 0 0,1 0 0,-1 0-1,1 0 1,-1 0 0,1-1 0,0 1-1,-1-1 1,1 1 0,0-1 0,-1 0-1,1 0 1,0 0 0,-1-1 0,1 1-1,-1-1 1,1 1 0,0-1 0,-1 0-1,1 0 1,-1 0 0,0 0 0,1 0-1,-1-1 1,2 0-6,8-7 54,0 0 0,-1-1-1,0 0 1,-1-1 0,0 0-1,1-2-53,15-23 120,8-15-120,-23 34 6,-3 7 24,-7 10-30,-1 0-1,0 0 1,0 0-1,0 0 1,0 0-1,0 0 1,0 0 0,1 0-1,-1 0 1,0 0-1,0 0 1,0 0-1,0 0 1,0 0-1,0 0 1,1 0 0,-1 0-1,0 0 1,0 0-1,0 0 1,0 0-1,0 0 1,0 0-1,0 1 1,0-1 0,1 0-1,-1 0 1,0 0-1,0 0 1,0 0-1,0 0 1,0 0-1,0 0 1,0 0 0,0 1-1,0-1 1,0 0-1,0 0 1,0 0-1,0 0 1,0 0-1,0 0 1,0 1 0,0-1-1,0 0 1,1 24-88,-2-13 70,1-4-3,0 0 0,1 0-1,0 0 1,0-1-1,1 1 1,0 1 21,-2-7 1,0 1 1,1-1-1,-1 0 0,1 1 0,-1-1 0,1 0 1,0 1-1,0-1 0,-1 0 0,1 1 0,0-1 1,0 0-1,0 0 0,0 0 0,1 0 0,-1 0 1,0 0-1,0-1 0,0 1 0,1 0 0,-1 0 1,0-1-1,1 1 0,-1-1 0,1 1 0,-1-1 1,1 0-1,-1 0 0,1 1 0,-1-1 1,1 0-2,5-2 31,0 1 0,0-1 0,0 0 0,-1-1 0,1 0 0,-1 0 0,0 0 0,0-1 0,6-3-31,1-2 67,29-19 452,8-9-519,-16 12 575,-33 25-551,-1 0-18,0 0 0,0 0 0,0 0 0,0 0-1,0 0 1,0 1 0,0-1 0,0 0 0,0 0 0,0 0-1,0 0 1,0 0 0,0 0 0,0 0 0,0 1 0,0-1 0,0 0-1,0 0 1,0 0 0,0 0 0,0 0 0,0 0 0,1 0 0,-1 0-1,0 0 1,0 0 0,0 0 0,0 1 0,0-1 0,0 0 0,0 0-1,0 0 1,0 0 0,1 0 0,-1 0 0,0 0 0,0 0 0,0 0-1,0 0 1,0 0 0,0 0 0,0 0 0,1 0 0,-1 0 0,0 0-1,0 0 1,0 0 0,0 0 0,0 0 0,0 0 0,0-1 0,1 1-1,-1 0 1,0 0 0,0 0-6,-6 18-57,2 1-1,0 0 1,1 0 0,1-1-1,1 1 1,0 1 0,2-1 0,1 6 56,-2-22-214,0 0 0,1 0-1,0 0 1,0 0 0,0-1-1,0 1 1,0 0 0,1 0-1,-1 0 1,1-1 0,-1 1-1,1-1 1,0 1 0,0-1-1,1 1 216,-1-2-517,0 1 0,1 0 0,-1-1 0,0 0 0,1 1 0,-1-1-1,0 0 1,1 0 0,0-1 0,-1 1 0,1 0 0,-1-1 0,1 0 0,0 1 0,-1-1-1,1 0 1,0 0 0,0-1 517,31-4-3125,-1-2 1552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2:5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135 252 12928,'0'0'171,"0"0"0,0 0 0,0 0 1,0 0-1,0 0 0,0-1 0,0 1 1,0 0-1,0 0 0,0 0 1,0 0-1,0 0 0,-1 0 0,1-1 1,0 1-1,0 0 0,0 0 0,0 0 1,0 0-1,0 0 0,0-1 0,1 1 1,-1 0-1,0 0 0,0 0 1,0 0-1,0 0 0,0-1 0,0 1 1,0 0-1,0 0 0,0 0 0,0 0 1,0 0-1,0 0 0,0 0 1,1-1-1,-1 1-171,7-2 3976,14 2-1067,-17 0-2740,7-1 25,0 0 1,0 0-1,-1-1 1,6-2-195,-10 3 42,-1-1 0,1 0 0,-1 0 0,1 0 0,-1-1 0,0 1 0,0-1 0,5-4-42,-10 7-3,1 0 0,-1 0 0,0-1-1,1 1 1,-1 0 0,0 0-1,1 0 1,-1-1 0,0 1 0,1 0-1,-1-1 1,0 1 0,0 0-1,1-1 1,-1 1 0,0 0 0,0-1-1,0 1 1,0 0 0,1-1-1,-1 1 1,0-1 0,0 1 0,0 0-1,0-1 1,0 1 0,0-1-1,0 1 1,0 0 0,0-1 0,0 1-1,0-1 1,0 1 0,0 0-1,0-1 1,-1 1 0,1-1 0,0 1-1,0 0 1,0-1 0,-1 1-1,1 0 1,0-1 0,0 1 0,-1 0-1,1-1 1,0 1 0,-1 0-1,1 0 1,0-1 0,-1 1 0,1 0 3,-4-2-32,1 1 0,-1-1 0,0 1 0,0 0 0,0 1 0,-2-1 32,-40-7 363,0-2-1,1-1 1,-17-9-363,58 18 72,-1 0 0,1 0-1,0 0 1,-1 0 0,1-1 0,0 0 0,0 0 0,0 0 0,1 0-1,-1-1-71,3 3 8,0 0-1,1-1 0,-1 1 0,0 0 1,1 0-1,-1-1 0,1 1 0,-1 0 1,1-1-1,-1 1 0,1 0 0,0-1 1,0 1-1,0-1 0,0 1 0,0 0 1,0-1-1,0 1 0,0-1 0,0 1 1,1 0-1,-1-1 0,1 1 0,-1 0 1,1-1-1,-1 1 0,1 0 0,0 0 0,-1 0 1,1-1-1,0 1 0,0 0 0,0 0 1,0 0-1,0 0 0,0 1 0,1-1-7,6-7-38,1 0 0,0 1-1,1 1 1,-1 0 0,5-2 38,-7 4-678,0 1 1,1 0 0,-1 0-1,0 1 1,3-1 677,6 2-1227,4 10 555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0 567 6656,'4'4'15493,"0"-4"-16000,7-3 982,-1-1-1,0 0 1,-1 0-1,1-1 1,-1 0-1,0 0 0,8-7-473,1-2 338,0 0 1,-1-2 0,1-2-340,-9 8 49,0 0 0,0 0 0,-1 0 0,-1-1 0,0 0 0,0-1 0,-1 1 0,-1-1 0,0-1 0,0 1 0,-1-1 0,-1 1-1,0-1 1,-1 0 0,0-1 0,-1 1 0,-1-13-49,-1-1-418,-2-1 0,-1 1-1,-1-1 1,-1 1 0,-1 0 0,-2 1-1,-3-6 419,2 17-2832,10 14 2695,-1 1 0,1 0-1,0 0 1,0 0 0,0-1-1,0 1 1,0 0 0,-1 0-1,1 0 1,0 0 0,0 0-1,0-1 1,0 1 0,-1 0-1,1 0 1,0 0 0,0 0-1,0 0 1,-1 0 0,1 0-1,0 0 1,0 0 0,0 0-1,-1 0 1,1 0 0,0 0-1,0 0 1,-1 0 0,1 0-1,0 0 1,0 0 0,0 0-1,-1 0 1,1 0 0,0 0-1,0 0 1,0 0 0,-1 1-1,1-1 1,0 0 0,0 0-1,0 0 1,0 0 0,-1 0-1,1 1 1,0-1 0,0 0-1,0 0 1,0 0 0,0 0 0,0 1-1,-1-1 1,1 0 0,0 0-1,0 0 1,0 1 0,0-1-1,0 0 1,0 0 0,0 1-1,0-1 1,0 0 0,0 0-1,0 0 1,0 1 0,0-1-1,0 0 1,0 0 137,2 11-3120,8 3 1499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12160,'0'-17'4575,"8"9"-3583,-4 2 800,-1 6 160,2-4-512,2 1-64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3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25535,'10'4'105,"-1"0"0,0 1 0,0 0 0,0 0 0,-1 1 0,0 0-1,0 1 1,-1 0 0,1 0 0,-1 1 0,-1-1 0,0 1 0,0 1 0,0-1 0,-1 1-1,-1 0 1,1 1 0,1 6-105,0 4 37,0-1 1,-2 1-1,-1 0 0,0 0 1,-2 1-1,0-1 0,-1 0 1,-1 0-1,-1 1 0,-1 2-37,-9 42 64,-3-1 0,-12 29-64,1-2-53,18-60-64,1-10-237,2 0 0,1 0 1,0 6 353,4-26-115,-1 1 0,1-1 0,0 0 0,0 0 0,0 0 0,0 1 0,0-1 0,1 0 0,-1 0 0,0 0 0,0 0 0,1 1 0,-1-1 0,1 0 0,-1 0 0,1 0 0,-1 0 0,1 0 0,0 0 0,0 0 0,-1 0 0,1 0 0,0-1 0,0 1 0,0 0 0,1 0 115,0 0-321,0 0 1,0 0-1,0-1 0,1 1 1,-1-1-1,0 1 0,1-1 1,-1 0-1,0 0 1,0 0-1,1 0 0,1 0 321,9-3-752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 9600,'0'0'3120,"-1"0"-597,-2 0-2353,3 0 3833,1 0 4271,37-2-8468,-23 0-2085,-1 0 0,15-6 2279,-9 5-667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15616,'0'-3'5791,"12"3"-4511,-7 0-352,2 0 1120,5 0-1024,0 0-384,0 0-320,4 0-224,0 0-576,1-5-224,2-2-4672,2 1-1983,-2-6 3647,2 6 1856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39 14720,'-8'-6'5439,"8"9"-4223,-4-6 864,4 3 32,0 0-800,0 0-256,7-4-640,2 1-288,7-5-64,-1 1-64,6 4 64,3-1-800,0 1-384,1 3-4640,-1 3-2111,-1 4 4031,-2-3 1920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5.9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73 11904,'4'-24'3898,"-4"23"-3836,0 1 0,0 0 0,0-1-1,0 1 1,0-1 0,0 1 0,0 0 0,1-1 0,-1 1-1,0 0 1,0-1 0,0 1 0,1 0 0,-1-1 0,0 1-1,0 0 1,1-1 0,-1 1 0,0 0 0,1 0 0,-1-1-1,0 1 1,1 0 0,-1 0 0,0 0 0,1-1-1,-1 1-61,6-5 475,-4 4-242,1-1 1,-1 0 0,0 1 0,1-1-1,-1 1 1,1 0 0,0 0-1,-1 0 1,1 0 0,0 0 0,1 0-234,20-5 1348,1 1 0,0 1 1,7 1-1349,-22 2 89,1 1 0,0 0 0,0 0 0,-1 1 0,1 1 0,-1 0 0,1 0 0,8 4-89,-16-5 18,0 0 0,-1 0 0,0 0 0,1 0 0,-1 1 0,0-1 0,1 1 0,-1 0 0,0-1 0,0 1 0,0 0 0,-1 0 0,1 0 0,0 0 0,-1 1-1,1-1 1,-1 0 0,0 1 0,0-1 0,0 1 0,0-1 0,0 1 0,0 0 0,-1-1 0,1 1 0,-1 0 0,0-1-18,-1 4-6,0-1-1,-1 1 0,1-1 0,-1 1 1,-1-1-1,1 0 0,-1 0 1,1 0-1,-1 0 0,-1-1 0,1 1 1,-1-1-1,-1 2 7,-9 8-159,0 0-1,-1-1 1,-6 4 159,7-8-114,-5 4-177,19-13 290,0 0 1,0 0-1,0 0 1,0 0-1,0 0 1,0 0 0,-1 0-1,1 0 1,0 0-1,0 1 1,0-1-1,0 0 1,0 0-1,0 0 1,0 0 0,0 0-1,0 0 1,0 0-1,0 0 1,0 0-1,0 0 1,0 0 0,0 0-1,0 0 1,0 1-1,0-1 1,0 0-1,0 0 1,0 0-1,0 0 1,0 0 0,0 0-1,0 0 1,0 0-1,0 0 1,0 0-1,0 0 1,0 1 0,0-1-1,0 0 1,0 0-1,0 0 1,0 0-1,0 0 1,0 0-1,0 0 1,0 0 0,0 0-1,0 0 1,0 0-1,0 0 1,0 0-1,1 0 1,-1 0 0,0 0-1,0 0 1,0 1-1,0-1 1,0 0-1,0 0 1,0 0-1,0 0 1,0 0 0,0 0 0,9 0 112,11-4 241,-13 3-174,1 0 0,0 0 0,-1 0 0,1 1 1,0 0-1,-1 1 0,1 0 0,0 0 0,-1 1-179,-3-2 29,-1 1 1,1 0-1,-1 0 0,0 0 0,1 0 1,-1 1-1,0 0 0,0-1 0,0 1 1,0 0-1,0 0 0,0 1 0,-1-1 1,1 1-1,-1-1 0,0 1 0,0 0 1,0-1-1,0 1 0,1 2-29,7 12-1918,-9-16 1433,0 1-1,0-1 1,0 0-1,0 0 1,0 1 0,1-1-1,-1 0 1,0 0-1,1 0 1,-1 0-1,1-1 1,-1 1 0,1 0-1,-1-1 1,1 1-1,-1-1 1,2 1 485,16-1-1157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10496,'-8'-8'2943,"5"8"191,6 14 1491,1-2-4341,4 34 1234,-2 0-1,-1 2-1517,3 32 240,4-15-221,-5-27-1230,-2-2-3485,-4-28 2952,3-7 811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38 12160,'-20'-12'1870,"13"8"-901,1 1 1,0-2 0,0 1 0,-3-4-970,9 7 4165,4 0-1666,14 3-959,24 5-1515,-6-2 233,1-1 0,31-2-258,22 2-2644,-80-4 711,-1 2-1,1-1 1,-1 1 0,1 1 0,-1 0-1,0 0 1,0 1 0,1 0 1933,10 12-2016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82 12032,'-4'-2'1481,"3"1"-1163,0 1 1,1 0 0,-1-1-1,0 1 1,0-1 0,0 1-1,1-1 1,-1 1 0,0-1-1,1 0 1,-1 1 0,0-1-1,1 0 1,-1 1 0,1-1-1,-1 0 1,1 0 0,0 0-1,-1 0-318,1 1 1899,0 0-571,1 8-315,1-1-1035,0 0-1,0 0 0,1 0 1,0 0-1,0-1 0,1 0 1,3 5 22,33 41 559,-32-42-581,-5-7 25,0 0 0,-1 0 0,1-1 0,0 1 0,1-1 0,2 2-3,-5-3 9,0-1 11,-1 0 0,0 0 0,0 0 1,1 0-1,-1 0 0,0 0 1,0 0-1,0 0 0,1-1 1,-1 1-1,0 0 0,0 0 1,0 0-1,0 0 0,1-1 0,-1 1 1,0 0-1,0 0 0,0 0 1,0-1-1,0 1 0,0 0 1,0 0-1,0 0 0,1-1 0,-1 1 1,0 0-1,0 0 0,0-1 1,0 1-1,0 0 0,0 0 1,0 0-1,0-1 0,0 1 1,-1 0-1,1 0 0,0-1 0,0 1 1,0 0-1,0 0-20,0-15 106,-6-23 67,4 28-140,0 1 1,0-1-1,1 1 0,1-1 0,0 1 0,0-1 1,1-4-34,0 11-104,0 0 1,1 0 0,-1 0 0,1 0 0,-1 0 0,1 0 0,0 0 0,0 0 0,0 0-1,1 1 1,-1-1 0,0 1 0,1 0 0,0 0 0,-1 0 0,1 0 0,0 0 0,0 0-1,0 1 1,0 0 0,1-1 0,0 1 103,9-3-1909,1 0 0,-1 1 1,1 0-1,13 0 1909,21 0-2379,-9 5 1137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33 11136,'-9'-11'5512,"-2"0"943,-6 4-3788,10 6-2503,0 0-1,-1 0 1,1 0 0,-1 1-1,1 0 1,0 1 0,-1 0 0,1 0-1,0 0 1,-1 1 0,1 0-164,-3 2 10,1-1 0,-1 1 0,1 1 0,-1 0 0,1 0 1,1 1-1,-6 4-10,14-9-7,0-1 1,0 0-1,1 1 0,-1-1 1,1 0-1,-1 0 0,0 1 1,1-1-1,-1 0 0,0 0 1,1 0-1,-1 0 1,1 0-1,-1 1 0,1-1 1,-1 0-1,0 0 0,1 0 1,-1 0-1,1 0 0,-1 0 1,1 0-1,-1-1 1,1 1-1,-1 0 0,1 0 7,19 0-71,-19 0 64,16 0-160,0 0 0,-1 1-1,1 1 1,-1 0 0,1 1-1,-1 1 1,0 1 0,0 0 167,-11-3-348,31 11-4874,-31-11 2616,1-1-1,-1 0 1,1 0-1,-1 0 0,5-1 2607,5 0-4442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 13696,'-1'0'154,"0"-1"469,0 0 0,0-1 0,0 1 1,0 0-1,0 0 0,0-1 0,1 1 0,-1 0 1,0-1-1,1 1 0,-1-1 0,1 1 0,-1-1-623,1 1 2006,0 1-705,17 1 416,-15 0-1695,0 1 0,0 0-1,-1 0 1,1 0 0,-1 0 0,1 0-1,-1 0 1,1 0 0,-1 1 0,0-1-1,0 0 1,0 3-22,0-3-2,0 0 0,0 1 0,0-1 0,0 0 0,0 0 0,0 0 0,0 1 0,1-2 0,-1 1 0,1 0 0,0 0 0,-1 0-1,1-1 1,0 1 0,0-1 0,0 1 0,0-1 0,2 1 2,2 0-58,0-1 0,0 0 0,0 0 0,0 0 0,0-1 1,0 0-1,0 0 0,0-1 0,0 0 0,0 0 0,0 0 0,0-1 0,0 0 0,4-1 58,2-1-77,1 1 0,10-2 77,-22 5-37,1 0 1,-1-1-1,1 1 0,-1 0 1,1 0-1,0 0 1,-1 0-1,1 0 0,-1 1 1,1-1-1,-1 0 1,1 1-1,-1-1 0,1 1 1,-1-1-1,1 1 0,-1 0 1,0 0-1,1-1 1,-1 1-1,0 0 0,1 0 1,-1 1-1,0-1 1,0 0-1,0 0 0,0 0 1,0 1-1,-1-1 0,1 0 1,0 1-1,0-1 1,-1 1-1,1-1 0,-1 1 1,1-1-1,-1 2 37,3 6-1042,6 30-11974,-5-27 11475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11904,'9'1'4705,"2"3"-1978,-9-3-2416,0 0 1,0 0 0,0-1-1,1 1 1,-1-1-1,0 1 1,0-1 0,1 0-312,16 1 1786,0-2 1,16-3-1787,-30 4 143,1-2 0,-1 1 0,0-1 0,1 1 0,-1-1 0,0-1 0,0 1 0,0-1 0,0 0 0,-1 0 0,3-2-143,-6 4 19,0 0 1,0 1-1,0-1 0,-1 0 0,1 0 0,0 0 0,-1 0 1,1 0-1,0 0 0,-1 0 0,1 0 0,-1 0 1,0 0-1,1 0 0,-1 0 0,0 0 0,0 0 0,1 0 1,-1 0-1,0-1 0,0 1 0,0 0 0,0 0 1,-1 0-1,1 0 0,0 0 0,0 0 0,-1 0 0,1-1 1,-1 1-1,1 0 0,-1 0 0,1 0 0,-1 1 1,1-1-1,-1 0 0,0 0 0,0 0 0,0 0-19,-5-5 31,0 0-1,0 1 1,0-1-1,-1 1 1,-2-1-31,1 0 11,0 1 11,-18-14 201,-8-10-223,33 29-1,0-1 0,1 0 0,-1 0-1,1 1 1,-1-1 0,1 0 0,-1 0-1,1 0 1,-1 0 0,1 0-1,0 0 1,0 0 0,0 0 0,-1 1-1,1-1 1,0 0 0,0 0 0,0 0-1,0 0 1,0 0 0,1 0-1,-1 0 1,0 0 0,0 0 0,1 0-1,-1 0 1,0 0 0,1 0-1,-1 0 1,1 1 0,-1-1 0,1 0-1,0 0 1,-1 1 0,1-1 0,0 0-1,-1 0 1,2 1 1,2-5-21,0 1 0,1 0-1,0 0 1,0 1 0,0 0-1,1-1 22,2 0-579,0 1-1,0-1 0,1 1 1,-1 1-1,1 0 0,0 0 0,0 0 1,0 1-1,0 1 0,7-1 580,1 7-752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52 12032,'-4'-17'1877,"0"0"40,4 0 7014,6 130-6965,-4-87-1788,5 50-2594,7 20 2416,-8-62-4781,2 0-1,5 8 4782,0-9-2501,7-7 1216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7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175 325 16000,'-20'-26'5205,"12"18"-3008,-25-9 1692,30 16-3731,0 0 0,0 0 0,0 0-1,0 0 1,0 1 0,0-1 0,-1 1 0,1 0 0,0 0 0,0 0-1,0 1 1,0-1 0,-2 1-158,-1 1-11,0 1-1,1 0 0,-1 0 1,1 0-1,0 0 1,-1 1-1,2 0 1,-5 4 11,7-7 4,1 1 1,-1 0 0,0 0 0,1 0-1,0 0 1,-1 0 0,1 0-1,0 0 1,0 0 0,0 1 0,0 0-5,1-2 6,0 1 1,0-1 0,-1 0 0,1 0 0,0 0-1,1 0 1,-1 0 0,0 1 0,0-1 0,0 0-1,1 0 1,-1 0 0,0 0 0,1 0 0,-1 0-1,1 0 1,0 0 0,-1 0 0,1 0 0,0 0-1,-1 0 1,1 0 0,0-1 0,0 1-7,2 1-17,-1 0-1,1 0 1,0-1 0,0 1 0,0-1 0,0 0 0,0 0-1,0 0 1,0 0 0,0 0 0,0-1 0,1 1 0,-1-1-1,0 0 18,11 1-143,0-2-1,8 0 144,-17 1-27,16-2-48,1 1-1,4 2 76,-20-1-31,0 1 0,0 0-1,0 0 1,-1 0 0,1 1-1,0 0 1,-1 0 0,1 0-1,-1 1 1,2 0 31,12 12-1118,-15-11 409,1-1-1,-1 1 0,1-1 0,0 0 0,1 0 710,-4-2-660,-1-1 1,1 1-1,0 0 0,0-1 1,0 0-1,0 1 0,0-1 1,0 0-1,0 0 0,1 0 660,0 0-805,1-1 0,-1 1 0,0-1-1,0 0 1,1 0 0,-1 0-1,0 0 1,0-1 0,0 1-1,1-2 806,11-16-1514</inkml:trace>
  <inkml:trace contextRef="#ctx0" brushRef="#br0" timeOffset="1">474 54 15232,'0'-34'4160,"0"15"538,0 19-2525,3 6-549,18 123-477,-13-65-1969,11 36 822,-11-73-1012,-1 2-3430,-2-10-7292,-5-11 6822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8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15616,'3'-7'5791,"-3"7"-4511,33 4 160,-26-1-224,14-3-832,-2 0-128,18-3-2080,-8-1-896,14 4 1344,-6 0 672,-6 15 544</inkml:trace>
  <inkml:trace contextRef="#ctx0" brushRef="#br0" timeOffset="1">559 258 15232,'16'4'5695,"-16"-4"-4415,3-15 960,2 15 192,-1-2-1120,-4-3-416,0-5-2304,0 2-992,0 2 1184,0-1 576,-9 2 512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11776,'0'0'113,"0"0"0,0 0 0,0 0 0,0 0 0,0 0 0,0 0 0,0-1 0,0 1 0,0 0 1,0 0-1,0 0 0,0 0 0,0 0 0,0 0 0,0 0 0,-1 0 0,1-1 0,0 1 0,0 0 0,0 0 1,0 0-1,0 0 0,0 0 0,0 0 0,0 0 0,0 0 0,-1 0 0,1 0 0,0 0 0,0 0 0,0 0 1,0 0-1,0 0 0,0 0 0,-1 0 0,1 0 0,0 0 0,0 0 0,0 0 0,0 0 0,0 0 0,0 0 1,0 0-1,-1 0 0,1 0 0,0 0 0,0 0 0,0 0 0,0 0 0,0 0 0,0 0 0,0 0 0,0 1 1,0-1-1,0 0 0,-1 0-113,0 10 3255,3 19-1428,-2-25-1611,6 60 689,-4-22-1069,3 1 1,1-1-1,2 0 1,5 12 163,-12-51-324,11 28-2178,-11-30 1938,-1 1 0,1-1-1,0 0 1,0 1 0,0-1-1,0 0 1,0 0 0,0 0-1,0 0 1,1 1 564,-2-2-92,0 0 0,0 0 0,0 0 0,0 0 0,1 0 0,-1 0 0,0 0 0,0 0 0,0 0 0,0 0 0,0 0 0,0 0 0,0 1 0,0-1 0,0 0 0,1 0 0,-1 0-1,0 0 1,0-1 0,0 1 0,0 0 0,0 0 0,0 0 0,0 0 0,0 0 0,0 0 0,1 0 0,-1 0 0,0 0 0,0 0 0,0 0 0,0 0 0,0 0 0,0 0 0,0 0 0,0 0 0,0 0 0,0 0 0,0-1 0,0 1 0,0 0 0,0 0 0,0 0 0,1 0 0,-1 0 0,0 0 0,0 0 0,0 0 0,0 0 0,0 0 0,0-1 0,0 1 0,0 0 0,0 0 0,0 0 92,0-9-3248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6.4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116 344 12288,'-6'-5'1984,"0"0"335,-2 1 7063,18 15-8604,-3-6-687,0-1 0,1 0 0,0 0 0,0-1-1,0 0 1,0 0 0,1-1 0,-1 0 0,8 0-91,-11-1 23,0-1 1,0 1-1,0-1 1,0 0-1,0-1 0,0 1 1,0-1-1,0 0 1,-1 0-1,1-1 1,0 1-1,0-1 0,-1 0 1,1 0-1,-1-1 1,0 1-1,4-4-23,-6 5 3,-1 0 0,1-1 0,-1 1 0,1 0 1,-1-1-1,0 0 0,0 1 0,0-1 0,1 0 0,-1 1 0,-1-1 0,1 0 0,0 0 0,0 0 0,-1 0 0,1 0 0,-1 0 1,0 0-1,1 0 0,-1 0 0,0 0 0,0 0 0,0 0 0,-1 0 0,1 0 0,0 0 0,-1 0 0,1 0 0,-1 0 0,0 0 1,0 0-1,0 0 0,1 1 0,-2-1 0,1 0 0,0 1 0,0-1 0,-1 1 0,1-1-3,-6-5 9,0 0 0,0 0 0,-1 1 0,1 0 0,-2 0 0,1 1 0,0 0 0,-1 1-9,-14-7 38,0 2-1,-1 1 1,0 1-38,1 0 60,0-1 0,0-1 0,-8-6-60,29 15 9,1-1-1,-1 0 0,1 0 0,-1 0 0,1 0 0,0 0 0,0 0 0,-1 0 1,1 0-1,0 0 0,0 0 0,0 0 0,0-1 0,0 1 0,1-1 0,-1 1 1,0 0-1,1-1 0,-1 1 0,1-1 0,-1 0 0,1 0-8,0 0 10,0 0 0,0 0-1,1 0 1,-1 0 0,0 0 0,1 0-1,0 0 1,0 0 0,-1 0 0,1 0-1,0 0 1,0 0 0,1 1-1,-1-1 1,1 0-10,5-6 21,0 0-1,1 1 1,0 0-1,1 1 1,-1 0-1,3-1-20,1-1-160,0 2-1,0 0 1,0 0-1,1 1 0,11-4 161,-17 8-1890,-1-1 1,1 1-1,-1 1 0,7-1 1890,-13 1-113,0 0 0,1 0 0,-1 0 0,0 0 0,1 0 0,-1 0 0,1 0 0,-1 0 0,0 0 0,1 0 0,-1 1 0,0-1 0,1 0 0,-1 0 0,0 0 0,1 0 0,-1 1 0,0-1 0,1 0 0,-1 0 0,0 1 113,5 11-1270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8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13184,'0'-6'518,"-1"-1"1,1 1 0,1 0 0,-1 0-1,1-1 1,0 1 0,0 0 0,1 0-1,-1 0 1,2 0 0,-1 0-1,0 0 1,1 1 0,0-1 0,3-2-519,-2 3 286,-1 1 1,1 1 0,0-1-1,0 0 1,1 1 0,-1 0-1,1 0 1,0 0-287,10-6 464,8-7-83,0 1-1,2 2 1,-1 0-1,14-4-380,-21 11 59,0 0-1,0 2 0,0-1 1,1 2-1,0 0 0,0 2 1,10-1-59,-25 2-19,1 0 0,0 0 0,-1 0 0,1 0 0,0 1 0,0-1 1,-1 1-1,1 0 0,-1 0 0,1 1 0,-1-1 0,1 1 1,-1-1-1,0 1 0,1 0 19,-3-1-50,0 0 1,-1 0 0,1 0-1,0-1 1,0 1-1,0 0 1,0 0-1,-1 0 1,1 0-1,0 0 1,-1 1 0,1-1-1,-1 0 1,1 0-1,-1 0 1,0 0-1,1 1 1,-1-1-1,0 0 1,0 0 0,0 1-1,0-1 1,0 0-1,0 0 1,0 1-1,-1-1 1,1 0-1,0 0 1,-1 0 0,1 1 49,-3 5-205,0-1 1,0 0-1,0 0 0,-1 0 1,-1 1 204,0 0-155,-11 14-45,-1 1 0,-1-2 0,0 0 0,-2-2 0,-1 0 0,-4 2 200,22-18 32,1 0 68,-1 0-1,0 0 1,1 1 0,0-1 0,-1 0-1,1 1 1,-1 1-100,3-3 30,0-1 0,-1 1-1,1-1 1,0 1 0,0-1 0,0 1-1,0-1 1,0 1 0,0-1 0,-1 1-1,1-1 1,0 1 0,0-1-1,0 1 1,1-1 0,-1 1 0,0-1-1,0 1 1,0-1 0,0 1-30,1 0 51,-1 0 0,1 0 1,0-1-1,-1 1 0,1 0 0,0 0 1,0-1-1,-1 1 0,1-1 0,0 1 1,0 0-1,0-1 0,0 0 0,0 1-51,21 8 749,0-2-1,0 0 0,1-1 1,18 2-749,-8-2 1246,31 11-1246,-54-13-390,-1 0-1,0 1 1,8 4 390,15 8-4210,-20-13 3463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35 175 14848,'-20'-9'4815,"14"4"-2767,5 0-1558,-1 1 0,1-1 0,-1 1-1,1-1 1,1 1 0,-1-1 0,1 0-1,0 0 1,0 1 0,0-1 0,0 0-1,2-3-489,-1 2 12,1 0 0,0 0 0,1 1 0,-1-1 0,1 1 0,0 0 0,1 0 0,-1 0 0,1 0 0,0 1 0,0-1-1,0 1 1,3-2-12,-3 3-80,-1 1 0,1-1 0,-1 1-1,1-1 1,0 1 0,0 1 0,0-1-1,4-1 81,-5 2-81,-1 1-1,0 0 1,0-1-1,1 1 1,-1 0-1,0 0 1,1 0-1,-1 0 0,0 0 1,1 1-1,-1-1 1,0 1-1,0 0 1,0-1-1,1 1 1,0 1 81,-2-2-23,0 1 1,0-1 0,0 1 0,0-1 0,0 1 0,0 0 0,0-1-1,0 1 1,0 0 0,-1 0 0,1-1 0,0 1 0,0 0 0,-1 0-1,1 0 1,0 0 0,-1 0 0,1 0 0,-1 0 0,1 1 0,-1-1 0,0 0-1,1 0 1,-1 0 0,0 0 0,0 1 0,0-1 0,0 0 0,0 0-1,0 0 1,0 0 0,0 1 0,-1-1 0,1 0 0,0 0 0,-1 0 0,1 0-1,-1 0 23,-2 5-51,0 0-1,-1 0 1,0-1-1,0 1 0,-1-1 1,-2 2 51,-5 8-1052,6-9-445,-3 6-3018,7-5-5185,2-3 4922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36 14464,'-12'-28'5343,"12"28"-4127,0-8 672,0 8 128,0 0-1024,0 0-256,3 18-416,1 0-64,5 20-160,-2-5-64,-2 10 64,-2-7-992,1 10-416,1-10-1536,-1-4-640,-4-3 1824,0-4 864</inkml:trace>
  <inkml:trace contextRef="#ctx0" brushRef="#br0" timeOffset="1">17 260 15872,'-17'-10'5887,"17"10"-4575,9 4 32,-9-4-288,20 0-608,-4 0-96,28-7-288,-8-1-32,21 1-32,-8 4-2400,6 3-1088,-11 0 1952,-4 3 1056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0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31 13696,'-4'-7'2577,"4"6"-2068,-1 0 0,1 0 1,-1 0-1,0-1 0,1 1 0,-1 0 1,0 0-1,0 0 0,0 0 0,1 1 1,-1-1-1,0 0 0,0 0 0,0 0 1,-1 1-1,1-1 0,0 1 0,0-1 1,0 1-1,0-1 0,-1 1 1,1-1-511,-2 1 286,0-1-180,0 0 0,0 0 1,0 0-1,1 1 0,-1-1 0,0 1 1,0 0-1,0 0 0,0 0 0,0 0 0,0 1 1,0-1-1,0 1 0,0 0 0,0 0 0,-2 0-105,-17 12-11,21-13 5,0 1 0,0 0 0,1 0 0,-1 0-1,0-1 1,0 1 0,1 0 0,-1 0 0,1 0 0,-1 0 0,1 0 0,-1 0 0,1 0 0,-1 0 0,1 0-1,0 1 1,0-1 0,-1 0 0,1 0 0,0 0 6,0 0-3,0-1-1,1 1 0,-1-1 1,0 1-1,0-1 1,0 1-1,0-1 1,1 1-1,-1-1 1,0 1-1,0-1 1,1 1-1,-1-1 0,0 0 1,1 1-1,-1-1 1,0 0-1,1 1 1,-1-1-1,1 0 1,-1 1-1,1-1 0,-1 0 1,1 1 3,16 4-155,17-3-245,180-6-2234,-201 4 345,1-1 0,-1 0 0,0-1 1,1-1-1,-1 0 0,0 0 1,6-4 2288,11-4-3296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72 13440,'-10'-17'4183,"0"1"1,-2-9-4184,6 13 4559,6 12-4487,0 0 0,-1 0 0,1 0 0,0 0 0,0-1 0,0 1 0,-1 0 0,1 0 1,0 0-1,0 0 0,0 0 0,-1 0 0,1 0 0,0 0 0,0 0 0,0 0 0,-1 0 0,1 0 0,0 0 0,0 0 0,-1 0 0,1 0 0,0 0 0,0 0 0,0 0 1,-1 0-1,1 0 0,0 0-72,-1 1 42,0 0 1,0-1 0,1 1-1,-1 0 1,0 0-1,1-1 1,-1 1 0,1 0-1,-1 0 1,1 0 0,-1 0-1,1 0 1,0 0-1,-1 0-42,-1 11 43,1-1-1,0 0 0,0 0 0,1 0 1,0 1-1,1-1 0,1 3-42,0 10-8,2 30-207,9 34 215,-2-29-2518,-3-15-2322,-8-35 3086,0-7 820</inkml:trace>
  <inkml:trace contextRef="#ctx0" brushRef="#br0" timeOffset="1">3 162 13184,'-3'-15'4927,"3"15"-3839,12 0 608,-12 0 0,16 0-832,-4 0-160,20 0-416,-4 0-192,16-7-5632,-8 4-2559,9 3 4063,-10 0 1984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62 16000,'-4'-5'5983,"4"5"-4671,0-10 704,0 10-32,4-3-1152,1-2-352,-2-5-2784,1 2-1280,0-2 1824,1 3 864,-5 4 672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0 353 10880,'1'1'795,"0"0"0,0 0 1,-1-1-1,1 1 1,0 0-1,0-1 0,0 1 1,0-1-1,0 1 1,0-1-1,0 0 0,1 1-795,21 4 3295,-15-4-2981,0 0 0,1-1 0,-1 0 0,9-1-314,-2-1 197,2 0 3,-1 0 1,1-2 0,0 0 0,-1 0-1,13-7-200,-26 10 22,-1 0 0,0 0 1,0-1-1,0 1 0,0-1 0,0 1 0,0-1 0,0 1 0,-1-1 1,1 0-1,-1 0 0,1 0 0,0-1-22,-2 1 14,1 1 1,-1 0-1,1 0 1,-1-1-1,1 1 1,-1 0-1,0-1 1,0 1-1,0 0 1,0-1-1,0 1 0,0 0 1,0-1-1,0 1 1,-1 0-1,1-1 1,0 1-1,-1 0 1,1 0-1,-1-1 0,1 1 1,-1 0-1,0 0 1,0-1-15,-4-4 20,0 0-1,0 0 1,0 1 0,0 0 0,-1 0 0,0 1-1,0-1 1,0 1 0,-5-2-20,-12-6 45,0 2 0,-7-2-45,9 4 255,0 0 0,-12-9-255,32 17 10,0-1 0,0 1-1,0-1 1,0 1 0,0-1-1,0 1 1,0-1 0,0 0-1,1 0 1,-1 1 0,0-1-1,0 0 1,1 0 0,-1 0-1,0 0 1,1 0 0,-1 0-1,1 0 1,0 0 0,-1 0-1,1 0 1,0 0 0,-1 0-1,1 0 1,0 0 0,0 0-1,0 0 1,0 0 0,0 0-1,0-1-9,1 0 10,0-1-1,1 0 1,-1 0-1,1 1 1,-1-1-1,1 1 1,0-1 0,0 1-1,0 0 1,0 0-1,1-1-9,10-9-76,1 0 0,1 1-1,-1 1 1,2 0 0,-1 1 0,1 1-1,1 0 1,0 1 0,0 1 0,16-4 76,-9 7-2520,-22 3 1717,1 0 1,-1 1 0,1-1 0,-1 0 0,1 1-1,-1 0 1,1 0 0,-1 0 0,0 0-1,0 0 1,1 0 0,-1 0 0,1 1 802,9 8-1376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39 10240,'4'-11'6044,"2"-6"1327,-6 17-7281,0-1 1,0 1-1,0-1 0,0 1 0,-1-1 1,1 1-1,0 0 0,0-1 1,0 1-1,0-1 0,-1 1 1,1 0-1,0-1 0,0 1 0,-1-1 1,1 1-1,0 0 0,-1 0 1,1-1-1,0 1 0,-1 0 1,1-1-1,-1 1 0,1 0 1,0 0-1,-1 0 0,1-1 0,-1 1 1,1 0-1,-1 0 0,1 0 1,-1 0-1,1 0 0,0 0 1,-1 0-1,0 0-90,-5 0 146,-1-1 0,0 2 0,0-1 0,0 1 0,1 0 0,-1 0 0,0 1 1,1 0-1,-1 0 0,-3 2-146,-3 2 37,0 0 1,0 1-1,0 1 0,-2 2-37,12-8 9,-1 0-1,1 1 0,1 0 0,-1-1 0,0 1 0,1 0 0,-1 1 0,1-1 0,-2 2-8,4-4-3,-1 0-1,1 0 1,0 1 0,-1-1-1,1 0 1,0 0 0,-1 0-1,1 0 1,0 0 0,0 0-1,0 1 1,0-1 0,0 0-1,0 0 1,0 0 0,1 0-1,-1 0 1,0 1-1,1-1 1,-1 0 0,0 0-1,1 0 1,0 0 0,-1 0-1,1 0 1,-1 0 0,1 0-1,0-1 1,0 1 0,0 0-1,-1 0 1,1 0 0,0-1-1,0 1 1,0 0-1,0-1 4,5 3-116,0 0-1,0 0 0,0-1 0,0 0 0,0 0 0,1 0 1,-1-1-1,1 0 0,-1 0 0,1-1 0,-1 0 0,1 0 117,23-1-2772,1-1 0,1-2 2772,-21 2-851,21-2-45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190 343 14720,'-9'-6'1821,"6"4"-1096,0 0-1,0 0 1,0 0 0,0 1 0,0-1 0,0 1 0,-1-1-725,-21-8 1947,22 9-1457,0 0 0,0 0 0,0 1 0,0-1 0,-1 1 0,1 0 0,0 0 0,0 0-490,-4 0 345,1 1-1,-1 0 1,1 1 0,-6 1-345,4 0 221,1-1-186,1 0 1,0 0 0,-1 1-1,-2 2-35,8-5-7,-1 1 1,1 0-1,0-1 0,-1 1 0,1 0 0,0 0 0,0 0 0,0 0 0,0 0 0,0 0 1,0 1-1,0-1 0,0 0 0,0 1 0,1-1 0,-1 0 0,0 1 0,1-1 0,-1 1 0,1-1 1,-1 0-1,1 1 0,0 0 7,0-2-1,0 1 1,0-1 0,1 1-1,-1-1 1,0 1-1,0 0 1,0-1-1,1 1 1,-1-1 0,0 0-1,1 1 1,-1-1-1,0 1 1,1-1-1,-1 1 1,1-1 0,-1 0-1,1 1 1,-1-1-1,1 0 1,-1 1-1,1-1 1,-1 0 0,1 0-1,-1 0 1,1 0-1,-1 1 1,1-1-1,0 0 1,22 3 12,-22-3-11,17 1-13,1-1 1,0 0-1,-1-2 1,1 0 0,2-2 11,92-24-1848,-108 27 1673,5-2-1772,1 0 1,-1 0-1,7-5 1947,-13 7-557,-1-1 0,0 0 0,0 0 0,0-1 1,0 1-1,0-1 0,0 1 0,-1-1 0,1 0 0,-1 0 0,0 0 1,2-3 556,0-3-96,0 0 1,-1 0 0,1 0-1,-2-1 1,1 1 0,-2-1-1,2-8 96,-1-14 4865,0-24-4865,-7-49 8581,5 104-8541,0 1 0,0-1 1,0 1-1,0-1 0,0 1 0,0-1 1,0 1-1,0-1 0,0 0 0,1 1 1,-1-1-1,0 1 0,0-1 0,0 1 1,0-1-1,1 1 0,-1 0 0,0-1 1,1 0-41,-1 2 20,1 0 1,0-1 0,-1 1 0,1 0 0,-1-1 0,1 1 0,-1 0 0,1 0 0,-1-1 0,0 1-1,1 0 1,-1 0 0,0 0 0,0 0 0,1-1 0,-1 1 0,0 1-21,52 212-779,-34-156-1661,-5-17-3255,-1-1-5833,-8-19 6776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12288,'-10'-15'3978,"6"11"54,4 6 152,2 4-2000,1 2-1921,0 0 0,-1 0 0,0 0 0,0 0 0,0 0 0,-1 1 0,0-1 0,-1 1-263,1 3-842,0 0 0,1 0 1,2 3 841,-4-14-449,0 1 1,0-1 0,1 1 0,-1-1-1,1 1 1,0-1 0,-1 0 0,1 1-1,0-1 1,0 0 0,-1 1 0,1-1 0,0 0-1,0 0 1,0 0 0,1 0 0,-1 0-1,0 0 1,0 0 0,1 0 0,-1 0-1,1 0 450,9-1-1281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49:56.9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3 12288,'-6'-1'-254,"-5"0"6355,7 1 27,10 1-3800,3 1-2092,0 0-1,-1 1 1,1 0-1,-1 0 1,0 1-1,5 3-235,44 28 310,-43-25-251,0 0-1,-1 2 1,0-1 0,-1 2-1,1 0-58,13 19 224,9 16-224,-22-28 93,-1 0-1,-1 0 1,-1 3-93,-6-14 37,1 1-25,-1 1 1,0 0-1,-1 0 1,0 0-1,0 0 1,-2 0-1,1 1 1,-1-1-1,-1 1 1,0-1-1,-1 1 1,0-1-1,-1 0 1,0 1-1,0-1 1,-2 0-1,1 0 1,-1-1 0,-1 1-1,0-1 1,0 1-1,-1-2 1,0 1-1,-1-1 1,0 0-1,-7 7-12,-15 15-4000,29-31 3611,0 0-1,-1 0 0,1 1 1,0-1-1,0 0 1,-1 1-1,1-1 1,0 0-1,0 1 0,0-1 1,-1 0-1,1 1 1,0-1-1,0 0 0,0 1 1,0-1-1,0 1 1,0-1-1,0 0 0,0 1 1,0-1-1,0 1 1,0-1-1,0 0 0,0 1 1,0-1-1,0 0 1,1 1-1,-1-1 1,0 1 389,1 1-2179,0 6-2866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 12160,'-24'-18'4575,"24"18"-3583,-4-6 864,4 6 192,0 0-992,0 0-224,4 0-1952,-1 0-768,9 3 928,-3 0 448,3 2 416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3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77 8448,'-2'-2'573,"0"-1"1,0 0-1,0 0 0,0 0 1,1-1-1,0 1 0,-1 0 1,1-2-574,-1-2 2283,1-1 1,0 0-1,1 0 1,-1 1 0,2-3-2284,-2 15 226,0-1 1,1 0 0,-1 1-1,-1-1 1,0 2-227,-5 19 157,6-16-144,0-1-1,1 1 0,-1 0 0,2 0 1,-1-1-1,1 1 0,1 0 1,-1-1-1,3 6-12,-3-11 0,-1 0 1,1-1-1,1 1 0,-1-1 1,0 1-1,0-1 1,1 1-1,0-1 0,-1 0 1,1 1-1,0-1 1,0 0-1,0 0 0,0-1 1,1 1-1,-1 0 0,0-1 1,1 1-1,-1-1 1,1 0-1,0 0 0,-1 0 1,1 0-1,0 0 1,-1-1-1,1 1 0,0-1 1,0 0-1,0 0 0,0 0 1,0 0-1,6-1 28,0 0 1,0 0-1,-1-1 1,1-1-1,-1 1 1,0-1-1,0-1 1,0 1-1,2-3-28,4-2 35,0-1-1,0-1 1,-1 0 0,6-7-35,-16 14 16,6-5 288,0 0 0,9-5-304,-18 12 11,0 1 0,1 0 1,-1 0-1,0 0 1,0 0-1,0 0 1,0-1-1,1 1 0,-1 0 1,0 0-1,0 0 1,1 0-1,-1 0 1,0 0-1,0 0 1,0 0-1,1 0 0,-1 0 1,0 0-1,0 0 1,1 0-1,-1 0 1,0 0-1,0 0 0,0 0 1,1 0-1,-1 0 1,0 0-1,0 0 1,1 0-1,-1 1 1,0-1-1,0 0 0,0 0 1,0 0-1,1 0 1,-1 0-1,0 1 1,0-1-1,0 0 0,0 0 1,0 0-1,1 0 1,-1 1-1,0-1 1,0 0-1,0 0 1,0 1-1,0-1 0,0 0 1,0 0-1,0 0 1,0 1-1,0-1-11,1 16 74,-2-11 29,1-5-103,0 6 58,1 1 1,-1-1-1,1 0 0,0 0 1,0 2-59,0-7-90,-1 1 0,1-1-1,-1 1 1,1-1 0,-1 1 0,1-1 0,0 0 0,0 1 0,0-1-1,0 0 1,0 0 0,0 1 0,0-1 0,0 0 0,0 0-1,1 0 1,-1 0 0,0 0 0,1-1 0,-1 1 0,0 0 0,1-1-1,-1 1 1,2 0 90,7 0-1891,1-1-1,-1 0 1,0 0-1,1-1 1,-1 0-1,0-1 1,0 0-1,0-1 1,1 0 1891,20-7-1776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12 15744,'-2'-2'718,"0"1"1,0 0 0,0 0 0,0 0 0,0 0 0,0 0 0,0 0 0,0 1 0,0-1 0,-1 0 0,0 1-719,-1 0 533,1 0 1,0 0-1,0 0 1,0 0-1,0 0 1,-1 1 0,-1 1-534,-6 1 470,1 1 0,0 1 1,0 0-1,-5 4-470,7-5 310,5-2-217,-4 2-69,0 0 0,0 1 0,0 0 0,-3 3-24,9-7-12,0-1 1,0 1 0,0 0-1,1 0 1,-1-1 0,0 1-1,0 0 1,1 0 0,-1 0-1,1 0 1,-1 0 0,1 0 0,-1 0-1,1 0 1,-1 0 0,1 0-1,0 0 1,0 0 0,-1 0-1,1 0 1,0 0 0,0 0-1,0 0 1,0 0 0,0 0-1,1 0 1,-1 1 0,0-1-1,0 0 1,1 0 0,-1 0-1,0 0 1,1 0 0,-1 0-1,1 0 1,0 0 11,0 0 22,1 0 0,-1 1 1,1-1-1,0 0 0,-1 0 0,1-1 0,0 1 1,-1 0-1,1-1 0,0 1 0,0-1 0,0 1 0,0-1 1,0 0-1,-1 0 0,1 0 0,0 0 0,0 0-22,37-3-166,-35 2 125,7 0-7,-1 0-1,1 0 0,0 1 1,-1 1-1,1-1 1,0 2-1,-1 0 0,3 0 49,-6 0-5,-1 1-1,1-1 0,0 1 0,-1 0 0,0 0 1,1 1-1,-2 0 0,1 0 0,0 0 1,-1 1-1,0 0 0,0 0 0,1 1 6,4 8 0,0 0-1,-1 0 1,0 1-1,-1 0 1,0 4 0,8 20 141,6 24-141,-19-54 40,0 0 1,-1 0-1,-1 0 1,1 0-1,-2 0 1,1 10-41,-1-16 67,0 0 0,0 0 0,-1-1 1,1 1-1,-1 0 0,0 0 0,1 0 0,-1-1 1,0 1-1,-1 0 0,1-1 0,0 1 0,-1-1 1,0 1-1,1-1 0,-1 0 0,0 0 0,0 0 1,0 0-1,0 0 0,-1 0 0,1 0 1,0-1-1,-3 2-67,0-1 51,-1-1-1,0 1 1,0-1 0,0 0 0,0 0-1,0 0 1,0-1 0,0 0 0,0 0 0,0-1-1,0 1 1,-5-2-51,-14-4-19,0-1 0,-9-3 19,20 5-1,-10-2-8,10 3-491,0-1-1,0 1 0,1-2 1,-1 0-1,1-1 0,-12-8 501,23 14-123,0-1-1,0 0 1,1 1 0,-1-1-1,0 0 1,1 0 0,-1 0-1,0-1 124,0-10-549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1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 10496,'-15'10'7519,"15"-10"-4596,8 4 3168,26-4-5926,1-1 0,-1-2 0,0-2 1,0-1-1,27-8-165,-46 9-122,13-3-2460,25-10 2582,-51 17-206,1-1-200,0 1 1,0-1-1,0 1 1,1 0-1,-1 0 1,0 1-1,1-1 1,-1 0-1,2 1 406,8 0-784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11648,'-8'-7'3206,"12"10"928,13 17 776,-10-10-4530,-2 1 1,0 0-1,0 1 0,-1-1 1,0 1-1,-1-1 0,0 4-380,4 27 407,0 17-407,-5-45 142,3 40-99,11 79-118,0-44-2779,-7-57-1035,-8-29 2366,0-1 0,0 0 1,0 0-1,0 0 0,0 0 0,1 0 0,0 2 1523,-5-8-1418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26 191 12160,'-23'-63'5786,"22"61"-5511,1 0 0,-1 0 0,1 0 0,0 0-1,0-1 1,-1 1 0,2 0 0,-1 0 0,0 0 0,0 0-1,1-1 1,-1 1 0,1 0 0,0 0 0,-1 0 0,1 0 0,0 0-1,0 0 1,0 0 0,1 1 0,-1-1 0,0 0 0,1 1-1,-1-1 1,1 0 0,-1 1 0,1 0 0,1-1-275,9-7 179,1 1 0,-1 0-1,2 1 1,-1 1 0,1 0 0,0 1 0,0 0-1,1 1 1,-1 1 0,1 0 0,14 0-179,14 0-5,0 2 0,0 1 0,21 5 5,-62-5-7,21 2-57,0 0 0,4 3 64,-21-4-47,0 1 0,0 0 0,0 0 1,0 0-1,0 1 0,-1 0 0,1 0 1,-1 0-1,0 1 0,2 0 47,-6-3-24,0 0 1,0 1-1,0-1 0,0 0 0,0 0 0,0 0 0,0 1 1,0-1-1,0 1 0,-1-1 0,1 0 0,0 1 0,-1-1 1,1 1-1,-1-1 0,0 1 0,0 0 0,1-1 1,-1 1-1,0 0 24,-1 0-15,1 1 0,-1 0-1,1 0 1,-1-1 0,0 1 0,0-1 0,0 1 0,0 0 0,0-1 0,-1 0 0,0 1 15,-5 7-1,-1-1 0,0 0 1,-1 0-1,-8 7 1,13-13-11,-40 32 38,-2-2-1,0-2 1,-43 20-27,88-51 0,-36 24-84,36-23 64,1-1-1,0 0 1,0 0 0,0 0 0,-1 0-1,1 0 1,0 0 0,0 0 0,0 0 0,-1 1-1,1-1 1,0 0 0,0 0 0,0 0-1,0 0 1,-1 1 0,1-1 0,0 0-1,0 0 1,0 0 0,0 1 0,0-1-1,0 0 1,0 0 0,-1 0 0,1 1-1,0-1 1,0 0 0,0 0 0,0 1-1,0-1 1,0 0 0,0 0 0,0 0-1,0 1 1,0-1 0,1 0 0,-1 0 0,0 1-1,0-1 1,0 0 20,2 0-237,0 0-1,0 0 1,0 0 0,0 0-1,0-1 1,0 1-1,0 0 1,0-1 0,1 0 237,64-20-3798,-27 10 3046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0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300 137 8064,'-1'3'1017,"1"1"1,-1-1 0,0 0-1,-1 1 1,1-1 0,-1 0-1,1 0 1,-1 0 0,0 0-1,0-1 1,0 1 0,0 0-1,-1-1-1017,-3 6 1213,3-4-845,-1 0-1,0 0 1,0-1 0,0 1 0,0-1-1,0 0 1,-1-1 0,1 1 0,-5 1-368,-6 3 801,-1-1 0,-5 1-801,13-5 180,-1 1 0,0-1 0,0-1 0,1 0 0,-1 0 0,0 0 0,0-1 0,0-1 0,0 0 0,-3 0-180,9 0 12,-1 0 0,0 0 1,0 0-1,1 0 0,-1-1 0,1 1 1,-1-1-1,1 0 0,0 0 0,0-1 1,0 1-1,0 0 0,0-1 1,0 0-1,1 0 0,-1 0 0,1 0 1,0 0-1,0 0 0,0 0 0,0-1 1,1 1-1,-1-1 0,1 0 0,0 1-12,-1-3-15,1 1 0,0-1 0,1 1 0,-1-1 0,1 1 0,0-1 0,0 1 0,1-1-1,0 1 1,0-1 0,0 1 0,1 0 0,-1-1 0,1 1 0,0 0 0,1 0-1,-1 0 1,1 0 0,0 1 15,2-4-166,1 1 0,-1 0 1,1 1-1,0-1 0,1 1 0,0 0 0,0 1 0,0 0 0,0 0 0,1 0 1,6-2 164,-12 6-92,0 0-1,0 1 0,0-1 0,0 0 0,0 1 0,1-1 0,-1 1 0,0 0 0,0 0 0,0 0 0,1 0 0,-1 0 0,1 0 94,-2 1-35,-1-1 0,1 0 0,-1 0 1,1 0-1,-1 1 0,1-1 0,0 0 0,-1 1 0,1-1 0,-1 0 1,0 1-1,1-1 0,-1 0 0,1 1 0,-1-1 0,0 1 0,1-1 1,-1 1-1,0-1 0,1 1 35,-1 0-24,0 0 1,1 0 0,-1 0-1,0 0 1,0 0-1,0 0 1,0 0 0,0 0-1,0 0 1,-1 0-1,1 0 1,0 0-1,0 0 1,-1 0 0,1 0-1,-1 0 24,-2 7-51,-1 0 1,-1-1-1,1 1 0,-7 5 51,5-3-191,14-13-4030,7-5 1252,34-20-3494,-19 13 5247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69 13952,'-1'2'417,"1"-1"0,0 1 1,0 0-1,0 0 0,0-1 1,0 1-1,0 0 0,1-1 1,-1 1-1,0 0 0,1-1 1,-1 1-1,1 0 0,0-1 1,-1 1-1,1-1 0,0 1 1,0-1-1,1 1-417,22 29 1998,-24-31-1974,32 36 1098,15 17-420,-42-47-604,-3-3 72,1 1 1,-1-1-1,1 0 0,0 0 1,0-1-1,1 2-170,-8-18 1429,3 13-1418,-14-36 269,1 0 0,0-6-280,13 40-35,0 0 0,0 0 1,1 0-1,-1 1 0,1-1 0,0 0 0,0-1 1,0 1-1,0 0 0,0 0 0,0 0 0,1 0 1,0 0-1,-1 1 0,1-1 0,0 0 0,0 0 0,1 0 1,-1 1-1,1-1 0,-1 0 0,1 1 0,0 0 1,0-1-1,0 1 0,0 0 0,0 0 0,1 0 1,-1 0-1,0 0 0,1 1 0,0-1 0,-1 1 0,1 0 1,0-1-1,3 0 35,2-1-129,40-15-4206,-44 17 3795,0 0 1,0 0-1,0 0 1,0 1-1,0-1 1,-1 1-1,1 0 1,0 1-1,0-1 1,0 1-1,0-1 0,0 1 540,19 12-1199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66 204 15872,'-12'-3'5887,"12"3"-4575,-4 6 256,4-6-160,0 12-768,0-6-96,4 8-352,-1 1-128,6-1-32,-6 0-896,6-3-288,-2-4-3296,2-7-1471,-1 0 3039,-4-7 1472</inkml:trace>
  <inkml:trace contextRef="#ctx0" brushRef="#br0" timeOffset="1">33 28 15744,'-23'-20'5887,"23"20"-4575,-9-8 256,9 8-160,0 0-960,0 0-256,16 0-2464,-4 0-1024,9 3 1632,-5 2 704,0 8 608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1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205 101 8064,'2'-4'1149,"0"0"1,0-1-1,0 1 0,-1-1 1,1-2-1150,-2 5 687,1 1 0,-1-1 0,0 0 1,0 1-1,0-1 0,0 0 0,0 1 0,0-1 1,-1 0-1,1 1 0,-1-2-687,0 0 283,-1 0-1,0 0 1,0 0 0,0 0 0,0 0-1,0 0 1,0 0 0,-1 1 0,0-1-1,1 1 1,-1 0 0,0 0 0,0 0-1,0 0 1,0 1 0,-1-1-1,1 1 1,0-1 0,-1 1 0,1 0-1,-2 0-282,1 1 55,0-1 0,-1 0 0,1 1 0,0 0 0,-1 0 1,1 0-1,-1 1 0,1-1 0,0 1 0,0 0 0,-1 0 0,1 0 0,0 1 0,0 0 0,0 0 0,0 0 0,0 0 0,1 0-55,-4 4 51,0-1 1,0 1 0,1 0 0,0 1-1,1-1 1,-1 1 0,1 1-1,-2 4-51,4-8 0,0 1 0,1 0 0,0 1-1,0-1 1,0 0 0,0 1 0,1-1 0,0 0-1,0 1 1,1 0 0,-1-1 0,1 1 0,0-1-1,1 3 1,-1-6 3,0 0 0,1-1 0,-1 1 0,1 0 0,-1 0 0,1 0 0,-1 0 0,1 0 0,0 0 0,0 0 0,0-1 0,0 1 0,0 0 0,1-1 0,-1 1 0,0-1-1,1 1 1,-1-1 0,1 0 0,-1 0 0,1 0 0,0 0 0,0 0 0,-1 0 0,1 0 0,0 0 0,0 0 0,0-1 0,0 1 0,0-1 0,0 0 0,0 1 0,0-1-1,0 0 1,0 0 0,0 0 0,0-1-3,3 1 40,0-1 0,1 0 0,-1-1 0,0 1 0,-1-1 1,1 0-1,0 0 0,0 0 0,-1-1 0,1 0 0,-1 1 0,0-2 0,4-2-40,-5 2 7,1 1-1,-1 0 1,0-1 0,0 0 0,0 0 0,-1 0-1,0 0 1,1 0 0,-1-1 0,-1 1-1,1 0 1,-1-1 0,1-2-7,-1 2-891,-1 0 0,1-1 0,-1 1 0,0 0 0,-1 0 0,1-1 0,-1-1 891,0 0-3676,2 6-920,7 7 3055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1:26.1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190 8 7936,'0'0'351,"0"-1"0,0 1 0,-1 0 1,1-1-1,0 1 0,0-1 0,0 1 0,0 0 1,0-1-1,-1 1 0,1 0 0,0-1 1,0 1-1,-1 0 0,1-1 0,0 1 0,-1 0 1,1-1-1,0 1 0,-1 0 0,1 0 1,0-1-1,-1 1-351,-4 7 8954,-1 3-9773,-13 17 1762,3-8-563,2 2 0,0 0 0,1 1 1,-1 4-381,-5 22 194,2 2 1,-11 47-195,23-75-5,0 0 0,1 1-1,2-1 1,0 1 0,1-1 0,3 21 5,-1-29 3,1 0 0,1 0-1,0-1 1,1 1 0,0-1 0,1 0 0,0 0-1,1 0 1,1-1 0,0 0 0,6 7-3,12 13-2859,-21-24 1883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264 337 9856,'-2'0'1101,"1"0"1,-1 0-1,0 0 0,1 1 1,-1-1-1,0 1 1,1-1-1,-1 1 1,1 0-1,-1 0 0,-1 0-1101,1 1 649,0-1 0,-1 0-1,1 0 1,-1 0-1,1 0 1,-1 0-1,-1 0-648,-47 9 836,26-4-167,-1-1-1,-2-1-668,21-4 72,-1 1 0,0-1 0,1 0 0,-1-1 0,1 0 0,-1 0 0,1-1 0,-1 0 0,-1 0-72,8 1-5,0 1-1,0 0 1,0-1-1,0 1 1,0-1 0,1 1-1,-1-1 1,0 1-1,0-1 1,0 0-1,1 1 1,-1-1-1,0 0 1,1 0-1,-2 0 6,2 0-8,0 1-1,0 0 1,0-1-1,0 1 1,0-1-1,0 1 1,0-1-1,0 1 1,0 0-1,0-1 1,0 1-1,0-1 1,0 1-1,0-1 1,0 1-1,0-1 1,0 1-1,0 0 1,1-1-1,-1 1 1,0-1-1,0 1 1,0 0-1,1-1 1,-1 1 8,1-1-36,1-1 0,-1 1 1,1 0-1,-1 0 0,1 0 1,-1 0-1,1 0 0,0 0 1,-1 0-1,1 1 0,0-1 1,0 1-1,0-1 0,-1 1 1,1 0-1,0-1 0,0 1 36,62 0-1776,-39 1-720,22-2 2496,-38 0-199,0 0 0,0-1-1,-1 0 1,1 0 0,-1-1-1,1 0 1,-1-1 0,0 1 0,2-3 199,-5 3 170,0-1 1,1 1 0,-2-1 0,1-1 0,0 1-1,-1-1 1,0 0 0,0 0 0,0 0 0,-1 0-1,0 0 1,0-1 0,1-1-171,-2 0 225,0 0 1,0 0-1,-1 0 1,1 0-1,-1-1 1,-1 1-1,0 0 1,0 0-1,-1-7-225,-1-9 359,-2 0 0,-2-9-359,-17-53-1398,27 92-5399,10 5 2541,-8-7 2312,17 15-1170,2 2 1546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37 164 15232,'-16'15'5695,"12"0"-4415,-4 13 480,8-20-128,-4 9-736,-1 1-160,5 3-448,0-3-128,5 0-96,-1-3-128,-1-8-32,2 0-1632,4-11-704,-2 1-2976,5-15-1279,-5 3 3519,2-10 1728</inkml:trace>
  <inkml:trace contextRef="#ctx0" brushRef="#br0" timeOffset="1">29 4 11392,'-12'-3'4288,"12"3"-3329,-5 3 513,5-3 32,5 4-1056,-1-1-256,12 0-2720,8 5-1119,0-1 1823,-8 8 928,1-2 672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71 13824,'-28'-20'4543,"15"10"-1874,0 1 1,-1 1 0,-4-2-2670,13 7 247,0 1 1,0 0-1,-1 1 1,1-1-1,-1 1 1,1 0-1,-1 0 0,0 0 1,1 1-1,-1 0 1,-2 0-248,1 1 41,0 0 1,0 1-1,0 0 1,0 0 0,0 0-1,0 1 1,1 0-1,-1 0 1,1 1-1,-4 2-41,8-5 2,0 0 0,0 1-1,1-1 1,-1 1 0,0-1-1,0 1 1,1 0-1,-1 0 1,1 0 0,-1-1-1,1 2 1,0-1 0,0 0-1,0 0 1,0 0-1,0 0 1,0 1 0,1-1-1,-1 0 1,1 1 0,-1-1-1,1 1 1,0-1-1,0 0 1,0 1 0,0-1-1,1 1 1,-1-1 0,1 0-1,-1 1 1,1-1-1,0 0 1,0 1-2,1 1-10,1 0 1,-1 0-1,1 0 0,0 0 0,0-1 0,0 1 1,0-1-1,0 0 0,1 0 0,0 0 0,-1-1 1,1 1-1,0-1 0,1 0 0,-1 0 0,0 0 1,0 0-1,1-1 0,-1 0 0,1 0 0,2 1 10,4-1-80,0 0 0,0 0 0,0-1-1,0 0 1,-1-1 0,1 0-1,0-1 1,6-2 80,-2 0-490,-1-1-1,1 0 1,8-5 489,-6 1-2253,-1 0 0,-1-1-1,0 0 1,0-1-1,-1-1 1,0-1-1,10-11 2255,-24 24 192,1 0 0,-1 0 0,1 0 0,-1 0 0,1 1 0,-1-1 0,1 0 0,-1 0 0,1 1 0,-1-1-1,0 0 1,1 1 0,-1-1 0,1 0 0,-1 1 0,0-1 0,1 1 0,-1-1 0,0 1 0,1-1 0,-1 1 0,0-1-192,0 0 268,2 3 122,0-1-1,0 1 1,0 0 0,-1-1 0,1 1-1,-1 0 1,0 0 0,0 0-1,0 0 1,0 0 0,-1 0 0,1 1-1,-1-1-389,5 19 1296,2 2-288,1-1 1,4 7-1009,-9-23 90,0-1 1,1 1-1,0-1 1,0 0 0,0 0-1,0 0 1,1 0 0,0-1-1,1 1 1,0-1-91,-6-4-138,1-1 0,0 1 0,0 0 0,0-1-1,0 1 1,0-1 0,0 1 0,0-1 0,0 1 0,0-1 0,0 0 0,1 0 0,-1 1 0,0-1-1,0 0 1,0 0 0,0 0 0,0 0 0,0 0 0,1-1 0,-1 1 0,0 0 0,0 0 0,0-1 0,0 1-1,0-1 1,0 1 0,0-1 0,0 1 0,0-1 0,0 0 0,0 1 0,0-1 0,-1 0 0,1 0-1,0 1 1,0-1 0,-1 0 0,1 0 0,0 0 0,-1 0 0,1 0 0,-1 0 0,1 0 0,-1 0 0,0 0-1,1-1 139,0-21-896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 15616,'-17'-5'5887,"17"5"-4575,5 5-224,-5-5-480,12 3-928,-1-3-224,9 3 256,1 1 128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3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13440,'-8'-7'4991,"8"10"-3871,0 4 672,5 4 64,-5 4-672,3 13-128,1 5-544,4 2-224,0 4-192,4 4-96,-4 0 96,1 8-224,-6-2 32,1-2-1440,1-5-576,-1-6-3584,-1-7-1535,1-11 3775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31 11776,'-5'-3'1116,"1"1"0,0-1 0,-1 1 0,0 0 0,1 1 0,-4-2-1116,-9 1 7154,41 8-6253,6-6-583,-1 0 0,0-2 0,24-5-318,21-1-1258,-55 7-2070,-1 0 0,19 3 3328,-17 3-2096,-7 4 977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11008,'-12'0'4128,"17"0"-3200,-5 5 831,0-5 257,0 0-448,7 7-64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45 24703,'2'0'87,"0"0"1,-1 0-1,1-1 0,0 1 0,0 0 0,0-1 0,0 1 1,0-1-1,0 1 0,0-1 0,0 0 0,-1 0 0,1 0 1,0 0-1,-1 0 0,1 0 0,-1 0 0,1-1 0,-1 1 1,1-1-1,-1 1 0,0-1 0,1-1-87,5-5 75,-6 7-59,0 0 1,1-1-1,-1 1 0,0 0 1,0 0-1,1 0 0,-1 0 0,1 0 1,-1 0-1,1 0 0,-1 1 0,1-1 1,-1 0-1,2 1-16,-2 0 0,0 0 0,0 0 0,0 0-1,-1 0 1,1 1 0,0-1 0,0 0 0,0 1 0,0-1 0,-1 0 0,1 1-1,0-1 1,-1 1 0,1 0 0,0-1 0,-1 1 0,1-1 0,0 1-1,-1 0 1,1-1 0,-1 1 0,0 0 0,1 0 0,-1 0 0,1-1-1,-1 1 1,0 0 0,0 0 0,33 88-160,5-13-329,-11-24 194,7 23 295,-32-71 53,-1 0 0,0 0-1,-1 1 1,1-1 0,-1 0 0,0 1 0,0-1-1,0 0 1,0 1 0,-1-1 0,0 0-1,0 0 1,0 1 0,0-1 0,-1 0-1,1 0 1,-1 0 0,0-1 0,0 1-1,-1 0 1,1-1 0,-1 1 0,0-1-53,-3 5 67,-1 0 0,0-1 0,-1 0 1,1 0-1,-1-1 0,-1 0 0,1 0 1,-1-1-1,-6 3-67,0-2 40,0-1 0,0 0 0,0-1 0,-1 0 0,0-1 0,0-1 0,-8 0-40,-8-1-324,0-2-1,0-1 1,-8-2 324,38 4-164,0-1 0,0 1 1,1 0-1,-1-1 1,0 1-1,0-1 1,1 0-1,-1 1 1,-1-2 163,2 1-95,0 1 1,1-1 0,-1 1 0,1-1-1,-1 0 1,0 0 0,1 1-1,-1-1 1,1 0 0,0 0-1,-1 0 1,1 1 0,0-1-1,-1 0 1,1 0 0,0 0-1,0 0 1,0 0 0,-1 0 94,4-23-1174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29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281 471 8064,'4'2'2007,"8"7"-225,-7-7 5506,-6 2-4290,1-4-2978,0 0-1,0 0 1,0 0 0,0 0-1,-1 1 1,1-1-1,0 0 1,0 0-1,0 0 1,0 1-1,0-1 1,0 0-1,0 0 1,0 0-1,0 0 1,0 1-1,-1-1 1,1 0-1,0 0 1,0 0-1,0 0 1,0 0-1,0 0 1,-1 1 0,1-1-1,0 0 1,0 0-1,0 0 1,0 0-1,-1 0 1,1 0-1,0 0 1,0 0-1,0 0 1,-1 0-1,1 0 1,0 0-1,0 0 1,0 0-1,-1 0 1,1 0-1,0 0 1,0 0 0,0 0-1,0 0 1,-1 0-1,1 0 1,0-1-20,-7 1 187,-1-1 1,1-1-1,0 1 1,0-1-1,0 0 1,0-1 0,0 0-1,0 0 1,1 0-1,-1-1 1,1 0-1,0 0 1,0-1-1,-4-4-187,-5-5 49,0 0 0,2-1 0,0 0 0,-10-17-49,12 16-8,1 0-1,1-1 1,1-1 0,0 0-1,2 0 1,0 0 0,-2-10 8,5 14-11,1 0-1,0 0 1,0 0 0,2 0 0,0 0-1,0-1 1,1 1 0,1 0-1,1 0 1,1-6 11,-3 17 0,0-1 0,0 1 0,1-1 0,-1 1 0,1 0 0,0-1 0,0 1 0,0 0 0,0 0 0,3-2 0,-5 4 0,1 1 0,0-1 0,-1 1 0,1-1 0,0 1 0,0-1 0,-1 1 0,1 0 0,0-1 0,0 1 0,0 0 0,0-1 0,0 1 0,-1 0 0,1 0 0,0 0 0,0 0 0,0 0 0,0 0 0,0 0 0,1 1 0,-1-1 0,0 1 0,1-1 0,-1 1 0,0 0 0,0-1 0,1 1 0,-1 0 0,0 0 0,0 0 0,0 0 0,0 0 0,0 0 0,0 1 0,6 6 0,-1 0 1,0 0-1,-1 0 0,0 1 1,-1 0-1,1 0 0,-1 3 0,-2-6 9,0-1-1,0 1 1,-1 0 0,0 0 0,0 0-1,-1 0 1,0 0 0,0 0 0,0 0-1,-1 0 1,0 0 0,-1 5-9,-8 21-6,-2 0 1,-12 21 5,7-13-122,-48 112-305,61-142 393,0 0 0,1 0 0,0 0-1,1 1 1,-1 3 34,3-14 3,0 1 1,0-1-1,0 0 0,0 1 0,0-1 0,0 0 1,0 1-1,0-1 0,0 1 0,0-1 0,0 1 1,0-1-1,0 0 0,0 1 0,0-1 0,0 1 1,0-1-1,0 0 0,0 1 0,1-1 0,-1 0 1,0 1-1,0-1 0,1 0 0,-1 1 0,0-1 1,0 0-1,1 1 0,-1-1 0,0 0 0,1 0 0,-1 1 1,0-1-1,1 0 0,-1 0 0,0 0 0,1 1 1,-1-1-1,1 0 0,-1 0 0,0 0 0,1 0 1,-1 0-1,1 0 0,-1 0 0,0 0 0,1 0 1,-1 0-1,1 0 0,-1 0-3,3-1 32,-1 1 0,1-1 0,0 0 0,-1 0 0,0 0 0,1 0 0,-1 0 0,1-1-32,55-37 635,36-24 87,-1 2-884,-33 22-4419,-58 37-6768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74 234 12544,'-2'0'1001,"-11"0"1993,12 0-2795,1 0 0,0 0 0,-1 0 0,1 0 0,0 0 0,-1 0 0,1 0 0,0 0 0,-1 0-1,1 1 1,0-1 0,-1 0 0,1 0 0,0 0 0,-1 0 0,1 0 0,0 1 0,-1-1 0,1 0 0,0 0 0,0 0 0,-1 1 0,1-1 0,0 0 0,0 0 0,0 1 0,-1-1 0,1 0 0,0 1-199,21 6 2842,-4-5-2684,1 0-1,-1-2 1,1 0 0,-1 0-1,11-3-157,-16 2 76,-2 0-38,0-1-1,-1 1 0,1-2 1,0 1-1,-1-1 0,1-1 1,-1 1-1,0-2 0,1 0-37,-9 5 4,-1-1 0,1 1 1,-1 0-1,1-1 0,-1 1 0,1 0 0,-1-1 0,0 1 1,1-1-1,-1 1 0,0-1 0,1 1 0,-1-1 0,0 1 0,0-1 1,1 1-1,-1-1 0,0 1 0,0-1 0,0 1 0,0-1 1,0 1-1,0-1 0,0 0 0,0 1 0,0-1 0,0 1 0,0-1 1,0 1-1,0-1 0,0 0 0,0 1 0,0-1 0,-1 1 0,1-1 1,0 1-1,0-1 0,-1 1 0,1-1 0,0 1 0,-1 0 1,1-1-1,-1 1 0,1-1 0,-1 1 0,1 0 0,0-1 0,-1 1 1,1 0-1,-1-1-4,-3-1 6,0-1 0,0 1 1,0 0-1,0 0 0,0 0 1,-1 0-7,-23-7-22,-1 2 0,-23-4 22,26 7 4,0-2 0,1-1 0,-18-7-4,40 13 13,1 0 0,0 0 0,-1 0 0,1 0 0,0 0 0,0-1 0,0 1 0,0-1 0,0 1 0,0-1 0,1 0 0,-1 0 0,1 0 0,-1 0 0,1 0 0,-1 0 0,1-2-13,0 3 7,1-1-1,-1 0 0,1 1 0,0-1 1,0 0-1,0 0 0,0 1 0,0-1 1,0 0-1,1 1 0,-1-1 1,1 0-1,-1 1 0,1-1 0,-1 0 1,1 1-1,0-1 0,0 1 1,0-1-1,0 1 0,0-1 0,0 1 1,0 0-1,0 0 0,1-1-6,2-2 24,1-1-1,0 1 1,0 0-1,0 0 1,1 0-1,-1 1 1,1 0-1,0 0 0,0 0 1,0 1-1,0 0 1,1 0-1,-1 1 1,0-1-1,1 1 1,-1 1-1,1-1-23,4 1-365,0 0 0,-1 0 0,1 1 0,5 2 365,-1 0-1950,-1 0-1,0 1 1,0 1 1950,48 16-12495,-27-9 8319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1:28.7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314 372 6144,'4'1'9120,"-4"1"-3483,-7 5-1669,-16 6-3302,-1-2-141,-1-1 0,0-1 0,-1-1 0,1-1 0,-2-1 0,1-2 0,-21 2-525,46-6 8,-5 0 4,0 0 0,0 0 1,0 0-1,1-1 1,-1 1-1,-1-2-12,6 2-3,0 0-1,0 0 1,0-1 0,0 1-1,0-1 1,0 1 0,0-1 0,0 1-1,0-1 1,1 1 0,-1-1 0,0 0-1,0 1 1,1-1 0,-1 0-1,0 0 1,1 1 0,-1-1 0,1 0-1,-1 0 1,1 0 0,-1 0-1,1 0 1,0 0 0,0 0 0,-1 0-1,1 0 1,0 0 0,0 0-1,0 0 1,0 0 0,0 0 0,0 0-1,0 0 1,0 0 0,0 0-1,1 0 1,-1 0 3,2-6-38,0 0 0,1 1 0,0-1 1,0 1-1,0 0 0,1 0 0,0 0 0,0 0 0,1 0 0,-1 1 0,2-1 38,6-6-229,1 0 0,0 1 0,15-10 229,-23 18-116,-1 0 0,1 0 1,0 0-1,1 1 0,-1 0 0,0 0 0,1 0 0,-1 1 0,1-1 0,-1 1 1,1 1-1,0-1 0,0 1 0,-1 0 0,1 0 0,0 0 0,-1 1 0,1 0 1,0 0-1,-1 1 0,1-1 0,3 3 116,-8-4-1,0 1 1,0-1-1,0 1 0,0-1 1,0 0-1,0 0 0,0 1 1,0-1-1,0 0 0,0 0 1,0 0-1,0 0 0,0 0 1,-1 0-1,1-1 0,0 1 1,0 0-1,0 0 0,0-1 1,0 1-1,0-1 0,0 1 1,0-1-1,0 1 1,0-2 22,0 1-1,0 0 1,0 0-1,0 0 1,0-1 0,-1 1-1,1 0 1,0-1-1,-1 1 1,1-1 0,-1 1-1,0-1 1,1 1-1,-1-2-21,1-6 146,-1 0-1,0 1 0,0-1 1,-1 0-1,-1-2-145,-2-23 299,-1-5-131,-1 1 0,-7-18-168,9 30-238,4 19-984,-1 10-2225,3 6 2125,5 5 612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11 10496,'-24'-5'5772,"19"4"-4455,1 0 0,-1 0 0,0 0 0,0 0 0,0 1 0,0 0 0,0 0-1317,-3 1 201,-1 0 0,1 1 0,0 0 0,0 1 0,0 0 0,1 0 0,-1 0 0,0 1 0,1 0 0,0 1 0,-6 4-201,10-6 24,-1-1 0,1 1 1,0 0-1,0 0 1,0 0-1,0 1 1,1-1-1,-1 1 1,1 0-1,0-1 1,0 1-1,0 0 1,1 0-1,-1 0 1,1 0-1,0 1 1,0-1-1,0 0 1,1 1-1,0-1 1,-1 0-1,1 1 0,1 3-24,0-5 6,-1 0-1,1 0 0,0 0 0,0 0 0,1-1 0,-1 1 1,1 0-6,-2-2 11,1 1 1,0-1 0,-1 0 0,1 0 0,0 0-1,0-1 1,-1 1 0,1 0 0,0 0 0,0 0-1,0-1 1,0 1 0,0 0 0,0-1-1,1 1 1,-1-1 0,0 1 0,0-1 0,0 0-1,1 1-11,2-1 56,1 0 0,-1-1-1,0 1 1,1-1-1,-1 0 1,0 0 0,0 0-1,0-1 1,0 1 0,0-1-1,0 0 1,0 0-1,0-1 1,0 0-56,9-6 75,-1 0-1,-1-1 1,5-4-75,8-9 26,-14 14-76,0 0 1,0-1-1,8-10 50,-13 34-426,-2-3-122,0-1 0,0 1 0,1-1 0,1 0 548,1 2-1890,0 0 1,1-1-1,1 2 1890,-5-9-536,0-1-1,0 1 1,0-1 0,0 0 0,0 0 0,1-1-1,-1 1 1,1-1 0,0 0 0,0 0 0,0 0-1,0 0 1,3 1 536,29 8-1354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31 12288,'-4'-5'1547,"-12"-14"2177,16 18-3254,-1 1 1,0-1 0,1 1 0,-1-1-1,0 1 1,1-1 0,-1 1-1,0 0 1,1-1 0,-1 1-1,0 0 1,0-1 0,0 1 0,0 0-471,0 0 135,1 1 0,-1-1 0,0 1 1,1 0-1,-1-1 0,1 1 1,-1 0-1,0-1 0,1 1 0,0 0 1,-1 0-1,1-1 0,-1 1 1,1 0-1,0 0 0,0 0 0,-1-1 1,1 1-136,-1 2 242,-2 5-202,0 1-1,1-1 1,-1 1 0,2 0 0,-1 0-1,1 0 1,1 0 0,0 0-1,0 0 1,0-1 0,1 1 0,1 0-1,-1 0 1,2 0 0,-1-1 0,1 1-1,0-1 1,1 0 0,0 0-1,1 2-39,-4-9 8,0 0-1,-1 0 1,1 0-1,0 0 1,0 0-1,0 0 0,0 0 1,0 0-1,0 0 1,0-1-1,0 1 1,0 0-1,0-1 0,0 1 1,1-1-1,-1 0 1,0 1-1,0-1 0,0 0 1,1 1-1,-1-1 1,0 0-1,0 0 1,1 0-1,-1 0 0,0 0 1,1-1-1,-1 1 1,0 0-1,0 0 0,0-1 1,1 1-1,-1-1 1,0 1-1,0-1 1,0 0-1,0 1 0,0-1 1,1 0-8,4-4 36,0 0 0,0 0 0,0-1 0,0 0 0,2-4-36,-6 8 5,99-128 182,-99 143-358,-5 11 124,-1 19-9,5-39 46,-1-1 0,0 0 0,1 1 0,-1-1 0,1 1 0,0-1 0,0 0 0,1 0 0,-1 0 0,1 1 0,0 0 10,-1-3-6,0 1 0,0-1 0,0 0 1,0 0-1,0 0 0,0-1 0,0 1 1,0 0-1,1 0 0,-1 0 0,0-1 0,0 1 1,1-1-1,-1 1 0,0-1 0,1 0 1,-1 1-1,0-1 0,1 0 0,-1 0 0,1 0 1,-1 0-1,0 0 0,1 0 0,-1 0 1,1 0-1,-1-1 0,0 1 0,1 0 0,-1-1 1,1 0 5,6-2-9,0-1 0,-1 1 1,1-2-1,6-4 9,-7 5 33,93-59 254,-99 62-283,-1 1 0,1-1 0,0 1 0,0-1 0,0 1 0,0 0 0,0-1-1,0 1 1,-1 0 0,1 0 0,0 0 0,0-1 0,0 1 0,0 0 0,0 0-1,0 1 1,0-1 0,0 0 0,0 0 0,0 0 0,0 1 0,0-1-4,1 1 6,-1 0 0,1 0 0,-1 0-1,0 0 1,1 0 0,-1 1 0,0-1 0,1 0 0,-1 1 0,0-1 0,1 2-6,2 6-15,1 0 0,-1 0 0,0 0-1,0 5 16,0-2-100,5 20-3736,-8 0-8680,-1-17 7690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93 9472,'-4'-7'1753,"-3"-4"359,2 4 2641,8 23-1009,-2-9-3269,9 63 728,-2-18-641,3 6-562,7 7 357,9 18-357,-9-30-277,-2 0 0,0 10 277,-16-62-8,0 1 0,1-1 1,-1 1-1,0-1 0,0 1 1,0-1-1,0 1 0,0-1 1,0 1-1,0-1 0,-1 1 1,1-1-1,0 1 0,-1-1 1,1 1-1,-1-1 8,0 0-19,1-1 0,0 1-1,-1-1 1,1 0 0,-1 1-1,1-1 1,-1 1 0,1-1-1,-1 0 1,1 0 0,-1 1 0,0-1-1,1 0 1,-1 0 0,1 0-1,-1 0 1,1 1 0,-1-1 0,0 0-1,1 0 1,-1 0 0,0 0-1,1 0 1,-1-1 0,1 1-1,-1 0 20,-3-1-164,1 0-1,-1-1 0,1 1 0,-1-1 0,1 0 0,0 0 1,0 0-1,-1 0 0,1 0 0,1-1 0,-1 0 165,-6-6-445,1 0-1,0-1 0,1 0 0,0-1 0,1 0 0,0 0 0,0 0 1,2-1-1,-2-3 446,-5-19-1053,2 1 1,-4-26 1052,7 25-45,1 1 0,2-1 0,1-15 45,2 35 307,0 0-1,2 0 0,-1 1 0,2-1 1,0 1-1,0-1 0,1 1 1,1 0-1,0 0 0,1 0-306,-3 8 143,0 0-1,0 1 1,0-1-1,1 0 1,0 1 0,-1 0-1,2 0 1,-1 0-1,0 1 1,2-1-143,-3 2 96,0 0 0,0 0-1,0 0 1,0 1 0,1 0 0,-1 0 0,1 0 0,-1 0 0,1 0 0,-1 1 0,1-1-1,-1 1 1,1 0 0,0 0 0,-1 0 0,1 1-96,0-1 137,0 1 0,-1 0 1,1 0-1,0 0 0,-1 0 0,1 1 0,0 0 0,-1-1 1,0 1-1,0 0 0,1 1 0,-1-1 0,0 1-137,-2-2 52,0 0 0,0 0 1,0 1-1,0-1 0,0 1 0,0-1 0,0 0 0,-1 1 0,1 0 0,0-1 0,-1 1 0,0-1 0,1 1 0,-1 0 0,0-1 0,0 1 0,0 0 0,0-1 1,0 1-1,0 0 0,0-1 0,0 1 0,-1-1 0,1 1 0,-1 0 0,1-1 0,-1 1 0,0-1 0,1 1 0,-1-1 0,-1 1-52,-2 6 200,-2-1 0,1 0-1,-1 0 1,0 0 0,0-1-1,-1 0 1,0 0-200,-55 39 912,38-28-731,22-16-234,0 1 0,0-1 0,1 1 0,-1-1 1,0 1-1,1 0 0,-1 0 0,1-1 0,-1 1 0,1 0 1,0 1 52,0-2-417,4-2-260,62-24-6688,-25 9 6394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1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88 12032,'-45'-78'10197,"44"77"-9992,1 0 1,0 1 0,-1-1 0,1 1-1,0-1 1,-1 1 0,1-1 0,0 1-1,-1-1 1,1 1 0,-1-1-1,1 1 1,-1 0 0,1-1 0,-1 1-1,0 0 1,1-1 0,-1 1 0,1 0-1,-1 0-205,1 0 65,-1 0-1,1 0 1,0 0-1,-1 0 1,1 0-1,0 0 1,-1 1-1,1-1 0,0 0 1,-1 0-1,1 0 1,0 1-1,0-1 1,-1 0-1,1 0 1,0 1-1,0-1 0,-1 0 1,1 1-1,0-1 1,0 0-1,0 1 1,0-1-1,-1 1-64,-5 25 7,5-22 191,-5 34-133,1 0-1,2 0 1,1 11-65,3-15-2033,1 0 0,3 6 2033,0-12-1189,6-8 554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24 156 14976,'-19'-11'5631,"19"14"-4383,-5 5 416,5-8-128,0 10-704,0 0-64,5 13-448,-1-6-128,4 9-128,-1-5-64,5-1 32,-3 0-1184,3-7-480,-5-3-2688,7-10-1215,-3 0 2879,4-13 1376</inkml:trace>
  <inkml:trace contextRef="#ctx0" brushRef="#br0" timeOffset="1">121 56 13312,'-36'-36'4991,"24"24"-3871,0 5 1152,12 7 320,0 0-1120,0 0-352,0 0-672,0 0-224,12 7-160,0 1-1312,7-1-512,-2 1 864,3 10 448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 13952,'-7'-12'4591,"5"9"-2639,2 3-229,0 0-1572,1 0 0,-1 0 0,0 0-1,0 0 1,0 1 0,1-1 0,-1 0 0,0 0 0,0 0 0,0 0-1,1 0 1,-1 1 0,0-1 0,0 0 0,0 0 0,0 0-1,1 0 1,-1 1 0,0-1 0,0 0 0,0 0 0,0 1 0,0-1-1,0 0 1,0 0 0,0 1 0,0-1 0,1 0-151,-1 22 285,1-1 1,1 0-1,1 1 0,1-1 0,0 0 1,3 2-286,-7-21 3,0-1 1,1 1-1,-1-1 1,1 0-1,-1 1 1,1-1-1,0 0 0,-1 1 1,1-1-1,0 0 1,0 0-1,0 1 1,0-1-1,0 0 1,0 0-1,0 0 0,1 0 1,-1-1-1,0 1 1,0 0-1,1 0 1,-1-1-1,1 1 1,-1-1-1,0 1 0,1-1 1,-1 1-1,1-1 1,-1 0-1,2 0-3,2 0 26,-1-1 0,0 0 0,0 0 0,0-1 0,1 1 0,-1-1 0,-1 0 0,1 0 0,0 0-1,2-2-25,24-19 62,10-7-89,-37 28 14,0 0 0,0 0 0,0 1 0,1 0 1,-1-1-1,0 1 0,1 0 0,-1 0 0,1 1 1,-1-1-1,3 1 13,-5 0-7,0 0 1,0 0-1,0 0 1,0 1-1,0-1 1,-1 1-1,1-1 1,0 0-1,0 1 1,0-1-1,0 1 1,0 0-1,0-1 1,-1 1-1,1 0 1,0 0-1,-1-1 1,1 1-1,0 0 1,-1 0 6,14 23-192,-3-5-1171,4-1-2044,-12-15 1717,0 0 0,0 0-1,1-1 1,-1 0 0,1 1 0,-1-1 0,1-1 0,0 1 1690,13 6-5189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25 14720,'-4'-3'1282,"1"0"0,-1 0 0,0 1 0,0-1 1,0 1-1,0 0 0,-5-2-1282,6 4 535,1-1-1,0 1 1,-1-1-1,1 1 1,-1 0-1,1 0 1,-1 0-1,1 0 1,-2 0-535,-14 6 341,16-5-337,1 0 0,-1 0 0,0 0 0,0 1-1,1-1 1,-1 0 0,1 1 0,-1 0 0,1-1 0,0 1 0,0 0-1,-1-1 1,1 1 0,0 0 0,1 0 0,-1 0 0,0 0 0,0 0-1,1 0 1,0 0 0,-1 0 0,1 1 0,0-1 0,0 0 0,0 0 0,0 0-1,0 0 1,0 0 0,1 0-4,0 0-9,-1-1 1,1 0-1,0 0 0,0 0 1,0 0-1,0-1 0,0 1 0,0 0 1,0 0-1,0 0 0,0-1 1,0 1-1,1-1 0,-1 1 0,0-1 1,0 1-1,1-1 0,-1 0 1,0 0-1,1 1 0,-1-1 1,0 0-1,1 0 0,-1 0 0,0-1 1,1 1 8,4 0-6,-1-1 0,1 1 0,0-2 0,0 1 0,2-1 6,-3 0-7,-1 0 8,-1 1-1,1 0 0,0 0 0,0 0 0,0 1 0,0-1 0,-1 1 0,5 0 0,-6 0 0,-1 0-1,1 1 0,0-1 1,-1 1-1,1 0 1,-1-1-1,1 1 0,-1 0 1,0 0-1,1 0 0,-1 0 1,0 0-1,1 0 1,-1 1-1,0-1 0,0 0 1,0 1-1,0-1 0,0 0 1,-1 1-1,1-1 1,0 1-1,-1 0 0,1-1 1,-1 2 0,17 49-6,5 31 6,-1-3-5,-14-58 44,-2 0 0,0 0 1,-1 1-1,-1 0 0,-1 1-39,-2-16 31,0-1 0,0 1 0,-1-1 1,0 1-1,-1-1 0,1 1 0,-2-1 0,1 0 0,-1 0 0,0 0 1,0 0-1,0 0 0,-1-1 0,0 0 0,-1 0 0,1 0 0,-1 0-31,-2 1 81,0-1 0,1 0 0,-2 0 0,1 0-1,-1-1 1,0 0 0,0-1 0,0 0 0,-1 0-1,1-1 1,-9 3-81,3-3 102,1-1 1,-1 0-1,0 0 1,0-1-1,0-1 0,1-1 1,-13-1-103,22 1-300,-1 1 1,1-1 0,-1 0-1,1-1 1,-1 1 0,1-1-1,0 0 1,-3-2 299,6 4-327,0 0-1,1-1 1,-1 1-1,0 0 1,1-1-1,-1 1 0,1-1 1,-1 1-1,1-1 1,-1 1-1,1-1 1,-1 1-1,1-1 1,-1 0-1,1 1 1,0-1-1,-1 1 1,1-1-1,0 0 1,0 0-1,-1 1 1,1-1-1,0 0 1,0 1-1,0-1 0,0 0 1,0 1-1,0-1 1,0 0-1,0 0 1,0 0 327,1-1-584,0 1 1,0-1-1,0 0 1,0 0-1,0 0 1,0 1-1,0-1 0,0 0 1,1 1-1,1-2 584,16-12-2122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3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18 12416,'-1'1'9933,"3"-1"-4294,10 1-3134,9 0-5187,-9-1 4017,41-9-2237,1 0-5785,-38 7 5737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49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3712,'9'-7'1472,"-1"-1"-1120,4-2-1248,-8 7-576,1-2 704,-1 2 384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4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92 8320,'1'-1'309,"-1"0"0,1 0 1,0 0-1,-1 0 0,1 0 1,-1 0-1,1 0 0,-1 0 1,0 0-1,1 0 0,-1 0 1,0 0-1,0 0 0,0 0 1,1 0-1,-1 0 0,-1-1 1,1 1-1,0 0 0,0 0 1,0 0-1,0 0 0,-1 0 1,1 0-1,-1 0 0,1 0 0,0 0 1,-1 0-1,0 0 0,1 0 1,-1 0-1,0 0 0,1 0 1,-1 0-1,0 1 0,0-1 1,0 0-1,0 0-309,-9-6 646,0 1 0,-1 0 0,0 0 0,0 1 1,0 1-1,-1 0 0,1 0 0,-1 1 0,-9-1-646,10 2 148,0 1 0,-1 1 1,1 0-1,0 0 0,0 1 0,0 1 0,0 0 1,0 0-1,0 1 0,1 0 0,-1 1 1,1 0-1,0 1 0,0 0 0,0 1 0,-4 3-148,-4 5 97,0 0 0,1 1-1,1 1 1,0 0-1,1 1 1,-5 8-97,11-12 7,1-1 0,0 1 0,1 0 0,0 0 0,1 1 1,1 0-1,0 0 0,1 1 0,0-1 0,1 4-7,2-13-6,0 1 0,1-1 1,0 0-1,0 0 0,0 1 0,1-1 0,0 0 0,0 0 0,0 0 0,0 0 1,1 0-1,0 0 0,0 0 0,0 0 0,1-1 0,-1 1 0,1-1 1,0 0-1,1 0 0,-1 0 0,1 0 0,0 0 0,0-1 0,0 0 0,0 0 1,0 0-1,1 0 0,-1 0 0,1-1 0,0 0 6,9 4 8,1-1 0,-1 0 0,1-1 0,-1-1-1,1 0 1,0-1 0,8 0-8,7-1-25,0-1-1,-1-1 1,12-3 25,-30 2-26,0 1 0,0-2 0,0 1 0,-1-2 0,1 1 0,9-6 26,-17 8-20,-1 0-1,1-1 1,0 1 0,-1-1-1,1 0 1,-1 0 0,0 0 0,1 0-1,-1 0 1,0 0 0,0-1-1,-1 1 1,1-1 0,0 1-1,-1-1 1,0 0 0,1 0 0,-1 1-1,0-1 1,0 0 0,-1 0-1,1 0 1,-1 0 0,1 0-1,-1 0 1,0 0 0,0-3 20,-1 2-17,0 0 0,0 0 0,0 0 0,0 0 0,-1 0 0,0 0 1,0 0-1,0 1 0,0-1 0,0 1 0,-1-1 0,1 1 0,-1 0 0,0 0 0,0 0 1,0 0-1,0 1 0,-1-1 0,1 1 0,-1 0 0,1 0 0,-1 0 0,0 0 0,0 1 1,0-1-1,-1 1 17,-2-1-9,0 0-1,1 0 1,-1 1 0,0 0 0,0 0 0,-1 1 0,1 0 0,0 0 0,0 0-1,0 1 1,0 0 0,0 1 0,0-1 0,1 2 0,-4 0 9,-7 7-103,16-8 14,11-4 94,23-10 368,-1-2-1,19-11-372,28-12-313,-76 36 137,0-1-212,-1 1 0,1-1 1,1 1-1,-1 0 0,0 0 0,0 1 1,0-1-1,1 0 0,-1 1 0,0 0 0,0 0 1,1 0-1,-1 0 0,3 1 388,6 5-731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1:29.1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14 10880,'-12'-4'1949,"-9"-5"3221,21 9-2908,0 2-1757,1 0 0,0-1-1,0 1 1,0 0 0,0 0 0,0-1 0,1 1 0,-1 0 0,1 0-505,4 5 554,10 15 86,1 0-1,9 8-639,-10-13 106,-2 1-1,0 0 1,0 1 0,1 5-106,-3 1 36,0 1 0,-2 0 0,-1 1 0,-1 0 0,-1 2-36,1 10 103,-1 0 1,-3 0-1,0 13-103,-3-29 93,-1 0 0,-1 1 0,-2-1 0,-1 7-93,2-21 54,0 1 0,-1 0 0,0-1 0,0 0 0,-1 1 0,-1-2 0,1 1 0,-1 0 0,-1-1 0,0 0-1,0 0-53,-29 27-1372,7-7-8013,27-28 9157,-4 10-2573,7 6 1191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71 9344,'-16'-27'5781,"14"23"-4405,0-1 0,-1 1-1,1 0 1,-1 0 0,0 0-1,0 1-1375,1 1 204,0 0-1,1 1 0,-1 0 0,0 0 0,0-1 0,0 1 0,0 0 0,0 0 0,0 1 0,0-1 0,0 0 1,-1 1-1,1-1 0,0 1 0,-2 0-203,-2 0 151,-1 0 1,1 0-1,0 1 1,0 0-1,0 0 0,0 1 1,0 0-1,1 0 1,-1 0-1,0 1 1,1-1-1,-1 2-151,-5 2 63,1 1 0,0 0 1,0 0-1,0 1 0,-2 4-63,8-8-3,-1 1 0,1 0 0,0 0 0,1 0 0,-2 3 3,4-7-5,0 0 1,1 0 0,-1 0 0,1 0-1,-1 0 1,1 0 0,0 0-1,-1 0 1,1 0 0,0 0 0,0 0-1,0 1 1,-1-1 0,1 0-1,0 0 1,1 0 0,-1 0 0,0 0-1,0 0 1,0 0 0,1 1-1,-1-1 1,0 0 0,1 0 0,-1 0-1,1 0 1,0 0 0,-1 0-1,1-1 1,0 2 4,0-1-6,0 0 0,0-1 0,0 1 0,0-1 0,1 1 0,-1-1 0,0 1 0,0-1 0,0 0 0,0 1 0,1-1 0,-1 0 0,0 0-1,0 0 1,1 0 0,-1 0 0,0 0 0,0 0 0,0 0 0,1-1 0,-1 1 0,0 0 0,0-1 0,1 1 6,27-15-79,-28 14 79,41-26-80,-23 14 11,-1 1-1,2 1 1,8-3 69,-27 14-4,-1-1 1,1 1-1,0 0 0,0-1 1,0 1-1,-1 0 0,1 0 1,0-1-1,0 1 0,0 0 1,0 0-1,0 0 0,-1 0 1,1 0-1,0 0 0,0 0 1,0 1-1,0-1 0,-1 0 0,1 0 1,0 1-1,0-1 0,0 0 1,-1 1-1,1-1 0,1 1 4,-1 1-5,0 0-1,1 0 0,-1 0 0,0-1 1,0 2-1,0-1 0,0 0 0,0 0 0,-1 0 6,8 15-76,-6-13-33,0-1 1,0 0-1,0 1 0,1-1 1,-1 0-1,1 0 0,0 0 0,0-1 1,1 2 108,-3-3-179,1-1 1,0 1-1,-1 0 0,1 0 1,0-1-1,0 1 1,0-1-1,-1 0 1,1 1-1,0-1 1,0 0-1,0 0 1,0 0-1,0 0 1,0 0-1,-1-1 1,1 1-1,0-1 0,0 1 1,1-2 178,21-8-1152,0-7 549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23 14720,'-32'-18'5535,"29"18"-4319,-6-4 736,9 4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26399,'10'24'116,"0"1"1,-2-1-1,-1 1 0,-1 1 1,0 5-117,0 27-323,-3 1 0,-2 12 323,7-82 288,2 0-353,0 0-1,1 0 0,0 1 1,0 1-1,1 0 0,0 0 1,1 2-1,-1-1 0,2 1 1,-1 1-1,1 1 1,0 0-1,9-2 66,-19 6-86,1 0 0,-1 0 0,0 1 0,1 0 0,-1 0 1,0 0-1,1 0 0,-1 1 0,0-1 0,0 1 0,0 0 0,1 1 0,0 0 86,-2-1-13,-1 0 0,0 0 0,0 0-1,0 1 1,0-1 0,0 1 0,-1-1-1,1 1 1,0 0 0,-1 0 0,1 0-1,-1 0 1,1 0 0,-1 0 0,0 0-1,0 0 1,0 0 0,0 1 0,-1-1-1,1 0 1,0 1 0,-1-1 0,0 0-1,1 3 14,-1 0 67,0-1-1,-1 1 0,1 0 1,-1 0-1,0 0 0,0-1 1,-1 1-1,1 0 0,-1-1 1,0 0-1,0 1 1,-1-1-1,1 0 0,-1 0 1,0 0-1,0 0 0,0-1 1,-3 3-67,-8 8 491,-1-1 0,-1-1 1,-16 10-492,19-13 200,4-3 70,0-1-1,-1 1 0,-4 1-269,12-6-3,-1 0 0,1 0 0,-1 0-1,1 0 1,-1-1 0,0 1 0,1-1 0,-1 0-1,0 1 1,0-1 0,1 0 0,-1 0-1,0-1 1,-1 0 3,7-2-757,14-9-1662,-1 2 0,2 0-1,-1 2 1,1-1 0,12-2 2419,13-4-1386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70 13312,'-10'-25'6776,"9"20"-5642,-1 0 0,0 1 0,1 0 0,-1-1 0,-1 1 0,1 0 0,-1-1-1134,2 4 41,1 1 1,-1-1-1,1 0 1,-1 1-1,1-1 1,-1 1-1,1-1 1,-1 1 0,0-1-1,1 1 1,-1 0-1,0-1 1,0 1-1,1 0 1,-1 0-1,0-1 1,0 1-1,1 0 1,-1 0-1,0 0 1,0 0-1,0 0 1,1 0-1,-1 0 1,0 0-1,0 0-41,-1 1 31,0 0-1,1-1 0,-1 1 0,0 0 0,1 0 0,-1 0 1,0 0-1,1 0 0,-1 1 0,1-1 0,-1 1-30,-3 3 15,1 0-1,0 0 1,0 1-1,0 0 1,0 0-1,1 0-14,0-1 9,1 0-1,0 1 0,0-1 0,0 0 0,1 1 0,0-1 0,0 1 0,1 0 0,-1-1 0,1 1 0,0 0 0,0-1 0,1 1 0,0-1 0,0 1 1,0-1-1,1 1 0,0-1 0,0 1 0,0-1 0,0 0 0,1 0 0,0 0 0,0-1 0,1 1 0,-1-1 0,1 1 0,0-1 0,0 0 0,0-1 1,0 1-1,1-1 0,0 0 0,-1 0 0,1 0 0,1-1 0,-1 1 0,0-1 0,4 1-8,-6-2-11,0 0-1,-1 0 1,1-1-1,0 1 1,0-1 0,0 1-1,1-1 1,-1 0-1,0 0 1,0-1 0,0 1-1,0 0 1,0-1-1,0 0 1,0 0-1,-1 0 1,1 0 0,0 0-1,0 0 1,0-1-1,-1 0 1,1 1 0,-1-1-1,0 0 1,1 0 11,-1-1-41,1 0 0,-1 0 0,0 0 0,0 0 0,-1 0 0,1 0 0,-1 0 0,1 0 0,-1-1 0,0 1 0,0-1 0,0 1 0,-1-1 0,0 1 0,1-1 0,-1 1-1,0-1 1,0 0 0,-1 1 0,1-1 0,-1-1 41,-10-33-4268,1 15-4914,7 16 6121,6 6 1472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42 14208,'-15'-9'8268,"14"9"-3633,9 4-4104,14 10-575,-1 1 0,0 1 1,-1 1-1,-1 1 0,5 6 44,-16-17-14,11 12-10,-18-18 29,0 0 0,0 1 0,0-1 0,0 0 0,-1 0 0,1 1 0,0-1 0,-1 0 0,1 1 0,-1-1 0,1 0 0,-1 1 0,1 1-5,-2-3 6,1-1 1,-1 1-1,1 0 0,0 0 1,-1 0-1,1 0 1,-1-1-1,1 1 0,0 0 1,-1 0-1,1-1 1,0 1-1,-1 0 0,1-1 1,0 1-1,-1 0 1,1-1-1,0 1 0,0-1 1,-1 1-7,0-2 11,0-1 0,0 1 0,1-1 0,-1 1 0,0-1 0,1 1 0,-1-1 0,1 1 0,0-1 0,0 1 0,0-1 0,0 0 0,1 1 0,-1-1 0,1 1 0,-1-1 0,1 1-11,2-9 39,0 1 0,1-1 0,2-2-39,-3 6-29,1 0 0,0 1 0,0 0 0,0 0 0,1 0 1,0 0-1,0 1 0,0-1 0,1 1 0,-1 1 0,3-2 29,-3 3-391,-1 0-1,1 1 0,-1-1 0,1 1 1,0 1-1,0-1 0,4-1 392,-5 3-613,0-1 0,0 1 0,1-1 0,-1 1 1,0 0-1,0 1 0,0-1 0,0 1 0,0 0 0,2 0 613,23 11-1190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 2816,'-4'-10'1120,"8"10"-864,-1-8-64,1 8-96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 9984,'-27'-20'6453,"27"19"-4448,0 1-149,0 0-101,0 1-1535,1 0 0,-1 0 0,1 1 0,-1-1 0,0 0 0,1 0 0,-1 0 0,0 0 0,0 0 0,0 0 0,0 0 0,0 1 0,0-1 0,0 0 0,0 0 0,-1 0-220,-3 51 991,1 0 1,3 23-992,1-30 150,-1-3-421,1 0 1,3 0-1,2 0 0,6 25 271,-10-62-715,-1 0 1,1 1-1,0-1 0,2 5 715,-3-9-159,0 1-1,0-1 1,-1 0 0,1 0 0,0 0-1,0 0 1,0 0 0,0 0 0,0 0 0,0 0-1,0 0 1,1 0 0,-1-1 0,0 1-1,0 0 1,1-1 0,-1 1 0,0-1-1,1 0 1,-1 1 0,0-1 0,2 0 159,20-2-870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57 13952,'0'-1'163,"-1"-5"1084,-1 1 0,0 0 0,0-1-1,0 1 1,-1 0 0,-2-4-1247,4 8 193,0 0-1,0 0 0,0 0 0,0-1 1,0 1-1,-1 0 0,1 1 1,0-1-1,-1 0 0,1 0 1,0 0-1,-1 1 0,1-1 1,-1 1-1,1-1 0,-1 1 0,1 0 1,-1-1-1,0 1 0,1 0 1,-1 0-1,1 0 0,-1 0 1,1 0-1,-1 1 0,1-1 1,-2 0-193,-3 2 89,0 0 0,0 0 0,0 1 0,0 0 1,0 0-1,1 0 0,0 0 0,-1 1 1,1 0-1,0 0 0,1 0 0,-1 1 1,1 0-1,0 0 0,0 0 0,-1 2-89,0 0-15,1 0 0,0 0 0,0 1 0,1-1 0,0 1 0,0 0 0,1 0 0,0 0 0,0 0 0,1 1 0,0-1 0,0 5 15,2-11 4,-1 1-1,0 0 0,1 0 1,-1-1-1,1 1 0,0 0 1,0-1-1,0 1 0,0 0 0,1-1 1,-1 0-1,1 1 0,-1-1 1,1 0-1,0 0 0,0 0 0,0 0 1,0 0-1,0 0 0,0 0 1,0-1-1,1 1 0,-1-1 1,1 0-1,-1 0 0,1 1 0,0-2 1,-1 1-1,3 0-3,-2 0 8,0 0 0,1 0 0,-1-1 0,0 1 0,1-1 0,-1 0 0,1 0 0,-1 0 0,0-1 0,1 1 0,-1-1 0,1 0 0,-1 0 0,0 0 0,0 0 0,0 0 0,1-1 0,-1 1 0,-1-1 0,1 0 0,0 0 0,0 0 0,-1-1 0,2 0-8,-3 2-137,0 0-1,0-1 0,-1 1 0,1 0 1,0-1-1,-1 1 0,1 0 0,0-1 1,-1 1-1,0-1 0,1 1 0,-1-1 0,0 1 1,0-1 137,0-1-1566,0 0 0,0 0 0,-1 0 1,1 0-1,-1 0 0,0 0 0,0 0 0,0 0 1,-1-2 1565,2 0-1808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7552,'-1'-3'859,"0"-1"-1,0 1 1,-1 0 0,1-1 0,-1 1-1,0 0 1,0 0 0,0 0 0,-2-1-859,4 3 299,-1 0 0,0 0 0,0 0 0,0 1 0,0-1 0,0 0 1,0 1-1,0-1 0,0 1 0,0-1 0,0 1 0,0 0 0,-1-1 1,1 1-1,0 0 0,0 0 0,0-1 0,0 1 0,-1 0 0,1 0 1,0 1-1,0-1 0,0 0 0,-1 0 0,1 0 0,0 1 0,0-1 1,0 1-1,0-1 0,0 1 0,-1 0-299,-2 2 171,-1 0-1,1 0 1,0 1 0,0 0 0,0 0 0,1 0-1,-1 0 1,1 0 0,0 1 0,-1 1-171,-6 12 777,-8 19-777,14-29 103,1 0 0,1 0 0,-1 0 0,2 0 0,-1 1 0,1-1 0,0 8-103,0-12 17,1 1 0,1-1 0,-1 1 0,0-1 0,1 0 0,0 1 0,0-1 0,0 0 0,1 1 0,-1-1 0,1 0 0,0 0 0,0 0 0,1-1 0,0 3-17,-2-5 9,0 0 0,-1-1 1,1 1-1,0 0 0,0 0 0,-1 0 0,1-1 0,0 1 0,0 0 1,0-1-1,0 1 0,0-1 0,0 1 0,0-1 0,0 1 1,0-1-1,0 0 0,0 1 0,0-1 0,0 0 0,1 0 0,-1 0 1,0 0-1,0 0 0,1 0-9,-1-1 19,1 1 0,-1-1 0,0 0 0,1 0 0,-1 0 0,1 0 0,-1 0 0,0 0 0,0 0 0,0 0 0,0 0 0,0-1 0,0 1 0,0 0 0,1-1-19,2-7 78,1 0 1,-1 0 0,-1 0-1,1 0 1,-2 0-79,2-4 22,-1 0 0,0 0 0,-2-1 1,1 1-1,-1 0 0,-2-10-22,5 37-50,-1 1 0,2-2 0,0 1 0,0 0 0,1-1 0,4 6 50,15 22-80,10 12 80,12 17-4,-42-62 11,0 1 0,-1 0 0,0 0 0,0 0 0,-1 0 0,0 1 0,0 0 0,-1-1 0,-1 1 0,1 0 0,-2 0 0,1 0 0,-1 0 0,-1-1 0,0 1 0,0 0 0,-1 0 0,0 0 0,-1-1 0,0 1 0,0-1 0,-1 0 0,-1 0 0,1 0-1,-1-1 1,-4 5-7,5-7 18,-1 0 0,1 0-1,-2 0 1,1-1 0,-1 0-1,0 0 1,0 0-1,0-1 1,0 1 0,-1-2-1,0 1 1,0-1 0,-1 1-18,1-2 25,1 0 0,0-1 0,0 0 0,-1 0 0,1 0 0,0-1 0,-1 0 0,1 0 0,-1-1 0,1 1 0,0-1 0,0-1 0,-1 1 0,1-1 0,0 0 0,-1-1-25,0 0 17,1 0 0,-1 0 1,1-1-1,0 0 0,0 0 1,0 0-1,0-1 0,1 0 0,0 0 1,-2-2-18,5 4-196,0 0 0,0 0 1,0 0-1,0 0 0,1-1 1,-1 1-1,1 0 0,0-1 1,0 1-1,0-1 0,0 0 1,0 1-1,1-1 1,0 0-1,0 1 0,0-1 1,0 0-1,1 1 0,-1-1 1,1 1-1,0-3 196,3-5-805,1 0 1,0 0 0,0 1-1,1-1 1,0 1-1,7-7 805,21-30-944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335 185 12288,'-26'10'7909,"-6"1"-3797,-1-2-2363,-1-2 0,-10 0-1749,34-6 110,1 0-1,-1-1 1,0 0 0,1 0 0,-1-1 0,0 0 0,1-1 0,-1 0 0,1-1 0,-6-2-110,11 4 14,1-1 1,0 1-1,0-1 1,0 1-1,0-1 0,0 0 1,0 0-1,1 0 1,-1-1-1,1 1 1,-1-1-1,1 1 0,0-1 1,0 0-1,0 1 1,1-1-1,-1 0 1,0-1-1,1 1 1,0 0-1,0 0 0,0-1 1,0 1-1,1 0 1,-1-1-1,1 1 1,0 0-1,0-1 0,0 1 1,0-1-1,0 1 1,1-1-1,0 1 1,-1 0-1,2-1-14,0-2-21,0-1 0,1 0-1,0 1 1,0 0 0,1 0 0,0 0-1,0 0 1,0 1 0,1-1 0,0 1-1,0 0 1,0 0 0,1 1 0,-1 0-1,1 0 1,5-3 21,-4 3-145,1 1-1,-1 0 1,1 0 0,-1 1-1,1 0 1,0 0-1,8 0 146,-13 2-106,0-1-1,0 1 0,0 0 0,0 0 1,0 1-1,0-1 0,0 1 1,0-1-1,0 1 0,0 0 1,0 0-1,0 1 0,0-1 0,0 0 1,-1 1-1,1 0 0,-1-1 1,1 1-1,-1 0 0,1 0 1,0 2 106,-2-2-49,1 0 1,-1 0-1,0 1 1,0-1-1,-1 0 1,1 0-1,0 1 1,-1-1-1,1 1 1,-1-1-1,0 0 1,0 1 0,0-1-1,0 1 1,0-1-1,-1 2 49,-9 41 137,9-38-138,0-7-91,1 1 1,0 0 0,0-1 0,-1 1 0,1 0 0,0-1 0,0 1-1,0 0 1,0-1 0,0 1 0,0 0 0,0 0 0,0-1 0,0 1-1,0 0 1,1-1 0,-1 1 0,0 0 0,0-1 0,1 1-1,-1 0 1,0-1 0,1 1 0,-1-1 0,1 1 0,-1-1 0,1 1-1,-1-1 1,1 1 0,-1 0 91,2-1-314,0 1 0,0 0-1,0 0 1,0-1 0,0 1-1,0-1 1,0 0 0,0 0-1,1 0 1,-1 0 0,1 0 314,26-2-1318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1:30.2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10 11648,'-7'-6'2471,"3"3"-393,3 4 4642,0 1-6461,1-1 1,-1 1 0,1 0 0,-1-1-1,1 1 1,-1 0 0,0-1-1,0 1 1,0-1 0,0 1-260,-6 8 645,-20 35 237,16-30-593,1 1 0,1 1 0,-7 15-289,-3 21 328,1 2 0,-5 36-328,17-62 41,1-1 0,2 1 0,1 0-1,1 0 1,2 9-41,0-22-7,1 0-1,1 0 1,0 0-1,1-1 0,1 1 1,0-1-1,1 0 1,1 0-1,0-1 0,3 3 8,-3-6-104,7 12-2496,-12-21 1530,0 1 0,-1-1 0,1 0 0,0-1 1,1 1-1,-1 0 0,0-1 0,3 2 1070,11 5-3381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44 14464,'-6'-7'1742,"-14"-16"1727,19 21-3017,-1 1 1,1 0-1,0 0 1,-1 0-1,1 0 1,-1 0 0,1 0-1,-1 0 1,0 1-1,1-1 1,-1 0-1,0 1 1,0 0 0,1-1-1,-2 1-452,2 0 75,0 0-1,1 0 1,-1 1 0,1-1-1,-1 0 1,1 0-1,-1 1 1,1-1 0,-1 0-1,1 1 1,-1-1-1,1 0 1,0 1 0,-1-1-1,1 1 1,0-1-1,-1 1 1,1-1 0,0 1-1,-1-1 1,1 1-1,0 0-74,-6 13 141,6-14-120,-2 7-8,0 1-1,1-1 1,0 1 0,0-1 0,1 1-1,0-1 1,0 1 0,1-1 0,0 1-1,0-1 1,0 0 0,2 3-13,-2-6 0,0 0 0,0-1 1,1 1-1,-1-1 0,1 1 1,0-1-1,0 0 0,0 0 0,0 0 1,0 0-1,1 0 0,-1 0 0,1 0 1,0-1-1,0 1 0,0-1 1,0 0-1,0 0 0,1 0 0,-1-1 1,1 1-1,-1-1 0,1 0 1,-1 1-1,3-1 0,0-1 13,0 1 1,1-1-1,-1 0 1,0-1 0,0 1-1,1-1 1,-1-1-1,0 1 1,4-2-14,10-5-73,-1 0-1,5-3 74,-9 3-98,21-10-97,-11 5-85,19-6 280,-43 18 0,13-2-12,-14 3 13,1 1 0,-1-1 0,1 0 0,-1 0 0,1 1 0,-1-1 0,1 0 0,-1 1 0,1-1 0,-1 1 0,0-1 0,1 0 0,-1 1 0,0-1 0,1 1 0,-1-1 0,0 1 0,1-1 0,-1 1 0,0-1 0,0 1 0,0-1 0,0 1 0,0-1 0,1 1 0,-1 0 0,0-1-1,0 1 1,0-1-1,1 35 160,-1-27-228,0-1-1,0 1 1,1 0 0,0-1-1,0 1 1,2 5 68,-2-12-170,-1 1 1,1-1 0,0 0-1,0 1 1,0-1-1,-1 0 1,1 0-1,0 0 1,1 0 0,-1 0-1,0 0 1,0 0-1,0 0 1,0 0 0,1 0-1,-1-1 1,0 1-1,1 0 1,-1-1-1,1 0 1,-1 1 0,1-1-1,-1 0 1,1 1-1,-1-1 1,1 0 0,-1 0-1,1 0 1,-1 0-1,1-1 170,17-2-656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3:5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56 304 13696,'-17'2'4511,"11"-2"1776,16-2-3987,12 1-2063,0-2 1,0 0-1,0-1 0,0-1 0,0-1 1,10-5-238,-27 10 12,-1-1 1,0 0-1,0 0 1,0 0 0,0 0-1,-1-1 1,1 1-1,0-1-12,-4 2-2,1 0 0,0 1-1,-1-1 1,1 1-1,0-1 1,-1 0-1,1 0 1,-1 1 0,1-1-1,-1 0 1,0 0-1,1 0 1,-1 1 0,0-1-1,1 0 1,-1 0-1,0 0 1,0 0 0,0 0-1,0 0 1,0 0-1,0 0 1,0 1 0,0-1-1,0 0 1,0 0-1,0 0 1,-1 0 0,1 0-1,0 0 1,-1 1-1,1-1 1,-1 0 0,1 0-1,-1 0 1,1 1-1,-1-1 1,1 0-1,-1 1 1,0-1 0,1 0-1,-1 1 1,0-1-1,0 1 3,-4-5-31,0 1-1,-1 1 0,0-1 0,0 1 0,0 0 0,-1 0 1,1 0-1,-1 1 32,-58-15-25,11 3 160,49 13-86,-1-1 0,1 0 0,0-1 0,0 1 0,0-1 0,0 0 0,0 0 0,0 0 0,1-1 0,0 1-49,2 1 22,1 0-1,0 1 1,-1-1 0,1 0-1,0 1 1,0-1 0,1 0 0,-1 0-1,0 0 1,0 0 0,1 0 0,0 0-1,-1 0 1,1 0 0,0 0 0,0 0-1,0 0 1,0 0 0,0 0-1,0 0 1,1 0 0,-1 0 0,1 0-1,-1 0 1,1 0 0,0 0 0,0 0-1,-1 1 1,2-1 0,-1-1-22,2-2 40,1 0 0,-1-1 0,1 2 0,0-1 0,0 0 0,0 1 0,1 0 0,-1 0 0,1 0 0,0 1 0,0-1 0,3 0-40,-5 2-193,1 1 1,-1 0-1,1-1 0,-1 1 1,1 0-1,-1 1 0,1-1 1,-1 1-1,4-1 193,-4 2-561,0-1 1,0 0-1,0 1 0,0-1 0,-1 1 0,1 0 1,0 0-1,0 0 0,-1 0 0,1 0 1,-1 1-1,1-1 0,0 1 561,13 11-2821,1 8 1296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3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25 9344,'2'-8'2065,"-2"7"-1648,0-1 1,1 1-1,-1-1 1,1 1-1,-1-1 1,1 1-1,0-1 1,-1 1-1,1-1 1,0 1-418,0 0 2165,0 11 2619,-4 6-3440,-3 0-1155,-1-1 1,0 0-1,-1-1 1,-1 0 0,0 0-1,-8 8-189,-14 22 100,2 5-189,2 1-1,2 2 1,2 0 0,-5 26 89,24-63-427,4-10-567,4-8-1393,14-28-7896,-9 11 6625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12800,'0'0'139,"1"0"0,-1 0 0,0 0 1,0 0-1,0 0 0,0 0 1,0 0-1,0 0 0,0 0 0,0 0 1,0 0-1,0 0 0,0 0 1,1 0-1,-1 0 0,0 0 0,0 0 1,0 0-1,0 0 0,0 0 1,0 0-1,0 0 0,0 0 0,0 0 1,0-1-1,0 1 0,0 0 1,0 0-1,0 0 0,0 0 0,0 0 1,0 0-1,0 0 0,0 0 1,0 0-1,0 0 0,0 0 0,0-1 1,0 1-1,0 0 0,0 0 0,0 0 1,0 0-1,0 0 0,0 0 1,0 0-1,0 0 0,0 0 0,0 0 1,0 0-1,0-1 0,0 1 1,0 0-140,12 8 2860,15 13-1124,-6-1-1439,-2 0 1,0 2-1,-1 0 0,-2 1 1,0 1-1,-1 0 0,-1 1 1,8 23-298,-9-19-567,-2 0 0,-1 1 1,-1 0-1,0 12 567,-5-25-561,-3-15-24,0 1 1,0 0-1,0-1 0,-1 1 1,1 0-1,-1 0 0,0 0 0,1-1 1,-1 1-1,-1 0 0,1 0 0,0 0 1,-1-1-1,1 1 0,-1 0 1,0 0-1,-1 2 585,-5 3-1013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 11904,'-9'2'1369,"7"-2"-1067,1 0-1,-1 0 1,0 1-1,1-1 0,-1 0 1,1 1-1,-1 0 1,1-1-1,-1 1 0,1 0 1,0 0-1,-1-1 0,1 1 1,-1 1-302,2-2 99,0 0 0,0 0-1,-1 1 1,1-1 0,0 0 0,0 0 0,0 0 0,0 0 0,0 0 0,0 0-1,0 0 1,0 1 0,0-1 0,0 0 0,0 0 0,0 0 0,0 0 0,0 0-1,0 0 1,0 1 0,0-1 0,0 0 0,0 0 0,0 0 0,0 0 0,0 0-1,0 1 1,0-1 0,0 0 0,0 0 0,0 0 0,0 0 0,0 0 0,0 0-1,0 0 1,0 1 0,0-1 0,0 0 0,1 0 0,-1 0 0,0 0 0,0 0-99,8 4 1391,14 2-514,8-2-295,0-1 1,1-1-1,19-1-582,93-11-216,-118 6-2035,0 0 0,0-2 1,2-2 2250,-4 1-966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10 225 12032,'-9'4'4479,"9"-1"-3487,0-3 768,0 0 192,9-3-608,2-4-32,6-8-576,11-11-192,3-2-320,6-4-32,-5 0 32,-4 3-736,-7 8-288,-10 3-2304,-3 3-992,-11 9 2113,-6 6 991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 12288,'-13'-6'3249,"7"5"2856,14 11-3561,5 1-2104,0 0 0,1 0 0,0-2 0,0 1 0,15 5-440,-1 1 381,125 79 303,-102-63-5000,-39-24 2748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4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36 13312,'-21'0'4991,"18"-3"-3871,-1 0 1024,4 3 160,0-5-1056,4 2-256,-1-1-704,2 1-224,3-4-32,0 4-2080,-1-2-928,-2 13 1504,4 2 704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5 165 7680,'-4'0'2880,"8"-4"-2240,1 1 1248,-1-1 384,4 1-481,4-8-95,4-4-544,0-2-160,4-1-576,0-3-96,0 3-96,-4 0-192,-4 3 0,0 5-2304,1 3-992,-1 7 1633,0 3 799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26 8192,'0'-2'511,"0"0"1,1 0-1,-1-1 1,0 1-1,1 0 1,0 0-1,-1 0 1,1 1-1,0-1 1,0 0-1,0 0-511,0 0 2080,-1 2-96,0 0-155,10 8 1681,-9-6-3387,0 1 1,0 0 0,0-1 0,-1 1 0,1 0 0,-1-1-1,0 1 1,0 0 0,0-1 0,0 1 0,0 0-1,-1 0 1,0 2-124,-12 38 386,5-20-216,-89 281-53,93-291-2079,-1 0-1,-6 11 1963,9-21-3683,1-6 364,1-8 381,0 11 2969,3-17-1236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1:30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3 11520,'-12'-3'4288,"12"6"-3329,0-6 1217,0 3 288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6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 12800,'-12'-11'4831,"17"7"-3775,-1 4 704,-4 0 32,8 0-576,4 0-64</inkml:trace>
  <inkml:trace contextRef="#ctx0" brushRef="#br0" timeOffset="1">49 0 25727,'3'0'72,"-1"1"1,1-1-1,-1 1 0,1 0 1,-1 0-1,1 0 0,-1 0 0,0 0 1,0 0-1,1 0 0,-1 1 0,0-1 1,0 1-1,0 0 0,-1 0 0,1-1 1,0 1-1,-1 0 0,1 0 0,-1 1 1,0-1-1,1 0 0,0 2-72,3 7 83,-1 0 0,1 0 1,-2 0-1,2 7-83,12 59 133,-9-40-172,1 1 0,2-1 0,11 23 39,-10-34-393,15 21 393,4 8-1404,-28-43-685,-3-12 1894,0 0-1,0 1 0,0-1 0,0 0 1,0 0-1,-1 1 0,1-1 0,0 0 1,0 0-1,0 0 0,0 1 0,-1-1 1,1 0-1,0 0 0,0 0 1,0 1-1,-1-1 0,1 0 0,0 0 1,0 0-1,0 0 0,-1 0 0,1 1 1,0-1-1,0 0 0,-1 0 196,-11 0-5209,2-2 5041,-9-2-834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75 8320,'-36'0'3168,"32"-6"-2464,4 1 1760,0 5 703,7-3-703,10-4-320,6 0-800,10-1-320,3 2-576,4-1-64,1-1 32,3 5-160,5-4 0,-2 3-1056,-7 1-416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7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90 363 8704,'0'18'4611,"0"21"3847,0-36-8140,-1 0 1,1 0-1,-1 0 0,0 0 0,1 0 1,-2 0-1,1 0 0,0-1 0,0 1 1,-1 0-1,0 0-318,2-3 41,0 1 1,-1-1 0,1 0-1,0 1 1,0-1-1,-1 0 1,1 1-1,0-1 1,-1 0 0,1 0-1,0 1 1,-1-1-1,1 0 1,0 0-1,-1 0 1,1 1 0,-1-1-1,1 0 1,0 0-1,-1 0 1,1 0-1,-1 0 1,1 0-1,-1 0 1,1 0 0,0 0-1,-1 0 1,1 0-1,-1 0 1,1 0-1,-1 0 1,1 0 0,0-1-1,-1 1 1,1 0-1,-1 0 1,1 0-1,0-1 1,-1 1 0,1 0-1,0 0 1,-1-1-1,1 1 1,0 0-1,0-1 1,-1 1-1,1 0 1,0-1 0,0 1-1,-1-1 1,1 1-1,0 0 1,0-1-1,0 1-41,-10-24 171,10 24-160,-12-45 67,2-1 0,2-1 0,2 1 0,2-2-78,-1 2 3,4 33-21,-1 1-14,1 0-1,0-1 1,1 1-1,2-10 33,-2 20-10,0-1 0,1 0-1,-1 0 1,1 1 0,0-1 0,0 0-1,0 1 1,0-1 0,0 1 0,0-1-1,1 1 1,-1-1 0,1 1-1,0 0 1,0 0 0,0 0 0,0 0-1,0 0 1,0 0 0,0 1 0,1-1-1,-1 1 1,2-1 10,1 0-195,0 0 0,1 0-1,0 0 1,-1 1 0,1-1-1,0 2 1,-1-1 0,1 1-1,0-1 1,5 2 195,-8-1-217,0 1 0,1-1 0,-1 1 0,0 0 0,1 0-1,-1 1 1,0-1 0,0 0 0,0 1 0,0 0 0,0 0 0,0 0 0,-1 0-1,1 0 1,0 1 0,-1-1 0,0 1 0,1 0 217,14 28-747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30 14720,'-12'0'5439,"17"0"-4223,2 0 352,1 3-128,4-3-576,1 0-96,15 0-320,-4 0-128,16-3-160,-4-1-128,8-4 0,13-2-2016,-21 7-896,-8-2 1472,4 13 672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8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12032,'2'-2'11403,"7"1"-7127,18 0-5786,-12 0 2295,69-8-793,-25 2-3515,-53 6 1478,1 1 0,0 0 0,0 1 0,-1 0-1,6 1 2046,14 5-3837,-8 4 1997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41 13312,'-7'-5'4991,"7"5"-3871,12 0 448,-12 0 0,7 0-480,14-3 0,-5 0-416,-4-1-160,12 1-288,-3-1-96,6 1 0,-2 0-160,6-2 32,-3 2-1760,5-1-736,-5 4 1184,5 0 640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8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47 9728,'0'-2'711,"-1"0"-1,0 0 1,0 0 0,0 0 0,0 0 0,0 1 0,-1-1 0,1 0 0,0 1 0,-1-1-1,1 1 1,-1-1 0,0 1-711,-1-1 694,0 0 0,0 0 0,-1 0 0,1 1-1,0 0 1,-1-1 0,-1 1-694,-8-2 898,0 1 0,0 0 0,-13 0-898,22 2 82,-7 0 95,1 0 0,0 0 0,-1 1 0,1 0 0,0 1 0,0 0 0,0 1 0,0 0 0,0 0 0,-5 4-177,10-5 6,-1 1 0,1 0 0,0 0 1,1 1-1,-1-1 0,0 1 0,1 0 1,0 1-1,0-1 0,0 1 0,1 0 0,0-1 1,-1 1-1,2 1 0,-1-1 0,0 0 0,1 1 1,0-1-1,1 1-6,0-2-7,0-1 1,1 0-1,-1 0 1,1 1-1,0-1 1,0 0 0,0 1-1,1-1 1,-1 0-1,1 0 1,-1 1-1,1-1 1,0 0-1,1 0 1,0 3 6,1-2 12,0 1-1,0 0 1,0-1 0,0 1 0,1-1 0,0 0 0,0 0 0,0-1 0,2 2-12,3 1-93,-1 0 0,1-1 1,0 0-1,0-1 0,1 0 0,-1 0 1,1-1-1,0 0 0,0-1 0,8 2 93,20-3-1491,-31-2 450,1 0 1,-1 0-1,0 0 0,1-1 1,-1 0-1,0-1 0,0 0 1,0 0-1,0 0 0,4-3 1041,16-11-1402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9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49 12800,'-13'-30'4202,"13"30"-4056,-1-1-1,1 1 1,0-1-1,-1 0 0,1 1 1,0-1-1,-1 0 1,1 1-1,0-1 1,0 0-1,0 1 1,0-1-1,-1 0 1,1 0-1,0 1 1,0-1-1,0 0 1,1 1-1,-1-1 0,0 0 1,0 0-146,1-1 630,1 0 3406,4 7-2653,1 11-1199,-1 0 1,-1 0-1,-1 1 1,0-1 0,1 14-185,-3-16-28,6 43-806,3-1 0,12 36 834,13 10-8667,-32-89 7905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9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72 12032,'-45'-21'4575,"45"21"-3583,-12-7 1504,12 7 416,0 0-1088,0 0-352,12 0-704,-3 0-256,27-8-288,-4 5-32,23-4 32,-6-1-192,15 2 0,-12 2-2080,5 1-864,-8-1 1408,-2 8 736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0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359 133 11392,'-5'3'9529,"-8"8"-7376,8-7-1137,-2 0-636,0 1 1,0-1-1,-1-1 0,1 1 1,-1-1-1,0-1 1,-8 3-381,-9 0 1251,-23 3-1251,39-8 97,0 0-1,0 0 0,1 0 1,-1-1-1,0-1 0,0 1 1,0-1-1,1-1 0,-1 0 0,1 0 1,0-1-1,-1 0-96,4 2-2,1 0 0,0-1 0,-1 1 0,1-1 0,1 0-1,-1 0 1,0 0 0,1-1 0,-1 1 0,1-1 0,0 0 0,0 0 0,1 0 0,-1 0 0,1 0-1,0 0 1,0-1 0,0 1 0,1-1 0,-1 0 0,1 1 0,0-5 2,1 5-42,0 0 1,1 0-1,0 0 1,0 0 0,0 1-1,0-1 1,0 0-1,1 0 1,-1 1-1,1-1 1,0 1-1,0-1 1,1 1-1,-1 0 1,1 0 0,-1 0-1,1 0 1,0 0-1,0 1 1,0-1-1,0 1 1,4-2 41,-6 4-10,-1-1 0,1 1 0,-1-1 1,1 1-1,0 0 0,0-1 0,-1 1 1,1 0-1,0-1 0,-1 1 0,1 0 0,0 0 1,0 0-1,0 0 0,-1 0 0,1 0 0,0 0 1,0 0-1,-1 0 0,1 0 0,0 0 0,0 0 1,-1 1-1,1-1 0,0 0 10,-1 1 3,0-1 0,1 0-1,-1 1 1,0-1 0,0 1-1,0-1 1,1 1 0,-1-1 0,0 0-1,0 1 1,0-1 0,0 1 0,0-1-1,0 1 1,0-1 0,0 1-1,0-1 1,0 1 0,0-1 0,0 1-1,0-1 1,0 0 0,-1 1-1,1-1 1,0 1 0,0-1 0,0 1-1,-1-1 1,1 0 0,0 1-1,0-1 1,-1 0 0,1 1 0,0-1-1,-1 0 1,1 1 0,-1-1-3,-2 3 26,1-1-1,-2 1 1,1-1 0,0 1 0,0-1 0,-1 0 0,0-1-1,1 1 1,-3 0-26,1 0-513,1 0 0,0 0 0,0 0 1,0 1-1,0-1 0,0 2 513,3-3-697,0 0 0,-1 0-1,1 0 1,0 1 0,0-1 0,0 0 0,1 1 0,-1-1 0,0 1 0,0-1 0,1 1-1,-1 0 698,1-1-352,0-1 200,0 1 0,-1-1 0,1 1-1,0-1 1,0 1 0,0-1 0,0 1-1,0-1 1,0 1 0,0-1 0,0 1-1,0-1 1,0 1 0,0-1 0,0 1-1,0-1 1,0 1 0,1-1 0,-1 1-1,0 0 153,15 9-1802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1:30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24159,'0'18'1728,"0"8"-928,0 10-320,0 8-128,0-1-192,4-10-32,0-4-128,0 2-32,1-10-32,-2 0-64,1-1-352,1-6-160,-1-4-1504,-1-2-672,2-4-3551,-5-8-1569,5-7 4160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48 7296,'19'-8'2368,"-18"8"-2256,-1 0-1,0 0 1,0 0 0,0 0 0,1 0-1,-1 0 1,0 0 0,0 0 0,0 0 0,0 0-1,1 0 1,-1 0 0,0-1 0,0 1 0,0 0-1,0 0 1,1 0 0,-1 0 0,0 0 0,0 0-1,0 0 1,0 0 0,0-1 0,1 1 0,-1 0-1,0 0 1,0 0 0,0 0 0,0-1 0,0 1-1,0 0 1,0 0 0,0 0 0,0 0 0,0-1-1,0 1 1,0 0 0,0 0 0,0 0-1,0-1 1,0 1 0,0 0 0,0 0 0,0 0-1,0 0 1,0-1 0,0 1 0,0 0 0,0 0-1,0 0 1,0 0 0,0-1 0,0 1 0,0 0-1,-1 0 1,1 0 0,0 0 0,0 0 0,0-1-1,0 1 1,0 0 0,0 0 0,-1 0 0,1 0-112,-10-4 6356,10 3-6769,-12-4 1242,1 0-1,-1 1 1,0 0 0,0 1 0,-8-2-829,15 5 44,-1-1 0,0 1 1,1 0-1,-1 0 0,1 1 1,-1 0-1,0 0 0,1 0 1,0 1-1,-1-1 0,1 1 1,0 1-1,-4 1-44,-9 6-3,1 0-1,1 1 1,0 1 0,1 0-1,0 1 1,0 1 0,-1 4 3,9-10-16,0 0 0,1 1 1,0 0-1,1 0 0,0 0 0,-3 9 16,6-12-8,0 1 0,0-1 0,0 0 0,1 0-1,0 1 1,1-1 0,-1 1 0,1-1-1,1 1 1,-1-1 0,1 4 8,1-4-2,-1-1-1,1 1 1,-1 0 0,2-1 0,-1 1-1,1-1 1,-1 1 0,1-1 0,1 0 0,-1 0-1,1-1 1,0 1 0,0-1 2,2 2-9,1 0 1,0-1-1,0 0 0,0 0 1,1 0-1,0-1 1,0 0-1,4 1 9,5 1-4,1-1 0,0-1 1,0 0-1,0-1 0,1-1 0,-1-1 1,0 0-1,4-2 4,-13 1 2,-1-1 1,0 0-1,0-1 1,0 0-1,0 0 1,8-4-3,-14 6-7,0-2 0,0 1 1,0 0-1,0 0 0,0-1 0,0 1 1,0-1-1,0 1 0,0-1 1,-1 0-1,1 0 0,0 0 7,-2 1-7,1 0 0,0-1 0,-1 1 0,1 0 0,-1-1 0,1 1 0,-1-1 0,0 1 0,0-1 0,0 1 0,1 0 0,-1-1 0,-1 1 0,1-1 0,0 1 0,0-1 0,0 1 0,-1-1 0,1 1 0,-1 0-1,1-1 9,-2-1-10,0 0 0,1 0 0,-1 0 0,0 0 1,-1 1-1,1-1 0,0 0 0,-1 1 1,1 0-1,-1 0 0,0 0 0,0 0 1,0 0-1,0 0 0,0 1 0,0-1 1,-1 1-1,-1-1 9,-12-3-48,0 0-1,0 1 1,-5 1 48,8 0-7,9 2 4,-7-1-56,0 0-1,-1 0 1,-6 1 59,16 0-44,8-1 27,17-2 73,81-10-3,-92 12 349,7 0-2826,0 0 0,12 0 2424,-24 3-1349,-1-1-1,1 0 1,-1 1-1,1 0 1,-1 1-1,1-1 1,-1 1-1,0 0 1,1 0-1,2 2 1350,15 12-2181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31 13696,'-50'-27'8111,"36"24"-4011,-9 6-2723,8 0-1338,2 2 0,-1-1 0,0 2 0,1 0 0,0 0 0,0 1 0,1 1 0,0 0 0,0 1 0,-3 3-39,15-12-5,-1 1 0,1-1 0,-1 1 0,0-1 0,1 1 0,-1 0 0,1-1 0,-1 1 0,1 0 0,-1-1 0,1 1 0,0 0 0,-1-1 0,1 1 0,0 0 0,0 0 0,0 0 0,-1-1 0,1 1 0,0 0 5,0 0-2,1-1 0,-1 0 1,0 1-1,0-1 0,1 0 0,-1 1 1,0-1-1,1 0 0,-1 1 0,0-1 0,1 0 1,-1 0-1,1 1 0,-1-1 0,0 0 1,1 0-1,-1 0 0,1 0 0,-1 1 1,0-1-1,1 0 0,-1 0 0,1 0 0,-1 0 1,1 0 1,4 0 0,1 0 0,-1 0 0,0-1 0,1 1 0,0-2 0,49-8 72,-23 3-164,0 1 1,0 2-1,31 0 92,-61 4-40,0 0 0,1 0-1,-1 0 1,1 1 0,-1-1 0,0 1-1,1-1 1,-1 1 0,0 0 0,0 0 0,1 0-1,-1 0 1,0 1 0,0-1 0,0 1-1,0-1 1,-1 1 0,1-1 0,0 1-1,-1 0 1,1 0 0,-1 0 40,1 0-429,-1-1-1,1 1 1,0-1 0,-1 1 0,1-1 0,0 0-1,0 0 1,0 0 0,-1 0 0,1 0-1,0 0 1,0-1 0,1 1 0,-1-1 0,0 1-1,0-1 1,0 0 429,5 1-1542,-1-1 0,0-1 0,0 1-1,0-1 1,3-1 1542,14-4-1322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88 12544,'-7'-15'1562,"-9"-22"2753,15 30-3671,0 5-188,1-1 1,-1 0 0,0 1 0,0-1 0,0 1 0,0-1-1,0 1 1,-1-1-457,-4-3 2786,4 11-1312,3 17-1158,15 34-336,-7-29-109,-2 0 0,-1 3 129,-4-21-68,-1-1 1,-1 0-1,1 1 1,-1-1 0,-1 0-1,1 1 1,-1-1-1,-1 0 1,0 2 67,1-7-15,0-1-1,0 1 1,1-1 0,-1 1-1,1-1 1,0 1 0,0 0 0,0-1-1,0 1 16,0-2-12,0-1-1,0 1 1,0-1-1,1 0 1,-1 1-1,0-1 1,0 1-1,1-1 1,-1 1-1,0-1 1,0 0-1,1 1 1,-1-1-1,1 1 1,-1-1-1,0 0 1,1 0-1,-1 1 1,1-1-1,-1 0 13,1 1-31,1-1 0,-1 1-1,0-1 1,0 0 0,0 0 0,1 0-1,-1 0 1,0 0 0,0 0 0,1 0-1,-1 0 1,1 0 31,18-3-201,-2 0-390,0 1 0,14 0 591,-27 2-24,0 0 1,1 1-1,-1-1 1,0 1-1,0 0 1,0 1-1,1-1 0,-1 1 1,-1 0-1,1 0 1,3 3 23,-7-5 33,0 1 0,0 0 0,0-1 0,-1 1 0,1 0 1,0-1-1,-1 1 0,1 0 0,0 0 0,-1-1 0,1 1 1,-1 0-1,1 0 0,-1 0 0,0 0 0,1 0 1,-1 0-1,0 0 0,0 0 0,0 0 0,1 0-33,-1 2 65,-1-1 0,1 0 0,0 0 0,-1 1 0,1-1 0,-1 0 0,1 0 0,-1 0 0,0 0 0,0 0-65,-3 6 315,-1-1 1,1 1-1,-1-1 1,-6 6-316,5-7 203,0 0 1,0 0 0,0-1 0,-1 1 0,-5 2-204,8-5-5,0-1 1,1 0 0,-1 0-1,-1-1 1,1 1-1,0-1 1,0 0-1,-1 0 1,1 0 0,0 0-1,-4-1 5,6-1-1618,5 0 380,12-3-444,13 0 1100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126 105 14592,'-15'-3'1827,"-20"-6"3108,27 7-4438,0-1 763,-1 1 1,0-1 0,1-1-1,0 0 1,-8-4-1261,15 7 13,0 1 1,1-1 0,-1 1-1,1-1 1,-1 1 0,1-1-1,-1 1 1,0-1-1,1 1 1,0-1 0,-1 0-1,1 1 1,-1-1-1,1 0 1,0 0 0,0 1-1,-1-1 1,1 0 0,0 0-1,0 1 1,0-1-1,0 0 1,0 0 0,0 1-1,0-1 1,0 0-1,0 0 1,0 0 0,0 1-1,0-1 1,1 0 0,-1 1-1,0-1 1,0 0-1,1 0 1,-1 1 0,1-1-1,-1 0 1,1 1-1,-1-1 1,1 1 0,-1-1-1,1 0-13,2-2-46,0 1 1,0-1-1,1 1 0,-1 0 0,0 0 0,1 0 0,0 0 0,1 0 46,5-2-344,0 1 0,0 0 0,1 1 0,4-1 344,-12 3-195,0-1 0,0 1-1,-1-1 1,1 1 0,0 0-1,0 0 1,0 1-1,-1-1 1,1 0 0,0 1-1,0 0 1,-1 0 0,1 0-1,0 0 1,-1 0 0,1 0-1,-1 1 1,1-1 0,-1 1 195,-1-1-78,0 1 1,0-1 0,0 1-1,-1-1 1,1 1 0,0-1 0,-1 1-1,1-1 1,-1 1 0,0-1-1,0 1 1,0 0 0,1-1 0,-1 1-1,-1 0 1,1-1 0,0 1-1,0-1 1,-1 1 0,1-1 0,0 1-1,-1 0 1,0-1 0,1 0-1,-2 2 78,-3 20-2419,5-23 2301,0 0 1,0 0 0,0 0-1,0 0 1,0 0 0,0 0-1,0 1 1,0-1 0,0 0-1,0 0 1,0 0 0,0 0-1,0 0 1,0 0 0,1 1-1,-1-1 1,0 0 0,0 0-1,0 0 1,0 0 0,0 0-1,0 0 1,0 0-1,0 0 1,1 0 0,-1 0-1,0 0 1,0 0 0,0 0-1,0 1 1,0-1 0,1 0-1,-1 0 1,0 0 0,0 0-1,0 0 1,0 0 0,0 0-1,0 0 1,1-1 117,8 0-2571,1 0 641,11-2 736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 12288,'-8'-7'4958,"8"15"276,4 5-1862,1 0-4003,9 10 954,0 1 1,2-2-1,15 17-323,-31-39 24,0 1 0,0-1 0,1 0 0,-1 1 0,0-1 0,1 0 1,-1 1-1,0-1 0,1 0 0,-1 0 0,0 1 0,1-1 0,-1 0 0,0 0 0,1 0 0,-1 1 0,1-1 0,-1 0 0,0 0 0,1 0 0,-1 0 0,1 0 0,-1 0 0,1 0 0,-1 0 0,0 0 0,1 0 0,0 0-24,-1 0 29,0-1 0,1 1-1,-1-1 1,1 1-1,-1-1 1,0 1 0,1-1-1,-1 1 1,0-1-1,0 1 1,1-1-1,-1 0 1,0 1 0,0-1-1,0 1 1,0-1-1,0 0 1,0 1-29,1-34 567,-1 28-514,0 1 4,0 0 1,0-1-1,1 1 0,0 0 0,0 0 0,0 0 0,0 0 1,1 0-1,0 0 0,0 0 0,1 0 0,2-3-57,-2 4-3,0 0 0,0 1 0,0 0 0,0 0 0,1 0 0,-1 0 0,1 0 0,0 1 0,0-1-1,0 1 1,0 0 0,0 1 0,1-1 0,-1 1 0,1-1 3,9 0-592,-1 0 0,1 0 0,0 1 0,0 1 0,11 1 592,8 3-906,3 11 420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8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5 527 8448,'0'2'159,"1"9"6834,-1-11-6873,0 1-1,0-1 1,0 0 0,0 0-1,0 0 1,1 0-1,-1 0 1,0 0-1,0 1 1,0-1 0,0 0-1,0 0 1,0 0-1,1 0 1,-1 0 0,0 0-1,0 0 1,0 0-1,0 0 1,0 1-1,1-1 1,-1 0 0,0 0-1,0 0 1,0 0-1,0 0 1,0 0-1,1 0 1,-1 0 0,0 0-1,0 0 1,0 0-1,0 0 1,1 0-1,-1 0 1,0-1 0,0 1-1,0 0 1,0 0-1,0 0 1,1 0 0,-1 0-1,0 0 1,0 0-1,0 0 1,0 0-1,0-1 1,0 1 0,0 0-1,1 0 1,-1 0-1,0 0 1,0 0-1,0 0 1,0-1 0,0 1-1,0 0 1,0 0-1,0 0-119,1-2 207,0 1-1,0-1 1,0 0-1,0 1 1,0-1-1,-1 0 1,1 1-1,-1-1 1,1 0-1,-1 0 0,1 0 1,-1 0-1,0 1 1,0-3-207,-2-32 974,2 23-556,-15-145 584,15 154-985,-3-45 182,2-20-199,1 55-18,1-1 1,1 1-1,0 0 0,1 0 0,1 0 0,0 1 0,3-7 18,-5 14-17,1 0 1,0 0-1,1 1 0,-1-1 1,4-2 16,-5 5-22,0 1 0,0 0 0,1-1 0,-1 1 0,1 1 0,-1-1 1,1 0-1,0 1 0,0-1 0,0 1 0,0 0 0,0 0 0,1-1 22,4 1-431,-1 0 0,0 1-1,1 0 1,-1 0 0,1 1 0,-1-1 0,0 2-1,0-1 1,1 1 0,-1 0 0,0 0-1,0 1 1,-1 0 0,1 1 431,-4-3-153,2 1-202,-1 1 1,1-1 0,0 1-1,-1 0 1,2 2 354,0 1-349,0 0 1,-1 1-1,4 6 349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 13440,'-21'-21'5087,"25"14"-3967,13 7 416,-17 0-64,19 0-384,2 0 32,22 0-512,-6 0-128,15 0-288,-7 0-256,7 3-64,-8 1-2912,4 4-1216,-8-2 2144,0 6 1057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27 12032,'-3'-4'1243,"-1"1"1,1 0-1,-1 0 1,1 0-1,-3-1-1243,4 3 328,1 0 0,0 1 0,-1-1 1,1 0-1,0 1 0,-1-1 0,1 1 0,0 0 0,-1-1 0,1 1 0,-1 0 0,1 0 0,-1 0 0,1 0 0,-1 0 0,1 0 0,0 0 0,-1 1 0,1-1 0,-1 1-328,-1 0 92,0 0 0,1 1 0,-1-1-1,1 1 1,-1-1 0,1 1 0,-1 0 0,1 0 0,0 0 0,0 1 0,0-1 0,0 0 0,-1 3-92,2-3 29,0 0 0,0 0 1,0 0-1,0 0 1,1 0-1,-1 0 1,1 0-1,-1 0 1,1 0-1,0 0 1,0 0-1,0 0 1,0 0-1,0 0 0,0 0 1,0 1-1,1-1 1,-1 0-1,1 0 1,0 0-1,0 1-29,1 0 14,0 0 0,0 0 0,0 0 0,0 0 0,1 0 0,-1-1-1,1 1 1,-1-1 0,1 0 0,0 0 0,0 0 0,0 0 0,0 0 0,0-1 0,1 1-1,-1-1 1,0 0 0,1 0 0,0 0-14,2 1 29,0-1-1,0 0 0,0-1 1,1 1-1,-1-1 0,0 0 1,1-1-1,-1 1 0,0-1 1,0-1-1,1 1-28,4-3-460,0-1 0,0 0-1,0-1 1,0 0 0,3-4 460,0 1-3937,1 1-1,5-2 3938,-10 6-1055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73 12160,'-9'-14'6098,"-4"-8"1131,10 15-6186,-1-6-336,4 12-706,0 1 1,1-1 0,-1 1 0,-1-1 0,1 0-1,0 1 1,0-1 0,0 1 0,0-1 0,0 1-1,0-1 1,0 1 0,-1-1 0,1 1 0,0-1-1,-1 1 1,1-1 0,0 1 0,-1-1 0,1 1-1,0-1-1,10 9-261,-6-6 260,0 0 1,0 0-1,0 0 1,1-1 0,-1 1-1,0-1 1,1 0-1,-1-1 1,1 1 0,0-1-1,-1 0 1,1 0 0,-1 0-1,5-1 1,163-23 6,-170 24-4,1-1 0,-1 1 0,0 0 0,0-1 1,0 1-1,0 0 0,1 0 0,-1 1 1,0-1-1,0 0 0,0 1 0,0-1 1,2 2-3,-3-2-4,0 1 0,0 0 1,-1 0-1,1 0 0,0-1 1,-1 1-1,1 0 0,0 0 1,-1 0-1,1 0 0,-1 0 1,0 0-1,1 0 1,-1 0-1,0 0 0,1 1 1,-1-1-1,0 0 0,0 0 1,0 0-1,0 0 0,0 0 1,0 0-1,0 0 0,-1 1 1,1-1-1,-1 1 4,-1 9 281,1-6-639,1-1 1,-1 1 0,0 0-1,1 0 1,0 0 0,0 0-1,1 0 358,-1-3-257,1-1 0,-1 1-1,1 0 1,0-1 0,-1 1-1,1 0 1,0-1 0,0 1-1,0-1 1,0 0 0,0 1-1,0-1 1,1 0 0,-1 1-1,0-1 1,1 0 0,-1 0-1,1 0 1,-1 0-1,1 0 1,-1-1 0,2 1 257,16 7-534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9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130 415 9088,'-10'-15'2981,"10"15"-2947,0 0 0,0 0 1,-1 0-1,1-1 0,0 1 0,0 0 1,0 0-1,0 0 0,0 0 0,0 0 0,0-1 1,0 1-1,0 0 0,0 0 0,0 0 1,-1 0-1,1-1 0,0 1 0,0 0 0,0 0 1,0 0-1,0 0 0,0 0 0,0-1 1,0 1-1,1 0 0,-1 0 0,0 0 0,0 0 1,0-1-1,0 1 0,0 0 0,0 0 0,0 0 1,0 0-1,0 0-34,9-9 1132,-7 8-500,0-1 1,-1 1 0,1-1-1,0 1 1,-1-1-1,0 1 1,1-1 0,-1 0-1,0 0 1,0 0-1,1-1-632,-2 2 124,0 1 0,0-1 0,0 1 0,0-1-1,0 1 1,-1-1 0,1 1 0,0-1 0,0 1-1,0-1 1,-1 1 0,1-1 0,0 1 0,-1 0-1,1-1 1,0 1 0,-1 0 0,1-1-1,0 1 1,-1 0 0,1-1 0,-1 1 0,1 0-1,-1 0 1,1 0 0,-1-1 0,1 1 0,-1 0-1,1 0 1,-1 0 0,1 0 0,-1 0 0,1 0-1,-1 0-123,-21 0 1127,18 0-889,-5 1 5,-1 1 1,0 0-1,1 0 1,-4 2-244,8-3 35,0 1 0,0 0 0,1 0 0,-1 1 0,1-1 1,0 1-1,0 0 0,0 0 0,-3 3-35,6-5 1,0 0 1,0 0-1,0 0 0,1-1 0,-1 1 0,0 0 1,1 0-1,-1 0 0,1 0 0,-1 0 1,1 0-1,-1 1 0,1-1 0,0 0 0,-1 0 1,1 0-1,0 0 0,0 0 0,0 0 1,0 1-1,0-1 0,0 0 0,1 1-1,-1-1 4,1 1-1,0-1 0,0 1 1,-1-1-1,1 1 1,0-1-1,0 0 1,1 1-1,-1-1 0,0 0 1,0 0-1,1 0 1,-1 0-1,2 1-3,2 1 7,1 0 1,0 0-1,0-1 0,0 0 0,0 0 0,0 0 0,0-1 0,2 1-7,18 0-784,1 0 0,20-2 784,-28-1-2732,0-1 0,-1-1 1,1 0-1,4-3 2732,1-1-1397</inkml:trace>
  <inkml:trace contextRef="#ctx0" brushRef="#br0" timeOffset="1">427 28 15104,'-10'-21'4959,"5"14"-1470,2 9-1271,3 14-778,11 63-614,13 44-826,-9-64-341,4 19-3556,-12-49-5491,0 19 9388,-7-29-1354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1.5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15 11008,'-3'-4'728,"-8"-7"5923,6 11-3143,2 8-1564,3-6-1876,0 1 0,0-1-1,1 0 1,-1 0 0,0 0-1,1 0 1,0 0-1,-1 0 1,1 0 0,0 0-1,0 0 1,0 0 0,0 0-1,0 0 1,1 0 0,-1-1-1,0 1 1,1-1-1,-1 1 1,1-1 0,0 1-1,-1-1 1,2 1-68,2 1 35,0 1-1,0-1 1,1 0-1,-1-1 1,1 1-1,-1-1 1,5 1-35,-4-2 40,-1 0 1,0 0 0,0-1 0,1 0 0,-1 0 0,0 0 0,0 0 0,1-1 0,-1 0-1,0 0 1,0-1 0,0 1 0,0-1 0,0 0 0,0 0 0,0-1 0,-1 0 0,4-2-41,-7 5-3,-1-1 1,1 1 0,-1-1 0,1 1 0,0-1 0,0 1 0,-1 0-1,1-1 1,0 1 0,0 0 0,-1 0 0,1-1 0,0 1 0,0 0 0,-1 0-1,1 0 1,0 0 0,0 0 0,0 0 0,-1 0 0,1 1 0,0-1 0,0 0-1,0 0 1,-1 1 0,1-1 0,0 0 0,-1 1 0,1-1 0,0 0-1,-1 1 1,1-1 0,0 1 0,-1 0 0,1-1 0,-1 1 0,1-1 0,-1 1-1,1 0 1,-1-1 0,0 1 0,1 0 2,1 5-31,1-1 0,-1 1 0,-1-1-1,1 1 1,0 5 31,0 0-16,2 3 43,-1 1 0,-1 0-1,0-1 1,-1 1 0,-1 12-27,0-26 55,0 1 1,0-1-1,0 1 1,-1 0 0,1-1-1,0 1 1,-1-1-1,1 1 1,-1-1 0,0 1-1,0-1 1,1 0-1,-1 1 1,0-1 0,0 0-1,0 0 1,0 1-1,0-1 1,0 0 0,-1 0-56,0 0 91,-1 1 0,1-1 1,0 0-1,-1 0 1,1 0-1,0-1 1,-1 1-1,1-1 0,-1 1 1,1-1-1,-1 0 1,1 0-92,-8 0 162,1-1 1,0 0-1,0 0 0,0-1 1,0 0-1,-4-3-162,9 4-106,0 0 149,0 0 1,0-1-1,0 0 0,0 0 0,-1 0-43,5 2-47,0-1-1,-1 1 1,1 0-1,0 0 1,-1-1-1,1 1 0,0 0 1,-1 0-1,1-1 1,0 1-1,-1 0 1,1-1-1,0 1 0,0-1 1,0 1-1,-1 0 1,1-1-1,0 1 1,0-1-1,0 1 0,0 0 1,0-1-1,0 1 1,0-1-1,-1 1 0,1-1 1,0 1-1,1 0 1,-1-1-1,0 1 1,0-1-1,0 1 0,0-1 1,0 1-1,0 0 1,0-1-1,1 1 1,-1-1-1,0 1 0,0 0 1,1-1-1,-1 1 1,0 0-1,0-1 1,1 1-1,-1 0 0,0 0 1,1-1-1,-1 1 1,0 0-1,1 0 1,-1-1-1,1 1 0,-1 0 1,0 0 47,16-9-875,5-2 395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1:31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54 11776,'-2'-1'747,"-17"-9"2486,19 10-3085,-1 0-1,1-1 0,0 1 0,-1 0 1,1 0-1,-1 0 0,1-1 0,0 1 1,-1 0-1,1 0 0,0-1 1,-1 1-1,1 0 0,0-1 0,0 1 1,-1 0-1,1-1 0,0 1 1,0 0-1,0-1 0,0 1 0,-1-1 1,1 1-1,0 0 0,0-1 0,0 1 1,0-1-1,0 1 0,0 0 1,0-1-1,0 1 0,0-1 0,0 1 1,0-1-1,0 1 0,0 0 1,1-1-1,-1 1 0,0-1 0,0 1-147,1-1 1819,8-4 634,1 1-2282,-1 0-1,1 1 1,0 0 0,0 1-1,0 0 1,1 0 0,-1 1-1,0 0 1,1 1-171,5 0 83,-1 1 0,0 0 1,1 1-1,-1 1 0,13 4-83,-21-5 25,0 1-1,1 0 1,-1 0-1,-1 1 1,1 0-1,0 0 1,-1 1 0,0-1-1,0 1 1,0 1-1,-1-1 1,0 1-1,4 5-24,-5-6 28,-1 0 1,0 0-1,0 1 0,0-1 0,-1 1 0,0-1 1,0 1-1,0 0 0,-1 0 0,1 0 0,-2 0 1,1 0-1,-1 1 0,1-1 0,-2 0 0,1 0 1,-1 0-1,0 1-28,0 1 17,-1-1 0,1 1-1,-2-1 1,1 1 0,-1-1 0,0 0 0,-1 0 0,1 0 0,-1 0 0,-1-1 0,1 0-1,-3 2-16,-5 3 85,0-2-1,0 1 1,-1-2-1,-8 4-84,3-1-1209,1 0 1,-8 8 1208,23-17-2260,3-2 403,10-7-2256,8-6 3025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1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16639,'-8'-7'6240,"8"7"-4864,24 3-160,-19-3-384,18 0-640,-2 0-32,19 4-1440,-9-1-640,10 0 960,-9 2 448,1 5 416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25 194 15616,'-20'-15'5887,"20"15"-4575,-4 0 480,4 0-160,0 7-800,0 1-128,0 7-384,0-2-64,4 9-128,1-4-160,-2 3 0,1-3-896,4-3-320,-4-5-1920,8-10-768,-3 0 1984,6-3 993</inkml:trace>
  <inkml:trace contextRef="#ctx0" brushRef="#br0" timeOffset="1">38 5 16384,'-9'-4'6047,"9"4"-4703,9 4-288,-9-4-512,19 6-832,-2-1-224,11 5-4576,-9-3-2047,7 7 3615,-7 1 1760,2 10 1344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0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27 16128,'-7'-6'1890,"6"5"-1490,0 0-1,-1-1 0,1 1 1,0 0-1,-1 0 1,1 0-1,-1 0 0,1 0 1,-1 1-1,0-1 1,1 0-1,-1 1 1,0-1-1,0 1-399,-5-2 798,0 0 0,0 1 1,0 0-1,-1 0 0,-3 0-798,7 1 134,-1 0 0,1 1 1,-1-1-1,1 1 0,-1 0 0,1 0 0,0 0 0,-1 1 0,1-1 0,0 1 0,-4 2-134,5-2 11,-1 1-1,1-1 0,0 1 0,0 0 0,0 0 0,0 0 0,1 0 1,-1 0-1,1 1 0,-1 1-10,2-3 2,0 0-1,0 0 1,0 0 0,0 0-1,1 0 1,-1 0 0,1 0-1,0 0 1,-1 0 0,1 0 0,0 0-1,0 0 1,0 0 0,0 0-1,1 0 1,-1 0 0,1 0-1,-1 0 1,1 0 0,0 0-1,-1 0 1,2 1-2,1 1-1,0 0-1,0 0 1,0 0 0,0-1-1,0 1 1,1-1-1,0 0 1,-1 0 0,1 0-1,1-1 1,-1 1-1,0-1 1,0 0 0,1 0-1,-1-1 1,1 1 0,0-1-1,-1 0 1,5 0 1,-2 0 12,0 0 1,0-1 0,-1 1 0,1-2-1,0 1 1,0-1 0,-1 0-1,1 0 1,0-1 0,-1 0-1,1 0 1,-1-1 0,6-2-13,-7 2 24,0-1 0,0 1 0,-1-1 1,1 0-1,-1 0 0,0 0 0,1-2-24,-4 5-218,1 0-1,-1-1 1,0 0 0,0 1-1,0-1 1,0 0 0,0 1-1,0-1 1,-1 0 0,1 0-1,0 0 1,-1 0 0,1 0-1,-1 0 1,0 0 0,0 0-1,0 0 1,0 0 0,0 0-1,0 0 1,-1-1 218,0-2-1317,1 7 607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86 16384,'-13'-29'7439,"11"24"-6868,0 0 0,0 1-1,1-1 1,0 0 0,0 0-1,0 0 1,1 0-1,0-2-570,0 1 21,0 1-102,2 7-67,5 7 42,-3-5 117,0 0 0,0-1 1,1 0-1,0 0 0,-1 0 0,1-1 1,0 1-1,0-1 0,1 0-11,48 15 122,-52-17-121,64 14-12,-43-10 15,-1 0-1,0 2 1,4 2-4,-25-7-21,1-1 0,-1 0 0,0 1 0,0-1 1,0 1-1,0 0 0,1-1 0,-1 1 0,0 0 0,0-1 0,0 1 1,0 0-1,-1 0 0,1 0 0,0 0 0,0 0 0,0 0 0,-1 0 1,1 0-1,-1 0 0,1 1 0,0 0 21,-1 0-562,0 0 0,0 1 0,0-1-1,0 1 1,-1-1 0,1 0 0,0 1 0,-1-1 0,0 2 562,-3 13-3575,3 0 2385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5 381 13952,'0'0'4511,"4"-1"-2532,16-2 854,0 0 1,-1-2-1,2-1-2833,-11 3 167,-1 0 0,0-1 0,1 0 0,-2 0 0,1-1 0,0-1 0,4-3-167,-11 7-25,-1 1 0,1-1 0,-1 1 0,1-1 0,-1 1-1,0-1 1,0 0 0,0 0 0,0 0 0,0 0 0,0 0 0,-1 0 0,1 0 0,-1 0 0,1 0-1,-1 0 1,0 0 0,0 0 0,1 0 0,-2 0 0,1 0 0,0 0 0,0-1 0,-1 1 0,1 0-1,-1 0 1,1 0 0,-1 0 0,0 0 0,0 1 0,0-1 0,-1-1 25,-2-5-57,-1 1 0,0 0 1,0 0-1,-1 1 0,0-1 1,0 1-1,-1-1 57,-102-82 245,107 87-204,-1-1-1,1 1 0,0-1 1,0 1-1,0-1 0,0 0 1,0 0-1,1 0-40,0 2 15,0-1 1,1 1 0,0 0-1,-1 0 1,1-1 0,0 1-1,0 0 1,0 0 0,0-1-1,0 1 1,0 0 0,0-1-1,0 1 1,0 0 0,1 0-1,-1-1 1,0 1 0,1 0-1,-1 0 1,1-1 0,-1 1-1,1 0 1,0 0-16,3-3-18,-1-1 1,1 2-1,0-1 1,1 0-1,-1 1 0,1 0 1,-1 0-1,1 0 1,0 1-1,4-2 18,5-2-1383,0 0 0,1 1 0,6 0 1383,-19 4-157,-1 1 1,1-1 0,0 1-1,0 0 1,0 0-1,0 0 1,0 0-1,0 0 1,0 0 156,12 8-779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7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9 285 2688,'-2'-9'318,"-1"1"0,2-1-1,0 0 1,0 0 0,0-6-318,1 11 99,0 0 0,1-1 0,-1 1 0,1 0 0,0 0 0,0 0 0,0 0 0,2-3-99,1-5 238,0-3 197,19-58 2900,-2 26 1700,-17 39-4156,-3 6-483,0 0 0,-1 0 0,1 0 0,0 1 0,0-1 0,0 1 0,1-1 0,-1 1 0,0-1 0,1 1 0,-1-1 0,1 1 0,-1 0 0,1 0 0,-1 0 0,1 0-396,-1 1 48,-1-1 222,1 0 0,0 1 0,0-1 0,1 1 0,-1-1 0,0 1 0,0-1 0,0 1 0,0 0 1,0 0-1,0-1 0,0 1 0,1 0-270,-1 1 85,-1 0-1,0-1 1,1 1 0,-1 0 0,0 0-1,0 0 1,0 0 0,0-1 0,1 1-1,-1 0 1,-1 0 0,1 0 0,0 0 0,0-1-1,0 1 1,0 0 0,0 0 0,-1 0-1,1-1 1,0 1 0,-1 0-85,-9 49 896,-20 107-598,25-119-565,0-1-1,3 0 1,1 1-1,1 0 1,5 24 267,2-10-7574,2 1 7574,-4-21-6037,-2-23 4869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53 139 11392,'-46'-79'7205,"45"78"-6797,1 0 0,-1-1 0,0 1 0,1 0 0,-1 0 0,1 0 0,-1-1 0,1 1 0,0 0 0,-1-1 0,1 1 0,0 0 0,0-1 0,0 0-408,9 6 592,-5 0-536,0-1 1,0 1-1,0 0 1,0 1-1,-1-1 1,0 0 0,0 1-1,0 1-56,21 40 277,-22-40-233,16 34 92,-10-21-63,1 0 1,11 17-74,-9-17 30,2 0 0,0-1 1,1 0-1,1-1 1,0-1-1,1 0 1,14 9-31,-28-23 7,0-1 0,1 1 0,-1-1 0,1 1 0,-1-1 0,1 0 0,0 0 0,0 0 0,-1-1 0,1 1 0,0-1 0,0 1 0,0-1 1,0 0-1,0 0 0,-1 0 0,1 0 0,0-1 0,0 1 0,2-1-7,-1-1 3,-1 1 1,1-1-1,0 0 0,-1 0 1,1 0-1,-1-1 1,0 1-1,0-1 0,0 0 1,0 1-1,0-2 1,0 1-1,-1 0 0,0 0 1,1-1-4,9-18-28,-1 0-1,-1-1 1,0-1 0,3-16 28,-8 26-4,9-36-5,-8 28 40,1 0 0,2-1-31,-7 20 33,-1 9-8,0 10 45,-1-14-54,0 16 48,5 156 1040,-3-148-1674,1-1-1,2 1 0,0-1 0,2 0 1,5 15 570,-11-39-104,0 3-821,1 1 0,0-1 0,0 1 0,0-1 1,0 1-1,1-1 0,0 0 0,0 0 0,0-1 0,0 1 1,4 3 924,12 4-1232</inkml:trace>
  <inkml:trace contextRef="#ctx0" brushRef="#br0" timeOffset="1">910 368 14592,'-23'-21'6998,"13"13"-5549,9 7-1232,0 1-1,0 0 0,1-1 1,-1 1-1,0 0 1,0-1-1,0 1 0,1 0 1,-1 0-1,0 0 0,0 0 1,0 0-1,0 0 1,1 0-1,-1 0 0,0 0 1,0 0-217,-1 1 97,0-1 0,0 1 0,1 0 0,-1 0 0,0 0 0,1 0 0,-1 0-1,-1 1-96,0 0 250,-4 3-217,1-1 1,0 1-1,0 1 0,0-1 1,1 1-1,-1 0 0,1 0 1,1 1-1,-1-1 0,1 1 1,1 0-1,-4 7-33,6-12 5,0 1-1,0 0 0,0 0 1,0 0-1,1 0 0,-1 0 1,1 0-1,-1 0 0,1 0 1,0 0-1,1 0 0,-1 1 1,0-1-1,1 0 1,0 0-1,-1 0 0,1-1 1,0 1-1,1 0 0,-1 0 1,0 0-1,1-1 0,0 1 1,-1-1-1,1 1 1,0-1-1,0 0 0,1 1 1,-1-1-1,0 0 0,1-1 1,-1 1-1,2 0-4,0 1 26,1-1-1,-1 1 1,1-1-1,0 0 1,-1-1-1,1 1 1,0-1 0,0 0-1,0 0 1,0 0-1,0-1 1,3 0-26,-5 0 16,0 0 0,0-1 0,0 1 0,0-1 0,0 1 1,0-1-1,0 0 0,0 0 0,-1-1 0,1 1 0,0 0 0,0-1 1,-1 0-1,1 0 0,-1 1 0,0-2 0,0 1 0,1 0 0,-1 0 0,0-1-16,2-3-268,-1 1 0,0-1 0,0 1 0,-1-1 0,1 0 0,-1 0 0,-1 0 0,1 0 0,0-2 268,3-35-11033,-4 37 8148,2-7-907,8 2 1878</inkml:trace>
  <inkml:trace contextRef="#ctx0" brushRef="#br0" timeOffset="2">1219 47 12544,'-42'-34'4042,"41"33"-3771,-1-1 0,0 1 0,0 0 0,0-1 0,-1 1 0,1 0 0,0 1 0,0-1 0,-1 0 0,-1 0-271,-4 1 4863,8 0-3524,0 20-387,2 1 0,2 9-952,1 4 245,-1-7-134,0-1 0,4 8-111,1 7 29,2 11-546,9 20 517,3-11-2627,-15-43-964,0-2 1,5 7 3590,-4-10-1931,2-5 945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 13952,'-16'-3'5183,"16"3"-4031,-3 0 736,3 0 32,0 0-896,0 0-224,7 3-352,1 1-64,12 2-224,-3 1-96,18-2 32,-6-2-64,23-6-32,-8 3-2656,13-12-1152,-10 2 2176,10-1 1088</inkml:trace>
  <inkml:trace contextRef="#ctx0" brushRef="#br0" timeOffset="1">467 25 13952,'-16'0'5183,"16"8"-4031,3 10 384,6-5-128,-5 2-704,-4 0-128,3 9-352,-3-7-160,5 13-32,-5-9-256,4 1 0,-1-4-2240,9-8-960,-3-2 1728,7-20 833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30 15104,'-48'-22'5631,"44"19"-4383,-13-1 128,17 4-160</inkml:trace>
  <inkml:trace contextRef="#ctx0" brushRef="#br0" timeOffset="1">29 15 22495,'35'11'-3168,"7"-4"1504,1 4 768,1 4 640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12 11392,'-8'-2'579,"-4"-1"1975,0 1 0,0 0 0,-6 0-2554,14 2 573,0 0 0,0 0-1,-1 0 1,1 1 0,0 0-1,0-1 1,0 2 0,0-1 0,0 0-1,0 1 1,1-1 0,-3 3-573,-2 1 254,0 0 0,1 1 0,0 0 1,0 1-1,0-1 0,1 1 0,0 1 0,0-1 0,-3 6-254,7-9 20,-1 1-1,1-1 0,0 0 0,0 1 0,0-1 0,0 1 0,1 0 0,0-1 0,0 1 0,0 0 1,0 0-1,1 0 0,0 0 0,0 0 0,0-1 0,1 1 0,0 0 0,0 0 0,0 1-19,0-3 9,1 0-1,0-1 0,-1 1 1,1 0-1,0 0 0,1-1 1,-1 1-1,0-1 0,1 1 1,-1-1-1,1 0 0,0 0 1,0-1-1,0 1 0,0 0 1,0-1-1,0 0 0,0 1 1,0-1-1,1-1 0,-1 1 1,1 0-9,5 1 22,0-1-1,0 0 1,0 0 0,0-1 0,0 0 0,0-1-1,6-1-21,-9 1-35,0-1-1,0 0 0,0 0 0,0 0 0,0-1 1,-1 0-1,1 0 0,-1 0 0,0-1 1,0 0-1,0 0 0,0 0 0,-1-1 0,1 1 1,-1-1-1,-1 0 0,1 0 0,-1-1 0,1 1 1,-1-1-1,0-1 36,-1 1-580,1 1-1,-1-1 1,-1 0 0,1 0 0,-1 0 0,0 0-1,-1 0 1,1 0 0,-1 0 0,0 0 0,-1 0-1,0 0 1,0 0 0,0-3 580,-4-2-843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1:31.5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12 13696,'-7'-7'2086,"4"2"2306,18 10 1428,-3 0-5573,0 0-1,-1 0 1,1 1 0,-1 1 0,-1 0-1,2 1-246,-7-4 41,1 1 0,-1 0 1,0 0-1,-1 0 0,1 1 0,-1 0 0,0-1 0,-1 1 0,1 1 0,-1-1 0,0 1 0,0 1-41,3 14 135,0 1-1,-2-1 0,0 1 1,-2 0-1,0 7-134,-2-15 140,0 0 0,-1-1 0,-3 13-140,2-10 87,-2 7-107,-1 0 0,-1-1 0,-1 1 1,-1-2-1,-1 1 0,-1-1 0,-7 11 20,6-6-65,-7 11 1168,17-36-1344,0 1 0,-1-1 0,1 0 0,-1 0 0,0 0 0,1 0-1,-1 0 1,0 0 0,0-1 0,0 1 0,0-1 0,-1 1 0,1-1 241,0 0-452,1-1-1,-1 0 1,0 0 0,1 1-1,-1-1 1,0 0 0,0 0-1,1 0 1,-1-1 0,0 1-1,0 0 453,-10-4-1008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28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87 15232,'-2'-2'447,"0"1"1,1-1 0,-1 0-1,1 0 1,0 1 0,-1-1 0,1 0-1,0-1 1,0 1 0,0 0-1,1 0 1,-1 0 0,0-1 0,1 1-1,0 0 1,-1 0 0,1-1 0,0 1-1,0 0 1,0-1 0,1 1-1,-1-2-447,0-7 1260,0 11-1233,1-20 1387,1 15-885,3 14-404,3 29-39,-6-28-69,0 0 0,0-1 1,1 0-1,4 9-17,-4-10-7,1-1 0,0 0 0,0 0-1,1-1 1,3 5 7,-6-9-2,0 0 0,0 1 1,1-1-1,-1 0 0,1 0 0,0-1 0,-1 1 0,1 0 0,0-1 0,0 0 1,0 0-1,0 0 0,0 0 0,0 0 0,3 0 2,7-1-12,1 0 1,-1-1-1,0 0 1,1-1-1,-1-1 0,0 0 1,0 0-1,1-2 12,50-11 88,-51 14 19,0 0 0,1 1 0,-1 0 0,9 1-107,-19 0 19,1 1 0,-1-1 1,0 1-1,1 0 0,-1 0 0,0 0 0,1 0 0,-1 0 0,0 1 0,0-1 0,0 1 1,0 0-1,0 0 0,-1 0 0,1 0 0,-1 1 0,1-1 0,-1 1 0,0-1 0,1 1-19,13 22-2723,-5 1-9438,-10-18 10257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4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4480,'0'0'295,"0"0"0,0-1 1,0 1-1,0 0 0,0 0 1,0-1-1,0 1 0,0 0 1,0-1-1,0 1 0,0 0 0,0 0 1,-1-1-1,1 1 0,0 0 1,0 0-1,0-1 0,0 1 1,0 0-1,-1 0 0,1-1 0,0 1 1,0 0-1,0 0 0,-1 0 1,1-1-1,0 1 0,0 0 1,-1 0-1,1 0 0,0 0 0,0 0 1,-1-1-1,1 1 0,0 0 1,0 0-1,-1 0 0,1 0 1,0 0-1,-1 0 0,1 0 0,0 0 1,0 0-1,-1 0 0,1 0 1,0 0-1,-1 0 0,1 0 0,0 0 1,0 1-1,-1-1-295,-3 0 1366,18 10 1791,-3-7-2707,0 0 0,1-2-1,-1 1 1,0-1-1,1-1 1,-1 0 0,7-2-450,12 2 345,74-3-1010,-34-5-5837,-39 2 4448,-2 5 966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47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49 9472,'-1'-2'388,"1"-1"0,-1 1 1,0 0-1,1 0 0,-1 0 1,0 0-1,0 0 0,0 0 1,-1 0-1,1 0 0,0 0 1,-1 1-1,1-1 0,-1 0 1,0 1-1,1-1 0,-1 1 1,0 0-1,0 0 0,0-1 1,0 1-1,0 0 0,0 1 1,0-1-1,0 0 0,-1 1 1,0-1-389,-2-1 511,1 1-1,-1 0 1,0 0 0,0 1 0,1-1 0,-1 1 0,-2 0-511,2 1 89,1 0 1,-1-1 0,1 2-1,0-1 1,-1 0-1,1 1 1,0 0-1,0 0 1,0 0-1,0 1 1,0-1-1,0 1-89,-6 5 105,0 0-1,1 1 1,0 0-1,1 1 1,0 0-1,0 0 1,-4 9-105,-5 11 159,1 0 1,-3 11-160,14-29 12,0 1-1,1-1 1,0 2-1,1-1 1,0 0 0,1 0-1,1 1 1,0 2-12,1-10-1,0 0 0,0 0-1,1 0 1,0 0 0,0 0 0,0 0-1,1 0 1,0 0 0,0-1 0,0 1-1,1-1 1,0 1 0,0-1 0,0 0-1,1 0 1,-1 0 0,1-1-1,0 1 1,2 0 1,-3-2 1,1-1-1,-1 1 1,1-1-1,0 1 1,0-1 0,0 0-1,0-1 1,1 1-1,-1-1 1,0 0-1,1 0 1,-1 0-1,5 0 0,-2-1 13,0 0-1,1 0 1,-1-1-1,0 0 1,0 0-1,0-1 1,0 0-1,4-2-12,1-1 34,0 0 1,-1-1-1,1 0 0,-1-1 1,0-1-1,-1 0 1,0 0-1,0-1 0,5-6-34,-7 5-12,0 0 0,-1 0 0,0-1 0,-1 0 0,0 0 0,-1 0 0,0-1 0,0 0 0,-2 0 0,1 0-1,-2-1 1,1 1 0,-2-1 0,0 1 0,0-1 0,-1 0 0,-1 1 0,0-1 0,-1-5 12,1 15-171,0 0 1,0 0 0,0 0-1,0 0 1,0 0-1,-1 1 1,1-1 0,-1 0-1,0 0 1,0 1-1,0 0 1,0-1-1,0 1 1,-2-1 170,3 2-116,0 0 0,0 1-1,0-1 1,0 1 0,0-1 0,0 1-1,0-1 1,-1 1 0,1-1 0,0 1-1,0 0 1,-1 0 0,1 0 0,0 0-1,0 0 1,-1 0 0,1 0 0,0 0-1,0 0 1,-1 1 0,1-1 0,0 0-1,0 1 1,0-1 0,0 1 0,-1-1 0,1 1-1,0 0 1,0-1 0,0 1 0,0 0-1,0 0 1,1 0 0,-1 0 0,0 0-1,0 0 117,-12 19-752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76 14464,'-12'-9'5129,"20"18"-1347,-3-5-3657,-1 0-1,0 0 1,-1 0-1,1 1 1,-1 0-1,0 0 1,0 0-1,0 0 1,0 1-125,5 14 104,5 19-104,-7-22 61,14 57-338,8 62 277,-23-105-230,0-7-85,-1 0 1,-2 0-1,0 0 0,-2 14 315,0-35-239,-1 0 0,1 0 0,-1 0 0,0 0 0,0 0 0,0-1 0,-1 3 239,2-5-65,0 0 0,0 1 0,0-1 0,0 0 0,0 1 0,-1-1 1,1 0-1,0 0 0,0 0 0,0 1 0,-1-1 0,1 0 0,0 0 1,0 0-1,-1 1 0,1-1 0,0 0 0,-1 0 0,1 0 0,0 0 0,-1 0 1,1 0-1,0 1 0,0-1 0,-1 0 0,1 0 0,0 0 0,-1 0 65,0-1-157,1 1 0,-1-1 0,0 1 0,1 0 0,-1-1 0,0 0 0,1 1 0,-1-1 0,1 1 0,-1-1 0,0 0 0,1 1 0,0-1 0,-1 0 0,1 1 0,-1-1-1,1 0 158,-8-16-1463,1 1-1,-2-10 1464,-9-32-72,1-2 1,4 0 0,-5-55 71,16 96 723,1 0-1,0 0 1,2 0-1,2-17-722,-2 28 219,0 1-1,1 0 0,0-1 0,0 1 1,0 0-1,1 0 0,1 0 1,-1 1-1,1-1 0,0 1 0,0 0 1,1 0-1,2-3-218,-3 6 88,0 0 0,-1 0-1,1 0 1,1 0 0,-1 1-1,0 0 1,0 0 0,1 0 0,0 0-1,-1 1 1,1-1 0,0 1 0,0 1-1,-1-1 1,1 1 0,5-1-88,-3 2 85,0-1-1,0 1 1,-1 0 0,1 0 0,0 1-1,-1 0 1,1 0 0,-1 0 0,1 1-1,-1 0 1,4 3-85,-8-5 66,0 0 0,-1 0 1,1 1-1,0-1 0,0 1 0,-1-1 0,1 1 0,-1-1 0,1 1 1,-1 0-1,0 0 0,0 0 0,0 0 0,0 0 0,0 0 1,0 0-1,0 0 0,-1 1 0,1-1-66,-1 0 86,0-1-1,0 1 0,0 0 1,0 0-1,-1-1 0,1 1 1,0 0-1,-1 0 1,1-1-1,-1 1 0,0 0 1,0-1-1,1 1 1,-1-1-1,0 1 0,0-1 1,0 0-1,-1 1 1,1-1-1,0 0 0,0 0 1,-1 1-1,1-1 1,-1 0-86,-10 6 277,0 0 0,0-1 0,-1 0 0,0-1 0,0-1 0,-6 2-277,-29 11-702,48-17 464,-1 0 0,0 0 0,0 0 0,1 0 0,-1 1 0,0-1 0,1 0 1,-1 1-1,0-1 0,1 1 0,-1-1 0,0 0 0,1 1 0,-1 0 1,1-1-1,-1 1 0,0 0 238,19-3-5903,20-6 3098,13-12 1312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4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 15104,'-21'-17'6938,"22"27"-2482,3 12-4368,0 42 332,-3 12-420,2 29 33,-1-51-85,1 7-1745,-2-50-75,1 1-1,0 0 1,4 9 1872,-2-9-854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4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36 140 13952,'-36'6'5279,"36"-2"-4127,0 7 320,8-1-160,8-2-768,12-1-224,5-7-704,-5 0-224,20-4 288,-8 4-4064,9-3-1791,7-5 3103,-20 5 1536</inkml:trace>
  <inkml:trace contextRef="#ctx0" brushRef="#br0" timeOffset="1">519 225 13056,'-8'32'4927,"8"-32"-3839,-4 36 736,4-29 96,0 7-960,0-2-192,4 1-480,4 5-128,-4-6-96,-1-6-320,6-2-160,-4-1-2752,2-6-1216,5-12 2209,0-5 1087</inkml:trace>
  <inkml:trace contextRef="#ctx0" brushRef="#br0" timeOffset="2">531 11 11264,'-12'-11'4224,"12"11"-3296,4 0 447,-4 0-31,3 3-832,6 5-256,3-1-3232,4 1-1343,4-3 2143,5 3 1088,-1-1 832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4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258 263 10368,'-3'-4'933,"-3"-3"2101,-1 0 0,0 0-1,-6-5-3033,10 10 342,1 0-1,-1 1 1,1-1-1,-1 1 1,0 0-1,1 0 1,-1 0-1,0 0 1,0 0-1,0 0 1,0 1-1,0-1 1,0 1-1,-1 0-341,-5 1 208,0-1 0,0 2 0,1-1-1,-1 1 1,0 1 0,1 0 0,-1 0-1,1 0 1,0 1 0,0 0 0,-4 4-208,6-5 18,1 1 1,-1 0 0,1 1-1,0-1 1,0 1 0,0 0-1,1 0 1,0 0 0,0 1-1,0-1 1,1 1 0,-1 0-1,1 0 1,1 0-1,-2 5-18,3-8-30,0 0 0,1 0 0,-1-1 0,1 1 0,0 0 0,0 0-1,0 0 1,0-1 0,0 1 0,1 0 0,-1 0 0,1 0-1,0-1 1,-1 1 0,1 0 0,1-1 0,-1 1 0,0-1-1,1 1 1,-1-1 0,1 0 0,0 0 0,-1 0 0,1 1 0,0-2-1,1 1 1,-1 0 0,0 0 0,1 0 30,4 2-222,1 0 0,0 0 0,0-1 0,0 0 0,0-1 0,0 1 1,1-1-1,-1-1 0,1 0 0,-1 0 0,1-1 0,0 0 0,-1 0 0,5-1 222,19-4-1480,-1 0-1,0-2 1,8-4 1480,-23 6-767,12-2-478,48-15 2560,-75 22-1032,0 0 0,0 0 0,0-1 0,0 1-1,0 0 1,0-1 0,0 1 0,0-1 0,0 1 0,0-1 0,0 1 0,0-1 0,0 0 0,-1 1 0,1-1 0,0 0 0,0 0 0,-1 1 0,1-2-283,-13 2 2186,5 0-2029,0 1 0,-1 1-1,1 0 1,0 0 0,0 0-1,0 1 1,0 0 0,0 0 0,1 0-1,0 1 1,-1 0 0,1 1-1,-1 1-156,6-6-17,0 1-1,0-1 1,1 1-1,-1-1 1,0 1-1,1 0 1,-1-1-1,0 1 0,1 0 1,-1-1-1,1 1 1,-1 0-1,1 0 1,0-1-1,-1 1 1,1 0-1,0 0 0,-1 0 1,1 0-1,0 0 1,0-1-1,0 1 1,0 0-1,0 0 1,0 0-1,0 0 0,0 0 18,1 0-37,0-1 0,-1 1-1,1 0 1,0-1 0,0 1-1,0-1 1,0 1 0,0-1-1,0 1 1,0-1-1,0 0 1,0 1 0,1-1-1,-1 0 1,0 0 0,0 0-1,0 0 1,0 0 0,0 0-1,0 0 1,0 0 0,0-1-1,1 1 1,-1 0 37,25-5-624,-1-2 0,0 0 0,0-2 0,0 0 0,13-9 624,-16 7-89,-1 0 1,0-2-1,-1 0 1,0-1-1,17-17 89,-23 18 46,-1 0-1,0-1 0,-1 0 0,7-12-45,-14 20 156,-1-1 0,0 0-1,0 0 1,-1 0-1,0 0 1,0 0-1,-1-1 1,0 0 0,0 1-1,-1-1 1,0 0-1,0-4-155,-1 2 390,0 0 0,-1 0-1,-1 1 1,0-3-390,2 9 122,-1 0 0,0-1 0,0 1 0,-1 0 1,1-1-1,-1 1 0,1 0 0,-1 0 0,0 0 0,0 0 0,-1 1 1,1-1-1,-1 0-122,2 2 15,1 1 1,-1-1-1,1 1 1,-1 0-1,1-1 1,-1 1-1,0-1 1,1 1-1,-1 0 1,0 0-1,1-1 1,-1 1-1,0 0 0,0 0 1,1 0-1,-1 0 1,0-1-1,1 1 1,-1 0-1,0 1 1,0-1-1,0 0-15,0 0 4,0 1 0,1 0 0,-1-1 0,0 1 0,0 0 0,1-1 0,-1 1 0,0 0 0,1 0 0,-1-1 0,1 1 0,-1 0 0,1 0 0,0 0 0,-1 0 0,1 0 0,0 0 0,-1 0 0,1 0 0,0 0 0,0 0 0,0 0 0,0 0-4,-2 14-18,2 0 1,-1 0 0,2 0-1,0 0 1,1 0-1,0-1 1,1 1 0,1-1-1,2 7 18,12 26-287,1 0-1,6 6 288,-12-27-260,20 33-5127,-22-41 4635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49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162 497 9984,'-10'3'4314,"9"-3"-3937,0 0 0,-1 0 0,1 0 0,0 0 0,0 1 0,0-1-1,1 0 1,-1 1 0,0-1 0,0 1 0,0-1 0,-1 1-377,1 0 323,0-1 1,0 1-1,0 0 1,0-1-1,0 1 0,-1-1 1,1 1-1,0-1 1,0 0-1,-1 1 1,1-1-1,0 0 1,0 0-1,-1 0 1,1 0-1,0 0 0,-1 0 1,1-1-324,-1 1 176,1-1 1,-1 1-1,1-1 0,-1 0 1,1 1-1,-1-1 0,1 0 1,-1 0-1,1 0 0,0 0 1,0-1-1,-1 0-176,-2-3 136,0 0 0,0-1 0,1 1 0,0-1 0,0 0 0,0 0 0,1 0-136,-10-32 240,1-1-1,2 0 1,-1-18-240,5 28 12,0 1-44,-4-16 70,3-6-38,4 38-33,2-1 0,-1 1 0,2-1 0,0 0 0,0 1 0,2-5 33,-2 16-12,-1-1 1,1 0-1,-1 0 0,1 1 1,0-1-1,0 1 0,0-1 1,0 0-1,0 1 1,0 0-1,0-1 0,1 1 1,-1 0-1,1-1 0,-1 1 1,0 0-1,1 0 1,0 0-1,-1 0 0,1 1 1,0-1-1,-1 0 0,1 1 1,1-1 11,4-1-155,1 1 1,-1 0 0,1 0-1,-1 1 1,4 0 154,-2 0-662,0 1 0,1 0-1,-1 0 1,0 1 0,0 0-1,0 0 1,0 1 0,-1 0 0,1 1-1,-1 0 1,6 3 662,18 17-1035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0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12416,'0'0'4639,"0"0"-3583,24 7 448,-12-4-32,9 5-640,7-8-128,5 0-352,-9 0-160,28-11-96,-8 4-2208,8-6-928,-7-2 1504,7-3 769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0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30 15488,'-19'-25'5791,"19"25"-4511,-12-5 448,12 5-128,0 5-864,0-3-160,0 21-352,0-5-96,3 20-64,-3-2-128,9 14 32,-6-6-736,6 9-320,-2-10-2304,10-1-1088,-6-7 2337,10 3 1087</inkml:trace>
  <inkml:trace contextRef="#ctx0" brushRef="#br0" timeOffset="1">357 483 13184,'-9'-5'1629,"-14"-12"2939,14 9-3714,-26-23 4797,33 30-5528,0-1 1,0 0-1,0-1 1,1 1-1,-1 0 1,1 0-1,-1-1 1,1 1-1,0-1 1,0 1-1,0-1 0,0 1 1,0-1-1,1 0 1,-1 0-124,1 3-7,0-1 0,0 1 0,0-1 0,0 1 0,1-1 0,-1 0 0,0 1 0,0-1 0,0 1 0,1-1 0,-1 1 0,0-1 0,1 1 0,-1-1 0,0 1 0,1 0 0,-1-1 0,0 1 1,1-1-1,-1 1 0,1 0 0,-1-1 0,1 1 0,0 0 7,16-5-789,19 6-2159,-29 0 1530,0 0 0,-1 1 1,1-1-1,0 2 0,2 0 1418,-6-2-264,-1 0 0,1 1 0,-1-1 0,0 1 0,1-1 1,-1 1-1,0 0 0,0-1 0,0 1 0,0 0 0,0 1 0,0-1 0,-1 0 0,2 2 264,-2 10 1166,0 0-1347,1-10-5214,-2-4 2867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0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171 213 8576,'-3'1'14168,"-2"0"-10880,-5 2-2699,-8 2-416,-16 5 1250,27-7-1291,0 0 1,0-1-1,0 0 0,0-1 1,0 1-1,0-1 0,0-1 1,0 1-1,-1-1 0,-5-1-132,12 1 1,1 0-1,-1 0 1,0-1-1,0 1 1,0 0-1,1 0 1,-1-1 0,0 1-1,1-1 1,-1 1-1,0 0 1,1-1-1,-1 1 1,0-1-1,1 0 1,-1 1-1,1-1 1,-1 1-1,1-1 1,-1 0-1,1 1 1,-1-1-1,1 0 1,0 0-1,-1 1 1,1-1-1,0 0 1,0 0-1,0 1 1,-1-1-1,1 0 1,0 0-1,0 0 1,0 1-1,0-1 1,0 0-1,1 0 1,-1 0-1,0 1 1,0-1-1,0 0 1,1 0-1,0-1-77,-1 0 0,1 0 0,0 0 0,0 0 0,0 0 0,1 1 0,-1-1 0,0 0 0,1 1 0,-1-1 0,1 1 0,0-1 0,-1 1 0,1 0 0,0-1 0,1 1 77,1-1-339,0 1 1,1 0-1,0 0 1,-1 0-1,1 1 1,-1 0-1,1-1 1,0 2-1,-1-1 1,1 0 0,2 2 338,-2-2-112,1 1 0,-1-1 0,0 0 0,1 0 0,-1 0 0,0-1 0,1 1 0,3-2 112,-8 1 54,0 1 0,0-1 0,0 1 0,0-1 0,0 0 0,0 1 0,0-1 0,0 0 0,0 0 0,0 1 0,0-1 0,-1 0 0,1 0 0,0 0 0,-1 0 0,1 0 0,0 0 0,-1 0 0,1 0 0,-1-1-54,1-1 109,0 1 0,-1-1-1,1 0 1,-1 0 0,0 0-1,0 0 1,0 0-1,0-2-108,-1-6 264,-1 1-1,0-1 0,-1 0 1,0 0-264,1 6 58,-3-13 25,0 0 0,-1-11-83,6 28-57,0 1 0,0-1 0,0 0 0,0 1 0,0-1 0,0 1 0,0-1 0,0 1 0,0-1 0,0 1 0,0-1 0,0 1 0,0-1 0,1 1 0,-1-1 0,0 1 0,0-1 0,0 1 0,1-1 0,-1 1 0,0-1 0,1 1 0,-1 0 0,0-1 0,1 1 0,-1 0 0,1-1 0,-1 1 0,1 0 0,-1-1 0,1 1 0,-1 0 0,1 0 0,-1-1 0,1 1 0,-1 0 0,1 0 0,-1 0 0,1 0 0,-1 0 0,1 0 0,-1 0 0,1 0 0,-1 0 0,1 0 0,-1 0 0,1 0 0,-1 0 0,1 0 0,-1 1 0,1-1 57,12 3-576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0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12928,'-3'-10'1544,"0"2"6237,2 15-4024,1 4-3688,1 0 1,0 0-1,0 0 1,2 0-1,-1 0 1,1 0 0,2 2-70,-2-6 23,0 0 0,0-1 0,0 1 0,1-1 0,0 0 0,0 0 1,0-1-1,1 1 0,0-1 0,0 0 0,3 2-23,-7-6-2,0-1 0,0 1 1,0-1-1,-1 1 0,1-1 0,0 1 0,0-1 0,0 1 0,0-1 0,0 0 0,0 1 0,0-1 1,0 0-1,0 0 0,0 0 0,0 0 0,0 0 0,0 0 0,0 0 0,0 0 0,0 0 1,0 0-1,0-1 0,1 1 2,1-2-15,-1 1 1,1-1-1,-1 1 0,0-1 1,1 0-1,-1 0 0,1-1 15,-2 1-9,1 0 0,-1 1-1,1 0 1,-1-1 0,1 1-1,-1 0 1,1 0 0,0 0-1,-1 0 1,1 0 0,0 0-1,0 1 1,0-1 0,0 0-1,2 1 10,-3 0-19,0 0 0,0 0-1,0 1 1,0-1-1,0 0 1,0 1 0,0-1-1,0 1 1,0 0 0,0-1-1,0 1 1,-1 0 0,1-1-1,0 1 1,0 0 0,-1 0-1,1 0 1,0-1 0,-1 1 19,14 21-327,-10-14 205,-1-4 91,-1-1 0,1 1 0,0-1 0,0 0 0,0 0 0,0-1 0,1 1 0,-1 0 0,1-1 0,-1 0 0,1 0 0,0 0 0,0-1 0,0 1 0,0-1 0,0 0 0,0 0 0,0 0 31,-1 0 108,1-1-1,-1 0 0,0 0 0,0 0 1,0 0-1,0 0 0,0 0 0,0-1 1,0 0-1,0 0 0,0 0 0,0 0 0,0 0 1,0 0-1,0-1 0,-1 1 0,1-1 1,-1 0-1,1 0 0,-1 0 0,1 0 1,-1 0-1,0-1 0,0 0-107,3-4 273,0 0 0,-1 0 0,0-1 1,0 0-1,-1 0 0,2-7-273,-3 8-367,-1 1-1,1-1 1,-1 0 0,-1 1 0,1-4 367,-1 10-280,0-1 0,0 1 0,0 0 0,0-1 0,0 1 0,0-1-1,0 1 1,0 0 0,0-1 0,0 1 0,0 0 0,0-1 0,0 1 0,0-1 0,0 1 0,0 0 0,1-1 0,-1 1 0,0 0 0,0-1 0,0 1 0,1 0 0,-1 0 0,0-1 0,0 1 0,1 0-1,-1 0 1,0-1 0,1 1 0,-1 0 0,0 0 0,1 0 0,-1 0 0,0-1 0,1 1 0,-1 0 0,0 0 0,1 0 0,-1 0 0,1 0 280,0-1-696,6-2-952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25 13312,'-9'-7'4991,"4"7"-3871,2-3 1312,3 3 288,0 0-928,3 0-256,11 0-864,5 0-352,9 0-192,8 0-128,4 0 96,2-5-64,-7 2-32,-2 3-2176,-2-3-928,2-1 1568,-2 4 768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8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22 11776,'-23'-21'7487,"23"24"-4313,-2 12-1708,-16 68-166,5-26-1234,9-39-51,-2 9 13,2 0-1,-1 24-27,4-43-1,1 1 0,1 0 0,0-1 0,0 1 0,0-1 0,1 1 0,1-1-1,-1 1 1,1-1 0,1 0 0,0 0 1,-1-2-10,0 0-1,1-1 0,0 1 1,0-1-1,0 1 0,1-1 1,-1 0-1,5 2 11,-6-4 8,0-1 0,1 0 0,-1 0 0,1 0 0,-1 0 0,1-1 0,0 0 0,-1 1 0,1-1 0,0-1 0,0 1 0,0 0 0,0-1 0,0 0 0,0 0 0,1 0-8,13-2 79,0-1-1,0 0 1,0-1 0,13-6-79,67-28-2260,-68 26-366,-10 2-2195,-15 9 3883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60 175 15360,'-57'-7'5791,"57"7"-4511,-3-7 352,3 7-160,12-6-544,19-12 0,18-4-320,8-4-128,2 1-256,7 4-96,-2 3 0,-5 3-160,-5 10-32,-14 0-1664,-9 5-768,-10 8-4576,-9 9-2047,-8 4 4735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49 101 13056,'-49'21'4927,"49"-24"-3839,5 6 544,7 5-64,8-8-512,7-8-128,6 1-480,7-4-192,9-6-160,3-1-160,0 0 32,0 0-2944,-3 3-1248,-6 5 2049,2 2 1087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31 10112,'-5'-4'2000,"0"-1"0,0 2 1,-1-1-1,0 0 0,-2 0-2000,5 3 423,0 0 0,0 0 0,0 0 0,-1 0 0,1 1 0,0-1 0,0 1 0,-1 0 0,1 0 0,0 0 0,0 1 0,-3-1-423,-5 3 266,1 0 0,0 0 0,0 1 0,0 0-1,0 1 1,-5 3-266,-15 10 788,-9 9-788,27-19 123,1 1 0,0 1 0,0 0 0,-1 2-123,8-7 1,0 0-1,0 0 1,0 0-1,1 1 0,0-1 1,0 1-1,0 0 1,1 0-1,0 0 0,0 0 0,1-4-5,1 0 0,-1 0 0,1 0-1,0 0 1,0 1 0,0-1 0,0 0-1,0 0 1,0 0 0,0 0 0,1 0-1,-1 0 1,1 0 0,-1 0 0,1 0-1,0 0 1,0 0 0,0 0-1,0 0 1,0 0 0,1-1 0,-1 1-1,0 0 1,1-1 0,-1 1 0,1-1-1,0 0 1,-1 1 0,1-1 0,0 0-1,0 0 1,0 0 0,0 0 0,0-1-1,0 1 1,1 0 5,4 1-4,-1 0 0,1-1 0,-1 0 0,1 0 0,0 0 0,0-1 0,-1 0 0,1-1 0,0 1 0,5-2 4,-4 0 10,0 0 0,0-1 0,-1 0 0,1 0 0,-1-1 0,1 0 0,-1 0 0,-1-1 0,5-3-10,0-1-3,-1-1 0,0 0 0,-1 0 0,0-1 0,0-2 3,11-11 154,-17 22-26,-2 8-77,-4 15-54,2-17 3,-3 33-11,0 0 0,3 1 0,2 24 11,14 110-38,-2-25 24,-12-68-1415,-1-76 984,0-2 326,1-1-1,-1 1 1,0-1 0,0 0 0,0 1 0,0-1-1,0 1 1,0-1 0,0 1 0,0-1 0,0 1-1,0-1 1,0 0 0,0 1 0,0-1 0,-1 1-1,1-1 1,0 1 0,0-1 0,0 0 0,-1 1-1,1-1 1,0 1 0,0-1 0,-1 0-1,1 1 1,0-1 0,-1 0 0,1 0 0,0 1 119,-1-5-1296,1-15 618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4:5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8 125 14336,'-8'-3'5343,"16"6"-4127,8-3 256,0 5-160,8-5-576,13 0-96,3-5-352,-4 2-128,-3 0-96,-5-1-1312,0 1-608,0-2 960,4 10 416</inkml:trace>
  <inkml:trace contextRef="#ctx0" brushRef="#br0" timeOffset="1">511 43 14720,'-16'-3'5439,"21"3"-4223,-2-4 160,5 4-288,0-3-704,4-1-224,-3-2-1600,-2-2-704,1 4 1088,0-2 448,-3 1 416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0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73 11136,'-29'26'5535,"22"-19"-4233,-1 0-1,0-1 0,0 1 1,-1-1-1,-7 4-1301,-4-1 1376,-1 0 0,0-1 0,-2-1-1376,15-4 150,1-2 1,0 1 0,0-1 0,0 0 0,-1-1-1,1 1 1,0-1 0,-1-1 0,1 0 0,0 0-1,-4-1-150,10 2 20,-1 0 0,1-1 0,0 1 0,-1-1 0,1 1-1,0-1 1,0 0 0,-1 0 0,1 1 0,0-1 0,0 0 0,0 0-1,0 0 1,0 0 0,0 0 0,0 0 0,1 0 0,-1-1-1,0 1 1,0 0 0,1 0 0,-1-1 0,1 1-20,-1-2 9,1 1 1,0-1-1,-1 1 1,1 0-1,1-1 1,-1 1 0,0-1-1,0 1 1,1 0-1,0-1 1,-1 1-1,1 0 1,0-1-10,3-5-12,0-1 1,1 1 0,0 0-1,0 0 1,0 0-1,6-4 12,-5 5-49,1 0 0,1 0-1,-1 1 1,1 0-1,0 0 1,0 1-1,1 0 50,-5 3-108,0 0-1,0 0 0,0 1 0,0-1 1,1 1-1,-1 0 0,0 0 1,1 0-1,-1 1 0,0-1 1,1 1-1,-1 0 0,1 0 1,-1 1-1,1-1 0,1 2 109,-4-2-67,-1 0 0,1 1 0,-1-1-1,1 1 1,-1-1 0,1 1 0,-1 0 0,1 0 0,-1 0-1,0 0 1,1 0 0,-1 0 0,0 0 0,0 0-1,1 0 1,-1 0 0,0 1 0,-1-1 0,1 0-1,0 1 1,0-1 0,0 1 0,-1-1 0,1 1 0,-1-1-1,1 1 1,-1 0 0,0-1 0,1 1 0,-1-1-1,0 1 1,0 0 0,0-1 0,0 1 0,-1 1 67,-1 6-10,0 0 1,-1-1-1,0 1 1,0 0 0,-1-1-1,-1 2 10,-9 22 387,14-32-420,0 0 1,0 1 0,0-1-1,0 0 1,0 1-1,0-1 1,0 0-1,0 1 1,0-1-1,0 0 1,0 1 0,0-1-1,0 1 1,0-1-1,0 0 1,0 1-1,0-1 1,0 0-1,0 1 1,0-1 0,1 0-1,-1 1 1,0-1-1,0 0 1,0 1-1,1-1 1,-1 0-1,0 0 1,0 1 0,1-1 32,11 2-1505,18-9-2237,-29 7 3445,102-38-8290,-43 13 6865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114 528 14720,'-36'3'4815,"34"-3"-4614,1 0-1,-1 0 0,0 0 0,1 0 1,-1-1-1,0 1 0,1 0 0,-1-1 0,1 1 1,-1-1-1,1 1 0,-1-1 0,1 0 1,-1 0-1,1 0 0,0 0 0,-1 0 0,1 0 1,0 0-1,0 0 0,0 0 0,0 0 1,0-1-1,0 1 0,0 0 0,0-1 0,0 1 1,1-1-1,-1 0-200,-1-4 686,0 0 1,0 0-1,1 0 1,0 0-1,0-1 0,1-5-686,-14-176-12,-1-27 14,15 214-1,0-4-11,0 0 0,0 1 0,0-1 0,1 0 0,0-4 10,-1 8-27,1 0 0,-1 0-1,0 0 1,1 0 0,-1 0 0,1 0 0,-1 0 0,1 0-1,-1 1 1,1-1 0,-1 0 0,1 0 0,0 0-1,0 1 1,-1-1 0,1 0 0,0 1 0,0-1-1,0 1 1,0-1 0,0 1 0,0-1 0,-1 1-1,1 0 1,0 0 0,0-1 0,0 1 0,0 0-1,1 0 28,3 0-478,-1 0 0,0 0-1,0 1 1,1 0-1,-1 0 1,0 0 0,0 0-1,0 1 1,4 1 478,33 19-6898,-40-21 6688,1 0-61,2 1-200,-1 1 1,0-1-1,1 0 1,-1 1 0,2 2 470,15 24-1360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13824,'-28'6'5183,"23"-9"-4031,12 6 320,2 2-128,-1-3-544,8 3-96,4-2-320,8 1-96,9-1-160,3 0-224,-4-3-32,-8 0-5024,16-3-2239,-8 0 3711,16-4 1824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1.1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112 69 7808,'1'1'755,"0"0"1,0-1 0,0 1-1,0 0 1,0 0 0,-1 0-1,1-1 1,0 1 0,0 0-1,-1 0 1,1 0 0,0 1-756,-1-1 265,0-1 0,1 0 0,-1 1 0,0-1 0,0 1 0,0-1 0,0 0 0,0 1 0,0-1 0,0 1 0,0-1 0,0 0 0,-1 1 0,1-1 1,0 1-1,0-1 0,0 0 0,0 1 0,0-1 0,-1 0 0,1 1 0,0-1 0,0 0 0,-1 1 0,1-1-265,-2 2 374,0-1-1,0 0 0,0 0 1,0 1-1,0-1 1,0 0-1,0-1 0,-1 1 1,1 0-1,0-1 1,-1 1-1,1-1-373,-2 1 118,-1 0 1,1-1-1,-1 0 0,1 0 0,-1 0 0,1 0 1,-1-1-1,1 0 0,-1 0 0,1 0 1,0 0-1,-1-1 0,1 0 0,-1 0-118,3 1-17,0 0-1,1 0 0,-1 0 1,0-1-1,1 1 0,-1 0 1,1-1-1,0 1 0,-1-1 0,1 1 1,0-1-1,0 0 0,0 1 1,0-1-1,0 0 0,0 0 1,1 0-1,-1 0 0,0 0 1,1 1-1,0-1 0,-1 0 1,1 0-1,0 0 0,0 0 1,0-1-1,0 1 0,1 0 1,-1 1-1,0-1 0,1 0 1,-1 0-1,1-1 18,1 0-119,-1 1-1,0-1 1,0 1-1,1-1 1,0 1-1,-1 0 1,1 0-1,0 0 1,0 0-1,2-1 120,-4 2-80,1 0 1,0 0-1,0 1 0,-1-1 0,1 0 0,0 1 1,0-1-1,0 1 0,0-1 0,0 1 0,0 0 1,0-1-1,0 1 0,0 0 0,0 0 0,0 0 0,0-1 1,0 1-1,0 0 0,0 0 0,0 1 0,0-1 1,0 0-1,0 0 0,0 0 0,0 1 0,-1-1 1,1 0-1,0 1 0,1-1 80,-2 1-16,0-1 0,0 1 0,1-1 0,-1 0 0,0 1 0,0-1 0,0 0 0,0 1 0,0-1 0,0 1-1,0-1 1,0 1 0,0-1 0,0 0 0,0 1 0,0-1 0,0 1 0,0-1 0,0 0 0,0 1 0,0-1 0,-1 1 0,1-1 0,0 0 0,0 1 0,0-1 0,-1 0 0,1 1 0,0-1 0,0 0 0,-1 1 0,1-1 16,-11 13 318,10-12-246,-7 6 329,7-6-303,-1 0 0,1 0-1,-1 0 1,1 1 0,0-1 0,-1 1 0,1-1 0,0 1 0,0-1 0,0 1 0,0 0-98,1-2-55,0 1 1,0-1 0,0 0 0,1 0 0,-1 0 0,0 0 0,0 0 0,0 0 0,1 0-1,-1 1 1,0-1 0,0 0 0,0 0 0,1 0 0,-1 0 0,0 0 0,0 0 0,1 0-1,-1 0 1,0 0 0,0 0 0,0 0 0,1 0 0,-1 0 0,0 0 0,0 0 0,1-1-1,-1 1 1,0 0 0,0 0 0,0 0 0,0 0 0,1 0 0,-1 0 0,0 0 0,0-1-1,0 1 1,0 0 0,1 0 0,-1 0 0,0-1 54,12-5-2058,-12 5 1940,18-9-1290,4-3 709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254 117 10368,'-12'2'1289,"2"1"0,-1 0 0,0 1 0,1 0 0,-1 0 0,1 1 0,0 1 0,-4 3-1289,-3 0 1806,0 0 1,-3 0-1807,19-8 72,-42 13 1251,40-13-1224,-1 0 0,1 0 0,0-1-1,0 1 1,-1-1 0,1 0 0,-1 0 0,1 0-1,0-1 1,-1 1 0,1-1 0,0 0-99,2 1 22,0-1 0,0 1 1,0-1-1,0 1 0,1-1 1,-1 1-1,0-1 0,1 0 1,-1 1-1,0-1 0,1 0 1,-1 1-1,1-1 0,-1 0 1,1 0-1,0 0 0,-1 0 0,1 1 1,0-1-1,-1 0 0,1 0 1,0 0-1,0 0 0,0 0 1,0 0-1,0 0 0,0 0 1,0 0-1,0 0 0,0 1 0,0-1 1,1 0-1,-1 0 0,0 0-22,2-5 40,-1 1-1,1 0 0,0 0 0,1-1 0,0 0-39,4-6 20,1-1 0,0 1 0,1 0 0,0 0 0,10-9-20,-12 15-88,0 0 0,0 0-1,0 0 1,0 1-1,1 0 1,0 0 0,0 1-1,0 0 1,1 1-1,1-1 90,-7 3-119,0 1 1,0-1 0,0 1 0,0-1-1,0 1 1,0 0 0,0 0 0,0 0-1,0 1 1,0-1 0,3 1 117,-5 0-45,0-1 0,0 1 0,0-1 0,1 1 1,-1-1-1,0 1 0,0 0 0,0-1 0,0 1 1,0 0-1,0 0 0,-1 0 0,1 0 0,0 0 0,0 0 1,0 0-1,-1 0 0,1 0 0,-1 0 0,1 0 0,-1 0 1,1 1-1,-1-1 0,0 0 0,0 0 0,1 0 0,-1 1 1,0-1-1,0 0 0,0 1 45,0 4-14,-1 0-1,0 0 1,0-1 0,0 1 0,0 0 0,-1-1-1,0 1 1,0-1 0,-3 4 14,-3 7 217,-2 0 0,-5 5-217,-10 17 414,25-38-419,-1 1 0,1 0 0,-1-1-1,1 1 1,0 0 0,-1 0 0,1-1 0,0 1 0,-1 0 0,1 0 0,0-1 0,0 1 0,0 0-1,0 0 1,0 0 0,0 0 0,0-1 0,0 1 0,0 0 0,0 0 0,0 0 5,1 0-68,-1-1 0,1 0 0,-1 1 0,0-1 0,1 1 0,-1-1 0,1 0 0,-1 1 0,1-1 0,-1 0 0,1 1 0,-1-1 0,1 0 0,0 0 0,-1 0 0,1 0 0,-1 1 0,1-1 0,0 0 0,-1 0 0,1 0 0,-1 0 68,6 0-675,-1-1-1,1 1 0,-1-1 0,1 0 1,3-2 675,28-7-1595,-1-4 736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39 7040,'-8'0'2350,"7"2"-1663,12 4-1746,6-4 1031,-16-1 208,-1-1 0,0 0 0,1 0 0,-1 0 0,0 0 0,1 0 0,-1 0 1,0 0-1,0 0 0,1 0 0,-1 0 0,0 0 0,1-1 0,-1 1 1,0 0-1,1 0 0,-1 0 0,0 0 0,0 0 0,1-1 0,-1 1 1,0 0-1,0 0 0,1 0 0,-1-1 0,0 1 0,0 0 0,0 0 1,1-1-1,-1 1 0,0 0 0,0 0 0,0-1 0,0 1-180,0-1 512,0-1 0,-1 1-1,1 0 1,-1 0-1,0-1 1,1 1 0,-1 0-1,0 0 1,1 0 0,-1 0-1,0 0 1,0 0 0,0 0-1,0 0 1,0 0-512,-16-13 2784,14 13-2547,1-1 1,0 1 0,0-1 0,-1 1 0,1 0 0,0 0 0,-1 0 0,0 0 0,1 0-238,1 1 27,0 0 0,0 0 0,0 0 0,0 0 0,1 0 0,-1 0 0,0 1 0,0-1 1,0 0-1,1 0 0,-1 1 0,0-1 0,0 1 0,1-1 0,-1 0 0,0 1 0,0-1 0,1 1 1,-1 0-1,1-1 0,-1 1 0,1 0 0,-1-1 0,1 1 0,-1 0 0,1-1 0,-1 1 0,1 0 1,0 0-1,-1 0 0,1 0-27,-5 13 3,0 0 0,1 0 0,1 1 0,0-1 0,1 1 0,1-1 0,0 1 1,1 0-1,1 0 0,0-1 0,1 1 0,2 8-3,7 29-314,3 0 0,16 38 314,-29-86-23,6 16-129,8 24-20,4 19 172,-16-50-81,-1 0-1,0 0 0,-1 0 1,0 1-1,-1-1 0,0 0 1,-1 2 81,1-14-114,0 1 0,-1 0 0,1-1 1,0 1-1,-1-1 0,1 1 1,-1-1-1,1 1 0,-1-1 1,0 2 113,0-3-62,1 0 0,0 0 0,0 0 1,0 0-1,0 1 0,-1-1 0,1 0 1,0 0-1,0 0 0,0 0 0,-1 0 1,1 0-1,0 0 0,0 0 0,-1 1 1,1-1-1,0 0 0,0 0 0,-1 0 1,1 0-1,0 0 0,0 0 0,-1 0 1,1 0-1,0 0 0,0-1 0,0 1 1,-1 0-1,1 0 0,0 0 0,0 0 1,-1 0-1,1 0 0,0 0 0,0 0 0,0-1 1,-1 1 61,-1-2-596,-1-1 1,1 0 0,0 0-1,-1 0 1,1 0 0,0-1-1,-1-2 596,-9-19-2768,0-2 1,-4-15 2767,-7-26-1056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9728,'9'-46'3205,"-9"45"-3120,1-1 0,0 1 0,-1 0-1,1 0 1,0 0 0,0 0 0,0 0 0,0 0 0,0 0 0,0 0-1,0 0 1,0 1 0,0-1 0,0 0 0,0 1 0,0-1 0,1 1-1,-1-1 1,0 1 0,0-1 0,1 1 0,-1 0 0,0 0 0,1 0-1,-1 0 1,0 0 0,0 0 0,1 0 0,0 0-85,1 0 366,-1 0-217,-1 0 0,0 0 0,0-1 0,1 1 0,-1 0 0,0 1 0,0-1 0,1 0 0,-1 0 0,0 1 0,0-1 1,1 0-1,-1 1 0,0-1 0,0 1 0,0 0-149,6 1 489,2 1-26,0 1 0,0 0 0,-1 0 0,1 1 0,-1 0-1,0 0 1,0 1 0,3 2-463,0 2 473,0 1 0,0 0 0,-1 0 0,7 12-473,-15-20 100,0-1 1,0 1-1,0 0 1,-1 0-1,1 0 1,-1 0 0,0 1-1,0-1 1,0 0-1,0 0 1,-1 1-1,1-1 1,-1 0 0,0 1-1,0-1 1,0 1-1,0-1 1,-1 0-1,1 1-99,-2 2 116,0-1 1,0 1 0,-1-1-1,0 0 1,1 0 0,-2 0-1,1 0 1,0-1 0,-1 1-1,-4 3-117,-22 19 251,22-21-327,2-1 0,-1 1 0,1 1 0,-5 5 76,10-11-83,1-1 0,-1 1 0,1 0 0,0-1-1,-1 1 1,1 0 0,0 0 0,-1-1 0,1 1 0,0 0-1,0 0 1,0-1 0,0 1 0,0 0 0,0 0 0,0-1-1,0 1 1,0 0 0,0 0 0,0 0 0,0-1 0,0 1-1,1 0 1,-1 0 0,0-1 83,1 1-283,-1-1-1,1 1 1,-1-1-1,1 1 1,0-1 0,-1 1-1,1-1 1,-1 0 0,1 1-1,0-1 1,-1 0-1,1 0 1,0 0 0,0 1-1,-1-1 1,1 0-1,0 0 1,-1 0 0,1 0-1,0 0 1,0 0 0,-1 0-1,2-1 284,23-3-9296,17-6 9296,8-2-1754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44 12800,'-14'-14'1898,"-16"-14"4166,30 27-4005,0 1-497,0 14 524,1 6-1701,1-1 1,1 1 0,3 11-386,-2-15 101,27 170-1418,-19-65-7782,-12-81 1489,0-32 6197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8 279 14720,'-1'-1'334,"1"1"1,-1-1 0,1 1 0,-1-1 0,1 1-1,-1-1 1,1 0 0,-1 1 0,1-1 0,-1 0-1,1 1 1,0-1 0,0 0 0,-1 1 0,1-1-1,0 0 1,0 1 0,0-2-335,0 2 239,1-1-1,-1 1 0,1 0 1,0-1-1,-1 1 1,1 0-1,-1-1 1,1 1-1,0 0 1,0 0-1,-1 0 1,1-1-1,0 1 1,-1 0-1,1 0 1,0 0-239,6-1-488,49-11 564,61-11-648,-98 20 424,39-6-839,0 3-1,20 2 988,-75 4 127,1 0 0,0 0 0,0 0 0,0 0 0,0 1 1,0-1-1,0 1 0,-1 0 0,1 0 0,0 1 0,-1-1 0,1 1 0,-1 0 0,1 0 0,-1 0 0,0 0 0,0 0 0,0 1 0,0-1 0,0 1 0,0 0 0,0 1-127,3 6 524,-1-1 1,0 1-1,-1 1 1,0-1-1,0 1 1,0 4-525,-1-3-339,1 1-1,0-1 1,1-1 0,1 1 0,2 3 339,-8-14-194,1 0 0,-1 0 0,1-1 0,-1 1 0,1 0 0,-1-1 0,1 1 0,-1 0 0,1-1 0,0 1 0,-1-1 0,1 1 0,0-1 0,0 1 0,-1-1 0,1 0 0,0 1 0,0-1 0,0 0 0,0 0 0,-1 1 0,1-1 0,0 0 1,0 0-1,0 0 0,0 0 0,0 0 0,-1 0 0,1 0 0,0 0 0,0-1 0,0 1 0,0 0 0,0 0 0,-1-1 0,1 1 0,0 0 0,0-1 194,10-12-955</inkml:trace>
  <inkml:trace contextRef="#ctx0" brushRef="#br0" timeOffset="1">571 47 13952,'-28'-40'5279,"28"40"-4127,-12-6 544,12 6 0,0 0-1056,0 0-320,4 6-1920,-1 1-800,14 3 1216,-5 2 576,16 9 480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3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199 145 5888,'7'-3'1240,"-1"1"1,1-1-1,-1-1 0,0 1 1,0-1-1,0 0 0,2-2-1240,-6 4 405,0 0-1,0-1 1,0 1-1,0 0 1,-1-1-1,1 0 0,-1 1 1,1-1-1,-1 0 1,0 1-1,0-1 1,0 0-1,-1 0 1,1 0-1,-1 0 1,1-2-405,-1 3 157,0 0 0,0 0 0,0-1 0,0 1 1,0 0-1,-1 0 0,1 0 0,-1 0 1,1 0-1,-1-1 0,0 1 0,0 0 1,0 1-1,0-1 0,0 0 0,0 0 0,-1 0 1,1 1-1,0-1 0,-1 0 0,1 1 1,-2-2-158,-2 0 118,0 0 0,-1 1 1,1-1-1,-1 1 0,1 0 1,-1 0-1,0 0 1,1 1-1,-1 0 0,0 0 1,0 1-1,0-1 1,0 1-1,0 0 0,0 1 1,0 0-1,0 0 0,0 0 1,1 1-1,-1-1 1,0 1-1,1 1 0,-1-1 1,0 1-119,-2 2 3,-1 0 0,1 0 0,1 0 0,-1 1 1,1 0-1,0 0 0,0 1 0,1 0 0,0 0 0,0 1 0,1-1 1,0 1-1,0 0 0,-3 9-3,6-14-7,1 1 0,0 0-1,0 0 1,0 0 0,0-1 0,0 1 0,1 0 0,0 0-1,-1 0 1,2 1 0,-1-1 0,0 0 0,1-1 0,0 1-1,0 0 1,0 0 0,0 0 0,1 0 0,-1-1 0,1 1-1,0 0 1,0-1 0,0 0 0,1 1 0,-1-1 0,1 0-1,0 0 1,-1-1 0,1 1 0,1 0 0,-1-1 0,0 0-1,1 0 1,-1 0 0,3 1 7,6 2-93,0 0-1,0-1 1,0 0-1,0-1 1,1-1-1,-1 0 0,1 0 1,-1-1-1,1-1 1,5 0 93,-1-2-930,0 0 0,0 0-1,0-2 1,10-3 930,15-7-1285,0 1 634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7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48 7552,'8'-6'811,"-5"4"99,0 0 1,0 0-1,-1-1 1,1 1-1,-1-1 1,3-2-911,-5 5 194,1-1 0,-1 1 0,0-1 0,0 1 0,0 0 0,0-1 1,1 1-1,-1-1 0,0 1 0,0 0 0,0-1 0,0 1 0,0-1 1,0 1-1,0-1 0,0 1 0,0 0 0,0-1 0,0 1 0,0-1 1,0 1-1,-1-1 0,1 1-194,0-1 368,-1 1-1,1-1 1,-1 0 0,0 1 0,1-1-1,-1 0 1,0 1 0,0-1 0,1 1-1,-1-1 1,0 1 0,0 0 0,0-1 0,0 1-1,0-1-367,-4 0 166,-1 0 0,1 0 0,0 1 0,0-1 0,0 1 1,-1 0-1,1 1 0,0-1 0,0 1 0,-1 0 0,1 0 0,0 1 0,0-1 0,0 1 0,-3 2-166,-4 2 127,0 0 0,1 0 0,0 1 0,0 1 0,-9 8-127,11-7 22,-1 0 1,1 0 0,1 1 0,0 0 0,0 1 0,1 0 0,-1 2-23,7-12-4,0 0 0,1 0 0,-1 0 0,0 0 0,1 1 1,0-1-1,-1 0 0,1 0 0,-1 1 0,1-1 1,0 0-1,0 1 0,0-1 0,0 0 0,0 1 1,0-1-1,0 1 0,0-1 0,1 0 0,-1 0 1,1 1-1,-1-1 0,1 0 0,-1 0 0,1 1 1,-1-1-1,2 1 4,-1-1-7,0 0 0,1 0 0,-1 0 0,0-1 0,1 1 0,-1 0 0,1-1 1,-1 1-1,1-1 0,-1 1 0,1-1 0,0 0 0,-1 0 0,1 0 0,-1 0 0,1 0 1,0 0-1,-1 0 0,1 0 0,-1-1 0,1 1 0,-1 0 0,2-1 7,14-5-20,0-1 0,0-1 0,0 0 0,13-10 20,-3 2 11,-25 15-5,0 0 0,0 0 1,0 0-1,0 0 0,0 1 1,0-1-1,0 0 0,0 1 0,0 0 1,1-1-7,-2 1 1,-1 1 1,1-1-1,0 0 1,-1 0-1,1 0 1,0 0-1,-1 1 1,1-1-1,0 0 1,-1 1-1,1-1 1,-1 0-1,1 1 1,-1-1-1,1 1 1,-1-1-1,1 0 1,-1 1-1,1 0 1,-1-1-1,0 1 1,1-1-1,-1 1 0,0-1 1,1 1-1,-1 0 1,0-1-1,0 1 1,0 0-1,1-1 1,-1 1-1,0 0 1,0 0-2,2 17-66,-2-13-14,1-1 0,-1 0-1,1 1 1,0-1 0,0 0 0,1 1 80,-2-4-172,1 1 0,-1-1 0,1 0 0,0 0 1,0 0-1,0 0 0,0 1 0,0-1 1,0 0-1,0-1 0,0 1 0,0 0 0,0 0 1,0 0-1,0-1 0,1 1 0,-1 0 1,0-1-1,1 1 0,-1-1 0,1 1 172,0-1-425,-1 0 0,1 1-1,0-1 1,-1 0 0,1 0-1,0 0 1,-1 0 0,1 0-1,0 0 1,-1 0 0,1-1-1,1 1 426,12-7-1040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7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64 12160,'-15'-20'1802,"-16"-22"3931,30 40-3813,1 2-458,5 6-1116,0 1 0,0-1 0,-1 1 0,0 0 0,0 0 0,0 0 0,-1 1 0,0-1 0,0 4-346,4 11 69,-2 0 1,2 13-70,0 24-213,0 49 213,-2-11-2332,-1-67-1113,0 0 0,3 6 3445,-5-28-1493,1 0 0,-1-1 0,1 1-1,3 4 1494,14 19-3850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38 490 12032,'-3'-1'10226,"0"-6"-6613,-2-12-3501,5 15 896,-9-39-573,1-1 1,3 0-1,2 0 0,2-1 0,3-25-435,-2 60-10,2 0 1,0 0-1,0 1 0,0-1 0,1 1 0,1-1 1,0 1-1,0 0 0,2-2 10,-3 5-27,1 1 0,0-1-1,0 1 1,0 0 0,1 0 0,0 1-1,0 0 1,0-1 0,0 2 0,1-1 0,-1 1-1,1-1 1,0 1 0,1 0 27,18-3-1134,-24 6 886,-1 0 0,1 0 0,0 0-1,0 0 1,0 0 0,0 0 0,0 0 0,0 0-1,0 0 1,0 0 0,0 1 0,0-1 0,-1 0 0,1 1-1,0-1 1,0 1 0,0-1 0,0 1 0,-1-1-1,1 1 1,0-1 0,-1 1 0,1 0 0,0-1-1,-1 1 249,1 2-892,0 0 1,-1 0-1,1 0 0,-1 0 0,0-1 0,0 1 0,0 0 0,0 0 0,-1 2 892,1 0-538,-3 25-1152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14336,'-31'0'5343,"31"0"-4127,4 8 64,-4-8-288,8 7-608,-1-1-128,14 1-160,-5-2 0,15-5-64,-2 0-576,15-5-288,-8 2 352,1-1 256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1.5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9 12160,'-15'-9'5525,"16"19"1927,2 12-5790,21 160-1257,-19-142-2223,-5-26-6187,0-13 7040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8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 15104,'-10'-15'4959,"8"12"-2873,2 3-476,1 2-127,7 42-641,-1 1 1,-2 0-1,-2 33-842,1 1-271,-1-46-2754,4 18 3025,-5-39-1730,1-1 1,0 0-1,1 0 1,0 0-1,0 0 1,1 0 1729,-3-8-490,0 0 44,-1 0 1,1-1-1,0 1 1,0 0-1,0 0 1,1 0 445,0 0-276,0-1 1,1 1-1,0-1 1,-1 0-1,1 0 1,0 0 275</inkml:trace>
  <inkml:trace contextRef="#ctx0" brushRef="#br0" timeOffset="1">298 462 14336,'-11'1'1726,"9"0"-1229,0-1 0,-1 0 1,1 0-1,0 0 0,-1 0 0,1 0 0,0-1 1,-1 1-1,1-1 0,-2 0-497,-2 0 467,2 0 409,-1 0 1,1-1 0,-1 1 0,1-1 0,0 1-1,-3-3-876,6 3 65,0 1 0,0-1 0,0 0 0,0 0 0,0 1 0,0-1 0,1 0 0,-1 0 0,0 0-1,1 0 1,-1 0 0,0 0 0,1 0 0,-1 0 0,1 0 0,-1-1 0,1 1 0,0 0 0,0 0-1,-1 0 1,1 0 0,0-1 0,0 1 0,0 0 0,0 0 0,0 0 0,1-1 0,-1 1 0,0 0-1,1-1-64,0-1-21,0 0 0,0 0 0,1 0 0,0 0 0,-1 1 0,1-1 0,0 0 0,0 1 0,1 0 0,-1-1-1,1 1 1,-1 0 0,1 0 0,-1 0 0,1 0 0,2 0 21,0-1-292,0 1 1,-1 0-1,1 0 1,0 0-1,0 1 1,0-1-1,0 1 0,1 0 1,-1 1-1,1-1 292,-4 1-250,1 0-1,0 0 1,0 0 0,-1 1-1,1-1 1,0 0 0,-1 1-1,1 0 1,0 0-1,-1-1 1,1 2 0,-1-1-1,0 0 1,1 0 0,-1 1-1,0-1 1,0 1-1,0 0 1,0 0 0,0 0-1,0 0 1,0 0 0,0 0-1,-1 0 1,1 0-1,-1 1 1,0-1 0,0 1-1,0-1 1,0 1-1,0-1 1,0 1 0,-1-1-1,1 1 1,-1 0 0,0 0-1,0-1 1,0 3 250,0 8-175,0 13 18,4-11-2903,1-9 1684,6-8 603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11776,'-10'-24'3898,"10"24"-3776,0-1 0,0 1-1,0 0 1,0 0 0,0 0-1,0 0 1,0 0 0,0 0-1,0 0 1,0 0 0,0 0-1,0 0 1,0 0 0,0 0-1,0-1 1,0 1 0,0 0-1,0 0 1,0 0 0,0 0-1,0 0 1,0 0 0,0 0-1,0 0 1,0 0 0,0 0-1,0 0 1,0 0 0,0-1-1,0 1 1,0 0 0,0 0-1,0 0 1,0 0 0,0 0-1,-1 0 1,1 0 0,0 0-1,0 0 1,0 0 0,0 0-1,0 0 1,0 0 0,0 0-1,0 0 1,0 0 0,0 0-1,0 0 1,-1 0 0,1 0-1,0 0 1,0 0 0,0 0-1,0 0 1,0 0 0,0 0-1,0 0 1,0 0 0,0 0 0,0 0-1,0 0 1,0 0 0,-1 0-1,1 0 1,0 0 0,0 0-1,0 0 1,0 1 0,0-1-122,-1 8 1869,1 15-1894,0-16 54,1-1 1,1 1-1,-1-1 1,1 0-1,0 1 0,0-1 1,1 0-1,0 0 1,0 0-1,0-1 1,1 1-1,3 3-29,-1-1 20,1-1 1,0 0 0,0 0-1,1-1 1,0 0-1,0 0 1,1-1-1,0 1-20,-4-4 24,-1-1-1,1 1 0,-1 0 0,1-1 1,0 0-1,-1 0 0,1 0 1,0-1-1,0 0 0,0 0 1,-1 0-1,1 0 0,0-1 1,0 0-1,4-1-23,-1 0 23,1-1 0,-1 0 0,0 0 0,0-1 0,0 0 0,-1 0 0,0-1 0,3-2-23,-9 6-14,0 0 0,0 0 0,0 1 0,0-1 0,0 0 0,0 1 0,0-1 0,0 1 0,0-1 0,0 1 0,0 0 0,0-1 0,0 1 0,0 0 0,0 0 0,0-1 0,1 1 0,-1 0 0,0 0 14,1 1-98,-1 0 0,1 0-1,0 0 1,-1 0 0,1 0 0,-1 0 0,1 1 0,-1-1 0,0 0 0,2 2 98,1 1-252,3 4-113,-4-5 264,0 0 1,-1 1-1,1-2 1,0 1-1,1 0 0,-1-1 1,0 1-1,1-1 1,0 0-1,-1 0 1,1 0-1,0-1 1,0 1-1,0-1 0,0 0 1,0 0-1,2 0 101,1-1 190,0 0-1,0-1 1,0 0 0,0 0-1,-1 0 1,1-1-1,0 0 1,-1 0 0,1-1-1,-1 0 1,0 0-1,1 0 1,-2-1-1,1 0 1,0 0 0,-1 0-1,0-1 1,0 0-1,0 0 1,0 0 0,-1 0-1,0-1 1,0 0-1,0 0 1,-1 0 0,0 0-1,0-1 1,-1 1-1,1-1 1,-2 1-1,2-5-189,3-10-1664,0 13-3631,2 5-7041,0 3 6203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0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 14592,'-12'-18'5439,"12"18"-4223,-3 0 640,3 0 32,0 6-832,0-1-288,0 12-384,0-2-192,0 9-96,0-2-96,3 4 32,2-6-736,2-2-256,-3-3-2624,4-9-1152,1-1 2433,3-16 1151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0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 14464,'-33'-22'5439,"33"22"-4223,0 0-64,0 0-288,9 0-544,-1 0-96,24 4-3456,-8-1-1471,25 0 2335,-9 2 1120,8 8 896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30 13312,'-30'-19'4287,"29"19"-3821,0-1-1,0 0 1,0 1-1,0-1 1,0 0-1,0 0 1,0 0-1,1 0 1,-1 1-1,0-1 1,1 0-1,-1-1-465,1 9 5235,0 2-5151,2 24-7,-1-30-85,-1-1 0,1 0 0,0 0 0,-1 0 0,1 0 0,0 0 0,0 0 0,0-1 0,1 1 0,-1 0 0,0 0 0,1-1 0,-1 1-1,2 0 9,-1 0-13,1 0 0,-1-1-1,0 1 1,1-1 0,-1 0-1,1 0 1,0 0 0,-1 0-1,1 0 1,0 0 0,-1-1-1,1 1 1,0-1 0,0 0-1,0 0 1,1 0 13,8-1-60,-1-1 0,0 0 0,10-3 60,-17 4-1,29-8-5,-7 1 7,1 1 1,-1 1-1,1 2 1,24-1-2,-50 5 5,25 3 129,-25-3-125,1 0 0,-1 1 1,0-1-1,1 1 0,-1 0 0,0-1 1,0 1-1,0 0 0,0 0 0,0 0 0,0-1 1,0 1-1,0 0 0,0 1 0,0-1 1,0 0-1,0 0 0,-1 0 0,1 1-9,2 7-646,0-1-1,-1 1 0,-1-1 0,1 1 0,-1 5 647,2 11-5504,2-3-3725,0-3 4024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7 14208,'-24'-7'5343,"20"10"-4127,-1 4 320,5-7-32,0 18-544,0 0 0,0 28-352,0-6-128,0 21-256,-3 25-96,3 4 0,0-6-160,0-1 32,3-11-512,2-11-192,4-15-1632,-2-11-640,-7-35-8543</inkml:trace>
  <inkml:trace contextRef="#ctx0" brushRef="#br0" timeOffset="1">15 690 11776,'-14'-3'4480,"14"3"-3489,19 0 161,-7 0-160,12-8-512,13-2-96,3-5-224,-7 4-128,26-6 0,-7 2-2848,0-3-1215,-7 0 2015,-1-7 992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33 13440,'-20'-27'4426,"14"21"-1016,3 9-1531,3 5-901,0 50 455,1 71-588,1-106-831,1-1 1,0 1-1,2-1 1,5 14-15,30 68 37,-38-98-18,0-1-1,0 0 1,1 0 0,0-1 0,0 1-1,0-1 1,0 1 0,1-1 0,0 0 0,0 0-1,2 2-18,-4-5 15,0 0-1,0 1 0,0-1 0,1 0 0,-1 0 1,0 0-1,0-1 0,1 1 0,-1-1 0,0 1 1,1-1-1,-1 0 0,0 0 0,1 0 1,-1 0-1,0 0 0,1 0 0,-1 0 0,1-1 1,-1 0-1,0 1 0,0-1 0,1 0 0,-1 0 1,0 0-1,1-1-14,33-19 570,-35 21-555,-1-1 0,1 1 0,-1-1 0,1 1-1,-1 0 1,1 0 0,-1-1 0,1 1-1,0 0 1,-1 0 0,1 0 0,-1-1-1,1 1 1,0 0 0,-1 0 0,1 0-1,-1 0 1,1 0 0,0 0 0,-1 0-1,1 0 1,-1 1 0,1-1 0,0 0 0,-1 0-1,1 0 1,-1 1 0,1-1 0,-1 0-1,1 1 1,-1-1 0,1 0 0,-1 1-1,1-1 1,-1 1 0,1-1-15,2 4-6,-1-1 0,0 1 0,1-1 0,-2 1 0,3 3 6,7 13-1573,7-3-497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1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108 251 14080,'-31'11'4591,"31"-10"-4486,-1-1-1,1 0 0,-1 0 0,1 1 0,-1-1 0,1 0 0,-1 0 1,1 0-1,-1 0 0,1 0 0,-1 0 0,0 0 0,1 0 0,-1 0 0,1 0 1,-1 0-1,1 0 0,-1 0 0,0-1-104,-2 1 53,0 0 468,0-1-1,0 1 1,-1-1-1,1 0 1,0 0 0,0 0-1,0 0 1,0-1 0,0 1-1,1-1 1,-1 0 0,0 1-1,-2-3-520,2-1 96,1 0 0,0-1 0,-1 1-1,2 0 1,-1 0 0,0-1 0,1 1 0,0-1-1,1 0 1,-1 1 0,1-1 0,0 0-1,0 1 1,1-1 0,0 1 0,0-1 0,0 1-1,1-3-95,1-4-86,1-1 0,1 0-1,0 1 1,0 0 0,1 0-1,1 0 1,3-5 86,-6 13-308,-1-1 1,1 1-1,-1-1 0,1 1 0,0 0 0,1 1 1,3-4 307,-19 20-2734,1 0 1,-8 12 2733,10-5-523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61 398 12544,'-31'9'4042,"30"-9"-3980,1 0-1,0 0 1,0 0 0,0 0-1,0 1 1,0-1 0,-1 0-1,1 0 1,0 0-1,0 0 1,0 0 0,0 1-1,0-1 1,0 0 0,0 0-1,0 0 1,0 1 0,0-1-1,-1 0 1,1 0-1,0 0 1,0 1 0,0-1-1,0 0 1,0 0 0,0 0-1,1 1 1,-1-1-1,0 0 1,0 0 0,0 0-1,0 1 1,0-1 0,0 0-1,0 0 1,0 0 0,0 0-1,0 1 1,1-1-1,-1 0 1,0 0 0,0 0-1,0 0 1,0 0 0,0 0-1,1 1 1,-1-1-1,0 0 1,0 0 0,0 0-1,1 0 1,-1 0 0,0 0-1,0 0-61,10 8 1467,-4-6-1118,1 1 1,-1-1 0,1-1 0,0 1-1,0-1 1,0 0 0,0 0 0,0-1-1,0 0 1,4-1-350,16-1 342,-1-1 0,1-2-342,-14 3 58,-1 0 0,1-2 0,-1 1 0,11-6-58,-19 7 23,-1 1 1,0-1-1,0 0 0,0 0 1,-1 0-1,1 0 1,0-1-1,-1 1 1,2-3-24,-3 4 14,0-1 1,0 1 0,0-1 0,0 0-1,0 0 1,0 1 0,-1-1 0,1 0-1,-1 0 1,1 0 0,-1 0 0,0 0-1,0 0 1,1 1 0,-1-1-1,-1 0 1,1-2-15,-1-2 8,-1 1-1,0-1 1,1 1 0,-2 0-1,1 0 1,-1 0-1,0 0 1,0 0 0,0 0-1,-1 1 1,1-1-1,-1 1 1,-3-3-8,-10-8 11,-1 0-1,-15-9-10,31 22 3,-113-70 358,77 50 14,35 19-338,-4 0 32,1-1-1,0 0 1,0-1 0,-2-2-69,7 7 9,0-1 0,0 0 0,1 0 0,-1 0 0,0 1-1,0-1 1,1 0 0,-1 0 0,0 0 0,1 0 0,-1 0-1,1 0 1,-1-1 0,1 1 0,0 0 0,-1 0 0,1 0 0,0 0-1,0 0 1,0-1 0,0 1 0,0 0 0,0 0 0,0 0-1,0 0 1,0 0 0,0-1 0,1 1 0,-1 0 0,1 0 0,-1 0-9,2-2 5,1 0 1,-1 0 0,1 1 0,0-1-1,-1 1 1,1-1 0,0 1 0,0 0-1,1 0 1,-1 1 0,0-1 0,1 1-6,9-5-40,1 1 0,8-2 40,3 1-1221,19-2 1221,-27 5-1747,1 1-1,-1 1 1,0 1 0,1 1 0,5 1 1747,5 4-1126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 9472,'4'6'1781,"0"1"1,0-1 0,3 7-1782,-3-5 948,-2-5-531,0 0-1,-1 0 1,0 1 0,1-1 0,-1 0 0,-1 0-1,1 1 1,0-1 0,-1 1 0,1 0-417,1 15 1069,28 153 1539,-4 34-2608,-24-177 259,-1 1-1,-1 14-258,0-43-9,0 1-1,-1 0 0,1 0 1,0 0-1,-1 0 0,1 0 1,-1 0-1,1-1 0,-1 1 1,0 0-1,0 0 0,0-1 1,0 1-1,0-1 1,0 1-1,0-1 0,-2 2 10,3-3-29,-1 0 0,1 1-1,-1-1 1,1 0 0,-1 1 0,0-1-1,1 0 1,-1 0 0,1 0 0,-1 0-1,0 1 1,1-1 0,-1 0 0,0 0-1,1 0 1,-1 0 0,0-1-1,1 1 1,-1 0 0,0 0 29,0-1-70,-1 1 1,1-1-1,-1 0 1,1 0-1,-1 0 1,1 0-1,0 0 1,0 0-1,0 0 0,-1 0 1,1 0-1,0 0 70,-6-9-209,0 0-1,0 0 1,1-1 0,0 1-1,1-1 1,1-1-1,-1 1 1,2-1-1,-1-1 210,-4-22-390,1-1-1,1-16 391,1 12-93,2 1 0,2 0 0,2-12 93,0 39 95,0 0 0,0 0 0,1 0 0,1 0 0,0 1 0,1-1-1,0 1 1,1 0 0,0 0 0,1 0 0,0 1 0,1 0-1,1-3-94,-2 7 133,0 0 1,0-1-1,1 2 0,0-1 0,4-1-133,-9 5 89,0 1-1,0 0 1,0 0 0,1 0-1,-1 0 1,1 0 0,-1 0-1,1 1 1,1-1-89,-4 1 54,1 0-1,0 0 1,0 0 0,0 0-1,0 0 1,0 0 0,-1 0-1,1 0 1,0 1 0,0-1-1,0 0 1,0 1 0,-1-1-1,1 0 1,0 1 0,0-1-1,-1 1 1,1 0 0,0-1-1,-1 1 1,1-1 0,-1 1-1,1 0 1,-1-1 0,1 1-54,-1 0 37,1 0 1,-1 0 0,0 0 0,0 0-1,0 0 1,0-1 0,0 1 0,0 0 0,0 0-1,0 0 1,0 0 0,0 0 0,0 0-1,0 0 1,-1 0 0,1 0 0,0-1 0,-1 1-1,1 0 1,-1 0 0,1 0 0,-1-1-1,1 1 1,-1 0 0,1-1 0,-1 1 0,0 0-1,1-1 1,-1 1 0,0 0-38,-4 5 179,-10 13-23,-1-1 0,-1 0 0,0-2 0,-12 10-156,27-25-187,-18 16-1201,20-16 1273,0-1-1,-1 0 1,1 0-1,0 0 0,-1 1 1,1-1-1,0 0 1,0 0-1,-1 1 1,1-1-1,0 0 0,0 1 1,0-1-1,-1 0 1,1 1-1,0-1 1,0 0-1,0 1 1,0-1-1,0 0 0,0 1 1,0-1-1,0 1 1,0-1-1,0 0 1,0 1-1,0-1 0,0 0 1,0 1-1,0-1 1,0 1-1,0-1 1,0 0-1,0 1 0,1-1 1,-1 0-1,0 1 1,0-1-1,0 0 1,1 0-1,-1 1 1,0-1-1,0 0 0,1 0 1,-1 1-1,0-1 1,1 0-1,-1 0 1,0 0-1,1 1 0,-1-1 1,0 0-1,1 0 1,-1 0-1,0 0 1,1 0-1,-1 0 0,0 0 116,5 1-1015,0 0-1,0-1 0,0 0 0,0 0 0,0 0 0,0 0 0,0-1 0,0 0 1016,48-8-1552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1.8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16 13952,'-3'-3'5183,"5"5"-4031,0 0 384,3-1-64,0 1-576,5-2-32,2-2-512,3 0-128,4-2-160,0 0-64,-3 1 32,1 0-2016,-3 2-896,0 2 1472,2 2 672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2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51 14848,'-21'-16'6863,"15"10"-5373,0 1 0,0 0 0,-1 1 1,0-1-1,-1 1-1490,4 2 11,0 1 0,0 0 1,0 1-1,-1-1 0,1 1 0,0 0 1,0 0-1,-1 0 0,1 0 0,0 1 1,0 0-1,0 0 0,0 0 1,-1 0-12,-2 1-18,-1 1 1,1 0 0,0 0 0,0 1 0,0-1-1,0 2 1,0-1 17,6-2 9,-1-1 1,0 0-1,1 1 1,-1 0-1,1-1 0,-1 1 1,1 0-1,0-1 1,0 1-1,0 0 0,0 0 1,0 0-1,0 0 1,1 0-1,-1 0 0,0 0 1,1 1-1,-1 1-9,1-3 5,0 0 0,1-1 0,-1 1-1,0 0 1,0 0 0,0 0 0,0 0 0,1-1-1,-1 1 1,0 0 0,1 0 0,-1-1 0,1 1-1,-1 0 1,1 0 0,-1-1 0,1 1 0,0-1 0,-1 1-1,1 0-4,0-1 0,1 1 0,-1 0 0,1 0-1,-1-1 1,1 1 0,-1 0-1,1-1 1,0 0 0,-1 1 0,1-1-1,-1 0 1,1 0 0,0 0-1,0 0 1,14-1-50,0-2-1,0 0 1,-1 0-1,1-1 0,11-5 51,32-9-61,-36 13-645,1 2 0,4 0 706,22 1-7831,-48 2 6724,1-1 0,0 1 0,-1 0 0,1-1 0,-1 0-1,1 1 1,-1-1 0,1 0 0,-1 0 0,1-1 1107,14-5-3616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32 181 12288,'0'-66'3978,"-1"41"-2149,1 24-1724,-5-48 2224,4 10 3840,-1 69-4288,-4 19-1881,2-11 145,-6 136-870,8-1-3420,2-56-6899,0-103 9658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3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14720,'2'-2'6517,"8"2"-4230,12 1-2183,-20-1 321,28 1-485,0-2 0,0-1 0,27-5 60,-19 2-1844,0 1 1,4 2 1843,-39 2 95,-1 0 0,1 0 0,0 0 0,-1 0 0,1 1-1,-1-1 1,1 1 0,-1-1 0,1 1 0,-1 0 0,0 0 0,1 0 0,-1 0 0,0 1-1,0-1 1,0 0 0,0 1 0,0 0 0,0-1 0,0 1 0,0 0 0,-1 0 0,1 0 0,-1 0-1,1 0 1,-1 1 0,0-1 0,0 0 0,0 1-95,6 18 1384,-1-1 1,1 11-1385,-3-9 114,2 0 1,3 6-115,-6-21-828,0 0 0,0 0 0,1 0 1,0-1-1,1 3 828,4 0-1483,6-7 720</inkml:trace>
  <inkml:trace contextRef="#ctx0" brushRef="#br0" timeOffset="1">439 11 13184,'-7'-8'4927,"7"8"-3839,4-3-224,-4 3-352,12 0-2816,-4 0-1119,8 3 1695,0 2 832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191 339 14336,'-1'-6'1606,"1"4"-1288,0 1 0,-1 0 1,1-1-1,0 1 0,0 0 0,-1 0 1,1 0-1,-1-1 0,1 1 0,-1 0 1,0 0-1,1 0 0,-1 0 0,0 0 1,0 0-1,0-1-318,-1 0-11,1 1 390,-1-1-1,1 0 1,0 1-1,-1 0 0,0-1 1,1 1-1,-1 0 0,0 0 1,0-1-1,1 1 0,-1 1 1,0-1-1,0 0 0,0 0 1,0 1-1,0-1 0,0 1 1,-1 0-379,-8-1 322,0 1 0,0 0 0,0 1 0,0 0 0,-8 3-322,14-3 10,0 0-1,0 0 1,0 1-1,0 0 1,1 0-1,-1 0 0,0 0 1,1 1-1,0 0 1,-1 0-1,1 0 1,0 0-1,-1 2-9,4-4 2,1-1 0,-1 1 0,1-1 0,-1 1-1,1-1 1,0 1 0,-1-1 0,1 1 0,0 0 0,-1-1 0,1 1 0,0-1-1,0 1 1,0 0 0,-1-1 0,1 1 0,0 0 0,0-1 0,0 1 0,0 0-1,0-1 1,0 1 0,0-1 0,0 1 0,0 0 0,1-1 0,-1 1-1,0 0 1,0-1 0,1 1 0,-1-1 0,0 1 0,1 0 0,-1-1 0,0 1-1,1-1 1,-1 1 0,1-1 0,-1 0 0,1 1 0,-1-1 0,1 1 0,-1-1-1,1 1-1,3 0 12,-1 1 1,0-1-1,1 1 0,-1-1 0,1 0 0,1 0-12,7 2-133,0-1 0,0-1 0,1 0 0,-1-1 0,0 0 0,11-2 133,6-2-513,0-2 0,5-2 513,-14 3-275,1-1 1,-1-1-1,0-2 1,-1 1-1,1-2 275,-11 4-22,0 1 0,0-1 0,-1 0-1,1-1 1,-2 0 0,1-1 0,-1 1 0,0-1-1,0-1 1,3-5 22,-6 6 92,0 1-1,-1 0 0,0 0 0,-1-1 1,0 0-1,0 1 0,0-1 1,-1 0-1,0-7-91,0-11 646,-1-1 1,-2-7-647,-1-15 754,3 45-599,0 9-86,0 48 13,2 0 0,3 0 0,6 25-82,-8-61-77,20 104-126,-6-40-4637,-11-54 3165,5-8 779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1408,'-5'-6'512,"5"6"-384,24-5-64,-19 5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299 476 7296,'6'0'1025,"5"2"49,-5 3 2443,-5 0 3365,-5-1-4329,-7 1-1463,11-5-778,-17 6 699,0-1 1,-1-1 0,0 0-1,-13 0-1011,14-2 208,1-2-1,-1 0 1,0 0-1,0-2 1,1 0-1,-1-1 1,1-1-1,-4-1-207,15 3 13,0 1 0,1-1 0,0 0-1,-1-1 1,1 1 0,-3-3-13,5 4-3,1 0 0,-1-1 0,1 1 0,-1 0 0,1-1 0,0 1-1,0-1 1,0 0 0,0 1 0,0-1 0,0 0 0,0 1 0,0-1 0,1 0 0,-1 0 0,1 0 0,-1 0-1,1-1 4,-1 0-42,1 0-1,0 0 1,0 0-1,1 1 1,-1-1-1,1 0 0,-1 0 1,1 0-1,0 1 1,0-1-1,0 1 1,0-1-1,1 0 0,-1 1 1,1 0-1,-1-1 1,1 1-1,0 0 0,0 0 1,0 0-1,0 0 1,0 0-1,0 0 1,1 1-1,-1-1 0,1 1 1,-1 0-1,1-1 1,-1 1-1,1 0 1,0 1-1,0-1 43,12-3-492,0 1 0,1 0 0,-1 1 1,0 1-1,9 1 492,-19 0-136,45 0-1150,-31 1 824,0 0 0,0-2 0,16-2 462,-34 3 50,1 0 1,-1-1-1,1 1 0,-1 0 0,1 0 0,-1-1 0,0 1 0,1-1 0,-1 0 1,0 1-1,1-1 0,-1 0 0,0 0 0,1 0 0,-1 0 0,0 0 0,0 0 1,0 0-1,0 0 0,0 0 0,0 0 0,0 0 0,-1-1 0,1 1 0,0 0 1,-1-1-1,1 1 0,-1-1 0,1 1 0,-1-1 0,0 1 0,0-1 0,1 1 1,-1-1-1,0 1 0,0-1 0,0 1 0,-1-1-50,0-6 179,-1 0-1,-1 0 1,0 0-1,0 0 1,0 0-1,-5-6-178,-9-19 167,-2-4 94,-3-8-261,17 32-185,1 1 1,-1-1-1,2-1 0,0 1 0,-1-11 185,4 21-253,-1 1 0,1-1-1,0 1 1,-1-1 0,1 0-1,1 1 1,-1-1 0,0 0-1,1 1 1,-1-1 0,1 1-1,0-1 1,-1 1 0,1-1-1,1 1 1,-1 0 0,0-1-1,0 1 1,1 0 0,1-2 253,-3 4-94,1-1-7,-1 0 0,1 0 0,0 0 0,0 1 1,0-1-1,-1 0 0,1 0 0,0 1 0,0-1 1,0 1-1,0-1 0,0 1 0,0-1 0,0 1 0,0-1 1,0 1-1,1 0 101,4 0-190,-1 0 0,1 0 0,0 1 0,-1 0 0,2 1 190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45 13312,'-54'12'10847,"45"-9"-9340,-1-2 0,1 1 0,-5-1-1507,8-1 98,-1 0 0,1 0 0,0-1 0,0 0 0,0 0 0,0 0 0,0-1 0,0 1 0,-3-3-98,8 4-1,0 0 0,1 0 1,-1-1-1,0 1 1,1 0-1,-1-1 0,1 1 1,-1 0-1,1-1 0,-1 1 1,1-1-1,-1 1 0,1-1 1,-1 1-1,1-1 1,-1 1-1,1-1 0,0 0 1,-1 1-1,1-1 0,0 1 1,0-1-1,-1 0 0,1 1 1,0-1-1,0 0 1,0 0-8,0 0 0,0 0 1,1 0-1,-1 0 0,0 0 0,1 0 0,-1 0 0,1 0 1,-1 1-1,1-1 0,-1 0 0,1 0 0,-1 0 1,1 1-1,0-1 0,0 0 8,2-2-41,0 1 0,0-1 0,0 1-1,1 0 1,-1-1 0,1 2 0,-1-1 0,1 0 0,0 1 41,-1 0-153,-1 0 1,1 0-1,-1 1 1,1 0-1,-1-1 1,1 1-1,-1 0 1,1 0 0,-1 0-1,1 0 1,-1 1-1,1-1 1,-1 1-1,1 0 1,-1-1-1,1 1 1,-1 0-1,0 0 1,0 1-1,1-1 1,-1 0-1,0 1 1,0-1-1,0 1 1,0 0-1,-1 0 1,1 0 0,0 0-1,-1 0 1,1 0-1,-1 0 1,0 0-1,0 0 1,0 1-1,0-1 1,0 0-1,0 1 1,-1-1-1,1 2 153,0 2-954,-1-5 595,1 1 0,-1-1 1,0 1-1,0 0 0,1-1 0,-1 0 0,1 1 0,-1-1 1,1 1-1,0-1 0,0 0 0,-1 1 0,1-1 1,0 0-1,0 0 0,0 0 0,0 1 0,1-1 359,12 0-906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37 13440,'-17'-23'4426,"17"23"-4214,-1-1 1,1 1-1,0 0 1,-1 0-1,1-1 0,0 1 1,-1 0-1,1-1 0,0 1 1,0 0-1,-1-1 0,1 1 1,0-1-1,0 1 0,0 0 1,0-1-1,-1 1 0,1-1 1,0 1-1,0 0 0,0-1 1,0 1-1,0-1 0,0 1 1,0 0-1,0-1 0,0 1 1,0-1-1,1 1 1,-1-1-1,0 1 0,0 0 1,0-1-1,0 1 0,1-1-212,-1 1 79,0 1-1,1-1 0,-1 0 1,0 0-1,1 0 1,-1 0-1,1 0 1,-1 0-1,0 0 0,1 1 1,-1-1-1,0 0 1,1 0-1,-1 0 0,0 1 1,0-1-1,1 0 1,-1 0-1,0 1 0,0-1 1,1 0-1,-1 1 1,0-1-1,0 0 0,0 1 1,1-1-1,-1 0 1,0 1-1,0-1 0,0 0 1,0 1-1,0-1-78,3 11 158,-1 0 0,0 1 0,-1-1 0,-1 0 0,1 0-1,-2 10-157,0-10 5,1 0 0,0 1 0,1-1 0,0 0-1,1 0 1,2 9-5,-3-17-12,0-1 0,0 0 0,0 0 0,0 0 0,0 1 0,0-1 0,1 0 0,-1 0 0,1 0 0,-1-1 0,1 1 0,0 0 0,0-1 0,0 1 0,0-1 0,0 1 0,0-1 0,1 1 12,0-1-41,1 0 0,-1 0 1,0 0-1,1-1 0,-1 1 0,1-1 0,-1 0 0,1 0 0,-1 0 0,0 0 0,1-1 1,0 1 40,7-3-106,-1 0 0,0 0 1,1-1-1,-2 0 0,1-1 1,0 0-1,-1 0 0,1-2 106,13-9-145,-12 8 97,1 0 1,10-5 47,-22 12-2,1 1 0,-1 0 0,0 0-1,1 0 1,-1-1 0,0 1 0,1 0-1,-1 0 1,1 0 0,-1 0 0,0 0 0,1 0-1,-1 0 1,0 0 0,1 0 0,-1 0-1,1 0 1,-1 0 0,0 0 0,1 0 0,-1 0-1,1 0 1,-1 0 0,0 0 0,1 0-1,-1 1 1,0-1 0,1 0 0,-1 0 0,0 1-1,1-1 1,-1 0 0,0 0 0,1 1-1,-1-1 1,0 0 0,0 1 0,0-1 0,1 0-1,-1 1 1,0-1 0,0 0 0,0 1-1,0-1 1,1 0 0,-1 1 0,0-1 2,2 25 54,-1-10-25,0-12-39,-1 0 0,1-1 0,0 1 0,0-1 0,0 1 0,0-1 0,0 0 0,0 1 0,1-1 0,-1 0 0,1 0 0,0 0 0,-1 0 0,1 0 0,0 0 0,0-1 0,0 1 0,1-1 0,-1 1 0,0-1 0,0 0 0,1 0 0,-1 0 0,1 0 0,-1 0 0,1 0 0,-1-1 0,1 1 0,0-1 1,-1 0-1,1 0 10,7 0-2,-1-1 0,1 0 0,0-1 0,-1 0 0,1-1 0,-1 0 0,2 0 2,21-11 771,13-7-771,-15 6 805,-29 14-780,0 0 1,1 1-1,-1-1 0,0 1 0,0-1 0,0 1 0,0 0 1,1-1-1,-1 1 0,0 0 0,0 0 0,1 0 0,-1 0 1,0 0-1,0 0 0,1 0 0,-1 0 0,0 1 1,0-1-1,0 0 0,1 1 0,-1-1 0,0 1 0,0-1 1,0 1-1,0 0 0,0-1 0,0 1 0,0 0 0,0 0 1,0 0-1,0 0 0,0 0 0,-1 0 0,1 0 1,0 0-1,-1 0 0,1 0 0,-1 0 0,1 0 0,-1 0 1,1 1-1,-1-1-25,7 22 577,-1-4-1671,1 0-1,5 9 1095,-10-23-636,1 0-1,0 0 1,0 0-1,0 0 1,0-1-1,1 0 1,0 1-1,0-1 1,0-1-1,0 1 1,2 0 636,12 4-854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214 118 13440,'-3'-5'1193,"1"0"1,0 1 0,0-1 0,0 0 0,1 0 0,0 0 0,-1-4-1194,2 5 831,-1 1 1,0-1 0,0 1-1,0-1 1,0 1-1,-1-1 1,0 0-832,0 0 255,0 0 0,-1 0 0,1 0-1,-1 1 1,0-1 0,0 0 0,-3-1-255,4 4 13,0-1 1,-1 0-1,0 1 1,1 0-1,-1-1 0,0 1 1,1 0-1,-1 1 1,0-1-1,0 0 1,0 1-1,0 0 1,0-1-1,0 1 0,0 0 1,0 1-1,0-1 1,0 0-1,0 1 1,1 0-1,-1 0 0,-2 0-13,-1 1-10,-1 1-1,1 0 0,-1 0 0,1 0 0,0 1 0,0 0 0,1 0 0,-4 4 11,3-3-26,1 0 1,0 1 0,0 0 0,-4 6 25,8-10 1,-1 1 0,1-1 1,0 0-1,0 1 1,0-1-1,0 1 0,0-1 1,0 1-1,1 0 1,-1-1-1,1 1 1,0 0-1,0-1 0,0 1 1,0 0-2,0-1 5,1 1 0,0-1 1,-1 1-1,1-1 0,0 0 1,0 0-1,1 1 0,-1-1 0,0 0 1,1 0-1,-1 0 0,1 0 1,0-1-1,-1 1 0,1 0 1,0-1-1,0 1 0,0-1 0,0 0 1,1 1-1,-1-1 0,0 0 1,0 0-1,1-1 0,-1 1 1,2 0-6,8 2-5,0-1 1,0-1 0,0 1 0,13-2 4,-6 1-52,-11-1-8,0 1-1,0 0 0,1 1 1,-1-1-1,0 2 1,-1-1-1,1 1 0,0 0 1,-1 1-1,1-1 1,2 4 60,-3-2-1308,0 0 0,0 1 0,-1-1 0,2 3 1308,5 3-1648,2-3 778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21 231 10368,'-21'-10'3936,"21"10"-3040,9-15-2944,-5 15-1472,4-6 1600,-1-1 960</inkml:trace>
  <inkml:trace contextRef="#ctx0" brushRef="#br0" timeOffset="1">266 25 11264,'2'-9'620,"2"-5"8229,0 13-4876,2 6-3218,-5-3-708,0-1 0,-1 1 0,1-1 0,0 0 1,0 1-1,-1-1 0,1 1 0,-1 0 0,1-1 1,-1 1-1,0-1 0,1 1 0,-1 0 0,0-1 1,0 2-48,0 6 97,3 17 159,-2 0 0,-1 0 0,-1 4-256,0-3-1245,1 0-1,3 15 1246,-3-40-331,0 0-1,1 0 1,-1 0-1,0 0 1,1 0-1,-1 0 0,1-1 1,0 1-1,0 0 1,0 0-1,0-1 1,0 1 331,7-4-822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2.1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78 12416,'0'-1'691,"-1"1"0,0 0 0,0 0 0,0 0 0,0 0 0,0 0 0,0 1 0,1-1 0,-1 0 0,0 0 0,0 0 1,0 1-1,0-1 0,0 1-691,-14 8 4560,-1 0-2993,14-8-1512,-1-1 0,1 1 0,0-1-1,-1 0 1,1 1 0,-1-1 0,1 0 0,0 0 0,-1-1 0,1 1 0,0 0 0,-1-1 0,1 0 0,0 1-1,-1-1 1,1 0 0,0 0 0,0 0 0,0-1 0,0 1 0,0 0 0,0-1 0,0 1 0,1-1 0,-1 0 0,0 0-1,0 0-54,0 0-22,1-1 0,-1 1-1,1 0 1,0 0-1,0-1 1,-1 1 0,1 0-1,1-1 1,-1 1-1,0-1 1,1 1 0,-1-1-1,1 0 1,0 1-1,0-1 1,0 0 0,0 1-1,0-1 1,0 1-1,1-1 1,0 1 0,-1-1-1,1 1 1,0-1-1,0 0 23,0 3-61,-1-1 0,0 0-1,1 0 1,-1 0-1,1 1 1,-1-1-1,1 0 1,-1 0-1,1 1 1,0-1-1,-1 1 1,1-1-1,0 0 1,-1 1-1,1-1 1,0 1 0,0 0-1,0-1 1,-1 1-1,1 0 1,0-1-1,0 1 1,0 0-1,0 0 1,0 0-1,0 0 1,-1 0-1,1 0 1,0 0-1,0 0 1,0 0 0,0 0-1,0 0 1,0 1-1,-1-1 1,1 0-1,0 0 1,0 1-1,0-1 1,-1 1-1,1-1 1,0 1-1,0-1 1,-1 1-1,1 0 1,0-1 0,-1 1-1,1 0 1,-1-1-1,1 1 1,-1 0-1,1 0 1,-1-1-1,1 1 1,-1 0-1,0 0 1,0 0-1,1 0 1,-1 0 61,0-1-113,1 0 0,-1 0 0,1 1 0,-1-1-1,0 0 1,1 0 0,-1 0 0,1 1 0,-1-1 0,1 0 0,-1 0 0,1 0 0,-1 0 0,1 0 0,-1 0 0,1 0 0,-1 0-1,1 0 1,-1 0 0,1 0 0,-1-1 0,1 1 113,17-4-4668,-11 3 3872,8-2-287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 15104,'-12'-7'5695,"12"7"-4415,3 0-352,-3 0-512,12 3-2176,-3 1-800,14-1 1280,-2 0 640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13312,'-24'-21'4346,"24"21"-4168,0 0 0,0 0 0,0 0 0,0 0 0,0 0 0,0 0 0,0 0 0,-1 0 0,1 0 0,0 0 0,0 0 0,0 0 0,0 0 0,0 0 0,0 0 0,0 0 0,-1 0 0,1 0 0,0 0 0,0 0 0,0 0 0,0 0 0,0 0 0,0 0 0,0 0 0,0 0 0,0 0 0,-1 0 0,1 1 0,0-1 0,0 0 0,0 0 0,0 0 0,0 0 0,0 0 0,0 0 0,0 0 0,0 0 0,0 0 0,0 1 0,0-1 0,0 0 0,0 0 0,0 0 0,0 0 0,0 0 0,0 0 0,0 0 0,0 1 0,0-1 0,0 0 0,0 0 0,0 0 0,0 0-178,-1 14 1832,1 15-2418,1-24 619,6 34-13,-7-37-22,1 1-1,-1 0 1,1-1 0,0 1 0,0-1 0,0 0 0,1 1 0,-1-1 0,1 0-1,-1 0 1,1 0 0,1 2 2,-2-4 2,0 1 0,0-1-1,0 1 1,0-1 0,0 1 0,0-1-1,0 0 1,0 1 0,0-1 0,1 0-1,-1 0 1,0 0 0,0 0 0,0 0-1,0 0 1,0 0 0,1 0 0,-1 0-1,0-1 1,0 1 0,0-1-2,25-10-27,-21 8 12,43-25-133,-38 21 97,0 1 1,0 0-1,1 0 1,0 1-1,0 1 1,0 0 0,4-1 50,-13 5 3,-1 0 0,1 0 1,-1 0-1,1 0 0,-1 0 1,1 0-1,-1 0 0,1 0 1,-1 1-1,1-1 1,-1 1-1,0-1 0,1 1 1,-1 0-1,0-1 0,1 1 1,-1 0-1,0 0 1,0 0-1,0 0 0,1 0 1,-1 0-1,0 0 0,-1 0 1,1 1-1,0-1 1,0 0-1,0 0 0,-1 1 1,1 0-4,3 7 24,0 0 0,-1 0 0,0 1 1,1 5-25,1 3-241,12 43-3988,-14-49 3631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14848,'-41'13'6826,"42"-13"-6759,-1 0 1,0 0-1,0 0 1,0 0-1,0 0 1,0 0-1,0 0 1,0 0-1,0 0 1,1 0-1,-1 0 0,0 1 1,0-1-1,0 0 1,0 0-1,0 0 1,0 0-1,0 0 1,0 0-1,0 0 1,1 0-1,-1 0 0,0 0 1,0 0-1,0 0 1,0 1-1,0-1 1,0 0-1,0 0 1,0 0-1,0 0 1,0 0-1,0 0 0,0 0 1,0 0-1,0 1 1,0-1-1,0 0 1,0 0-1,0 0 1,0 0-1,0 0 1,0 0-1,0 0 0,0 0 1,0 1-1,0-1 1,0 0-1,0 0 1,0 0-1,0 0 1,0 0-1,0 0 1,-1 0-1,1 0 0,0 0 1,0 1-1,0-1 1,0 0-1,0 0 1,0 0-1,0 0 1,0 0-68,13 3 491,28-1 444,8-3-935,-11 1 254,32 3-254,-46 0 824,27 3-3036,-39-6 407,0 1-1,-1-2 1,1 1-1,-1-2 1,10-1 1805,14-5-1413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3840,'-16'13'1472,"11"-5"-1120,5-1-128,5-2-96,2 1-128,5 1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9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43 576 10112,'-3'0'619,"1"1"0,-1 1 0,1-1 0,0 0 0,-1 0 0,1 1 1,0 0-1,0-1 0,0 1 0,0 0 0,-1 2-619,-2-3 6358,1-5-4462,1-6-1174,2-10-128,0 1 0,1 0-1,1-6-593,0-14 240,-1-30-117,2 1-1,4-1 1,3 1 0,9-29-123,-17 90-8,1 0-1,1-1 1,-1 1 0,1 0 0,1 0-1,-1 1 1,1-1 0,0 0 8,-2 5-41,0 0 1,-1 0-1,1 0 0,0 0 1,0 1-1,0-1 0,0 0 1,0 1-1,0 0 0,1-1 1,-1 1-1,0 0 0,1 0 1,-1 0-1,1 1 0,-1-1 1,1 1-1,-1-1 0,1 1 1,0 0-1,-1 0 0,1 0 1,-1 0-1,1 0 0,0 1 41,3 0-641,-1 0 0,1 0 0,-1 1 0,0 0-1,1 0 1,-1 0 0,0 1 0,0-1 0,-1 1 0,1 1-1,-1-1 1,1 1 0,-1-1 0,0 1 0,0 0 0,-1 1-1,1-1 1,1 4 641,8 25-1258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1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14848,'27'-2'7062,"40"-7"-4492,21-2-2448,30 0 14,26-3-909,-47 8-3251,-83 5 3323,1 1 0,0 0 0,-1 1 1,1 1-1,0 0 701,-10-1 16,0 1 1,-1-1 0,1 1-1,-1 0 1,0 0 0,1 0-1,-1 1 1,0-1-1,0 1 1,-1 0 0,1 0-1,0 1 1,-1-1 0,0 1-1,0-1 1,0 1-1,0 1-16,6 10 885,-1-1 0,1 6-885,-2-6 1152,0 1 1,6 6-1153,22 39 3781,-35-59-3135,0-18 36,0 12-652,0-21 73,0 1 1,2-1-1,1 0 0,1 0 0,1 1-103,-4 18-28,1 0 0,1 1 0,-1-1-1,1 1 1,0 0 0,0 0 0,1 0 0,0 0 0,0 0 0,0 1 0,1 0 0,0 0 0,0 0 0,0 0 0,0 1 0,1 0-1,-1 0 1,1 1 0,1-1 0,5-2 28,-3 3-735,0-1-1,0 1 1,0 0 0,0 1-1,1 0 1,-1 1 0,1 0-1,-1 0 1,7 1 735,27 5-1062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0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106 227 13312,'-14'1'2003,"-22"-1"6280,34-1-8004,0 1 0,0 0 1,0-1-1,0 0 0,0 1 0,0-1 0,1 0 0,-1 0 0,0 0 0,0 0 0,1 0 0,-1 0 0,0-1 0,1 1 0,-1 0 0,0-2-279,-1-2 7,0 0-1,0 0 1,0 0 0,1 0-1,0 0 1,0 0 0,0-1-1,1 1 1,-1-1 0,1 1-1,1-1 1,-1 0 0,1 1-1,0-1 1,0 0 0,1 1-1,0-1 1,0 1 0,0-1-1,0 1 1,1-1 0,0 1-1,0 0 1,1-1 0,-1 1-1,1 1 1,0-1 0,1 0-1,-1 1 1,1-1 0,0 1-1,0 0 1,0 0 0,0 1-1,1-1 1,0 1-7,3-2-191,1 1-1,0 0 1,0 0-1,3 0 192,-9 3-120,0 0 0,0 0 0,0 1 0,0-1 0,0 1-1,1-1 1,-1 1 0,0 0 0,0 0 0,0 0 0,0 1 0,1-1-1,-1 1 1,2 1 120,-4-2-33,0 1 0,0-1-1,-1 1 1,1 0 0,0-1 0,-1 1 0,1 0-1,-1 0 1,1-1 0,-1 1 0,1 0-1,-1 0 1,0 0 0,1 0 0,-1 0-1,0 0 1,0 0 0,1 0 0,-1-1-1,0 1 1,0 0 0,0 0 0,0 0-1,0 0 1,-1 0 0,1 0 0,0 0-1,0 0 1,0 0 0,-1 0 0,1 0-1,-1 0 34,-13 31-163,12-29 84,-3 9-1100,5-11 1132,0-1 1,0 1-1,0-1 1,0 0 0,0 1-1,0-1 1,0 0 0,0 1-1,0-1 1,0 1-1,0-1 1,0 0 0,0 1-1,0-1 1,0 0 0,0 1-1,0-1 1,0 1 0,0-1-1,0 0 1,1 1-1,-1-1 1,0 0 0,0 1-1,0-1 1,1 0 0,-1 1-1,0-1 1,1 0-1,-1 0 1,0 1 0,0-1-1,1 0 47,16 1-400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28 10624,'-20'-13'3509,"14"7"-815,12 3-1468,17 2-590,-14 1 280,13-4 1624,-14 3-415,-14 3 180,2-1-2182,-1 1-1,1 0 0,0 0 1,-1 0-1,1 0 0,0 1 1,1 0-1,-1 0 1,0 0-1,1 0 0,-3 4-122,-5 2 158,-3 4-99,1 1-1,1 0 1,0 0 0,1 1-1,-2 5-58,11-17-5,0 0-1,1-1 0,-1 1 0,1 1 0,0-1 0,0 0 0,0 0 0,0 0 0,1 1 0,-1-1 0,1 4 6,0-5 0,0 0-1,0 0 1,1 0-1,-1 0 1,1 0-1,0 0 1,-1 0-1,1 0 1,0 0-1,0 0 1,0 0-1,0 0 0,1-1 1,-1 1-1,0 0 1,1-1-1,-1 1 1,2 0 0,0 0 0,-1 0 0,1 0 0,0-1 1,0 1-1,0 0 0,0-1 0,0 0 0,1 0 1,-1 0-1,0 0 0,1-1 0,-1 1 0,0-1 1,1 0-1,-1 0 0,0 0 0,1 0 0,-1 0 1,2-1-1,8-2-4,0 0 1,0-1-1,-1 0 1,3-2 3,-4 2-1,5-2 1,22-8 0,-35 13 0,0 0 0,0 1 0,0-1 0,0 1 0,0 0 0,0 0 0,0 0 0,0 0 0,0 0 0,2 1 0,-3-1 3,-1 1 0,1 0 0,-1-1 0,0 1 0,1 0 0,-1 0 0,0 0 0,0 0 0,1 0 1,-1 0-1,0 0 0,0 0 0,0 1 0,0-1 0,0 0 0,-1 1 0,1-1 0,0 1-3,1 3 22,0 0 0,0 1 0,0-1 0,-1 0 0,1 3-22,3 32 93,-1-1 0,-2 18-93,3 39 38,22 108-90,-10-119-2370,-17-83 1942,1 1-1,-1-1 1,1 0 0,0 0-1,-1-1 1,1 1 0,0 0-1,1 1 481,-2-3-138,1 1 0,-1-1-1,0 1 1,1-1 0,-1 0 0,1 0-1,-1 1 1,1-1 0,-1 0 0,1 1-1,-1-1 1,1 0 0,-1 0 0,1 0-1,0 0 1,-1 0 0,1 0 0,-1 0-1,1 0 1,-1 0 0,1 0 0,0 0-1,-1 0 1,1 0 0,-1 0 0,1 0-1,-1 0 1,1-1 0,-1 1 0,1 0-1,-1 0 1,1-1 0,0 1 138,14-9-1062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 12288,'-7'-11'1702,"-1"0"125,0 1 2409,8 14 383,0 6-3615,-1-7-494,1 0-427,1 1 1,-1-1 0,1 0-1,0 0 1,-1 0 0,1 0-1,1 0 1,-1-1-1,0 1 1,1 0 0,-1 0-1,1-1 1,0 1 0,0-1-1,0 1 1,0-1-1,0 0 1,0 0 0,1 0-1,-1 0 1,1 0 0,0-1-1,2 2-83,3 2 136,1-1 1,0-1-1,1 1 0,-1-1 1,0-1-1,8 2-136,-6-2 100,0-1 0,0 0 0,0-1 1,0 0-1,0 0 0,0-1 0,0 0 0,0-1 0,8-3-100,-11 3-316,-1-1 0,1 0-1,-1 0 1,1-1 0,-1 0-1,0-1 1,0 1 0,-1-1 0,1-1-1,-1 1 1,0-1 0,-1 0 0,2-2 316,-4 4-1618,6-6-4645,-2 4-1840,2 1 2210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1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240 285 7808,'0'0'155,"0"0"-1,0 0 1,0 1 0,1-1 0,-1 0 0,0 0-1,0 1 1,0-1 0,0 0 0,0 0-1,0 1 1,0-1 0,0 0 0,0 0 0,0 1-1,0-1 1,0 0 0,-1 0 0,1 1 0,0-1-1,0 0 1,0 0 0,0 0 0,0 1 0,0-1-1,-1 0 1,1 0 0,0 1 0,0-1 0,0 0-1,0 0 1,-1 0 0,1 0 0,0 0 0,0 1-1,-1-1 1,1 0 0,0 0 0,0 0-1,0 0 1,-1 0 0,1 0 0,0 0 0,0 0-1,-1 0 1,1 0 0,0 0 0,0 0 0,-1 0-1,1 0 1,0 0 0,-1 0 0,1 0 0,0 0-1,0 0-154,-23 0 6150,14-1-5854,0 1 134,1-1-1,0 0 0,0-1 1,0 0-1,0 0 0,1-1 1,-1 0-1,-6-3-429,2 0 249,1 0 1,0-1 0,1 0-1,0-1 1,-2-2-250,6 5 39,1 0 0,0 0 1,0-1-1,1 0 0,0 0 1,0 0-1,0 0 0,1-1 1,0 1-1,0-1 0,1 0 1,0 0-1,0 0 0,0 0 0,1 0 1,0-3-40,0 5-63,1 0 1,0 1 0,0-1 0,1 0-1,0 1 1,-1-1 0,2 1 0,-1-1-1,0 1 1,1-1 0,0 1-1,0 0 1,0-1 0,0 1 0,1 0-1,0 1 1,0-1 0,0 0 0,0 1-1,0 0 1,1 0 0,-1 0-1,1 0 1,0 0 0,2-1 62,-4 3-148,-1 0 0,1 0 0,0 0 0,0 1 0,0-1 0,0 0 0,-1 1 1,1-1-1,0 1 0,0-1 0,0 1 0,0 0 0,0 0 0,0 0 0,0 0 0,0 0 0,0 1 0,0-1 1,0 1-1,1-1 148,-2 1-187,1 0 1,-1 0 0,0 0-1,0 0 1,0 0 0,0 0-1,1 0 1,-1 0 0,-1 0-1,1 1 1,0-1 0,0 0 0,0 1-1,-1-1 1,1 0 0,0 1-1,-1-1 1,0 1 0,1-1-1,-1 1 1,0-1 0,0 1-1,0-1 1,0 1 0,0 0-1,0 0 187,-3 14-1511,-1 7 424,4-22 972,0 0 0,0 0 0,0-1 0,0 1 1,0 0-1,0 0 0,0 0 0,0 0 0,0-1 0,1 1 0,-1 0 0,0 0 1,0 0-1,1-1 0,-1 1 0,1 0 0,-1-1 0,1 1 0,-1 0 1,1 0 114,0-1-98,0 0 0,1 1 1,-1-1-1,0 0 1,0 0-1,1 0 1,-1 0-1,0-1 1,0 1-1,0 0 0,1 0 1,-1-1-1,0 1 1,0-1-1,0 1 1,0-1-1,0 1 1,1-1-1,-1 0 0,0 1 1,-1-1-1,2 0 98,4-3-264,2-1 594,0 0 0,0 0-1,0-1 1,5-6-330,-8 8 1199,0-2 0,0 1 0,-1-1 0,1 0 0,-1 1 0,-1-2 0,1 1-1199,-3 4 326,3-5 2215,-4 10-1773,3 16-643,-2-15-119,0-1 0,1 0 1,-1 1-1,1-1 1,0 0-1,0 0 1,0 0-1,0-1 0,0 1 1,1 0-1,-1-1 1,1 1-1,0-1 0,0 0 1,0 0-1,0 0 1,0-1-1,0 1 1,1 0-1,-1-1 0,0 0 1,1 0-1,-1 0 1,1 0-1,-1-1 1,4 1-7,10 0 57,-1-1 1,1-1 0,-1 0-1,1-1 1,4-1-58,-11 1 35,25-5 72,-27 4-72,1 1 1,0 0-1,-1 1 0,1 0 1,0 0-1,0 1 0,0 0 1,2 1-36,-9-1 9,-1 1 1,1-1-1,-1 1 1,1 0 0,-1-1-1,1 1 1,-1 0-1,1 0 1,-1 0 0,0 0-1,0 0 1,1 0-1,-1 0 1,0 0 0,0 0-1,0 1 1,0-1 0,0 2-10,2 2-142,-1 0 0,0 0 0,0 0 0,-1 0 0,0 1 142,0-1-658,1-1-1,-1 1 1,0-1-1,1 1 0,0-1 1,0 0-1,2 2 659,-2-3-558,0 0-1,0-1 0,0 0 1,0 1-1,0-1 1,1 0-1,-1 0 1,1-1-1,0 1 1,-1 0-1,1-1 559,19 5-1386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2.5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1 13952,'-32'0'11575,"26"0"-10645,1 1 0,-1 0 0,1 0 0,-5 3-930,7-3 11,0 0 0,0 0 1,0 1-1,0 0 0,0 0 1,0-1-1,0 2 0,1-1 1,-1 0-1,1 0 0,-1 1 1,1 0-1,0-1 0,0 1 0,0 0 1,1 0-1,-2 3-11,2-5 0,1 0-1,-1 0 1,1 0-1,0 0 1,-1 0-1,1 0 1,0 0-1,0 1 1,0-1-1,0 0 1,0 0-1,0 0 1,0 0-1,0 0 1,0 1-1,0-1 1,1 0-1,-1 0 1,1 0-1,-1 0 1,1 0-1,-1 0 1,1 0 0,0 1 4,1 0 1,-1-1-1,1 1 0,-1-1 1,1 1-1,0-1 1,-1 0-1,1 0 1,0 0-1,0 0 0,0 0 1,0 0-5,4 1-2,0 0 0,0 0 0,-1-1 0,1 0 0,0 0 1,0 0-1,0-1 0,6 0 2,-9-1-621,1 1 0,-1-1 1,1 0-1,-1 0 0,1-1 1,-1 1-1,0-1 0,1 1 0,-1-1 1,0 0-1,0 0 0,0-1 1,0 0 620,8-8-1078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1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13184,'4'4'9228,"18"24"-6435,-21-28-2516,-1 0-53,0 0 16,-15-4 757,11 2-912,-1 0 0,1 0 0,-1 0 0,0 0 0,0 1-1,0-1 1,0 1 0,0 1 0,0-1 0,0 1 0,-1 0 0,1 0 0,-2 0-85,2 1-1,1-1 1,0 1 0,0 0-1,0 0 1,0 0 0,0 1-1,0-1 1,0 1 0,0 0 0,0 0-1,1 0 1,-1 1 0,1-1-1,0 1 1,0 0 0,-2 1 0,0 2 6,1 0 1,-1 0 0,1 1-1,0-1 1,1 1 0,-1 0-1,2 0 1,-1 0 0,1 0-1,-1 1-6,3-4 3,-1-1-1,1 0 0,-1 1 0,1-1 0,0 1 1,0-1-1,1 0 0,-1 1 0,1-1 1,0 1-1,-1-1 0,1 0 0,1 0 0,-1 0 1,0 1-1,1-1 0,0-1 0,0 1 0,0 0 1,0 0-1,0-1 0,0 1 0,3 1-2,-2 0-285,1-1 0,0 0-1,0-1 1,0 1 0,0-1 0,1 1-1,-1-1 1,0 0 0,1-1 0,0 1-1,-1-1 1,1 0 0,0 0 0,0-1-1,-1 1 1,1-1 0,0 0-1,0 0 1,0-1 0,0 1 0,2-2 285,9-2-1363,-1-1 0,1-1 0,-1 0 0,0-1 0,10-6 1363,6-4-1274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11 12544,'-11'-3'2602,"0"1"1,0-1-1,-9 1-2602,19 2 223,1 0-1,-1 0 0,0 0 0,1 1 1,-1-1-1,0 0 0,1 0 1,-1 1-1,0-1 0,1 0 0,-1 1 1,1-1-1,-1 1 0,1-1 1,-1 0-1,1 1 0,-1 0 0,1-1 1,0 1-1,-1-1 0,1 1 1,0-1-1,-1 1 0,1 0 0,0-1-222,-5 17 577,5-14-546,-1 1 1,1-1-1,0 0 1,0 1-1,0-1 1,1 0-1,-1 1 1,1-1-1,0 0 1,0 0-1,0 1 1,0-1-1,1 0 1,-1 0-1,1 0 1,0 0-1,0-1 1,0 1-1,2 2-31,-1-2 20,0-1-1,0 0 1,0 0 0,0 0-1,0 0 1,0-1-1,0 1 1,1-1-1,-1 0 1,1 0 0,-1 0-1,1 0 1,-1 0-1,1-1 1,0 0-1,-1 0 1,1 0 0,0 0-1,1-1-19,70-9 165,-72 9-167,0 1-1,0 0 0,0 0 0,0 0 1,0 0-1,0 0 0,0 1 0,0-1 1,0 1-1,0 0 0,-1 0 0,1 0 1,0 0-1,0 1 0,-1-1 0,1 1 1,-1 0-1,1-1 0,-1 1 0,0 0 1,1 0-1,-1 1 0,0-1 0,0 0 1,-1 1-1,1-1 0,0 2 3,4 7-29,0 1 0,0-1 1,-1 1-1,-1 1 0,2 6 29,-1 1 33,1 0 0,-2 0 0,-1 0 0,0 1 0,-1 11-33,-1-10 216,-1 0-1,-1 0 0,-1 0 1,-1 1-1,0-2 0,-7 21-215,8-35 45,-1 0-1,0 1 1,0-2-1,-1 1 1,0 0-1,0-1 1,0 1-1,-1-1 1,0 0-1,-1 1-44,2-4 40,0 0-1,-1 1 1,1-1 0,0 0-1,-1-1 1,0 1-1,0-1 1,0 0-1,0 0 1,0-1-1,0 1 1,0-1 0,0 0-1,0-1 1,-5 1-40,-2-1-261,0 0 0,0 0 1,-1-2-1,-10-1 261,16 1-594,0 0 0,0 0 1,1-1-1,-2 0 594,4 1-862,1 0 0,-1 0 1,0 0-1,1-1 0,0 1 0,0-1 0,-1-1 862,3 4-95,1-1-23,-1 1-1,0-1 1,1 1-1,-1-1 0,1 0 1,-1 1-1,0-1 1,1 0-1,0 1 0,-1-1 1,1 0-1,-1 0 1,1 0-1,0 1 1,0-1-1,-1 0 0,1 0 1,0 0-1,0 0 1,0 1-1,0-1 0,0 0 119,1-3-182,1 1 0,0 0 0,-1 0 0,1 1 0,0-1 0,0 0 0,1 1 0,-1-1 183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337 447 10624,'-1'2'897,"-1"1"0,1-1 0,-1 1 0,0-1 0,0 0 0,0 1 0,-1 0-897,-9 10 3811,9-10-3340,1-1-1,-1 1 0,0-1 1,0 0-1,0 0 1,0 0-1,0 0 1,0-1-1,-1 1 1,1-1-1,-2 1-470,-41 10 1247,37-11-944,-11 3 65,0 0 0,0-2 0,-12 0-368,24-2 79,-1-1 0,1 1-1,0-1 1,0-1 0,0 1 0,-1-1 0,1-1 0,1 1-1,-8-5-78,12 6 6,0-1 0,1 1 0,0-1 0,-1 0 0,1 0 0,0 0-1,0 0 1,0 0 0,0 0 0,0-1 0,0 1 0,0-1 0,1 1-1,0-1 1,-1 0-6,1 1-30,1 0 0,-1 0-1,1 0 1,-1-1 0,1 1-1,0 0 1,0 0 0,0 0-1,0 0 1,0 0 0,0-1-1,0 1 1,1 0 0,-1 0-1,1 0 1,0 0 0,-1 0-1,1 0 1,0 0-1,0 0 1,2-1 30,-1 0-204,0 0-1,1 0 1,0 0-1,-1 0 1,1 1-1,0-1 1,0 1-1,0 0 1,1 0-1,-1 0 1,1 0-1,-1 0 1,1 1-1,-1 0 1,1 0-1,0 0 1,-1 0-1,1 0 1,0 1-1,0 0 205,13-1-1131,0 1 0,0 1 0,-1 1 0,7 1 1131,-10-1-102,1 0-1,0-1 1,0-1 0,-1 0 0,7-1 102,-18 1 199,1-1 1,-1 1-1,1-1 1,-1 0-1,0 0 1,0 0-1,1 0 0,-1 0 1,0 0-1,0-1 1,0 1-1,0-1 1,0 0-1,0 1 0,-1-1 1,2-1-200,-1-1 201,0 1 1,0-1 0,0 1-1,0-1 1,-1 1-1,1-1 1,-1 0 0,0 0-1,-1 0 1,1-1-202,0-6 192,0-1 1,-1 1-1,0-1 1,-1 1-1,-1-1 1,0 1 0,-2-7-193,-19-60 210,12 45-1155,1-1 0,-4-30 945,14 64-18,-1-2-290,1 0 1,0-1-1,0 1 1,0 0-1,0 0 1,0 0-1,0-1 1,1 0 307,-1 3-105,0-1 1,1 1 0,-1-1-1,0 1 1,0-1-1,1 1 1,-1-1-1,1 1 1,-1-1-1,0 1 1,1-1-1,-1 1 1,1 0 0,-1-1-1,1 1 1,-1 0-1,1 0 1,-1-1-1,1 1 1,-1 0-1,1 0 1,0 0-1,-1 0 1,1 0 0,-1 0-1,1-1 1,-1 1-1,1 0 1,0 1-1,-1-1 1,1 0-1,-1 0 1,1 0 0,-1 0-1,1 0 1,0 1-1,-1-1 1,1 0-1,-1 0 1,1 1 104,28 13-806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3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128 105 15488,'-38'12'7146,"31"-10"-6807,4 0 116,-1-1 1,0 0-1,1 0 1,-1 0-1,0 0 1,0-1-1,0 1 1,0-1-1,0 0 1,1 0-1,-4-1-455,4 1 113,1-1 1,-1 0-1,1 0 1,-1 0-1,1 0 0,0-1 1,-1 1-1,1 0 0,-1-2-113,2 2 12,0 0-1,0 0 1,0 0-1,1 0 1,-1 0-1,0 0 1,1 0-1,-1 0 1,1 0-1,-1 0 1,1 0-1,-1 0 1,1 0-1,0 0 1,0-1-1,-1 1 1,1 0-1,0 0 1,0 0-1,0-1 1,0 1-1,0 0 1,1 0-1,-1-1-11,1-2-10,1 0 0,-1 0-1,1 0 1,0 0 0,0 0-1,1 0 1,-1 1 0,1-1 0,-1 1-1,1 0 1,0-1 0,1 1 0,-1 1-1,0-1 1,1 0 0,0 1 0,1-1 10,0 0-50,1-1 1,0 1 0,1 1 0,-1-1 0,0 1 0,1 0 0,-1 1 0,1-1 0,0 1 0,-1 1-1,3-1 50,-9 1-13,1 0 0,-1 0 0,1 0-1,0 0 1,-1 0 0,1 0-1,0 0 1,-1 0 0,1 0-1,0 0 1,-1 0 0,1 1-1,0-1 1,-1 0 0,1 0-1,-1 1 1,1-1 0,-1 0-1,1 1 1,-1-1 0,1 1-1,-1-1 1,1 1 0,-1-1-1,1 1 1,-1-1 0,0 1 0,1-1-1,-1 1 1,0-1 0,1 1-1,-1-1 1,0 1 0,0 0-1,1 0 14,-1 1-45,0 1 0,-1-1 0,1 0 0,0 0 0,-1 1 0,1-1-1,-1 0 1,0 0 0,0 0 0,0 1 45,0-1-149,-8 22-1894,7-8-4703,2-15 6643,-1-1 1,1 0 0,0 0 0,1 1-1,-1-1 1,0 0 0,0 1 0,0-1-1,0 0 1,0 1 0,0-1 0,0 0-1,0 0 1,0 1 0,1-1 0,-1 0-1,0 1 1,0-1 0,0 0 0,0 0-1,1 0 1,-1 1 0,0-1 102,14 5-1189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 10880,'0'0'263,"-1"0"1,1-1-1,-1 1 1,1 0-1,0 0 1,-1-1-1,1 1 1,-1 0-1,1 0 1,-1 0-1,1-1 1,-1 1-1,1 0 1,-1 0-1,1 0 1,-1 0-1,1 0 1,-1 0-1,1 0 1,-1 0-1,1 0 1,0 0-1,-1 0 1,1 1-1,-1-1 1,1 0-1,-1 0 1,1 0-1,-1 1 1,1-1-264,-2 1 332,1 0 0,0 0-1,0 0 1,-1 1 0,1-1 0,0 0 0,0 1-1,0-1 1,1 1 0,-1-1-332,-4 9 357,1-1 1,1 0-1,-1 4-357,2-8 334,-1 4-265,1-1 1,0 1 0,1 0 0,0 0 0,0 0 0,1 0 0,0 0 0,0 0-1,1 0 1,0 1-70,1-4 25,-1 0 0,1 0 0,0 0-1,0 0 1,0 0 0,1 0 0,0 0-1,0-1 1,1 0 0,-1 1 0,1-1-1,0-1 1,0 1 0,4 2-25,-6-5 33,0 0 0,1-1-1,-1 1 1,0-1 0,1 0 0,-1 0 0,1 0 0,-1 0-1,1 0 1,-1 0 0,1-1 0,0 1 0,-1-1 0,1 0-1,0 0 1,-1 0 0,4 0-33,1-1 72,1-1 0,-1 0 0,1 0-1,-1 0 1,4-2-72,5-4 36,-1 0-1,-1-1 1,1 0-1,-1-1 1,-1-1-1,0 0 1,10-12-36,15-12-78,-38 34 77,1 1 0,-1-1-1,0 1 1,1 0 0,-1-1 0,1 1 0,-1-1-1,1 1 1,-1 0 0,0-1 0,1 1 0,-1 0 0,1 0-1,0-1 1,-1 1 0,1 0 0,-1 0 0,1 0 0,-1 0-1,1-1 1,-1 1 0,1 0 0,0 0 0,-1 0-1,1 0 1,-1 1 0,1-1 0,-1 0 0,1 0 0,0 0-1,-1 0 1,1 0 0,-1 1 0,1-1 0,-1 0 0,1 1-1,-1-1 1,1 0 1,0 3-1,0-1 0,1 0 0,-1 0 0,0 0 0,-1 0-1,1 1 1,0-1 0,0 2 1,5 12-74,-5-14 80,0 0-1,1 0 1,-1 0 0,1 0-1,0 0 1,-1 0 0,1 0-1,0-1 1,0 1 0,0-1-1,0 1 1,1-1 0,-1 0-1,0 0 1,1 0 0,-1 0-1,0 0 1,1-1 0,-1 1-1,1-1 1,-1 1 0,1-1-1,0 0 1,-1 0 0,1 0-1,-1 0 1,1-1 0,-1 1-1,3-1-5,8-3 207,1 0-1,-1-1 0,0 0 0,0-1 0,3-3-206,21-8 1157,-36 17-1151,-1 0 1,1-1 0,-1 1-1,1 0 1,-1 0-1,1 0 1,-1 0 0,1 0-1,-1 0 1,0 0-1,1 0 1,-1 0-1,1 0 1,-1 0 0,1 1-1,-1-1 1,1 0-1,-1 0 1,1 0 0,-1 1-1,0-1 1,1 0-1,-1 0 1,1 1-1,-1-1 1,0 0 0,1 1-1,-1-1 1,0 0-1,1 1 1,-1-1 0,0 1-1,0-1 1,1 1-1,-1-1 1,0 1-7,7 22-95,-3-9 54,0-4-78,-4-6-53,1-1-1,0 0 0,1 1 0,-1-1 1,0 0-1,1 0 0,0 0 0,0 0 0,0 0 1,0 0-1,0-1 0,0 1 0,1-1 1,-1 1-1,1-1 0,0 0 0,0 0 173,2 0-472,-1-1 0,1 1 0,0-1 0,0 0 0,0-1 0,0 1 0,0-1 0,3 0 472,23-2-752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19 15616,'-25'-9'8496,"-1"4"-5009,11 3-3029,0 1-1,0 0 0,0 1 1,-11 1-458,19 0-16,0-1 1,0 2-1,0-1 0,1 1 1,-1 0-1,0 0 1,1 1-1,0 0 1,0 0-1,0 0 1,-2 2 15,-1 6 120,9-10-117,0-1 0,0 0 0,0 1 0,0-1 0,0 0 0,0 0 0,0 1 0,0-1 0,0 0 0,0 1 0,0-1 0,0 0 0,0 1 0,0-1 0,0 0 0,1 1 0,-1-1 0,0 0 0,0 1 0,0-1 0,0 0 0,1 0 0,-1 1 0,0-1 0,0 0 0,0 0 0,1 0 0,-1 1 0,0-1 0,0 0 0,1 0 0,-1 0 0,0 1 0,1-1 0,-1 0 0,0 0-1,0 0 1,1 0 0,-1 0 0,0 0 0,1 0 0,-1 0 0,0 0 0,1 0 0,-1 0 0,0 0 0,1 0 0,-1 0 0,1 0-3,8 0-24,1 0-1,0 0 0,0-1 0,0-1 0,6-1 25,51-14-468,-52 12-217,-1 2-1,1 0 1,7 0 685,-17 2-1269,1 1 0,-1 0 1,1 1-1,-1-1 0,1 1 0,4 1 1269,4 1-1930,4 0 917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16 161 10240,'8'-12'4438,"-6"11"144,-5 9-1085,-1 3-3110,0 0 1,1 1 0,0-1 0,1 1-1,0-1 1,1 2-388,-2 24-162,3 11 162,0-46 6,0 0-63,0 0 0,0 0-1,0 0 1,1 0 0,-1 0-1,1 0 1,-1 0 0,1 0 0,0-1-1,0 1 1,0 0 0,0 0-1,0-1 58,-1 0-142,0-1 0,1 1 0,-1-1-1,0 1 1,1-1 0,-1 0 0,1 1 0,-1-1-1,1 0 1,-1 0 0,1 1 0,-1-1 0,1 0-1,-1 0 1,1 0 0,-1 0 0,1 1 0,-1-1-1,1 0 1,0 0 142,0 0-476,0-1 0,-1 1 0,1 0 0,0 0 0,0-1 0,0 1 0,0 0-1,0-1 1,0 1 0,0-1 0,-1 1 0,1-1 0,0 0 0,0 1 0,0-2 476,10-10-6603,-2-2 2337</inkml:trace>
  <inkml:trace contextRef="#ctx0" brushRef="#br0" timeOffset="1">56 42 13440,'-19'-35'5087,"19"35"-3967,-5-6 768,5 6 96,0 0-1120,0 0-288,0 3-960,0 0-320,5 4-12383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54 2944,'-22'-17'2783,"17"13"-364,0 1 0,0 0 1,-1 0-1,0 1 0,-1-1-2419,-1-1 1160,-1 1-1,0 0 0,0 1 0,0 0 0,0 0 0,-6 0-1159,14 2 67,-1 0-1,1 0 1,-1 1-1,1-1 1,-1 1-1,1-1 1,0 1 0,-1-1-1,1 1 1,0 0-1,0-1 1,-1 1 0,1 0-1,0 0 1,0 0-1,0 0 1,0 0-1,0 0 1,0 0 0,0 1-1,0-1 1,1 0-1,-1 0 1,0 1 0,1-1-1,-1 0 1,1 1-1,-1-1 1,1 1 0,0-1-1,0 0 1,-1 1-1,1 0-66,0 3 34,-1 0 0,1 0 0,0 0 0,0 0 0,0 0 0,1 0 0,0 0 0,1 5-34,-1-8 14,-1 0 0,1 0-1,-1-1 1,1 1 0,0 0-1,0 0 1,0-1 0,0 1-1,0 0 1,0-1 0,1 1-1,-1-1 1,0 0 0,1 1-1,-1-1 1,2 1-14,-1-2 11,0 1-1,0 0 1,0-1 0,0 1-1,0-1 1,0 1 0,1-1-1,-1 0 1,0 0 0,0 0-1,1 0 1,-1-1 0,0 1-1,0 0 1,2-1-11,21-6 24,-1-1 1,1-1-25,-5 2-55,-1 0 0,1 2 0,0 0 0,9 0 55,-27 4 1,1 1-1,-1 0 0,1 1 1,-1-1-1,0 0 1,0 1-1,1-1 0,-1 1 1,0 0-1,0-1 1,1 1-1,-1 0 1,0 0-1,0 1 0,0-1 1,0 0-1,0 1 1,-1-1-1,1 1 0,0 0 1,-1-1-1,1 1 1,-1 0-1,0 0 1,1 0-1,-1 1 0,4 7 35,0 0 0,0 1 0,-1-1 0,0 1 0,-1 0-35,4 12 1,9 11-404,16 15-5759,-21-35 5340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 8832,'-3'-23'3328,"3"23"-2592,3 0 1504,-3 0 447,0 0-543,0 0-128,5 8-608,-1-1-224,-1 11-672,-3-5-192,0 13 32,0-8-224,5 7 0,-5-3-1120,4-1-544,0-3 800,8-8 416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5:2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16511,'-20'-4'6144,"20"4"-4768,-3 15 32,3-12-288,0 19-704,0-4-128,3 14-352,-3-3-32,4 6 32,0-6-1312,4 3-512,1-7 960,3-1 448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2.8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12288,'10'19'8248,"0"6"-3380,5 38-2262,6 68-4878,-20-115 179,-1-5-4801,0-8 4473,0-6 1147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61 14080,'-13'0'5279,"13"0"-4127,-3-4 768,3 4 0,0 0-672,0 0-160,0 0-544,0 0-192,0 0-224,0 0-96,0 0 0,3-3-672,1-5-224,5 1-1952,3-7-864,0-1 1888,0 5 992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62 10624,'-17'-12'4032,"17"12"-3136,-4-13 895,4 8 193,0 2-480,0 0-96,0-1-512,0 1-256,0-5-352,4 5-128,-4-1-32,0 4-160,0-3 32,0 6-1632,0 4-640,5 8 1120,2 3 576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23 126 8320,'-7'-21'1218,"4"13"-669,1 0 0,-1 0 0,2 0 0,-1 0-1,0-6-548,0-10 2405,1-1 4870,2 23-5938,1 5-1016,1 8-150,13 205 1387,-10 75-1558,-6-271-322,0 18-1403,2-14-2287,0-23-2665,0-3 3987,2-2 756,-4 4 1054,2-10-3253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36 13696,'-12'-7'5087,"12"7"-3967,5 0 416,2 0-64,7 0-736,17-3-128,6-2-320,11-2-32,4-1-160,4 3 0,1 5 96,-5 3-960,-8 7-320,-11 5-2240,-9 0-959,-8 5 2239,-9 1 1120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58 13312,'-20'-3'4991,"24"6"-3871,8-6 384,4 3-32,8-4-512,12 1-64,1-5-384,6 1-160,1-3-192,6 2-192,-7 1 0,-3 4-2080,-3-2-896,-6 10-1023,-3 2-353,-2 7 2400,-7 3 1088</inkml:trace>
  <inkml:trace contextRef="#ctx0" brushRef="#br0" timeOffset="1">576 150 13312,'-21'-2'3908,"6"0"-1496,1 0 0,0 0-1,-1-2-2411,11 3 189,1 0 0,0 0 0,0 0 0,0-1 0,0 1 0,0-1 0,0 0 0,0 0 0,1 0 0,-1 0 0,1 0 0,-1 0 0,1-1 0,0 0 0,-1 0-189,2 2 4,1 0 0,-1 0-1,1 0 1,0-1 0,-1 1 0,1 0 0,0 0 0,-1 0 0,1-1-1,0 1 1,0 0 0,0 0 0,0 0 0,0-1 0,1 1-1,-1 0 1,0 0 0,0 0 0,1-1 0,-1 1 0,1 0 0,-1 0-1,1 0 1,-1 0 0,1 0 0,0 0 0,0 0 0,-1 0 0,1 0-1,0 0 1,0 0 0,0 1 0,0-1 0,0 0-4,3-2-23,0 0 0,-1 1 0,1-1 0,1 1 0,-1 0 0,0 0 0,0 0-1,4-1 24,-1 2-98,1-1 0,0 1 0,-1 0-1,1 0 1,0 1 0,-1 0-1,1 1 1,3 0 98,-7 0-131,0-1 1,-1 1-1,1 0 1,0 0-1,0 1 1,-1-1-1,1 1 1,-1-1-1,1 1 1,-1 0-1,0 1 1,0-1-1,0 1 1,0-1-1,0 1 1,0 0-1,-1 0 1,1 0 130,-2-1-20,0-1 0,-1 1 0,1 0 0,0 0 0,0 0 0,-1 0 0,1 0 1,-1-1-1,0 1 0,1 0 0,-1 0 0,0 0 0,0 0 0,0 0 0,-1 0 1,1 0-1,0 0 0,-1 0 0,1 0 0,-1 0 0,0 0 0,1 0 0,-1 0 1,0-1-1,0 1 0,0 0 0,-1 0 20,-1 2 96,-1 1-1,0 0 1,0-1 0,0 0 0,0 0-1,-1 0 1,1-1 0,-5 2-96,10-5-5189,1 0 4682,0-1 1,0 1-1,0 0 0,0-1 1,-1 1-1,1 0 0,0 0 1,2 0 506,12 4-1264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22 13312,'-1'-1'346,"0"0"-1,-1 1 1,1-1 0,0 0 0,-1 1 0,1-1 0,0 0 0,-1 1 0,1-1 0,-1 1 0,1 0 0,0 0 0,-1-1 0,1 1 0,-1 0-1,1 0 1,-1 0 0,1 1 0,-2-1-346,2 0 174,1 1 1,-1-1-1,1 0 0,-1 1 0,1-1 0,0 0 0,-1 1 0,1-1 0,-1 1 0,1-1 1,0 1-1,-1-1 0,1 1 0,0-1 0,0 1 0,-1-1 0,1 1 0,0-1 1,0 1-175,0 18 1569,0-15-1524,1 1 0,0-1 0,0 0 0,0 0 0,1-1 0,0 1 0,0 0 0,0 0 0,0-1 0,0 1 0,0-1 0,1 0 0,0 0 0,0 0 0,0 0 0,0 0 0,0 0 0,0-1 0,1 0 0,-1 0 0,1 0 0,0 0 0,0 0 0,0-1 0,0 1 0,0-1 0,0 0 0,1 0-45,1 0 47,0 0-1,0-1 0,1 0 0,-1 0 0,0 0 0,1-1 0,-1 0 0,0 0 0,0 0 1,0-1-1,0 0 0,0 0 0,0 0 0,0-1 0,-1 0 0,1 0 0,-1-1 1,3-2-47,-3 2-79,1-1 1,-2 0-1,1 0 1,0-1-1,-1 1 1,0-1-1,-1 0 1,1 0-1,-1-1 1,1-2 78,1-6-4591,-4-1-4124,1 17 5275,5 9 1638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8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11392,'0'-1'215,"-1"1"1,1 0 0,0 0 0,-1 0-1,1 0 1,-1 0 0,1 1-1,-1-1 1,1 0 0,-1 0 0,1 0-1,0 0 1,-1 0 0,1 1 0,-1-1-1,1 0 1,0 0 0,-1 1-1,1-1 1,0 0 0,-1 1 0,1-1-1,0 0 1,-1 1 0,1-1 0,0 0-1,0 1 1,-1-1 0,1 0-1,0 1 1,0-1 0,0 1 0,0-1-216,-1 2 312,1 0 0,0-1 0,0 1 0,1-1 0,-1 1 0,0-1 0,0 1 0,1 0 0,-1-1 0,1 2-312,3 6 296,1 1 0,-1-1 1,3 2-297,-6-8 114,27 43 16,0-1-20,-2 3-110,-12-28 325,-14-28 747,0-5-943,0 0-1,1-1 0,0 1 1,1 0-1,0 0 1,1 0-1,1 1 1,0-1-1,1 1 0,0-1 1,1 1-1,0 1 1,6-9-129,-9 16-34,-1 1 1,1-1 0,0 1 0,0 0 0,1 0 0,-1 0 0,0 1 0,1-1-1,0 1 1,0 0 0,-1-1 0,2 2 33,-3 0-288,0 0 0,1 0 0,-1 0 0,1 1 0,-1-1-1,1 1 1,-1 0 0,1-1 0,-1 1 0,1 0 0,-1 1 0,1-1 0,-1 0 0,1 1-1,-1-1 1,1 1 0,-1 0 0,1 0 0,-1 0 0,0 0 0,2 1 288,16 15-1904,1 3 890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52 236 11264,'-16'-7'4224,"4"11"-3296,5 7 1023,2-1 257,1 5-896,1 3-256,-2 0-448,5 3-128,0-4-288,5-2-64,-2-4 0,6-4-160,-2-7-32,2-10-2528,3-5-1120,0-6 1889,4-4 895</inkml:trace>
  <inkml:trace contextRef="#ctx0" brushRef="#br0" timeOffset="1">73 15 10624,'-28'-15'3936,"19"20"-3040,6-5 799,3 3 129,0-3-864,0 0-192,7 4-480,10 2-192,2 1-64,9 1-2304,1-1-991,3 4 1695,1 3 832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6:5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137 229 13440,'-5'-1'1309,"-1"1"1,0-1 0,1 0 0,-1 0 0,0-1 0,1 0 0,0 0 0,-1 0 0,-3-2-1310,3 0 401,0 0-1,0 0 1,0 0 0,0 0 0,1-1 0,-1 0 0,1 0-1,0-1-400,2 2-62,0 1 0,1-1-1,-1 0 1,1 0-1,0-1 1,0 1 0,0 0-1,0-1 1,1 1 0,-1-1-1,1 1 1,1-1 62,-1 1-5,1 1 1,0-1-1,0 1 1,0 0-1,1-1 1,-1 1-1,1-1 1,0 1-1,0-1 0,0 1 1,0 0-1,1 0 1,-1 0-1,1 0 1,0 0-1,0 0 1,1-1 4,0 1-185,0 0 0,0-1 0,1 1 1,-1 0-1,1 1 0,0-1 0,0 1 1,0 0-1,0 0 0,0 0 0,0 0 0,4 0 185,-7 1-108,0 1 0,1-1 0,-1 1-1,1-1 1,-1 1 0,1 0-1,-1 0 1,1 0 0,-1 0-1,0 0 1,1 0 0,-1 0 0,1 0-1,-1 1 1,1-1 0,-1 1-1,0-1 1,1 1 0,-1-1 0,0 1-1,1 0 1,-1 0 0,0-1-1,0 1 1,0 0 0,1 0 0,-1 0-1,0 0 1,-1 0 0,1 1-1,0-1 1,0 0 0,0 0-1,-1 1 1,1-1 0,0 0 0,-1 1-1,1-1 1,-1 0 0,0 1 108,2 18-265,-2-19 353,0 0 1,0 1-1,0-1 0,0 0 1,0 0-1,0 1 0,1-1 1,-1 0-1,0 1 0,1-1 1,-1 0-1,1 0-88,0 0 20,-1 0-1,1-1 1,0 1 0,0-1 0,0 1 0,-1-1-1,1 1 1,0-1 0,0 1 0,0-1-1,0 0 1,0 1 0,0-1 0,0 0 0,0 0-1,0 0 1,0 0 0,0 0 0,0 0 0,0 0-1,0 0-19,4 0-20,0 0 0,1 1 0,-1-1 1,0 1-1,0 0 0,0 1 0,0-1 0,0 1 0,0 0 0,0 0 0,4 3 20,0 1-158,-1 1 1,1 0-1,-1 0 0,0 1 0,1 2 158,-3-4 20,19 19-188,-24-24 264,0 0-1,0-1 1,0 1-1,0 0 1,0-1-1,0 1 1,0-1-1,0 1 1,0-1-1,1 1 1,-1-1-1,0 0 1,0 1-1,0-1 1,0 0-1,1 0 1,-1 0-1,0 0 1,0 0-1,1 0 1,-1 0-1,0-1 1,0 1-1,1-1-95,-1 1 90,-1 0-1,1-1 1,-1 1 0,1-1-1,-1 1 1,1-1-1,-1 0 1,1 1-1,-1-1 1,1 1 0,-1-1-1,0 0 1,0 1-1,1-1 1,-1 0-1,0 1 1,0-1-1,0 0 1,0 0 0,1 0-90,-1-17 686,0 14-476,0-7-1,1-1 0,1 1 0,-1 0-1,2 0 1,1-5-209,-2 9-6,0 0-1,1 1 1,0-1 0,0 1-1,0 0 1,1 0 0,0 0-1,0 0 1,2-1 6,-4 5-53,0 0-1,-1 1 1,1-1 0,0 1-1,0-1 1,0 1 0,0 0-1,0 0 1,0 0 0,1 0-1,-1 0 1,0 1 0,0-1-1,1 1 1,-1-1 0,0 1-1,1 0 1,-1 0 0,0 0 0,1 0-1,-1 0 1,1 0 0,1 1 53,-1 0-380,0 0 0,1 1 0,-1-1 0,0 1 0,0-1 0,0 1 0,0 0-1,0 0 1,0 0 0,-1 1 0,1-1 0,-1 1 0,1-1 0,-1 1 0,0 0 0,0 1 380,14 22-896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344 430 10112,'-3'0'465,"-1"0"0,1 1 0,0-1 1,-1 1-1,1 0 0,0 0 0,0 0 0,0 0 1,0 1-1,0-1 0,0 1 0,0 0 1,0 0-1,-1 1-465,-10 7 3428,9-8-2743,0 1 0,0-1 0,0 0 0,0 0 0,-1-1 0,1 1 0,0-1 0,-1-1 1,0 1-686,-53 1 1623,42-2-1327,14 0-251,-16 0 401,-1-1 1,-9-2-447,23 2 31,0 0 1,0 0-1,0-1 1,0 0-1,1 0 1,-1 0-1,1-1 1,-1 0 0,1 0-1,-2-2-31,6 4-17,-1 0 0,1 0 0,0 0-1,-1 0 1,1 0 0,0-1 0,0 1 0,0 0 0,0-1 0,0 1-1,0-1 1,1 1 0,-1-1 0,0 0 0,1 1 0,-1-1-1,1 1 1,0-1 0,-1 0 0,1 1 0,0-1 0,0 0-1,0 0 1,0 1 0,0-1 0,1 0 0,-1 1 0,0-1 0,1 0-1,-1 1 1,1-1 0,0 1 0,0-1 0,-1 1 0,1-1-1,0 1 1,1-1 17,-1-1-173,1 1-1,1 0 1,-1-1-1,0 1 1,0 0 0,1 0-1,-1 0 1,1 1-1,0-1 1,-1 1-1,1-1 1,0 1-1,0 0 1,0 0 0,0 0-1,0 0 1,0 1-1,0-1 1,0 1-1,0 0 1,1 0 173,52 7-4070,-39-3 2611,0-2-1,0 0 1,2-1 1459,-16-1 130,0 0 0,0-1 0,0 1 0,0-1 0,0 0 0,0 0-1,-1 0 1,1 0 0,0 0 0,0-1 0,-1 1 0,1-1 0,-1 0 0,0 0 0,1 0 0,-1 0-1,0 0 1,0 0 0,0 0 0,-1-1 0,1 1 0,0-1 0,-1 1 0,0-1 0,1 0 0,-1-1-130,3-6 784,0-1 1,-1 1-1,-1-1 1,1 1 0,-2-1-1,1-8-784,-1-16 1133,-1 1 0,-4-21-1133,-1-36 33,5 90-133,2-22-1289,-2 22 1282,0 1-1,0 0 1,0-1-1,0 1 1,0 0-1,0-1 1,0 1-1,0 0 1,1-1-1,-1 1 1,0 0-1,0-1 1,0 1-1,0 0 1,1-1-1,-1 1 1,0 0-1,0 0 1,1-1-1,-1 1 1,0 0-1,1 0 1,-1-1-1,0 1 1,0 0-1,1 0 1,-1 0-1,0 0 1,1 0-1,-1-1 1,1 1-1,-1 0 1,0 0-1,1 0 1,-1 0-1,0 0 1,1 0-1,-1 0 1,0 0-1,1 0 1,-1 0-1,0 1 1,1-1-1,-1 0 1,0 0-1,1 0 1,-1 0 0,0 0-1,1 1 1,-1-1-1,0 0 1,1 0-1,-1 1 1,0-1-1,0 0 1,1 0-1,-1 1 108,5 4-1604,0 0 0,0 0 1,-1 1-1,1 1 1604,7 9-1457,15 18-57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3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 14080,'-9'-1'5279,"9"2"-4127,1-1 192,3 2-256,0-1-352,4-1 0,5 0-384,11-1-128,-1-1-160,4 2-416,-4 0-64,-1 0-5664,-1 4-2463,-2 2 4319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38 236 12800,'-8'-4'1581,"7"3"-1243,0 0-1,-1 0 1,1 1-1,0-1 0,-1 0 1,1 1-1,-1-1 0,1 1 1,-1-1-1,1 1 1,-1 0-1,0 0 0,0-1-337,2 2 198,-1-1-1,1 0 0,-1 1 0,1-1 0,-1 0 0,1 1 0,-1-1 0,1 1 1,-1-1-1,1 1 0,0-1 0,-1 1 0,1-1 0,0 1 0,-1-1 0,1 1 1,0-1-1,0 1 0,0 0 0,-1-1 0,1 1 0,0-1 0,0 1 0,0 0 1,0-1-1,0 1 0,0-1 0,0 1 0,0 0 0,0-1 0,0 1-197,0 1 124,0 1-1,1-1 0,-1 0 1,0 1-1,1-1 0,-1 0 1,1 1-1,0-1 1,0 1-124,0-1-37,1 1 1,0 0-1,0-1 1,0 1-1,1-1 1,-1 0-1,1 0 1,-1 1-1,1-2 1,0 1-1,-1 0 1,1-1-1,0 1 1,3 0 36,-4-1-220,-1-1-1,1 1 1,0-1 0,-1 0 0,1 0 0,0 1 0,0-1-1,-1 0 1,1-1 0,0 1 0,0 0 0,1-1 220,-2 1-441,1-1-1,-1 0 1,1 1 0,-1-1 0,1 0 0,-1 0 0,0 0-1,1 0 1,-1 0 0,0 0 0,0 0 0,0-1 0,0 1-1,0 0 1,1-1 441,0-2-1077,0 0 0,0 0-1,-1 0 1,1 0 0,-1-1-1,1-3 1078,2-12-1210</inkml:trace>
  <inkml:trace contextRef="#ctx0" brushRef="#br0" timeOffset="1">45 36 12544,'-35'-33'4639,"30"30"-3583,1 3 320,4 0-128,9 3-864,3 4-160,11 1-1824,13-1-768,9-1 1217,7 2 543,0-1 480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 14464,'-29'9'6641,"7"-2"-4904,-43 16 2137,22-8-3151,-9 6-723,47-19 21,0 0-1,0 1 0,0 0 1,1 0-1,-1 0 1,0 2-21,5-5-1,0 0 1,-1 0-1,1 0 1,0 0-1,0 1 1,0-1-1,-1 0 1,1 0-1,0 0 1,0 0-1,0 1 1,0-1-1,0 0 1,-1 0-1,1 0 1,0 1-1,0-1 1,0 0-1,0 0 1,0 0-1,0 1 1,0-1-1,0 0 1,0 0-1,0 1 1,0-1-1,0 0 1,0 0-1,0 1 1,0-1-1,0 0 1,0 0-1,0 1 1,0-1-1,0 0 1,0 0-1,0 0 1,0 1-1,0-1 1,0 0-1,1 0 1,-1 1 0,1-1-7,0 1 0,0-1 0,0 1 0,1-1 0,-1 1 1,0-1-1,0 0 0,0 0 0,1 1 0,-1-1 0,0 0 0,0 0 0,1 0 1,-1 0 6,12-1-61,0-1 0,0 0 0,0-1 0,8-2 61,-5 0-6,1 1 0,0 1 0,4 1 6,-19 2-6,1-1 0,-1 1 0,1 1 0,-1-1 0,1 0 0,-1 1-1,1-1 1,-1 1 0,0 0 0,1-1 0,-1 1 0,0 0 0,0 1 0,0-1 0,1 0 0,0 2 6,0-1-1,-1 1 0,1 0 0,-1-1 0,0 1 0,0 0 0,0 0 0,0 1 0,0-1 0,-1 0 0,2 3 1,1 9 11,0 0 0,-1 1-1,0-1 1,-2 1 0,1 1-11,-2-14 0,6 58-18,4 62 104,-9-102-25,-2 1-1,0-1 0,-1 0 0,-4 15-60,5-30 71,-1 1 0,0-1 1,0 0-1,-1 0 0,0 0 0,0 0 0,0 0 0,-2 1-71,3-4 44,0 0 0,-1-1-1,1 1 1,0-1 0,-1 1 0,0-1 0,0 0-1,0 0 1,0 0 0,0 0 0,0-1-1,0 1 1,0-1 0,-1 0 0,1 0-1,-2 0-43,-2 1 28,-1-1-1,1-1 0,-1 1 1,0-1-1,-4-1-27,9 1-77,0-1-1,0 1 1,0-1-1,1 1 0,-1-1 1,0 0-1,0 0 1,1 0-1,-1-1 1,1 1-1,-1 0 1,1-1-1,0 0 1,-1 0-1,1 1 0,0-2 78,1 2-190,0-1-1,0 1 1,0-1-1,0 1 1,1-1-1,-1 1 1,0-1-1,1 0 0,-1 0 1,1 1-1,0-1 1,-1 0-1,1 0 1,0 1-1,0-1 1,0 0-1,1 0 0,-1 1 1,0-1-1,1 0 1,-1 0-1,1 1 1,-1-1-1,1 1 0,0-1 1,0 0-1,0 0 191,3-5-372,1 0-1,0 0 1,0 1-1,0 0 1,3-2 372,34-29-886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1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175 140 13312,'-5'-3'1066,"0"1"1,0 1 0,0-1-1,0 1 1,-1 0 0,1 0-1,0 1 1,-1-1 0,1 1 0,-6 1-1067,-30-4 3210,33 1-2915,5 2-243,0 0 0,0 0 0,-1-1 0,1 1 0,0-1 0,1 0 0,-1 0 0,0 0 0,0-1 0,0 1 0,1-1 0,-1 1 0,0-1 0,1 0 0,0 0 0,-1 0 0,1 0 0,0-1-52,0 1-3,1 0-1,0 0 0,0 0 0,0 0 1,0 0-1,0 0 0,1 0 0,-1 0 1,1 0-1,-1 0 0,1 0 0,0 0 0,0-1 1,0 1-1,0 0 0,0 0 0,0 0 1,0-1-1,1-1 4,1 1-37,-1 1-1,0-1 1,1 0 0,-1 1 0,1-1 0,0 0 0,0 1-1,0 0 1,0 0 0,0-1 0,0 1 0,1 0 0,-1 1-1,3-2 38,-1 0-124,0 1-1,1-1 0,-1 1 1,1 0-1,-1 0 0,1 1 0,0 0 1,0 0-1,0 0 0,0 0 0,0 1 1,0-1-1,0 1 0,3 1 125,-6-1-87,1 0 0,0 1 0,0 0 0,-1-1 0,1 1 0,-1 0 0,1 0 0,0 1 0,-1-1 0,0 0 0,1 1 0,-1 0 0,0-1 0,0 1 0,0 0 0,0 0 0,0 0 0,0 0 0,0 1 0,-1-1 0,1 0 0,-1 1 0,0-1 0,0 1 0,0-1 0,0 1 0,0 0 87,0 0 13,-1 0 1,0 0 0,1 0 0,-1 1-1,0-1 1,-1 0 0,1 0 0,-1 0-1,1 0 1,-1 0 0,0 0 0,0 0-1,0 0 1,0 0 0,-1 0 0,1 0-14,-6 9 282,0-1 0,-1 0 0,-1 2-282,9-13-50,0 0 0,-1 0-1,1 0 1,0 1 0,0-1 0,-1 0-1,1 0 1,0 1 0,0-1 0,0 0-1,-1 1 1,1-1 0,0 0-1,0 1 1,0-1 0,0 0 0,0 1-1,0-1 1,0 0 0,0 1 0,0-1-1,0 0 1,0 1 0,0-1 0,0 1-1,0-1 1,0 0 0,0 1-1,0-1 1,0 0 0,0 1 0,0-1-1,1 0 1,-1 1 0,0-1 0,0 0-1,0 1 51,15 2-1425,7 0 902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1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54 13952,'-15'-31'5183,"15"26"-4031,-4-8 672,4 13-32,0-5-512,0 5-32</inkml:trace>
  <inkml:trace contextRef="#ctx0" brushRef="#br0" timeOffset="1">6 23 27103,'-2'9'77,"1"0"1,0 0-1,0 1 0,0-1 1,1 0-1,2 8-77,-2-15-9,0 0 0,0 1 0,0-1 0,1 0 0,-1 0 0,1 0 0,0 0 0,0 0 0,0 0 0,0 0 0,0-1 0,0 1-1,0 0 1,0 0 0,1-1 0,-1 1 0,0-1 0,1 1 0,0-1 0,-1 0 0,1 1 0,0-1 0,0 0 0,0 0 0,-1 0 0,1-1 0,0 1 0,0 0 0,0-1 0,1 1 0,-1-1 0,0 0 0,0 1 9,5-1-43,-1-1 0,0 1 0,1-1 0,-1 0 0,0 0 0,0-1 0,0 0 0,2-1 43,48-22-235,-38 17 200,-12 5-6,20-8 167,-25 11-107,1-1 1,-1 1 0,0 0-1,1 0 1,-1 0-1,0 0 1,1 0 0,-1 0-1,0 0 1,1 0-1,-1 0 1,0 1 0,1-1-1,-1 1 1,0-1-1,1 1 1,-1-1 0,0 1-20,5 3-1147,1-1 1,-1 0 0,1 0 0,0 0-1,0-1 1,0 0 0,3 1 1146,11 0-8169,21 2 8169,-37-5-79,43 3-1654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140 469 15616,'-23'-5'5946,"19"4"-5240,1 1 1,-1-1 0,0 0 0,0 0-1,0 0 1,0 0-707,-1-1 147,0 1 0,0 1 0,0-1 0,0 1 0,0-1 0,0 2 0,0-1 0,0 0 0,0 1 0,0 0 0,0 0 0,1 1 0,-1-1 0,0 1 0,0 0 0,-3 2-147,8-4-3,0 0 1,0 0-1,0 0 1,0 0-1,-1 1 0,1-1 1,0 0-1,0 0 1,0 0-1,0 0 1,-1 0-1,1 0 1,0 1-1,0-1 0,0 0 1,0 0-1,0 0 1,0 1-1,0-1 1,-1 0-1,1 0 0,0 0 1,0 1-1,0-1 1,0 0-1,0 0 1,0 0-1,0 1 1,0-1-1,0 0 0,0 0 1,0 0-1,0 1 1,0-1-1,0 0 1,0 0-1,1 0 1,-1 1-1,0-1 0,0 0 3,9 5-163,15 0-249,-16-5 208,0 0 0,1 0 0,-1-1 0,0 0 0,0 0 0,0-1-1,0 0 1,-1-1 0,1 1 0,0-2 0,-1 1 0,0-1-1,0 0 1,1-1 204,5-4-107,-1 0-1,0-1 0,-1 0 1,0-1-1,-1 0 1,9-12 107,-13 14 62,0 0 0,-1 0 1,0-1-1,0 1 1,-1-1-1,0-1 1,2-9-63,1-11 774,3-32-774,-6 37 303,-2 11-102,2-8 323,-1 0 1,-1 0-1,-1 0 1,-2-20-525,-2 32 201,3 11-196,0 0-1,0 0 1,0 0 0,0 0 0,0 0-1,0 0 1,0 0 0,0 0 0,-1-1-1,1 1 1,0 0 0,0 0-1,0 0 1,0 0 0,0 0 0,0 0-1,0 0 1,0 0 0,-1 0 0,1 0-1,0 0 1,0 0 0,0 0 0,0 0-1,0 0 1,0 0 0,0 0 0,-1 0-1,1 0 1,0 0 0,0 0 0,0 0-1,0 0 1,0 0 0,0 0-1,0 0 1,0 0 0,-1 0 0,1 0-1,0 0 1,0 1-5,-1 0 9,0 0 1,0 0-1,1 0 0,-1 1 0,0-1 0,1 0 0,-1 1 0,0-1 1,1 0-1,0 1 0,-1 0-9,-1 10 1,1 0 0,0 1 0,1-1 0,0 1 1,2 11-2,-1-8-1,0 9-314,2 0 1,1 0-1,1-1 1,1 0-1,1 0 0,1 0 1,1-1-1,1 0 0,2 0 315,-9-17-1006,1 0-1,0 0 1,0-1 0,1 1-1,-1-1 1,1 0 0,0-1-1,1 1 1,-1-1 0,3 2 1006,11 6-1312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8 186 14464,'-8'-13'5343,"8"13"-4127,0 3 608,5 5 0,-5-1-736,0 0-160,0 7-480,0-4-128,3 5-192,1 0-160,4-2 0,-4-1-1312,5-6-544,3 2-3424,7-16-1503,-2-5 3551,-1-5 1664</inkml:trace>
  <inkml:trace contextRef="#ctx0" brushRef="#br0" timeOffset="1">69 13 14336,'-12'-12'5343,"15"16"-4127,-11-8 320,8 4-32,0 0-960,8 4-192</inkml:trace>
  <inkml:trace contextRef="#ctx0" brushRef="#br0" timeOffset="2">81 16 20287,'20'7'-2112,"0"-4"864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55 14464,'-2'-4'1332,"-1"1"0,1-1 0,0 0 0,-1 1 0,0-1 1,0 1-1,0 0 0,0 0 0,0 0-1332,-13-9 2037,8 5-1852,8 7-182,0 0 0,0 0 0,0 0 0,0 0 0,0 0 0,0 0 0,0 0 0,0 0-1,0-1 1,0 1 0,0 0 0,0 0 0,0 0 0,0 0 0,1 0 0,-1 0 0,0 0 0,0 0 0,0 0 0,0 0-1,0 0 1,0 0 0,0-1 0,0 1 0,0 0 0,0 0 0,0 0 0,1 0 0,-1 0 0,0 0 0,0 0 0,0 0 0,0 0-1,0 0 1,0 0 0,0 0 0,0 0 0,0 0 0,1 0 0,-1 0 0,0 0 0,0 0 0,0 0 0,0 0 0,0 0 0,0 0-1,0 0-2,21 6 115,-18-5-115,1 1 1,-1 0-1,0 0 0,1 0 1,-1 0-1,0 0 0,0 1 1,-1 0-1,1-1 0,0 1 1,-1 0-1,0 0 0,1 1 1,-1-1-1,-1 0 0,1 1 1,0-1-1,-1 1 0,0-1 1,1 2-1,0 8 0,0 0-1,0 0 1,-1 0 0,0 0-1,-2 5 1,1-13-23,1 0-1,0 0 0,-1 0 0,2 0 0,-1 0 1,0 0-1,1-1 0,0 1 0,0-1 0,0 1 1,1-1-1,0 0 0,0 0 0,0 1 24,0-2-365,0 1 0,0-1 0,0 0 0,0 0 0,1-1 0,-1 1 0,1-1 0,0 0 0,-1 0 0,3 1 365,16 5-1296,-5-1 586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37 11648,'-40'-11'4288,"35"14"-3329,1-6 1217,4 3 288,0 0-768,12 0-224,8-4-672,9 4-256,-1-3-320,-4 0-288,16-2-64,-5 2-4736,10-1-2047,7 1 3455,-3 13 1728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3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201 275 13184,'-9'-4'1854,"1"0"0,-1 0 0,0 1 0,0 0 0,0 0 1,-8 0-1855,9 1 408,0 0 0,0 0 0,0-1 0,1 0 0,-1 0 0,1-1 0,0 0 1,0 0-1,0-1 0,1 0 0,-1 0 0,1 0 0,-2-4-408,5 6-4,0 0 0,0-1 0,1 1 0,0-1 0,-1 1 0,1-1 0,0 0 0,1 0 0,-1 0-1,1 0 1,0 0 0,0 0 0,0-1 0,0 1 0,1 0 0,0 0 0,0-1 0,0 1 0,0 0 0,1-1 0,-1 1 0,1 0 0,0 0 0,1 0-1,-1 0 1,1-1 4,0 0-107,1-1 0,0 1-1,0 0 1,1 0-1,-1 1 1,1-1 0,0 1-1,0-1 1,1 1-1,-1 0 1,1 1 0,0-1-1,0 1 1,0 0-1,3-1 108,-1 1-410,0 0-1,0 0 0,0 1 1,1 0-1,-1 0 1,0 1-1,1 0 0,0 0 1,-1 1-1,1 0 1,6 1 410,-13-1-126,1 0 1,0 0 0,-1 1-1,1-1 1,0 1 0,-1-1 0,1 1-1,-1-1 1,1 1 0,-1 0-1,1 0 1,-1 0 0,1 0 0,-1 0 125,-1-1 18,1 1 0,-1-1 0,0 1 0,1-1 0,-1 1 0,0-1 0,0 1 0,0 0 0,0-1 0,1 1 0,-1-1 0,0 1 0,0 0 0,0-1 0,0 1 0,0-1 1,0 1-1,0 0 0,-1-1 0,1 1 0,0-1 0,0 1 0,0-1 0,0 1 0,-1 0 0,1-1 0,0 1 0,-1-1 0,1 1 0,0-1 0,-1 1 0,1-1 0,-1 0 1,1 1-1,-1-1 0,1 1-18,-5 3 406,1 1 1,-1-1 0,0 0-1,0 0 1,0 0 0,0-1-1,-1 0 1,0 0-407,4-2-27,0 0 1,1 0 0,-1 0-1,0 0 1,1 0-1,-1 0 1,1 0 0,-1 1-1,0 0 27,2-2-84,0 1 1,-1-1-1,1 0 0,0 0 1,0 0-1,0 1 0,0-1 0,0 0 1,0 0-1,0 1 0,0-1 1,0 0-1,0 0 0,0 1 0,0-1 1,0 0-1,0 0 0,0 1 1,0-1-1,0 0 0,0 0 0,0 1 1,0-1-1,0 0 0,0 0 1,1 1 83,8 5-3266,34 13-3891,-19-5 5760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18 316 15104,'24'0'8287,"10"0"-3198,-26 0-4927,0-1 0,0 0 0,0 0 0,0-1 0,3-1-162,-8 2 32,16-7 43,-18 8-73,0-1-1,-1 1 1,1 0 0,-1-1-1,1 1 1,-1-1 0,1 1-1,-1-1 1,1 1 0,-1-1 0,0 0-1,1 1 1,-1-1 0,0 1-1,1-1 1,-1 0 0,0 1-1,0-1 1,0 0 0,1 1 0,-1-1-1,0 0 1,0 0 0,0 1-1,0-1 1,0 0 0,-1 1-1,1-1-1,0-1 7,-1-1 0,0 1-1,0 0 1,0 0-1,0 0 1,0 0-1,0 1 1,-1-1-1,1 0 1,0 0-1,-1 1 1,0-1-1,0 0-6,-27-20 17,15 13-1,10 6-17,-7-5-31,-1-1-1,1 0 0,0 0 1,1-1-1,0 0 1,-3-7 32,11 15 1,0 0 0,1 0 1,0-1-1,-1 1 1,1-1-1,0 1 0,0-1 1,0 1-1,0-1 1,1 0-1,-1 0 1,1 1-1,0-1 0,-1 0 1,1 0-1,0 1 1,1-1-1,-1 0 0,0 0 1,1 1-1,0-1 1,-1 0-1,1 1 0,0-1 1,1 1-1,-1-1 1,0 1-1,1-1 1,-1 1-1,1 0 0,0 0 1,-1 0-1,1 0 1,0 0-1,1 0 0,-1 0 1,0 1-2,7-6-253,-1 0 1,1 1-1,1 1 0,-1-1 1,1 2-1,0-1 1,0 1-1,1 1 0,-1 0 1,1 0-1,1 1 253,-9 1-334,0 1 0,0 0 0,0 0 0,0 0 0,0 0 1,0 1-1,0-1 0,0 1 0,0-1 0,0 1 0,0 0 0,0 1 0,1 0 334,13 7-891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1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61 13696,'-4'0'1441,"1"-1"1,0 1 0,-1 0-1,1 0 1,0 0 0,0 0 0,-1 0-1,0 1-1441,1 0 217,1-1-1,-1 1 0,0-1 1,1 0-1,-1 0 0,0 0 1,1-1-1,-1 1 0,1 0 1,-1-1-1,0 0 0,1 0 1,-3 0-217,5 0 18,-1 1 1,0-1-1,0 1 0,1-1 1,-1 0-1,1 1 1,-1-1-1,0 0 0,1 1 1,0-1-1,-1 0 0,1 1 1,-1-1-1,1 0 1,0 0-1,-1 0 0,1 1 1,0-1-1,0 0 0,0 0 1,-1 0-1,1 0 1,0 0-1,0 0 0,0 1 1,1-1-1,-1 0 1,0 0-1,0 0 0,0 0 1,1 1-1,-1-1 0,0 0 1,1 0-1,-1 0 1,1 0-19,0-1-1,0 0 1,0 1-1,0-1 1,0 0 0,1 1-1,-1-1 1,0 1 0,1-1-1,0 1 1,-1 0-1,1-1 1,0 1 0,-1 0-1,1 0 1,1 0 0,2 0-62,0-1 1,0 1 0,0 0-1,0 1 1,0-1 0,0 1-1,0 0 1,0 1 0,2 0 61,-6-1-21,1 0 0,-1 0-1,1 0 1,-1 1 0,1-1 0,-1 0 0,0 1 0,1-1 0,-1 1 0,0 0 0,1 0 0,-1-1-1,0 1 1,0 0 0,1 0 0,-1 0 0,0 0 0,0 0 0,0 0 0,0 1 0,-1-1 0,1 0 0,0 1-1,0-1 1,-1 0 0,1 1 0,-1-1 0,1 0 0,-1 1 0,1-1 0,-1 1 0,0-1 0,0 1-1,0 0 22,0-1 13,0 0 0,0 0-1,0 0 1,0 0-1,-1 1 1,1-1-1,0 0 1,-1 0-1,1 0 1,-1 0-1,1 0 1,-1 0 0,0-1-1,1 1 1,-1 0-1,0 0 1,1 0-1,-1 0 1,0-1-1,0 1 1,0 0-1,0-1 1,0 1 0,0-1-13,-1 2-2,0-1 0,0 0 0,-1-1 0,1 1 0,-1 0 1,1-1-1,0 1 0,-1-1 0,1 0 0,-2 0 2,1 1-1279,5-1-110,6 2-1084,3 1 1694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3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15 11392,'-1'-2'1173,"0"1"0,0 0 1,0 0-1,0-1 0,-1 1 1,1 0-1,0 0 1,-1 0-1,1 0 0,0 1 1,-1-1-1,-1-1-1173,-7 3 3460,-2 5-4009,7-3 651,1 0 0,0 1-1,0-1 1,1 1 0,-1 0 0,1 0-1,-1 1-101,2-3 18,1 1 0,-1-1 0,1 1 0,-1 0 0,1-1-1,0 1 1,0 0 0,0-1 0,1 1 0,-1 0-1,1 0 1,-1 0 0,1 2-18,0-4-2,0 0 1,0 0-1,0 0 1,0 0-1,1 0 0,-1-1 1,0 1-1,0 0 0,1 0 1,-1 0-1,1 0 0,-1 0 1,0-1-1,1 1 0,-1 0 1,1 0-1,0-1 1,-1 1-1,1-1 0,0 1 1,-1 0-1,1-1 0,0 1 1,0-1-1,-1 1 0,1-1 1,0 0-1,0 1 1,0-1-1,0 0 0,0 0 1,0 1-1,-1-1 0,1 0 1,0 0-1,0 0 0,0 0 1,0 0-1,0 0 0,0 0 1,0-1-1,0 1 1,-1 0-1,1 0 0,1-1 2,2 0 13,0 0 0,0-1 0,0 1 0,-1-1 0,1 0 0,-1 0 0,1 0 0,-1 0 0,3-3-13,-2 1-12,-1 0 1,1 0 0,-1 0-1,0 0 1,0 0-1,-1-1 1,2-2 11,0-10-6037,-4 16 5215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7:0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15872,'-7'-5'5887,"10"13"-4575,-6-4 320,3 2-160,0 9-608,0 6-32,3 4-416,1-3-160,4 21-160,8 14-640,-4-7-288,-3-4-6240,-9 1-2879,-5 0 5055</inkml:trace>
  <inkml:trace contextRef="#ctx0" brushRef="#br0" timeOffset="1">13 618 18303,'0'-3'6752,"0"3"-5248,35-7-128,-27 7-480,8-3-256,-4-1 128,4 1-1248,-4 0-576,-3-2 512,-1 2 224,1 11 320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4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10240,'-12'0'3872,"4"0"-3040,5 0 1343,3 0 353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4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23167,'28'0'1888,"3"-3"-800,7-1-576,5 1-160,13 0-128,9-4-64,7 2-64,-4-2-96,-2 4 32,-11 0-32,-6 3 0,-5-5 0,-4 2-288,-9-4-64,-2-1-1920,-4 1-832,-10 1 1600,1-6 736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44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26 9856,'-4'-5'1341,"4"4"-1020,-1 0 0,0 0 0,0 0 0,1 0 0,-1 0 1,1 0-1,-1 0 0,1 0 0,-1 0 0,1-1 1,-1 1-1,1 0 0,0 0 0,0 0 0,0 0 0,0-2-320,0 3 2116,-2 8 1771,-7 15-3046,-1-1 1,0 0 0,-2-1 0,-8 10-843,-61 78 564,13-18-249,40-46-201,12-20-2900,-13 16 2786,25-38-3283,4-5-1541,3-8-3265,-3 8 7518,5-15-4085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4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15104,'-7'-4'4446,"6"9"-1794,7 15-608,-3-13-1725,19 54 269,4-2 0,2-1 0,2-1 0,11 12-588,-17-31 92,94 142 13,-110-166-267,7 8-209,-2-11-3091,-9-10 1781,-3 0 1437,0-1-1,-1 0 1,1 0-1,-1 1 1,1-1-1,0 0 1,-1 0-1,1 1 1,-1-1-1,1 1 1,-1-1-1,1 1 1,-1-1-1,1 1 1,-1-1-1,0 1 1,1-1-1,-1 1 1,0-1-1,1 1 1,-1 0 243,1 6-1358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4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852 135 10880,'-14'-14'2126,"-1"1"0,-1 1 0,0 0 0,0 1 0,-18-8-2126,16 10 827,0 1 0,-1 0 1,-1 2-1,1 0 0,-16-2-827,17 5 124,1 0 0,-1 2 0,0 0 0,0 1 0,1 1 0,-1 0-1,0 2 1,1 0 0,-1 0 0,1 2 0,0 0 0,1 1 0,-1 1-1,-6 4-123,-2 3 28,1 2 0,1 0-1,0 1 1,2 1-1,-1 1 1,-5 10-28,0 0 25,1 2 0,2 1 1,2 1-1,-5 10-25,19-27-2,0 0 0,1 0 0,0 0 1,2 0-1,0 1 0,1 0 0,0 0 0,2 1 0,0-1 0,1 0 0,0 1 0,2-1 0,0 1 0,3 13 2,-2-17-3,1 0 0,1-1 0,0 0 0,1 0 0,0 0 0,1 0 0,0-1 0,1 0 0,1 0 0,0-1 0,0 0-1,1 0 1,0-1 0,1 0 0,0-1 0,1 0 0,0-1 0,0 0 0,1 0 3,1-1-5,0-1 0,0 0 0,0 0 0,1-2 0,0 1 0,0-2 0,0 0 0,8 0 5,-2-1 15,1-1-1,-1-1 1,0 0 0,1-2 0,17-4-15,-8 0 62,0-2 0,0-1 0,0-2 0,-1-1 1,-1-1-1,0-1 0,24-17-62,-30 17 86,-1-2 0,-1 0 0,0-1 0,-2-1 0,14-16-86,-21 21 60,-1-1 0,-1 0 0,0-1 0,0 1 0,-2-2 0,0 1 1,0-1-1,-2 0 0,1-4-60,1-9-6,-1 1 1,-2-1 0,-1 0-1,-1 0 1,-1 0 0,-2 0-1,-1 0 1,-4-20 5,6 49 8,-3-12-758,1 1-1,-1 0 1,-1-1 750,3 10-528,0 0-1,1 0 0,-1 0 1,0 1-1,0-1 0,0 0 1,0 0-1,0 1 0,-1-1 1,1 1-1,0-1 0,-1 1 1,1-1-1,-1 1 0,0 0 1,1 0-1,-1 0 0,0 0 0,-1-1 530,-3 1-1633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5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92 6912,'-8'3'1883,"7"-3"-1729,1 0 0,0 0 1,-1 1-1,1-1 0,-1 0 0,1 0 0,-1 0 0,1 0 0,-1 0 1,1 0-1,-1 0 0,1 1 0,-1-1 0,1-1 0,-1 1 0,1 0 1,-1 0-1,1 0 0,0 0 0,-1 0 0,1 0 0,-1-1-154,-1 1 2395,2 0-75,0 0-123,0 0-432,0 0-367,42-8 1588,303-17-2063,-338 25-921,59-3-32,-1-3-1,57-13 31,-77 11-32,-31 6-38,0 0 1,0-1 0,8-3 69,-13 0-556,-8 6 404,-1 0-1,0 0 1,0-1-1,1 1 1,-1 0 0,0 0-1,0 0 1,0 0 0,1 0-1,-1 0 1,0-1 0,0 1-1,0 0 1,0 0 0,1 0-1,-1-1 1,0 1 0,0 0-1,0 0 1,0-1 0,0 1-1,0 0 1,0 0 0,0-1-1,0 1 1,1 0-1,-1 0 1,0 0 0,0-1-1,0 1 1,0 0 0,-1 0-1,1-1 153,4 7-704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5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90 248 8704,'-1'0'149,"1"0"1,-1 0-1,1 0 1,-1 0-1,1 0 1,0 0-1,-1 0 1,1 0-1,-1 0 1,1 0-1,-1 0 0,1 0 1,0 0-1,-1 1 1,1-1-1,-1 0 1,1 0-1,0 0 1,-1 1-1,1-1 1,0 0-1,-1 1 1,1-1-1,0 0 1,0 1-1,-1-1 1,1 0-1,0 1 1,0-1-1,-1 0 1,1 1-1,0-1 0,0 1 1,0-1-150,2 7 9899,-1-6-9238,-1-11 1243,-1-4-1771,0 0 0,-1 0 0,0 0 1,-1 0-1,-2-3-133,-8-25 48,-3-1-48,-12-38 81,29 84-86,0 0 1,1-1 0,-1 1 0,1-1 0,0 1 0,0-1 0,0 1 0,0-1 0,0 0 0,2 1 4,27 21 3,-20-17-3,1-1 0,-1 0 0,1-1 0,0-1 0,8 3 0,66 14 0,-34-9 0,23 9 91,-75-21-87,0 0 0,1 0 0,-1 0-1,0 0 1,1 0 0,-1 0 0,0 0 0,0 0 0,1 0 0,-1 0 0,0 0 0,0 1 0,1-1 0,-1 0 0,0 0-1,0 0 1,1 0 0,-1 0 0,0 1 0,0-1 0,0 0 0,1 0 0,-1 0 0,0 1 0,0-1 0,0 0-1,0 0 1,1 1 0,-1-1 0,0 0 0,0 0 0,0 1 0,0-1 0,0 0 0,0 1 0,0-1 0,0 0-1,0 0 1,0 1 0,0-1 0,0 0 0,0 0 0,0 1-4,-12 6 179,-47 18 300,-2-3 1,-1-2 0,-24 2-480,81-21 21,-17 4 60,-19 7-81,30-6-155,11-6 145,0 0 0,0 0 0,0 0 0,0 0 0,0 0 0,0 1 0,0-1 0,0 0 0,0 0 0,0 0 0,0 0-1,0 0 1,0 0 0,0 0 0,0 1 0,0-1 0,0 0 0,0 0 0,0 0 0,0 0 0,0 0 0,0 0 0,0 0 0,0 0-1,0 1 1,0-1 0,0 0 0,0 0 0,1 0 0,-1 0 0,0 0 0,0 0 0,0 0 0,0 0 0,0 0 0,0 0-1,0 0 1,0 0 0,1 0 0,-1 0 0,0 1 0,0-1 0,0 0 0,0 0 0,0 0 0,0 0 0,0 0 10,25 3-3178,-11-1-1624,-11-1 3508,1 1 1,-1-1-1,1 1 1,-1-1-1,0 1 0,2 1 1294,-3-1-487,0-1-1,0 1 1,0 0-1,0-1 1,0 1-1,-1 0 1,1 0 0,-1 0-1,2 2 488,-3-2-247,1 0 0,0 0 0,-1 0 0,1 0 0,-1 1 1,1-1-1,-1 0 0,0 0 0,0 1 0,0-1 247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5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44 11008,'-35'-7'7501,"28"6"384,119 6-7148,5 1-541,-35-6-71,0-4 1,57-11-126,-128 14-2,60-11 27,0 4 0,30 2-25,-61 9-298,-22 0-1876,-1-2-4559,-14 0 4696,5 1 981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53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33 191 10624,'-3'1'456,"1"1"0,0-1 0,-1 1 0,1 0 0,0 0 0,0 0 0,0 0 0,1 0 0,-1 0 1,0 0-1,1 0 0,-1 1 0,1 0-456,0 0 634,0 1-1,0-1 1,0 1 0,0-1-1,1 1 1,0-1 0,0 1 0,0-1-1,0 1 1,1 3-634,-1-3 169,1-1-1,0 1 1,0 0-1,0 0 1,0-1-1,0 1 1,1 0-1,0-1 1,0 1-1,0-1 1,0 0-1,0 0 1,1 0-1,-1 0 1,1 0-169,-1-2 459,-2-2-365,0 0 1,0 0 0,1 0-1,-1-1 1,0 1-1,1 0 1,0 0 0,-1 0-1,1 0 1,-1 0 0,2-1-95,3-7 148,-2-2-101,-1 0-1,0 0 1,0 0-1,-1 0 1,-1 0 0,0-4-47,-5-69 171,4 76-169,-1-14 9,2 10 5,-1 1 0,-1-1 0,0 1 0,0-1 0,-1 1 0,0 0 0,-2-2-16,5 13 0,0 0-1,0 0 1,0 0 0,0 0-1,-1 0 1,1 0 0,0 0 0,0 0-1,0-1 1,0 1 0,0 0-1,0 0 1,0 0 0,0 0 0,0 0-1,0-1 1,0 1 0,0 0-1,0 0 1,-1 0 0,1 0 0,0 0-1,0-1 1,0 1 0,0 0-1,0 0 1,0 0 0,1 0-1,-1 0 1,0-1 0,0 1 0,0 0-1,0 0 1,0 0 0,0 0-1,0 0 1,0 0 0,0-1 0,0 1-1,0 0 1,0 0 0,0 0-1,1 0 1,-1 0 0,0 0 0,0 0-1,0-1 1,0 1 0,0 0-1,0 0 1,1 0 0,9 4-43,12 10-22,3 1 89,1 0 0,1-1 0,9 2-24,14 7 51,-48-22-11,0 1 0,0-1 1,0 0-1,0 0 0,0 1 0,0-1 0,0 1 1,0 0-1,-1-1 0,1 1 0,-1 0 1,1 1-41,-1-2 37,-1 0 1,1 1 0,-1-1-1,1 0 1,-1 0 0,0 1-1,1-1 1,-1 1 0,0-1-1,0 0 1,0 1 0,0-1 0,-1 0-1,1 1 1,0-1 0,0 0-1,-1 1 1,1-1 0,-1 0-1,1 0 1,-1 1 0,0-1-38,-3 6 72,0-1 1,0 0-1,0 0 1,-1-1-1,0 0 1,0 1-1,-6 3-72,-41 30 78,51-39-77,-24 16-457,-1-1-1,0-2 0,-6 1 457,25-12-3755,7-2 3609,0 0-1,0 0 0,0 0 1,0 0-1,-1 0 0,1-1 0,0 1 1,0 0-1,0 0 0,0 0 1,0 0-1,0 0 0,-1-1 0,1 1 1,0 0-1,0 0 0,0 0 0,0-1 1,0 1-1,0 0 0,0 0 1,0 0-1,0 0 0,0-1 0,0 1 1,0 0-1,0 0 0,0 0 0,0-1 1,0 1-1,0 0 0,0 0 1,0 0-1,0 0 0,0-1 0,1 1 1,-1 0-1,0 0 0,0 0 1,0 0-1,0-1 0,0 1 0,0 0 1,1 0-1,-1 0 0,0 0 0,0 0 147,8-12-1487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03.9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36 12544,'-2'-2'1373,"0"-1"0,0 0 0,0 1 0,0-1 0,1 0 0,-1 0 0,1 0 0,0 0 0,0 0 0,0 0 0,0-2-1373,13 29 256,-5-8-227,-2-6-144,-1 0-1,-1 1 1,1-1 0,0 12 115,-4-15 118,-4-8 319,3 0-404,0 1 0,1-1 1,-1 0-1,1 1 0,-1-1 1,1 0-1,0 0 0,-1 1 1,1-1-1,0 0 0,-1 0 1,1 0-1,0 0 0,0 1 1,0-1-1,-1-1-33,2-3 29,-1 1 0,1-1 0,0 0 0,0 0 0,1 0 0,0 1 0,-1-1 0,1 1-1,2-3-28,-3 5-108,0-1-1,1 1 0,-1 0 1,0 0-1,1 0 0,0 0 1,-1 0-1,1 0 0,0 0 1,0 1-1,0-1 0,0 1 1,1-1-1,-1 1 0,0 0 1,1 0-1,-1 0 0,3-1 109,-5 2-113,1 0 1,-1 0-1,1 0 0,-1 0 0,1 0 1,-1 0-1,1 0 0,-1 0 0,1 0 1,-1 0-1,1 0 0,-1 0 0,1 1 1,-1-1-1,1 0 0,-1 0 0,0 1 1,1-1-1,-1 0 0,1 1 0,-1-1 1,0 0-1,1 1 0,-1-1 0,0 0 0,1 1 1,-1-1-1,0 1 113,6 7-667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55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 5248,'-19'0'7132,"16"-1"-6522,-1 0 1,0 1-1,1 0 1,-1 0 0,1 0-1,-1 1 1,0-1-1,1 1 1,-1 0-1,1 0 1,-1 0 0,1 0-1,0 0 1,-1 1-1,1 0 1,0-1-1,0 1 1,0 1-611,-13 11 1994,12-10-1615,-1 0-1,1 0 1,-1-1 0,0 1 0,-4 2-379,-4 4 485,13-9-484,0-1 0,0 0-1,0 0 1,0 0 0,0 0-1,0 0 1,0 0 0,0 1-1,0-1 1,0 0 0,0 0-1,0 0 1,0 0 0,0 0-1,0 1 1,0-1 0,1 0-1,-1 0 1,0 0 0,0 0 0,0 0-1,0 0 1,0 1 0,0-1-1,0 0 1,0 0 0,0 0-1,1 0 1,-1 0 0,0 0-1,0 0 1,0 0 0,0 0-1,0 0 1,0 1 0,1-1 0,-1 0-1,0 0 1,0 0 0,0 0-1,0 0 1,0 0 0,0 0-1,1 0 1,-1 0 0,0 0-1,0 0 1,0 0 0,0 0-1,0 0 1,1-1-1,6 2-5,-6-1 7,505-8-146,-418 4 82,408-10 71,-489 13 449,-1-1-3418,-6 2 2754,1 0 0,-1-1 1,0 1-1,0 0 1,0 0-1,0 0 0,1-1 1,-1 1-1,0 0 0,0 0 1,0-1-1,0 1 0,0 0 1,0 0-1,0-1 1,1 1-1,-1 0 0,0-1 1,0 1-1,0 0 0,0 0 1,0-1-1,0 1 1,0 0-1,0 0 0,0-1 1,-1 1-1,1 0 0,0 0 1,0-1-1,0 1 1,0 0-1,0 0 0,0-1 1,0 1-1,-1 0 0,1 0 1,0-1-1,0 1 1,0 0-1,-1 0 0,1 0 1,0 0-1,0-1 0,-1 1 1,1 0-1,0 0 0,0 0 1,-1 0-1,1 0 206,-4-4-1546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8:56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59 348 6912,'0'3'557,"0"-1"-117,0 1 0,0-1-1,0 0 1,0 1 0,0-1 0,-1 1-1,1-1 1,-1 0 0,0 0-1,0 1-439,1-2 1894,0-1-348,0 0-122,0 0 240,0 0 5,0 0-591,4-13 1610,-5-11-2130,-2 0 0,0 0 0,-2-5-558,-4-20 272,-14-76 273,10 59-284,13 65-263,0 0-1,-1 0 1,1 0 0,0-1 0,0 1 0,0 0 0,0 0 0,0 0 0,0 0 0,0 0 0,0 0 0,0 0 0,0 0 0,1 0 0,-1 0 0,0 0 0,1 0 0,-1 0 0,1 0 0,0 0 2,-1 0-2,1 1 0,0 0 0,0 0 1,0 0-1,0-1 0,0 1 0,0 0 0,0 0 0,0 0 0,0 1 0,0-1 1,-1 0-1,1 0 0,0 0 0,0 1 0,0-1 0,0 0 0,0 1 1,0-1-1,-1 1 0,1-1 0,0 1 0,0-1 0,0 1 2,29 18 0,-9-6 0,0-2 0,0 0 0,6 2 0,24 4 31,21 4-31,20 5-20,-89-25 40,0 0 0,-1 0 0,1 0 0,-1 0 0,1 1 0,-1-1 1,0 1-1,1-1 0,-1 1-20,-1-1 13,-1-1-1,0 1 1,1 0 0,-1-1 0,0 1-1,1-1 1,-1 1 0,0-1 0,0 1-1,0 0 1,1-1 0,-1 1 0,0 0-1,0-1 1,0 1 0,0 0 0,0-1-1,0 1 1,0-1 0,0 1 0,-1 0-1,1-1 1,0 1 0,0 0 0,0-1 0,-1 1-1,1-1 1,0 1 0,-1-1 0,1 1-1,0-1 1,-1 1 0,1-1 0,-1 1-1,1-1 1,-1 1 0,1-1 0,-1 0-1,1 1 1,-1-1 0,0 1-13,-20 14 250,0 0 0,-1-1 0,-1-1 1,-14 5-251,18-8 76,-9 3-58,4-1-27,1 1 0,-10 7 9,27-12-2364,2 7-5620,1-2 3325,-4 5 2867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6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30 4224,'-3'-22'1568,"6"15"-1216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6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4224,'0'8'1568,"-4"-5"-1216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7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5 151 1792,'0'-78'2784,"-4"28"5354,4 44-7323,0-9 6853,3 13-4420,1 8-2936,-2-2-215,-1-1 0,0 1-1,1 0 1,-1 0 0,-1 0 0,1 0 0,-1 0 0,1 0 0,-1 0 0,0 0 0,0 0 0,-1 1-97,1 13 165,3 47 152,12 177-117,6-63-1683,-22-160 179,0-17 1002,1-1 0,0 0 0,-1 0 0,1 0 1,-1 0-1,1 0 0,-1 1 0,1-1 0,-1 0 1,0 0-1,0-1 0,1 1 0,-1 0 0,0 0 1,0 0-1,0 0 0,0-1 0,0 1 0,0 0 1,0-1-1,0 1 302,-6 0-902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7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23 168 12544,'-16'-28'4122,"15"25"-3889,0 1-1,1 0 1,-1 0 0,0-1-1,0 1 1,1 0-1,-1-1 1,1 1 0,0 0-1,0-1 1,0 1-1,0-1 1,0 1-1,0-1 1,0 1 0,1 0-1,-1-1 1,1 1-1,0 0 1,-1-1 0,1 1-1,0 0 1,0 0-1,0 0 1,1 0 0,-1 0-1,0 0 1,1 0-1,-1 0 1,2-1-233,3-3 202,0 1-1,0 0 1,1 0-1,-1 0 1,1 1 0,0 0-1,4-2-201,3 1 25,-1-1 0,1 2-1,0 0 1,0 1 0,1 1 0,3 0-25,8 0 23,0 2 0,0 0 1,0 3-24,-22-3 8,0 0 0,0 1 0,-1 0 0,1 0 1,0 1-1,-1-1 0,1 1 0,-1-1 0,1 1 0,-1 0 1,0 1-1,0-1 0,0 1 0,0 0-8,-1-1 8,0 0 1,0 1-1,0-1 0,0 0 1,-1 1-1,1 0 0,-1-1 0,0 1 1,0 0-1,0 0 0,0 0 1,0 0-1,-1 0 0,1 0 1,-1 0-1,1 0 0,-1 0 1,0 0-1,0 3-8,-1 0 62,0 0 0,0-1 0,0 1 1,0-1-1,-1 1 0,0-1 0,0 1 0,0-1 1,-1 0-1,0 0 0,0 0 0,0-1 0,0 1 1,-1-1-1,1 0 0,-1 0 0,0 0 0,0 0 1,0-1-1,-1 1 0,1-1-62,-9 5 235,1-1-1,-1-1 1,0 0 0,-1 0 0,1-2-1,-1 0 1,-3 1-235,7-2-202,10-3 177,0 0-1,0 0 1,0 0-1,0 0 1,0 0-1,0 0 1,0 0-1,0 0 1,0 0-1,0 0 1,0 0-1,0 1 1,0-1-1,0 0 1,0 0-1,0 0 1,0 0-1,0 0 1,0 0-1,0 0 1,0 0-1,0 0 1,0 0-1,0 0 1,0 0-1,0 0 1,0 0 0,0 0-1,0 1 1,0-1-1,0 0 1,0 0-1,0 0 1,0 0-1,0 0 1,0 0-1,0 0 1,0 0-1,0 0 1,0 0-1,0 0 1,0 0-1,0 0 1,0 0-1,0 0 1,0 0-1,1 0 1,-1 0-1,0 0 1,0 0-1,0 0 1,0 0-1,0 0 1,0 0-1,0 0 1,0 0-1,0 0 1,0 0-1,0 0 1,0 0-1,0 0 1,0 0-1,0 0 1,0 0-1,0 0 26,20 2-3559,5-2 1809,8 0 838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7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23 12288,'-17'-22'7386,"17"21"-5594,0 1-533,12 10 495,2 9-1661,-1 1-1,0 1 1,-2 0-1,0 1 0,-1 0 1,7 22-93,-16-42 37,4 15 139,-5-16-142,0-1 1,0 1-1,0 0 1,0-1-1,0 1 1,0-1-1,0 1 0,0 0 1,0-1-1,0 1 1,0 0-1,0-1 0,0 1 1,0 0-1,-1-1 1,1 1-1,0-1 0,0 1 1,-1 0-1,1 0-34,0-1 26,0 0-1,-1 0 0,1 0 0,0 0 1,0 0-1,0 1 0,-1-1 1,1 0-1,0 0 0,0 0 1,-1 0-1,1 0 0,0 0 1,0 0-1,0 0 0,-1 0 0,1 0 1,0 0-1,0 0 0,-1 0 1,1 0-1,0 0 0,0 0 1,0 0-1,-1-1 0,1 1 1,0 0-1,0 0 0,0 0 0,-1 0 1,1-1-26,-8-7 386,-5-12-5,10 14-309,1 1 0,-1-1-1,1 0 1,0 0 0,0 0 0,1 0-1,-1 0 1,1 0 0,0 0 0,1-1-1,0-5-71,0 10 5,0-1 0,0 1 0,1 0 0,-1 0 0,1-1 0,-1 1 0,1 0 0,0 0 0,0 0 0,0 0 0,0 0 0,0 0 0,0 0 0,0 0 0,1 0 0,-1 0 0,1 1 0,-1-1 0,1 0-5,3-2-35,-1 1 1,1-1 0,0 1-1,0 0 1,0 0-1,2 0 35,3-1-578,0 0-1,0 1 0,0 1 1,1-1-1,-1 2 0,6-1 579,13 1-7680,20 3 7680,-39-2-842,22 3-448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8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38 11776,'0'-3'1003,"0"1"0,-1 0 0,1 0 0,0 0 0,0 0 0,-1 0 0,1 0 0,-1 0 0,0 0 0,0 0 0,1 0 0,-2-1-1003,1 2 180,1 0 1,-1 0-1,1 1 1,-1-1-1,0 0 0,1 1 1,-1-1-1,0 0 1,0 1-1,0-1 1,1 1-1,-1 0 1,0-1-1,0 1 0,0 0 1,0 0-1,0-1 1,0 1-1,0 0 1,1 0-1,-1 0 0,0 0 1,0 0-1,0 0 1,0 1-1,0-1 1,0 0-1,0 0 0,0 1-180,-3 0 19,-1 1-1,1 0 0,-1 0 0,1 0 0,0 1 0,0 0 0,0 0 0,0 0 0,0 0 0,1 1 0,-1 0 0,1-1 0,-3 5-18,4-5-2,0 0 1,0-1-1,1 1 0,-1 0 1,1 0-1,0 0 0,0 1 1,0-1-1,0 0 0,0 0 0,1 1 1,-1-1-1,1 0 0,0 1 1,0-1-1,0 0 0,0 1 1,1-1-1,-1 0 0,1 1 0,0-1 1,0 1 1,0-1 3,1-1 0,-1 1 0,1 0-1,0 0 1,0-1 0,0 1 0,0-1 0,0 0 0,0 0 0,0 0 0,1 0 0,-1 0 0,1 0 0,0-1-1,-1 1 1,1-1 0,0 0 0,0 0 0,0 0 0,0 0 0,0-1 0,2 1-3,5-1 6,0-1 1,-1-1 0,1 1-1,0-2 1,-1 0 0,0 0-1,0 0 1,7-5-7,-11 5 0,0 0 0,0 0 0,-1 0 0,1-1 0,-1 1 0,0-1 0,0 0 1,3-5-1,-6 8-12,0 0 1,0-1 0,0 1 0,0 0 0,-1-1-1,1 1 1,0-1 0,-1 0 0,1 1 0,-1-1 0,1 0-1,-1 1 1,1-1 0,-1 0 0,0 1 0,0-1-1,0 0 1,0 0 0,0 1 0,0-1 0,-1 0 0,1 0-1,0 1 1,-1-1 0,1 0 0,-1 1 0,0-1 0,1 1-1,-1-1 1,0 1 0,0-1 0,0 0 11,0 1-286,-1-1 0,1 1 0,0 0 0,-1 0 0,1 0 0,-1 0 1,1 0-1,-1 0 0,1 0 0,-1 0 0,1 1 0,-1-1 0,0 1 0,1-1 0,-1 1 1,0 0-1,0 0 0,1-1 0,-1 1 0,0 1 0,0-1 0,1 0 0,-1 0 1,0 1-1,1-1 0,-1 1 0,0 0 0,1-1 0,-1 1 0,1 0 0,-1 0 0,1 0 1,-1 0-1,1 0 0,0 1 0,-1-1 0,1 0 0,-1 2 286,-3 13-1051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8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 11776,'-4'-15'3898,"4"15"-2800,4 8 4550,12 34-4271,28 126-71,44 209-3034,-88-376 1700,4 28-3111,-4-28 2967,0 0 0,0 0 0,0-1 0,0 1-1,0 0 1,0 0 0,-1 0 0,1 0-1,0 0 1,0 0 0,-1 0 0,1-1 0,0 1-1,-1 0 1,1 0 0,-1 0 0,1-1-1,-1 1 1,1 0 0,-1-1 0,0 1 0,1 0-1,-1-1 1,0 1 0,1-1 0,-1 1-1,0-1 1,0 0 172,-9 2-1082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9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13440,'0'-3'300,"0"1"1,0-1 0,0 0-1,0 1 1,1-1 0,-1 1-1,1-1 1,-1 0 0,1 1-1,0 0 1,0-1-1,0 1 1,0-1 0,0 1-1,0 0 1,1 0 0,-1 0-1,1 0 1,-1 0 0,1 0-1,0 0 1,-1 0 0,1 1-1,0-1 1,0 1 0,0 0-1,0-1 1,0 1 0,1 0-1,-1 0 1,0 1 0,2-1-301,54-15 3360,51-7-3360,-105 22 22,1 0 0,-1 1 0,0-1 1,0 1-1,0 0 0,0 0 1,0 0-1,1 1 0,-1 0 1,0-1-1,1 2-22,-5-2 9,1 0 0,0 1 0,-1-1 0,1 0-1,0 1 1,-1-1 0,1 1 0,-1-1 0,1 1 0,-1-1 0,1 1 0,-1-1 0,1 1 0,-1 0 0,0-1 0,1 1 0,-1 0 0,0-1-1,1 1 1,-1 0 0,0 0 0,0-1 0,0 1 0,1 0 0,-1 0-9,0 1 20,0 0-1,0 0 1,-1 0 0,1 0-1,0 0 1,-1 0 0,1 0-1,-1 0 1,0 1-20,-3 7 67,-1 1 1,0-2 0,0 1-1,-1-1 1,-5 7-68,-36 41 110,29-38-96,-1-1 0,-1-1 0,-2 1-14,1-2-138,1 2-1,-13 13 139,33-31-21,0 1 1,0-1-1,0 0 0,-1 0 1,1 0-1,0 0 0,0 1 0,0-1 1,-1 0-1,1 0 0,0 0 1,0 1-1,0-1 0,0 0 0,-1 0 1,1 1-1,0-1 0,0 0 0,0 0 1,0 1-1,0-1 0,0 0 1,0 1-1,0-1 0,0 0 0,0 1 1,0-1-1,0 0 21,7 0-782,17-11-1205,-22 10 1683,72-36-4000,-27 19 3445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10.2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1536,'-1'-11'9088,"2"1"1524,7 22-8014,22 39-2099,1-2-1,31 37-498,73 72 251,-115-135-343,23 20 92,-24-26-10,-1 2 0,-1 0-1,6 10 11,49 73 91,-50-70-63,1-2 0,19 18-28,19 25-8,-39-42 180,17 33-172,-5-6 73,-20-39-95,0-1 0,1 0 0,2 0 22,-1-1-31,-1 1 0,10 15 31,27 41 0,-19-28 0,19 38 0,14 36 0,-57-105 0,0 0 0,1 0 0,1-1 0,0 0 0,1-1 0,1 0 0,-1-1 0,2 0 0,9 6 0,-17-15 0,0 1 0,0 0 0,-1 0 0,1 1 0,-1-1 0,0 1 0,-1 0 0,1 1 0,-1-1 0,0 1 0,1 3 0,-3-5 2,5 8 40,-2 0 0,0 1 0,4 12-42,-4-1-5621,-3-15 1082,-3-13 1057,-3-2 74,-3-2 1611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09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213 271 14208,'-15'-3'7852,"0"3"-3727,-11-2-2546,15 1-1451,1-1-1,-1-1 0,1 0 1,0-1-1,0 0 0,0-1 1,0 0-1,1 0 0,0-1 1,-3-3-128,8 6 8,1 0 0,-1 0 1,1 0-1,0-1 0,0 1 1,0-1-1,1 0 0,-1 0 1,1 0-1,0 0 0,0 0 1,0-1-1,0 1 1,1-1-1,-1 1 0,1-1 1,0 0-1,1 1 0,-1-1 1,1 0-1,0 0 0,0 0 1,0 1-1,0-1 0,1 0 1,0 0-1,0-1-8,0 1-98,1 0 0,0-1 0,0 1 0,1 0 0,-1 0-1,1 0 1,0 0 0,0 1 0,0-1 0,1 1 0,0 0 0,-1 0 0,1 0 0,2-1 98,-2 2-330,0 0 1,1 0-1,-1 0 1,0 0 0,1 1-1,-1 0 1,1 0-1,-1 1 1,1-1 0,0 1-1,0 0 1,0 0-1,0 1 1,-1 0 0,4 0 329,-7 0-70,-1-1 0,1 1 1,0 0-1,0 0 0,-1 0 1,1 1-1,0-1 0,0 0 1,-1 0-1,1 0 1,0 1-1,0-1 0,-1 0 1,1 1-1,0-1 0,-1 0 1,1 1-1,-1-1 0,1 1 1,0-1-1,-1 1 1,1 0-1,-1-1 0,1 1 1,-1-1-1,0 1 0,1 0 1,-1 0-1,1-1 0,-1 1 1,0 0-1,0 0 0,1-1 1,-1 2 69,0 1 5,-1 0 0,1-1 1,-1 1-1,1 0 1,-1-1-1,0 1 0,0-1 1,0 1-1,0 0-5,-6 17 240,8-20-270,-1 0 0,0 0 0,0 1 0,0-1 0,1 0 0,-1 0 0,0 0 0,0 0 0,0 0 0,1 0 0,-1 1 0,0-1 0,0 0 0,1 0 0,-1 0 0,0 0 0,0 0 0,1 0 0,-1 0 0,0 0 0,0 0 0,0 0 0,1 0 0,-1 0 0,0 0 0,0-1 0,1 1 0,-1 0 0,0 0 0,0 0 0,0 0 0,1 0 0,-1 0 0,0-1 0,0 1 0,0 0 0,1 0 30,15-7-1136,-7 3 544,1 1 0,0 0 0,-1 0 0,4 0 592,-11 3 140,1-1 1,-1 1-1,0 0 1,0 0-1,1 0 1,-1 0-1,0 1 1,0-1-1,1 1 0,-1-1 1,0 1-1,0 0 1,0 0-1,0 0 1,0 0-1,0 0 1,0 1-1,0-1 1,0 1-1,0-1 1,0 1-141,10 14 919,0 1 0,-1 0 0,-1 1 1,0 2-920,11 18 1640,-14-29-196,-2-8-423,-5-1-949,1-1 0,-1 0 1,0 0-1,1 0 0,-1 0 0,0 0 1,0 1-1,1-1 0,-1 0 0,0 0 0,0 0 1,0 0-1,0 0 0,0 0 0,0-1-72,-4-37 516,3 34-488,1 0 1,0 0-1,-1 0 1,1 0 0,1 0-1,-1 0 1,1 0-1,0 1 1,0-1-1,0 0 1,0 0-1,1 1 1,-1-1-1,1 1 1,1-1 0,-1 1-1,0 0 1,3-3-29,-3 4-215,0 1 0,0-1 1,1 1-1,-1-1 1,1 1-1,-1 0 0,1 0 1,0 0-1,0 0 1,0 1-1,2-2 215,-2 2-648,0 1 0,0-1-1,0 0 1,0 1 0,0 0 0,0 0-1,0 0 1,0 0 0,0 0-1,0 1 1,0-1 0,0 1 0,-1 0-1,2 0 649,16 11-8063,0-1 2815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0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13 12032,'-6'-11'7276,"6"10"-4183,0 2-451,3 21-1355,-1 9-910,29 296-493,-26-285-3538,5 15 3654,-2-24-5174,1-2-4899,-5-19 5807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0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 15360,'-15'-3'5695,"15"3"-4415,15 0 0,-4 3-288,8-3-576,-4 0-64,24 4-288,-6-4-32,18 3-32,-8 2-3104,4-2-1408,-10 0 2273,-1-3 1087</inkml:trace>
  <inkml:trace contextRef="#ctx0" brushRef="#br0" timeOffset="1">510 26 11264,'-15'11'4224,"15"-11"-3296,-13 32 1439,13-24 385,-4 9-800,0 1-256,4 11-864,0-4-352,4 3-288,0 0-160,2-5 0,1-6-736,1-11-256,-1-1-1920,4-20-768,-1 5 1888,2-16 897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0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12288,'-26'0'4639,"26"0"-3583,-7 7 448,7-7 32,3 7-864,1 1-256,7 2-2048,0 1-832,14 4 1216,-3-5 609,7 12 511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1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151 292 16639,'-10'4'2041,"7"-3"-1339,0 1 0,0-1 1,0-1-1,0 1 0,0 0 0,0-1 1,0 1-1,-2-1-702,1 0 74,-21 2 1963,23-1-1880,0-2-1,0 1 0,0 0 1,0 0-1,0-1 0,0 1 1,0-1-1,0 0 0,0 0 1,0 0-1,0 0 0,0 0 1,0 0-157,-2-3 20,0-1 0,0 1 1,0-1-1,1 0 1,0 0-1,0 0 0,0 0 1,0 0-1,0-1 0,0-4-20,-1 0-98,1-1 0,0-1-1,1 1 1,0 0 0,0-4 98,1 8-193,1 1 1,0-1-1,0 0 0,0 1 1,1-1-1,0 1 0,0-1 1,0 1-1,1-1 0,0 1 1,1-4 192,-1 6-213,0 1 1,0-1 0,0 1-1,0-1 1,0 1 0,1 0-1,-1 0 1,1 0 0,0 0-1,0 1 1,0-1 0,0 1-1,0 0 1,0 0 0,0 0-1,1 0 1,-1 1 0,3-2 212,-1 2-289,-1 0 0,1 0 0,0 0 0,-1 0 0,1 1 0,1 0 289,-6 0-11,1 0-1,-1 0 1,1 0 0,-1 0-1,1 0 1,-1 0-1,1 0 1,-1 0 0,1 0-1,-1 0 1,1 0-1,-1 1 1,1-1-1,-1 0 1,1 0 0,-1 1-1,1-1 1,-1 0-1,1 1 1,-1-1 0,0 0-1,1 1 1,-1-1-1,1 1 1,-1-1 0,0 1-1,0-1 1,1 1-1,-1-1 1,0 1-1,0-1 1,1 1 0,-1-1-1,0 1 1,0-1-1,0 1 1,0 0 0,0-1-1,0 1 1,0-1-1,0 1 1,0-1 0,0 1-1,0 0 1,0-1-1,0 1 1,0-1-1,0 1 1,-1-1 0,1 1-1,0-1 1,0 1-1,-1 0 1,1-1 0,0 0-1,-1 1 1,1 0 11,-1 1 6,-1 1 1,1-1-1,1 1 1,-1-1-1,0 1 1,0 0-1,1-1 1,-1 1-1,1 0 1,0 0-1,0 0 0,0-1 1,0 1-1,0 0 1,1 0-1,-1-1 1,1 1-1,-1 0 1,2 2-7,0-1-28,0 0 0,1 1 0,0-1 1,-1 0-1,1 0 0,0-1 0,1 1 1,-1-1-1,1 1 0,3 1 28,6 6 338,1-2-1,1 0 1,0 0-1,0-2 1,0 0-1,1-1 1,15 4-338,-29-10 236,0 1 0,1 0 0,-1-1 0,1 0-1,-1 0 1,1 0 0,-1 0 0,1 0 0,-1 0 0,1-1 0,-1 1 0,1-1 0,-1 0 0,1 0 0,-1 0 0,0 0 0,0 0 0,1-1 0,-1 1 0,1-2-236,-1 1 141,0-1 0,0 1 0,0 0 0,-1-1 0,1 0 0,-1 1 0,0-1 0,0 0 1,0 0-1,0 1 0,0-1 0,0 0 0,-1 0 0,1 0 0,-1 0 0,0 0 0,1-1 0,-2-1-141,1-11 60,-2 0 0,-1-11-60,1 16-40,2 8 27,0 1 0,-1-1 0,1 0 0,1 1 0,-1-1 0,0 0-1,1 1 1,-1-1 0,1 0 0,0 1 0,-1-1 0,1 1 0,0-1 0,1 1 0,-1 0 0,0-1-1,1 1 1,-1 0 0,1 0 0,-1 0 0,1 0 0,0 0 0,0 1 0,0-1 0,0 1 0,1-2 13,2 0-241,0 0 1,0 1 0,0-1 0,0 1 0,1 0 0,-1 0 0,1 1 0,-1 0 0,1 0 0,-1 0 0,4 1 240,16 2-443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1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36 14080,'-25'3'5279,"21"1"-4127,4-1 608,0-3 32,8 0-736,9-3-192,17-9-448,-8 6-192,23-5-128,6 5-160,-8 1 32,-6 2-1536,-5 6-608,-6 2 1088,-13-2 544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1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64 12416,'-19'-34'4042,"18"33"-3852,0-1-1,1 1 1,-1 0-1,1-1 1,-1 1-1,1-1 1,0 1-1,-1-1 1,1 1-1,0-1 1,0 1-1,0-1 1,0 1-1,0-1 1,1 0-190,-1-1 698,0 0 1201,0 3-470,1 1-1285,-1 0-1,1-1 1,0 1 0,0 0-1,-1 0 1,1 0 0,-1 0-1,1 0 1,-1 0-1,1 0 1,-1 0 0,1 0-144,-1 1 175,9 20 93,-1 0-1,-2 1 1,0 0 0,0 4-268,2 8 161,1 11 239,1 17-400,-3-15-749,6 15 749,-9-45-1805,1-1-1,1 0 1,1 2 1805,-6-18-164,3 6-5055,-4-7 5030,0 0 0,0 0 0,0 0 0,0 0 1,1 0-1,-1 0 0,0 0 0,0 0 0,0 0 0,0-1 0,1 1 0,-1 0 0,0 0 0,0 0 0,0 0 0,0 0 0,0 0 0,1 0 0,-1-1 0,0 1 0,0 0 0,0 0 0,0 0 0,0 0 0,0 0 0,0-1 1,0 1-1,0 0 0,1 0 0,-1 0 0,0-1 0,0 1 0,0 0 0,0 0 0,0 0 0,0-1 0,0 1 0,0 0 0,0 0 189,3-13-4421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2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62 15488,'-10'-8'5791,"16"13"-4511,-2-5-352,14 0 992,16-5-896,15-1-320,17-5-192,7 0-352,-3 1-96,-17-1 32,-4 7-1120,-25 4-512,-1 0-4704,-23 12-2143,-19 6 4319</inkml:trace>
  <inkml:trace contextRef="#ctx0" brushRef="#br0" timeOffset="1">101 341 13952,'-13'-10'5279,"13"10"-4127,13-15 672,2 12 64,11-9-576,14-1-96,11-2-640,7 1-192,-7 3-256,-4 8-864,-17 3-384,-5 0-3040,-3 10-1247,3 12 2751,-7-4 1376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2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124 126 14208,'-63'-14'8837,"58"13"-8196,0-1 0,0 0 0,0 0 0,0 0 0,0 0 0,1-1 0,-1 0 0,1 0 0,-1-1 0,0-1-641,4 5 6,0-1 0,1 0 0,-1 0 0,0 0 0,1 1 0,-1-1-1,1 0 1,-1 0 0,1 0 0,0 0 0,-1 0 0,1 0 0,0 0 0,0 0 0,-1 0 0,1 0 0,0 0 0,0 0-1,0 0 1,0 0 0,0 0 0,0 0 0,1 0 0,-1 0 0,0 0 0,0 0 0,1 0 0,-1 0 0,0 0-1,1 0 1,-1 0 0,1 0 0,-1 0 0,1 0 0,0 0 0,0 0-6,1-3-1,1 1 1,0-1-1,-1 1 1,1 0-1,1 0 0,-1 0 1,0 1-1,1-1 1,2 0-387,0 0-1,0 0 1,0 1-1,0 0 1,0 0 0,1 0-1,-1 1 1,1 0-1,-1 1 1,1 0 0,-1 0-1,1 0 1,-1 1-1,6 1 388,-11-2-179,0 1-1,1-1 0,-1 0 0,0 1 1,0-1-1,0 1 0,0 0 0,0-1 1,0 1-1,0 0 0,0 0 0,0-1 1,0 1-1,0 0 0,0 0 1,0 0-1,0 0 0,-1 1 0,1-1 1,0 0-1,-1 0 0,1 2 180,0-1-198,0 1-1,-1 0 0,1 0 1,-1 0-1,0-1 1,0 1-1,0 0 1,0 0-1,0 0 1,0 0-1,-1 0 199,0 5 98,-1 1-1,-1-1 0,1 0 1,-1 0-1,0 0 1,-1 0-1,-2 3-97,0 3 434,8-12-794,7-8 20,4-4 158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2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3 11904,'-1'0'261,"1"0"0,-1-1 1,1 1-1,-1 0 1,1 0-1,-1 0 0,0-1 1,1 1-1,-1 0 1,1 0-1,-1 0 0,0 0 1,1 0-1,-1 0 1,1 0-1,-1 0 0,1 0 1,-1 0-1,0 0 1,1 1-1,-1-1 0,1 0 1,-1 0-1,1 1 1,-1-1-1,0 1-261,1 0 444,-1 0 0,0 1 0,1-1 0,-1 1 0,1 0 0,-1-1 0,1 1 0,-1-1 1,1 1-1,0 1-444,-1 0 115,1 1 0,0 0 0,0-1 1,0 1-1,0 0 0,0-1 1,1 1-1,-1-1 0,1 1 0,0-1 1,0 1-1,0-1 0,1 1 0,-1-1 1,1 0-1,-1 0 0,1 0 0,0 0 1,0 0-1,0 0 0,0-1 1,1 1-1,-1-1 0,1 1 0,-1-1 1,1 0-1,0 0 0,0 0 0,1 0-115,3 2 81,1 0 0,0-1-1,0 1 1,0-2 0,0 1-1,0-1 1,1-1 0,-1 0-1,0 0 1,9-1-81,-10 0 115,0-1 0,0 0-1,0 0 1,0-1 0,0 0 0,0-1 0,0 1 0,0-1 0,-1-1 0,1 0-115,-4 2-87,0 0-1,1-1 1,-1 1 0,0-1 0,0 0 0,-1 0 0,1 0 0,-1 0 0,1-1-1,-1 1 1,0-1 0,0 1 0,0-1 0,-1 0 0,1 0 0,-1 0-1,0 0 1,0 0 0,1-2 87,-3-4-1647,1 10 1312,0-1-1,0 1 1,0 0-1,-1-1 1,1 1-1,0-1 0,0 1 1,-1-1-1,1 1 1,0 0-1,0-1 1,-1 1-1,1 0 1,0-1-1,-1 1 0,1 0 1,-1 0-1,1-1 1,0 1-1,-1 0 336,0 0-441,1-1-1,-1 1 0,0 0 1,1 0-1,-1 0 1,1 0-1,-1 0 0,0 0 1,1 0-1,-1 0 0,0 0 1,1 1-1,-1-1 1,1 0-1,-2 1 442,-5 4-1492,-1 9-145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25.5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6784,'0'0'291,"0"0"0,0 0 0,0 0 0,0 0 0,0 0 1,-1 1-1,1-1 0,0 0 0,0 0 0,0 0 0,0 0 0,0 0 0,0 0 0,0 0 1,0 0-1,-1 1 0,1-1 0,0 0 0,0 0 0,0 0 0,0 0 0,0 0 1,0 0-1,0 1 0,0-1 0,0 0 0,0 0 0,0 0 0,0 0 0,0 0 1,0 1-1,0-1 0,0 0 0,0 0 0,0 0 0,0 0 0,0 0 0,0 1 0,0-1 1,0 0-1,0 0 0,0 0 0,1 0 0,-1 0 0,0 0 0,0 0 0,0 1-291,8 8 4351,20 11-6561,-18-14 3730,39 38-1109,-11-19-356,2-1 0,0-3 0,14 5-55,-44-22-15,2 2 50,0-1 1,0 2 0,-1-1 0,5 5-36,-10-7 10,-1-1-1,1 0 1,0 0-1,0-1 1,2 1-10,23 11-42,66 42 143,-54-32-171,-31-18 90,1 1 1,-2 0-1,1 1 0,-1 0 1,4 4-21,-3-3 15,1 0 0,0-1 0,0-1 0,1 0 0,-1 0 1,12 3-16,3 1-34,-1 1 0,0 1 0,22 16 34,0 4 54,-11-6-65,1-2 0,2-1 1,35 14 10,-24-14-129,32 21 129,-45-23 150,20 13-291,-1 2 1,-3 3 0,5 7 140,-45-37-40,0 0 0,1-2 0,0 0 0,0-1 0,1 0 1,7 1 39,18 7-231,-25-8 234,-1 0 0,0 1-1,0 1 1,0 1-3,132 80-245,-117-68 410,0 1 0,1 4-165,-5-5-16,-9-9 45,1 0-1,1-2 1,0 0-1,1-2 0,0 0 1,15 4-29,-23-9 97,-7-2-57,-1 0 0,1 0 0,0 0-1,-1 1 1,0 0 0,3 2-40,-8-5-95,1 1-1,-1-1 1,1 1 0,-1-1-1,1 1 1,-1 0 0,1-1 0,-1 1-1,0 0 1,1-1 0,-1 1-1,0 0 1,0-1 0,0 1-1,1 0 1,-1 0 0,0-1 0,0 1-1,0 0 96,-1 4-4209,-1 0-3744,-3 2 4236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3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46 14464,'-17'-21'4655,"16"20"-4453,0 1 0,1-1 0,-1 1 0,1-1 0,-1 1 0,1-1 0,-1 1 1,1-1-1,0 0 0,-1 1 0,1-1 0,0 0 0,-1 0 0,1 1 0,0-1 0,0 0 0,0 0 0,0 1 0,-1-1 0,1 0 0,0 0-202,1 1 73,-1 0 0,0 0 1,0 0-1,0-1 0,0 1 1,1 0-1,-1 0 0,0 0 1,0 0-1,1 0 0,-1 0 1,0 0-1,0 0 0,0 0 1,1 0-1,-1 0 0,0 0 1,0 0-1,1 0 0,-1 0 1,0 0-1,0 0 0,1 0 1,-1 0-1,0 0 0,0 0 1,0 0-1,1 0 0,-1 1 1,0-1-1,0 0 1,0 0-1,0 0 0,1 0-73,8 8 29,1 0-1,-1 1 1,-1-1-1,1 2 1,4 6-29,8 13-367,4 11 367,-18-29-113,-3-5 91,-1 0 0,1-1-1,0 1 1,3 1 22,-7-6 5,0-1 1,0 0-1,0 0 1,0 0-1,0 0 1,0 0-1,0 0 1,0 1 0,0-1-1,0 0 1,0 0-1,1 0 1,-1 0-1,0 0 1,0 0-1,0 0 1,0 0-1,0 0 1,0 1 0,0-1-1,1 0 1,-1 0-1,0 0 1,0 0-1,0 0 1,0 0-1,0 0 1,0 0 0,1 0-1,-1 0 1,0 0-1,0 0 1,0 0-1,0 0 1,0 0-1,0 0 1,1 0-1,-1 0 1,0-1 0,0 1-1,0 0 1,0 0-1,0 0 1,0 0-1,0 0 1,1 0-1,-1 0 1,0 0 0,0 0-1,0-1 1,0 1-1,0 0 1,0 0-1,0 0-5,-1-7 229,0 4-174,-1 0 0,1 0 0,0 0 0,0 0 0,0 0 0,0 0 0,1 0 0,-1 0 0,1-1 0,-1 1 0,1 0 0,0 0 0,0-1 0,1 1 0,-1 0 0,1 0 0,-1 0 0,1 0 0,0-1 0,0 1 0,0-1-55,2-2-21,0 1-1,0-1 0,0 1 1,0-1-1,1 1 0,0 0 0,0 1 1,0-1-1,1 1 0,0-1 22,4-3-1199,0 1 0,1 0 0,5-3 1199,-11 8-591,0-1 1,0 2-1,1-1 1,-1 0-1,0 1 1,1 0-1,-1 0 1,1 0-1,3 1 591,16 5-1120</inkml:trace>
  <inkml:trace contextRef="#ctx0" brushRef="#br0" timeOffset="1">364 95 12032,'-4'0'4575,"4"0"-3583,0 7 1088,0 1 192,0-1-672,4 4-192,0 3-736,3 0-352,-3 1-192,0-2-320,-1-5-32,1-1-2176,2-7-864,-1-7-2911,3-7-1345,-2-4 3936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3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47 10368,'-22'-36'3936,"22"36"-3040,-8-10 160,8 10-801,0 0-862,15 10 287,0-2 128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3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71 303 17407,'-7'-2'1251,"4"1"-735,0 0 1,0-1-1,0 1 0,0-1 0,0 1 1,0-1-1,0 0 0,0 0 1,1 0-1,-1-1 0,1 1 1,0-1-1,0 1-516,-1-2 271,0 0-1,1 0 1,-1 0 0,1 0 0,0-1-1,0 1 1,1-1 0,-1 1 0,1-1-1,0 1 1,0-1 0,0 0 0,0-3-271,1 0-26,0-1 0,0 0 0,0 0 0,1 1 1,0-1-1,1 0 0,0 1 0,0-1 0,0 1 0,1 0 1,1 0-1,0-2 26,-2 5-181,1-1 0,0 1 1,1 0-1,-1 0 1,1 0-1,-1 1 0,1-1 1,1 1-1,-1 0 0,0 0 1,1 1-1,0-1 0,0 1 1,0 0-1,0 1 0,0 0 1,2-1 180,5 1-722,-11 2 686,-1 0 1,0 0-1,0 0 0,1 1 0,-1-1 0,0 0 1,1 0-1,-1 0 0,0 0 0,0 0 0,0 1 0,1-1 1,-1 0-1,0 0 0,0 0 0,0 1 0,1-1 0,-1 0 1,0 0-1,0 1 0,0-1 0,0 0 0,1 0 0,-1 1 37,0 0-47,0 0 0,0 1 0,0-1 0,0 0 0,-1 0 0,1 0 0,0 1 0,0-1 0,-1 0 0,1 0 0,0 0 0,-1 0 0,1 1 0,-1-1 0,0 0 0,1 0 0,-1 0 46,-6 8 14,-7 15 337,14-23-344,-1 0 0,1 0 0,0 0 0,-1 0 0,1 0 0,0 0 1,0 0-1,-1 0 0,1 0 0,0 0 0,0 0 0,0 0 0,0 0 0,0 0 0,0 0 0,1 0 0,-1 0 1,0 0-1,0 0 0,1 0 0,-1 0 0,0 0 0,1 1-7,6 7-173,1 1 0,0-1 0,0-1 0,1 0 0,0 0 0,0-1 0,3 2 173,3 2-544,-1 1 0,5 6 544,-17-16 66,0 0 0,1 0-1,-1 0 1,0 0 0,1 0-1,-1-1 1,1 1 0,0-1-66,-2-1 75,-1 1 1,1-1-1,0 0 1,0 0-1,-1 0 1,1 1-1,0-1 1,-1 0-1,1 0 1,0 0-1,0 0 1,-1-1-1,1 1 1,0 0-1,0 0 1,-1 0-1,1-1 1,0 1-1,-1 0 1,1-1-1,0 1 1,-1-1-1,1 1 1,-1-1-1,1 1 1,-1-1-1,1 1 1,-1-1-1,1 1 1,-1-1-1,1 0 1,-1 1-1,0-1 1,1 0-1,-1 0-75,2-3 215,-1 0-1,0 0 1,0 0 0,-1 0-1,1 0 1,-1 0-1,0 0 1,0-2-215,2-16 614,0 13-502,-1 0 0,2 0 0,-1 0 0,1 1 0,1-1 0,-1 1 0,1 0 0,0 0 0,1 1 0,0-1 0,0 1 0,0 0 0,2 0-112,-3 2-139,0 0 0,0 1 0,1 0 0,0 0 0,0 0 0,0 1 0,0 0 0,1 0 0,-1 0 0,1 1 0,-1 0 0,1 0 0,0 0 0,0 1 0,0 0 1,-1 0-1,1 1 0,3 0 139,-7 0-184,-1 0 0,0 0 1,1 0-1,-1 0 0,1 0 1,-1 1-1,0-1 1,1 1-1,-1-1 0,0 1 1,0-1-1,1 1 1,-1 0-1,0 0 184,0 0-172,0 1 1,0 0-1,0 0 1,0-1-1,0 1 1,0 0-1,-1 0 0,1 0 1,-1 0-1,1 1 172,-1-3-7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4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16000,'4'-7'5983,"11"10"-4671,7-6 288,-12 3-192,9-3-608,7-2-96,6-2-320,4 4-96,1-2-160,-1 5-736,-6 0-224,-5 5-4672,-7 5-1983,-8 5 3839,-6 3 1920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5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200 122 12800,'-10'-12'5053,"9"11"-4245,-1-1 1,1 0 0,0 0 0,-1 0-1,0 1 1,1-1 0,-2 0-809,-2-1 683,0 0 1,0 0-1,0 0 0,0 1 1,-1 0-1,1 0 0,0 1 0,-6-1-683,5 1 47,-1 0-1,1 1 0,-1 0 0,1 0 1,-1 1-1,1 0 0,-1 0 0,1 0 0,-5 3-46,8-3 25,-1 0-1,1 1 0,-1-1 1,1 1-1,0 0 0,0 0 0,0 1 1,0-1-1,0 1 0,0-1 1,1 1-1,-1 0 0,1 0 1,0 0-1,-1 1 0,1-1 0,1 0 1,-1 1-25,1-3-17,1 0 1,-1 0 0,1 0-1,0 0 1,-1 1 0,1-1-1,0 0 1,0 0 0,0 0-1,0 0 1,0 0 0,0 0-1,0 1 1,0-1-1,0 0 1,0 0 0,1 0-1,-1 0 1,0 0 0,1 0-1,-1 0 1,1 0 0,-1 0-1,1 1 17,0 0-61,1-1-1,-1 1 0,1 0 1,0-1-1,-1 1 0,1-1 1,0 0-1,0 0 0,0 0 1,0 0-1,1 1 62,5 1-351,1 0 0,-1-1 0,1 0-1,-1-1 1,7 0 351,0 0-615,0-1 0,1 0 0,-1-2 0,0 0 0,0-1 0,0 0 0,0-2-1,0 0 1,0-1 615,-13 5-92,0 0 0,-1 0-1,1 0 1,0-1-1,0 1 1,0-1 0,-1 1-1,1-1 1,0-1 92,-1 2 13,-1 1-1,1-1 1,-1 0 0,1 0 0,-1 1 0,1-1 0,-1 0 0,0 0 0,0 0-1,1 0 1,-1 0 0,0 0 0,0 0 0,0 1 0,0-1 0,0 0 0,0 0-1,0 0 1,0 0 0,0 0 0,0 0 0,0 0 0,0 0 0,-1-1-13,1 2 39,-1 0 0,1 0 0,0-1 0,-1 1 0,1 0 0,0 0 0,-1-1 0,1 1 0,-1 0 0,1 0 0,0 0 0,-1 0-1,1-1 1,-1 1 0,1 0 0,0 0 0,-1 0 0,1 0 0,-1 0 0,1 0 0,-1 0 0,1 1 0,0-1 0,-1 0 0,1 0 0,-1 0 0,1 0 0,0 0 0,-1 1 0,1-1 0,0 0 0,-1 0 0,1 1 0,0-1 0,-1 0 0,1 1 0,0-1-39,-15 13 990,13-12-947,1 0 0,0 0 1,0 1-1,0-1 0,0 1 1,0-1-1,0 1 0,1-1 1,-1 1-1,0-1 0,1 1 1,-1 0-1,1 0 0,-1-1 1,1 1-1,0 0 0,0 0 1,0-1-1,0 1 1,0 0-1,0 1-43,0-1 7,1 0 0,0 0 0,0 0 0,-1 0 0,1-1 0,0 1 0,0 0 0,0 0 0,1-1 0,-1 1 0,0-1 0,0 0 0,1 1 0,-1-1 0,1 0 0,-1 0 0,1 0 0,0 0 0,-1 0 0,2 0-7,2 2 25,1-2 1,-1 1-1,1-1 0,-1 0 0,1 0 0,0-1 0,-1 1 0,1-2 1,0 1-1,0-1 0,-1 1 0,1-2 0,2 0-25,7-2 64,-1-1-1,0 0 1,0-1 0,9-6-64,24-21 113,-21 14-146,-25 19 34,-1-1 0,1 1 0,0-1 0,-1 1 0,1 0 0,-1-1 1,1 1-1,0 0 0,-1 0 0,1 0 0,0-1 0,-1 1 1,1 0-1,0 0 0,-1 0 0,1 0 0,0 0-1,-1 0-4,0 1-1,1-1 0,-1 0 1,0 0-1,0 0 0,0 0 1,1 1-1,-1-1 1,0 0-1,0 0 0,0 1 1,1-1-1,-1 0 1,0 0-1,0 1 0,0-1 1,0 0-1,0 1 0,0-1 1,0 0-1,1 0 1,-1 1-1,0-1 0,0 0 1,0 1-1,0-1 1,0 0 4,-1 5-240,1 0 0,0-1 0,-1 1 1,0-1-1,-1 2 240,0 7-1587,2-10 659,0 1 0,0-1 0,0 0 0,0 0 0,0 0 0,1 0 0,-1 0 0,1 1 0,0-1 928,0 0-312,0-1 0,0 0 0,0 0-1,0 0 1,0 0 0,1 0 0,-1 0 0,1 0 0,-1-1 0,1 2 312,1-1 277,0 0 0,0 0 0,0 0 0,0 0 0,0 0 0,2 0-277,23 8 5998,-21-9-5335,0 0 0,0 0 1,0-1-1,0 0 0,0 0 1,0-1-1,0 0 0,3-1-663,-6 1 71,1-1 0,0 1-1,-1-1 1,1 0 0,-1 0-1,1 0 1,-1-1 0,0 1-1,0-1 1,0 0 0,0-1-1,1-1-70,-4 4 14,0-1-1,1 1 0,-1-1 1,0 1-1,0-1 1,0 0-1,0 0 0,-1 1 1,1-1-1,0 0 0,-1 0 1,1 0-1,-1 0 1,0 0-1,1 0 0,-1 0 1,0 0-1,0 0 1,0 0-1,-1 0 0,1 0 1,0 0-1,-1 0 0,1 0 1,-1 0-1,1 0 1,-1 0-1,0 0-13,-3-6 27,0 0 0,-1 0 0,0 0-1,-1 1 1,-4-6-27,5 8 17,0-1-1,1 0 1,0 0 0,0 0-1,-1-4-16,5 9-3,0 0-1,0 1 1,0-1-1,0 1 0,0-1 1,0 0-1,0 1 1,0-1-1,0 0 1,0 1-1,0-1 1,0 0-1,1 1 0,-1-1 1,0 1-1,0-1 1,1 1-1,-1-1 1,0 1-1,1-1 0,-1 1 1,1-1-1,-1 1 1,0-1-1,1 1 1,-1-1-1,1 1 1,-1 0-1,1-1 0,-1 1 1,1 0-1,-1 0 1,1 0-1,0-1 1,-1 1 3,2-1-25,14-7-1252,1 1 0,0 1-1,0 0 1,18-3 1277,-23 6-1062,22-4-724,-2 3 821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5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16 708 12032,'-4'-7'3244,"7"4"-100,-2 3-2919,-1 0 0,1-1 0,-1 1 1,1 0-1,-1-1 0,0 1 0,1 0 1,-1-1-1,0 1 0,1 0 0,-1-1 0,0 1 1,1-1-1,-1 1 0,0 0 0,0-1 0,0 1 1,1-1-1,-1 1 0,0-1 0,0 1 1,0-1-1,0 1 0,0-1 0,0 1 0,0-1 1,0 0-226,0-8 1107,-1-1 0,0 0 0,-1 1 0,0-1-1107,0-1 106,0 0 0,0 0 0,1-1-106,0-101 101,-2-19-202,2 114 82,-3-108-14,4 103 57,2 0-1,0 0 1,1 1 0,3-9-24,-5 25 13,1 1 1,-1 0 0,1-1-1,0 1 1,0 0-1,0 0 1,1 1 0,0-1-1,0 1 1,0-1-1,2-2-13,-3 5-21,0 0 0,1 0-1,-1 1 1,0-1 0,1 0-1,-1 1 1,1 0 0,-1 0-1,1 0 1,-1 0 0,1 0-1,0 0 1,0 1 0,-1-1-1,1 1 1,0 0 0,0 0-1,0 0 1,-1 0-1,1 1 1,0-1 21,1 1-188,0 0 0,0 1 0,-1-1 0,1 1-1,-1-1 1,1 1 0,-1 0 0,1 1 0,-1-1 0,0 1-1,0-1 1,0 1 0,0 0 0,-1 0 0,1 1 0,-1-1 0,0 0-1,1 1 1,-1 0 188,3 7-503,0 1-1,0-1 0,-1 1 0,0 0 1,-1 0-1,0 1 504,8 47-667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6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80 14592,'-33'-11'4735,"21"5"-1599,12 6-3092,0 0 0,0 0 0,0 0 0,0 0 1,0 0-1,0 0 0,0 0 0,0 0 0,0-1 0,0 1 0,0 0 0,0 0 0,0 0 0,0 0 0,0 0 0,0 0 0,0 0 1,0 0-1,0 0 0,0 0 0,0-1 0,0 1 0,0 0 0,0 0 0,0 0 0,0 0 0,0 0 0,0 0 0,0 0 1,0 0-1,0 0 0,0 0 0,0 0 0,1 0 0,-1 0 0,0-1 0,0 1 0,0 0 0,0 0 0,0 0 0,0 0 0,0 0 1,0 0-1,0 0 0,0 0 0,0 0 0,0 0 0,1 0 0,-1 0 0,0 0 0,0 0 0,0 0 0,0 0 0,0 0 0,0 0 1,0 0-1,0 0-44,19-1 2095,10 1-2010,0 2 0,0 1 0,3 3-85,-14-2-1505,-1 0 1,6 4 1504,-10-3-2417,-1 1 0,0 0 0,5 4 2417,-12-7-908,-1 0 0,0 1-1,1-1 1,-1 1 0,-1 0-1,1 0 1,0 1 0,-1-1-1,0 1 1,0 0 0,0 0-1,1 2 909,4 17 2105,-6 1 7554,-2-25-9485,0 0 1,0 1-1,0-1 0,0 0 0,0 0 1,0 0-1,0 0 0,0 0 1,0 1-1,0-1 0,0 0 0,0 0 1,0 0-1,0 0 0,0 0 0,0 1 1,0-1-1,0 0 0,0 0 0,0 0 1,0 0-1,0 0 0,-1 0 1,1 1-1,0-1 0,0 0 0,0 0 1,0 0-1,0 0 0,0 0 0,0 0 1,-1 0-1,1 0 0,0 0 0,0 0 1,0 0-1,0 0 0,0 1-174,-6-4 2773,-4-9-1208,9 9-1549,0 0 1,0 0 0,1-1 0,0 1-1,-1 0 1,1-1 0,0 1-1,0 0 1,1-1 0,-1 1-1,1 0 1,0-1 0,-1 1-1,1 0 1,0 0 0,1 0-1,-1 0 1,0 0 0,1 0 0,0 0-1,-1 0 1,1 1 0,0-1-1,0 1 1,1-1-17,-1 1-139,-1 0 0,1 0 0,0 0 0,0 0 0,0 1 0,0-1 0,0 1 0,0-1-1,0 1 1,1 0 0,-1 0 0,0 0 0,1 0 0,-1 1 0,0-1 0,1 1 0,-1-1 0,1 1 0,-1 0 0,1 0 0,-1 0 0,1 0 0,-1 1 0,0-1 0,1 1-1,-1 0 1,0 0 0,1-1 0,-1 2 0,2 0 139,-3-1-157,1 0-1,-1 0 1,0 0-1,0 0 1,0 0 0,0 0-1,0 0 1,0 1-1,-1-1 1,1 0-1,0 1 1,-1-1 0,1 1-1,0-1 1,-1 1-1,0-1 1,1 1-1,-1-1 1,0 1-1,1 0 1,-1-1 0,0 1-1,0 0 158,-1 4-578,1 1 0,-1 0 0,0-1 0,-1 1 0,0 0 578,-1 11-1110,2-17 1070,1 0-1,0-1 1,0 1 0,0-1 0,0 1-1,0 0 1,0-1 0,0 1-1,0 0 1,0-1 0,0 1-1,0 0 1,0-1 0,0 1-1,0 0 1,1-1 0,-1 1-1,0-1 1,0 1 0,1 0-1,-1-1 1,0 1 0,1-1-1,-1 1 1,0-1 0,1 1 0,0-1 40,0 1-51,-1-1 1,1 0-1,0 1 1,0-1-1,0 0 1,0 0-1,0 0 1,0 0-1,0 0 1,0 0-1,0 0 1,0 0-1,0 0 1,-1 0-1,1-1 1,0 1 50,3-1 100,0-1 0,0 1 1,0-1-1,0 0 0,-1-1 0,1 1 1,2-3-101,-3 3 357,-1 0 0,1-1 0,-1 1 0,0-1 0,0 0 0,0 0 0,0 0 0,0 0 1,-1 0-1,1 0 0,-1 0 0,0 0 0,0-1 0,0 1 0,0-1 0,0 1 1,-1-1-1,1 1 0,-1-1 0,0 1 0,0-1 0,0 1 0,0-1 0,-1 1 1,1-1-1,-1 1 0,-1-4-357,1 1 547,0 0-1,1 0 1,0 0-1,-1-5-546,16 29 224,-2-3-266,15 16-297,-25-28 286,0 0 0,0-1 0,0 0 0,0 1 0,0-1 0,0 0 0,1-1 0,3 2 53,-6-3 6,-1 0-1,1 0 0,0 0 1,0 0-1,0 0 0,0 0 1,0 0-1,0 0 1,0-1-1,0 1 0,0 0 1,-1-1-1,1 1 1,0-1-1,0 1 0,0-1 1,-1 1-1,1-1 0,0 0 1,-1 1-1,1-1 1,0 0-1,-1 0 0,1 0-5,14-23 206,-14 22-184,6-12-12,-4 8-259,0-1 0,0 1-1,0 0 1,1 1 0,0-1 0,0 0-1,1 1 1,-1 0 0,1 1 0,0-1-1,0 1 1,2-2 249,4 0-2494,-1 0 1,1 1-1,0 1 0,0-1 0,0 2 2494,18-8-1626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16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 15872,'-1'0'425,"0"-1"0,1 1 0,-1 0 1,0 0-1,0 0 0,0 0 0,0 0 1,0 0-1,0 0 0,0 1 0,1-1 1,-1 0-1,0 0 0,0 1 0,0 0-425,-10 1 2928,9-1-2678,-1 0 0,0-1 0,1 1 0,-1 1 0,1-1 0,-1 0 0,1 1 0,-1-1 0,1 1 0,0 0 0,0 0 0,-1 0 0,1 0 0,1 0 0,-1 1 0,-1 1-250,-1 2 46,0 0 1,0 0 0,1 1-1,0-1 1,0 1-1,1 0 1,-2 3-47,4-7 11,-1-1-1,1 0 1,-1 1 0,1-1-1,-1 1 1,1-1-1,0 1 1,0-1 0,0 1-1,1 0 1,-1-1 0,0 1-1,1-1 1,-1 0-1,1 1 1,0-1 0,0 0-1,0 1 1,0-1 0,0 0-1,0 0 1,1 0-1,-1 1-10,1-2-33,0 1 0,-1-1 0,1 0-1,0 0 1,-1 0 0,1 0 0,0 0-1,0 0 1,0 0 0,0-1 0,0 1-1,0-1 1,0 1 0,0-1-1,0 0 1,0 0 0,0 0 0,0 0-1,0 0 1,0-1 0,0 1 0,0-1-1,0 1 1,0-1 0,1 0 33,2-1-38,1-1 0,-1 0 0,0 0 0,0 0 0,0 0 0,0-1-1,0 0 1,0-1 38,-1 1 3,-1 0-1,1-1 0,-1 1 0,0-1 0,1-2-2,8-13 133,-12 19-132,5-5 24,-5 10-5,-1 6-23,1-9-2,0 0 0,0 1-1,1-1 1,-1 0 0,0 0 0,0 1-1,1-1 1,-1 0 0,0 0 0,1 0 0,-1 0-1,1 0 1,0 1 0,-1-1 0,1 0-1,0 0 1,-1-1 0,1 1 0,0 0-1,0 0 6,1 1-1,0-1 0,0 0-1,0 0 1,0 1-1,0-1 1,0 0-1,1-1 1,-1 1-1,2 0 2,3 0 28,0 0 0,0 0-1,0-1 1,0 0 0,0-1-1,2 0-27,7-1 106,-1 0-25,1 0 1,-1-1-1,0-1 1,9-4-82,-24 7 27,1 1 0,-1 0 0,0 0 0,0 0 0,1 0 0,-1 0-1,0 0 1,0 0 0,1 0 0,-1-1 0,0 1 0,0 0 0,1 0 0,-1 0 0,0 0 0,0 1 0,1-1-1,-1 0 1,0 0 0,0 0 0,1 0 0,-1 0 0,0 0 0,0 0 0,1 0 0,-1 0 0,0 1 0,0-1-1,0 0 1,1 0 0,-1 0 0,0 1 0,0-1 0,0 0 0,0 0 0,1 1 0,-1-1 0,0 0-1,0 0 1,0 1 0,0-1 0,0 0 0,0 0 0,0 1 0,0-1 0,0 0 0,0 1 0,0-1 0,0 0-1,0 0 1,0 1 0,0-1 0,0 0 0,0 1 0,0-1 0,0 0-27,-4 25 717,1-10-562,3-10-100,1-1 1,-1 1-1,1-1 1,0 1 0,0-1-1,1 1 1,-1-1-1,1 1 1,0-1-1,0 0 1,0 1-56,0-3-175,0 1 1,0 0-1,0-1 1,0 1-1,0-1 0,0 0 1,2 2 174,-2-3-513,-1 0 0,1 0 0,-1 0 0,1 0 0,-1 0 0,1-1 0,0 1 0,0-1 0,-1 1 0,1-1 0,0 0 0,-1 1 0,2-1 513,7-2-2619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32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30 8704,'-3'-8'2485,"-1"-3"244,3 1 4366,1 10-5842,1 0-1115,0 0-1,-1 0 1,1 1-1,0-1 1,-1 1 0,1-1-1,0 0 1,-1 1-1,1-1 1,-1 1 0,1 0-1,-1-1 1,1 1-1,-1-1 1,1 1 0,-1 0-1,1-1 1,-1 1-1,0 0 1,1 0 0,-1 0-138,7 18 433,-4-1-242,-1 0 0,0 0 1,0 0-1,-2 0 1,0 1-1,-2 5-191,1-1 62,1 2-35,-3 72 266,6 37-293,6-84-565,-9-50 506,0 0 0,0 0 0,0 0 0,0 0 0,0 1 0,0-1 0,0 0 0,0 0 0,0 0 0,0 0 0,0 0 0,0 0 0,0 1 0,0-1 0,0 0 0,0 0 0,0 0 0,-1 0 0,1 0 0,0 0 0,0 0 0,0 0 0,0 1 0,0-1 0,0 0 0,0 0 0,0 0 0,0 0 0,-1 0 0,1 0 0,0 0 0,0 0 0,0 0 0,0 0 0,0 0 0,0 0-1,0 0 1,-1 0 0,1 0 0,0 0 0,0 0 0,0 0 0,0 0 0,0 0 0,0 0 0,-1 0 0,1 0 0,0 0 59,-8-3-4605,1 0 2576,0 0 1230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33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89 10112,'-2'-4'1547,"1"2"-896,1 0 0,-1 0 1,0 0-1,1 0 0,-1 0 0,1 0 1,-1 0-1,1-1-651,0 2 2362,0 1-207,4-7 1077,-2 6-3081,1-1 0,0 0 0,0 1 0,0-1 0,0 1 0,0 0 0,0 0 0,0 1 0,0-1 0,0 1 0,1-1-151,8-1 264,79-15 390,0 3-1,55 3-653,-136 10-590,0 1 0,0 1 1,0 0-1,-1 0 590,-3 0-1180,-1 0 1,0 1 0,1 0-1,-1-1 1,0 2 0,0-1-1,0 1 1,0 0-1,-1 0 1,1 0 0,-1 1-1,1 1 1180,9 9-1706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30.3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3 294 6400,'-2'4'9387,"3"-1"-3856,11-2-2427,16-6-3425,-6-6 591,0 0 1,-1-2 0,0 0 0,-1-2 0,5-4-271,16-16 123,30-35-123,-63 62 41,-1 0 0,-1 0 0,0-1 0,0 0 1,0 0-1,-1 0 0,3-9-41,-1-13 0,-9 36-2896,-1-2 2549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33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15 129 6656,'-6'-14'2573,"-1"-2"941,6 3 4110,1 12-6040,0 1-661,0 0-176,4 8 410,-1 0-1080,0 0 1,0 0-1,-1 1 1,0-1 0,-1 1-1,1-1 1,-1 10-78,0-12 28,-1-2-13,3 25 76,-3-28-76,0 1 0,0-1 1,0 1-1,0-1 0,-1 1 1,1 0-1,0-1 0,0 1 1,-1-1-1,1 1 0,-1-1 1,0 0-1,1 1 0,-1-1 1,0 1-16,1-2 14,0 0 0,0 0 1,0 0-1,0 0 1,-1 0-1,1 0 1,0 0-1,0 0 0,0 0 1,0 0-1,0 0 1,0 0-1,-1 0 1,1 0-1,0 0 0,0 0 1,0-1-1,0 1 1,0 0-1,0 0 1,0 0-1,-1 0 0,1 0 1,0 0-1,0 0 1,0 0-1,0-1 1,0 1-1,0 0 0,0 0 1,0 0-1,0 0 1,0 0-1,0 0 1,0-1-1,0 1 0,0 0 1,0 0-1,0 0 1,0 0-1,0 0 1,0-1-1,0 1 0,0 0 1,0 0-1,0 0 1,0 0-15,-2-8 420,0-37 660,1 27-705,0-1 0,2-17-375,0 31 17,-1-1-1,1 1 0,0-1 1,1 1-1,-1-1 1,1 1-1,0 0 1,0 0-1,0 0 0,1 0 1,2-3-17,-2 5-152,-1 0 0,0 1 1,1-1-1,-1 1 0,1 0 1,0 0-1,0 0 0,0 0 1,0 1-1,0-1 0,0 1 1,0 0-1,0 0 0,2 0 152,8-2-2231,0 1 0,0 0 0,0 1 2231,-8 1-948,24 0-1538,-3 4 1175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5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1 9856,'-2'0'747,"0"0"0,-1 1 1,1-1-1,0 1 0,0 0 1,0 0-1,0-1 0,0 1 1,0 0-1,0 1 0,0-1 1,-1 1-748,-24 21 4437,13-10-3715,-3 1-360,1 1 0,1 1 0,0 0 0,1 1 0,-9 15-362,3 1 388,1 1 1,-12 28-389,23-43 104,0 0 0,1 1 0,1 0 0,1 0 1,1 1-1,-2 19-104,5-30 12,1 0 1,0 1 0,0-1 0,1 0-1,0 0 1,1 0 0,0 0 0,1 0-1,0 0 1,1 0 0,0-1 0,0 0-1,1 0 1,0 0 0,1 1-13,6 6 6,1-1 0,0 0 0,1-2 0,11 11-6,-14-15-571,0-1 1,0 0 0,1-1 0,0 0-1,0-1 1,0 0 0,5 0 570,-14-5-482,0 0 0,0 0 0,0-1 0,0 0 0,0 0-1,-1 0 1,1 0 0,0 0 0,0 0 0,1-1 482,1 1-294,14-1-762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6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136 297 5376,'-11'1'2396,"0"0"1,0-1 0,-7 0-2397,11-1 1165,0 1 0,-1 0-1,1 0 1,0 1 0,0 0 0,-1 0 0,1 1 0,0 0 0,-1 0-1165,7-1 111,0-1-1,1 0 1,-1 0 0,0 1 0,1-1-1,-1 1 1,0-1 0,1 1 0,-1-1-1,1 1 1,-1-1 0,1 1 0,-1-1-1,1 1 1,-1-1 0,1 1 0,0 0-1,-1-1 1,1 1 0,0 0 0,-1 0-111,1 0 28,1-1 0,-1 1 1,0-1-1,0 1 0,1-1 0,-1 1 1,0-1-1,0 1 0,1-1 1,-1 1-1,1-1 0,-1 1 1,0-1-1,1 0 0,-1 1 1,1-1-1,-1 0 0,1 1 1,-1-1-1,1 0 0,-1 0 1,1 1-1,-1-1 0,1 0 1,-1 0-1,1 0 0,0 0 1,-1 0-1,1 0 0,-1 0 1,1 0-1,0 0-28,19 2 58,0-1 0,0-1 0,0 0 0,0-2 0,0 0 0,0-2 0,-1 0 0,1-1 1,6-3-59,-21 6 6,0 0 1,0 0 0,0-1-1,-1 1 1,1-1 0,-1 0-1,0 0 1,4-4-7,-7 6 1,0 0-1,0 0 1,0 0 0,0 0-1,0 0 1,0 0 0,0-1-1,0 1 1,-1 0 0,1-1-1,-1 1 1,1 0 0,-1-1-1,1 1 1,-1-1 0,0 1 0,0-1-1,1 1 1,-1-1 0,0 1-1,-1-1 1,1 1 0,0-1-1,0 1 1,-1-1 0,1 1-1,0-1 1,-1 1 0,0 0-1,1-1 1,-2 0-1,0-3-6,-1 1-1,0 0 1,0-1 0,0 1-1,-1 1 1,0-1-1,0 0 1,0 1 0,0 0-1,0 0 7,-3-1-10,0 0-1,0 1 0,0 0 1,-1 0-1,1 1 0,-5-1 11,-40-8 42,25 5 54,1 0 1,-7-4-97,32 10 13,0 0 0,-1-1 0,1 1 0,0-1 1,0 1-1,0-1 0,0 0 0,0 1 0,0-1 0,0 0 0,0 0 1,0 0-1,0 0 0,0 0 0,1 0 0,-2-1-13,2 2 0,0-1 0,0 0 1,0 0-1,0 0 0,0 0 0,0 1 0,0-1 0,0 0 0,0 0 0,0 0 0,0 0 1,1 0-1,-1 1 0,0-1 0,0 0 0,1 0 0,-1 1 0,1-1 0,-1 0 1,1 0-1,-1 1 0,1-1 0,-1 0 0,1 1 0,0-1 0,5-5-8,-1 1-1,2 0 1,-1 0-1,1 0 1,-1 1-1,1 0 1,5-2 8,53-22 43,-59 26-32,10-5-337,1 1 254,-1 0 0,1 0 0,16-2 72,-26 7-844,-1 0 1,1 1 0,-1 0 0,1 0 0,3 1 843,-5 0-1553,0 0 1,1 0-1,-1 0 0,0 1 1,1 0-1,-1 0 1,1 1 1552,19 11-4336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7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1 12672,'-8'0'1129,"1"0"94,0 0 0,0 0 0,1 1-1,-6 1-1222,9-2 358,1 1 0,0 0 0,-1 0-1,1 0 1,0 0 0,0 0-1,0 0 1,0 1 0,0-1-1,0 1 1,0-1 0,0 1 0,0 0-1,1 0 1,-2 1-358,-2 5 176,0 1 0,0 0 0,0 0 0,1 1 0,0-1 0,1 1 0,0 0 0,1 0 0,0 0 0,0 0 0,1 0 0,0 1 0,1 5-176,0-14 1,0 1 0,1 0 0,-1-1 1,0 1-1,1 0 0,0-1 0,0 1 0,-1-1 1,1 1-1,1-1 0,-1 1 0,0-1 0,1 0 1,-1 0-1,1 0 0,-1 0 0,1 0 0,0 0 1,0 0-1,0 0 0,0 0 0,0-1 0,1 0 1,-1 1-1,0-1 0,1 0 0,-1 0 0,1 0 1,-1 0-1,1 0 0,-1-1 0,2 1-1,0-1 9,1 1 0,0-1 0,-1 0-1,1 0 1,0-1 0,-1 1 0,1-1 0,-1 0 0,1 0-1,-1-1 1,1 1 0,-1-1 0,0 0 0,0 0 0,0-1 0,0 1-1,0-1 1,0 0-9,2-2-18,0-1-1,0 0 1,-1 0-1,1 0 0,-1-1 1,-1 0-1,1 0 1,-1 0-1,-1-1 1,1 1-1,-1-1 1,0 0-1,-1 0 1,0 0-1,0 0 1,-1 0-1,0 0 0,0-1 1,-1 1-1,0 0 1,-1-1 18,-6-9-3161,3 14-680,3 12 294,1 2 2438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7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15 15104,'-1'-2'916,"-3"-6"1812,4 8-2655,0 0 0,0 0-1,0-1 1,0 1 0,0 0 0,0 0-1,0 0 1,0 0 0,0 0-1,0 0 1,0 0 0,0-1 0,0 1-1,-1 0 1,1 0 0,0 0 0,0 0-1,0 0 1,0 0 0,0-1-1,0 1 1,1 0 0,-1 0 0,0 0-1,0 0 1,0 0 0,0 0-1,0-1 1,0 1 0,0 0 0,0 0-1,0 0 1,0 0 0,0 0-1,0 0 1,0 0 0,0 0 0,1-1-1,-1 1 1,0 0 0,0 0 0,0 0-1,0 0 1,0 0 0,0 0-73,8 7 1853,-7-5-1557,10 12-70,0 1 1,-2 1-1,0-1 0,1 5-226,17 27-521,-13-24 114,8 12-359,6 14 766,-26-42 676,-6-9 239,-6-11 75,5 5-846,0 0 1,0-1 0,1 0-1,1 0 1,-1 0 0,2 0-1,-1-1 1,1 1-1,0-1 1,1 0 0,0-1-145,1 6-11,0 1 0,1 0 0,-1-1 0,1 1 0,0 0 0,0 0 0,0-1 0,0 1 0,1 0 0,-1 0 0,3-3 11,-2 4-51,0 0 0,0 1 1,1-1-1,-1 1 1,0-1-1,1 1 1,-1 0-1,1 0 1,0 0-1,0 0 1,0 1-1,0-1 1,0 1-1,0-1 1,0 1-1,3 0 51,16-3-1218,-15 3-254,1 2 1,-1-1-1,1 1 0,-1 0 0,0 0 1,1 1-1,-1 0 0,0 0 0,0 1 1,2 0 1471,19 8-1952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7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85 13696,'-5'-4'1350,"-1"0"0,1 0 0,0 0 0,0-1 0,1 0 1,-5-5-1351,8 9 1792,1 1-518,1 8 118,1 1-1364,1 0-1,0 0 1,0-1-1,1 0 1,0 1-1,1-1 1,2 4-28,5 9-262,11 12-554,-17-25 702,0 0 1,0 1-1,1 3 114,-11-25 353,0-1 1,1 0 0,0 0 0,1 0-1,0-1 1,1 1 0,1 0 0,1-1-1,1-11-353,-1 23-48,0-1-1,0 1 0,0 0 0,1 0 0,-1 0 1,1 0-1,0 0 0,0 0 0,0 0 0,0 1 0,1-1 1,-1 1-1,1-1 0,-1 1 0,1 0 0,0 0 0,0 0 1,0 1-1,0-1 0,0 0 0,0 1 0,0 0 0,3-1 49,2 0-597,0 0 0,1 1 1,-1-1-1,1 2 0,-1-1 0,1 1 0,-1 1 0,1-1 0,4 2 597,22 7-822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8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15232,'-7'0'1451,"6"0"-1270,0-1 0,0 1 0,1 0-1,-1 0 1,0 0 0,0 0 0,0 0-1,0 0 1,1 0 0,-1 0 0,0 1 0,0-1-1,0 0 1,1 0 0,-1 1 0,0-1-1,0 1 1,0-1 0,1 0 0,-1 1 0,0-1-1,1 1 1,-1 0 0,1-1 0,-1 1-1,0-1 1,1 1 0,-1 0 0,1 0 0,0-1-1,-1 2-180,0 0 324,-1 0-1,1 0 1,0 0 0,0 1-1,0-1 1,1 1-1,-1-1 1,0 0-1,1 1 1,0-1-1,-1 1 1,1-1-1,0 1 1,0-1-1,1 3-322,-1-1 32,1 0 0,0 0 1,0 0-1,0 0 0,1 0 1,-1 0-1,1-1 0,0 1 1,0-1-1,0 1 0,1-1 1,0 1-34,-2-2 4,1-1 0,-1 1 0,1-1 0,0 1 0,-1-1 0,1 0 0,0 0 0,0 1 0,0-1 0,0-1 0,0 1 0,0 0 0,0 0 0,1-1 0,-1 1 1,0-1-1,0 0 0,0 0 0,1 1 0,-1-2 0,2 1-4,0 0 17,0-1 0,0 0 0,0 0 0,0 0 0,0-1 0,0 1 0,0-1 0,0 0 0,-1 0 0,1-1 0,-1 1 0,0 0 0,0-1 0,2-1-17,3-5 14,0 0-1,-1-1 1,0 0-1,1-1-13,-5 6-20,-3 5 16,0-1 0,1 1 0,-1-1-1,0 1 1,1 0 0,-1-1 0,0 1 0,1 0 0,-1-1 0,0 1 0,1 0 0,-1 0 0,0-1-1,1 1 1,-1 0 0,1 0 0,-1 0 0,1 0 0,-1-1 0,1 1 0,-1 0 0,0 0 0,1 0 0,-1 0-1,1 0 1,-1 0 0,1 0 0,-1 0 4,1 1-10,0-1 0,0 1-1,0-1 1,0 1 0,0-1 0,-1 1 0,1-1-1,0 1 1,-1 0 0,1-1 0,0 1-1,-1 0 1,1 0 0,-1 0 0,1-1 0,-1 1-1,1 0 1,-1 0 10,7 15-54,-1-1 0,-1 1 0,3 16 54,7 23-201,-8-36 139,0 4 106,0 1 0,-1 0 0,2 17-44,-8-38 8,4 59 679,-4-54-569,0 0 1,-1 1 0,0-1-1,0 0 1,-1 0-1,0 0 1,-1 1-119,1-4 83,0-1 0,0 1 0,0-1 0,-1 1 0,1-1 0,-1 0 0,0 0 0,-1 0-1,1 0 1,-1-1 0,1 1 0,-1-1 0,0 0 0,0 0 0,0 0 0,-1-1 0,1 1 0,-1-1 0,1 0 0,-1-1 0,0 1-1,0-1 1,0 0 0,0 0 0,0 0 0,0 0 0,0-1 0,0 0 0,0 0 0,0-1 0,-1 0-83,-6 0-94,0-2 1,1 1 0,-1-1-1,1-1 1,-1 0 0,1-1-1,0 0 1,-1-2 93,10 6-135,1 0 0,0 1-1,0-1 1,0 0 0,0 0 0,0 0-1,1 0 1,-1 0 0,0 0 0,0 0-1,1 0 1,-1 0 0,0 0 0,1-1-1,-1 1 1,1-1 135,0 1-288,0 0 0,0 0-1,0 0 1,0 0 0,0 0-1,0 1 1,0-1 0,0 0 0,0 0-1,1 0 1,-1 0 0,0 0 0,1 1-1,-1-1 1,1 0 0,-1 0 0,1 0-1,0 0 289,1-1-639,0 0 0,1-1 0,-1 1-1,1 0 1,0 0 0,0 1 0,0-1-1,-1 1 1,2-1 0,-1 1 0,0 0 0,0 0 639,32-6-1808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8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17 153 17023,'-17'-3'6336,"25"3"-4928,-8-11 160,4 5-224,4-6-896,1-2-160,2-3-1664,1-6-768,5 2 1088,-1-4 448,3 4 416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9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92 5632,'-6'-15'1745,"-2"-7"602,6 6 7224,4 9-5565,2 11-1373,4 10-1277,7 22-490,-8-18-686,1-1 0,9 14-180,-17-30 2,1 0-1,-1 0 0,1 0 0,0 0 0,-1 0 0,1-1 0,0 1 1,0 0-1,0-1 0,-1 1 0,1 0 0,0-1 0,0 1 0,0-1 0,0 1 1,0-1-1,0 0 0,0 1 0,0-1 0,0 0 0,1 0-1,0 0 1,0 0-1,0 0 1,0 0-1,-1-1 1,1 1-1,0-1 0,0 1 1,-1-1-1,1 0 1,0 1-1,-1-1 1,2-1-1,5-3-1,0-2-1,-1 1 1,1-1 0,4-6 1,-5 6 2,88-95-2,-81 92 0,-14 10 0,0 0 0,1 0 0,-1 0 0,1 0 0,-1 0 0,0 0 0,1-1 0,-1 1 0,1 0 0,-1 0 0,0 0 0,1 0 0,-1 1 0,1-1 0,-1 0 0,1 0 0,-1 0 0,0 0 0,1 0 0,-1 0 0,0 1 0,1-1 0,0 1 0,0 1 0,0-1 0,0 1 0,0-1 0,0 1 0,-1-1 0,1 1 0,0 0 0,-1-1 0,0 1 0,1-1 0,-1 1 0,0 0 0,0 0 0,0-1 0,0 1 0,2 22-91,-1-11 147,0 0 0,0 0 0,2 0 1,1 5-57,-3-14-146,0-1 1,0 1 0,1-1 0,-1 1-1,1-1 1,0 0 0,0 0 0,0 0-1,0 0 1,1 0 0,-1 0-1,1-1 1,0 1 0,0-1 0,0 0-1,0 0 1,3 2 145,-3-3-524,-1 0 0,1 0 0,0-1 0,0 1-1,0 0 1,-1-1 0,1 0 0,0 0 0,0 0 0,0 0 0,0 0 0,0-1-1,-1 1 1,3-1 524,4-2-3062,-1 1-1,0-1 0,0 0 0,2-2 3063,11-6-4250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9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50 158 14592,'-8'4'2145,"1"0"0,1 0 0,-1 0 0,0 1 0,-2 3-2145,9-8 35,0 0-1,0 0 1,0 1 0,-1-1 0,1 0 0,0 0 0,0 0 0,0 0 0,0 0 0,0 0 0,0 0 0,0 0 0,0 0 0,0 0 0,0 0 0,0 0 0,0 0 0,0 0 0,-1 0 0,1 0 0,0 1 0,0-1 0,0 0 0,0 0 0,0 0 0,0 0 0,0 0 0,0 0 0,0 0-1,-1 0 1,1 0 0,0 0 0,0-1 0,0 1 0,0 0 0,0 0 0,0 0 0,0 0 0,0 0 0,0 0 0,0 0 0,-1 0 0,1 0 0,0 0 0,0 0 0,0 0 0,0 0 0,0 0 0,0 0 0,0 0 0,0-1 0,0 1 0,0 0-35,-1-7 838,1-7-287,2 9-506,-1 0 0,1 0-1,0 0 1,1 0 0,-1 0-1,1 0 1,0 0 0,0 1-1,1-1 1,-1 1-45,10-11-90,0 2 0,2-2 90,-6 7-268,1 0 0,0 1 1,0 0-1,1 1 0,0 0 0,0 0 1,0 1-1,1 1 0,0 0 1,0 0 267,-10 4-91,19-5-917,-20 5 966,0 0-1,-1 0 0,1 0 0,0 0 0,0 0 0,-1 0 0,1 1 0,0-1 1,-1 0-1,1 0 0,0 1 0,-1-1 0,1 0 0,0 0 0,-1 1 0,1-1 1,0 1-1,-1-1 0,1 1 0,-1-1 0,1 1 0,-1-1 0,1 1 0,-1-1 1,0 1-1,1 0 0,-1-1 0,1 1 43,-1 1 16,1 0 0,-1-1 0,0 1 0,1 0 0,-1 0 1,0 0-1,0 0 0,0-1 0,0 1 0,0 0 0,-1 0 0,1 0 0,0 0 0,-1-1 0,0 1 1,1 0-1,-1 0 0,0-1-16,-19 32 470,8-16-2755,12-17 2175,0 0 1,0 0 0,0 1 0,0-1 0,0 0 0,-1 0-1,1 0 1,0 0 0,0 0 0,0 0 0,0 0 0,0 0-1,0 0 1,0 0 0,0 0 0,0 0 0,0 1 0,-1-1-1,1 0 1,0 0 0,0 0 0,0 0 0,0 0 0,0 0-1,0 0 1,0 1 0,0-1 0,0 0 0,0 0 0,0 0-1,0 0 1,0 0 0,0 0 0,0 0 0,0 1 0,0-1-1,0 0 1,0 0 0,0 0 0,0 0 0,1 0 0,-1 0-1,0 0 1,0 1 0,0-1 0,0 0 0,0 0 0,0 0-1,0 0 1,0 0 0,0 0 0,0 0 0,0 0 0,1 0-1,-1 0 1,0 0 109,7-2-4606,-3 0 2665,9-2-2667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31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250 321 7424,'-4'10'12605,"-8"1"-8802,-13 10-2564,13-13-614,0 0-1,-1-1 1,1-1 0,-1 0-1,-6 2-624,12-6 122,0 1-1,0-1 1,-1-1-1,1 1 0,-1-1 1,1 0-1,-1-1 1,1 0-1,-1 0 0,1-1 1,-2 0-122,7 1 2,0-1 1,0 0 0,0 0 0,0 0-1,0 0 1,0 0 0,0 0-1,1 0 1,-1 0 0,0-1 0,1 1-1,-1-1 1,1 1 0,-1-1-1,1 0 1,0 1 0,-1-1-1,1 0 1,0 0 0,0 0 0,1 0-1,-1 0 1,0 0 0,1 0-1,-1 0 1,1 0 0,-1-1-1,1 1 1,0 0 0,0 0 0,0 0-1,0 0 1,1-3-3,-1 2-42,1 0 1,-1-1-1,1 1 1,0-1-1,-1 1 1,2 0-1,-1 0 0,0-1 1,1 1-1,-1 0 1,1 0-1,0 0 0,0 1 1,0-1-1,0 0 1,1 1-1,-1-1 1,1 1-1,-1 0 0,1 0 1,2-1 41,-2 1-321,1 1 0,0-1 0,0 1-1,-1 0 1,1 1 0,0-1 0,0 0 0,0 1 0,0 0 0,0 0 0,0 0 0,0 1 0,0-1 0,1 1 321,7 2-1978,0 1 0,0 0 0,9 5 1978,20 7-3037,-39-15 3099,0 0 1,-1-1-1,1 1 1,-1-1 0,1 0-1,0 1 1,-1-1 0,1 0-1,0 0 1,0 0 0,-1 0-1,1-1 1,0 1 0,-1 0-1,1-1 1,-1 1-1,1-1 1,0 1 0,-1-1-1,1 0 1,-1 0 0,1 1-1,-1-1 1,0 0 0,1 0-1,-1-1 1,0 1-1,0 0 1,0 0 0,1-1-63,0-2 432,0 1 1,-1-1 0,0 1-1,1-1 1,-1 0 0,0 1-1,-1-1 1,1 0 0,-1 0-1,1 1 1,-1-1 0,0 0-1,-1-1-432,-3-42 2462,-10-38-2462,-1-10 376,17 73-935,3 14-1220,-5 8 1669,0 0 0,0 0 0,0 0 0,1 0 0,-1 0 0,0 0 0,0 0 0,1 0 0,-1 0 0,0 0 0,0 0 0,1 0 0,-1 0 0,0 0 0,0 0 0,0 0 0,1 0 0,-1 0 0,0 1 0,0-1 0,0 0 0,1 0 0,-1 0 0,0 0 0,0 0 0,0 1 0,0-1 0,0 0 0,1 0 0,-1 0 0,0 1 0,0-1 0,0 0 0,0 0 0,0 0 0,0 1 0,0-1 0,0 0 110,4 8-672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7:59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36 14720,'-14'-12'2098,"1"1"116,1-1 2113,12 20-444,12 33-3062,5 62-2493,5 98 1672,-13-102-3746,-5-41-798,-1-47 3722</inkml:trace>
  <inkml:trace contextRef="#ctx0" brushRef="#br0" timeOffset="1">29 354 12800,'-28'-14'4831,"28"14"-3775,4 0 576,-4 0-64,7 0-672,2 0-160,15 0-448,-5 0-192,22 0-64,-4 0-3360,10 3-1471,-10 0 2399,-5 12 1184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0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12 336 7680,'-12'-14'2880,"12"14"-2240</inkml:trace>
  <inkml:trace contextRef="#ctx0" brushRef="#br0" timeOffset="1">205 4 14208,'-7'-4'5343,"7"4"-4127,-5 10 672,5-10 128,0 15-800,0-4-128,0 11-576,0-4-160,0 7-224,0-4-96,5 0 0,-5-3-832,4-7-256,-1-5-2560,6-16-1152,-2 3 2465,10-11 1151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0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13312,'-33'18'4927,"33"-18"-3839,0 21-32,0-18-288,9 8-704,-6 0-96,13 2 0,0-1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0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2 14720,'-23'4'4735,"22"-4"-4643,1 0-1,0 0 0,-1 0 0,1 0 0,-1 0 0,1 0 0,0 0 1,-1 0-1,1 0 0,0 0 0,-1 1 0,1-1 0,0 0 1,-1 0-1,1 0 0,0 1 0,0-1 0,-1 0 0,1 0 0,0 1 1,0-1-1,-1 0-91,-1 4 582,-1-1 0,1 1 1,0 0-1,0-1 1,0 1-1,0 0 0,0 3-582,1-5 79,1-1-1,-1 1 0,1 0 0,0-1 0,-1 1 1,1 0-1,0-1 0,0 1 0,0 0 0,0 0 1,0-1-1,0 1 0,1 0 0,-1-1 0,0 1 1,1 0-1,0-1 0,-1 1 0,1-1 0,0 1 1,0-1-1,0 1 0,0-1 0,0 0 0,0 1-78,3 1 17,-1-1-1,1 0 0,-1 0 0,1-1 1,0 1-1,-1-1 0,1 0 0,0 0 1,0 0-1,0 0 0,0-1 0,0 1 1,0-1-1,0 0 0,0-1 0,0 1 0,0-1 1,0 1-1,1-1-16,11-3 52,0 0 0,0-1-1,15-7-51,12-5 75,-2-3 0,4-3-75,-45 23-1,24-11-126,-23 10 120,0 1 1,-1 0 0,1-1 0,0 1 0,0 0 0,0-1-1,0 1 1,0 0 0,0 0 0,0 0 0,0 0 0,0 0-1,0 0 1,0 0 0,0 1 0,0-1 0,0 0-1,-1 0 1,1 1 0,0-1 0,0 0 0,0 1 0,0-1-1,0 1 1,0 0 6,0 1 3,0-1 0,0 1 0,0 0-1,0 0 1,0 0 0,-1 0 0,1 0 0,-1 0 0,1 0-1,-1 0 1,0 0 0,1 1-3,-1 30 22,1-8-3,-1-21-21,0 5-136,1 0 1,1 0 0,-1-1 0,1 1-1,2 5 138,-3-12-314,0 0-1,0 1 0,1-1 1,-1 0-1,0 0 0,1 0 0,-1 0 1,1 0-1,0 0 0,0-1 315,-1 1-537,1-1 0,0 0-1,-1 0 1,1 0 0,0 0-1,0 0 1,0-1 0,0 1-1,0 0 1,0-1 0,0 1-1,0-1 1,1 0 537,20 1-1397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1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22 10368,'-7'-18'3365,"7"18"-3268,0 0-1,0 0 1,0-1 0,0 1-1,0 0 1,0 0 0,0 0-1,0 0 1,0 0 0,0 0-1,0 0 1,0-1 0,0 1-1,0 0 1,0 0 0,0 0-1,0 0 1,0 0 0,0 0-1,0 0 1,0-1 0,0 1-1,0 0 1,-1 0 0,1 0-1,0 0 1,0 0 0,0 0-1,0 0 1,0 0 0,0 0-1,0 0 1,0-1 0,0 1-1,0 0 1,-1 0 0,1 0-1,0 0 1,0 0 0,0 0-1,0 0 1,0 0 0,0 0-1,0 0 1,-1 0 0,1 0-1,0 0 1,0 0 0,0 0-1,0 0 1,0 0-1,0 0 1,-1 0 0,1 0-1,0 0 1,0 0 0,0 0-97,0 7 4004,6 29-653,0 14-3351,5 28 500,29 102-1196,-22-104-5211,-17-69 1251,-1-6-1455,0-14 3775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1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67 10624,'-1'-2'208,"1"-2"213,0 1 0,0 0 0,-1 0 0,2 0 0,-1 0 0,0 0 0,1-3-421,0 4 111,0 1 1,-1-1-1,1 1 1,0 0-1,0 0 1,0-1-1,0 1 1,0 0-1,0 0 1,0 0-1,1 0 1,-1 0-1,0 0 1,1 1-1,-1-1 1,0 0-1,2 0-111,2-2 375,-1 1 0,1 0 0,0 0 1,0 0-1,0 1 0,0 0 0,0 0 0,0 0 0,0 0 0,0 1 0,1 0 0,4 0-375,9 3 471,0 0 0,0 1 0,0 2 0,-1 0 0,1 0-1,-1 2 1,16 9-471,-31-15 42,1 0 0,-1 0 0,1 1 0,-1-1 0,0 1 0,0 0 0,0 0 0,0 0 0,0 1-42,-2-2 19,0-1 0,0 1 0,0-1 0,0 1 0,-1 0 0,1-1 0,-1 1 0,1 0 0,-1-1 0,0 1 0,0 0 0,0-1-1,0 1 1,0 0 0,0-1 0,0 1 0,0 0 0,-1 0 0,1-1 0,0 1 0,-1-1 0,0 2-19,-3 5 73,-1 0 0,0-1 0,0 0-1,0 0 1,-1 0 0,0-1 0,0 0 0,-1 0 0,0 0 0,0-1 0,0 0 0,-1 0-73,5-3-23,0 0 0,-1-1 0,1 1 0,-1-1 1,1 1-1,-3-1 23,-3 2-2313,2 1-4016,17-8 25,10 1 2198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1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42 15232,'-2'0'471,"0"0"0,0 0 0,0 0 0,1 0 0,-1 0 0,0 0 0,0 0 0,0 1 0,0-1 0,1 1 0,-1-1 0,0 1 0,0 0 0,1-1 0,-1 1 0,-1 1-471,2-1 136,0 0 1,1 0-1,-1 0 0,0 0 0,0 0 1,1 0-1,-1 0 0,1 0 0,-1 0 1,1 0-1,-1 1 0,1-1 1,0 0-1,-1 0 0,1 0 0,0 1 1,0-1-1,0 0 0,0 0 0,0 1 1,0-1-1,0 0 0,0 0 0,1 1 1,-1-1-1,1 0 0,-1 1-136,3 6 17,1 0 0,0 0-1,0 0 1,0 0 0,1-1-1,0 1 1,1-1 0,0-1 0,0 1-1,0-1 1,1 0 0,0 0-1,0-1 1,0 0 0,3 1-17,-10-6-2,0 0 1,1 1 0,-1-1-1,0 0 1,0 0 0,0 0-1,0 0 1,1 0 0,-1 0-1,0 0 1,0 0 0,0 1-1,1-1 1,-1 0-1,0 0 1,0 0 0,0 0-1,1 0 1,-1 0 0,0 0-1,0 0 1,0 0 0,1 0-1,-1-1 1,0 1 0,0 0-1,0 0 1,1 0-1,-1 0 1,0 0 0,0 0-1,0 0 1,1 0 0,-1 0-1,0-1 1,0 1 0,0 0-1,0 0 1,0 0 0,1 0 1,-3-10-15,-7-11 68,2 10-36,3 5-6,0-1-1,0 0 0,1 0 1,0 0-1,-2-8-10,4 14-1,1-1 0,0 0-1,-1 0 1,1 0-1,0 1 1,0-1 0,0 0-1,0 0 1,0 0-1,1 0 1,-1 1 0,1-1-1,-1 0 1,1 0 0,-1 1-1,1-1 1,0 0-1,0 1 1,0-1 0,0 0-1,0 1 1,0 0-1,1-1 1,-1 1 0,0 0-1,1-1 1,-1 1 1,4-2-84,1-1-1,-1 1 1,0 1 0,1-1 0,-1 1-1,1 0 1,4-1 84,42-8-1778,-30 9 670,0-1 1,1 2-1,6 2 1108,23 3-672</inkml:trace>
  <inkml:trace contextRef="#ctx0" brushRef="#br0" timeOffset="1">492 10 15360,'-65'-9'8778,"62"9"-8524,1 0 1,-1 0-1,0 1 0,0-1 1,1 1-1,-1-1 1,0 1-1,1 0 0,-1 0 1,1 0-1,-1 1 0,-1 0-254,-3 2 313,3-2-259,0 0 0,0 0 0,0 1 0,0 0 0,0 0 0,1 0 0,0 0 0,-1 0 0,1 1 0,1-1 0,-1 1 0,0 0 0,1 0 0,-2 3-54,3-5 4,0 0-1,1-1 1,-1 1-1,0 0 1,1 0 0,-1 0-1,1 0 1,0 0-1,-1 0 1,1 0 0,0 1-1,0-1 1,1 0-1,-1 0 1,0 0 0,1 0-1,-1 0 1,1 0-1,0 0 1,-1-1 0,1 1-1,0 0 1,0 0-1,0 0 1,0-1 0,1 1-1,-1 0 1,0-1-1,1 0 1,-1 1 0,1-1-1,0 0 1,0 1-4,2 1-3,0-1 0,1 0 0,-1 0 0,1-1 0,-1 1 0,1-1 0,-1 0 0,1 0 0,0-1 0,-1 1 0,1-1 0,0 0 0,0 0 0,0-1 3,7 0-12,1-1 0,-1 0-1,0-1 1,9-3 12,-6 1-81,-1 0 1,8-5 80,-18 8-34,-1 1 0,1-1-1,-1 0 1,0-1 0,0 1 0,0-1 0,0 1 0,0-1 0,-1 0 0,1 0 0,-1 0 0,2-2 33,-4 4-107,0 0-1,1 0 0,-1-1 1,0 1-1,0 0 0,1 0 0,-1-1 1,0 1-1,0 0 0,-1-1 0,1 1 1,0 0-1,0 0 0,0-1 0,-1 1 1,1 0-1,-1 0 0,1 0 0,-1-1 109,0 1-364,1 0 0,-1 0 0,0 0 0,1 0 0,-1 0 0,0 0-1,0 0 1,0 0 0,0 0 0,0 0 0,0 1 0,0-1 0,0 0 364,-6 1-1792,2 6 1098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2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18 260 14848,'-16'-18'4815,"16"17"-4725,-1 1 0,1 0 0,0-1 0,0 1 0,0-1 0,0 1 0,0-1-1,0 1 1,0 0 0,0-1 0,0 1 0,0-1 0,0 1 0,0-1 0,0 1-1,0-1 1,1 1 0,-1 0 0,0-1 0,0 1 0,0-1 0,1 1 0,-1 0-1,0-1 1,0 1 0,1 0 0,-1-1 0,0 1 0,1 0 0,-1 0 0,0-1-1,1 1 1,-1 0 0,1 0 0,-1-1 0,0 1 0,1 0 0,-1 0-1,1 0 1,-1 0 0,1 0 0,-1 0 0,0 0 0,1 0 0,-1 0 0,1 0-1,-1 0 1,1 0 0,-1 0 0,1 0 0,-1 0 0,0 0 0,1 0 0,-1 0-90,4 2 43,0 0 0,0 0 0,0 0 0,0 0 0,-1 1 1,1 0-1,-1-1 0,0 1 0,0 0 0,0 1 0,2 2-43,2 3 19,0 1 0,-1-1-1,0 1 1,0 2-19,5 13-52,-1 1 1,-1 0-1,-1 0 1,0 5 51,5 35-653,-2 7 653,-10-70 16,-1 0 1,0-1-1,0 1 0,0 0 0,0-1 1,0 1-1,0 0 0,-1-1 0,0 1-16,1-3 4,0 0 1,0 1-1,0-1 0,0 0 0,0 0 0,0 0 0,0 0 0,0 0 0,0 1 0,0-1 0,0 0 0,-1 0 1,1 0-1,0 0 0,0 0 0,0 0 0,0 1 0,0-1 0,0 0 0,-1 0 0,1 0 0,0 0 0,0 0 1,0 0-1,0 0 0,-1 0 0,1 0 0,0 0 0,0 0 0,0 0 0,0 0 0,-1 0 0,1 0 0,0 0 1,0 0-1,0 0 0,0 0 0,0 0 0,-1 0 0,1 0 0,0 0-4,-9-11 108,0-7-187,1 0 0,0 0 1,-2-13 78,-2-4-170,3 11 45,2 0-1,0 0 1,2 0-1,0-1 0,2 0 1,1 0-1,1 0 1,1-13 125,1 25-21,0 0 0,1 0 0,0 1 0,1-1 0,1 0 0,0 1 0,0 0 0,1 0 1,1 0-1,0 1 0,0 0 0,2 0 0,-1 0 0,1 1 0,0 0 0,1 1 0,2-2 21,-6 7-5,0-1-1,1 1 1,-1 1 0,1-1-1,0 1 1,0 0-1,0 0 1,0 1 0,0-1-1,1 2 1,-1-1-1,1 1 1,-1-1-1,3 2 6,-5-1 10,1 1-1,-1 1 0,1-1 0,-1 1 0,1-1 0,-1 1 0,1 1 0,-1-1 1,0 1-1,1-1 0,-1 1 0,0 0 0,0 1 0,0-1 0,-1 1 0,1 0 1,0 0-1,-1 0 0,0 0 0,3 4-9,-3-4 76,0 0 1,-1 0-1,1 1 1,-1 0-1,0-1 0,0 1 1,0 0-1,0 0 0,-1 0 1,1 0-1,-1 0 1,0 1-1,-1-1 0,1 0 1,-1 1-1,1-1 1,-1 0-1,-1 1 0,1-1 1,-1 0-1,1 0 1,-1 1-1,0-1 0,-1 0 1,1 0-1,-1 0 1,0 0-1,0 0 0,0-1 1,0 1-1,0 0 0,-1-1 1,0 0-1,0 1-76,-9 6-27,1-1-1,-2 0 1,1-1-1,-1-1 0,0 1 1,-11 2 27,18-5-2797,9-2 486,12 2-128,-10-3 2455,25 5-1056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2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164 258 14720,'-15'0'2322,"0"0"-1,0-1 1,0-1 0,0-1 0,-13-3-2322,25 5 88,-1 0 0,1 0 0,0 0 0,0 0 0,0-1-1,0 1 1,0-1 0,1 0 0,-1 0 0,0 0-1,1 0 1,-1 0 0,1-1 0,0 1 0,0-1 0,0 1-1,0-1 1,0 0 0,0 0 0,1 0 0,0 0 0,-1 0-1,1 0 1,0 0 0,1-1 0,-1 1 0,0 0-1,1-4-87,0 0-183,0 1-1,1-1 1,0 0-1,0 0 1,1 1-1,0-1 1,0 0-1,1 1 1,-1 0-1,2 0 1,-1 0-1,0 0 1,1 0-1,3-3 184,-4 5-747,1-1 0,0 0 0,1 1 0,-1 0 0,1 0 0,-1 0 0,1 0 0,0 1 0,1 0 0,-1 0 0,1 0 0,-1 0-1,1 1 1,0 0 0,0 1 0,2-1 747,-5 1-280,0 1-1,0 0 0,0 0 0,0 0 1,0 1-1,1-1 0,-1 1 0,0-1 1,0 1-1,0 0 0,1 1 281,-4-2 60,0 0-1,0 0 0,1 0 1,-1 0-1,0 0 0,0 0 1,0 0-1,0 0 0,0 0 1,1 0-1,-1 0 0,0 1 1,0-1-1,0 0 0,0 0 1,0 0-1,0 0 0,0 0 1,0 0-1,1 0 0,-1 1 1,0-1-1,0 0 0,0 0 1,0 0-1,0 0 0,0 0 1,0 1-1,0-1 0,0 0 1,0 0-1,0 0 0,0 0 1,0 1-1,0-1 0,0 0 1,0 0-1,0 0 0,0 0 1,0 0-60,-9 67 10026,9-65-9926,0 0 1,1 0-1,-1-1 0,0 1 1,1 0-1,0 0 0,-1-1 1,1 1-1,0 0 0,0-1 1,0 1-1,0-1 0,0 1 1,0-1-1,0 0 0,1 1 1,-1-1-1,1 1-100,5 3 5,0 0-1,0 0 1,5 1-5,0 1 79,68 53 731,-81-63-747,0 1-1,0-1 0,1 1 1,-1-1-1,1 0 0,0 1 1,-1-1-1,1 1 0,0-1 1,0 0-1,1 1 0,-1-1 1,1 1-1,-1-1 0,1 1 1,0-1-1,0 1 0,0-1 1,0 1-1,0-1 1,1 1-1,0-1-62,3-6 54,2-1 1,-1 2-1,1-1 0,6-6-54,-3 5-243,1 0 0,0 1 0,1 0-1,0 0 1,0 1 0,0 1 0,1 0-1,0 1 1,1 0 0,0 1-1,0 0 1,0 1 0,8-1 243,11 1-363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3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43 14336,'-31'-30'4655,"30"29"-4350,0-1-1,-1 1 1,1 0-1,0 0 1,-1 0-1,1 0 1,-1 0-1,1 0 1,-1 1-1,0-1-304,-1 0 934,2 1-718,0 1 1,1 0-1,-1-1 1,1 1-1,0 0 0,-1 0 1,1-1-1,-1 1 1,1 0-1,0 0 0,0 0 1,-1-1-1,1 1 1,0 0-1,0 0-216,0-1 77,-4 24 260,2 0 1,0 1-1,2-1 1,0 0-1,3 12-337,-2-12 99,2 28-728,2 0 0,3-1-1,1 1 1,15 39 629,-24-89-48,9 20-3983,-8-21 3743,-1 0 0,1 0 0,0 0 0,-1-1 0,1 1 0,0 0 0,0 0 0,-1-1 0,1 1 0,0 0 0,0-1 0,0 1 0,0-1-1,0 1 1,0-1 0,0 0 0,0 1 0,0-1 0,0 0 0,0 0 288,11 1-1354</inkml:trace>
  <inkml:trace contextRef="#ctx0" brushRef="#br0" timeOffset="1">45 312 13440,'-37'-4'4991,"32"1"-3871,2 6 1024,6 4 224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32.7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25 308 7552,'-5'4'1741,"-7"7"2379,5-6 2013,7-4-4709,11 0 811,38-9 331,-28 3-2161,0 2 0,6 0-405,-19 3 28,-3 0-22,0 0 0,0-1 0,-1 1 0,1-1 0,0 0 0,2-1-6,-10 0 33,0 0 1,0 0-1,0 0 1,-1 1-1,1-1 1,-1 1-1,-1-1-33,-2 0 11,1-1 0,-1-1 0,1 1 0,0-1 0,1 0 0,-1 0 0,1-1 0,-1 0 0,2 0 0,-1 0 0,0 0 0,1-1 0,0 0 0,0 0 0,-1-3-10,1 1 10,0 0 0,0 0 0,1 0 0,0-1 0,1 1 0,0 0 0,0-1 0,1 0 1,0 1-1,0-1 0,1 0 0,1-3-11,0 7-8,0 0 0,0 0 0,1 0 0,-1 1 0,1-1 1,0 0-1,1 1 0,-1 0 0,1-1 0,0 1 0,0 0 0,0 0 1,1 1-1,-1-1 0,1 1 0,0 0 0,0-1 0,0 2 0,0-1 0,1 0 1,3 0 7,-4 0-7,0 1 1,1 0-1,0 0 1,-1 1 0,1-1-1,0 1 1,0 0 0,0 0-1,-1 1 1,1 0 0,0-1-1,0 2 1,0-1 0,0 1-1,0-1 1,0 1 0,0 0-1,-1 1 1,1-1 0,0 1-1,3 2 7,-3-1 5,-1 0-1,0 0 1,1 0-1,-1 0 1,0 1-1,-1 0 1,1 0 0,-1 0-1,1 0 1,-1 0-1,0 1 1,-1-1-1,1 1 1,-1 0-1,0 0 1,0 0 0,0 0-1,-1 0 1,0 0-1,0 0 1,0 1-1,-1-1 1,0 0-1,0 1 1,0-1-1,0 0 1,-1 1 0,0-1-1,0 0 1,0 0-1,-1 0 1,0 0-1,0 0 1,-1 3-5,-34 71-107,37-78 105,-1-1 0,1 1 1,0-1-1,0 1 0,-1 0 0,1-1 0,0 1 0,0-1 1,0 1-1,0 0 0,0-1 0,0 1 0,0-1 0,0 1 1,0 0-1,0-1 0,0 1 0,0 0 0,1-1 0,-1 1 1,0-1-1,0 1 0,1-1 0,-1 1 0,0-1 0,1 1 0,-1 0 1,0-1-1,1 0 0,-1 1 0,1-1 0,-1 1 0,1-1 1,-1 0-1,1 1 0,-1-1 0,1 0 0,-1 1 0,1-1 1,-1 0-1,1 0 0,0 0 0,-1 1 0,1-1 0,-1 0 0,1 0 1,0 0-1,-1 0 0,1 0 2,6 0 116,-1 1 1,1-2 0,0 1-1,5-2-116,3 1 424,-8 1-305,0 0-1,0 0 1,-1 1-1,1 0 1,-1 0-1,1 1 1,-1 0-1,1 0 1,0 0-119,-2 0 1093,0 1-6350,-10-2-30,0 0 4439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3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 25567,'32'8'33,"1"0"1,22 1-34,-13-3-4675,13 6 4675,-52-12-134,0 1-1,0-1 0,-1 1 0,1 0 1,0 0-1,-1 1 0,1-1 0,-1 0 1,0 1-1,1-1 0,-1 1 0,0 0 1,0 0-1,0 0 0,0 0 0,0 0 1,0 0-1,0 2 135,0-1 146,-1 0 0,0 0 0,0 1 0,0-1 0,0 0 0,-1 1 0,1-1 0,-1 0 0,0 1 0,0 1-146,0 2 244,0 0 0,0 0-1,1 0 1,0-1 0,1 1 0,-1 0 0,1 0-1,0-1 1,1 1 0,0-1 0,0 0 0,0 0-1,1 0 1,3 5-244,-6-10-226,0-1-1,0 1 1,0 0-1,0 0 0,0 0 1,0-1-1,0 1 1,0 0-1,0-1 1,1 1-1,-1-1 0,0 1 227,1-1-859,0 0-1,-1 1 0,1-1 0,0 0 0,0 0 0,-1 0 0,1 0 0,0 0 0,0-1 0,-1 1 0,1 0 0,0-1 0,0 0 860,12-5-4549</inkml:trace>
  <inkml:trace contextRef="#ctx0" brushRef="#br0" timeOffset="1">356 19 11904,'-26'-18'4480,"23"18"-3489,-1 3 289,4 0-128,4 9-1376,4 5-416,8-3 256,12 1 160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03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161 323 15232,'-18'2'3255,"12"-1"-1323,0 0-1,-1 0 1,1-1 0,-3 0-1932,-16-6 2174,20 4-2124,-1-1-1,1 0 0,0 0 0,0 0 0,0-1 0,0 1 0,0-1 0,1 0 0,0-1 0,0 1 0,0-1 0,0 1 0,-1-4-49,3 5-73,0-1-1,0 0 1,0 1-1,0-1 1,1 0 0,-1 0-1,1 0 1,0 0-1,0 0 1,1 0-1,-1 0 1,1-1 0,0 1-1,0 0 1,0 0-1,1 0 1,-1 0 0,1-1-1,0 0 74,1-1-535,1 0-1,-1 0 1,1 0-1,0 0 1,1 0 0,0 1-1,-1-1 1,2 0 535,-2 4-408,-1-1 0,1 1 1,-1-1-1,1 1 0,0 0 0,0 0 1,0 0-1,1 0 0,-1 1 0,0-1 0,0 1 1,1 0-1,-1 0 0,1 0 0,2 0 408,-5 1-63,-1 0-1,1-1 0,0 1 1,0 0-1,-1 0 0,1 0 1,0 0-1,0 0 0,-1 0 0,1 0 1,0 0-1,0 1 0,0-1 1,-1 0-1,1 0 0,0 0 0,-1 1 1,1-1-1,0 1 0,-1-1 1,1 0-1,0 1 0,-1-1 0,1 1 1,-1-1-1,1 1 0,-1 0 1,1-1-1,-1 1 0,1 0 0,-1-1 1,1 1-1,-1 0 0,0-1 1,0 1-1,1 0 0,-1 0 1,0-1-1,0 1 0,0 0 64,1 5 225,-1-1 0,-1 0 0,1 0 0,-1 1-1,1-1 1,-2 1-225,-1 16 2474,3-20-2281,0 1 0,0-1 0,1 0 0,-1 1-1,1-1 1,-1 0 0,1 0 0,0 0 0,0 0 0,0 1 0,0-1-1,0 0 1,0-1 0,1 1 0,-1 0 0,0 0 0,1 0 0,0-1 0,-1 1-1,1-1 1,0 1 0,0-1 0,0 0 0,0 0 0,0 0 0,0 0-1,1 1-192,7 1 196,0 0 0,0 0 0,0-1 0,0 0 0,6 0-196,-2 0 224,-2 0-133,-3-1-36,-1 1 1,1-1-1,0-1 1,0 1-1,0-1 1,0-1 0,0 0-56,-8 1 16,-1 0 0,1 0 0,0-1 0,-1 1 0,1 0 0,0 0 0,0-1 0,-1 1 0,1-1 0,0 1 0,-1 0 0,1-1 0,-1 1 0,1-1 0,-1 1 0,1-1 0,-1 0 0,1 1 0,-1-1 0,1 0 0,-1 1 0,0-1 0,1 0 0,-1 1 0,0-1 0,0 0 0,1 0 0,-1 1 0,0-1 0,0 0 0,0 0 0,0 1 0,0-1 0,0 0 0,0 0 0,0 1 0,0-1 0,-1 0 0,1 0 0,0 1 0,0-1 0,-1 0 0,1 0 0,0 1 0,-1-1 0,1 1 0,-1-1 0,1 0 0,-1 1-16,-10-16 272,0 0 0,-1 1 0,-4-3-272,6 7 169,1 0 0,-1 0 0,2-1 0,0 0 0,0-1 0,1 0 0,-3-9-169,9 21-5,1 0 0,-1-1 0,1 1 0,-1 0 0,1-1 0,0 1 0,0-1-1,-1 1 1,1-1 0,0 1 0,0 0 0,0-1 0,1 1 0,-1-1-1,0 1 1,1-1 0,-1 1 0,0 0 0,1-1 0,0 1 0,-1 0 0,1-1-1,0 1 1,0 0 0,-1 0 0,1 0 0,0-1 0,0 1 0,0 0-1,0 0 1,1 1 0,-1-1 0,0 0 0,0 0 0,1 0 0,-1 1 0,0-1-1,1 1 1,-1-1 0,0 1 0,2-1 5,5-1-396,0 1 0,0 0 0,0 0 0,0 0 0,0 1 0,8 1 396,-3 0-2488,0 1 0,1 1 0,-1 0 0,5 2 2488,15 6-3642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10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34 9472,'0'0'238,"0"0"0,-1 0 0,1 0 0,-1-1 0,1 1 0,0 0 0,-1 0 0,1 0 0,0 0 0,-1 0 0,1 0 0,0 0 0,-1-1 0,1 1 0,0 0 0,-1 0-1,1-1 1,0 1 0,-1 0 0,1 0 0,0-1 0,0 1 0,0 0 0,-1-1 0,1 1 0,0 0 0,0-1 0,0 1 0,0 0 0,-1-1 0,1 1 0,0 0 0,0-1 0,0 1 0,0-1-238,12-6 8009,1 0-8454,4 0 1303,-13 6-1838,0 0 0,0 0 0,0 1 0,0 0 0,0-1 0,0 1-1,0 1 1,0-1 0,0 1 980,13 2-1050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11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79 9216,'0'0'188,"0"0"1,-1 0-1,1 0 1,0 0-1,0 0 1,0 0-1,0 0 1,0 0-1,0 0 1,0 0-1,0 0 1,0 0-1,0 0 1,0 0-1,0 0 1,-1 0-1,1 0 0,0 0 1,0-1-1,0 1 1,0 0-1,0 0 1,0 0-1,0 0 1,0 0-1,0 0 1,0 0-1,0 0 1,0 0-1,0 0 1,0 0-1,0 0 1,0-1-1,0 1 1,0 0-1,0 0 1,0 0-1,0 0 1,0 0-1,0 0 1,0 0-1,0 0 1,0 0-1,0 0 1,0-1-1,0 1 1,0 0-1,0 0 1,0 0-1,0 0 1,0 0-1,0 0 1,0 0-1,1 0 0,-1 0 1,0 0-1,0 0 1,0 0-1,0 0 1,0 0-1,0 0 1,0 0-189,8-10 4689,20-15-5728,-11 10 1596,0 1-2477,-6 6-4198,-7 4 3895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11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8320,'0'0'3292,"4"0"-2499,7-3 6091,-1 1-2420,7-7-2548,32-30-799,-40 33-6901,-12 19 5037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12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30 7552,'-19'-18'2880,"14"14"-2240,1 1 1664,4-2 640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12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20927,'8'0'695,"1"1"-1,-1 0 0,0 0 0,0 1 0,0 0 0,0 0 0,0 1 1,6 2-695,-3 1 226,-1-1 1,0 1 0,-1 1-1,0-1 1,0 2-1,0-1-226,12 14 47,-2 0-1,0 2 0,-1 0 1,9 17-47,-9-11 68,-1 0 0,-1 1-1,-1 1 1,-2 0 0,3 14-68,-9-20 48,0 0 1,-2 0-1,-1 0 0,-1 1 1,-1 0-1,-1-1 0,-2 13-48,-2-5 49,-1 0-1,-1-1 0,-2 1 1,-2-1-1,-6 16-48,6-25 23,0-1 1,-1 0-1,-2-1 0,0 0 1,-1-1-1,-1 0 0,-16 16-23,19-28-643,7-6-1273,5-6-2500,10-6 2464,4-3 906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5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50 416 5888,'0'1'321,"0"0"1,0 0-1,0 0 1,0 0-1,0-1 0,-1 1 1,1 0-1,0 0 1,0 0-1,-1 0 1,1-1-1,0 1 1,-1 0-1,1-1 0,-1 1 1,1 0-1,-1 0 1,1-1-1,-1 1 1,0-1-1,1 1 1,-1 0-322,-1 2 6394,4 3-3966,0-3-2376,-1-8 2668,-1-5-2325,-1 0 0,-1 0-1,0 0 1,-2-5-395,-3-14 309,-4-28-85,3 0 0,2 0 0,3-18-224,3 68 13,0 0 1,0 0-1,1 0 1,0 0-1,1 0 1,-1 0-1,1 0 1,2-5-14,-2 9-5,-1 1 0,1-1 0,-1 0 0,1 1 0,0 0 0,0-1 0,0 1 0,0 0 0,0 0 1,1 0-1,-1 0 0,1 0 0,-1 1 0,1-1 0,-1 1 0,1 0 0,0 0 0,0-1 1,0 2-1,0-1 0,0 0 0,0 1 5,5-1-127,1 0 1,-1 1 0,0 0-1,1 0 1,-1 1 0,0 0-1,1 1 1,-1 0-1,0 0 1,4 3 126,-5-3-974,0 1-1,0 0 1,-1 1-1,1-1 1,-1 1-1,0 1 1,3 2 974,-7-5-435,0-1 0,-1 1 1,0-1-1,1 1 0,-1 0 1,0 0-1,0 0 1,0 0-1,0 0 0,0 0 1,0 0-1,0 0 0,-1 0 1,1 0-1,-1 0 0,0 1 435,1 14-1322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5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47 9600,'-2'-3'4264,"7"2"230,11 2 444,-14-1-5168,21 3 895,1-1 1,-1-2-1,0 0 0,8-2-665,7-3 175,0-1 0,18-7-175,0-5-7070,-44 15 4782,-3 2 1057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6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5 166 11136,'-1'-1'305,"1"1"1,0 0-1,0 0 0,-1 0 1,1 0-1,0-1 1,0 1-1,-1 0 1,1 0-1,0 0 0,0-1 1,0 1-1,0 0 1,-1 0-1,1-1 1,0 1-1,0 0 0,0-1 1,0 1-1,0 0 1,0-1-1,0 1 1,0 0-1,0 0 0,0-1 1,0 1-1,0 0 1,0-1-1,0 1 1,0 0-1,0-1 1,0 1-306,8-11 3482,19-10-3405,-22 18 760,34-22 59,30-14-896,-10 7-187,-43 19-726,-15 12 320,1-1 0,-1 1 0,1 0 0,-1-1 0,1 1 0,-1 0 0,1 0 0,0 1 0,1-2 593,-2 2-1979,-1 0 928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33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0 259 5632,'1'6'-994,"0"2"8156,1-6 577,2-9-4367,-2 1-2851,0 0 0,-1-1 0,0 1 0,0-1-1,0 0 1,-1 1 0,0-6-521,-7-49 560,1 4-328,5 54-223,1-6-35,0 0 0,0-1 0,1 1 0,0 0 0,2-8 26,-2 15-6,-1 1-1,0 0 1,1-1-1,-1 1 0,1 0 1,-1 0-1,1 0 1,-1-1-1,1 1 0,0 0 1,0 0-1,-1 0 1,1 0-1,0 0 0,0 0 1,0 1-1,0-1 1,0 0-1,1 0 0,-1 1 1,0-1-1,0 0 1,0 1-1,1-1 0,-1 1 1,0 0-1,0-1 1,1 1-1,-1 0 0,0 0 1,1 0-1,-1 0 1,0 0-1,1 0 0,-1 0 1,0 0-1,0 1 0,1-1 1,-1 0-1,0 1 1,0-1-1,1 1 0,-1 0 1,0-1 6,3 2-439,-1 0-1,0 0 1,1 0 0,-1 0-1,0 1 1,0-1 0,-1 1-1,1-1 1,0 1 0,-1 0-1,0 0 1,1 0 0,-1 1-1,-1-1 1,1 0 0,1 3 439,3 9-902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6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 12032,'0'0'265,"0"0"0,-1-1 0,1 1 0,0 0-1,0 0 1,0-1 0,0 1 0,0 0 0,0-1 0,-1 1 0,1 0 0,0 0 0,0-1 0,0 1 0,0 0 0,0-1 0,0 1 0,0 0 0,0-1 0,0 1 0,1 0 0,-1-1 0,0 1 0,0 0 0,0 0 0,0-1-265,7 3 4646,14 15-1244,-16-13-3956,144 106-966,-126-99-8751,-22-10 9087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7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68 7808,'-5'-1'-1027,"-2"1"9133,5 0 243,8 1-5580,57-3-2853,-1-3 0,0-2 1,36-11 83,-83 15-952,-1-1 0,12-4 952,-29 8-294,2 0 295,1 0 1,-1-1 0,1 1-1,-1 0 1,1 0 0,-1 0-1,1 0 1,0 0 0,-1 0-1,1 0 1,-1 0 0,1 0-1,-1 0 1,1 0 0,-1 0-1,1 0 1,0 1-1,-1-1 1,1 0 0,-1 0-1,1 0 1,-1 1 0,1-1-1,0 0 1,-1 0 0,1 1-1,0-1 1,-1 0 0,1 1-1,0-1 1,0 0 0,-1 1-1,1-1 1,0 1 0,0-1-1,-1 0 1,1 1-1,0-1 1,0 1 0,0-1-1,0 1 1,0-1 0,0 0-1,0 1 1,0-1 0,0 1-1,0-1 1,0 1 0,0-1-2,0 1-14,0 0 1,0 0 0,0 0 0,0 0-1,0 0 1,0 0 0,1 0 0,-1 0-1,0 0 1,1 0 0,-1 0 0,0 0-1,1 0 1,0 0 0,-1 0 0,1-1-1,-1 1 1,1 0 0,0 0 0,-1-1-1,1 1 14,14 18 81,-14-18 58,-1-1 117,-17-10 843,-13-13-558,29 22-539,0 0 1,0 1-1,0-1 1,0 0-1,1 0 1,-1 0-1,0 0 1,0 0-1,1 0 1,-1 0-1,0 0 1,1 0-1,-1 0 0,1-1 1,0 1-1,-1 0 1,1 0-1,0 0 1,0-1-1,0 1 1,-1 0-1,1 0 1,1 0-1,-1-1 1,0 1-1,0 0 1,0-1-3,1 2-4,-1-1 0,1 0 1,0 1-1,-1-1 1,1 1-1,0-1 1,-1 1-1,1 0 0,0-1 1,0 1-1,-1-1 1,1 1-1,0 0 1,0 0-1,0-1 0,-1 1 1,1 0-1,0 0 1,0 0-1,0 0 4,18 0-63,-16 0 43,4 0 8,1 1 0,-1 1 0,0-1 0,0 1 0,0 0-1,-1 0 1,1 1 0,0 0 0,-1 0 0,0 1 0,3 2 12,-4-4 21,-4-1-12,0 0-1,1-1 1,-1 1 0,0 0 0,0-1 0,0 1-1,0 0 1,0 0 0,0 0 0,0 0-1,0 0 1,0 0 0,0 1 0,-1-1 0,1 0-1,0 0 1,-1 1-9,0-2 12,0 1 1,0 0-1,0-1 0,0 1 1,0 0-1,0-1 0,0 1 0,0 0 1,0-1-1,0 1 0,-1 0 1,1-1-1,0 1 0,0 0 0,-1-1 1,1 1-1,-1-1 0,1 1 0,0-1 1,-1 1-1,1-1 0,-1 1 1,0 0-13,-4 3 86,-1-1-1,0 1 1,1-1 0,-1 0 0,0-1 0,-3 2-86,-3 1 34,-1-1-79,-7 4-42,20-8-43,-1 1-1,0-1 0,1 0 1,-1 1-1,1-1 1,-1 0-1,1 1 0,-1-1 1,1 1-1,-1-1 1,1 1-1,-1-1 0,1 1 1,-1-1-1,1 1 1,0-1-1,-1 1 0,1 0 1,0-1-1,0 1 1,0 0-1,-1-1 0,1 2 131,2 2-6530,6 1 2249,-3-2 1455,10 11-2240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7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54 12160,'-4'3'4575,"4"-6"-3583,0 6 1376,0-3 320,0 0-800,0-3-288,0-1-736,0-2-288,0-2-352,0 1-160,0-1-32,4 1-1248,-1 0-512,6 4 864,3 0 416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8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57 6912,'-8'-6'3284,"6"3"6798,9 8-3190,0 4-9279,40 61 2771,73 101 432,-119-170-803,0 0 0,0 0-1,0 0 1,0 0-1,0 0 1,0 0 0,0 0-1,1 0 1,-1 0 0,0-1-1,1 1-12,-2 0 13,1-1-1,-1 0 1,1 0 0,-1 0-1,0 0 1,1 0-1,-1 0 1,0 0-1,1 0 1,-1 0-1,1 0 1,-1 0 0,0 0-1,1-1 1,-1 1-1,0 0 1,1 0-1,-1 0 1,0 0-1,1-1 1,-1 1 0,0 0-1,1 0 1,-1 0-1,0-1 1,1 1-13,1-3 84,-1 0-1,1 0 1,0 0 0,-1 0-1,0-1 1,0 1 0,0 0-1,0-1-83,1-1 49,12-38 40,2 2-1,1 0 1,3 0-1,1 2 1,3 0-89,-22 35-13,-1 2-10,-1 1 0,1 0 0,0-1 0,0 1 0,-1 0 0,1 0 0,0-1 0,0 1 0,0 0 0,0 0 0,1 0 0,-1 0 0,0 0 0,0 0 0,1 1 0,-1-1 0,0 0 0,1 1 0,-1-1 0,1 1 0,0-1 23,-1 1-645,-1 0-982,3-1-6559,2-2 362,-1-1 3152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9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38 7808,'-5'-3'8199,"9"3"714,0 0-7176,2 0-3616,53 3 3525,5 2-1646,-22-1-366,-1-1 1,1-2-1,18-4 366,-58 3-81,0 0-63,-1 0 0,1 0 1,0 0-1,0-1 0,-1 1 0,1-1 0,0 1 0,-1-1 0,1 1 0,0-1 0,1-1 144,-4 2-77,0-1-1,0 1 1,1-1-1,-1 1 0,0 0 1,0 0-1,0-1 1,0 1-1,1 0 0,-1 0 1,0 0-1,0 0 1,0 0-1,0 0 0,0 0 1,0 0 77,0 0-44,-1 0 42,0 1 0,0-1 0,0 1 1,0-1-1,0 1 0,1 0 0,-1 0 0,0 0 0,0 0 1,0 0-1,1 1 0,-1-1 0,1 0 0,-1 1 0,1-1 1,-1 1-1,1-1 0,0 1 0,0 0 0,0 0 0,0-1 1,0 1-1,0 0 0,0 0 0,1 0 0,-1 0 0,1 0 0,-1 0 1,1 1 1,0-2 341,0-1 80,0 0 59,-9-9 763,5 5-1153,0-1 0,-1 0 1,1 0-1,-2-5-90,5 9-7,0 0 0,0-1 0,0 1 0,0 0 0,0-1 0,1 1 0,-1-1 0,0 1 0,1-1 0,-1 1 0,1-1 0,0 1 0,0-1-1,0 0 1,-1 1 0,1-1 0,1 1 0,-1-1 0,0 0 0,0 1 0,1-2 7,0 2-1,0 0-1,0 0 0,0 1 0,0-1 1,1 0-1,-1 0 0,0 1 1,1-1-1,-1 1 0,0-1 1,1 1-1,-1 0 0,0-1 0,1 1 1,-1 0-1,1 0 0,-1 0 1,1 0-1,-1 0 0,0 0 1,1 1-1,-1-1 0,1 0 0,-1 1 1,1-1 1,39 13-14,-37-12 6,2 2 23,2 0-8,0 0 0,0 0 0,-1 1-1,0 0 1,5 3-7,-11-6 20,1-1-1,-1 2 1,0-1-1,0 0 1,0 0-1,1 0 1,-1 0-1,0 1 1,0-1-1,-1 0 1,1 1-1,0-1 1,0 1-1,-1-1 1,1 1 0,-1-1-1,1 1 1,-1 0-1,0-1 1,1 1-1,-1-1 1,0 1-1,0 0 1,0-1-1,0 1 1,-1 0-1,1-1 1,0 1-1,-1-1 1,0 2-20,0 1 18,-1 0-1,0-1 1,1 1 0,-2 0-1,1-1 1,0 0-1,-1 0 1,1 1 0,-1-1-1,-1 0-17,-21 16-2784,25-19 2676,0 0 0,0 0 1,0 0-1,0 0 0,-1 0 1,1 0-1,0 0 0,0 0 0,0 0 1,0 1-1,0-1 0,-1 0 0,1 0 1,0 0-1,0 0 0,0 0 1,0 0-1,0 1 0,0-1 0,0 0 1,0 0-1,-1 0 0,1 0 0,0 0 1,0 1-1,0-1 0,0 0 1,0 0-1,0 0 0,0 1 0,0-1 1,0 0-1,0 0 0,0 0 0,0 0 108,10 3-752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39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20 10624,'-1'1'555,"-1"-1"1,0 1-1,1 0 1,-1 0-1,1 0 0,-1 1 1,1-1-1,-1 0 1,1 0-1,0 1 1,0-1-1,0 1 1,-1 0-556,2-1 2613,-1-1-2481,1 0 0,0 0 1,0 0-1,0 1 0,0-1 0,0 0 0,0 0 0,0 0 1,0 0-1,0 1 0,0-1 0,0 0 0,0 0 0,0 0 1,0 0-1,0 1 0,0-1 0,0 0 0,0 0 0,0 0 1,0 0-1,0 1 0,0-1 0,0 0 0,0 0 0,1 0 1,-1 0-1,0 0 0,0 1 0,0-1 0,0 0 0,0 0 1,0 0-1,1 0 0,-1 0 0,0 0 0,0 0 0,0 0 1,0 1-133,6 5 781,-6-5-728,3 0 19,0 1-1,-1-1 1,1 0-1,0 0 1,0 0 0,0 0-1,0 0 1,0-1-1,0 1 1,0-1 0,0 0-73,35 0 205,-37 0-203,19-2 16,1-1 1,-1 0-1,0-2 0,12-4-17,14-7-2666,-43 15 2022,0-1 0,1 1 1,-1-1-1,0 0 0,0 0 0,0 0 0,0-1 644,5-4-880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40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 13056,'-13'-2'2902,"13"2"-2819,-1 0-1,1 0 1,0 0-1,0 0 1,0 0-1,0 0 1,-1 0-1,1 1 1,0-1-1,0 0 0,0 0 1,0 0-1,-1 0 1,1 0-1,0 0 1,0 0-1,0 0 1,0 0-1,0 0 1,0 1-1,-1-1 1,1 0-1,0 0 1,0 0-1,0 0 1,0 0-1,0 1 1,0-1-1,0 0 1,0 0-1,0 0 1,0 0-1,0 1-82,0 0 403,0 1-1,1 0 1,0 0-1,-1 0 0,1 0 1,0-1-1,0 1 0,0 0 1,1 0-403,-1 0 97,53 95 3429,-26-42-3185,14 42-341,-41-93-428,0 0 0,0-1 0,0 1 0,-1 0 1,0 0-1,1 0 0,-1-1 0,-1 5 428,2 16-2790,2-6 1968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40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61 500 5376,'4'11'2294,"-1"-2"2606,-3-8-2334,0 9 5791,-11-37-6107,-2-7-2068,2-2 0,2 0 0,1 0 1,2 0-1,1-1 0,2 0 0,2-1-182,0 21-1,2-1 1,0 0-1,1 1 1,3-15 0,-3 24-9,0 0 1,0 1-1,0-1 1,1 1-1,1-1 0,-1 1 1,1 0-1,0 0 1,1 1-1,0-1 1,4-3 8,-7 7-33,0 2 0,0-1 0,0 0-1,1 0 1,-1 1 0,1-1 0,-1 1 0,1 0 0,-1-1 0,1 1 0,0 1 0,-1-1 0,1 0-1,0 1 1,0-1 0,-1 1 0,4 0 33,-4 0-203,0 0 1,0 0-1,-1 1 0,1-1 0,0 1 1,0 0-1,-1-1 0,1 1 0,0 0 1,-1 0-1,1 0 0,0 0 0,-1 0 1,0 0-1,1 1 0,-1-1 0,0 0 1,1 1-1,-1-1 0,0 1 0,0 0 0,0-1 1,0 1-1,-1 0 0,1-1 0,0 1 1,-1 0 202,9 30-1739,-1 3 992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40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12416,'-4'3'4639,"13"0"-3583,3 1 736,0-1 96,9 1-512,10-1 0,6-3-576,3 0-224,-4 0-352,-1 0-160,-2 0 32,-5 0-1184,-4 0-480,-3 0 800,-2 0 384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41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10624,'-2'4'7790,"0"7"-3558,-2 31-1375,9 70-2030,-5-107-819,-1 11-4,1 1 0,1-1 0,1 1 0,1-1 0,0 0 0,1 1-4,-4-14 3,1 0 0,0 0-1,1 0 1,-1 0 0,0 0 0,1 0 0,0 0 0,0-1 0,-1 1 0,2 0 0,-1-1 0,0 0 0,0 1 0,1-1-1,-1 0 1,1 0 0,0-1 0,0 1 0,-1 0 0,1-1 0,0 0 0,0 0 0,0 1 0,1-2 0,-1 1-1,0 0 1,0-1 0,0 1 0,1-1 0,-1 0 0,0 0 0,0-1 0,2 1-3,9-2-17,1 0-1,-1-1 1,0-1 0,-1 0-1,1-1 1,1-1 17,22-14-4776,-29 14 3251,-3 1 703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33.8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30 13056,'-6'-3'4831,"8"3"-3775,0 0 640,-2 0 0,2-2-416,1 1 0,2-1-544,3 1-192,-1-1-320,2 0-96,3 1 0,0-1-64,1 0 32,2 1-704,-1-2-288,-3-1-6240,-1 1-2847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41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82 13696,'-3'-10'5183,"10"7"-4031,14-12 672,-5 12-32,8-4-512,12-4-96,4-1-480,0 6-192,-3-1-288,-6 2-160,-7 2-32,-8 3-1888,1 3-800,-5 5 1344,-3 7 640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41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 14080,'-11'-3'5279,"6"6"-4127,5-3 832,0 0 96,0 0-864,0 0-224,9 4-512,3-1-224,7-3-160,9 0-96,10 0 96,-3-3-128,5-1-64,-7 1-3616,-9 0-1568,-17 6 2657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42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15360,'4'0'5695,"5"8"-4415,6-8 256,-2 4-128,7-4-704,8 3-128,8-3-352,4 0-96,0 0-64,1-3-1376,-5-1-576,4 1 960,-4-5 512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8:42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16 7680,'-2'-2'714,"0"0"0,0 1 1,0 0-1,0-1 1,0 1-1,0 0 0,-1 0 1,1 0-1,0 0 0,0 1 1,-1-1-1,1 0 0,-1 1 1,1 0-1,-1-1 1,1 1-1,0 0 0,-1 1 1,1-1-715,1 0 106,-12 0 1199,0 0-1,0 1 1,0 0-1,-3 2-1304,12-2 79,-1 0 0,1 1-1,0-1 1,-1 1 0,1 0-1,0 0 1,0 1 0,0-1 0,1 1-1,-1 0 1,1 0 0,-1 0-1,1 0 1,-1 1-79,0 2 25,-1 0 0,1 1 0,0-1 0,0 1 0,1 0 0,0 0 0,0 0 0,1 0 1,0 0-1,0 1 0,1-1 0,-1 7-25,2-10 4,-1 0 1,1 0 0,0 0 0,1 1 0,-1-1-1,1 0 1,0 0 0,0 0 0,0 0 0,0 0-1,1 0 1,0 0 0,-1 0 0,1-1 0,1 1-1,-1-1 1,1 1 0,-1-1 0,1 0-1,0 0 1,0 0 0,0 0 0,3 2-5,1-2 8,0 1 1,-1-1-1,1 0 1,0-1-1,0 0 1,7 2-9,-7-3 13,-1 1 33,0-1 0,-1 0 0,1-1 0,0 1 0,0-1 0,0 0 0,0-1 0,0 0 0,0 0 0,2-1-46,4-1 152,-1 0-1,-1-2 1,1 1-1,7-5-151,-14 7-11,1-1 0,-1 1-1,0-1 1,0 0 0,0 0-1,0 0 1,-1-1-1,1 1 1,-1-1 0,0 0-1,0 0 1,0 0 0,0 0-1,-1 0 1,1-1-1,-1 1 1,-1-1 0,1 0-1,0 0 1,-1 1-1,0-1 1,0 0 0,-1 0-1,1 0 1,-1 0 0,0 0-1,-1 0 1,1 0-1,-1 0 1,0-1 11,0-1 8,-1 0 0,0 0 0,0 0-1,0 0 1,-1 0 0,0 0 0,-3-4-8,4 8-420,0-1 1,-1 1-1,1 0 0,-1 1 1,1-1-1,-1 0 1,-1 0 419,2 2-877,0-1 1,0 1 0,0 0-1,0 0 1,-1 0 0,1 0-1,0 0 1,0 0 0,-1 0-1,1 1 1,-2-1 876,-6 2-4165,-5 5 1925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4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70 7552,'6'-14'2204,"12"-19"3154,-18 33-5189,1-1 0,-1 1 0,0 0 0,1-1 0,-1 1 0,0-1 0,1 1 0,-1-1 0,0 1 0,0-1 0,1 1 0,-1-1 1,0 1-1,0-1 0,0 1 0,0-1 0,0 1 0,0-1 0,0 0 0,0 1 0,0-1 0,0 1 0,0-1 0,0 1 0,0-1 0,0 1 0,-1-1 0,1 1 0,0-1 0,0 1 0,-1-1 0,1 1 0,0-1 0,0 1 0,-1-1 0,1 1 0,-1-1 0,1 1 0,0 0 0,-1-1-169,0 1 162,0-1 1,0 1-1,0-1 0,-1 1 1,1 0-1,0 0 0,0-1 1,0 1-1,-1 0 0,1 0 1,0 0-1,0 0 0,0 0 1,-1 1-1,1-1 0,0 0 1,0 0-1,0 1 0,-1-1-162,-5 3 199,1 1 0,0-1-1,0 1 1,0 1 0,0-1 0,0 1-1,1 0 1,0 0 0,0 0-1,-1 2-198,-11 15 773,-14 22-773,29-41 8,-7 11 53,0 1-1,1 0 1,-3 8-61,9-18-10,0 0 1,1 0-1,-1 0 1,1 0-1,0 0 1,0 0 0,0 1-1,1-1 1,0 0-1,0 0 1,0 0-1,1 1 1,0 2 9,-1-7 1,1-1 1,-1 1-1,0 0 0,1 0 1,-1 0-1,0 0 0,1-1 1,-1 1-1,1 0 1,-1 0-1,1-1 0,-1 1 1,1 0-1,0-1 1,-1 1-1,1 0 0,0-1 1,-1 1-1,1-1 0,0 0 1,0 1-1,0-1 1,0 1-1,-1-1 0,1 0 1,0 0-1,0 1 0,0-1 1,0 0-1,0 0 1,0 0-1,-1 0 0,1 0 1,0 0-1,0 0 0,0-1 1,0 1-1,0 0 1,0-1-2,5 0 8,0-2 0,-1 1 0,1 0 0,-1-1 0,3-3-8,-4 4-4,4-3 12,0-1 0,0 0-1,-1 0 1,0-1 0,0 0-1,0-1 1,-1 1-1,2-4-7,7-11 18,-1-1-1,4-11-17,2-8 160,-20 42-157,0-1 0,1 1 0,-1 0 0,0-1-1,0 1 1,1 0 0,-1-1 0,0 1 0,0 0-1,1-1 1,-1 1 0,0 0 0,1 0-1,-1 0 1,0-1 0,1 1 0,-1 0 0,0 0-1,1 0 1,-1 0 0,0 0 0,1-1-3,2 7 1,-1 13-26,-2-17 30,0 6 18,1 0 0,0 0-1,0-1 1,1 1 0,0 0 0,0-1-1,1 1 1,0-1 0,0 1 0,1-1-1,0 0 1,0-1 0,1 2-23,1 0 3,0-1 1,1 1-1,0-1 1,0-1-1,0 1 1,1-1-1,0 0 1,0-1-1,1 0 1,4 2-4,-10-6-125,-1 0 0,1 0 0,-1 0 0,1-1 0,-1 1 0,1-1 0,-1 0 0,1 1 125,-2-1-288,0 0-1,0 0 0,0 0 0,0 0 0,0-1 0,0 1 0,0 0 0,0 0 0,0-1 0,0 1 0,0 0 1,0-1-1,0 1 0,0-1 0,0 1 0,0-1 0,-1 0 0,1 1 0,0-1 0,0 0 0,0 0 289,3-6-896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5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18 12928,'-9'-3'4831,"9"6"-3775,0-3 1216,0 0 224,0 0-928,0 0-320,9 0-608,3 0-192,5-3-256,6-1-128,6 1 32,-1 0-224,-4-2 32,-1 5-2432,-2 0-1024,-9 5 1792,-5 1 864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5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15232,'0'-4'5695,"8"4"-4415,4-3 352,0 0-128,4-4-768,8 2-128,4-2-320,5 1-128,-5-2-64,-4 4-1152,-4 1-384,0 0 640,-8-2 384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6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19 9088,'-3'-9'3490,"2"4"-433,0 2 2033,1 2-3261,0 1-1717,0 0 1,-1 0-1,1 0 0,0 0 1,0 0-1,-1 0 0,1 1 1,0-1-1,0 0 0,0 0 1,-1 0-1,1 0 0,0 1 1,0-1-1,0 0 0,-1 0 1,1 0-1,0 1 0,0-1 1,0 0-1,0 0 0,0 0 1,0 1-1,0-1 0,0 0 1,-1 0-1,1 1 0,0-1 1,0 0-1,0 0 0,0 1 1,0-1-113,0 13 13,0-4 278,-3 52 330,3 23-621,2-60 89,0 0 0,1-1 0,2 1 0,0-1 0,2 3-89,0 1-283,-5-19-10,0 0 0,1 0-1,-1 0 1,1-1 0,1 2 293,-4-9-121,0 0-1,0 0 1,0 0-1,0 0 1,0 0 0,0 0-1,0 0 1,1 0 0,-1-1-1,0 1 1,0 0 0,0 0-1,0 0 1,0 0 0,0 0-1,0 0 1,0 0 0,0 0-1,0 0 1,0 0-1,0 0 1,0 0 0,0-1-1,0 1 1,0 0 0,1 0-1,-1 0 1,0 0 0,0 0-1,0 0 1,0 0 0,0 0-1,0 0 1,0 0 0,0 0-1,0 0 1,1 0-1,-1 0 1,0 0 0,0 0-1,0 0 1,0 0 0,0 0-1,0 0 1,0 0 0,0 0-1,0 0 1,1 0 0,-1 0-1,0 0 1,0 0-1,0 1 1,0-1 0,0 0-1,0 0 1,0 0 0,0 0-1,0 0 1,0 0 0,0 0-1,0 0 1,0 0 0,0 0-1,0 0 1,1 0 0,-1 1 121,1-11-7204,-1 9 5660,3-12-2573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6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47 12544,'-12'3'4639,"12"1"-3583,3-4 512,-3 0 96,9 0-480,3 0-32,4-4-384,8 1-128,4 0-384,5-2-32,-2-2 0,2 4-96,-5-5-32,0 1-736,-8 1-384,-4 2-1792,0 1-832,-11 3 1921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8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51 14848,'-12'3'5535,"12"-3"-4319,-5 0 960,5 0 64,0 0-896,0 0-192,0 0-640,0-3-160,5-4-224,-2-1-160,6 1 0,-2 1-1440,2-2-640,3 1 1024,4-1 512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38.7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2 7552,'-1'0'211,"1"0"0,0 0 0,0 0 0,0 0 0,-1-1 0,1 1 0,0 0 0,0 0 1,-1 0-1,1 0 0,0 0 0,0 0 0,0 0 0,-1 0 0,1 0 0,0 0 0,0 0 0,-1 0 0,1 0 0,0 0 1,0 0-1,-1 0 0,1 0 0,0 0 0,0 0 0,-1 0 0,1 0 0,0 1 0,0-1 0,0 0 0,-1 0 0,1 0 1,0 0-1,0 0 0,0 1 0,0-1 0,-1 0-211,5 9 7321,2 3-7631,5 24 1214,23 69-784,-33-101-443,1 0 0,-1 0 0,0 0-1,0 0 1,-1 0 0,1 0 0,-1 2 323,0-6-7573,-2-5 1349,2-1 2438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9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37 6272,'24'-19'9573,"-12"9"-3424,-7 7-4872,1 0-73,-10 1 331,3 2-1442,0 1 0,0-1 0,0 0 0,0 1 0,1-1 1,-1 1-1,0-1 0,0 1 0,0-1 0,0 1 0,1 0 0,-1-1 0,0 1 0,0 0 1,1 0-1,-1-1 0,0 2-93,-11 16 23,11-15 56,-14 23-49,1 2 0,1 0 0,-3 13-30,-25 90-95,37-117 70,-3 9-240,2 1 0,-3 20 265,8-43-92,0 0 0,0 0 0,0 1-1,0-1 1,0 0 0,0 0 0,0 1 0,0-1-1,0 0 1,1 0 0,-1 1 0,1 0 92,4 0-1712,3-8-227,-5 2 250,0-1-1,0 1 1,0 0 0,-1-1 0,0 0-1,1 1 1,-1-1 0,1-5 1689,1-11-3616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9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23 12672,'-1'-10'2659,"1"1"2912,1 8-5265,-1 1 0,1 0 0,0-1 0,0 1 0,0 0 0,-1-1-1,1 1 1,0 0 0,0 0 0,0 0 0,0 0 0,-1 0 0,1 0 0,0 0 0,0 0 0,0 0-306,0 0 67,1 0 1,-1 1-1,0-1 1,1 1 0,-1-1-1,0 1 1,1-1 0,-1 1-1,0 0 1,0 0 0,0-1-1,0 1 1,0 0-1,0 0 1,0 0 0,0 0-1,0 0 1,0 0 0,0 1-1,-1-1 1,1 0-1,0 0 1,-1 1-68,4 4 141,-2 1-1,1-1 0,-1 1 1,1 2-141,10 36 360,20 74 37,17 26-397,-17-59-475,-32-77-1676,-7-16-5887,-1-2 2820,3 6 4045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9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71 10496,'-4'-10'4693,"2"9"50,1-1 3601,3 3-8263,1 0-1,-1 0 0,1-1 0,0 0 0,-1 1 0,1-1 0,0 0 0,-1 0 0,1 0 0,-1 0 0,1-1 0,0 1 0,-1-1 0,2 0-80,4 0 90,32-8-1019,-1-1-1,31-13 930,-44 14-2375,-22 8 1713,0-1 1,1 1 0,-1 0-1,1 0 1,-1 1 0,0-1-1,1 1 1,1 0 661,10 3-1051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17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0 7296,'-1'0'286,"1"0"1,-1 1 0,1-1-1,-1 0 1,1 0 0,-1 0-1,1 0 1,-1 1-1,1-1 1,0 0 0,-1 0-1,1 1 1,-1-1-1,1 0 1,0 1 0,-1-1-1,1 0 1,0 1 0,-1-1-1,1 1 1,0-1-1,0 0 1,-1 1 0,1-1-1,0 1-286,-3 5 3890,-6 2 544,8-8-4305,0 1-1,1-1 1,-1 1-1,0-1 1,1 0-1,-1 1 1,1-1-1,-1 1 1,1-1-1,-1 1 1,1-1 0,-1 1-1,1 0 1,-1-1-1,1 1 1,0 0-1,-1-1 1,1 1-1,0 0 1,0-1-1,-1 1 1,1 0 0,0 0-1,0-1 1,0 1-1,0 1-128,0-2 25,0 1 0,1 0 0,-1 0-1,0 0 1,1 0 0,-1 0 0,1 0-1,-1 0 1,1 0 0,-1-1 0,1 1-1,0 0 1,-1 0 0,1-1 0,0 1 0,0 0-1,-1-1 1,1 1 0,0-1 0,0 1-1,0-1 1,0 1 0,0-1 0,-1 0 0,1 1-1,0-1 1,0 0 0,0 0 0,1 0-25,3 2 21,0-1 1,0-1 0,1 1 0,4-1-22,68-3-851,1-4 0,46-12 851,-98 19-4869,-25 0 4282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0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6 7808,'0'-1'239,"-1"1"0,1-1 1,-1 1-1,1 0 0,-1-1 1,1 1-1,-1-1 0,1 1 0,-1 0 1,0-1-1,1 1 0,-1 0 1,1 0-1,-1 0 0,0-1 0,1 1 1,-1 0-1,0 0 0,1 0 1,-1 0-1,0 0 0,1 0 0,-1 0 1,0 0-1,1 0 0,-1 1 1,0-1-1,1 0 0,-1 0 1,1 1-1,-1-1 0,0 0 0,1 1 1,-1-1-240,-1 2 1057,0 1 0,0-1 1,0 0-1,1 1 1,-1-1-1,1 1 0,-1 1-1057,-3 6 393,-4 7 17,1 0-1,1 0 1,0 1 0,2 0-1,0 0 1,0 3-410,-5 38 372,0 16-372,4-20 45,1 5-158,3-37-152,0 0 0,-1 1 1,-1 0 264,4-21-3466,3-8 1092,5-11-1690,21-41-4389,-9 24 6800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1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7 13056,'-5'-2'1749,"-10"-2"2533,15 10 348,4 6-3068,0-4-1247,1 0 0,0 0 0,0-1 0,0 1 1,1-1-1,1 0 0,4 4-315,21 26 285,-15-10-253,-1 2 0,-1 0 0,-2 1 1,9 29-33,3 4-529,-7-11-760,-8-18-3070,-10-28 1982,0-6 2334,0 0 1,0 1-1,0-1 1,0 0 0,0 0-1,0 0 1,0 0 0,0 0-1,0 0 1,0 0-1,0 0 1,0 0 0,0 1-1,-1-1 1,1 0 0,0 0-1,0 0 1,0 0-1,0 0 1,0 0 0,0 0-1,0 0 1,0 0 0,-1 0-1,1 0 1,0 0-1,0 0 1,0 0 0,0 0-1,0 0 1,0 0 0,0 0-1,0 0 1,-1 0-1,1 0 1,0 0 0,0 0-1,0 0 1,0 0 0,0 0-1,0 0 1,0 0-1,0 0 1,-1 0 0,1-1-1,0 1 1,0 0 0,0 0-1,0 0 1,0 0-1,0 0 43,-7-6-895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1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23 13696,'-12'-8'5183,"12"8"-4031,5 0 576,-5 0 64,7 0-736,10 0-192,3-4-448,4 1-128,4 0-160,8 3-96,-3 0 64,2 0-2240,-2 0-960,-2-5 1568,-3 5 832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1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23 9984,'-6'-5'2266,"5"4"-1613,-1 0 0,1 0 0,0 0-1,0 0 1,0 1 0,0-1 0,-1 0 0,1 1 0,0-1 0,-1 0 0,1 1 0,-1 0-653,2 0 2560,0 0-432,0 0-720,0 0-486,1 0-469,42-4 41,5 0-3745,-42 4 1994,-4 0 753,-1-1 0,0 1 1,1 0-1,-1 0 0,1 0 1,-1 0-1,0 0 1,1 1-1,-1-1 0,0 0 1,1 0-1,-1 1 0,0-1 1,1 1-1,-1 0 0,0-1 1,0 1-1,1 0 0,-1-1 1,0 1-1,1 1 504,2 8-1509</inkml:trace>
  <inkml:trace contextRef="#ctx0" brushRef="#br0" timeOffset="1">22 156 12032,'-17'10'4479,"13"-10"-3487,4 3 1472,0-3 512</inkml:trace>
  <inkml:trace contextRef="#ctx0" brushRef="#br0" timeOffset="2">14 166 25503,'15'-4'1472,"6"1"-864,-2-5-384,2 1-96,3 4-704,0-5-256,-4 5-4160,0-1-1887,-4 1 3519,0-1 1696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2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12 12800,'-3'-6'4312,"3"5"-4116,0 1 0,0 0 0,0 0 1,0-1-1,0 1 0,0 0 0,-1 0 0,1-1 1,0 1-1,0 0 0,0 0 0,0-1 0,0 1 1,-1 0-1,1 0 0,0 0 0,0 0 0,0-1 1,-1 1-1,1 0 0,0 0 0,0 0 0,0 0 1,-1 0-1,1-1 0,0 1 0,0 0 0,-1 0 1,1 0-1,0 0 0,-1 0-196,1 10 3722,0-8-3316,0 9-35,-1 0 1,-1 0-1,0 2-371,-4 28 187,5 7-243,2 1-1,2-1 1,2 0-1,2 0 0,6 19 57,-12-61-180,1 0 0,0 0 0,0 0-1,1 0 1,0-1 0,-1 1 0,2-1-1,-1 1 1,1-1 0,2 2 180,-6-6-134,0-1-1,1 1 1,-1-1 0,0 0 0,1 1-1,-1-1 1,0 0 0,1 1 0,-1-1 0,0 0-1,1 1 1,-1-1 0,1 0 0,-1 0-1,1 0 1,-1 1 0,1-1 0,-1 0 0,1 0-1,-1 0 1,1 0 0,-1 0 0,1 0-1,-1 0 1,1 0 0,-1 0 0,1 0-1,-1 0 1,1 0 0,-1 0 0,0-1 0,1 1-1,-1 0 1,1 0 0,-1 0 0,1-1-1,-1 1 1,1 0 0,-1-1 0,0 1-1,1 0 1,-1-1 0,0 1 0,1 0 0,-1-1-1,0 1 1,0-1 0,1 1 0,-1 0-1,0-1 1,0 0 134,3-3-1946,-1-1 0,0 1 0,0-1 0,1-5 1946,-2 8-538,6-25-2763,-2-2 1600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2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76 13440,'-4'-3'1565,"-3"-3"216,1 4 3027,11 1-1231,5-5-2403,-3 2-560,13-5-309,0 1 0,1 1-1,0 0 1,1 2 0,-1 0-1,4 1-304,9 0-886,0 1-1,0 2 0,21 2 887,-51-1-395,25 3-3132,-28-2 3373,0-1 0,0 0-1,-1 0 1,1 0 0,0 0 0,0 1 0,0-1 0,0 0-1,0 1 1,-1-1 0,1 1 0,0-1 0,0 1 0,-1-1-1,1 1 1,0 0 0,-1-1 0,1 1 0,-1 0 0,1-1 0,-1 1-1,1 0 1,-1 0 0,1 0 0,-1-1 0,0 1 154,-2 10-982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2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44 10880,'-1'-1'727,"-11"-12"1921,11 13-2397,1 0-1,0-1 0,0 1 0,-1 0 1,1-1-1,0 1 0,0 0 1,-1-1-1,1 1 0,0 0 1,-1 0-1,1-1 0,0 1 0,-1 0 1,1 0-1,-1 0 0,1 0 1,0 0-1,-1-1 0,1 1 1,-1 0-1,1 0 0,0 0 1,-1 0-1,1 0 0,-1 0 0,1 0 1,0 0-1,-1 1-250,1-1 132,0 1 0,-1-1 0,1 1 0,0 0 0,0-1-1,0 1 1,0 0 0,0 0 0,0-1 0,0 1 0,0 0 0,0-1 0,0 1 0,0 0 0,0-1 0,0 1 0,0 0-1,1-1 1,-1 1 0,0 0 0,0-1 0,1 1 0,-1 0 0,1-1 0,-1 1 0,0-1 0,1 1 0,0-1-132,0 2 37,0-1 1,0 1-1,0-1 1,1 0 0,-1 0-1,1 0 1,-1 0-1,1 0 1,1 1-38,0-1 127,1 0 0,-1-1 0,1 1 1,-1-1-1,1 0 0,-1 0 0,1 0 0,-1-1 0,0 1 1,1-1-1,-1 0 0,1 0 0,-1 0 0,0 0 1,2-1-128,-2 1 10,0-1 0,-1 1 0,1 0 0,0-1 0,-1 0 1,1 0-1,-1 1 0,0-1 0,0-1 0,0 1 0,0 0 1,0-1-1,0 1 0,0-1 0,-1 1 0,1-1 0,-1 0 0,1-1-10,-2 0 114,-1-1-4640,0 4-358,0 6 2080,1 3 1380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2:39.1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56 12800,'0'-1'287,"-1"1"1,1 0 0,-1-1 0,1 1 0,0 0 0,-1-1 0,1 1 0,0-1-1,-1 1 1,1-1 0,0 1 0,-1-1 0,1 1 0,0 0 0,0-1-1,0 0 1,0 1 0,-1-1 0,1 1 0,0-1 0,0 1 0,0-1-1,0 1 1,0-1 0,0 1 0,0-1 0,0 1 0,1-1-288,-1-1 291,1 1 1,0 0-1,-1 0 0,1 0 1,0 0-1,0 0 0,0 0 1,0 0-1,0 0 1,0 0-1,0 0 0,0 0-291,5-3 402,0 1-1,1-1 1,-1 1-1,3-1-401,-5 2 38,1 1 0,-1-1 1,1 1-1,-1 0 0,1 0 0,-1 0 1,1 1-1,0 0 0,-1 0 0,1 0 1,0 0-1,-1 1 0,1-1 0,-1 1 1,1 1-1,-1-1 0,1 0 0,-1 1 0,0 0 1,0 0-1,0 0 0,0 1 0,0-1 1,0 1-1,-1 0 0,1 0 0,-1 0 1,0 1-1,0-1 0,0 1 0,0 0 1,0 0-1,-1 0 0,0 0 0,0 0 1,0 0-1,0 0 0,-1 1 0,0-1 1,0 1-1,1 4-38,-2-6 49,0 1-1,0-1 1,0 1 0,0 0 0,-1-1-1,1 1 1,-1 0 0,0-1 0,0 1-1,0-1 1,-1 0 0,1 1 0,-1-1-1,0 0 1,1 0 0,-2 0 0,1 0-1,0 0 1,-1 0 0,1-1 0,-1 1-1,0-1 1,1 0 0,-1 0 0,-1 1-49,-9 4 149,0 0 1,0-1 0,-1 0 0,1 0 0,-9 0-150,16-4-59,-5 3 405,11-3-2211,15 0-3510,-5-2 4429,6 3-206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3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62 15104,'0'0'113,"0"0"1,0 1 0,-1-1-1,1 0 1,0 0 0,0 0 0,0 0-1,0 0 1,0-1 0,0 1 0,0 0-1,0 0 1,-1 0 0,1 0-1,0 0 1,0 0 0,0 0 0,0 0-1,0 0 1,0 0 0,0 0 0,0 0-1,0 0 1,0 0 0,-1 0 0,1 0-1,0 0 1,0-1 0,0 1-1,0 0 1,0 0 0,0 0 0,0 0-1,0 0 1,0 0 0,0 0 0,0 0-1,0 0 1,0-1 0,0 1-1,0 0 1,0 0 0,0 0 0,0 0-1,0 0 1,0 0 0,0 0 0,0 0-1,0-1 1,0 1 0,0 0-1,0 0 1,0 0 0,0 0 0,0 0-1,0 0 1,0 0 0,1 0 0,-1 0-114,9-4 3278,13-3-1587,-1-2-1473,1 0-1,-1 2 0,2 1 1,-1 1-1,0 1 1,1 0-1,4 2-217,-6 1-3622,-1 0 0,17 3 3622,-35-2-544,-1 0 0,1 1 0,0-1 0,-1 1 1,1-1-1,-1 1 0,1-1 0,-1 1 0,1 0 0,-1 0 1,0 0-1,1 0 0,-1 0 0,0 0 0,1 1 544,-1-1-178,11 9-1475</inkml:trace>
  <inkml:trace contextRef="#ctx0" brushRef="#br0" timeOffset="1">563 140 15872,'-17'-3'5887,"26"3"-4575,-13 0 384,4 0-64,0 0-736,0 0-128,0-3-448,0-2-192,4 2-96,4-4-256,-1-1 0,2 1-1952,-2 4-864,2 0 1568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03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49 12032,'0'-1'400,"1"0"0,-1-1 0,0 1 0,0-1 0,1 1 0,-1 0 0,0-1 0,0 1 0,-1-1 0,1 1 0,0 0 0,0-1 0,-1 1 0,1-1 1,0 1-1,-1 0 0,0 0 0,1-1 0,-2 0-400,1 0 484,-1 1 1,1-1-1,-1 1 0,0 0 1,0 0-1,0-1 1,0 1-1,0 1 0,0-1 1,0 0-1,0 0 0,0 1 1,-2-1-485,-5-1 187,1 1 0,-1 0 0,1 0 0,-1 1 0,1 0 1,-1 0-1,0 1 0,1 0 0,0 1 0,-1 0 0,1 0 0,0 1 0,0 0 0,0 0 0,0 1 1,0 0-1,1 0 0,-4 3-187,1 0 54,1 1 0,0-1 1,0 1-1,0 1 1,1-1-1,1 2 0,-1-1 1,2 1-1,-1 0 0,1 0 1,1 1-1,0 0 0,0 0-54,3-5-57,0 1 0,0-1 0,1 1 0,0-1-1,1 1 1,-1 0 0,1-1 0,1 7 57,-1-12-23,0 1 0,1 0 0,-1-1 0,0 1 0,1-1 1,-1 1-1,1-1 0,0 1 0,-1-1 0,1 1 0,0-1 0,0 1 1,0-1-1,0 0 0,0 0 0,1 1 23,-1-1-12,0-1 1,0 1-1,1 0 0,-1-1 0,0 0 1,0 1-1,1-1 0,-1 0 0,0 1 1,1-1-1,-1 0 0,0 0 0,1 0 1,-1 0-1,0 0 0,1-1 1,-1 1-1,0 0 0,1-1 0,-1 1 1,0-1-1,0 1 0,1-1 12,8-4-15,1 0 1,-1-1-1,0 0 0,0 0 1,-1-2-1,0 1 0,0-1 1,5-6 14,15-18 112,17-25-112,-35 42 53,-8 10-7,0 1 0,0-1 0,0 1 0,1 0-1,1-1-45,-4 20 43,-1-11-5,0 19 8,0 0 0,1-1-1,2 1 1,0 0 0,6 20-46,-3-25-57,0-1 0,0-1 1,4 5 56,-8-17-38,0 0 0,0 0 0,1 0 1,-1-1-1,1 1 0,0-1 1,0 1-1,0-1 0,1 0 0,-1 0 1,1-1-1,-1 1 0,1-1 1,0 1-1,3 0 38,-6-3-96,0 1-1,0-1 1,0 0 0,0 0-1,-1 0 1,1 1 0,0-1 0,0 0-1,0 0 1,0 0 0,0-1-1,0 1 1,0 0 0,-1 0-1,1 0 1,1-1 96,-2 1-295,1-1 0,0 1 0,0-1 1,-1 1-1,1-1 0,0 1 0,-1-1 0,1 0 0,-1 1 0,1-1 0,-1 0 0,1 1 0,-1-1 0,1 0 1,-1 0-1,0 0 0,1 0 0,-1 1 0,0-1 0,0 0 0,0 0 0,1 0 0,-1 0 0,0 0 0,0 1 0,0-1 1,0 0-1,-1 0 0,1 0 0,0 0 0,0 0 0,0 0 0,-1 1 0,1-1 295,-5-10-1418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18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40 7808,'-3'-13'3174,"0"-4"2227,5 8 1623,-2 9-6924,0 0 0,0 0 0,0 0 0,-1 0 0,1 0 0,0 0 0,0 0 0,0 0 0,0 0 0,0 0 0,0 0 0,0 0 0,0 0 0,0 0 0,0 0 0,0 0 0,0 0 0,0 0 0,-1 0 0,1 0 0,0 0 0,0 0 0,0 0 0,0 0 0,0 0 0,0 0 0,0-1-100,0 2 37,-1 0-1,1 0 1,-1 0 0,1-1-1,0 1 1,0 0 0,-1 0-1,1 0 1,0 0 0,0-1-1,0 1 1,0 0 0,0 0-1,0 0 1,0 0 0,0 0 0,0 0-1,0 0-36,5 21 74,2 4-50,-2 1-1,-1 0 0,0 27-23,-4-21 624,0-19-4457,0-9-2142,0-1-3822,0-14 5707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9:18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14336,'0'0'515,"2"0"6466,4 1-3376,20 2-1859,50-8-1181,-57 3-583,0-1 0,0-1 0,3-1 18,29-10-3018,-46 13 2469,32-12-11824,-24 11 7979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09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45 416 8832,'-18'0'5930,"17"0"-3946,1 0-181,0 14 1951,0-11-3649,1 1 1,-1-1-1,1 0 0,-1 0 0,1 0 0,0 0 0,0 0 0,1 0 0,-1 0 1,1 0-1,-1 0 0,1 0 0,0-1 0,0 1 0,0-1 0,0 1 0,1-1 1,-1 0-1,1 0 0,0 0-105,4 4 64,0-2-1,1 1 1,0-1 0,0 0 0,0-1 0,6 2-64,-6-2 42,1-1 1,0-1 0,1 1 0,-1-2 0,0 1 0,0-1 0,0 0-1,1-1 1,-1 0 0,1-1-43,16-3 143,-1-2 0,23-8-143,-40 12 49,-1 0 0,1-1 0,0 0 1,-1 0-1,7-5-49,-10 6 33,-1 0 0,0 0-1,1 0 1,-1 0 0,0 0 0,-1-1 0,1 1 0,0-1 0,-1 0 0,0 0 0,1-3-33,-2 6 9,-1-1 0,1 1 0,-1-1-1,0 1 1,0-1 0,0 0 0,0 1 0,0-1-1,0 1 1,0-1 0,-1 0 0,1 1-1,0-1 1,-1 1 0,1-1 0,-1 1 0,0-1-1,0 1 1,1 0 0,-1-1 0,0 1 0,0 0-1,0-1 1,0 1 0,-1-1-9,-4-3 18,0 0 1,0 0-1,0 1 1,-5-3-19,9 5 5,-27-13-14,0 1 1,-1 1-1,-1 1 0,1 2 1,-6 0 8,-17-6 0,-4-5 0,52 19 7,0 0-1,0 0 0,0-1 1,0 0-1,0 0 0,1 0 0,0 0 1,-1-1-1,1 0 0,0 0-6,3 2 3,-1 0 0,1 1 0,0-1-1,0 0 1,0 0 0,0 0-1,0 0 1,1 0 0,-1-1-1,1 1 1,-1 0 0,1 0-1,0 0 1,0 0 0,0 0 0,0-1-1,0 1 1,0 0 0,1 0-1,-1 0 1,1 0 0,-1-1-1,1 1 1,0 0 0,0 0 0,0 0-3,3-6 0,1 0 1,0 1-1,0 0 1,0 0 0,1 0-1,1 0 1,-1 1 0,1 0-1,0 1 1,0-1-1,0 1 1,1 0 0,0 1-1,1 0 0,15-8 26,1 1-1,1 2 1,20-5-26,-26 8-170,0 1 1,0 2 0,1 0-1,0 1 1,14 0 169,23 7-7265,-37 2-750,-14-4 6516,6 1-357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0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 13056,'-10'-10'4202,"10"10"-4128,0 0-1,0 0 1,0 0 0,0 0-1,-1 0 1,1 0 0,0 0-1,0-1 1,0 1 0,0 0-1,0 0 1,-1 0 0,1 0-1,0 0 1,0 0 0,0 0-1,0 0 1,0 0 0,-1 0-1,1 0 1,0 0 0,0 0-1,0 0 1,0 0-1,-1 0 1,1 1 0,0-1-1,0 0 1,0 0 0,0 0-1,0 0 1,0 0 0,-1 0-1,1 0 1,0 0 0,0 0-1,0 1 1,0-1 0,0 0-1,0 0 1,0 0 0,0 0-1,0 0 1,0 0 0,-1 1-1,1-1 1,0 0 0,0 0-1,0 0 1,0 0-1,0 0 1,0 1 0,0-1-1,0 0 1,0 0 0,0 0-1,0 0 1,0 0 0,0 1-1,0-1 1,1 0 0,-1 0-1,0 0 1,0 0-74,-1 11 982,62 340 581,-38-202-1237,-7-37-2860,-15-110 1942,-1 0 1,0 0-1,1 1 1,0-1-1,-1 0 1,1 0 0,0 0-1,0 0 1,0 0 591,-1-2-117,1 0 1,-1 1 0,0-1-1,0 0 1,0 0 0,0 0-1,0 0 1,0 0-1,1 0 1,-1 0 0,0 0-1,0 0 1,0 0 0,0 0-1,0 0 1,1 1 0,-1-1-1,0 0 1,0 0 0,0 0-1,0 0 1,0 0 0,1 0-1,-1 0 1,0 0-1,0-1 1,0 1 0,0 0-1,1 0 1,-1 0 0,0 0-1,0 0 1,0 0 0,0 0-1,0 0 1,0 0 0,1 0-1,-1 0 117,7-12-2159,-3-4 1162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31 13056,'-10'-21'4287,"10"21"-4207,0 0-1,0-1 1,-1 1-1,1 0 1,0 0-1,0 0 1,0-1-1,0 1 1,0 0-1,0 0 1,-1-1-1,1 1 1,0 0-1,0 0 1,0-1-1,0 1 1,0 0 0,0 0-1,0-1 1,0 1-1,0 0 1,0 0-1,0-1 1,0 1-1,1 0 1,-1 0-1,0-1 1,0 1-1,0 0 1,0 0-1,0-1 1,0 1-1,1 0 1,-1 0-1,0 0 1,0-1-1,0 1 1,1 0-80,8 0 2002,-3 1-1330,27 0 147,0 0 0,8 3-819,-31-2 22,0-1 1,0 2-1,-1-1 1,1 1-1,-1 0 1,1 1-1,-1 0 1,0 1-1,3 2-22,-11-6 16,0 0 0,0 0 0,0 0 0,0-1 0,0 1 0,0 1 0,0-1 0,0 0 0,-1 0 0,1 0 0,0 0 0,-1 0 0,1 1 0,-1-1 0,1 0 0,-1 0 0,0 1 0,0-1 0,1 0 0,-1 1 0,0-1 0,0 0 0,0 1 0,-1-1 0,1 0 0,0 1 0,0-1 0,-1 0 0,1 1 0,0-1 0,-1 0-1,0 0 1,1 0 0,-1 1 0,0-1-16,-3 6 81,0 0-1,-1 0 1,0-1-1,0 0 1,-3 2-81,2 0 14,-30 28-8,27-29-184,1 1 1,0 0 0,0 1-1,-3 6 178,10-15-90,1 1 0,-1-1 0,1 1 0,0-1 1,-1 1-1,1-1 0,0 1 0,-1 0 0,1-1 0,0 1 0,0 0 0,-1-1 0,1 1 0,0 0 0,0-1 0,0 1 0,0 0 90,1-1-90,-1 1-1,1-1 1,-1 0-1,1 1 1,0-1-1,-1 0 1,1 0-1,0 1 1,-1-1-1,1 0 1,0 0-1,-1 0 1,1 0-1,0 0 1,-1 0-1,1 0 1,0 0-1,-1 0 1,1 0-1,0-1 1,-1 1-1,1 0 1,0 0-1,-1-1 91,44-8-1291,20-5 587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10 14592,'-5'-2'1348,"1"1"0,-1-1 0,0 1 1,0 0-1,1 0 0,-4 0-1348,1 0 949,0 1 0,1 0-1,-1 1 1,-3 0-949,-3 1 297,0 1 0,0 1-1,1 0 1,-9 4-297,9-3 39,0 1-1,0 0 1,1 0-1,-3 3-38,11-7-13,0 1-1,0-1 1,0 1-1,0-1 0,1 1 1,-1 0-1,0 0 0,1 0 1,0 0-1,0 1 0,0-1 1,0 0-1,1 1 0,-1 0 1,1-1-1,0 1 14,0-3-2,1 1 1,0-1-1,0 0 0,-1 0 1,1 1-1,0-1 0,0 0 1,0 0-1,1 1 0,-1-1 1,0 0-1,0 0 0,1 0 1,-1 1-1,1-1 0,-1 0 1,1 0-1,-1 0 0,1 0 1,-1 0-1,1 0 0,0 0 1,0 0-1,0 0 0,0 0 1,0 0-1,0 0 0,0-1 1,0 1-1,0 0 0,0-1 0,1 1 3,0 0-3,1 0 1,-1-1-1,1 1 1,0-1 0,-1 1-1,1-1 1,0 0-1,-1 0 1,1 0 0,0-1-1,-1 1 1,1-1-1,-1 1 1,1-1 0,2-1 0,20-9 76,0-1 0,13-9-75,-8 3-432,15-4 432,-44 21-223,1 1 0,-1-1 0,1 1 0,-1-1 1,0 1-1,1 0 0,-1 0 0,1-1 0,-1 1 0,1 0 0,-1 0 1,1 0-1,0 1 0,-1-1 0,0 0 0,1 1 0,-1-1 1,1 1-1,-1-1 0,1 1 0,-1-1 0,0 1 0,1 0 0,-1 0 1,0 0-1,0 0 0,0 0 0,1 0 223,9 9-747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57 14336,'-13'-19'2150,"9"13"-1025,-1-1 0,0 1 0,0 1 0,-4-5-1125,4 7 2810,4 7-1622,6 12-1005,-3-10 47,42 134-18,16 53-371,-54-170 18,10 37-665,-7-22-3292,-7-29 386,-4-6-5413,-4-3 4629</inkml:trace>
  <inkml:trace contextRef="#ctx0" brushRef="#br0" timeOffset="1">14 353 13056,'-13'4'4831,"13"-4"-3775,9 11 352,-2-4-128,10-4-672,-6 2-160,22-5-800,15 0-224,1-5-4895,-5 5-2081,-8 0 3744,-3 0 1920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13440,'0'-4'5087,"0"1"-3967,4 10 480,1 1-96,-1 2-512,-1 8-96,2 0-448,-1 7-192,-1 3-160,6 0-96,-4 2 32,-2-9-192,1-3 32,-4-8-2464,7-13-1152,5-4 1920</inkml:trace>
  <inkml:trace contextRef="#ctx0" brushRef="#br0" timeOffset="1">113 5 14464,'-16'-5'5343,"13"10"-4127,-6-2 416,9 4-128</inkml:trace>
  <inkml:trace contextRef="#ctx0" brushRef="#br0" timeOffset="2">101 25 24159,'21'11'-608,"-6"-4"224,1 1-3424,9 2-1407,-5-3 2655,3 1 1280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1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11 9600,'-4'-4'1720,"-4"-3"2997,8 7-2483,-1 5 1318,-18 155-181,16-123-3337,1 0-1,2 0 1,1 1 0,2-1 0,2 0 0,2 3-34,-6-31-475,-1 0 1,1 1 0,-2 4 474,1 3-3969,0-15 3318,0-1 542,0-1 0,0 0 0,0 0 0,0 0 0,0 1 0,0-1 0,0 0 0,0 0 0,0 0 0,0 1 0,0-1 0,0 0 0,0 0 0,0 0 0,0 1 0,0-1 1,0 0-1,0 0 0,0 0 0,0 1 0,0-1 0,1 0 0,-1 0 0,0 0 0,0 0 0,0 1 0,0-1 0,0 0 0,1 0 0,-1 0 0,0 0 0,0 0 0,0 0 0,0 0 0,1 0 0,-1 1 0,0-1 0,0 0 0,0 0 0,1 0 0,-1 0 0,0 0 0,0 0 0,0 0 0,1 0 0,-1 0 109,7 4-1221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2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12800,'-10'11'4840,"9"-10"-4363,0 0 1,0 1-1,0-1 0,-1 0 0,1 1 1,0-1-1,1 1 0,-1-1 0,0 1 1,0-1-1,0 3-477,1-2 312,-1 0 0,0-1 0,0 1-1,1 0 1,-1 0 0,-1 0 0,1 0 0,0-1 0,0 1 0,-1 0 0,0 0-312,2-2 31,-1 1 0,0 0 0,0 0 0,0 0 0,0 0 0,0 0 0,1 0 0,-1 0 0,0 0 0,1 1 0,-1-1 0,1 0 0,0 0 0,-1 0 0,1 1 0,0-1 0,-1 0 0,1 1 0,0-1 0,0 0 0,0 0 0,0 1 0,1-1 0,-1 0 0,0 1 0,0-1 0,1 0 0,-1 0 1,1 1-32,1 2 26,1 0 1,-1 0 0,1 0-1,0 0 1,0 0 0,0-1 0,0 0-1,1 0 1,-1 0 0,1 0 0,0 0-1,0-1 1,0 1 0,0-1 0,0 0-1,1 0 1,-1-1 0,1 1-1,-1-1 1,1 0 0,-1 0 0,1-1-1,0 1-26,3-1 62,-1 1-1,0-1 1,0 0-1,0 0 0,0-1 1,0 0-1,0 0 1,0-1-1,0 0 0,0 0 1,0-1-1,-1 0 1,1 0-1,-1 0 0,3-2-61,-9 4-32,1 1 0,0-1 0,-1 1 0,1-1 0,0 1 0,-1-1-1,1 1 1,-1-1 0,1 1 0,-1-1 0,1 0 0,-1 1-1,1-1 1,-1 0 0,1 0 0,-1 1 0,0-1 0,0 0 0,1 0-1,-1 1 1,0-1 0,0 0 0,0 0 0,0 0 0,0 1-1,0-1 1,0 0 0,0 0 0,0 0 0,0 0 0,0 1-1,-1-1 1,1 0 0,0 0 0,-1 1 0,1-1 0,0 0 0,-1 0-1,1 1 1,-1-1 0,1 1 0,-1-1 0,1 0 0,-1 1-1,0-1 1,1 1 0,-1-1 0,0 0 32,-1 0-352,1 0-1,-1 0 1,1 0-1,-1 0 1,0 0 0,1 1-1,-1-1 1,0 0-1,0 1 1,1-1 0,-1 1-1,0 0 1,0-1 0,0 1-1,0 0 1,1 0-1,-1 0 1,0 0 0,0 1-1,0-1 1,-1 1 352,-2 5-934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2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44 14592,'-24'-18'5439,"20"18"-4223,-1-4 864,5 4 32,0 0-960,0 0-288,9-3-480,7-2-128,-1 2-128,2-1-96,3 1 0,4 0-1248,-3 3-448,-6 0 832,1 6 416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30 9984,'-19'-29'6352,"19"29"-4390,0 0-229,0 8-1024,1 1 0,0 0 0,1-1 0,0 1 0,1 0-709,4 20 327,17 136 660,-5 15-987,-6-50-3840,-12-121 2787,0-1-1294,0-1-1,0 0 1,0 1 0,2 3 2347,4 2-3632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62 14720,'-16'-8'5439,"25"13"-4223,3-10 0,0 5-288,8-3-896,16 1-128,21-6 288,18-2 224,6-2-192,0 1-3008,-9 4-1312,-7 7 1985,-22 4 1023</inkml:trace>
  <inkml:trace contextRef="#ctx0" brushRef="#br0" timeOffset="1">753 227 14336,'-9'3'2124,"-1"0"0,1-1 1,-1 0-1,1 0 0,-10 0-2124,7-2 606,0 0 0,0-1 0,1 0-1,-1 0 1,-1-2-606,5 2 35,-1-1-1,1-1 0,-1 0 1,1 0-1,0 0 1,0-1-1,0-1 1,1 1-1,-1-1 1,1 0-1,0-1 1,0 0-1,1 0 0,-4-5-34,7 7-3,1 1-1,-1-1 1,1 0-1,1 1 1,-1-1-1,0 0 1,1 0-1,0 0 1,0 0-1,0-1 1,0 1-1,1 0 1,0 0-1,0-3 4,0 4-43,0 1-1,0-1 1,0 1 0,1-1 0,-1 1 0,1-1-1,0 1 1,0 0 0,0-1 0,0 1-1,0 0 1,0-1 0,1 1 0,-1 0-1,1 0 1,-1 0 0,1 1 0,0-1-1,0 0 1,-1 0 0,2 1 0,-1-1-1,0 1 1,0 0 0,0 0 43,2-1-261,0 0 0,0 1 0,1-1-1,-1 1 1,0 0 0,0 1 0,1-1 0,-1 1 0,1-1 0,-1 1 0,0 1 0,1-1 0,-1 1 0,0-1-1,3 2 262,16 7-4360,-1 5-3688,-9-6 5195,2-1 1381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 13312,'-1'-1'443,"0"1"1,0-1 0,0 0 0,0 1 0,0-1 0,0 0-1,0 1 1,-1 0 0,1-1 0,0 1 0,0 0 0,0-1 0,-1 1-1,1 0 1,0 0 0,-1 0-444,1 1 228,0-1-1,0 1 1,0-1 0,1 1-1,-1 0 1,0-1 0,0 1-1,1 0 1,-1-1 0,1 1-1,-1 0 1,1 0 0,-1 0-1,1 0 1,-1 0 0,1 0-1,0-1 1,-1 1 0,1 0-1,0 0 1,0 1-228,-2 4 54,1-1 0,-1 1 0,2 0 0,-1 0 1,1 0-1,-1-1 0,2 1 0,-1 0 0,1 0 0,0 0 0,0-1 0,1 3-54,-2-6-4,1 1 0,0-1 0,0 1 0,1-1 0,-1 0-1,0 1 1,1-1 0,0 0 0,-1 0 0,1 0 0,0 0 0,0 0-1,0-1 1,0 1 0,0 0 0,1-1 0,-1 0 0,0 1 0,1-1-1,-1 0 1,1 0 0,-1-1 0,1 1 0,0 0 0,-1-1 0,1 0-1,-1 1 1,2-1 4,4 0-2,1 0 1,-1-1-1,0 0 0,1 0 0,-1-1 0,0 0 1,0-1-1,0 0 0,0 0 0,-1 0 1,3-2 1,5-4-123,0 0 0,-1-1 0,0 0 0,-1-1 0,1-1 123,-3 5-263,-11 6 257,0 1-1,0 0 0,1 0 1,-1 0-1,0 0 0,0 0 1,0 0-1,0 0 0,1 0 1,-1 0-1,0 0 0,0 0 1,0 0-1,1 0 0,-1 1 1,0-1-1,0 0 0,0 0 1,0 0-1,0 0 0,1 0 1,-1 0-1,0 0 0,0 0 1,0 0-1,0 1 0,0-1 1,0 0-1,1 0 0,-1 0 1,0 0-1,0 0 0,0 1 1,0-1-1,0 0 7,1 2-49,-1 1 0,0-1 0,0 1-1,0-1 1,0 0 0,0 1 0,0 1 49,0 18-120,0-21 103,0 0 0,1 0 0,-1 1 0,1-1 0,0 0 0,-1 0 1,1 0-1,0 0 0,0 0 0,-1-1 0,1 1 0,0 0 1,0 0-1,0 0 0,0-1 0,0 1 0,0 0 0,0-1 0,0 1 1,1-1-1,-1 1 17,2-1 0,0 1 1,-1-1 0,1 1-1,0-1 1,0 0 0,0 0 0,-1 0-1,1-1 1,2 1-1,4-2 43,0-1 0,-1 0 0,1 0-1,-1 0 1,4-3-43,31-22 142,-34 21-37,1 0-1,-1 1 1,1 1-1,9-4-104,-12 5 182,-7 4-172,0 0 0,1 0 0,-1-1 0,0 1 0,1 0-1,-1 0 1,0-1 0,0 1 0,1 0 0,-1 0 0,0 0 0,1 0 0,-1 0 0,0 0-1,1-1 1,-1 1 0,0 0 0,1 0 0,-1 0 0,0 0 0,1 0 0,-1 0 0,1 0 0,-1 0-1,0 1 1,1-1 0,-1 0 0,0 0 0,1 0 0,-1 0 0,0 0 0,0 0 0,1 1-1,-1-1 1,0 0 0,1 0 0,-1 1 0,0-1 0,0 0 0,1 0 0,-1 1 0,0-1 0,0 0-1,0 0 1,0 1 0,1-1 0,-1 0 0,0 1 0,0-1 0,0 0 0,0 1 0,0-1 0,0 0-1,0 1 1,0-1 0,0 1-10,2 7 88,0 1 0,-1 0 0,0 0-1,-1 0 1,0 6-88,0-5-461,0 0 0,0-1 0,1 1 0,1 0 0,1 3 461,2 6-4053,-3-11 2157,0-1 1,1 1-1,0 0 1,0-1-1,1 2 1896,11 15-1834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4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 11392,'-10'-13'3674,"8"11"-2005,2 2 267,9 13 2923,-5-4-4415,0 0 1,-1 0-1,2 9-444,3 7 102,68 215 33,-14-40-276,-45-140 104,-17-48-120,-3-9-101,-3-8-335,0-2 233,0-1 0,0-1 0,1 1 0,0-2 360,-20-34-741,-18-31-548,-9-29 1289,41 80 174,2 0 0,0-1 0,1 0 0,2 0-1,1-1 1,-2-19-174,7 38 45,-1 0 0,1 0 0,0 0 0,1-1-1,0 1 1,0 0 0,1-2-45,-1 6 11,0-1-1,1 1 1,-1 0 0,1 0 0,0 0-1,0 0 1,0 0 0,0 0 0,0 0-1,0 1 1,1-1 0,0 1 0,-1 0-1,3-2-10,0 1 4,0 0 0,0 1 0,0-1 0,0 1 0,0 0 0,0 0-1,1 1 1,-1 0 0,1 0 0,-1 0 0,1 0 0,0 1 0,-1 0 0,1 0-1,0 1-3,1-1 29,-1 1 0,1 1-1,0-1 1,-1 1 0,0 0-1,1 0 1,-1 1 0,0 0-1,0 0 1,0 1 0,5 3-29,-10-6 35,0-1 1,0 1 0,0 0-1,0 0 1,0 0-1,0 0 1,-1-1 0,1 1-1,0 0 1,0 0-1,-1 1 1,1-1 0,0 0-1,-1 0 1,1 0 0,-1 0-1,0 1 1,1-1-1,-1 0 1,0 0 0,0 1-1,1-1 1,-1 0 0,0 0-1,0 1 1,-1-1-1,1 0 1,0 2-36,-2 0 43,0 1 1,1-1-1,-1 1 0,-1-1 0,1 0 1,0 0-1,-1 0 0,0 1-43,-9 11-2005,11-14 1876,1-1-1,0 0 0,0 0 1,0 0-1,0 1 1,0-1-1,-1 0 0,1 0 1,0 1-1,0-1 1,0 0-1,0 1 0,0-1 1,0 0-1,0 0 0,0 1 1,0-1-1,0 0 1,0 0-1,0 1 0,0-1 1,0 0-1,0 1 1,0-1-1,0 0 0,1 0 1,-1 1-1,0-1 0,0 0 1,0 0-1,0 1 1,0-1-1,1 0 0,-1 0 130,1 1-227,0-1 0,-1 1-1,1-1 1,0 1 0,0-1 0,0 0-1,0 0 1,0 1 0,0-1-1,0 0 1,0 0 0,0 0 0,0 0-1,0 0 228,20-2-890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75 14336,'-1'-2'2801,"-8"-9"5882,-1 1-5966,9 10-2717,1 0-1,0 0 1,0 0 0,-1-1-1,1 1 1,0 0-1,-1 0 1,1 0 0,0 0-1,-1-1 1,1 1-1,-1 0 1,1 0 0,0 0-1,-1 0 1,1 0-1,0 0 1,-1 0 0,1 0-1,0 0 1,-1 0 0,1 0-1,-1 1 1,1-1-1,0 0 1,-1 0 0,1 1 29,-1-1 1,1 1-1,-1 0 1,1-1-1,-1 1 1,1 0-1,-1 0 1,1-1-1,0 1 1,0 0-1,-1 0 1,1-1-1,0 1 1,0 0-1,0 0 1,0 0-1,0 0-29,0 1 2,0 0-1,0 0 0,0 0 1,0 0-1,1 0 1,-1 0-1,1 0 0,-1 0 1,1 0-1,0 0 0,-1-1 1,1 1-1,0 0 0,1 0 1,-1-1-1,0 1 0,0-1 1,1 1-1,-1-1 0,0 0 1,1 1-1,0-1 0,-1 0 1,1 0-1,0 0 0,-1 0 1,1 0-1,0 0 0,0-1 1,0 1-2,8 3 11,1-1-1,0 0 1,-1-1 0,10 2-11,-17-4 12,13 3 100,1-1 0,16-1-112,-26-1-22,1 0 0,-1-1 0,0 0 0,0 0 0,-1-1 0,1 0 0,0 0 0,0-1 22,-4 2-27,-1 0 0,1 0 0,-1-1 0,0 1-1,0-1 1,0 0 0,0 1 0,0-1 0,0 0-1,1-2 28,-2 3-5,0 0 0,0 0-1,-1-1 1,1 1 0,0 0-1,-1 0 1,0-1 0,1 1-1,-1 0 1,1-1 0,-1 1-1,0 0 1,0-1 0,0 1-1,0-1 1,0 1 0,0 0-1,0-1 1,-1 1 0,1 0-1,0-1 1,-1 1 0,1-1 5,-2-1 4,0 0 1,0 0-1,0 0 1,0 0-1,-1 0 1,1 1-1,-1-1 0,1 1 1,-1 0-1,-2-2-4,-34-21-882,33 22 504,3 1-891,0 0 0,-1 1 0,1-1 0,-1 1 1,1 0-1,-1 0 0,0 1 0,1-1 0,-1 1 0,0-1 0,0 1 1,-3 1 1268,9-1-2160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10880,'22'13'7405,"4"0"-3396,64 22-3428,-16-7 74,-73-28-599,-1 1 0,1-1 0,0 1 0,0-1 0,0 0 0,0 0 0,0 1 0,1-1 0,-1 0 0,0 0 0,0 0 0,0 0 0,0 0-56,-1 0 17,0 0 0,0 0 1,0-1-1,1 1 0,-1 0 1,0 0-1,0 0 1,0 0-1,0 0 0,0 0 1,1-1-1,-1 1 0,0 0 1,0 0-1,0 0 1,0-1-1,0 1 0,0 0 1,0 0-1,0 0 0,0 0 1,0-1-1,0 1 1,0 0-1,0 0 0,0 0 1,0-1-1,0 1 1,0 0-1,0 0 0,0 0 1,0-1-1,0 1 0,0 0 1,0 0-1,0 0 1,0-1-18,-14-23 809,8 15-744,3 3-16,1 0 0,-1 0 0,1 0-1,0-1 1,1 1 0,-2-7-49,0-6 17,2 15-14,1 1 1,0-1-1,0 1 1,0 0 0,0-1-1,0 1 1,1-1 0,0 1-1,-1 0 1,1-1-1,1 1 1,-1 0 0,0 0-1,1 0 1,0 0 0,-1 0-1,3-2-3,-2 1-42,1 0-1,1 0 1,-1 1-1,1-1 1,-1 1-1,1-1 1,0 1-1,0 0 1,0 1-1,1-1 1,-1 1 0,4-1 42,2-1-751,1 1 0,0 1 0,-1 0 0,1 0 0,0 1 0,0 1 1,0 0 750,29 1-6349,14 4 6349,5 1-1456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5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254 427 14848,'-22'4'5408,"-22"6"-646,4-1-3281,22-5-1185,0 1 1,1 0-1,0 1 0,0 0-296,1 2 3,12-7-14,-1 1-1,1 0 1,0 0-1,0 0 0,0 0 1,0 1-1,0 0 1,1 0-1,-4 3 12,7-6-1,0 0 0,0 0-1,-1 1 1,1-1 0,0 0 0,0 1-1,0-1 1,0 0 0,-1 1 0,1-1-1,0 1 1,0-1 0,0 0-1,0 1 1,0-1 0,0 0 0,0 1-1,0-1 1,0 1 0,0-1 0,0 0-1,0 1 1,1-1 0,-1 0 0,0 1-1,0-1 1,0 0 0,0 1 0,1-1-1,-1 0 1,0 1 0,0-1-1,0 0 1,1 0 0,-1 1 0,0-1-1,1 0 1,-1 1 1,15 5-16,-7-4 16,0 0 0,0-1 0,1-1 0,-1 0 0,1 0 0,-1 0 0,7-2 0,5-1 0,0-1 0,18-7 0,-20 5-96,-1 0-1,0-1 1,-1-1-1,0-1 1,0 0-1,-1-1 1,0-1-1,0-1 97,-5 4-88,-1-1-1,0 0 1,0-1 0,-1 0-1,-1 0 1,1-1 0,-2 0-1,1 0 1,-1 0 0,-1-1-1,3-10 89,-4 10 4,-1 0 0,-1-1 0,0 1 1,-1 0-1,0-1 0,-1 1 0,0-1 0,-1 1 0,0 0 0,-1-1 0,-1 1 0,0 0 0,0 0 0,-1 0 0,-1 1 0,0-1 1,-2-2-5,-2-4 145,4 8-13,0 1 0,-1-1 0,0 1 0,0-1 0,-1 2-132,6 7 7,1 1 0,-1-1 0,1 1 0,0-1 0,-1 1 1,1-1-1,-1 1 0,1 0 0,-1-1 0,1 1 0,-1 0 0,1-1 0,-1 1 0,0 0 0,1 0 1,-1-1-1,0 1-7,1 0 0,0 0 1,-1 0-1,1 1 1,0-1-1,0 0 1,0 0-1,-1 0 0,1 0 1,0 1-1,0-1 1,0 0-1,0 0 1,-1 0-1,1 0 1,0 1-1,0-1 1,0 0-1,0 0 1,0 1-1,0-1 1,0 0-1,0 0 1,0 1-1,0-1 0,0 0 1,0 0-1,0 0 1,0 1-1,0-1 0,2 25-27,6 10 24,1-1 1,2 1 0,9 16 2,12 22 1,6 4-1,-9-22-1082,37 76-3553,-50-97 3856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31 11904,'1'4'6419,"2"4"-4151,6 16-764,50 187-16,22 108-1653,-81-318 159,2 7-224,0 1 1,0 0 0,-1-1 0,0 1 0,-1 0 0,0 0-1,-1 5 230,1-14-29,0 0 0,0 0 0,0 0 0,0 1-1,0-1 1,0 0 0,0 0 0,0 0 0,0 0 0,0 0-1,0 1 1,0-1 0,0 0 0,0 0 0,0 0 0,0 0-1,0 0 1,0 0 0,-1 1 0,1-1 0,0 0 0,0 0-1,0 0 1,0 0 0,0 0 0,0 0 0,0 0 0,-1 0-1,1 0 1,0 0 0,0 0 0,0 0 0,0 1-1,0-1 1,0 0 0,-1 0 0,1 0 0,0 0 0,0 0-1,0 0 1,0 0 0,0 0 0,-1 0 0,1 0 0,0 0-1,0-1 1,0 1 0,0 0 0,0 0 0,0 0 0,-1 0-1,1 0 30,-7-6-846,7 6 745,-9-9-493,1 0-1,1 0 0,0-1 0,0 0 0,0-1 595,-30-57-1875,31 56 1605,-13-28 281,0 0 1,3-2 0,-2-12-12,12 33 511,1 1 0,1-1 0,0 0 0,2 0-1,1 0 1,0 0 0,2 0 0,0-2-511,0 14 159,1 0 1,0 0-1,0 0 1,1 0-1,1 0 0,-1 0 1,1 1-1,0 0 1,1 0-1,0 0 0,1 0 1,-1 1-1,1 0 0,6-6-159,-8 10 44,0-1 0,0 1-1,1 0 1,-1 0 0,1 0-1,-1 0 1,1 1 0,0 0-1,0 0 1,0 0 0,0 1-1,0-1 1,0 1 0,1 1-1,-1-1 1,0 1-1,1 0 1,-1 0 0,0 0-1,1 1 1,-1-1 0,0 1-1,0 1 1,1-1 0,2 2-44,-4-1 43,1 0 1,-1 0 0,0 1-1,0-1 1,0 1 0,0 0 0,0 0-1,0 0 1,-1 0 0,0 1-1,0 0 1,0-1 0,0 1-1,0 0 1,-1 1 0,1-1 0,-1 0-1,0 1 1,-1-1 0,1 1-1,-1-1 1,0 1 0,0 0-1,0 0 1,-1-1 0,0 1 0,0 0-1,0 0 1,0 0 0,-1 0-1,0 4-43,-2-1 104,0 1 0,0-1 0,-1 0-1,0 0 1,-1 0 0,1-1 0,-1 0-1,-1 0 1,-4 5-104,-3 2 162,-2-1-1,0 0 1,-12 8-162,11-8 55,10-8-342,8-5-1054,18-9-1917,1 1 0,0 0 0,1 2 0,5 0 3258,6-3-1539,14-4-39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1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2 303 12672,'-1'-6'492,"1"1"0,-1 0 1,1-1-1,1 1 1,-1 0-1,1 0 1,0-1-1,0 1 0,0 0 1,1 0-1,0 0 1,2-5-493,3-4 779,0-1 1,1 1-1,1 0 1,0 0-1,1 1 1,10-10-780,-3 6 530,1 2-1,0 0 1,1 1-1,5-1-529,-13 8 73,0 0-1,0 1 1,1 1-1,0 0 1,0 1 0,1 0-1,-1 1 1,7-1-73,-13 3 15,-1 1 0,0-1 0,0 1 0,1 1 0,-1-1 1,0 1-1,0 0 0,2 0-15,-5 0 9,0-1 0,0 1 1,0 0-1,0 0 0,0 0 0,0 0 0,0 0 1,-1 1-1,1-1 0,0 0 0,-1 1 0,1-1 1,0 1-1,-1 0 0,0 0 0,1-1 0,-1 1 1,0 0-1,0 0 0,0 0 0,0 0-9,0 4 26,1-1-1,-1 1 1,0 0-1,-1-1 1,1 1-1,-1 0 1,0-1-1,0 1 0,-1 3-25,-1 2 7,0 0 0,0 0 0,-1-1-1,-2 6-6,0-5-17,0 0 0,0 0 0,-1 0-1,0-1 1,-1 0 0,0 0 0,-1-1 0,0 0 0,-3 3 17,-9 12-6,12-14 6,-1 0 0,-7 7 0,-28 27 0,34-34 0,10-9 1,-1 0-1,0-1 1,1 1 0,-1 0-1,1-1 1,-1 1 0,1 0-1,-1 0 1,1 0 0,0-1-1,-1 1 1,1 0-1,0 0 1,0 0 0,0 0-1,0 0 1,0-1 0,0 1-1,0 0 1,0 0 0,0 0-1,0 0 1,0 0-1,0 0 1,0-1 0,1 1-1,-1 0 1,0 0 0,1 0-1,-1-1 1,1 1 0,-1 0-1,1 0 1,-1-1-1,1 1 1,-1 0 0,1-1-1,0 1 1,-1-1 0,1 1-1,0 0 1,0-1 0,0 1-1,6 3 35,0 1 1,0-1-1,1 0 1,6 2-36,-1 0 60,12 5 19,-18-9-51,0 1 0,-1 0 0,1 0 0,-1 0-1,0 1 1,0 0 0,0 0 0,-1 1 0,5 3-28,5 8-352,-12-13-455,1-1 0,-1 0-1,0 0 1,0 0 0,1-1-1,-1 1 1,1-1 0,0 1 807,10 2-886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6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65 9728,'3'-1'625,"12"-6"1937,-6 2 1488,-7 0 1760,-4-3-3834,-5-2-914,5 8-949,0-1 1,0 1-1,0 0 1,-1 0 0,1 0-1,-1 0 1,0 0 0,1 1-1,-1-1 1,0 1 0,0 0-1,0 0 1,0 0 0,0 0-114,-3-1 82,1 1-1,-1 1 1,1-1 0,-1 1 0,1 0 0,-1 0 0,-4 2-82,-6 1 75,-1 0 0,1 2 0,1 0-1,-14 7-74,-3 1 161,-15 10-161,38-18-4,1 0 0,-1 1 0,1 0 0,0 0 1,0 1-1,0 0 0,-2 3 4,9-7-11,-1-1 1,0 0-1,1 1 1,0-1-1,-1 1 1,1 0-1,0 0 11,1-2-1,0-1 0,-1 1 0,1 0 0,0-1-1,0 1 1,0-1 0,0 1 0,0 0 0,0-1-1,0 1 1,0-1 0,0 1 0,0 0 0,0-1-1,0 1 1,0-1 0,0 1 0,1 0 0,-1-1-1,0 1 1,0-1 0,1 1 0,-1-1 0,0 1-1,1-1 1,-1 1 0,0-1 0,1 1 0,-1-1-1,1 1 1,-1-1 0,1 0 0,-1 1 0,1-1-1,-1 0 1,1 1 0,0-1 0,-1 0 0,1 0-1,-1 0 1,1 0 1,10 1 0,-1 0 0,1-1 0,0-1 0,-1 0 0,1 0 0,-1-1 0,8-2 0,23-7 41,1-2 0,29-14-41,14-5 41,-84 32-45,0 0 1,-1-1-1,1 1 0,0 0 1,0 0-1,-1-1 0,1 1 1,0 0-1,0 0 0,-1 0 1,1 0-1,0 0 0,0 0 1,0 0-1,-1 0 0,1 0 1,0 1-1,0-1 1,0 0-1,-1 0 0,1 1 1,0-1-1,-1 1 0,1-1 1,0 0-1,-1 1 0,1-1 1,0 1-1,-1 0 0,1-1 1,-1 1-1,1 0 4,1 2-66,-1 0 0,0 0 0,0 0-1,0 0 1,0 0 0,-1 1 0,1 1 66,-1-1-514,1 0 1,0 0 0,0 0 0,0 0-1,2 3 514,-3-6-284,1 0-1,-1 0 1,1 0 0,-1 0-1,1 0 1,0-1 0,-1 1-1,1 0 1,0 0 0,0 0-1,-1-1 1,1 1-1,0 0 1,0-1 0,0 1-1,0-1 1,0 1 0,0-1-1,0 1 1,0-1-1,0 0 1,0 0 0,0 1-1,0-1 1,0 0 0,0 0-1,1 0 1,-1 0 284,17-5-981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12544,'-15'-28'4735,"10"20"-3679,5 4 832,0 4 160</inkml:trace>
  <inkml:trace contextRef="#ctx0" brushRef="#br0" timeOffset="1">8 13 23679,'9'6'832,"2"19"-512,1 15-64,-7-1 32,-2-7-160,1 29-64,1 24-128,-2-30 32,-3-9-256,9-3-64,-5-7-1504,8-11-608,0-4-3743,7-18-1665,2 1 4096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62 15104,'-14'-46'4901,"9"31"-1578,5 15-3232,0 0 0,0 0 0,0 0 0,0 0 0,0 0 1,0 0-1,0 0 0,0 0 0,0 0 0,0 0 0,0 0 0,0 0 0,0 0 0,0 0 0,0 0 1,-1 0-1,1 0 0,0 0 0,0 0 0,0 0 0,0 0 0,0 0 0,0 0 0,0 0 0,0 0 1,0 0-1,0 0 0,0 0 0,0 0 0,0 0-91,3 18 1122,16 58-1045,-3 1 0,1 38-77,4 23-106,-17-114-72,7 40-1346,-8-24-2699,-3-39 3989,0 0-1,0 0 1,0 0-1,0 0 1,0 0 0,0 0-1,0 0 1,0 0-1,-1 0 1,1 0-1,0 0 1,-1 0 0,1 0-1,-1 0 1,1 0-1,-1-1 1,1 1-1,-1 0 1,0 0 0,1 0-1,-1-1 1,0 1 234,-13 1-981</inkml:trace>
  <inkml:trace contextRef="#ctx0" brushRef="#br0" timeOffset="1">60 365 12672,'-47'-21'4735,"38"18"-3679,6-1 768,3 4 128,7 0-864,14 0-288,6 0-416,-2 0-128,44-3-128,-17-2-32,23 2 32,19 0-992,-11 3-448,-10 0 576,-24 6 384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344 280 14080,'-49'11'10073,"36"-9"-8403,0-1 0,-10 0-1670,8-1 159,0 0 0,0-2 0,0 0 0,0 0 1,-4-3-160,11 3 31,0-1 1,0 0 0,0 0 0,0-1 0,1 0 0,0-1 0,-1 1-1,2-2 1,-1 1 0,-2-3-32,2 1 23,0 0 0,0-1 0,1 0 0,0 0 0,0-1 0,1 1 0,0-1 0,1-1 0,0 1 0,0-2-23,2 7-19,1 0 1,0 0-1,0 0 1,0-1 0,1 1-1,-1 0 1,1-1-1,0 1 1,0 0-1,1-1 1,-1 1-1,1 0 1,0 0-1,0-1 1,1 1-1,-1 0 1,1 0 0,0 0-1,0 0 1,0 1-1,0-1 1,1 0-1,-1 1 1,2-2 18,1 1-181,-1 0 1,1 0 0,-1 0-1,1 0 1,0 1-1,0 0 1,1 0 0,0 0 180,-3 2-149,0-1 1,0 1 0,1 0-1,-1 0 1,0 1 0,1-1-1,-1 1 1,0-1 0,1 1-1,-1 0 1,1 0 0,-1 1-1,1-1 1,0 1 148,-3-1-28,0 1 0,0-1 1,0 0-1,0 0 0,-1 1 0,1-1 0,0 1 1,0-1-1,-1 0 0,1 1 0,0-1 0,-1 1 1,1 0-1,0-1 0,-1 1 0,1-1 0,-1 1 1,1 0-1,-1 0 0,1-1 0,-1 1 0,0 0 1,1 0-1,-1 0 0,0-1 0,0 1 28,1 2-68,-1 0-1,0 1 0,0-1 0,0 0 1,0 0-1,-1 2 69,0 16-1190,1-20 1035,0-1 0,0 1 0,0-1 1,1 1-1,-1-1 0,0 1 0,0-1 1,1 1-1,-1-1 0,1 0 0,-1 1 1,0-1-1,1 1 0,-1-1 0,1 0 0,-1 1 1,1-1-1,-1 0 0,1 0 0,-1 1 1,1-1-1,-1 0 0,1 0 0,-1 0 1,1 0-1,-1 1 0,1-1 0,-1 0 1,1 0-1,0 0 0,-1 0 155,24-1-2363,-19 0 1828,23-3-366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11136,'0'0'3594,"0"7"2363,1 34-1880,1-15-3721,2 0 1,5 20-357,-5-24 67,-3-15 37,0 0 0,1-1-1,0 1 1,0-1 0,2 4-104,-4-9 21,0-1 0,1 0 0,-1 1 0,0-1 0,0 0 0,0 1 0,0-1 0,0 0 0,1 0-1,-1 1 1,0-1 0,0 0 0,0 0 0,1 1 0,-1-1 0,0 0 0,0 0 0,1 0 0,-1 1 0,0-1 0,1 0 0,-1 0-1,0 0 1,1 0-21,2-5 368,1-19-34,-4 18-343,1 0-30,0-1 1,1 0-1,0 1 1,0-1-1,0 1 1,1 0-1,0 0 1,0 0-1,0 0 1,1 0-1,0 1 1,0-1-1,5-4 39,-4 5-484,1 0-1,0 0 0,0 0 0,1 1 1,3-3 484,-1 3-1476,-1 0 1,1 0-1,0 1 0,6-2 1476,-9 4-888,4-2-887,0 0 0,1 1 0,-1 0-1,10 0 1776,13 7-1546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37 14848,'-27'-34'8757,"26"32"-7083,1 2-698,1 21-128,0-8-855,1-1-1,0 1 1,1 0-1,1-1 0,0 0 1,1 1-1,0-2 1,1 1-1,0-1 1,0 1-1,2-2 1,7 10 7,-14-18 2,0-1 0,1 1 0,0 0 1,-1-1-1,1 0 0,0 1 1,0-1-1,-1 0 0,1 0 0,0 0 1,0 0-1,0 0 0,0-1 1,1 1-1,-1-1 0,0 1 1,0-1-1,0 0 0,2 1-2,-1-2-16,1 1 0,-1-1 0,0 1 0,1-1 0,-1 0 0,1 0 0,-1-1 0,0 1 0,0-1 0,0 1 0,2-3 16,4-2-28,0-1 1,-1 0-1,0-1 1,0 0-1,-1 0 1,1-1-1,0-3 28,5-8 25,-10 15-22,0-1-1,0 1 0,0 0 0,1 1 0,0-1 0,0 0 0,0 1 0,0 0 0,1 0 0,0 0 0,1 0-2,-5 4-3,0 0 0,0-1 0,0 1-1,0 0 1,0 0 0,1 0 0,-1 0 0,0 0-1,0 0 1,0 1 0,0-1 0,1 0 0,-1 0-1,0 1 1,0-1 0,0 1 0,0-1 0,0 1 0,0-1-1,0 1 1,0 0 0,0 0 0,0-1 0,-1 1-1,1 0 1,0 0 0,0 0 0,-1 0 0,1 0-1,-1 0 1,1 1 3,5 6 13,-1 0 0,-1 1-1,3 6-12,-4-8-83,6 14-2621,-1 0 0,0 4 2704,0-4-704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25 228 13440,'-20'2'4426,"20"-2"-4314,0 0-1,-1 0 1,1 1-1,0-1 1,0 0-1,-1 0 1,1 0 0,0 0-1,0 0 1,0 1-1,-1-1 1,1 0-1,0 0 1,0 0 0,0 1-1,0-1 1,-1 0-1,1 0 1,0 0-1,0 1 1,0-1-1,0 0 1,0 0 0,0 1-1,0-1 1,0 0-1,0 0 1,0 1-1,0-1 1,0 0 0,0 0-1,0 1 1,0-1-1,0 0 1,0 0-1,0 1 1,0-1-1,0 0 1,0 0 0,0 1-1,0-1 1,1 0-1,-1 0 1,0 1-1,0-1 1,0 0-1,0 0 1,1 0-112,8 12 1530,-1-8-1370,0-1 0,0 0 0,0 0 0,1 0-1,-1-1 1,1-1 0,0 1 0,6-1-160,1 0 123,0-1 0,0-1 0,-1 0 0,10-2-123,-22 2 27,-1 1 0,1-1 0,0 0 0,0 0 0,-1 0 0,1 0 0,-1 0 0,1-1 0,-1 1 0,1-1 0,-1 0 0,0 0 0,2-1-27,-3 2 6,-1 0 0,1 0 0,0 0 0,-1 0 1,1 0-1,-1 0 0,1 0 0,-1 0 0,0-1 0,1 1 0,-1 0 0,0 0 0,0 0 0,0 0 0,0-1 1,0 1-1,0 0 0,0 0 0,0 0 0,-1 0 0,1-1 0,0 1 0,-1 0 0,1 0 0,0 0 1,-1 0-1,0 0 0,1 0 0,-1 0 0,0 0 0,1 0 0,-1 0 0,0 0 0,0 1 0,0-1 1,0 0-7,-14-13 53,-1 1 1,0 0 0,-1 1 0,0 1 0,-19-9-54,-27-18 706,62 37-697,-1 1-1,1-1 1,0 0-1,0 0 1,0 1-1,1-1 0,-1 0 1,0 0-1,0 0 1,0 0-1,1 0 1,-1-1-1,0 1 0,1 0 1,-1 0-1,1 0 1,-1 0-1,1-1 1,0 1-1,0 0 0,-1 0 1,1-1-1,0 0-8,0 0 5,1 1-1,-1-1 1,1 0-1,-1 0 1,1 1 0,0-1-1,-1 0 1,1 1-1,0-1 1,0 1-1,0-1 1,0 1-1,1 0 1,-1-1 0,0 1-1,2-1-4,20-15 528,5 4-4327,-25 11 2760,1 1 0,0 0 0,0 0 0,-1 0 0,1 1 0,0-1 0,0 1 0,0 0 0,0 0 0,0 0 0,0 1 0,-1-1 0,2 1 1039,-4-1-102,-1 0 0,0 1 0,1-1 0,-1 0 0,0 0 0,1 0 0,-1 0 0,0 1-1,1-1 1,-1 0 0,0 0 0,0 1 0,1-1 0,-1 0 0,0 1 0,0-1 0,1 0 0,-1 1 0,0-1 0,0 0 0,0 1 0,0-1 102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13312,'0'-1'256,"-1"1"1,1-1 0,-1 1 0,1 0 0,-1-1-1,0 1 1,1 0 0,-1 0 0,1-1-1,-1 1 1,0 0 0,1 0 0,-1 0 0,1 0-1,-1 0 1,0 0 0,1 0 0,-1 0-257,2 9 4410,1 2-3389,4 29 22,-2-7-1130,2 0 1,1 1 0,6 12 86,-13-46-72,0 1 0,0-1 0,0 0 0,0 0 0,0 0 0,0 1 0,0-1 0,0 0 0,0 0 0,1 1 0,-1-1 0,0 0 0,0 0 0,0 0 0,0 1 0,0-1 0,0 0 0,1 0 0,-1 0 0,0 0 0,0 0 0,0 1 0,0-1 0,1 0 0,-1 0 0,0 0 0,0 0 0,0 0 0,1 0 0,-1 0 0,0 0 0,0 0 0,0 1 0,1-1 0,-1 0 0,0 0 0,0 0 0,1 0 0,-1 0 0,0 0 0,0-1 0,0 1 0,1 0 0,-1 0 0,0 0 0,0 0 0,1 0 0,-1 0 0,0 0 0,0 0 0,0 0 0,0-1 0,1 1 0,-1 0 0,0 0 0,0 0 0,0 0 0,0-1 0,1 1 0,-1 0 0,0 0 0,0 0 0,0-1 0,0 1 0,0 0 0,0 0 72,10-18-4548,-10 16 4136,12-22-2159,4-4 1297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21 11136,'-40'-21'4224,"36"24"-3296,1 2 223,3-5-127,3 6-736,6 1-128,10 1-3167,9-1-1409,-3 0 2240,-5 1 1216,12 13 960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27 14592,'-6'-3'588,"-1"0"6626,7 3-7119,0 1 0,0-1 0,0 0-1,0 0 1,0 0 0,0 0 0,-1 0 0,1 1 0,0-1 0,0 0 0,0 0 0,0 0 0,0 0 0,0 1-1,0-1 1,0 0 0,0 0 0,0 0 0,0 1 0,0-1 0,0 0 0,0 0 0,0 0 0,0 0 0,0 1-1,0-1 1,0 0 0,0 0 0,0 0 0,1 0 0,-1 1 0,0-1 0,0 0 0,0 0 0,0 0 0,0 0-1,0 0 1,0 0 0,1 1-95,0 2 16,0 0-1,1 0 0,-1 0 1,1 0-1,0 0 1,0-1-1,0 1 0,0-1 1,1 1-1,-1-1 1,1 0-1,-1 1 0,1-1 1,0-1-1,0 1 1,3 1-16,-2-1 17,0-1 1,1 0-1,0 1 1,-1-2-1,1 1 1,-1-1-1,1 1 1,0-1-1,0 0 0,-1-1 1,2 0-18,13-2 61,-1-2 0,0 0 0,0-1 0,-1-1 0,9-5-61,-21 10 14,33-14 114,8 0-128,-44 15 6,0 0 0,0 1 1,0-1-1,0 1 0,0-1 1,0 1-1,0 0 0,0 0 1,0 0-1,0 0 1,0 0-1,0 1 0,1-1 1,-1 0-1,0 1 0,0 0 1,0-1-1,0 1 0,0 0 1,-1 0-1,1 0 1,0 0-1,0 0 0,-1 1 1,1-1-1,0 1 0,-1-1 1,0 1-1,1-1 0,-1 1 1,1 1-7,48 89-4224,-39-74 3637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2.3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4 467 12672,'0'-1'414,"-1"0"1,1 0 0,-1 0 0,1-1 0,0 1-1,-1 0 1,1 0 0,0 0 0,0 0-1,0-1 1,0 1 0,0 0 0,0 0 0,0 0-1,0-1 1,0 1 0,1 0 0,-1 0 0,0 0-1,1 0 1,-1-1 0,1 1 0,-1 0-1,1 0 1,0 0 0,-1 0 0,1 0 0,0 0-415,4-7 716,6-9-441,-2-1 1,0-1 0,-1 1-1,0-1 1,-2-1-1,0-2-275,33-165 93,-32 145-79,-5 34-10,-1 1 0,1 0 0,1 0 0,-1 0 0,1 0 0,0 0-4,-2 6-3,-1 0-1,1 0 1,-1 0-1,1 0 1,0 0-1,-1 1 0,1-1 1,0 0-1,0 1 1,-1-1-1,1 0 0,0 1 1,0-1-1,0 1 1,0-1-1,0 1 0,0-1 1,0 1-1,0 0 4,0 0-6,0 0-1,1 0 0,-1 0 0,0 0 0,0 1 0,0-1 1,0 0-1,0 1 0,0-1 0,0 1 0,0-1 1,0 1-1,0 0 0,0-1 0,0 1 0,0 0 0,0 0 1,0-1-1,0 1 0,-1 0 0,1 1 7,8 9-12,-2 0 1,0 1-1,0 0 0,-1 0 0,1 4 12,10 20 49,19 33-49,18 49 0,-52-112-202,0 0 1,0 0 0,-1 1-1,0-1 1,0 1 0,-1-1-1,1 4 202,-3 27-4697,0-4-7084,2-21 7136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1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31 11904,'-17'-25'3898,"10"19"-680,4 10-903,3 12-563,9 33-579,2-1 0,16 43-1173,-9-30 70,8 44-70,-20-67-897,-2 1 0,0 24 897,-4-35-4801,-1 0-1,-3 10 4802,-1-13-2837,-2-9 1360</inkml:trace>
  <inkml:trace contextRef="#ctx0" brushRef="#br0" timeOffset="1">24 627 12928,'-23'-21'4831,"26"17"-3775,10-2 576,-1 1-64,7 2-672,-2-1-96,30-6-480,-5 2-192,26-2-96,-13 2-896,10-2-288,-13-1 576,0 7 352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40 13952,'-17'-29'4511,"17"28"-4290,-1 1 0,1-1 0,0 0 0,0 1 0,-1-1 0,1 0 0,-1 1 0,1-1 0,-1 1 0,1-1 0,-1 1 0,1-1 0,-1 1 0,1-1 0,-1 1 0,1-1 0,-1 1 0,0-1-221,-2 12 3320,3-3-3551,-7 86 988,5-65-728,1-1-1,1 1 0,3 15-28,-2-31 6,1 15 31,2 0 0,6 24-37,-9-44 18,1 0-1,1 0 0,-1-1 1,1 1-1,0-1 0,1 0 1,0 0-1,0 0 0,1-1 1,-1 1-1,1-1 1,6 5-18,-10-10 10,1 0 0,-1 0 0,1 0 1,-1 0-1,1 0 0,0 0 0,0-1 0,-1 1 1,1-1-1,0 1 0,0-1 0,0 0 1,-1 1-1,1-1 0,0 0 0,0 0 1,0 0-1,0-1 0,0 1 0,-1 0 1,1-1-1,0 1 0,0-1 0,0 0 1,0 0-11,5-2 12,0-1 1,-1 0 0,1 0 0,-1-1 0,2-1-13,11-10 23,0-1 0,-2 0 1,9-12-24,2-3 58,-17 24-37,-10 8-21,-1 0 1,0 0-1,1 0 1,-1 0-1,1 0 1,-1 0-1,1 0 0,-1 0 1,1 1-1,-1-1 1,0 0-1,1 0 1,-1 1-1,0-1 1,1 0-1,-1 1 1,1-1-1,-1 0 1,0 1-1,0-1 1,1 0-1,-1 1 1,0-1-1,0 1 1,1-1-1,-1 0 1,0 1-1,0-1 0,0 1 1,0-1-1,0 1 1,0-1-1,0 1 1,0-1-1,6 16 49,-3-6-55,0 0 1,1 0-1,1 0 1,3 4 5,-1-1-16,-5-9-295,0 0-1,0-1 1,0 1 0,1-1-1,-1 0 1,1 1 0,0-1-1,-1 0 1,2 0-1,-1-1 1,0 1 0,0-1-1,1 0 1,0 1 0,-1-1-1,3 0 312,20 6-672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0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93 227 11776,'-2'1'673,"0"0"1,0-1 0,0 1 0,0-1 0,0 1 0,0-1-1,0 0 1,0 0 0,0 0 0,0 0 0,0 0 0,0-1-1,0 1 1,0 0 0,0-1 0,0 0 0,0 1 0,0-1-1,-2-1-673,1 0 293,1 0 0,-1 0-1,0 0 1,1-1-1,-1 1 1,1-1-1,0 1 1,0-1-1,0 0 1,0 0 0,0-2-293,-2-2-21,0-1 1,1 0 0,1-1 0,-1 1 0,1 0 0,1-1-1,-1 1 1,1-1 0,1-3 20,0 2 7,0-1-1,1 0 1,0 1 0,1-1-1,1-3-6,-3 12-31,0 0 0,1 0 0,0 1 0,-1-1 0,1 0-1,0 0 1,0 0 0,0 0 0,0 1 0,0-1 0,0 0 0,1 1-1,-1-1 1,0 1 0,1-1 0,-1 1 0,1 0 0,0 0-1,-1 0 1,1 0 0,0 0 0,0 0 0,0 0 0,0 0 0,0 1-1,-1-1 1,1 1 0,0-1 0,0 1 0,2 0 31,-3 0-28,-1 0 0,0 0-1,1 0 1,-1 0 0,0 0 0,1 0 0,-1 0 0,0 1 0,1-1 0,-1 0-1,0 0 1,1 0 0,-1 0 0,0 1 0,0-1 0,1 0 0,-1 0-1,0 1 1,0-1 0,1 0 0,-1 0 0,0 1 0,0-1 0,0 0 0,0 1-1,1-1 1,-1 0 0,0 1 0,0-1 0,0 0 0,0 1 0,0-1-1,0 1 29,1 15-2559,-1-4 100,4 4 1787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29 7168,'-4'-22'2368,"1"16"-25,0 7 2885,2 5-313,1-2-5396,13 73 4123,3 75-3642,-11-45-448,-5-1 0,-8 30 448,8-134-111,-4 26-1572,4-26 1133,0-1 1,-1 0-1,1 1 0,-1-1 1,1 1-1,-1-1 1,0 0-1,0 0 0,1 1 1,-2 0 549,-1-2-2011,2-7 1009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 14464,'-12'-6'5343,"20"9"-4127,5-3 192,-13 0-128,15 7-480,22 1-64,3-2-352,12 1-160,0-3-128,-7-1 0,19 2 0,-12-5-1184,-3 3-512,-9-3 704,-12 7 480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13 14464,'-44'0'5439,"44"0"-4223,-9-5 416,9 5-96,4 5-832,13-2-160,4-3-192,-7 0 0,31-3-192,-9-2-96,20 2-32,-11-1-2240,7 4-896,-8 0 1280,8 7 640</inkml:trace>
  <inkml:trace contextRef="#ctx0" brushRef="#br0" timeOffset="1">641 44 12160,'-5'-3'1108,"-1"0"1,0 1 0,0 0 0,0 0 0,0 0 0,-1 1 0,1 0-1,0 0 1,-1 1 0,1 0 0,0 0 0,-3 0-1109,-1 3 256,0 1 0,0-1 0,0 2 0,1-1 0,0 1 0,-3 2-256,9-4 1,-1-1 0,1 1 0,0 0-1,0 0 1,0 0 0,0 0 0,1 1 0,-1-1 0,1 1 0,0 0 0,0-1 0,0 1 0,1 0 0,-1 0-1,1 1 0,0-2 6,0-1 0,1 0 0,-1 0 0,1 0-1,0 1 1,0-1 0,0 0 0,0 0-1,0 1 1,0-1 0,1 0 0,-1 0 0,1 0-1,-1 1 1,1-1 0,0 0 0,0 0 0,0 0-1,0 0 1,0 0 0,1 0 0,-1-1-1,0 1 1,1 0 0,0-1 0,-1 1 0,1-1-1,0 1 1,1 0-6,2 0 43,0 1 0,0-1 0,0 0-1,1-1 1,-1 1 0,1-1 0,-1 0-1,1 0 1,-1-1 0,1 0 0,-1 0 0,1 0-1,0-1 1,-1 1 0,1-1 0,2-1-43,4-1 82,-1-1 0,0 1 0,0-1 0,-1-1 0,0 0 0,1-1 0,6-5-82,-15 9-34,1 0 0,-1 0-1,0 0 1,0-1 0,0 1 0,0-1 0,0 0 0,0 1 0,-1-1 0,1 0 0,-1 0-1,0 0 1,0 0 0,0 0 0,0-2 34,0 3-96,-1 1 0,0 0-1,0 0 1,0 0 0,0 0-1,0-1 1,0 1 0,0 0-1,-1 0 1,1 0 0,0 0-1,-1 0 1,1 0 0,0 0-1,-1-1 1,0 1 0,1 0-1,-1 0 97,0 0-141,0 0 0,0 0 0,-1 0 0,1 0 0,0 1-1,0-1 1,-1 0 0,1 1 0,0-1 0,-1 1-1,1 0 1,0-1 0,-1 1 0,1 0 0,0 0 0,-1-1-1,1 1 1,-1 1 0,1-1 141,-22 5-603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2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12 9472,'-1'-1'382,"0"0"1,1 0 0,-1 1-1,0-1 1,0 0 0,0 0-1,0 1 1,0-1 0,0 0-1,0 1 1,0-1 0,0 1-1,-1 0 1,1-1 0,0 1-1,0 0 1,0 0 0,-1 0-1,1-1 1,0 1 0,0 1-1,0-1 1,-1 0 0,1 0 0,0 0-1,-1 1-382,1 0 218,-1-1 0,0 1 0,1 1 0,-1-1-1,1 0 1,-1 0 0,1 0 0,0 1 0,0-1 0,-1 1 0,1-1-1,0 1 1,0-1 0,0 1 0,1 0 0,-1 0 0,0 0-218,-1 2 54,1 0 1,-1 0 0,1 1 0,0-1 0,1 0-1,-1 0 1,1 1 0,-1-1 0,1 1-1,1-1 1,-1 0 0,0 1 0,1-1 0,0 0-1,0 1 1,1 1-55,1 0 52,-1-1 0,1 0 0,0 1 1,0-1-1,1 0 0,0-1 0,0 1 0,0-1 0,0 1 0,0-1 0,3 1-52,1 1 83,-1-1-1,1 0 1,0 0 0,0-1-1,1 0 1,-1-1-1,1 1 1,0-2-1,0 1 1,0-1-1,0-1 1,0 0-1,0 0 1,0 0 0,7-2-83,-8 0 37,1-1 0,0 0 1,0 0-1,-1-1 0,1 0 1,-1-1-1,0 0 0,0 0 1,-1-1-1,1 0 0,-1 0 1,0 0-1,0-1 0,0-1 1,-1 1-1,0-1 0,-1 0 1,1 0-1,-1 0 0,3-8-37,-5 11-119,-1 0 0,0-1 0,0 1 0,-1-1 0,1 1-1,-1-1 1,0 0 0,0 0 0,0 1 0,-1-1 0,0-3 119,0 2-1291,-1 0 0,1 1 0,-1-1 0,-1 0 0,1 1 0,-1-1 1291,2 6-98,0 0-1,0 0 0,0-1 0,0 1 0,0 0 1,0 0-1,0 0 0,0 0 0,0 0 0,0 0 0,0 0 1,0-1-1,0 1 0,0 0 0,0 0 0,0 0 0,1 0 1,-1 0-1,0 0 0,0 0 0,0 0 0,0 0 1,0 0-1,0 0 0,0-1 0,0 1 0,0 0 0,0 0 1,1 0-1,-1 0 0,0 0 0,0 0 0,0 0 0,0 0 1,0 0-1,0 0 0,0 0 0,1 0 0,-1 0 1,0 0-1,0 0 0,0 0 0,0 0 0,0 0 0,0 0 1,0 0-1,0 0 0,1 0 0,-1 0 0,0 0 0,0 1 1,0-1-1,0 0 0,0 0 0,0 0 0,0 0 1,0 0-1,0 0 0,0 0 0,1 0 0,-1 0 0,0 0 99,9 5-1024,9 5-336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91 13440,'-7'-5'2638,"5"2"466,3 4-523,12 17-1427,10 23-1062,3 10-92,1 3 350,-35-69 78,2 1 0,0-1 0,0 0 0,-1-9-428,6 17 179,-1 0 0,1 0-1,0-1 1,1 1 0,0 0-1,0-3-178,1 6 37,-1 1 0,1-1 0,-1 1 0,1 0 0,0-1 0,0 1 0,1 0 0,-1-1 0,1 1-1,0 0 1,-1 0 0,1 0 0,2-1-37,0 0-163,1-1 0,0 1 0,0 0 0,0 0-1,0 0 1,1 1 0,-1 0 0,1 0 0,0 1 0,5-3 163,9-1-1359,0 1 1,12-1 1358,-23 4-244,28-3-1228,2 10 656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17 239 14336,'-17'-3'5343,"17"3"-4127,0 11 320,0-11-32,0 10-768,0-2-128,0 9-384,0-2-96,0 3-64,0-3-64,0-2 96,0-2-1120,8-7-416,-4-1-3808,13-10-1599,-1 1 3519,12-9 1760</inkml:trace>
  <inkml:trace contextRef="#ctx0" brushRef="#br0" timeOffset="1">104 22 12928,'-56'-17'4831,"56"17"-3775,-28-5 224,25 5-128,-2 8-832,1-5-160,13 8-2528,-2-3-1119,17 2 1759,-3-2 768,11 10 704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255 252 13312,'-27'-12'5976,"6"5"-3729,-37-6 3298,49 12-5394,0 0 1,0-1-1,0 0 0,1-1 1,-1 0-1,1 0 0,-1-1 1,1 0-1,-5-3-151,6 2 34,1 1 0,0-1 1,1 0-1,-1-1 1,1 1-1,0-2-34,3 4-2,0 1-1,0-1 1,0 0 0,1 0 0,-1 0 0,1 0-1,0 0 1,0 0 0,0 0 0,0 0 0,0 0-1,1-1 1,0 1 0,-1 0 0,1 0-1,0-1 3,1-1-65,0 1-1,0-1 1,1 0-1,-1 1 1,1 0-1,0-1 0,0 1 1,1 0-1,-1 0 1,1 0-1,0 0 0,0 1 1,0-1-1,0 1 1,1-1 65,0 0-284,0 1 1,0-1 0,1 1 0,-1 0-1,1 1 1,-1-1 0,1 1-1,0 0 1,0 0 0,0 0 0,0 1-1,0-1 1,4 1 283,-8 1-145,0-1 0,1 1-1,-1 0 1,0 0 0,0 0 0,0 0-1,0 0 1,0 0 0,1 1 0,-1-1 0,0 0-1,0 1 1,0-1 0,0 0 0,0 1 0,0-1-1,0 1 1,0 0 0,0-1 0,0 1 0,0 0-1,0-1 1,-1 1 0,1 0 0,0 0-1,0 0 1,-1 0 0,1 0 0,-1 0 0,1 0 145,2 15 724,-3-16-676,1 1-1,-1 0 0,1-1 1,-1 1-1,1 0 1,-1-1-1,1 1 1,-1-1-1,1 1 1,0-1-1,-1 1 1,1-1-1,0 1 1,-1-1-1,1 0 0,0 1 1,0-1-1,-1 0 1,1 0-1,0 0-47,21 7 94,-17-6-49,21 9-289,-1 0-1,1 1 1,-2 2-1,0 1 1,0 0-1,15 14 245,-35-25 103,-1 0 327,1 0 0,-1-1 0,1 1 0,0-1 0,0 0 0,3 2-430,-6-4 79,-1-1-1,0 1 1,1 0-1,-1 0 1,0 0-1,1-1 1,-1 1-1,0 0 1,0 0-1,1-1 1,-1 1-1,0 0 1,0-1-1,0 1 1,1 0-1,-1-1 1,0 1 0,0 0-1,0-1 1,0 1-1,0 0 1,0-1-1,0 1 1,0 0-1,1-1 1,-1 1-1,-1-1 1,1 1-1,0 0 1,0-1-1,0 1 1,0 0-1,0-1-77,0-17 758,0 15-606,0-2-98,0 0-1,0 0 1,0 0 0,1 0 0,-1-1 0,1 1 0,1 0-1,-1 0 1,1 1 0,0-1 0,0 0 0,0 0-1,1 1 1,-1 0 0,1-1 0,0 1 0,1 0 0,1-2-55,2 1-27,-1 0 1,1 1 0,-1 0-1,1 0 1,0 0 0,1 1-1,-1 0 1,3 0 26,-6 2-183,0-1 0,1 1 1,-1 0-1,0 1 0,1-1 0,-1 1 0,1 0 0,-1 0 0,0 0 1,1 1-1,-1-1 0,1 1 0,-1 0 0,0 1 0,0-1 1,1 1 182,12 13-454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2.7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0 13696,'-36'8'5087,"31"-11"-3967,10 13 352,4 5-128,3-11-416,12-4 0,10 0-320,10 10-32,6-17-352,-1 0-64,-4 0-32,-4-1-1280,-7 8-544,-5 3 832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381 438 7040,'0'1'476,"0"-1"1,0 1-1,0 0 1,0 0-1,0-1 1,0 1-1,0 0 1,0 0-1,0-1 1,-1 1-1,1 0 1,0-1-1,0 1 1,-1 0-1,1 0 1,0-1-1,-1 1 1,1-1-1,-1 1 1,1 0-1,-1-1 1,1 1-1,-1-1 0,1 1 1,-1-1-1,0 1 1,0-1-477,-2 1 781,0 0 0,1-1-1,-1 1 1,0-1 0,0 0 0,0 0 0,-2 0-781,-4 0-337,1 0 531,-57 0 1384,0-2-1,-62-12-1577,118 13 69,1-1-1,0 0 1,0 0 0,1-1-1,-4-1-68,10 3 0,-1 1 0,1-1 0,0 1 0,0-1 0,0 1 0,0-1 0,0 0 0,-1 0 0,1 1 0,1-1 0,-1 0 0,0 0 0,0 0 0,0 0 0,0 0-1,1 0 1,-1 0 0,0 0 0,1-1 0,-1 1 0,1 0 0,-1 0 0,1-1 0,0 1 0,0 0 0,-1 0 0,1-1 0,0 1 0,0 0 0,0-1 0,0 1 0,0 0 0,1 0 0,-1-1-1,0 1 1,1-1 0,0 0-36,1-1-1,-1 0 1,1 1-1,0-1 1,0 1-1,0-1 1,0 1-1,1 0 1,-1 0-1,0 0 1,1 0-1,0 1 1,-1-1 0,4-1 36,1-1-205,1 1 1,1 0 0,-1 0-1,7-1 205,-4 2-553,0 1 0,0 0 0,-1 0 0,1 1 0,0 1 0,0 0 0,-1 0 0,8 3 553,21 6-5782,26 10 5782,-39-12-161,-11-3-170,-11-3 518,0-1 0,-1 1 0,1-1 1,0 0-1,0-1 0,0 1 0,0-1 0,1 1-187,-4-1 115,0-1-1,1 1 0,-1 0 1,0-1-1,0 1 1,0-1-1,0 1 1,0-1-1,0 0 1,0 1-1,0-1 0,0 0 1,0 1-1,0-1 1,-1 0-1,1 0 1,0 0-1,0 0 1,-1 0-1,1 0 0,0 0 1,-1 0-1,0 0 1,1 0-1,-1-1 1,1 1-1,-1 0 1,0 0-1,0-1-114,2-11 366,0-1 0,-1 0 0,-1 1 0,0-1 0,-1 0 0,0 1 0,-1-1 0,-1-3-366,-5-17-61,-10-30 61,7 25-232,-12-30-2376,19 50 259,4 18 2272,0 1 0,0-1 0,0 1-1,0-1 1,0 0 0,0 1 0,0-1-1,0 0 1,0 1 0,0-1 0,1 0-1,-1 1 1,0-1 0,0 1 0,1-1-1,-1 1 1,0-1 0,1 1 0,-1-1-1,1 1 1,-1-1 0,1 0 77,0 1-69,0-1 1,0 1-1,0 0 1,0-1 0,0 1-1,0 0 1,0 0-1,1 0 1,-1 0-1,0 0 1,0 0-1,0 0 69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5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48 13824,'-1'-1'865,"0"0"0,-1-1 0,1 1 0,-1 0 0,1 0 0,-1 0 0,1 0 0,-1 1 0,1-1 0,-1 0 0,0 1 0,1-1 0,-1 1 0,0-1-865,-14 1 1351,6 2-1285,0-1 0,1 1 1,-1 1-1,1 0 1,-1 0-1,-1 2-66,8-4 1,1 0 0,-1 0 0,1 0 0,0 0 0,-1 1 0,1-1 0,0 1 0,0-1-1,0 1 1,0 0 0,0 0 0,1 0 0,-1 0 0,0 0 0,1 0 0,0 1 0,-1-1 0,1 0-1,0 1 1,0-1 0,0 1 0,1-1 0,-1 1 0,1-1 0,-1 2-1,1-3 6,0 0 0,0 0 1,0 0-1,0 0 0,1 0 1,-1 0-1,0 0 0,1-1 1,-1 1-1,0 0 0,1 0 0,-1 0 1,1 0-1,-1-1 0,1 1 1,0 0-1,-1-1 0,1 1 1,0 0-1,-1-1 0,1 1 0,0-1 1,0 1-1,-1-1 0,1 0 1,0 1-1,0-1 0,0 0 1,0 1-1,0-1 0,0 0 0,-1 0 1,1 0-1,1 0-6,1 1 51,1-1 0,-1 0 0,1 0 0,0 0 0,-1-1 0,1 1-1,2-2-50,6 0 140,-1-2-1,0 1 0,0-2 1,0 1-1,9-6-139,-18 8-59,1 0 0,0 0 0,-1 0 1,1 0-1,-1 0 0,0 0 0,0-1 0,0 1 1,0-1-1,0 1 0,0-1 0,-1 0 0,1 0 1,-1 0-1,0 0 0,0 0 0,0 0 0,0 0 1,0 0-1,-1 0 0,1 0 0,-1-1 1,0 0 58,-6-19-3302,0 16-1405,6 7 4399,-1 0 0,1 0 0,0 0 0,-1 0 0,1 0 0,0 0 0,-1 0 0,1 0 0,0 1 0,0-1 0,-1 0 0,1 0 0,0 0 0,-1 0 0,1 1 0,0-1 0,0 0 0,-1 0 0,1 1 0,0-1 0,0 0 0,0 0 0,0 1 0,-1-1 0,1 0 0,0 0 0,0 1 0,0-1 0,0 0 0,0 1 0,0-1 308,-5 13-1392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5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79 11392,'-21'-21'3733,"21"20"-3652,-1 1 0,1 0 1,0 0-1,-1-1 0,1 1 0,0 0 1,0-1-1,-1 1 0,1 0 1,0-1-1,0 1 0,-1 0 0,1-1 1,0 1-1,0-1 0,0 1 0,0 0 1,0-1-1,0 1 0,0-1 0,-1 1-81,1-20 3514,-1-8 2124,0 26-4793,1 4-462,0 16-1477,0-13 1093,0-1 1,1 1 0,0-1-1,0 1 1,0-1 0,0 1 0,0-1-1,1 0 1,0 1 0,0-1-1,3 3 1,-4-4 5,1-1 0,0 1-1,0-1 1,0 0 0,0 1-1,0-1 1,0-1 0,1 1-1,-1 0 1,1 0 0,0-1-1,-1 0 1,1 1 0,0-1-1,0 0 1,0 0 0,-1 0-1,1-1 1,2 1-5,9 0 7,0-1 0,0 0 0,0 0 0,0-2 0,0 0 0,0 0 0,0-1 0,8-4-7,0 0 20,-1-2 1,0 0 0,0-1 0,18-13-21,-21 15 57,-18 8-57,0 0-1,1 0 0,-1 0 0,0 0 1,1-1-1,-1 1 0,0 0 0,1 0 0,-1 0 1,0 0-1,1 0 0,-1 0 0,0 0 1,1 0-1,-1 0 0,0 1 0,0-1 0,1 0 1,-1 0-1,0 0 0,1 0 0,-1 0 1,0 1-1,1-1 0,-1 0 0,0 0 0,0 0 1,1 1-1,-1-1 0,0 0 0,0 0 1,0 1-1,1-1 0,-1 0 0,0 0 0,0 1 1,0-1-1,0 0 0,0 1 0,0-1 1,1 0-1,-1 1 0,0-1 0,0 0 0,0 1 1,0-1-1,0 1 1,0 1-6,0 0 0,0 0 0,1 0 0,-1 0 0,1 0 0,-1-1 0,1 1 0,0 0 0,-1 0 0,1 0 1,0 0-1,0-1 0,1 1 0,-1 0 0,0-1 0,1 1 0,-1-1 0,0 0 0,1 1 0,0-1 0,-1 0 0,2 1 6,2 1 10,0-1-1,0 1 1,1-1-1,-1 0 1,0 0-1,1-1 1,1 1-10,1-1 31,0 0-1,0-1 1,0 1 0,1-1 0,-1-1-1,0 0 1,0 0 0,1 0 0,-1-1-1,0 0 1,6-3-31,-2 0 235,0-1 0,0 0 1,0-1-1,-1 0 0,0 0 0,8-8-235,-18 14 59,-1 15-214,0-10 56,1 0 0,-1-1 0,1 1-1,-1 0 1,1-1 0,1 1 0,-1-1 0,0 1-1,1-1 1,-1 1 0,3 1 99,-2-1-533,1 0 0,0 0 0,0 0 0,1-1 0,-1 0-1,1 0 1,-1 0 0,1 0 0,0 0 0,0-1 0,0 1 0,0-1 0,1 0 0,2 0 533,19 6-902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66 13440,'-11'-6'1668,"8"4"-1145,1 1-1,-1-1 1,1 1 0,-1-1 0,1 0-1,0 0 1,-1 0 0,1 0 0,0-1-523,0 1-27,0-1 660,-1 1 1,1-1-1,0 1 0,-1 0 0,0 0 0,0 0 0,1 0 1,-1 0-1,0 1 0,0-1 0,-1 1-633,-5-3 182,0 2 0,-1-1 0,1 1 0,0 1 0,-1 0 0,1 0 0,-1 0 0,1 2-1,-4-1-181,11 0 3,-27 2 151,-14 4-154,35-5-8,0 1 0,0 0 0,-1 1 1,2-1-1,-1 1 0,0 1 0,-5 3 8,13-7-2,0 0 1,-1 0-1,1 0 1,-1 0-1,1 1 1,0-1-1,-1 0 1,1 0-1,0 0 1,-1 1-1,1-1 1,0 0-1,0 1 0,-1-1 1,1 0-1,0 1 1,0-1-1,-1 0 1,1 1-1,0-1 1,0 0-1,0 1 1,0-1-1,0 0 1,-1 1-1,1-1 1,0 1-1,0-1 1,0 0-1,0 1 1,0-1-1,0 1 1,0-1-1,0 0 0,1 1 2,0 0-1,0 0-1,0 0 1,0 0-1,0 0 1,0-1-1,1 1 1,-1 0-1,0-1 1,1 1-1,-1-1 1,0 1-1,1-1 1,-1 0-1,1 1 2,18 2-38,0 0 1,0-1-1,0-1 0,14-1 38,-3 0-116,19 3 116,-33-2-77,-8 0 53,-1 0 0,1 0 0,-1 0 0,6 3 24,-12-4-17,0 1-1,0 0 1,0 0-1,0 0 1,0 0-1,0 0 1,-1 0-1,1 1 1,0-1-1,-1 0 1,1 1 0,-1-1-1,1 1 1,-1 0-1,0 0 1,0-1-1,0 1 1,0 0-1,0 0 1,1 1 17,8 16-955,-9-17 454,1 0 0,0-1 1,-1 1-1,1-1 0,0 1 0,0-1 1,0 0-1,1 0 0,-1 0 0,0 0 1,0 0-1,0 0 0,1-1 1,-1 1-1,0-1 0,1 0 0,-1 1 1,1-1-1,0 0 501,20 0-1189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52 150 13952,'-2'-3'1316,"-10"-13"3397,12 15-4338,-1 1 0,1-1 0,0 1-1,-1-1 1,1 1 0,-1 0 0,1-1 0,-1 1-1,0 0 1,1-1 0,-1 1 0,1 0 0,-1 0-1,0-1 1,1 1 0,-1 0-375,0 0 67,1 1 1,-1-1-1,1 0 0,0 1 1,-1-1-1,1 0 1,0 1-1,-1-1 0,1 0 1,0 1-1,-1-1 0,1 1 1,0-1-1,0 0 1,0 1-1,-1-1 0,1 1 1,0-1-1,0 1 0,0-1 1,0 1-1,0-1 1,0 1-1,0-1 0,0 1 1,0-1-1,0 1 0,0-1 1,0 1-1,0-1-67,2 17-181,0 0-86,4 22 279,1-21-2414,-6-17 1877,0 0 1,0 0-1,-1 0 1,1 0-1,0 0 1,0 0-1,0-1 1,0 1-1,0 0 1,0 0-1,1 0 525,-1-1-534,-1 0-1,1 1 0,-1-1 1,1 0-1,0 0 1,-1 1-1,1-1 0,0 0 1,-1 0-1,1 0 0,0 0 1,-1 0-1,1 0 0,0 0 1,-1 0-1,1 0 0,-1 0 1,1 0-1,0-1 0,-1 1 1,1 0-1,0 0 0,-1-1 1,1 1 534,7-3-4288</inkml:trace>
  <inkml:trace contextRef="#ctx0" brushRef="#br0" timeOffset="1">31 33 11136,'-24'-33'4128,"24"33"-3200,-7 0 479,7 0 33,0 0-864,0 0-224,12 11-2784,-5-4-1247,14 4 1855,-2 0 896,2 3 768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10:2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19 15616,'-3'-6'2254,"3"5"-1834,0 0 1,0 1-1,-1-1 0,1 0 1,0 0-1,-1 1 1,1-1-1,-1 0 1,1 0-1,-1 1 0,0-1 1,1 1-1,-1-1 1,0 1-1,1-1 1,-1 0-421,0 1 1712,1 0-662,0 8-85,0-5-968,0 6-5,0 0-1,0 1 0,1-1 1,1 0-1,1 5 9,-3-11 4,1 0-1,0-1 1,0 1 0,1-1 0,-1 1-1,0-1 1,1 1 0,-1-1 0,1 0-1,0 0 1,0 0 0,0 0 0,0 0-1,0 0 1,0-1 0,1 1-1,-1 0 1,0-1 0,1 0 0,-1 0-1,3 1-3,4 1 6,1-1 0,-1 0 0,1-1-1,-1 0 1,1 0 0,-1-1 0,1-1 0,0 1-1,-1-2 1,1 1 0,4-2-6,9-3 1,0-1 1,0-1-1,-1-1 1,2-2-2,-11 5-6,1 1 1,1 0 0,3-1 5,-17 6-6,1 0 1,-1 0 0,0 0-1,1 0 1,-1 0 0,0 0-1,1 0 1,-1 0 0,0 1-1,1-1 1,-1 0 0,0 1-1,1-1 1,-1 1-1,0-1 1,0 1 0,0 0-1,0 0 1,0-1 0,1 1-1,-1 0 1,0 0 0,-1 0-1,1 0 1,0 0 0,1 1 5,2 5-19,0-1 1,0 1 0,0 0 0,1 3 18,1 4-44,19 32-1022,-10-15-3649,-5-15 2864,1-1 848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39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5 696 7680,'-5'-5'4796,"9"3"1799,1 1-4504,3-2-3766,5-3 1792,1 0-1,0 1 0,1 0 0,5 0-116,0 0 85,33-8-44,0 2 0,8 1-41,106-9-2,-88 11 50,123-17 224,14 7-246,6 8-138,18 5 182,-22-8 197,-161 9-177,219-18 278,-253 21-349,221-15 154,27 5-136,1 0-37,7 1-122,-23 5 223,22-9 22,6-7-97,-13 7-39,-263 14 10,183 1-106,-121 1 117,193-1 67,-28-7-157,-191 4 89,229-12 84,-6 0-65,0 3-26,-12 0-85,5 4 101,-15-4 48,-226 10-53,276-19 69,-11-5-166,10 7 86,-12 3 0,27 2 0,-150 3 0,-47 1 0,-53 6 0,143-7 0,37 9 0,15-9 0,27-2 0,5-1 0,-60 8 49,-180 5-66,224 0-15,15 0 43,25-3 64,-30 0-161,-242 3 86,276 0 0,-4 0 0,0 0 0,-206 1 1,109-2 9,89-10 171,-26 8 97,-25 10-236,8-7-42,-10-4 48,-11-3-26,161-2 41,-72 4-68,-70 0 96,21-8 85,-5 2-272,32 1 235,6 5-33,38 5-138,2-7 43,-3-7 80,-25 0 26,10 4-80,-23 9-37,11 4 48,-66-5-92,-201 1 40,249-6 4,-47 7 0,11 2 59,-8-1 5,1-4-59,-19-8 6,32 3 277,104 16-288,-284-7 981,-20-1-2970,-74-2 1258,-2-4 379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1:5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69 9984,'-14'0'3285,"14"0"-3177,0 0 0,0 0 0,0 0 0,0 0 0,0 0 0,0 0 0,0 0 1,-1 0-1,1 0 0,0 0 0,0 0 0,0 0 0,0 0 0,0 0 0,0 0 0,0 0 0,0 0 0,-1 0 0,1 0 0,0 0 0,0 0 1,0 0-1,0 1 0,0-1 0,0 0 0,0 0 0,0 0 0,0 0 0,0 0 0,0 0 0,0 0 0,0 0 0,0 1 0,0-1 1,0 0-1,0 0 0,0 0 0,0 0 0,0 0 0,0 0 0,0 0 0,0 1 0,0-1 0,0 0 0,0 0 0,0 0 0,0 0 0,0 0 1,0 0-1,0 0 0,0 0 0,0 1 0,0-1 0,0 0 0,0 0 0,0 0 0,1 0 0,-1 0 0,0 0 0,0 0-108,4 5 2267,-4-5-2469,2 2 427,1 0 0,-1 0 0,1 0-1,0-1 1,0 1 0,0-1 0,0 0 0,0 0 0,0 0 0,0 0-1,1 0 1,-1-1 0,3 1-225,9 0 251,-1-1 0,8 0-251,-16-1 164,78-4 99,0-3 0,-1-5 1,6-4-264,-15-2-2745,-53 12-3624,0 0 0,7-5 6369,-15 4-1466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1:5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11 9472,'-1'-1'814,"-5"-5"2082,6 6-2855,0 0 0,0 0-1,0 0 1,0 0 0,0 0 0,0 0 0,0 0 0,0 0-1,0 0 1,0 0 0,-1-1 0,1 1 0,0 0 0,0 0-1,0 0 1,0 0 0,0 0 0,0 0 0,0 0 0,0 0-1,0 0 1,0 0 0,0 0 0,0 0 0,0-1 0,0 1-1,0 0 1,0 0 0,0 0 0,0 0 0,0 0 0,0 0-1,0 0 1,0 0 0,0 0 0,0 0 0,0 0 0,0-1-1,1 1 1,-1 0 0,0 0 0,0 0 0,0 0 0,0 0-1,0 0 1,0 0 0,0 0 0,0 0 0,0 0 0,0 0-1,0 0 1,0 0 0,0 0 0,0 0 0,1 0 0,-1 0-1,0 0 1,0 0 0,0 0 0,0 0 0,0 0 0,0 0-1,0 0 1,0 0 0,0 0 0,0 0-41,1 0 2336,-1 0-187,0 0-240,1 10 717,-2 10-1977,-2-6-449,-1 1 1,-1-1-1,0 0 1,-1-1-1,-6 11-200,-13 19 327,-4 2-327,18-29 57,-7 13-299,0 0-1,2 1 1,1 0-1,-7 22 243,18-40-745,-2 4-852,5-5-2946,1-11-719,4-3 3772,-1-3 173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1:5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11904,'-10'-4'4055,"13"9"478,13 12-786,60 53-1240,-48-43-2294,-5-3-362,0 2 0,-2 1-1,-1 0 1,-1 1 0,7 17 149,-17-30-1400,-8-13 670,1 0-1,-1 0 1,1 0-1,0 0 1,0 0-1,0-1 1,-1 1-1,2 0 1,-1-1-1,0 1 1,0-1-1,0 0 1,3 1 730,9 3-1237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3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34 14720,'-17'-23'5535,"22"16"-4319,-10 3 736,5 4 0,0 0-928,0 11-160,0 12-384,5 9-64,-2 16-256,1-3-96,5-3 32,-1-1-64,-1-1-32,3-7-672,-3-4-288,2-6-1440,-6-5-512,6-15 1504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1:5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688 36 9600,'0'-1'342,"0"-1"-1,-1 0 1,1 0 0,-1 1 0,0-1-1,1 0 1,-1 1 0,0-1 0,0 1 0,0-1-1,0 1 1,0-1 0,0 1 0,-1 0 0,1-1-1,0 1 1,-1 0 0,1 0 0,-1 0 0,1 0-1,-1 0 1,0 0 0,1 1 0,-1-1 0,0 0-1,1 1 1,-1 0 0,0-1 0,0 1 0,0 0-1,1 0 1,-1 0 0,0 0 0,0 0-342,-48 3 1437,1 2 0,-1 2 0,-2 3-1437,-8 0 862,37-6-596,0 1 0,0 1 0,0 1 0,1 1 0,-5 3-266,14-5 21,1 1-1,-1 1 1,1 0-1,0 0 1,1 1-1,0 0 1,0 1-1,1 1 0,-1 1-20,-6 9 2,2 0 0,0 1-1,1 1 1,1 0-1,-6 16-1,13-25 0,1 0-1,0-1 0,1 2 1,0-1-1,1 0 0,1 1 0,1 0 1,0-1-1,0 1 0,2 0 0,0 0 1,0-8 2,1 1-1,0-1 0,1 0 0,-1 0 0,1 0 0,1 0 0,-1-1 0,1 1 0,0-1 0,1 0 0,0 0 0,0 0 0,0-1 0,0 1 0,1-1 0,0-1 1,0 1-2,11 7-3,0-1 0,0-1 1,2 0-1,-1-1 1,14 4 2,-8-4 42,0-1 0,0-1-1,1-1 1,5-1-42,-16-3 31,0-1-1,0 0 1,-1-1-1,1-1 0,0 0 1,0-1-1,0 0 0,6-3-30,11-5 59,-1-1 0,-1-2-1,0-1 1,0-1 0,-2-1-1,0-2 1,18-15-59,-38 27 31,-1 0 1,0 0-1,0 0 0,-1-1 1,0 0-1,0 0 0,-1 0 1,1 0-1,-2-1 0,3-4-31,0-4 173,-1 0-1,0 0 0,-1-1 1,1-9-173,-4 13 38,0 0-1,0 1 1,-1-1 0,-1 0 0,0 1 0,-1-1 0,0 1 0,-1-1-1,0 1 1,-4-9-38,3 11-264,0 0 0,-1 0 0,0 1 0,-1 0 0,0 0 0,0 0 0,-1 0 0,0 1 0,-1 0 0,0 1 1,0 0-1,-5-4 264,1 1-4667,22 17 3696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0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13 459 8960,'-12'-12'6000,"11"11"-3910,1 1-90,0 0-69,0 0-315,0 0-315,0 14 747,1-9-1988,-1 1-1,0-1 1,1 1 0,0-1 0,0 1-1,0-1 1,0 0 0,1 0-1,-1 0 1,1 0 0,0 0 0,0 0-1,0 0 1,1-1 0,-1 0 0,1 1-1,0-1 1,0-1 0,0 1-1,0 0 1,0-1 0,1 0 0,-1 0-1,1 0 1,0-1 0,-1 0 0,1 0-1,0 0 1,0 0 0,3 0-60,8 2 15,0-1-1,1 0 1,-1-2 0,1 0 0,-1-1 0,1-2-15,10-1 23,-1-2 1,1-1 0,5-4-24,-19 6 7,-1-1 0,1-1 1,-1-1-1,2 0-7,-10 5 17,0-1 0,0 1 0,0-1-1,0 1 1,0-1 0,0 0 0,0-1 0,-1 1 0,1 0-1,-1-1 1,0 0 0,0 0 0,0 0 0,0 0 0,0 0-1,0-1-16,-2 2 12,1 0 0,-1 1-1,1-1 1,-1 0 0,0 1-1,0-1 1,0 0-1,0 1 1,0-1 0,0 0-1,-1 0 1,1 1-1,-1-1 1,1 1 0,-1-2-12,-1-1 6,0 1 0,1 0 0,-1-1 0,-1 1 0,1 0 0,0 1 0,-1-1 0,0-1-6,-7-6-22,1 1-1,-1 1 1,0 0 0,-9-6 22,-16-9 17,-36-17-17,42 26 22,0-2 1,1-2 0,-23-20-23,46 34 9,0 1 0,1-1 0,0 0-1,-1-1 1,1 0 0,1 1 0,-1-2 0,0 0-9,3 5 3,0 0-1,0-1 1,0 1 0,0-1-1,0 1 1,1-1 0,-1 0 0,1 1-1,-1-1 1,1 0 0,0 1-1,-1-1 1,1 0 0,0 0 0,0 0-1,1 1 1,-1-1 0,0 0 0,1 0-1,-1 1 1,1-1 0,0 0-1,0-2-2,1 1 0,1-1 0,-1 1-1,0 0 1,1 0 0,0 0-1,0 0 1,0 1 0,0-1-1,0 1 1,0 0 0,1 0-1,-1 1 1,1-1 0,-1 1-1,1 0 1,0 0 0,1 1 0,9-5 0,1 2 0,0 1 0,12-1 0,-26 3 0,15 0-9,0 0-1,1 1 1,-1 1-1,0 1 1,0 1-1,0 1 1,0 1-1,-1 1 1,6 3 9,-19-8-15,0 0 0,-1 0 0,1 0 0,-1 0 0,1 0 1,-1 0-1,0 0 0,1 1 0,-1-1 0,0 1 0,1-1 0,-1 1 0,0 0 0,0-1 1,0 1-1,0 0 0,0 0 0,-1 0 0,1 0 15,0 2-80,0 0-1,-1 0 0,1 0 1,-1 0-1,0 0 1,0 0-1,0 0 1,0 0-1,0 0 1,-1 2 80,-3 16-442,2-15-517,1 1 0,0 0 0,0-1 0,0 4 959,1-10-173,0 1 0,0-1 0,0 0 1,0 1-1,0-1 0,0 0 0,0 1 1,0-1-1,1 0 0,-1 1 0,0-1 1,1 0-1,-1 0 0,1 1 0,-1-1 1,1 0-1,-1 0 0,1 0 0,0 0 1,-1 0-1,1 0 0,0 0 0,0 0 1,-1 0-1,2 0 173,0 0-174,1 1-1,-1-1 1,1 0 0,-1 0 0,1-1-1,1 1 175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0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7680,'-3'-10'2880,"3"2"-2240,0 4 1728,0 4 607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0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21119,'6'7'2752,"-6"1"-1440,2 2-480,-2 5-192,4 3-224,-1 3-64,-1 1-192,5 3-64,-2-1-96,2-2-32,-1 3-672,-1-4-320,-2 2-2592,1-6-1152,-1 7 2465,3-2 1151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01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 9472,'-3'-5'1318,"-6"-7"1961,9 12-1359,0 0 357,0 0-240,0 0-245,0 8 459,0 226-64,1-184-2673,1-18-2943,-2-30 3139,0-1 0,1 1 1,-1-1-1,0 0 0,0 1 0,1-1 1,-1 1-1,0-1 0,1 0 0,-1 0 1,1 1-1,-1-1 0,1 0 0,0 0 0,-1 0 1,1 0-1,0 0 0,0 1 290,8 2-1050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0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 8064,'-11'-8'2112,"5"1"886,5 2 3022,2 5-5725,0 0 0,0-1 0,0 1 0,0 0 0,-1 1 0,1-1 0,0 0 0,0 0 0,0 0 0,0 1 0,0-1 0,-1 1 0,2-1-295,-1 1 97,0 0 1,0 0-1,0 0 1,0 1 0,0-1-1,0 0 1,-1 0-1,1 1 1,0-1 0,0 1-1,-1-1 1,1 1-1,-1-1 1,1 1-1,-1 0 1,1-1 0,-1 1-98,5 32 494,-4-27-359,1 16 192,-1 0 1,-1 3-328,2 30 305,16 224 47,-16-245-349,-2 21-3,1 18 39,5 313-81,-1-127 164,-5-248-119,0 0-1,1 0 0,0 0 1,0 0-1,1-1 0,1 1 1,-1-1-1,1 1 1,4 8-3,-6-16-38,0 0 0,1 1 0,-1 0 0,-1-1 0,1 1 0,0 0 0,-1 0 0,0 1 38,0-5-27,0 0 1,0 0 0,1 1 0,-1-1 0,0 0 0,0 0 0,1 0-1,-1 0 1,0 0 0,1 0 0,-1 0 0,1 0 0,0 0 26,-1 0-246,1 0 1,-1 0-1,1 0 1,-1 1 0,0-1-1,1 0 1,-1 0-1,0 0 1,0 0-1,1 0 1,-1 1-1,0-1 1,0 1 245,-1 4-4352,-1-5 3461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09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29 7296,'-3'-2'735,"3"2"-269,-1-1 0,0 0 0,0 1 0,0 0 0,0-1 0,0 1 0,0 0 0,0 0 0,0-1 0,0 1-1,1 0 1,-1 0 0,0 1 0,0-1-466,0 0 2101,1 0-21,0 0-336,0 0-346,7 5 772,-2-3-1907,0-1-1,-1 0 0,1 0 1,0-1-1,0 0 0,0 0 1,-1-1-1,1 1 0,4-2-262,10-1 322,54-2 424,22 6-746,88-7 24,-40-1-10,-96 8-11,0 2-1,1 3-2,-7 1-29,0-3-1,0-2 1,0-3 0,19-4 29,-46 3 29,16-3-82,1 1 1,0 3 0,28 2 52,-23 5-16,-21-2 5,0-2-1,1 0 1,-1-2-1,0 0 1,1-1-1,-1-1 1,4-2 11,5 0-191,-18 3 66,0 0 0,0 0 0,-1-1 0,1 1 0,1-2 125,1 0-435,0 0-1227,-6 2 575,-3 0-65,-4-2 597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1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 9344,'-6'-9'3862,"2"3"-439,5 6-3103,-1 0-1,1 0 1,-1 0 0,1 0 0,-1 0-1,1 0 1,-1-1 0,1 1-1,-1 0 1,1 0 0,-1 0 0,1-1-1,-1 1 1,1 0 0,-1-1 0,0 1-1,1-1-319,1 0 1114,-1 1-1049,-1 0 0,1 1 0,0-1 0,-1 0 1,1 1-1,-1-1 0,1 1 0,0-1 0,-1 1 0,1-1 0,-1 1 0,1 0 1,-1-1-1,1 1 0,-1 0 0,0-1 0,1 1 0,-1 0 0,1 0 0,-1 0 1,0-1-1,0 1 0,1 0 0,-1 0 0,0 0 0,0 0 0,0 0-65,4 25 338,-2 1 101,-2-1 1,0 18-440,-1 1 113,0 70-36,1 72 203,9 71-280,-6-222 1,32 365 57,-30-352 70,-1 51-128,0-1 229,1-45-136,-1-9-538,0 31 445,-5-66-851,-2-7-3112,-6-11-4331,4 3 7888,-11-9-1279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1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 8832,'-13'-2'2896,"10"0"-247,5 0-1218,4 0 3603,-2-2-4273,0 0 0,1 1 0,0-1-1,-1 1 1,1 1 0,1-1-761,4 0 229,0 1-1,0 0 1,0 1-1,0 1 1,0 0 0,9 2-229,14-1 122,326-7 294,-200 7-432,57 15 16,-153-13 72,-1-3-1,56-10-71,-42 4-1062,12 5 1062,-60 1-2084,-28 0 1857,0 0 0,0 0-1,1 0 1,-1 0 0,0 0 0,0 1 0,0-1 0,0 0-1,1 0 1,-1 0 0,0 0 0,0 0 0,0 0-1,0 0 1,0 0 0,1 0 0,-1 1 0,0-1 0,0 0-1,0 0 1,0 0 0,0 0 0,0 1 0,1-1-1,-1 0 1,0 0 0,0 0 0,0 0 0,0 1 0,0-1-1,0 0 1,0 0 0,0 1 0,0-1 0,0 0 0,0 0-1,0 0 1,0 1 0,0-1 0,0 0 0,0 0-1,0 1 1,0-1 0,0 0 0,0 0 0,0 0 0,0 1-1,0-1 1,0 0 227,0 4-1780,0 5 90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14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36 125 5504,'3'61'8800,"-2"-56"-8377,-1-1 1,1 1 0,-1 0 0,1-1 0,0 1 0,0-1 0,0 1 0,1-1 0,0 1-424,0 3 1246,-9-35 4235,-7-30-4220,-4-13-1278,16 63 36,-6-27 79,8 32-109,-1 0 0,1 0 1,0 0-1,0 0 0,0-1 1,-1 1-1,2 0 1,-1 0-1,0 0 0,0 0 1,0 0-1,1 0 1,-1-1-1,1 0 11,0 2-3,-1 0-1,1 0 1,-1 1 0,1-1 0,0 0-1,-1 0 1,1 1 0,0-1 0,-1 0 0,1 1-1,0-1 1,0 1 0,0-1 0,-1 1-1,1 0 1,0-1 0,0 1 0,0 0-1,0 0 1,-1 0 0,1 0 0,1 0 3,20 2 31,-14-1-7,18 2 71,0 1-1,0 2 1,-1 1 0,21 10-95,-46-17 31,1 1 0,0-1 1,0 0-1,-1 1 1,1-1-1,0 0 0,-1 1 1,1-1-1,0 1 1,-1 0-1,1-1 0,-1 1 1,1-1-1,-1 1 1,1 0-1,-1 0 0,1 0 1,-1-1-1,1 1 1,-1 1-32,0-1 20,0 0 1,0 0 0,0 0-1,-1 0 1,1 0 0,0 0 0,-1 0-1,1-1 1,0 1 0,-1 0-1,1 0 1,-1 0 0,1 0-1,-1-1 1,1 1 0,-1 0-1,1-1 1,-1 1 0,0 0-1,1-1 1,-1 1 0,0-1 0,0 1-21,-10 8 156,-1 0 1,0-1 0,-8 3-157,4-2 24,1 1-1,-7 5-23,10-5-38,-6 5-2148,18-15 1928,-1 0 0,1 0 0,0 1 0,0-1 0,-1 0 0,1 0 0,0 1 0,0-1 0,0 0 0,0 1 0,-1-1 0,1 0 0,0 1 0,0-1 0,0 0 0,0 1 0,0-1 0,0 0 0,0 1 0,-1-1 0,1 0 0,0 1 0,0-1 0,0 1 0,0-1 0,0 0 258,5 10-8024,-3-6 6004,5 6-294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3.4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3 13440,'-6'-3'4765,"12"8"-2595,16 7-12,107 38 1516,-118-45-3576,1 0 1,-1 0-1,0 1 0,0 1 0,-1 0 0,0 0 1,3 4-99,-8-7 56,-1 0 0,0 1 0,1-1 0,-2 1 1,1 0-1,-1 0 0,1 0 0,-1 1 0,-1-1 1,1 1-1,-1 0 0,0 0 0,0-1 0,-1 1 0,0 0 1,0 1-1,0-1-56,-1 5-45,-1 1 1,0-1-1,-1 0 0,0 0 1,-1 0-1,0 0 0,0 0 1,-2 0-1,1-1 1,-1 0-1,-1 0 0,1 0 1,-2-1-1,1 0 0,-1 0 1,-1 0-1,0-1 0,0 0 1,-5 3 44,1-1-864,-6 3-1175,3-7-3453,13-6 1761,3-1 1773,6-1 138,8-1 354</inkml:trace>
  <inkml:trace contextRef="#ctx0" brushRef="#br0" timeOffset="1">426 120 13056,'-29'-34'4927,"25"24"-3839,4-1 672,4 7 32</inkml:trace>
  <inkml:trace contextRef="#ctx0" brushRef="#br0" timeOffset="2">414 58 24607,'15'10'1088,"2"8"-608,-1 16-256,-3 2-32,3 4-32,-4 4 64,1-8-128,-9 1-64,4-7-704,-4-5-352,1-3-2816,2 0-1152,6-4 2497,3 0 1279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1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8320,'0'-5'2431,"0"5"-2064,0 0 1,0 0-1,-1-1 1,1 1 0,0 0-1,0 0 1,0 0 0,0 0-1,0-1 1,0 1 0,0 0-1,0 0 1,0 0 0,0 0-1,0-1 1,0 1 0,0 0-1,0 0 1,0 0 0,0 0-1,0 0 1,1-1 0,-1 1-1,0 0 1,0 0 0,0 0-1,0 0 1,0 0-1,0-1 1,0 1 0,0 0-1,0 0 1,0 0 0,0 0-1,1 0 1,-1 0 0,0 0-1,0 0 1,0-1 0,0 1-1,0 0 1,0 0-368,4 0 1689,-1 0-4184,334-14 3599,-180 10-950,-153 4-148,116-1 261,64-16-267,-149 14 222,3 2-222,17-1-4,3 1 61,-32 1 25,-24 1-95,0-1-1,0 1 1,0 0 0,0-1 0,0 2 0,0-1 0,0 0-1,-1 0 1,1 1 0,1 1 13,11 6 4,-8-6 26,17 5 287,-22-8-287,0 1 0,0-1 0,0 0 0,0 0 0,0 0 0,-1 0 0,1 0 0,0 0 0,0 0 0,0 0 0,0-1 0,0 1 0,0 0 0,0-1 0,0 1 0,0-1 0,-1 1 0,1-1 0,0 0-30,0 0-155,-8 3-4431,2 4 3919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1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 8704,'-10'-3'5389,"5"2"3533,16 3-7175,54 12-1063,-14-2-627,21 0-57,50-8 27,139-8-27,-172-3 72,0 0-160,30 7 440,-112-3-715,-7 2 248,0 1 1,1 0-1,-1-1 0,0 1 0,1 0 0,-1-1 1,0 1-1,1 0 0,-1 0 0,0 0 1,1 0-1,-1-1 0,1 1 0,-1 0 0,0 0 1,1 0-1,-1 0 0,1 0 0,-1 0 0,0 0 1,1 1 114,0 1-374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19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2944,'-3'-6'1120,"-1"6"-864,4-4-288,0 4-192,0 0 0,0-3 128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20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52 114 6016,'0'1'878,"1"0"0,-1 0-1,1-1 1,-1 1 0,1 0 0,-1 0 0,1 0 0,-1 0-1,0 0 1,1 0 0,-1 0 0,0 1-878,6 31 2315,0 3-1607,-4-18-435,-2-16-127,0 0 1,0 0-1,0-1 1,0 1 0,1 0-1,-1 0 1,0 0-1,1-1 1,-1 1-1,1 0 1,-1-1 0,1 3-147,-4-23 2437,-7-9-2152,-1 0 0,-3-2-285,1 0-31,-6-19 31,18 47 9,1-1 0,-1 1 0,0 0 0,1-1 0,-1 1 0,1-1 0,0 1 0,-1-1 0,1 1 0,0-1 0,0 1 0,1-3-9,-1-5 174,0 9-159,0 1 0,0-1-1,0 0 1,0 1 0,1 0-1,-1-1 1,0 1 0,0-1 0,0 1-1,1-1 1,-1 1 0,0-1-1,0 1 1,1 0 0,-1-1 0,0 1-1,1 0 1,-1-1 0,0 1-1,1 0 1,-1 0 0,0-1-1,1 1 1,-1 0 0,0 0 0,1 0-1,-1 0 1,1-1 0,-1 1-1,0 0 1,1 0 0,-1 0 0,1 0-1,-1 0 1,0 1 0,1-1-1,-1 0 1,1 0 0,-1 0 0,1 0-16,16 7 411,5 9-122,5 4 80,5 1-368,54 21 117,-85-42-113,20 12 167,-20-11-153,-1-1-1,1 0 1,-1 0 0,1 0-1,-1 1 1,0-1 0,1 0-1,-1 1 1,0-1 0,1 0-1,-1 1 1,0-1 0,1 1-1,-1-1 1,0 1 0,1-1-1,-1 1 1,0-1 0,0 1-1,0-1 1,1 1 0,-1-1-1,0 1 1,0 0 0,0-1-1,0 1 1,0-1 0,0 1-1,0 0 1,0-1 0,0 1-1,0-1 1,0 1 0,0 0-1,0-1 1,0 1 0,0-1-1,0 1 1,0 0 0,-1-1 0,1 1-1,0-1-17,-5 7 109,1 0 0,-1-1 0,0 0 0,-1 0 0,1-1-1,-5 4-108,-8 5 142,-13 7-142,13-11 111,14-8-235,-1 0 0,0 1 1,1 0-1,-4 3 124,8-6-102,-1 0 0,1 0 0,0 0 0,0 0 0,0 0 0,-1 1 0,1-1 0,0 0 0,0 0 0,0 0 0,0 1-1,0-1 1,-1 0 0,1 0 0,0 1 0,0-1 0,0 0 0,0 1 0,0-1 0,0 0 0,0 0 0,0 1 0,0-1 0,0 0 0,0 1 0,0-1 0,0 0 0,0 0 0,0 1 0,0-1 0,0 0 0,0 1 0,0-1 0,0 0 0,0 0 0,0 1 0,0-1 102,7 9-1745,3 1 966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2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8448,'1'-5'9750,"2"2"-3566,6-1-1642,14 5-6678,-17 0 3715,25 2-1543,56 5 332,-28-6-4324,-56-2 3358,-1-1-464,0 1 0,1 0 0,-1 0 0,0 1-1,0-1 1,0 1 0,0-1 0,1 1-1,-1 0 1,0 0 0,0 0 1062,-1 4-1525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23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518 167 6784,'-18'-36'5274,"11"26"-448,2-3-1774,-4-7-834,4 12-1988,-1 0-1,0 1 1,0 0-1,0 0 1,0 1 0,-1 0-1,1 0 1,-1 1-1,0 1 1,-1-1 0,1 1-1,0 1 1,-1 0-1,0 0 1,1 1 0,-1 0-1,0 1 1,0 0-1,0 1 1,0 0-1,-1 1-229,-5 1 74,1 0-1,-1 1 0,1 1 1,0 1-1,0 0 0,0 1 1,1 1-1,-1 1 0,1 0 1,1 2-1,-1-1 0,-1 4-73,-10 10 29,0 2 0,2 1 0,-4 7-29,18-23-17,0 0 0,1 1 1,0 0-1,0 1 0,1 0 1,0 0-1,0 0 0,1 1 1,0 0-1,-1 10 17,3-11 5,1 0-1,0-1 1,1 1 0,0 0-1,0 0 1,1 1-5,2 26-27,2 6 27,-4-45-1,2 28 7,2 0 0,1-1 0,6 23-6,-7-35 6,0 0-1,1-1 1,0 1 0,1-2 0,0 1 0,0-1 0,4 4-6,2 2 40,2-1 1,0 0 0,0-2 0,1 0-1,0-1 1,4 0-41,-7-5 50,1-1 0,0-1 0,0 0 1,1-2-1,0 0 0,0-1 0,0-1 0,1-1-50,-4-2 66,0 0 1,0-1-1,0-1 0,0-1 1,3-1-67,15-5 84,12-6-84,-13 3 15,0-1 0,0-2 0,-1-2 1,-1-2-1,0-1 0,7-9-15,-22 18 0,-1-2 0,0 0 0,-1 0 0,5-8 0,-11 13 16,0 0-1,0 0 1,0 0-1,0-1 0,-1 0 1,0 0-1,0 0 1,0 0-1,-1-1 0,1-2-15,-2 2-3,0-1 0,0 1 0,-1 0 0,0-1 0,0 1 0,-1 0 0,0-4 3,-3-18-54,-4-16 54,1 11-10,4 19 28,-1 0 1,0 0-1,-2 0 0,1 1 1,-1 0-1,-1 0 0,-2-3-18,8 18-12,-1-5-1125,-1 0 0,0 0-1,-1 1 1,1-1 0,-2 0 1137,4 5-280,0-1 1,0 1-1,0 0 0,0 0 1,0 0-1,-1 1 1,1-1-1,0 0 0,0 0 1,-1 1-1,1-1 0,0 1 1,-1 0-1,1 0 0,0-1 1,-1 1-1,1 0 0,0 0 1,-1 1-1,1-1 0,0 0 1,-1 1 279,-2 1-1205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24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 6016,'-11'13'4560,"10"-11"-2480,0 0 2899,2 6 489,2-5-5200,0-1-1,-1 0 1,1-1-1,0 1 1,0-1 0,0 0-1,1 0 1,-1 0-1,0 0 1,1-1-268,32 1 250,-16-2 67,193-13 466,-114 6-766,212-18 100,-145 23-93,-107 3-48,37 3 152,-75-6-3310,-14 1 838,-6 1 1462,-3 2 373,-6 1-350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25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45 261 8576,'0'0'141,"0"0"0,0 0 1,0 0-1,0-1 0,0 1 1,-1 0-1,1 0 1,0 0-1,0 0 0,0 0 1,0 0-1,0 0 0,0-1 1,0 1-1,0 0 0,-1 0 1,1 0-1,0 0 0,0 0 1,0-1-1,0 1 0,0 0 1,0 0-1,0 0 1,0-1-1,0 1 0,0 0 1,0 0-1,0 0 0,0 0 1,0-1-1,0 1 0,0 0 1,0 0-1,0 0 0,0-1-141,4-3 4489,-3 4-4295,-1 0 0,1-1 1,-1 1-1,0 0 0,1 0 0,-1-1 1,1 1-1,-1 0 0,0-1 0,1 1 0,-1-1 1,0 1-1,0-1 0,1 1 0,-1-1 1,0 1-1,0-1 0,1 1 0,-1-1 1,0 1-1,0-1 0,0 0-194,-1-17 442,-1 0 0,0-1 0,-2 1 0,1 0 0,-1 1 0,-1-1 1,-1 0-443,-6-24 633,6 24-439,5 14-152,-1 1-1,1-1 0,0 1 0,0-1 0,0 1 1,1-1-1,-1 0 0,0 1 0,1-2-41,24 26 102,-11-13 67,0 0 0,0-1 0,0-1 0,6 1-169,56 15 379,-49-17-266,-15-3 159,0 1 0,1 0 0,-1 1-1,5 3-271,-16-7 9,1 0-1,-1 0 1,0 0 0,0 0-1,0 0 1,0 0-1,0 0 1,0 0-1,0 0 1,0 1-1,1-1 1,-1 0-1,0 0 1,0 0-1,0 0 1,0 0-1,0 0 1,0 0-1,0 1 1,0-1-1,0 0 1,0 0-1,0 0 1,0 0-1,0 0 1,0 1-1,0-1 1,0 0 0,0 0-1,0 0 1,0 0-1,0 1 1,0-1-1,0 0 1,0 0-1,0 0 1,0 0-1,0 0 1,0 1-1,0-1-8,-4 7 114,-5 3-105,-5 1-39,0-2-1,-1 0 0,-8 3 31,-19 11 2,24-14 45,15-8-372,-1 0-1,1 0 1,0 1 0,-1 0 0,1 0-1,0 0 1,0 1 0,0-1 0,-1 2 325,2 1-891,1 2 459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3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10 11264,'-11'-4'3764,"9"3"-3233,0 0 0,0 0 1,0 0-1,0 1 0,0-1 0,0 1 0,0 0 0,0 0 0,0 0 0,0 0 0,0 0 0,0 1 0,-1-1 0,0 1-531,-10 5 499,1 1 0,-1 1-1,1 0 1,0 2-1,-1 0-498,2-1 339,2-2-104,1 1 0,0 0 0,-1 0 0,-5 10-235,11-14 26,0 0 1,0 0 0,1 1-1,-1-1 1,1 1-1,0 0 1,0 0 0,0 0-1,0 0 1,1 0-1,0 0 1,-1 1 0,1 0-27,1-4 2,0 1 0,0-1 1,0 1-1,0-1 0,0 0 1,0 1-1,0-1 0,0 0 1,1 1-1,-1-1 0,1 0 1,0 0-1,-1 1 0,1-1 1,0 0-1,0 0 0,0 0 1,0 0-1,0 0 0,0 0 1,0-1-1,1 1 0,-1 0 1,0-1-1,1 0 0,-1 1 1,1-1-1,-1 0 0,1 0 1,-1 0-1,1 0 0,1 0-2,1 1 20,0 0 0,0-1-1,0 0 1,0 0 0,0-1-1,0 1 1,0-1 0,0 0-1,1-1 1,-1 1 0,0-1 0,0 0-1,3-2-19,2-1 47,-1-1-1,0-1 1,0 1 0,0-2-1,-1 0 1,1 0-1,-1 0 1,4-6-47,-2 1 111,0-1 0,-1 0 0,0 0 0,0-1 0,4-13-111,-8 14 184,-7 24-48,2 0-143,0 0 0,1 0-1,0 0 1,0 0 0,1 0 0,0 0 0,0 0-1,1 0 1,0 0 0,0 0 0,1-1 0,0 0-1,1 0 1,-1 0 0,1 0 0,1-1-1,2 5 8,-5-11-7,-1-1-1,1 0 0,-1 1 0,1-1 0,0 0 0,0 0 0,0-1 0,0 1 0,0 0 0,0-1 0,0 0 0,1 0 0,-1 0 0,0 0 0,0 0 0,1 0 0,0-1 8,2 1-352,-1-1 0,0 0 1,0-1-1,0 1 0,0-1 0,0 0 1,0-1-1,0 1 0,2-2 352,1 2-448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3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 4480,'-5'-5'1464,"3"-7"8710,2 8-7941,0 4-985,0 0-10,1 2 74,19 66 2440,-11-32-3415,2-2 0,2 4-337,-2-13 31,-7-16 34,0 1 0,0 0 0,0 0 0,-1 0 0,0 0 1,0 3-66,-3-13 15,0 0 0,0 0 1,0 0-1,0 1 1,0-1-1,0 0 1,0 0-1,0 0 1,0 0-1,0 1 0,0-1 1,0 0-1,0 0 1,0 0-1,0 1 1,0-1-1,0 0 1,0 0-1,0 0 0,0 1 1,0-1-1,0 0 1,0 0-1,0 0 1,0 0-1,0 1 0,-1-1 1,1 0-1,0 0 1,0 0-1,0 0 1,0 0-1,0 1 1,0-1-1,0 0 0,0 0 1,-1 0-1,1 0 1,0 0-1,0 0 1,0 0-1,0 0-15,-7-3 416,-7-11-73,11 9-324,0 0 0,0 0-1,0 0 1,1 0 0,-1-1-1,1 1 1,0-1 0,0 0-1,1 0 1,-1 0-1,1 0 1,0 0 0,0 0-1,0-2-18,1 3 0,0 1-1,0 0 1,0 0-1,1-1 1,-1 1-1,1 0 1,0 0-1,-1 0 1,1 0 0,1 0-1,-1 0 1,0 0-1,1 0 1,-1 1-1,1-1 1,0 1-1,0 0 1,0-1-1,0 1 1,0 0-1,2-1 1,1-1-9,0 0 0,0 1 0,0 0 0,0 1 0,0 0 0,1 0 0,-1 0 0,1 1 0,-1 0 0,1 0 0,4 0 9,8 0-734,0 0 0,1 2 0,1 2 734,4-1-8275,9-2 8275,-15-2-928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3.7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241 53 13440,'-22'-8'1994,"14"5"-1271,0 0 1,0 1 0,0 0-1,0 0 1,0 1-1,-2 0-723,5 1 400,1-1 0,-1 1-1,0 0 1,0 1 0,0-1-1,0 1 1,0 0 0,1 0-1,-1 0 1,0 1 0,1-1-1,-1 1 1,1 1 0,0-1-1,-1 0 1,0 2-400,-1 1 150,0 0-1,0 0 1,1 1 0,-1 0 0,1 0 0,1 1-1,-1-1 1,1 1 0,0 0 0,-2 6-150,2-3 38,0 0 0,0 0 0,1 0 1,1 1-1,-1 0 0,2-1 0,-1 5-38,2-12 15,0 0 0,0 0 1,0 0-1,0 0 0,0 0 0,1 0 0,-1 0 1,1-1-1,0 1 0,0 0 0,0 0 0,0-1 0,0 1 1,0-1-1,1 1 0,-1-1 0,1 1 0,0-1 0,0 0 1,0 0-1,0 0 0,2 1-15,0 0 27,1 0 1,0 0-1,0-1 0,0 0 1,0 0-1,0-1 0,0 1 1,1-1-1,-1 0 0,0-1 1,5 1-28,1 0 43,0-1 1,0-1 0,0 0-1,1 0 1,-1-1 0,0 0-1,0-1 1,-1 0 0,1-1-1,-1 0 1,1-1 0,-1 0-1,-1 0 1,1-1 0,-1-1-1,7-5-43,-9 6 1,1-1 0,-1 0 0,-1-1 0,1 1 0,-1-1-1,-1 0 1,1-1 0,-2 1 0,1-1 0,-1 0 0,0 0-1,-1-1 1,0 1 0,0-1 0,-1 0 0,-1 1 0,0-1 0,0 0-1,0-2 0,-1 8-168,-1-1-1,1 0 0,-1 1 1,1-1-1,-1 1 0,-1-1 1,0-3 168,1 7-45,1 0 0,0 0 0,-1 0 0,1 0 0,-1 0 0,1 1 0,-1-1 0,0 0 0,1 0 0,-1 0 0,0 0 0,0 1 0,0-1 0,1 0 0,-1 1 0,0-1 0,0 1 0,0-1 1,0 1-1,0-1 0,0 1 0,0-1 0,0 1 0,0 0 0,0 0 0,0 0 0,0-1 0,0 1 0,-1 0 0,1 0 0,0 1 0,0-1 0,0 0 0,0 0 45,-22 11-385,22-10 370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9600,'0'0'219,"0"0"0,0-1-1,0 1 1,0 0 0,-1 0 0,1 0 0,0 0 0,0 0 0,0 0 0,0 0 0,0 0 0,0-1 0,0 1 0,0 0-1,0 0 1,0 0 0,-1 0 0,1 0 0,0 0 0,0 0 0,0 0 0,0 0 0,0 0 0,0 0 0,0 0-1,-1 0 1,1 0 0,0 0 0,0 0 0,0 0 0,0 0 0,0 0 0,0 0 0,0 0 0,0 0 0,-1 0 0,1 1-1,0-1 1,0 0 0,0 0 0,0 0 0,0 0 0,0 0 0,0 0 0,0 0 0,0 0 0,0 0 0,0 1 0,-1-1-1,1 0 1,0 0 0,0 0 0,0 0-219,-2 13 3521,2 23-5076,0-28 2701,1 17-1771,1 0-1,1 0 1,3 17 625,1 5-5217,-5-26 4316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11776,'-2'-6'4927,"4"9"465,0 3-1971,0 2-4410,0 10 1376,-1 1-1,0 18-386,-1-15-710,1-1 1,2 7 709,-2-21-1275,0 0 1,0 0 0,1 0-1,0 0 1,0 2 1274,4 2-934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8064,'0'0'111,"0"-1"1,0 1-1,0 0 1,0 0 0,0 0-1,0 0 1,0 0-1,0-1 1,0 1-1,0 0 1,0 0 0,0 0-1,0 0 1,0 0-1,-1 0 1,1-1-1,0 1 1,0 0 0,0 0-1,0 0 1,0 0-1,0 0 1,0 0-1,0 0 1,-1 0-1,1 0 1,0 0 0,0 0-1,0 0 1,0 0-1,0 0 1,0 0-1,-1 0 1,1 0 0,0 0-1,0 0 1,0 0-1,0 0 1,0 0-1,0 0 1,-1 0 0,1 0-1,0 0 1,0 0-1,0 0 1,0 1-1,0-1 1,0 0 0,0 0-1,0 0 1,0 0-1,-1 0 1,1 0-1,0 1 1,0-1 0,0 0-1,0 0 1,0 0-1,0 0 1,0 0-1,0 1 1,0-1-112,0 0 1355,0 13 1407,0 6-1502,-1-1 1,0 0-1,-3 16-1260,-1-11 310,-1 11-2741,6-11-4887,1-12 6102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9216,'0'1'90,"0"-1"1,0 0-1,0 0 0,0 0 1,0 0-1,0 0 1,0 0-1,0 0 1,0 1-1,0-1 1,0 0-1,0 0 0,0 0 1,0 0-1,0 0 1,0 0-1,0 0 1,0 0-1,0 1 1,0-1-1,0 0 0,0 0 1,0 0-1,0 0 1,0 0-1,0 0 1,-1 0-1,1 0 0,0 0 1,0 0-1,0 0 1,0 0-1,0 0 1,0 1-1,0-1 1,0 0-1,0 0 0,0 0 1,0 0-1,-1 0 1,1 0-1,0 0 1,0 0-1,0 0 1,0 0-1,0 0 0,0 0 1,0 0-1,0 0 1,0-1-1,0 1 1,0 0-1,-1 0 0,1 0 1,0 0-1,0 0 1,0 0-1,0 0 1,0 0-1,0 0 1,0 0-1,0 0 0,0 0 1,0 0-91,0 1 105,0 0 1671,0-1-267,0 10 2491,0 0-3754,0 0 1,-1-1-1,0 1 1,0-1-1,-2 5-246,0 14-70,2-10-6196,1 0 0,2 16 6266,0-15-1392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8064,'0'3'10014,"0"3"-4918,0 37-3983,-1-13-962,1 11-1763,1-12-3364,2-13 4245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10880,'1'3'8054,"-1"7"-3749,-1 31-3650,1-17-80,0 18-1054,0 21-6498,0-46 6124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7424,'1'2'8857,"1"4"-3679,-1 11-2400,0 18-3304,-1 66-943,0-33-4629,0-48 5346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6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9728,'0'0'171,"0"0"0,0 0 0,-1 0 0,1 0 0,0 0 0,0 0 0,0 0 0,0 0 0,0 0 0,-1 0 0,1 0 0,0 0 0,0 0 0,0 0 1,0 0-1,-1 0 0,1 0 0,0 0 0,0 1 0,0-1 0,0 0 0,0 0 0,0 0 0,-1 0 0,1 0 0,0 0 0,0 1 0,0-1 0,0 0 0,0 0 0,0 0 0,0 0 0,0 1-171,2 5 6759,3 5-6059,-2 2-760,-1 1 0,0 0 0,0 0 0,-1 1 0,0-1 0,-1 0 0,-1 1 0,0 1 60,1 17-3248,2-21 2576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4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8064,'0'0'198,"0"0"0,0 0 0,0-1 0,0 1 0,0 0 0,0 0 1,0 0-1,0 0 0,0 0 0,0 0 0,0 0 0,0 0 0,0 0 0,-1 0 0,1 0 1,0-1-1,0 1 0,0 0 0,0 0 0,0 0 0,0 0 0,0 0 0,0 0 0,0 0 1,-1 0-1,1 0 0,0 0 0,0 0 0,0 0 0,0 0 0,0 0 0,0 0 0,0 0 1,0 0-1,0 0 0,-1 1 0,1-1 0,0 0 0,0 0 0,0 0 0,0 0 0,0 0 1,0 0-1,0 0 0,0 0 0,0 0 0,0 0 0,0 1 0,0-1-198,-2 9 4226,2 21-3198,0-22-256,0 150 2598,0-53-6948,2-92-2530,-2-13 5886,0 0-1,1 0 1,-1 0 0,0 1-1,0-1 1,0 0-1,1 0 1,-1 0-1,0 1 1,1-1-1,-1 0 1,0 0-1,0 0 1,1 0-1,-1 0 1,0 0-1,1 0 1,-1 0-1,0 0 1,0 0 0,1 0-1,-1 0 1,0 0-1,1 0 1,-1-1-1,0 1 1,0 0-1,1 0 1,-1 0-1,0 0 1,0-1-1,1 1 1,-1 0-1,0 0 1,0-1-1,0 1 1,1 0 0,-1-1-1,0 1 223,11-15-1989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22 8064,'0'-1'572,"0"0"0,0 0 0,0 0-1,0 0 1,0 0 0,0 0 0,0 0 0,0 0 0,0 0 0,0 0 0,0 0 0,-1 0 0,1 0 0,0 0 0,0 0 0,-1 1 0,1-1-1,-1 0 1,1 0 0,0 0 0,-1 1 0,1-1-572,-7 1 4304,-4 7-5249,3 1 1143,0 0-1,0 0 1,0 1 0,1 1 0,0-1 0,0 2 0,1-1 0,-5 11-198,-7 17 303,2 0 0,0 4-303,11-28 72,-1 1-54,1 0-1,0 0 1,0 1 0,1 0 0,1 0 0,-1 6-18,4-21 2,-1 1 0,1-1 1,0 0-1,0 1 1,0-1-1,0 1 1,0-1-1,0 0 1,0 1-1,0-1 1,0 1-1,0-1 1,0 1-1,1-1 1,-1 0-1,0 1 0,1-1 1,-1 0-1,1 0 1,-1 1-1,1-1 1,0 0-1,-1 0 1,1 0-1,0 1-2,0-2 13,1 1 0,-1-1-1,0 0 1,0 0 0,0 1-1,1-1 1,-1 0 0,0 0 0,0-1-1,1 1 1,-1 0 0,0 0-1,0-1 1,0 1 0,0-1 0,1 1-1,-1-1 1,0 0 0,0 0-1,0 0 1,0 0 0,1 0-13,8-9 75,1 0 0,-1-1 0,-1-1 0,1 0 1,-2 0-1,1-2-75,14-24 125,10-24-125,-23 44 15,-2-1 0,0-1 0,-1 1 0,0-2-1,1-6-13,-8 35 3,-1-1 1,2 1 0,-1-1 0,1 1 0,0 5-5,1 5 2,0 5-2,1 0 0,0 1 0,1-2 0,1 1 0,1-1 0,0 0 0,1 0 0,1-1 0,1-1 0,1 2 0,-10-21-182,1 1-1,0-1 1,-1 0 0,1 0-1,0 1 1,0-1 0,0 0-1,0 0 1,0 0 0,0-1-1,0 1 1,0 0-1,0 0 1,0-1 0,0 1-1,1-1 1,-1 1 0,0-1-1,0 0 1,0 1-1,1-1 1,-1 0 0,0 0-1,0 0 1,0 0 0,1-1-1,-1 1 1,0 0 0,0-1-1,0 1 1,0-1-1,0 1 1,1-1 0,-1 0-1,0 0 1,0 0 182,5-4-1531,0 0 1,0-1-1,0 0 1,-1 0-1,4-5 1531,7-11-1685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4.3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34 163 6144,'4'-94'4825,"-4"32"5467,0 57-9084,-1 4 157,-1 5-794,-3 10-155,-4 25-147,2 0 0,1 1 1,3 0-1,0 22-269,3-51-44,-1 34-789,1 4 833,5-2-3163,-2-36 826,-1 1 0,1-1 1,1 0 2336,4 4-1056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29 12032,'-4'-4'1340,"1"1"0,-1-1 0,1 1 0,-1 1 0,0-1 0,0 1 0,0-1 0,-4 0-1340,6 2 190,0 1 0,0 0 0,0-1 0,0 1-1,0 0 1,0 1 0,0-1 0,0 0 0,0 1-1,0-1 1,0 1 0,0 0 0,0 0 0,0 0-1,1 0 1,-1 1 0,0-1 0,1 0 0,-1 1 0,0 0-190,0 1 35,-1-1 1,1 1-1,0 0 1,1 0 0,-1 0-1,0 0 1,1 0-1,-1 1 1,1-1 0,0 0-1,-1 1 1,1 0-1,0-1 1,1 1 0,-1 0-1,1 0 1,-1-1-1,1 4-35,0-5 1,0 1 0,0 0 1,0 0-1,0 0 0,1 0 0,-1 0 0,1 0 0,-1-1 0,1 1 0,0 0 0,0-1 0,0 1 0,0 0 0,0-1 0,1 0 1,-1 1-1,0-1 0,1 0 0,-1 0 0,1 0 0,0 0 0,-1 0 0,1-1 0,1 2-1,1 0 50,1-1-1,-1 1 0,1-1 1,-1 0-1,1 0 1,0-1-1,0 1 1,0-2-1,2 1-49,-5 0 35,1-1 0,-1 0-1,0 0 1,0 0 0,1-1 0,-1 1 0,0-1 0,1 0-1,-1 0 1,0 0 0,0 0 0,0 0 0,0 0 0,0-1-1,0 1 1,0-1 0,0 0 0,0 0 0,0 0-1,1-2-34,-2 2 3,-1 1 0,1-1-1,0 0 1,-1 1-1,1-1 1,-1 0 0,1 1-1,-1-1 1,0 0-1,0 0 1,1 1 0,-1-1-1,0 0 1,0 0-1,0 0 1,0 1-1,-1-1 1,1 0 0,0 0-1,0 1 1,-1-1-1,1 0 1,-1 1 0,1-1-1,-1 0-2,-9-19-3724,-2 4-7752,9 11 7759,2-2 1765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94 6528,'-4'-2'-1070,"1"1"4193,2 0 5295,5 1-4618,-2 0-3490,0 0-1,0 0 1,0 1-1,0 0 1,0-1-1,0 1 0,0 0 1,0 1-310,0-1 144,0 0 0,0 0-1,0-1 1,0 1 0,0 0 0,0-1 0,0 0 0,0 0-144,10 1 313,0-2 1,0 0-1,0-2 0,0 1-313,35-8 513,19 0-513,-44 8 10,42-7 70,172-25 5,-199 27-85,22-4 0,0 4 0,11 2 0,-60 6 0,0 1-1,0-1 0,8 5 1,16 2 93,-18-7-19,-1 0 0,3-2-74,10 0-137,-28 1-690,0 0-1232,0 1-6309,0 6 3265,0 0 143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4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17 297 4736,'2'7'-952,"0"1"10193,-1-17-2608,0-16-5065,1-1 0,1-2-1568,-1 10 40,-1 0-1,0-1 1,0 1-1,-2 0 0,0-4-39,0 10 143,-1 0 0,0-1-1,-1 1 1,0 0 0,0 1-1,-1-1 1,0 1 0,0 0-143,4 10 5,0 1 0,0 0 0,0 0 0,-1-1 0,1 1 0,0 0 1,0 0-1,0 0 0,0 0 0,0-1 0,0 1 0,0 0 1,0 0-1,0 0 0,0 0 0,-1-1 0,1 1 0,0 0 0,0 0 1,0 0-1,0 0 0,0 0 0,-1 0 0,1 0 0,0 0 0,0 0 1,0 0-1,0-1 0,0 1 0,-1 0 0,1 0 0,0 0 0,0 0 1,0 0-1,0 0 0,-1 1 0,1-1-5,0 0 9,0 0 1,0 0-1,0 0 0,0 1 1,0-1-1,0 0 0,0 0 0,0 0 1,0 1-1,0-1 0,0 0 1,0 0-1,0 1 0,0-1 1,0 0-1,0 0 0,0 0 0,0 0 1,1 1-1,-1-1 0,0 0 1,0 0-1,0 0 0,0 1 1,0-1-1,0 0 0,0 0 0,1 0 1,-1 0-1,0 0 0,0 0 1,0 1-1,0-1 0,0 0-9,3 1 106,-1 1 0,1-1 0,-1 1 0,1-1-1,-1 0 1,1 0 0,-1-1 0,1 1 0,1-1-106,28 3 409,-17-3-341,5 4-60,0 1 0,0 1 1,-1 1-1,0 1 1,1 2-9,41 15 11,-20-11 181,-41-14-183,0 0 0,0 1-1,0-1 1,0 0 0,0 0 0,0 0 0,0 0 0,0 0-1,0 1 1,0-1 0,0 0 0,0 0 0,0 0 0,0 0 0,0 1-1,0-1 1,0 0 0,0 0 0,0 0 0,0 0 0,0 0 0,0 1-1,0-1 1,0 0 0,0 0 0,0 0 0,0 0 0,0 0-1,0 1 1,0-1 0,-1 0 0,1 0 0,0 0 0,0 0 0,0 0-1,0 0 1,0 0 0,0 0 0,0 0 0,0 0 0,-1 0-1,1 1 1,0-1 0,0 0-9,-10 8 252,0 0 0,0-1-1,-5 2-251,-11 8 125,-87 75 480,95-77-533,11-6-309,15-13-2880,2 0-291,-7 4 2549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5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33 465 11776,'-2'1'740,"-1"1"1,0 0 0,0 0 0,1 0-1,-1 0 1,1 1 0,0-1 0,-1 1-741,2-2 226,1 0-1,-1 0 1,1 0 0,-1 1 0,1-1 0,-1 0 0,1 0 0,-1 0 0,1 0 0,0 1 0,0-1 0,-1 0 0,1 0 0,0 1 0,0-1 0,0 0 0,0 0-1,0 1 1,0-1 0,0 0 0,1 1 0,-1-1 0,0 0 0,0 0 0,1 0 0,-1 1 0,1-1-226,0 4 229,1 0 1,0-1 0,0 0-1,0 1 1,0-1-1,1 0 1,-1-1-1,1 1 1,0 0-1,0-1 1,-1 0-1,3 1-229,0 0 132,0 0 0,0-1 0,0 1-1,1-2 1,-1 1 0,1-1-1,4 1-131,4 0 77,0-1-1,0-1 0,1-1 0,-1 0 0,0-2 0,4-1-76,-5 1 71,-1-1 1,0-1-1,0-1 0,0 0 0,5-4-71,-11 6 32,-2 0 0,1 0-1,0-1 1,0 0 0,-1 0-1,1-1 1,-1 1 0,0-1-1,0-1 1,-1 1 0,1-1-1,-1 1 1,2-5-32,-3 5 42,-1 1 0,0-1 0,0 1 1,0-1-1,0 1 0,-1-1 0,1 0 0,-1 1 0,0-1 0,0 0 0,0 1 1,-1-1-1,1 0 0,-1 1 0,0-1 0,0 0 0,-1-3-42,-1-2 52,0 0 1,0 0-1,-1 1 1,0 0-1,0-1 0,-1 2 1,0-2-53,-2-1-82,-1 1 0,1 1 0,-1 0-1,0 1 1,-1-1 0,1 2 0,-1 0 0,-9-5 82,-13-6-67,0 2 1,-3 1 66,19 9-26,-21-8-13,18 7 94,-17-9-55,34 16 2,0 0 0,0-1 0,0 0 0,0 1 0,0-1 0,0 0-1,0 0 1,0 0 0,0 0 0,0 0 0,0 0 0,1 0 0,-1 0 0,0-1 0,1 1 0,-1 0 0,0 0 0,1-1 0,-1 1-2,1-1 1,0 1 0,0 0 1,0-1-1,0 1 0,0 0 0,0-1 0,0 1 0,1 0 0,-1 0 1,0-1-1,1 1 0,-1 0 0,0 0 0,1 0 0,-1-1 1,1 1-1,-1 0 0,1 0 0,0 0 0,-1 0 0,1 0 1,0 0-1,0 0-1,7-10-5,1 1 0,1 0 0,-1 0 0,1 1 1,0 1-1,0 0 0,1 1 0,5-2 5,-1 2-75,-1 0-1,1 2 1,0 0 0,1 1-1,-1 1 1,5 0 75,-17 3-185,1 0-1,-1 0 0,0 1 1,0-1-1,0 1 1,0 0-1,0 0 0,2 1 186,4 4-4161,-2 2-5344,-4-4 5766,2-3 1782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5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11392,'-1'0'340,"1"0"0,0-1 1,-1 1-1,1 0 0,0-1 1,-1 1-1,1 0 0,0 0 1,-1-1-1,1 1 0,-1 0 1,1 0-1,0 0 0,-1 0 1,1 0-1,-1 0 1,1 0-1,-1 0 0,1 0 1,0 0-1,-1 0 0,1 0 1,-1 0-1,1 0 0,0 1 1,-1-1-1,1 0 0,-1 0 1,1 1-1,0-1 0,-1 0-340,1 2 458,-1 0 0,1-1 0,-1 1 0,1 0 0,0 0 0,-1 0 1,1-1-1,0 1 0,0 2-458,0-1-434,-1 18 760,0 1 1,1-1-1,1 0 0,0 1 0,2 2-326,-1-9-579,1 1-1,0-1 1,2 2 579,-2-5-3287,1 1 0,1-1 1,4 10 3286,0-7-8528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8320,'8'-19'4254,"-4"13"4014,-1 14-5175,-2 0-2830,-1 0-1,1 0 1,-1 1 0,0-1-1,0 0 1,-1 1-263,1 2 138,-1-1 0,1 1 0,1 6-138,8 50 320,-1 5-3184,-5-58-503,1 4-2893,-4-11 5050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 7552,'0'0'203,"0"-1"-1,0 1 1,0-1 0,0 1 0,0-1 0,0 1-1,-1-1 1,1 1 0,0-1 0,0 1 0,0-1-1,0 1 1,0-1 0,-1 1 0,1-1-1,0 1 1,0 0 0,-1-1 0,1 1 0,0-1-203,-3-6 7469,3 6-5997,0 1-315,0 0-458,0 0 53,0 0 85,0 19 886,-4 24-913,1 36-810,2-36 118,1 55 138,6 70-256,2 47 197,-5-32-160,9 42-37,-10-191 51,-2 12-51,0-24-10,0 0 0,1 0 0,1 0 0,2 14 10,-2-20-53,0 0-1,0 0 1,-1 0 0,-1 12 53,0-22 432,1-3-4712,7-9-4411,0-3 7481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84 7552,'-1'0'328,"0"0"1,1 0-1,-1-1 1,0 1 0,0 0-1,0 0 1,1-1-1,-1 1 1,0 0 0,0-1-1,1 1 1,-1-1-329,0 0 585,0 0 1,1 1-1,-1-1 1,1 0 0,-1 0-1,1 0 1,-1 0-1,1 0 1,-1 1 0,1-1-1,0 0 1,-1 0 0,1 0-1,0 0 1,0-1-1,0 1 1,-1 0 0,1 0-1,0 0 1,0 0-1,0 0 1,0 0-586,1 0 59,-1 1 1,0-1 0,0 1-1,0-1 1,1 1-1,-1-1 1,0 1-1,1-1 1,-1 1-1,0-1 1,1 1-1,-1-1 1,1 1-1,-1 0 1,0-1 0,1 1-1,-1 0 1,1 0-1,-1-1 1,1 1-1,-1 0 1,1 0-60,12-5 301,7-1 9,9-2-39,113-3 2,-37 4-231,53-4-16,-104 11 44,50 8-70,42 21 27,-101-19-17,-25-8 38,1-1 0,-1 0 0,0-2 0,0-2 0,12-2-48,2-1 16,-23 3 37,-10 2-82,0 1 0,0-1 0,0 1 0,0 0 0,0-1 0,0 1 0,0 0 0,0 0-1,0 0 1,0 0 0,0 0 0,0 0 0,0 0 0,0 0 0,0 1 0,-1-1 0,1 0 0,0 1 0,0-1 0,1 1 29,7 4-2695,-8-4 2018,0-1 0,-1 0 0,1 0 0,0 1 1,0-1-1,-1 1 0,1-1 0,0 1 0,0 0 1,-1-1-1,1 1 0,0 0 0,-1-1 1,1 2 676,5 6-2747,0 2 1318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8192,'-9'-1'2162,"-12"2"662,20-1-2333,0 0 1,0 1 0,0-1-1,0 1 1,1-1-1,-1 0 1,0 1-1,0 0 1,0-1 0,1 1-1,-1 0 1,0 0-492,0 0 213,1 0 0,0-1 0,-1 1 0,1 0 0,0-1 0,-1 1 0,1 0 0,0 0 0,0 0 0,0-1 0,0 1 0,-1 0 0,1 0 0,0 0 0,0 0 0,0-1 0,0 1 0,1 0 0,-1 0 0,0 0 0,0 0 0,0 0-213,6 20 623,-3-14-327,7 29 255,-2 1 0,0 0 0,-2 0 0,1 18-551,8 154 559,-4-42-490,-8-141-65,3 43 8,13 66-12,-12-101 29,-2 1 0,0 0 1,-2 0-1,-1 0 0,-1 1 1,-1 3-30,-2 90-384,2-128 64,0-1-363,-2 0-2669,-6 1 486,-1 4 2060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4:58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7 106 7936,'0'0'176,"-1"0"1,1 0 0,0 0 0,0 0-1,0 0 1,-1 0 0,1 0 0,0 0-1,0 0 1,0 0 0,-1 0 0,1 0-1,0 0 1,0 0 0,0 0 0,-1 0-1,1 0 1,0 0 0,0 0 0,0 1-1,-1-1 1,1 0 0,0 0 0,0 0-1,0 0 1,0 1 0,-1-1-1,1 0 1,0 0 0,0 0 0,0 1-1,0-1 1,0 0 0,0 0-177,4 7 6031,5 1-2249,-1-4-4517,5-1 1245,1 0-1,0-1 1,-1-1-1,1 0 1,9-2-510,3 0 386,104-6 1027,56-15-1413,-101 6 250,45-17-250,-48 10 112,1 5 0,35 1-112,-107 17 45,0 1-1,-1 0 0,1 1 0,0 0 0,0 2-44,3-1-66,-12-2-133,0-1 0,-1 0 0,1 0 0,0 0 0,-1 0-1,1 0 1,0-1 0,1 1 199,6-6-5852,-9 3 3553,-3 3 1067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4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12 12800,'-1'0'167,"1"0"0,-1 0 0,1-1 0,-1 1 1,1 0-1,-1 0 0,1 0 0,-1 0 0,1 0 1,-1 0-1,1 0 0,-1 0 0,1 0 0,-1 0 1,1 0-1,-1 0 0,0 0 0,1 0 0,-1 0 0,1 1 1,0-1-1,-1 0 0,1 0 0,-1 1 0,1-1 1,-1 0-1,1 1 0,-1-1 0,1 0 0,0 1 1,-1-1-1,1 1 0,0-1 0,-1 1-167,1 0 195,-1 1 0,0 0 0,1-1 0,0 1 0,-1 0 0,1 0 0,0-1 0,0 1 0,0 2-195,0 6 426,1 1-1,0 0 1,1 0-1,0-1 1,1 1-1,0-1 1,0 1-1,1-1 1,1 0-1,0 0 1,4 6-426,-4-9 73,-1 0 1,1-1-1,1 1 1,-1-1-1,1 0 1,0-1-1,0 0 1,1 0-1,-1 0 1,1-1-1,0 0 0,0 0 1,1 0-1,-1-1 1,1 0-1,0-1-73,-4-1 28,0-1 0,0 1 0,0-1 0,0 0 0,0 0 0,0-1 0,0 1 0,-1-1 0,1 0 0,0 0 0,0 0 0,0 0 0,-1-1 0,1 1 0,-1-1 0,1 0 0,-1 0 0,0 0 0,1-1 0,-1 1 0,-1-1 0,1 0 0,0 0-28,5-5 28,-1 0-1,0 0 1,-1-1 0,1 0-1,-2 0 1,1-1 0,2-7-28,14-44 101,-15 37-42,10-18-59,-10 29-59,-7 13 57,0-1 1,0 1 0,1 0-1,-1 0 1,0 0-1,0 0 1,0 0 0,0 0-1,0 0 1,0 0-1,0-1 1,0 1 0,0 0-1,0 0 1,0 0-1,1 0 1,-1 0 0,0 0-1,0 0 1,0 0-1,0 0 1,0 0 0,0 0-1,0 0 1,0 0-1,1 0 1,-1 0 0,0 0-1,0 0 1,0 0-1,0 0 1,0 0 0,0 0-1,1 0 1,-1 0-1,0 0 1,0 0-1,0 0 1,0 0 0,0 0-1,0 0 1,0 0-1,0 0 1,1 0 0,-1 0-1,0 0 1,0 1-1,0-1 1,0 0 0,0 0-1,0 0 1,0 0-1,0 0 1,0 0 0,0 0-1,0 0 1,0 1 1,2 1-2,-1 1 0,1 0 0,-1 0 1,0 0-1,0 0 0,0 0 0,0 0 0,-1 0 1,1 0-1,-1 0 0,0 0 2,2 9 9,1 10 22,1-1 0,1 0 0,1 0 0,1 0 0,5 8-31,4 13 11,-13-31 4,1 0-1,0 0 1,1-1-1,0 1 1,1-1 0,0 0-1,1-1 1,2 3-15,-6-9-46,0 0 1,-1 0-1,1 0 0,-1 1 1,0-1-1,0 1 0,0-1 1,0 1-1,0 0 0,-1 0 1,0-1-1,0 2 46,2 20-4289,-3-15 3659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0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1536,'-7'0'608,"7"0"-480,0 0-32,0 0-32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0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1985 9472,'-4'-4'4858,"5"3"1469,1-1-2162,-1-2-3798,0 3-294,0 1 1,-1-1-1,1 1 1,0-1 0,0 1-1,0 0 1,0 0 0,0-1-1,0 1 1,-1 0-1,1 0 1,0 0 0,0 0-1,0 1 1,0-1 0,0 0-74,4 0 48,9 1-24,-1-2 1,1 0-1,0-1 0,0-1 1,-1-1-1,1 0 0,-1-1 1,0-1-1,1-2-24,31-18 91,-10 6 109,21-18-200,-46 30 27,-1 0 0,0 0 0,0-1 0,0-1 0,-1 0 0,0-1 0,5-8-27,-9 11 28,0 0 1,-1 1-1,0-1 1,0-1-1,-1 1 1,0 0-1,0-1 1,0 0-1,-1 1 1,0-1-1,0 0 1,-1-6-29,1-17 98,-2-1 0,-2-23-98,0 22 29,-1 1-1,-2 0 1,-2-9-29,3 24 7,-1 1 1,0 1 0,0-1-1,-1 1 1,-3-4-8,-16-39-1,18 37 15,-2 1 1,1 0-1,-2 1 0,0 0 0,-1 1 0,-2-1-14,5 6-7,0-1-1,1 0 1,1-1-1,-1 0 0,2 0 1,-1-1-1,-1-9 8,-9-35-28,7 26 26,0 0-1,-3 0 3,9 23 0,-2 0 0,0 0 1,0 1-1,0 0 0,-1 0 0,0 1 0,-3-3 0,-1 0 0,-4-5 0,-10-14 0,20 24 3,-6-10 19,-2 0 0,1 1 0,-2 1 0,-11-11-22,-47-38-91,63 56 78,0-1-1,0 0 1,0-1-1,0-2 14,-16-19-5,19 24 11,0 1 0,0-1 0,1 0 0,-1-1 0,1 0 0,1 0 0,-1-1-1,1 1 1,0-1 0,-1-7-6,-9-23 38,8 24 76,1-1 1,-3-14-115,6 24-27,0-7 91,-1 0 0,0 1 0,-1 0 0,0 0 0,-1 0 0,0 0 0,-3-5-64,5 14-4,-1 0-1,1 0 1,-1 0-1,0 1 1,0-1-1,1 1 1,-2 0-1,1 1 1,-3-2 4,-5-4-8,7 4-49,5 4 42,-1-1 0,1 1 0,0 0 1,-1-1-1,1 1 0,-1 0 0,1 0 1,0 0-1,-1-1 0,1 1 0,-1 0 1,1 0-1,-1 0 0,1 0 1,-1 0-1,1 0 15,-1 0-336,8 18-7392,3 16-1530,-3-10 7418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02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7 337 8064,'-6'35'8016,"5"-29"-6483,4-6-142,4-9 31,-4 2-1127,0 0 1,-1-1-1,1 1 1,-1-1-1,0 0 0,0 1 1,-1-1-1,0 0 1,0-2-296,3-15 418,-1 4-145,-1 0 0,-1 1-1,0-1 1,-1 0-1,-1-8-272,0-16 376,1 31-369,0 7 83,0 1-1,0-1 1,0 1 0,0-1-1,1 1 1,1-6-90,-2 11 13,1 0 0,-1-1 0,0 1 0,1 0 0,-1 0-1,1 0 1,-1-1 0,1 1 0,0 0 0,-1 0 0,1 0 0,0 0 0,0 1 0,-1-1 0,1 0 0,0 0 0,0 1 0,0-1-1,0 0 1,0 1 0,0-1 0,0 1 0,0 0 0,0-1 0,0 1 0,0 0 0,0 0 0,0 0 0,0 0 0,0 0 0,0 0-1,0 0 1,0 0 0,0 1 0,0-1-13,1 1 15,1 0-1,0 0 0,0 0 1,-1 1-1,1-1 1,-1 1-1,1 0 1,-1 0-1,1 0 0,-1 0 1,0 1-15,25 32 99,-7-9-101,-1 2 35,-19-27-8,1 0-1,0 0 1,0 0 0,-1 1-1,1-1 1,-1 0 0,1 1-1,-1-1 1,1 1 0,-1-1 0,1 0-1,-1 1 1,0-1 0,0 1-1,0 0 1,1-1 0,-1 1-1,0-1 1,-1 1 0,1-1-1,0 1 1,0 0-25,-1 0 37,-1-1-1,1 1 1,-1-1 0,1 1-1,-1-1 1,1 0-1,-1 0 1,1 0-1,-1 0 1,0-1 0,1 1-1,-1 0 1,0-1-1,0 0-36,-6 4 32,7-4-30,-27 14 247,-5 0-249,27-12-3,3-1-6,0 0 0,-1 0 0,1 0 0,0-1 0,-3 1 9,10 0-585,4 11-7255,-5-7 6633,4 4-1449,4-1 1238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0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9984,'0'-1'240,"-1"1"1,1 0-1,0-1 1,0 1-1,-1-1 1,1 1 0,0-1-1,0 1 1,-1-1-1,1 0 1,0 1-1,0-1 1,0 1-1,0-1 1,0 0-1,0 1 1,0-1 0,-1 1-1,1-1 1,0 0-1,1 1 1,-1-1-1,0 0-240,0-2 1001,0 2 1015,0 1-208,0 0-203,0 0-453,0 0-331,5 12-79,1 9-111,5 21-631,-7-27 46,0 1 0,0-1 0,1-1 1,3 8-47,-7-20 10,9 20 43,0-1 1,1 0-1,6 6-53,-17-26 12,0-1 0,0 0-1,0 1 1,1-1 0,-1 1 0,0-1-1,0 0 1,1 1 0,-1-1 0,0 0-1,0 0 1,1 1 0,-1-1-1,0 0 1,1 0 0,-1 1 0,0-1-1,1 0 1,-1 0 0,0 0 0,1 0-1,-1 0 1,0 0 0,1 1-1,-1-1 1,0 0 0,1 0 0,-1-1-1,0 1 1,1 0 0,-1 0 0,0 0-1,1 0 1,-1 0 0,0 0 0,1-1-1,-1 1 1,0 0 0,1 0-1,-1-1 1,0 1 0,0 0 0,1 0-1,-1-1 1,0 1 0,0 0 0,1-1-1,-1 1 1,0-1 0,0 1-1,0 0 1,0-1 0,1 1 0,-1-1-1,0 1 1,0-1 0,0 1 0,0-1-1,0 1-11,1-6 98,1 0-1,-1 1 0,-1-1 1,1-4-98,0 6 28,4-45 118,-1-1 1,-2-9-147,1 22-2491,-2 38-292,2 2 1972,2 8 69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12032,'-4'-12'3978,"3"9"-2229,1 3 59,0 0 160,0 0-256,0 1-1457,1 1-1,0-1 0,-1 0 0,1 1 0,-1-1 1,0 0-1,1 1 0,-1-1 0,0 1 0,0-1 1,1 1-1,-1 0-254,0 5 114,4 36 375,5 27-489,-9-68-170,0 0 0,1 0 0,-1 0 0,1 0 0,-1 0 0,1 0 0,0 0 0,-1 0 0,1-1 0,0 1 0,0 0 0,0-1 0,1 2 170,-2-3-207,0 0 1,1 1-1,-1-1 1,0 0-1,1 0 1,-1 1-1,0-1 1,1 0-1,-1 0 1,1 0-1,-1 0 1,0 0-1,1 0 1,-1 0-1,0 0 0,1 0 1,-1 0-1,0 0 1,1 0-1,-1 0 1,1 0 206,0-1-496,-1 1 0,1-1 1,0 1-1,-1-1 0,1 1 0,0-1 1,-1 0-1,1 0 0,-1 1 0,1-1 0,-1 0 1,1 0-1,0-1 496,4-11-3045,1-4 1461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 13312,'-12'-3'4927,"12"3"-3839,3 0-96,3 0-320,3 0-608,3-3 0,3 3-4448,0 0-1951,-3 10 3167,-3 11 1568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12 287 13056,'0'0'94,"0"0"0,0 0 0,0 0 0,0 0 0,0 0 0,0 0 0,0 0 0,0 0 0,0 0 1,0 0-1,0 0 0,0 0 0,0 0 0,0 0 0,-1 0 0,1 0 0,0 0 0,0 0 0,0 0 0,0 0 1,0 0-1,0 0 0,0 1 0,0-1 0,0 0 0,0 0 0,0 0 0,0 0 0,0 0 0,0 0 0,0 0 1,0 0-1,0 0 0,0 0 0,0 0 0,-1 0 0,1 0 0,0 1 0,0-1 0,0 0 0,0 0 0,0 0 1,0 0-1,0 0 0,0 0 0,0 0 0,0 0 0,0 0 0,0 1 0,0-1 0,0 0 0,0 0 0,1 0 1,-1 0-1,0 0 0,0 0 0,0 0-94,5 4 1671,-1-3-1182,-1-1 0,1 0-1,-1 0 1,1 0 0,-1-1 0,1 1-1,-1-1 1,1 0 0,-1-1 0,3 0-489,6-5 342,-1 1 1,5-6-343,-15 12 17,0-1-1,0 1 1,-1-1-1,1 0 1,0 1 0,-1-1-1,1 0 1,0 1-1,-1-1 1,1 0-1,-1 0 1,1 0 0,-1 0-1,1 0 1,-1 0-1,1 0 1,-1 0-1,0 0 1,0 0-1,1 0 1,-1 0 0,0-1-1,0 1 1,0 0-1,0 0 1,0 0-17,0-2 27,0 1 1,-1-1-1,1 1 1,-1-1 0,1 1-1,-1-1 1,0 1-1,0 0 1,0-1-1,0 1 1,-1-2-28,-2-3 19,0-1 0,-1 1 0,0 1 0,0-1 0,-1 1 0,-1-2-19,-10-5 38,-10-9 130,26 20-141,-1 0 0,0 0 1,1 1-1,-1-1 0,1-1 1,-1 1-1,1 0 1,0 0-1,0-1 0,0 1 1,-1-3-28,1 3 13,1 1 0,0-1 1,0 0-1,0 0 0,0 1 0,0-1 1,0 0-1,0 0 0,0 1 1,0-1-1,0 0 0,1 1 0,-1-1 1,1 0-1,-1 1 0,1-1 1,-1 0-1,1 1 0,0-1-13,2-5 12,1 0 1,0 1-1,3-5-12,2-3 95,-8 13-104,-1 0 1,1-1-1,0 1 1,-1 0-1,1 0 1,0 0-1,0 0 1,0 0-1,0 0 1,-1 0-1,1 1 1,0-1-1,0 0 1,0 1-1,1-1 1,-1 1-1,0-1 1,0 1 8,0 0-208,0 0 1,1 0 0,-1 1 0,0-1 0,0 0 0,0 1 0,0-1 0,0 1-1,0 0 1,0-1 0,0 1 0,0 0 0,0 0 0,0 0 0,0 0-1,0 0 1,0 0 207,24 25-5488,-8-9 4368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1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81 194 14848,'-12'0'5631,"12"10"-4383,-7 8 192,7-14-128,0 10-672,-2 15-96,2-5-320,0 1-96,0-2-64,2-5-64,-2-5 32,0-1-1440,3-6-640,6-6-2720,-2-11-1183,-2 1 3135,1-5 1440</inkml:trace>
  <inkml:trace contextRef="#ctx0" brushRef="#br0" timeOffset="1">35 5 13056,'-21'-5'4831,"13"10"-3775,2-10 864,6 10 64,0-5-1088,2 6-320,5-2-960,2 7-384,3-1 384,-1 1 160,1 8 256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58 13312,'-22'-53'7957,"18"48"-4598,2 10-1818,3 10-1172,16 116-170,-7-60-282,-2 3 83,-6-52-32,-1 0 0,-1 0 1,0 0-1,-1 0 0,-2 12 32,3-26-29,2-6 8,1-5-14,13-11-48,0 2 0,4-2 83,-14 11-16,-1 0 0,1 0 0,0 0 0,0 1 0,0 0 0,0 1 0,0 0 1,5 0 15,-10 1 4,0 0 0,0 0 0,-1 0 0,1 0 0,0 0 1,0 0-1,0 0 0,0 1 0,0-1 0,0 0 1,-1 1-1,1-1 0,0 1 0,0-1 0,-1 1 1,1 0-1,0-1 0,0 1-4,-1 0 21,0-1 1,1 1-1,-1-1 0,0 1 1,0 0-1,0-1 0,0 1 1,1 0-1,-1-1 0,0 1 1,0 0-1,0-1 0,0 1 1,0 0-1,0-1 0,0 1 1,0 0-1,0-1 1,0 1-1,-1 0 0,1-1 1,0 1-22,-1 3 119,-1 0 1,1 0 0,-1-1 0,1 1 0,-1-1 0,0 1 0,0-1-1,-2 2-119,-18 21 120,0-2-1,-1-1 0,-24 17-119,54-39-3189,-1-3 2431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29 15616,'-7'0'5791,"7"0"-4511,0-3 352,0 3-96,0 0-864,0-5-128,3 2-320,1 1-96,-4-6-64,0 4-1472,2 1-608,-2 3 992,6 7 512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2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51 2816,'19'-11'2398,"-10"7"2457,-8 4-4561,-1-1-1,1 1 1,-1 0-1,1-1 1,-1 1-1,1-1 1,-1 1-1,1-1 1,-1 1-1,1-1 1,-1 1-1,1-1 1,-1 1-1,0-1 1,1 1-1,-1-1 1,0 0-1,0 1 1,0-1-1,1 0 1,-1 1-1,0-1 1,0 0-1,0 1 1,0-1-1,0 0 1,0 1-1,0-1 1,0 0-1,0 1 1,0-1-1,-1 0 1,1 1-1,0-1 1,0 0 0,-1 1-1,1-1-293,0 0 141,-1 0-1,1 0 1,-1 1 0,1-1-1,-1 0 1,1 0-1,-1 1 1,1-1 0,-1 0-1,0 1 1,1-1 0,-1 1-1,0-1 1,0 1-1,1-1 1,-1 1 0,0 0-1,0-1 1,0 1 0,1 0-1,-1-1 1,0 1-1,0 0 1,0 0 0,0 0-1,0 0 1,0 0 0,0 0-1,0 0-140,-4 2 134,1-1-1,-1 1 1,1 0-1,-1 0 0,1 1 1,0-1-1,0 1 1,0 0-1,0 0 1,1 1-1,-1-1 1,-2 3-134,4-3 24,-1 0 1,1 0-1,0 0 1,-1 0 0,1 1-1,0-1 1,1 1-1,-1-1 1,1 1-1,-1-1 1,1 1 0,0 0-1,1 0 1,-1 0-1,1 0 1,-1 2-25,1-6 3,0 1 1,0 0-1,0-1 0,0 1 1,0 0-1,0-1 1,1 1-1,-1 0 0,0-1 1,0 1-1,0 0 0,1-1 1,-1 1-1,0 0 1,1-1-1,-1 1 0,0-1 1,1 1-1,-1-1 0,1 1 1,-1-1-1,1 1 1,-1-1-1,1 1 0,0-1 1,-1 0-1,1 1 1,-1-1-1,1 0-3,1 1 18,-1-1 0,1 0 0,-1 0 1,1 0-1,-1 0 0,0 0 0,1-1 0,-1 1 1,1 0-1,-1-1 0,0 1 0,1-1 1,0 0-20,5-2 88,-1-1 0,1 0 0,-1 0 0,5-5-87,7-10 215,-16 16-209,0 0 0,1 0 0,-1 0 0,1 1 0,0-1 0,0 1-1,2-2-5,-4 4-7,-1 0-1,1 0 0,-1 0 1,1 0-1,-1 0 0,1 0 0,-1 0 1,1 0-1,0 0 0,-1 0 1,1 0-1,-1 0 0,1 0 0,-1 0 1,1 1-1,-1-1 0,0 0 1,1 0-1,-1 1 0,1-1 0,-1 0 1,1 1-1,-1-1 0,0 0 0,1 1 1,-1-1-1,0 0 0,1 1 8,12 16-59,-4-5-161,-8-10-244,1-1 1,0 0 0,0 0 0,0 0 0,0 0 0,0 0 0,0-1 0,0 1-1,0-1 1,0 1 0,0-1 0,0 0 0,0 1 0,0-1 0,0 0 0,0-1-1,1 1 464,-2 0-68,13 0-940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5.0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15 14208,'-7'-4'1796,"-14"-5"1564,21 9-3188,-1 0-1,0 0 1,1-1-1,-1 1 1,1 0-1,-1 0 0,1 0 1,-1 0-1,0 0 1,1 0-1,-1 0 1,1 0-1,-1 0 0,0 0 1,1 0-1,-1 0 1,1 0-1,-1 0 1,1 0-1,-1 1 1,1-1-1,-1 0 0,1 1 1,-1-1-1,1 0 1,-1 1-1,1-1 1,-1 1-172,-8 13 859,1 2 0,1-1 0,-2 7-859,1 0 55,1-1 1,2 1-1,0 1 0,1-1 1,1 0-1,2 1 1,0 1-56,1-17 10,0 0 0,1-1-1,0 1 1,0 0 0,0-1 0,1 1 0,0-1 0,0 1-1,1-1 1,0 0 0,0 0 0,0 0 0,4 3-10,-5-6 33,1 1 0,0-1 0,0 0 1,0 0-1,0-1 0,1 1 0,-1-1 0,1 1 1,-1-1-1,1 0 0,0 0 0,0-1 1,0 1-1,0-1 0,0 0 0,0 0 0,1 0 1,-1-1-1,0 1 0,0-1 0,1 0 1,-1 0-35,15-2 301,-1 0-1,0-1 0,0 0 0,10-5-299,-15 4-1299,-1 0 0,0-2-1,0 0 1300,11-7-6292,-4-2-4122,-5 0 4841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 8320,'0'0'282,"-1"-1"0,1 1-1,-1-1 1,1 1 0,-1-1 0,1 1 0,0-1 0,-1 1 0,1-1 0,0 0 0,-1 1-1,1-1 1,0 0 0,-1 1 0,1-1 0,0 0 0,0 0 0,0 1 0,0-1 0,0 0 0,-1 0-282,1 0 2266,3-1 1953,-3 1-4117,0 1 1,0 0 0,1 0-1,-1-1 1,0 1-1,0 0 1,0 0 0,0 0-1,0-1 1,0 1-1,1 0 1,-1 0 0,0 0-1,0-1 1,0 1-1,0 0 1,1 0-1,-1 0 1,0 0 0,0 0-1,0 0 1,1 0-1,-1 0 1,0-1 0,0 1-1,0 0 1,1 0-1,-1 0 1,0 0 0,0 0-1,0 0 1,1 1-1,-1-1 1,0 0 0,0 0-1,0 0 1,1 0-1,-1 0-102,2 5 120,-1 1 0,1-1-1,-1 1 1,0 0 0,0-1 0,0 1-1,-1 0 1,1 0 0,-1 2-120,0-2 0,0-1 0,0 0 0,1 0 0,-1 1 0,1-1 0,0 0 0,0 0 0,1 0 0,-1 0 0,1-1 0,0 1 0,1 3 0,-2-7-58,-1 0 0,1 0 1,0 0-1,-1-1 0,1 1 1,0 0-1,-1 0 1,1-1-1,0 1 0,0-1 1,0 1-1,0-1 58,0 1-411,1-1-1,-1 0 1,0 1-1,0-1 1,0 0-1,1 0 1,-1 0-1,0 0 1,0-1-1,0 1 1,1 0-1,-1-1 1,0 1-1,0-1 1,1 0 411,4-3-886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3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 14208,'-13'0'5279,"10"7"-4127,3-7 64,0 0-256,0 0-736,3 8-128,3-5-64,1 1-32,1-8 0,3-2-1280,5-6-480,-1 1 864,0-3 448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 8960,'-6'-8'2896,"5"6"-1584,1 2 176,0 0 309,0 0 219,1 8 1706,0 5-3248,0-1 0,-1 1 0,0-1 0,-1 1 0,0-1 0,0 0 0,-1 2-474,-2 20 352,2-2-162,0 1 1,2 15-191,0-35 10,1 1 1,0-1-1,1 0 0,0-1 0,1 1 1,0 0-1,2 6-10,-2-8-81,1-1-1,0 0 1,0 0 0,1 0 0,0 0 81,-3-7-541,0 0-1,0 0 1,0-1 0,0 1 0,0-1 0,0 1 0,3 0 541,-4-2-1169,1 1 1,0-1 0,0 0 0,1 0-1,-1 0 1,0-1 0,0 1 0,0-1-1,0 0 1,2 1 1168,9-1-4261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90 14592,'-21'-18'5439,"15"11"-4223,0-4 576,6 7 0,-3-2-800,-1-1-256,2-1-352,2 1-192,0-1-96,2 1-1504,2 4-608,2 0 992,5 6 512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4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59 7680,'2'-4'207,"-1"2"594,-1 0 1,1 0 0,0-1-1,0 1 1,-1 0-1,1-1 1,-1-1-802,0 3 309,0 0-1,0 0 1,0 0 0,0 0 0,0 0 0,0 0 0,-1 0-1,1 0 1,0 0 0,0 0 0,-1 0 0,1 0 0,0 1-1,-1-1 1,1 0 0,-1 0 0,1 0 0,-1 1 0,1-1 0,-1 0-1,0 1-308,-1-2 301,0 0-1,0 0 0,0 1 0,0-1 1,-1 1-1,1 0 0,0 0 0,-1 0 1,1 0-1,-1 1 0,1-1 1,0 1-1,-1 0 0,1 0 0,-2 0-300,-3 1 268,0-1-1,0 2 0,0-1 1,-5 3-268,7-2 98,-1 1 1,1 0-1,0 0 1,-1 1 0,1-1-1,1 1 1,-1 1 0,0-1-1,1 1 1,-4 4-99,6-5 6,0-1 1,0 0 0,0 1-1,0-1 1,0 1-1,0 0 1,1 0-1,-1 0 1,1 0-1,0 0 1,0 1-1,0-1 1,0 0-1,0 1 1,1-1-1,0 1 1,-1-1 0,1 3-7,1-4-2,-1 0 0,0 0 0,1-1 0,-1 1 0,1 0 0,0-1 0,-1 1 0,1 0 0,0-1 0,0 1 0,0-1 0,1 0 0,-1 1 0,0-1 0,1 0 0,0 1 2,1 0 0,0 0-1,0 0 1,0 0 0,0-1 0,0 0 0,0 0 0,1 0 0,-1 0 0,3 0 0,0 0 39,0 0 0,0-1 0,0 0-1,0 0 1,0-1 0,1 0 0,-1-1 0,0 0 0,0 0-1,0 0 1,4-3-39,-7 3 64,0-1 1,1 0-1,-1-1 0,0 1 0,0-1 0,0 1 0,0-1 1,0 0-1,-1-1 0,1 1 0,-1-1 0,1 1 1,-1-1-1,0 0 0,2-4-64,-2 1-402,0 1-1,0 0 1,0-1-1,-1 0 1,1 0 0,-1 1-1,0-1 1,-1 0-1,1 0 1,-1-5 402,0 11-396,0 1 1,0-1-1,0 1 0,0-1 1,0 1-1,0-1 1,0 0-1,0 1 0,0-1 1,-1 1-1,1-1 1,0 1-1,0-1 0,0 1 1,-1 0-1,1-1 0,0 1 1,0-1 395,-1 1-175,1 0 0,0 0-1,0 0 1,0 0 0,0 0 0,0 0 0,-1 0 0,1 1 0,0-1 0,0 0-1,0 0 1,0 0 0,0 0 0,0 0 0,-1 0 0,1 1 0,0-1-1,0 0 1,0 0 0,0 0 0,0 0 0,0 1 0,0-1 0,0 0-1,0 0 1,0 0 0,0 1 0,0-1 0,0 0 0,0 0 0,0 0 0,0 1-1,0-1 1,0 0 0,0 0 0,0 0 0,0 1 0,0-1 0,0 0-1,0 0 1,0 0 0,0 1 0,0-1 0,0 0 0,0 0 175,2 14-1952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4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113 485 14080,'-14'-13'10554,"2"-6"-6513,-8-25-4489,11 22 1324,-1-3-794,1 0 0,0-2-1,-3-18-81,7 26-17,2 1-1,0-1 0,0 1 0,1-1 1,1 0-1,0-1 18,1 13-19,1 1 1,-1-1 0,0 1-1,1 0 1,0-1 0,0 1-1,1 0 1,-1 0 0,1 0-1,0 0 1,0 0 0,3-4 18,-3 6-11,0 1-1,0-1 1,1 1 0,-1 0 0,1 0 0,-1 0-1,1 0 1,0 0 0,0 1 0,0 0-1,0 0 1,0 0 0,1 0 0,-1 1 0,0-1-1,1 1 1,2 0 11,1-1-145,0 1-1,0 1 1,0 0-1,0 0 1,0 1 0,0 0-1,0 1 1,4 1 145,-6-1-173,-1 0 0,1 0 0,-1 0 0,0 1 1,1 0-1,-1 0 0,0 0 0,0 1 0,-1 0 1,1 0-1,0 0 0,2 5 173,7 19-443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5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13696,'0'-18'5087,"6"11"-3967,9 1 832,-3 1 64,3-2-640,3-4-64,6 4-640,3-3-160,-4 2-320,2 5-1184,-11 3-448,2 0 704,-4 8 352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249 254 9216,'-19'22'6866,"-19"19"853,33-36-7306,-1 0 1,1 0-1,-1-1 1,0-1-1,0 1 1,-3 0-414,-1-1 261,0 1 1,1-2-1,-1 0 1,0-1 0,0 0-1,0-1 1,-7-1-262,13 1 54,0-1 1,0 0-1,1 0 1,-1-1-1,1 1 1,-1-1-1,1 0 1,-1 0-1,1-1 1,-1 0-55,2 1 0,0 0 1,0 0-1,1 0 1,-1 0-1,1-1 1,-1 1-1,1 0 1,0-1-1,-1 0 1,1 1-1,0-1 0,0 0 1,1 0-1,-1 0 1,0 0-1,1 0 1,-1-1-1,1 0-18,-1 0 1,1-1 0,0 1-1,1 0 1,-1-1-1,0 1 1,1 0 0,0 0-1,-1 0 1,1 0-1,1 0 1,-1 0 0,0 0-1,1 0 1,-1 0-1,2-1 18,-2 2-59,1 1 0,-1-1 0,1 0 0,0 1 0,-1 0 0,1-1 0,0 1-1,0 0 1,0 0 0,0 1 0,1-1 0,-1 1 0,0-1 0,0 1 0,1 0-1,-1 0 1,1 0 0,-1 0 0,1 1 0,-1 0 0,1-1 59,5 2-438,1 0 1,-1 1 0,0 0-1,5 2 438,-7-1-197,1-1 0,1 0-1,-1 0 1,0-1 0,0-1 0,6 0 197,-9 0 54,0-1 0,0 0 0,0 0 0,0-1 0,0 1 0,0-1 0,0 0 0,0-1 0,-1 1 0,1-1 0,-1 0 0,0 0 0,1-1 0,-1 1 0,0-1 0,0 0 0,-1 0 0,1 0 0,0-1 0,-1 1 0,0-1 0,0 1 0,0-1 0,0 0 0,-1 0 0,1-1 0,-1 1 0,0 0 0,0-1 0,-1 1 0,1-5-54,-1 2 75,1-1 0,-2 0 0,1 0 0,-2-5-75,2 12-131,0-1 0,0 1 1,-1-1-1,1 1 0,-1-1 1,0 1-1,1 0 0,-1-1 0,0 1 1,0 0-1,0 0 0,0 0 0,0-1 1,-1 2-1,1-1 0,-2-2 131,3 4-122,0 0 1,0 0-1,0 0 0,0 0 0,-1 0 0,1 0 1,0 0-1,0-1 0,0 1 0,0 0 0,-1 0 1,1 0-1,0 0 0,0 0 0,0 0 0,0 0 1,0 0-1,-1 1 0,1-1 0,0 0 0,0 0 0,0 0 1,0 0-1,-1 0 0,1 0 0,0 0 0,0 0 1,0 0-1,0 1 0,0-1 0,-1 0 0,1 0 1,0 0-1,0 0 0,0 1 0,0-1 0,0 0 1,0 0-1,0 0 0,0 1 0,0-1 0,0 0 1,0 0-1,-1 0 0,1 1 0,0-1 0,0 0 0,0 0 1,0 0-1,0 1 122,0 12-5584,6 4 2731,3 5 1381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 11776,'-4'-2'1293,"3"1"-681,0 0 0,0 1 0,0-1 0,-1 1 0,1-1 0,0 1 0,0-1 0,-1 1 0,1 0 0,-1 0-612,3 3 3987,0 9-2872,0-6-569,2 19 49,-1 0 0,0 9-595,-1 2-6102,-1-35 1915,1-1 1670,5 0 1200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7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 14336,'-24'-7'5343,"27"7"-4127,-6 0 128,6 0-256</inkml:trace>
  <inkml:trace contextRef="#ctx0" brushRef="#br0" timeOffset="1">31 8 16863,'17'8'-2911,"4"6"1087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5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34 110 13952,'-33'0'5279,"37"-4"-4127,4 1 544,9 0 0,-1-5-576,9 0-64,4-7-480,4 1-128,3-1-256,6-3-64,-6 7 0,-3 4-576,-4 4-160,-4 3-3104,-9 3-1344,-3 7 2561,-9 1 1311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86 376 13440,'-2'0'529,"1"0"0,-1-1 0,0 1 1,0-1-1,1 1 0,-1-1 0,0 0 1,0 0-1,1 0 0,-1-1 0,1 1 1,-1 0-1,1-1 0,-1 1 1,1-1-1,0 0 0,-1 1 0,1-1 1,0 0-1,0 0 0,0 0 0,0 0 1,0-1-1,0 1 0,0-1-529,-5-16 699,-8-19 295,-1-13-994,12 40 7,0-1 1,1 1 0,0-1-1,0 0 1,1 0 0,0-11-8,1 18-11,1-1 0,-1 0-1,1 1 1,0-1 0,0 1 0,0-1 0,0 1 0,1 0 0,0 0 0,-1-1 0,2 2-1,-1-1 1,0 0 0,1 0 0,-1 1 0,1 0 0,0 0 0,0 0 0,0 0-1,3-1 12,-2 0-122,1 1-1,0 0 0,0 1 0,0 0 1,0 0-1,0 0 0,0 1 0,1 0 1,-1 0-1,1 1 0,-1 0 0,1 0 0,-1 1 1,1 0-1,2 0 123,7 5-2066,-14-4 1499,0 0 1,0 0-1,0 0 1,0 0-1,0 0 0,0 0 1,0 0-1,0 0 1,0 1-1,0-1 0,0 0 1,0 1-1,-1 0 567,1 1-1022,0-1 0,0 1 0,0 0 0,0 0 0,-1 0 0,1 0 0,-1 1 1022,2 14-1691,-1 11-362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13184,'-9'-10'4927,"9"7"-3839,4 3 384,1 3-64,4-3-352,7 0 32,5 0-416,5 0-96,4 0-320,0 0-320,0 0-32,-6 0-2848,-3 4-1216,-3 2 2081,-6 9 1055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8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164 342 9984,'-4'1'4686,"5"2"-2807,0-2 414,-1-1 0,-3-3 1739,-2-4-3478,4 5-185,-1-1-263,0-1 1,0 0-1,0 0 1,1 0-1,-1 0 0,1-1 1,0 1-1,-1-2-106,-7-40 190,6 24-180,-1 2-20,0 0 0,2-1 0,-2-19 10,4 34-12,0-1-1,0 1 0,1-1 0,-1 1 0,1-1 1,0 1-1,0 0 0,1-1 0,0 1 1,-1 0-1,1 0 0,1 1 0,-1-1 1,2-2 12,-2 5-32,-1 0 0,1 1 0,0-1 0,0 1 1,0 0-1,0 0 0,0 0 0,0 0 1,1 0-1,-1 1 0,0-1 0,1 1 1,-1 0-1,1 0 0,-1 0 0,1 0 1,-1 1-1,1-1 0,-1 1 0,1 0 1,0 0-1,-1 0 0,1 0 0,-1 1 1,1-1 31,1 1-345,-1 1 0,1-1 0,-1 0 0,1 1 0,-1 0 0,1 0 1,-1 1-1,1 0 345,-1-1-775,-1 1 1,1 0 0,-1-1-1,1 1 1,-1 1-1,0-1 1,0 0 0,0 1-1,1 1 775,9 26-2970,-3 2 1370</inkml:trace>
  <inkml:trace contextRef="#ctx0" brushRef="#br0" timeOffset="1">1 268 13056,'0'-11'4831,"8"7"-3775,10-2 512,-6 6-32,6-4-448,12-4-64,0 5-512,3-4-224,0-1-192,-3 1-2048,0 4-928,-4 3 1536,-2 10 800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205 262 11776,'-5'-8'2467,"4"6"-2020,0 0 0,0 0 0,0 0 1,0 1-1,-1-1 0,1 0 0,0 1 0,-1-1 0,1 1 0,0-1 0,-1 1 0,0 0 0,1 0 0,-1 0 1,1 0-1,-1 1-447,-12-5 2527,-1 0 1,-7 1-2528,8 1 464,1 0 0,-1-1 0,-4-3-464,13 5 53,1 0 1,0-1-1,0 0 0,0 0 1,0 0-1,0 0 0,1-1 1,-1 0-1,1 0 1,-1 0-1,1-1 0,-1-2-53,2 3 4,0 0 0,0 0 0,1 0 0,-1 0 0,1 0 0,-1-1 0,1 1 0,0-1 0,0 1 0,1-1 0,-1 0-1,1 1 1,0-1 0,0 0 0,0 1 0,0-1 0,0 0 0,1-4-4,0 6-36,0 0 1,0-1-1,-1 1 1,1 0-1,1 0 1,-1 0-1,0 0 1,0 0-1,1 0 1,-1 1-1,1-1 1,0 0-1,0 1 1,0 0-1,0-1 0,0 1 1,0 0-1,0 1 1,0-1-1,0 0 1,1 1-1,-1 0 1,1 0-1,-1 0 1,0 0-1,2 0 36,0 0-196,0 0-1,0 1 1,0 0-1,0 0 1,0 1-1,0-1 1,0 1-1,0 0 1,-1 1-1,5 1 197,-7-3-120,0 1 0,0 0 0,0-1 0,0 1 0,0 0 0,0 0 0,-1 0 0,1 0 0,0 0 0,0 0 0,0 0 0,-1 0 0,1 0 0,0 0 0,-1 1 0,1-1 0,0 1 120,-1 0-140,0-1 0,0 1 0,0-1 0,0 1 0,0-1 0,0 1 0,0-1 0,0 1 0,0-1 0,0 1 0,-1-1 0,1 1 0,0-1 0,-1 1 0,1-1 0,-1 0 0,1 1 0,-1-1 0,1 0 0,-2 2 140,-1 3-2949,3-5-6224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8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 14080,'-12'-7'5279,"12"14"-4127,0-7 480,3 8-64</inkml:trace>
  <inkml:trace contextRef="#ctx0" brushRef="#br0" timeOffset="1">11 41 24959,'7'19'507,"-1"1"-1,5 19-506,-4-15 81,6 16-81,-12-37 39,0-1 1,0 1 0,0-1-1,-1 1 1,1 0 0,-1-1-1,1 1 1,-1 0 0,0 0-40,0-7 55,-1 1 0,0-1 0,0 0 0,0 1 0,0-1 0,-1 1 0,0-2-55,-1-2 42,1 1-42,0 1 1,0-1 0,1 1-1,-1-1 1,1 0 0,0 0-1,0 0 1,1 1-1,-1-1 1,1-1-1,0 4-24,0 1-1,0-1 1,1 1-1,-1 0 1,0-1-1,1 1 1,-1-1-1,1 1 1,0 0 0,0-1-1,0 1 1,0 0-1,0 0 1,0 0-1,0 0 1,0 0-1,0 0 1,1 1-1,-1-1 1,0 0-1,1 1 1,-1 0 0,1-1-1,0 1 1,-1 0-1,2-1 25,15-8-1787,15-6 1787,-25 13-1256,0 0 1,1 1 0,-1 0 0,1 1-1,3 0 1256,-8 1-361,-1 0-1,1 0 0,-1 1 0,0 0 1,1 0-1,0 0 362,19 15-1157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166 136 13184,'-1'0'671,"-1"-1"1,0 1 0,1 0-1,-1 0 1,0 0 0,1 0-1,-1 0 1,0 0 0,-1 1-672,-1 1 867,0 0 0,0 0 1,0 0-1,0 1 0,-1 0-867,-12 8 2408,14-9-2247,-1 0 0,0 0 0,0-1 0,0 0 1,0 0-1,1 0 0,-1-1 0,0 1 0,0-2 1,0 1-1,0 0 0,0-1 0,0 0 0,-1 0-161,2 0 20,1-1 0,-1 1 0,1-1 0,-1 1 0,1-1 0,-1 0 0,1 0 0,-1-1 0,1 1 0,0-1 0,0 1 0,0-1 0,0 0 0,1 0 0,-1 0 0,0 0 0,1-1 0,0 1 0,-1 0-1,1-2-19,0 2-9,0 0-1,1 0 0,-1-1 1,1 1-1,0 0 0,-1 0 0,1 0 1,0 0-1,0 0 0,1 0 1,-1-1-1,0 1 0,1 0 0,0 0 1,-1 0-1,1 0 0,0 0 1,0 1-1,0-1 0,0 0 0,1 0 1,-1 1-1,1-1 0,-1 1 1,1 0-1,0-1 10,1-1-91,-1 1 0,1 0-1,0 0 1,0 0 0,0 0 0,0 1-1,0 0 1,1-1 0,-1 2 0,0-1 0,1 0-1,-1 1 1,1 0 0,-1 0 0,1 0 0,1 1 91,-4 0-59,-1 0 1,1 0 0,0 0 0,0 0 0,-1 0 0,1 0-1,0 0 1,-1 1 0,1-1 0,0 0 0,-1 1 0,1-1 0,0 0-1,-1 1 1,1-1 0,0 1 0,-1-1 0,1 1 0,-1 0-1,1-1 1,-1 1 0,1 0 0,-1 0 0,0-1 0,1 1 0,-1 0-1,1 0 1,-1 0 0,0 0 0,0-1 0,1 1 0,-1 0-1,0 0 1,0 0 0,0 0 0,0 0 0,0 0 0,0 0 0,0 0-1,0 0 1,0 0 0,0 0 0,0 0 0,0 0 0,-1 0 0,1-1-1,0 1 1,0 0 0,-1 0 0,1 0 0,0 0 0,-1 0 58,0 0-498,-1 2-3323,3 2-3572,7 7 1260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33 13056,'-6'-17'2892,"3"11"-388,0-4 3561,3 12-5843,0 0 0,1 0 0,-1 0 0,0 0 0,0 0 1,0 0-1,0 0 0,0 0 0,-1 0-222,1 11 54,1-2-36,1 0-1,0-1 1,2 11-18,-3-20 2,-1 0-1,1 0 0,-1 0 1,1-1-1,-1 1 0,1 0 1,-1 0-1,1 0 0,0-1 1,-1 1-1,1 0 0,0-1 1,-1 1-1,1-1 0,0 1 1,0-1-1,0 0 0,-1 1 1,1-1-1,0 0 0,0 0 1,0 1-1,-1-1 0,1 0 1,0 0-1,0 0 0,0-1 1,0 1-1,-1 0 0,1 0 1,1-1-2,3 0 12,0-1 0,0 0 1,0-1-1,3-2-12,19-13 24,-1-1 0,12-14-24,-37 32 13,0 0 0,0 0 1,1 0-1,-1 0 0,1 0 0,-1 0 1,0 0-1,1 1 0,-1-1 1,1 1-1,-1-1 0,1 1 0,-1 0 1,2 0-14,-2 0 12,0 0-1,-1 1 1,1-1 0,0 1 0,0-1 0,-1 1 0,1-1 0,0 1 0,-1 0 0,1 0 0,0-1 0,-1 1 0,1 0 0,-1 0 0,1 0 0,-1 0-1,1 0 1,-1 0 0,1 0 0,-1 0 0,0 0 0,1 0 0,-1 0 0,0 0 0,0 0 0,1 1-12,3 29-239,-3-25-461,-1 1 1,1-1-1,0 0 1,1 0-1,-1 0 1,1 0-1,0 1 700,5 9-1456,1-3 725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19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35 12032,'-7'-10'2644,"6"8"-2008,0 1 0,0-1 0,0 0 1,0 0-1,-1 1 0,1-1 0,0 1 0,-1 0 1,1-1-1,-1 1 0,1 0 0,-1 0 0,0 0 0,1 0 1,-1 1-1,0-1 0,1 1 0,-1-1-636,-1 1 149,0-1 0,1 1 0,-1 0 0,0 0 0,0 0 0,1 1 1,-1-1-1,0 1 0,0 0 0,1 0 0,-1 0 0,1 1 0,-1-1 0,1 1 0,-1 0 0,1 0 0,-1 0 0,1 0 0,-1 1-149,0 1 30,0 0-1,0 0 1,0 0 0,1 0-1,-1 0 1,1 1 0,0-1 0,0 1-1,0 0 1,0 0 0,1 0-1,-1 0 1,1 0 0,0 0-1,0 4-29,1-7-3,-1 1 0,1 0 0,0 0 0,0 0 0,0 0 0,1-1-1,-1 1 1,0 0 0,1 0 0,0-1 0,-1 1 0,1 0 0,0-1 0,0 1 0,0-1 0,0 1-1,0-1 1,0 0 0,1 0 0,-1 1 0,0-1 0,1 0 0,0-1 0,-1 1 0,1 0 0,0-1-1,-1 1 1,1-1 0,0 0 0,1 1 3,1 0-11,-1 0 0,1-1-1,0 1 1,0-1 0,0 0-1,-1-1 1,1 1 0,0-1-1,0 0 1,0-1 0,0 1 0,1-1 11,8-3-1171,0 0 0,0-1 0,0-1 1171,15-6-3450,-12 7 2548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202 146 13056,'-13'6'5837,"2"-4"-4601,-6 1 1722,4-2-1668,-1 0-1,1-1 0,-1-1 0,-10-3-1289,19 2 54,0 1 0,0-1 0,0 0-1,0-1 1,0 1 0,0-1 0,1-1-1,-1 1 1,1-1 0,0 0 0,0 0-1,0-1 1,-2-2-54,4 4-11,0 0 1,1 0-1,-1 0 1,1 0-1,-1-1 0,1 1 1,0 0-1,0-1 0,0 1 1,1-1-1,-1 0 0,0 1 1,1-1-1,0 0 0,-1 1 1,1-1-1,1 0 1,-1 0 10,0 2-55,0-1 1,0 1 0,1 0 0,-1 0 0,0 0-1,1 0 1,0-1 0,-1 1 0,1 0 0,0 0 0,0 1-1,0-1 1,-1 0 0,2 0 54,-1 1-91,-1 0 0,1 0 0,0 0 0,0 0 1,0 0-1,0 0 0,0 1 0,0-1 0,1 0 0,-1 1 0,0-1 0,0 1 1,0 0-1,0-1 0,0 1 0,1 0 0,-1 0 0,0 0 0,0 0 0,0 0 1,1 1 90,0-1-513,-1 1 0,1 0 0,0-1 0,-1 1 0,1 0 0,-1 0 0,1 0 1,-1 1-1,1-1 0,-1 0 0,1 1 0,-1-1 0,0 1 0,0 0 0,0-1 1,0 1-1,0 0 0,1 1 513,1 7-1045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17 316 13312,'12'-4'5024,"-9"2"-4017,-1 1 0,1 0 0,0 1 0,-1-1 0,1 0 0,2 1-1007,-5 0 85,1 0 1,0 0-1,0 0 1,0-1 0,-1 1-1,1 0 1,0 0-1,0-1 1,-1 1-1,1-1 1,0 1-1,-1-1 1,1 1-1,0-1 1,-1 0-1,1 1 1,0-1-1,-1 0 1,1 0-1,-1 1 1,1-1-1,-1 0 1,1 0-1,-1 0 1,0 0-1,1 0 1,-1 0-1,0 0 1,0 0-1,1 0 1,-1 0-1,0 0 1,0-1-86,0 0-5,1-1-1,-1 0 1,0 1-1,0-1 1,0 0 0,-1 1-1,1-1 1,0 0-1,-1 1 1,1-1 0,-1 1-1,0-3 6,-3-3 37,0-1-1,-1 1 0,0 0 1,-5-6-37,5 6 144,-1 0 0,1-1 0,0 1 1,1-1-1,-2-5-144,5 11 20,0 1 0,0-1 0,1 0 0,-1 0 0,0 1 0,1-1 0,0 0 0,-1 0 0,1 0 0,0 0 0,0 0 0,0 0 0,1 0 0,-1 1 0,0-1 0,1 0 0,-1 0 0,1 0 0,0 1 0,0-1 0,0 0 0,0 1-20,2-5-87,0 1 0,0 0 0,0 0 0,1 0 0,-1 0 0,1 1 1,1 0-1,-1 0 87,-1 1-436,1 1 0,-1 0 1,1 0-1,-1 1 0,1-1 0,0 1 1,0 0-1,-1 0 0,1 1 1,0 0-1,2-1 436,7 3-779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5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71 227 12288,'-50'14'4639,"37"-9"-3583,6-2 1312,10 1 320,-3-4-1024,9 8-352,3-13-736,8-2-288,9-4-192,12-7 0,4 0 0,9-4-3200,-4 7-1408,-14 0 2240,-2 9 1121</inkml:trace>
  <inkml:trace contextRef="#ctx0" brushRef="#br0" timeOffset="1">630 59 12416,'-37'-37'4347,"16"16"921,22 22-5024,-1-1 0,1 1 0,-1 0 0,0 0 0,1 0 0,-1 0 0,0 0 0,0-1 0,1 1 0,-1 0 0,0 0 0,0 0 0,0 0 0,0 1-244,1 7 360,13 55 274,0 4-265,7 10-369,-16-63-221,8 33-1429,-9-16-3503,-6-22 3302,1-2 875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1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94 7040,'0'0'72,"-1"0"0,1 0 0,0-1 1,0 1-1,0 0 0,0 0 0,0 0 0,0 0 0,-1 0 1,1 0-1,0-1 0,0 1 0,0 0 0,0 0 1,0 0-1,-1 0 0,1 0 0,0 0 0,0 0 0,0 0 1,0 0-1,-1 0 0,1 0 0,0 0 0,0 0 1,0 0-1,0 0 0,-1 0 0,1 0 0,0 0 1,0 0-1,0 0 0,0 1-72,-4 0 6711,3-1-6466,1 0 0,-1 0 0,1 0 0,-1 0 0,1 0-1,0 0 1,-1 0 0,1 0 0,-1 0 0,1-1 0,-1 1 0,1 0 0,0 0 0,-1-1 0,1 1 0,-1 0 0,1-1 0,0 1 0,-1-1 0,1 1 0,0-1-1,-1 1 1,1-1 0,0 1-245,-1-1 158,1 0-1,0 0 0,0 0 0,0 0 1,-1 0-1,1 0 0,0 0 1,0 0-1,0 0 0,0 0 0,0 0 1,0 0-1,0 0 0,0 0-157,1-2 156,0-1 0,-1 1 1,1-1-1,0 1 0,1-1 0,-1 1 0,1-2-156,0 1 8,0 1 0,0 0 0,0-1 0,0 1-1,1 1 1,-1-1 0,1 0 0,-1 1 0,1 0 0,0 0 0,0 0 0,0 0 0,0 0 0,1 0-8,-2 1-4,1 0 0,-1 1 0,1-1 0,-1 1 0,0-1 0,1 1 1,0 0-1,-1 0 0,1 0 0,-1 1 0,0-1 0,1 1 0,-1 0 1,1 0-1,-1 0 0,0 0 0,1 1 0,-1-1 0,0 1 4,3 1-10,-3-1-10,0-1 0,0 1-1,0 0 1,0 0 0,0 0 0,0 1 20,-1-2-4,-1 0-1,0-1 0,1 1 0,-1-1 1,0 1-1,0 0 0,1-1 0,-1 1 1,0 0-1,0-1 0,0 1 0,1 0 1,-1-1-1,0 1 0,0 0 0,0 0 1,0-1-1,0 1 0,0 0 0,0-1 1,0 1-1,-1 0 0,1 0 0,0-1 1,0 1-1,0 0 0,0-1 1,-1 1-1,1 0 0,0-1 0,-1 1 1,1 0 4,-3 4-431,-1 0 0,1 0 0,-1 0 0,0 0 1,0-1-1,0 1 0,0-1 0,-2 1 431,-6 5-3519,4 0 1840,2 0 783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27 12032,'-1'-1'443,"-1"-1"399,1 0 0,-1 0-1,1 0 1,-1 0 0,1 0 0,0-1 0,-1 1 0,1-1-842,1 2 156,0 1 0,-1 0 1,1-1-1,0 1 0,0 0 0,0-1 0,-1 1 1,1 0-1,0-1 0,0 1 0,0 0 0,-1 0 1,1 0-1,0-1 0,-1 1 0,1 0 0,0 0 1,0 0-1,-1 0 0,1 0 0,0 0 0,-1 0 1,1 0-1,0-1 0,-1 1 0,1 1 0,0-1 0,0 0 1,-1 0-1,1 0 0,0 0 0,-1 0 0,1 0 1,0 0-1,0 1 0,-1-1-156,-10 7 907,10-6-834,-2 2-1,0 0 1,0 0-1,0 1 1,0-1-1,0 1 1,1 0-1,-1 0 1,0 3-73,-18 39 216,17-37-186,-7 18-5,1 1 0,0 1-1,2 0 1,1 0 0,-4 24-25,9-40-11,0-1 0,1 1 0,0 0 0,0 0 0,1-1-1,0 1 1,1 0 0,0 0 0,1-1 0,0 1 0,0-1 0,1 1 0,0-1 0,1-1 0,2 7 11,-4-13-146,1 0 1,-1-1 0,1 1 0,0-1 0,0 0 0,1 0 0,-1 0 0,1 0 0,-1-1 0,1 1 0,3 1 145,11 5-4842,0-3-5413,-3-3 5663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73 347 8704,'0'0'223,"0"1"1,0-1-1,0 0 0,0 0 1,0 0-1,0 0 1,0 0-1,0 0 1,0 0-1,0 0 0,-1 0 1,1 0-1,0 0 1,0 1-1,0-1 1,0 0-1,0 0 0,0 0 1,0 0-1,0 0 1,0 0-1,0 1 1,0-1-1,0 0 0,0 0 1,0 0-1,0 0 1,0 0-1,0 0 1,0 1-1,0-1 0,0 0 1,0 0-1,0 0 1,0 0-1,0 0 1,0 1-1,0-1 0,0 0 1,0 0-1,0 0 1,0 0-1,0 0 1,0 0-1,0 0 0,0 1 1,0-1-1,1 0 1,-1 0-1,0 0-223,7 5 2869,10 0-2430,-10-5-295,-1 0 0,1 0 0,-1-1 0,0 0-1,1-1 1,-1 1 0,0-2 0,1 1 0,1-2-144,-4 1 65,1 1 1,-1-1-1,0 0 0,1 0 1,-1-1-1,0 1 1,-1-1-1,1 0 1,0-1-1,-1 1 1,0-1-1,3-4-65,-6 7 22,1 1 1,-1 0-1,1-1 0,-1 1 0,1-1 0,-1 1 1,0 0-1,0-1 0,1 1 0,-1-1 0,0 1 1,0-1-1,0 1 0,0-1 0,0 1 0,-1-1 1,1 1-1,0-1 0,0 1 0,-1-1 1,1 1-1,-1-1 0,1 1 0,-1 0 0,1 0 1,-1-1-1,1 1 0,-1 0 0,0 0 0,0 0 1,1 0-1,-1 0 0,0-1-22,-3-2 10,1 1 1,-1-1-1,0 1 0,0-1 1,0 1-1,0 1 1,-2-2-11,-21-9-98,-14-3 98,21 9 86,0-1 0,1-1 0,-14-10-86,32 18 26,0 0 0,0 1 0,0-1 1,0 0-1,0 0 0,0 1 0,0-1 1,0 0-1,0 0 0,1 0 1,-1-1-1,0 1 0,0 0 0,1 0 1,-1 0-1,1-1 0,-1 1 1,1 0-1,-1-1 0,1 1 0,0-1 1,-1 1-1,1-1-26,0 0 28,0 0 1,1 0-1,-1 0 0,0 0 1,1 0-1,-1 0 0,1 1 1,-1-1-1,1 0 0,-1 0 1,1 1-1,0-1 0,0 0 1,0 1-1,0-2-28,5-4 59,-1-1 1,1 1-1,0 1 1,0 0 0,1 0-1,1-1-59,1 0 5,1 1-1,0 0 1,0 0 0,1 1-1,-1 1 1,1 1 0,0 0-1,8-1-4,-7 3-1327,-1 0 1,1 1-1,0 0 0,-1 2 0,3 0 1327,4 5-891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67 9728,'-17'-17'6624,"17"16"-4321,0 1-201,0 0-252,0 0-628,0 9-6,-4 86-208,4-90-978,0 14 47,1 0 1,0 0-1,1 8-77,-1-23 31,0 0-1,-1 0 0,1 1 1,0-1-1,0 0 0,0 0 1,1 0-1,-1-1 0,1 1 1,0 0-1,0-1 0,0 1 1,0-1-1,0 0 0,0 0 1,0 0-1,3 1-30,-4-2 45,1-1-1,-1 0 1,1 0 0,0 0-1,-1-1 1,1 1-1,0 0 1,0-1 0,-1 0-1,1 0 1,0 1 0,0-1-1,0-1 1,-1 1-1,1 0 1,0 0 0,0-1-1,-1 0 1,1 1-1,0-1 1,0 0 0,-1 0-1,1 0 1,-1 0 0,1-1-1,-1 1 1,1 0-1,-1-1-44,4-3 96,0-1-1,-1 1 0,0-1 0,0 0 0,-1-1 0,1 1 1,-1-1-1,1 0-95,2-10 29,1 0 0,-2 0 1,0-1-1,0 0 0,-1 0 1,-1 0-1,0-1 0,0-10-29,-3 22 17,0-1 0,-1 0 0,1 0 0,-2-5-17,-1-21-3065,4 36-3042,1 1 3803,2 3-132,5 14-1116,3-2 1728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24 304 8064,'0'1'377,"0"0"0,-1 0 0,1 0 0,0 1 0,0-1 0,0 0 0,0 0 0,0 0 0,0 0 0,0 0 0,0 1 0,0-1 0,0 0 0,0 0 0,1 0 0,-1 0 0,0 0 0,0 0 0,1 0 0,-1 0 0,1 0 0,-1 0 1,1 1-379,0-1 1575,1 6 1715,-2-7-3237,0 0 1,0 0-1,0 0 0,0 0 1,0 0-1,-1 0 0,1 0 0,0 0 1,0 0-1,0 0 0,0 0 0,0 0 1,0 0-1,0 1 0,-1-1 0,1 0 1,0 0-1,0 0 0,0 0 0,0 0 1,0 0-1,0 0 0,0 0 1,0 1-1,0-1 0,0 0 0,-1 0 1,1 0-1,0 0 0,0 0 0,0 1 1,0-1-1,0 0 0,0 0 0,0 0 1,0 0-1,0 0 0,0 1 1,0-1-1,0 0 0,0 0 0,0 0 1,0 0-1,0 1 0,0-1 0,0 0 1,0 0-1,0 0 0,0 0 0,0 0 1,0 1-1,1-1 0,-1 0 1,0 0-1,0 0 0,0 0 0,0 0 1,0 0-1,0 1-52,0-2 53,-1 0 0,1 1 0,-1-1 0,1 0-1,0 0 1,-1 1 0,1-1 0,0 0 0,0 0 0,-1 0 0,1 1 0,0-1 0,0 0-1,0 0 1,0 0 0,0 0 0,0 0 0,0 1 0,0-1 0,0 0 0,0 0 0,0 0-53,0-2 143,-21-291 1094,19 285-1226,1 8-9,2 15-63,1-6 49,0-1-1,0 1 1,1 0 0,0-1-1,0 1 1,0-1 0,1 0 0,-1-1-1,1 1 1,2 0 12,-5-4 1,1 0 0,0-1 0,0 1 0,1-1 0,-1 0-1,0 0 1,0 0 0,1 0 0,-1-1 0,1 1 0,-1-1 0,1 0 0,0 0 0,-1 0-1,1 0 1,0 0 0,-1-1 0,1 0 0,0 0 0,0 0 0,-1 0 0,1-1 0,0 1 0,1-2-1,0 1 14,0-1 1,0 0 0,-1-1 0,1 0 0,0 1 0,-1-1 0,0-1 0,1 1 0,-1-1 0,0 0 0,0 0 0,1-2-15,3-7 0,1-1 1,-2 0 0,3-7-1,7-16-11,-14 37-74,-1 5 70,-1 11 66,0-12-44,0 21 46,0 23 90,2 8-143,-1-41-66,1 0 1,0-1-1,0 1 0,1-1 1,0 0-1,1 0 66,-2-9-989,-1-9-3713,3-7-1537,4 1 2970,4-1 1541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24 351 7808,'-1'1'14697,"0"-2"-14883,-3-15 755,1 0-1,1-1 0,0 1 1,1-1-1,0 1 1,0-10-569,-1-22 253,-2-23-205,3-6-48,1 80-31,1 1 0,0 0 0,0 0-1,0 0 1,0-1 0,1 1 31,0 4-37,0-2 35,0 0 0,0 0 0,1 0 0,0 0 0,0-1 0,0 1 0,0-1 0,0 0 0,1 0-1,0-1 1,3 4 2,-4-5 15,0-1-1,0 1 1,1-1-1,-1 0 1,0 0 0,1-1-1,-1 1 1,1-1-1,-1 0 1,1-1-1,-1 1 1,1-1-1,0 0 1,-1 0-1,1 0 1,-1-1-1,1 1-14,2-2 63,-1 0 0,1 0 0,0-1-1,-1 1 1,0-2 0,1 1 0,-1-1-1,0 0 1,0 0 0,-1-1 0,1 0-1,-1 0 1,3-4-63,1-4 126,1 0 0,-2 0 0,0-1 0,0 0 0,4-12-126,-11 25 2,0 1 1,0 0-1,0 0 1,0 0-1,0 0 1,0 0-1,0-1 1,0 1-1,0 0 1,0 0-1,0 0 1,0 0-1,0-1 1,0 1-1,0 0 1,0 0-1,0 0 1,0 0-1,0 0 1,0 0-1,0 0 1,0-1-1,1 1 1,-1 0-1,0 0 1,0 0-1,0 0 1,0 0-1,0 0 1,0 0-1,0 0 1,0 0-1,1 0 1,-1 0-1,0-1 1,0 1-1,0 0 1,0 0-1,0 0 1,0 0-1,0 0 1,0 0-1,1 0 1,-1 0-1,0 1 1,0-1-1,0 0 1,0 0-1,0 0 1,0 0-1,0 0-2,2 11 73,-3 26-20,0-27-40,1 16 11,0 0 0,3 23-24,-2-36-41,1 0 0,0-1 0,0 1 1,1-1-1,1 1 0,3 8 41,-5-16-69,-1-3-9,0 0 1,-1 0 0,1 1-1,0-1 1,-1 0 0,1 1-1,-1-1 1,1 0 0,-1 1-1,0 1 78,0-3-50,1 7-793,-1-8 814,0 0-1,-1 0 1,1 0-1,0 0 1,0 0-1,0 0 1,0 0-1,0 0 0,0 0 1,1 0-1,-1 1 1,0-1-1,0 0 1,0 0-1,0 0 1,0 0-1,0 0 1,0 0-1,0 0 1,0 0-1,0 0 1,0 0-1,0 1 1,0-1-1,0 0 1,0 0-1,0 0 0,0 0 1,0 0-1,0 0 1,0 0-1,0 0 1,0 0-1,1 0 1,-1 0-1,0 0 1,0 0-1,0 0 1,0 0-1,0 0 1,0 0-1,0 0 1,0 0-1,0 0 0,0 0 1,0 0-1,0 0 1,0 0-1,0 0 1,1 0-1,-1 0 1,0 0-1,0 0 1,0 0-1,0 0 1,0 0-1,0 0 1,0 0-1,0 0 1,0 0-1,0-1 0,0 1 1,0 0-1,0 0 1,0 0-1,0 0 1,0 0-1,0 0 1,0 0-1,0 0 30,4-9-1056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10 283 13696,'0'-1'444,"-1"0"1,0 0-1,0 1 1,1-1-1,-1 0 1,0 0-1,1 0 1,-1 0 0,0 0-1,1 0 1,-1-1-1,1 1 1,0 0-1,-1 0 1,1 0-1,0-1 1,-1 1-445,1-2 712,0 0 0,0 0 0,1 0 0,-1 1 0,0-1 0,1 0 0,0-1-712,0-1-46,10-64 1208,-5 29-964,7-27-198,-10 52-20,-2 11 26,0 0 0,-1-1 0,2 1-1,-1 0 1,0 0 0,1 0 0,-1 0 0,2-2-6,-3 6 3,0-1 1,1 1-1,-1 0 1,0-1-1,1 1 1,-1 0-1,0 0 1,1-1-1,-1 1 1,0 0-1,1 0 0,-1 0 1,0-1-1,1 1 1,-1 0-1,1 0 1,-1 0-1,0 0 1,1 0-1,-1 0 1,1 0-1,-1 0 1,0 0-1,1 0 1,-1 0-1,1 1 0,-1-1 1,0 0-1,1 0 1,-1 0-1,0 1 1,1-1-1,-1 0 1,0 0-1,1 1 1,-1-1-1,0 1 1,0-1-1,1 0 1,-1 1-1,0-1 1,0 1-1,1-1-3,10 24 86,-9-20-71,74 175-1417,-68-156-1919,-7-22 2707,-1 0 0,0 1-1,1-1 1,-1 0 0,0 0-1,0 1 1,0-1 0,1 0 0,-1 0-1,0 1 1,0-1 0,0 0-1,-1 0 1,1 1 0,0-1-1,0 0 1,0 0 0,-1 1 614,-1-1-1616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50 16384,'-3'0'6047,"9"4"-4703,3-8 128,0 4-320,6-3-576,9-5-96,-6 1-768,-4-1-352,7 2-6112,-2-1-2655,-5 0 4735,2 4 2368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40 9344,'3'-24'6480,"-3"23"-4070,1 1-2170,-1 1-1,1-1 1,-1 0 0,1 0-1,0 1 1,-1-1 0,1 1-1,-1-1 1,1 1-1,-1-1 1,1 1 0,-1-1-1,1 1 1,-1 0 0,0-1-1,1 1 1,-1 0 0,0-1-1,1 1 1,-1 0-1,0 0 1,1-1 0,-1 1-1,0 0 1,0 0 0,0 0-240,4 23 540,-4-22-335,11 62 807,0 9-653,-8-51-447,2 40-899,-5-23-4802,0-38 5271,0 0 0,-1 0 1,1 1-1,0-1 0,0 0 1,-1 0-1,1 1 0,-1-1 0,1 0 1,-1 0-1,1 0 0,-1 0 1,1 0-1,-1 0 518,-1-2-1429</inkml:trace>
  <inkml:trace contextRef="#ctx0" brushRef="#br0" timeOffset="1">14 36 13184,'-14'-21'4927,"14"21"-3839,2 0 832,-2 0 64,9 0-736,12 0-160,7 0-352,4 0-96,4 0-352,-3-4-160,-1 1-32,-4 0-1536,-5-2-640,-2 5 1056,-2 8 512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15104,'-9'-8'5695,"11"11"-4415,-4 2 128,4 1-288,-2 6-544,3 6-96,1 5-192,-1 14-32,-1-1-160,5 0-64,-2-5 0,2-1-256,-5-9-96,1-4-1440,3-2-672,1-12 1248,1-3 576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6.1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16 14592,'-15'-5'5439,"22"10"-4223,10 1 288,0 1-192,7-2-480,22-5-32,2-5-320,2-2-64,8 1-224,3-2-128,-8 0-32,-3 8-4352,-9 8-1919,-12 3 3135,-5 4 1536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8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21 15104,'-2'-3'901,"0"1"0,0 0 1,0 0-1,0 1 1,0-1-1,0 0 1,-1 1-1,1 0 1,0-1-1,-1 1 0,1 1 1,0-1-902,-1 1 257,0 0 0,0 0 0,0 0 0,0 1 0,0 0 0,0 0 0,0 0 0,1 0 0,-3 1-257,-2 2 94,0 0 0,1 0 0,0 1 0,-1 0 0,1 1 0,0-1 0,1 2 0,-1-1 0,-4 8-94,8-11 7,-1 0-1,1 0 1,0 1-1,0 0 1,1 0 0,-1-1-1,0 1 1,1 0-1,0 1 1,0-1-1,0 0 1,0 1-1,0-1 1,0 0 0,1 1-1,0-1 1,0 1-1,0-1 1,0 1-1,0-1 1,0 1 0,1-1-1,0 1-6,0-1 28,0-1 0,0 0-1,0 0 1,0 0 0,0 0 0,0 0-1,1 0 1,0 0 0,-1 0-1,1-1 1,0 1 0,0-1 0,0 0-1,0 0 1,0 1 0,0-2 0,0 1-1,1 0 1,-1-1 0,0 1 0,1-1-1,-1 0 1,1 0 0,-1 0-1,1-1 1,0 1 0,1-1-28,0 0-31,0 0 1,0 0-1,0 0 1,0-1-1,0 0 1,0 0-1,0 0 0,0-1 1,0 0-1,0 0 1,0 0-1,-1-1 1,1 0-1,0 0 1,-1 0-1,0 0 0,1-1 31,9-14-3044,0-1 0,-1 0 3044,-3 4-2946,-8 14 2039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5 219 11264,'-3'0'6626,"3"0"-6490,0 0 0,0 0 0,0 0 1,0 0-1,0 0 0,0 0 0,0 0 0,0 0 1,0 0-1,0 0 0,0 0 0,0 0 1,0 0-1,0 0 0,0 0 0,0 0 0,0 0 1,0 0-1,0 0 0,0 0 0,0 0 1,-1 0-1,1 0 0,0 0 0,0 0 0,0 0 1,0 0-1,0 0 0,0 0 0,0 0 1,0 0-1,0 0 0,0 0 0,0 0 1,0 0-1,0 0 0,0 0 0,0 0 0,0 0 1,0-1-1,0 1 0,0 0 0,0 0 1,0 0-1,0 0 0,0 0 0,0 0 0,0 0 1,0 0-1,0 0 0,0 0 0,0 0 1,0 0-1,0 0 0,0 0 0,0 0 0,0 0 1,0 0-1,0-1 0,0 1 0,0 0 1,0 0-1,0 0 0,0 0 0,0 0 0,0 0 1,0 0-1,0 0 0,0 0-136,1-10-442,-2-36 1101,0 18-684,1 0-1,2-21 26,4 26-184,-6 23 178,0-1-1,0 0 0,0 1 0,1-1 0,-1 1 0,0-1 0,0 1 0,0-1 1,1 0-1,-1 1 0,0-1 0,1 1 0,-1 0 0,0-1 0,1 1 0,-1-1 1,1 1-1,-1 0 0,0-1 0,1 1 0,-1 0 0,1 0 0,-1-1 0,1 1 1,-1 0-1,1 0 0,-1 0 0,0 0 0,1 0 0,-1 0 0,1 0 0,-1 0 1,1 0 6,2 3-7,1 1 0,-1 0 1,0 0-1,0 0 0,0 0 1,-1 1-1,1 0 0,-1-1 1,0 2 6,7 9-74,1 4 124,1-1 1,1 0-1,0-1 0,0-1 1,1-1-1,1 0 0,4 2-50,-17-16 35,0 0 1,0 0-1,0 0 0,1 0 1,-1 0-1,0-1 0,0 1 0,0-1 1,0 1-1,1-1 0,-1 0 1,0 0-1,0 1 0,0-1 0,1 0 1,-1 0-1,1-1-35,-1 1 19,-1-1 1,1 1-1,0-1 0,0 1 1,-1-1-1,1 1 0,0-1 1,-1 0-1,1 1 1,0-1-1,-1 0 0,1 0 1,-1 0-1,1 0 0,-1 0 1,1 0-1,-1 0 0,0 0 1,1 0-20,0-5 13,1 0 1,-1 0 0,-1 1 0,1-1-1,-1 0 1,1 0 0,-1 0-1,-1-5-13,-1-19-857,-2 2 0,-1-7 857,-1-5-9635,6 31 1444,0 1 2815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29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 13056,'-7'-2'1578,"6"1"-1078,-1 1 1,0 0-1,0-1 0,1 1 0,-1 0 0,0 0 0,0 0 0,0 1 0,1-1-500,0 0 13,-2 0 648,0 1 0,0-1 0,1 1 1,-1 0-1,0 0 0,0 0 0,1 0 0,-1 1 0,1-1 0,-1 1 1,-1 1-662,4-3 42,0 1 0,0-1 1,0 0-1,0 0 0,0 1 1,0-1-1,-1 0 0,1 1 1,0-1-1,0 0 0,0 0 1,0 1-1,0-1 0,0 0 1,0 1-1,0-1 0,0 0 1,0 0-1,0 1 0,0-1 1,0 0-1,0 1 0,1-1 1,-1 0-1,0 0 0,0 1 1,0-1-1,0 0 0,0 0 1,0 1-1,0-1 0,1 0 1,-1 0-1,0 0 0,0 1-42,6 6 65,-5-6 42,6 6 78,0-1 1,1 0 0,0-1-1,0 0 1,0 0 0,6 1-186,3 3 128,-17-9-126,14 7 56,0 1 1,-1 0-1,0 2 0,0 0 1,11 12-59,-16-13 120,0 1 0,-1 1 1,0 0-1,0 0 0,0 1 1,-1 0-1,-1 0 0,0 1 0,3 9-120,-2 0 37,0 1 0,-1-1-1,-1 1 1,-1 1-1,0-1 1,-1 1-1,-1 10-36,0-16 9,-1 0-1,-1 0 0,0 1 0,-1-1 1,-3 16-9,3-26-107,1 0 0,-1 0 1,-1 1-1,1-2 1,-1 1-1,0 0 1,-1-1-1,1 0 1,-1 0-1,0 0 1,0 0-1,-1-1 0,0 1 107,-17 20-500,-3 4-3672,6-13-9358,10-12 11504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7040,'2'-7'387,"2"-1"5696,-3 8-5899,-1 0 0,0 0 0,0 0 0,1 0 0,-1 0 0,0 0 0,0 0 0,0 0 0,1-1 0,-1 1 0,0 0 0,0 0 0,1 0 0,-1 0 0,0 1 0,0-1 0,1 0 0,-1 0 0,0 0 0,0 0 0,0 0 0,1 0 0,-1 0 0,0 0 0,0 1 0,0-1 1,1 0-1,-1 0 0,0 0 0,0 1 0,0-1 0,0 0 0,1 0 0,-1 1 0,0-1 0,0 0 0,0 0 0,0 1 0,0-1 0,0 0 0,0 1 0,0-1 0,0 0 0,1 1 0,-1-1 0,0 0 0,0 0 0,0 1 0,0-1 0,0 0 0,-1 1-184,8 56 3596,-1 23-3596,-3-45 132,11 214 215,-10-167-243,-3 30-104,1 38 56,15 117-40,-15-246 63,-2 0 0,0 0 0,-1 0 0,0-1 0,-1 1 0,-4 15-79,5-31 4,0 0 0,1 0 0,-1 0-1,1 0 1,0 0 0,0 4-4,0-7-58,0-1 1,0 1-1,0 0 1,1 0-1,-1 0 1,0 0-1,1-1 1,-1 1-1,1 0 0,0 0 1,-1-1-1,1 1 1,0-1-1,0 1 1,0-1-1,0 1 1,0-1-1,0 1 58,-1-2-261,1 0 1,-1 0-1,0 0 0,0-1 0,0 1 0,1 0 1,-1 0-1,0 0 0,0 0 0,0 0 1,1 0-1,-1 0 0,0 0 0,0-1 0,0 1 1,0 0-1,1 0 0,-1 0 0,0 0 0,0-1 1,0 1-1,0 0 0,0 0 0,1-1 1,-1 1-1,0 0 0,0 0 0,0-1 0,0 1 1,0 0-1,0 0 0,0-1 261,2-2-2273,4 2 1004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2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31 8576,'-3'-5'1083,"2"4"-676,1-1 1,-1 1-1,0-1 1,0 1-1,0-1 1,0 1-1,0 0 1,0 0-1,-1 0 1,1 0-1,0 0 1,0 0-1,-1 0 1,1 0-1,0 1 1,-1-1-1,0 0-407,-2 0 3005,-4 0-295,6 2-1799,4 3 52,1-2-908,0 0 0,0 0 0,0 0 0,0-1 0,0 0 0,1 0 0,-1 0 0,0 0 0,0-1 0,1 0-1,0 0-54,1 1 58,43 1 141,0-2 1,-1-3-1,3-3-199,51-4 31,76 5-26,100 17-5,-162-7 30,64-12-30,-167 6 2,116 0 136,-72 1-52,-30 2 458,-13 0-1609,0-1-5155,-14-1 4097,-4 3 972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5888,'2'-2'2546,"-4"-2"-3052,0 3 5501,1 1 6967,9 235-10244,-1-71-1607,-3-22-67,16 344 659,-15-405-263,8 69-70,-11-115-289,0 0 0,-2 0 0,-1 1-81,1 13-3176,0-44 2179,3 1 495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4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3328,'-9'0'1312,"6"0"-1024,-1 3 288,4-3 96,0 0-256,0 0-64,0 0-480,0 0-160,0 0 128,0-3 128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21 8448,'0'0'206,"0"-1"0,0 1 0,0-1 0,0 0 0,0 1 0,0-1 0,0 0 0,0 1 1,-1-1-1,1 1 0,0-1 0,0 0 0,-1 1 0,1-1 0,0 1 0,-1-1 0,1 1-206,0-1 144,-1 1 0,1-1 0,0 1 0,-1 0 0,1-1 0,0 1 0,0-1 0,0 1 0,-1-1 0,1 1 0,0-1 0,0 1 0,0-1 1,0 1-1,0-1 0,0 0 0,0 1-144,0-1 2165,0 1-240,0 0-192,0 0-410,0 0-288,0 7 442,1 9-1262,0 0 1,1 0-1,0 0 0,2 5-215,-1-3 49,0 0 0,-1 0 0,0 7-49,-1 14 101,0 4 107,2 1 0,5 41-208,-3-70-201,-3-12-3043,0-4 2801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33 7424,'-2'0'1290,"0"1"-1,-1-1 1,1 1 0,0 0 0,0-1 0,0 1-1,-1 1-1289,-8 2 7307,10-4-6683,1 1-586,0-1 0,1 1-1,-1-1 1,0 0 0,0 1-1,0-1 1,1 0 0,-1 1-1,0-1 1,0 0 0,1 1-1,-1-1 1,0 0 0,0 0-1,1 1 1,-1-1-1,0 0 1,1 0 0,-1 0-1,0 0 1,1 1 0,-1-1-1,0 0 1,1 0 0,-1 0-1,0 0 1,1 0 0,-1 0-38,12 1 250,-12-1-227,23-2 420,0 0-1,5-3-442,30-4 251,93 4 100,-33 3-408,0-6 51,-109 7 8,135-10-8,-95 10 58,47 8-52,-36 0-24,1-4 0,51-6 24,-64 1 0,2 3 0,-6 1 0,15-4 0,-27-5 0,-22 5 0,1 0 0,0 0 0,0 2 0,49-5-128,-40 5 297,-14 0-3375,2 0-3474,-4 0 5486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7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 7808,'-4'0'8397,"3"1"-3457,5 0-2167,9 1-2820,177-7 3178,-60-4-2802,47-2-354,-63 11-194,6-4 139,-72-1 94,130-7-252,-73 14-26,101-3 118,-179 0 140,-14 1 6,0-1 0,11-2 0,-15 2 0,0 0 0,9 0 0,-11 2-33,0-2-1,0 1 1,0-1 0,6-2 33,30-5-240,-30 5 144,0 0 0,1 1 0,-1 0 0,6 2 96,-7 10-4304,-3-3 2912,-7-5 1420,-1-1 1,1 1-1,0-1 0,0 0 0,0 0 1,0 0-1,0 0 0,0 0 0,0-1 1,3 1-29,-5-1-560,0 0-6469,-3 0 2341,-1 0 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6.4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38 108 14464,'-38'-28'6671,"38"33"-1380,5 24-4726,4 0-109,13 29-456,-14-38 16,0 1-1,-1 0 1,-1 0-1,-1 0 1,-1 2-16,-4-19-64,1 0 0,-1-1 1,0 1-1,0 0 1,0 0-1,0 0 1,-1 0-1,1 0 1,-1 0-1,0 0 1,-1 0 63,2-4-29,0 1 1,0-1-1,0 0 1,0 0-1,0 1 1,0-1-1,0 0 1,-1 1-1,1-1 1,0 0-1,0 0 0,0 1 1,0-1-1,-1 0 1,1 0-1,0 0 1,0 1-1,-1-1 1,1 0-1,0 0 1,0 0-1,-1 0 1,1 0-1,0 1 1,0-1-1,-1 0 1,1 0-1,0 0 0,-1 0 1,1 0-1,0 0 29,-7-6-932,-3-16-190,7 9 1043,0 0 0,1-1 0,1 1 0,0-1 0,1 1 0,0-1 0,1 1 0,1-1 0,0 1 0,0 0 0,2 0 1,0 0-1,0 0 0,1 0 0,1 0 79,-2 4 23,1-1 1,1 1-1,-1 0 1,2 0 0,-1 1-1,1 0 1,0 0 0,1 0-1,0 1 1,0 0-1,0 1 1,1 0 0,0 0-1,0 1 1,1 0-1,-1 0 1,1 1 0,0 0-1,2 1-23,-7 1 19,0 1 0,1 1-1,-1-1 1,1 1-1,-1 0 1,0 0 0,1 0-1,-1 1 1,0-1-1,1 1 1,3 2-19,-7-2 12,0-1 0,0 1-1,0 0 1,0 0 0,0 0 0,0 0 0,0 1-1,0-1 1,-1 0 0,1 1 0,-1-1 0,1 1-1,-1-1 1,0 1 0,1 0 0,-1 0 0,0 0-1,0 0 1,0-1 0,0 1 0,-1 1 0,1-1-1,0 0 1,-1 0 0,1 0 0,-1 0 0,0 0 0,0 0-1,0 0 1,0 1 0,0-1-12,-1 4 45,0 0 1,0 0-1,0 0 1,-1 0-1,0-1 1,0 1-1,0 0 1,-1-1-1,0 0 1,0 1-1,-1-1 1,-2 3-46,-8 9 483,-2 0-1,-14 13-482,14-15 650,1 1 0,-8 9-650,10-3 473,13-21-446,-1 0-1,1 0 1,0 0 0,-1 0 0,1 0-1,0 0 1,0 0 0,-1 0-1,1 0 1,0 0 0,0 1 0,0-1-1,1 0 1,-1 0 0,0 0-1,0 0 1,0 0 0,1 0 0,-1 0-1,1 0 1,-1 0 0,1 0 0,0 1-28,1 0 40,0 0-1,0 0 0,1 0 0,-1 0 0,1 0 0,0 0 0,-1-1 0,1 1 0,0-1 0,0 0 0,0 0 0,0 0 0,2 0-38,9 2 82,0 0 1,8-1-83,-4 1 60,52 2-332,-55 0-661,-12-3-77,-1 0 0,0 0 0,1 0 0,-1 0 1,0 1-1,0-1 0,-1 0 0,1 1 0,-1 0 0,1-1 0,0 2 1010,2 4-1498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8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15 208 4352,'-1'-36'4941,"1"31"-3977,0 1 0,1-1 0,-1 1 1,-1-1-1,1 1 0,-1 0 0,1-1 1,-1 1-1,0 0 0,0-1 0,0 1 0,-2-4-964,2 7 314,1 0-1,-1 0 0,1 0 0,-1-1 0,1 1 0,-1 0 0,1-1 0,0 1 1,-1-1-1,1 1 0,0-1 0,0 1 0,0-1 0,0 1-313,0 0 507,1 3-431,0-1 0,0 0 0,0 1 0,0 0 0,0-1 0,0 1 0,0 0 0,0-1 0,0 1 0,0 0 0,-1 0 0,1 1-77,1 2 130,43 96 404,-45-101-531,0 1 1,0-1-1,0 0 0,0 0 0,0 0 0,0 0 1,0 0-1,0 0 0,0 0 0,0 0 0,0 0 1,0 0-1,0 0 0,0 0 0,0 1 0,0-1 1,0 0-1,0 0 0,0 0 0,0 0 0,0 0 1,0 0-1,0 0 0,0 0 0,0 0 0,0 0 1,0 0-1,1 0 0,-1 0 0,0 0 1,0 0-1,0 0 0,0 1 0,0-1 0,0 0 1,0 0-1,0 0 0,0 0 0,0 0 0,0 0 1,0 0-1,0 0 0,0 0 0,0 0 0,0 0 1,0 0-1,0 0 0,1 0 0,-1 0 0,0 0 1,0 0-1,0 0 0,0 0 0,0 0 0,0 0 1,0 0-1,0 0 0,0 0 0,0-1 0,0 1 1,0 0-1,0 0 0,0 0 0,0 0 0,0 0 1,0 0-1,0 0 0,0 0 0,0 0-2,0-9-10,-5-20-190,2 13 183,-2-22-87,2 12 105,-1 1 0,-1-1 0,-5-18-1,10 44 6,0 0-1,0 0 0,0 0 1,0-1-1,0 1 1,-1 0-1,1 0 1,0-1-1,0 1 1,0 0-1,0 0 0,0-1 1,0 1-1,0 0 1,0 0-1,0-1 1,0 1-1,0 0 0,0 0 1,0-1-1,0 1 1,0 0-1,0 0 1,1 0-1,-1-1 0,0 1 1,0 0-1,0 0 1,0-1-1,0 1 1,0 0-1,0 0-5,7 0 122,13 12 35,-11-6-82,78 36 571,-67-33-497,4 3 523,18 13-672,-41-24 14,-1-1 0,1 0-1,-1 1 1,1-1 0,-1 0 0,1 1 0,-1-1 0,1 1 0,-1-1 0,1 1 0,-1-1 0,0 1-1,1-1 1,-1 1 0,1 0 0,-1-1 0,0 1 0,0 0 0,1 0-14,-1-1 2,0 1 1,0-1 0,0 1-1,0-1 1,-1 1-1,1-1 1,0 1-1,0-1 1,0 0 0,0 1-1,0-1 1,-1 0-1,1 1 1,0-1-1,0 1 1,0-1 0,-1 0-1,1 0 1,0 1-1,0-1 1,-1 0-1,1 0 1,0 1 0,-1-1-3,-2 3-12,-1-1 0,0 0 0,0 0 0,1 0 0,-1-1 12,-1 1 27,-40 17-75,10-5-37,-32 20 85,61-32-280,6-2 46,-1 0 0,1 1-1,-1-1 1,0 0 0,1 0-1,-1 1 1,1-1 0,-1 0 0,1 1-1,-1-1 1,1 0 0,-1 1-1,1-1 1,-1 1 0,1-1-1,-1 1 1,1 0 0,-1-1-1,1 1 1,0 0 0,-1-1-1,1 2 235,-1 7-704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3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381 432 6144,'0'0'93,"0"0"1,1 1 0,-1-1 0,0 0-1,0 0 1,0 0 0,1 0-1,-1 1 1,0-1 0,0 0-1,1 0 1,-1 0 0,0 0-1,1 0 1,-1 0 0,0 0-1,0 0 1,1 0 0,-1 0 0,0 0-1,0 0 1,1 0 0,-1-1-1,0 1 1,0 0 0,1 0-1,-1 0 1,0 0 0,0-1-1,1 1-93,6-3 5696,-7 3-5565,0 0 0,0 0-1,0 0 1,1 0 0,-1 0-1,0 0 1,0 0-1,0 0 1,0 0 0,1 0-1,-1 1 1,0-1 0,0 0-1,0 0 1,0 0 0,0 0-1,1 0 1,-1 0 0,0 1-1,0-1 1,0 0 0,0 0-1,0 0 1,0 0 0,0 1-1,1-1 1,-1 0 0,0 0-1,0 0 1,0 1 0,0-1-1,0 0 1,0 0 0,0 1-1,0-1 1,0 0 0,0 0-1,0 0 1,0 1 0,0-1-1,0 0 1,0 0 0,0 1-1,0-1 1,0 0 0,0 0-1,0 0 1,-1 1-131,-2 11 1685,2-10-1441,-1 1 0,1-1 0,-1 0-1,1 0 1,-1 1 0,0-1 0,0-1-1,1 1 1,-1 0 0,0-1 0,0 1 0,0-1-1,-2 1-243,-33 15 1867,27-13-1548,-128 44 769,110-40-1051,16-4 169,0 0-1,0-2 1,-1 1 0,1-2-1,-1-1 1,1 0-1,0-1 1,-1 0 0,-4-3-206,16 4-1,-1-1 1,0 1-1,1-1 1,-1 0-1,1 1 0,-1-1 1,1 0-1,-1 0 1,1-1-1,0 1 1,-1 0-1,1-1 1,0 1-1,0-1 1,0 1-1,-1-1 1,1-1 0,0 1-16,1 1 0,-1-1 1,1 0-1,-1 0 1,1 0-1,0 0 1,-1 0-1,1 0 1,0 0-1,0 0 1,0 0-1,0 0 1,1 0-1,-1 0 1,0 0-1,0 0 1,1 0-1,-1 0 1,1-1 15,1-1-71,-1-1 1,1 0-1,0 1 0,0-1 1,0 1-1,1 0 1,-1 0-1,1 0 0,0 1 1,0-1-1,0 1 1,0 0-1,0 0 0,0 0 1,0 0-1,1 1 1,-1 0-1,4-1 71,-1 0-152,0 0 1,0 1-1,1 0 0,-1 0 1,1 1-1,0 0 1,-1 0-1,1 1 0,-1 1 1,1-1-1,0 2 152,23 6-1396,1 3 0,3 3 1396,21 8-1032,-54-21 1077,0-1-1,0 0 1,0 1 0,0-1-1,-1 0 1,1 0-1,0 0 1,0 0 0,0 0-1,0 0 1,0 0-1,0 0 1,0-1 0,-1 1-1,1 0 1,0-1-1,0 1 1,0-1 0,0 1-1,-1-1 1,1 1-1,0-1 1,-1 0 0,1 0-1,0 1 1,-1-1-1,1 0 1,0 0 0,-1 0-1,1 0 1,-1 0-1,1 0 1,-1 0 0,0 0-1,1 0 1,-1 0-1,0 0 1,1-1 0,-1 1-1,0 0-44,1-7 217,0 1-1,-1-1 1,1 1-1,-1-1 0,0 1 1,-1-3-217,-10-137 917,7 118-905,0 0-1,-2 1 1,-2-7-12,1 3-493,-2-22 493,8 50-197,1 0 0,0 0 0,-1 0 1,1 0-1,0 0 0,1-2 197,-1 5-331,0 0 0,0 0-1,1-1 1,-1 1 0,0 0-1,1 0 1,-1 0-1,0 0 1,1 0 0,-1 0-1,1 0 1,-1 0 0,1 0 331,-1 3-1430,0 10 678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54 6400,'0'-3'270,"0"1"-1,0-1 1,0 1 0,0-1 0,0 1-1,-1-1 1,1 1 0,-1-1 0,0 1 0,1-1-1,-1 1 1,0-1-270,0 2 194,1 1 0,0-1-1,0 1 1,0-1 0,0 1 0,0-1-1,-1 1 1,1-1 0,0 1 0,0-1 0,0 1-1,0-1 1,0 1 0,0-1 0,0 0-1,0 1 1,1-1 0,-1 1 0,0-1 0,0 1-1,0-1 1,0 1 0,0-1 0,1 1-1,-1-1 1,0 1 0,0 0 0,0-1 0,1 1-1,-1-1 1,0 1 0,1 0 0,-1-1-1,0 1 1,1 0 0,-1-1 0,0 1 0,1 0-194,-1 0 325,1-1-1,0 1 1,0 0 0,-1-1 0,1 1 0,0 0 0,0 0 0,-1 0 0,1 0 0,0 0 0,0 0 0,0 0-1,-1 0 1,1 0 0,0 1 0,0-1 0,-1 0 0,1 1 0,0-1 0,0 1 0,-1-1 0,1 1-325,0 0 66,1 1 0,-1-1 0,0 1 1,0-1-1,0 1 0,0 0 0,0 0 1,0 0-1,0 0 0,0 0 0,-1 0 1,1 0-1,0 0 0,-1 0 0,0 0 1,1 0-1,-1 1-66,2 8 97,-1 0 1,-1 1-1,0 0-97,1 3 91,0 13-13,-2 0 1,0 4-79,-1-10-31,2 1 0,0 0 0,1 9 31,2-13-34,0 16-161,-3-28-161,0 0 1,1 0-1,0 0 1,1 7 355,5 11-6328,-6-24 2190,-1-3 3527,0 1 59,2-6-434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2 186 9984,'-1'-3'351,"1"1"0,0-1 0,0 1 0,0-1 0,0 1 0,0-1 0,0 1 0,0-1 0,0 1 0,1-1 1,-1 1-1,1-1 0,0 1 0,-1 0 0,1-1 0,0 1 0,0 0 0,0 0 0,0 0 0,1-2-351,3-2 940,-1 0 1,1 0-1,0 1 0,0 0 1,3-2-941,2-2 719,9-9 41,0 2 0,1 0 0,0 2-760,-14 10 44,1 0 0,-1 0 0,1 1 0,0 1 0,0-1-1,0 1 1,0 1 0,0 0 0,0 0 0,0 1 0,6 0-44,-11 1-21,1 0 1,-1 0 0,1 0 0,-1 0 0,1 0-1,-1 0 1,1 1 0,-1 0 0,0 0 0,0 0-1,0 0 1,0 0 0,0 0 0,0 1 0,0-1-1,0 1 1,-1 0 0,1-1 0,-1 1 0,1 0-1,-1 0 1,0 1 0,0-1 0,0 0 0,0 0-1,-1 1 1,1-1 0,-1 1 0,1-1 0,-1 1-1,0-1 1,0 1 0,0-1 0,0 1 0,0-1-1,-1 1 1,1-1 0,-1 0 0,0 1 0,1-1-1,-1 0 1,-1 1 0,1-1 0,0 0 0,0 0-1,-1 0 1,-1 2 20,-2 2-125,0-1 0,0 0-1,0 0 1,0-1 0,-1 0-1,0 0 1,0-1 0,0 0 0,-3 1 125,0 1-42,0 0 0,0 1 0,-3 4 42,11-11 14,0 1 0,1 0 0,-1-1 0,0 1 1,0 0-1,1 0 0,-1 0 0,1 0 0,-1 0 0,0 0 0,1 0 1,-1 0-1,1 0 0,0 0 0,-1 0 0,1 0 0,0 0 0,-1 0 0,1 1 1,0-1-1,0 1-14,0-1 21,0 0 1,0 0 0,1 0 0,-1 0 0,0 0 0,1 0-1,-1 0 1,0 0 0,1 0 0,-1 0 0,1 0-1,-1 0 1,1-1 0,-1 1 0,1 0 0,0 0-1,-1-1 1,1 1 0,0 0-22,5 3 154,0 0 1,0 0-1,1-1 0,-1 0 1,3 1-155,-4-3 74,13 7 174,-10-6-119,0 1-1,0 1 1,0 0-1,-1 0 0,1 1 1,5 5-129,-11-8-78,-1 0 0,1 0 0,0 1 0,-1-1 0,0 0 0,1 1 0,-1-1 1,1 3 77,-1-2-583,0 0 0,1 0 0,-1 0 0,1-1 0,-1 1 0,1-1 0,1 3 583,6 2-635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 12672,'-1'-1'261,"1"0"1,-1 1-1,0-1 0,1 1 1,-1 0-1,0-1 1,0 1-1,1 0 1,-1-1-1,0 1 1,0 0-1,1 0 1,-1 0-1,0 0 0,0 0 1,1 0-1,-1 0 1,0 0-1,0 0 1,1 0-1,-1 1 1,0-1-1,0 0 1,1 1-1,-1-1 1,0 1-1,1-1 0,-1 1 1,0-1-1,1 1 1,-1 0-1,1-1 1,-1 1-1,1 0 1,-1 0-1,1 0 1,-1-1-1,1 1 1,-1 0-1,1 0-261,-4 7 90,1-1 0,-1 1 0,1 0 0,0 0 1,1 0-1,-1 0 0,1 1 0,1 0 0,-1-1 0,1 1 0,0 0 1,0 0-1,1 0 0,0 0 0,0-1 0,1 1 0,0 0 0,0 0 0,0 0 1,1 2-91,0-5 31,0 0 1,0 0-1,1-1 1,-1 1 0,1-1-1,0 0 1,0 0 0,0 0-1,0 0 1,1-1 0,-1 1-1,1-1 1,0 0-1,0-1 1,0 0 0,0 1-1,1-2 1,-1 1 0,0-1-1,1 0 1,0 0-1,-1 0 1,1-1 0,0 0-1,0 0 1,-1-1 0,1 0-1,0 0 1,0 0-32,5-1-103,1-1 1,-1 0-1,0-1 1,0-1-1,0 0 1,8-5 102,6-8-3423,-2-5-4101,-19 18 6452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11 123 12288,'-10'-14'4639,"13"10"-3583,6-10 864,-3 7 256,5-3-576,8-2-64,4-2-672,5-1-192,2 5-416,-4 0-160,-1 2 0,-2 4-640,-4 4-256,-8 4-3104,-1 4-1376,-8 5 2657,-4 2 1311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12544,'0'-4'4639,"13"-2"-3583,4-6 864,-5 9 256,4 0-800,7-4-192,-2-1-640,7 4-256,-11 1-192,1 3-1568,0 3-608,1 4 1056,-2 5 512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65 324 14336,'0'0'323,"0"1"1,0 0 0,-1-1 0,1 1 0,0 0 0,0 0-1,0 0 1,0-1 0,0 1 0,0 0 0,0 0 0,0-1 0,0 1-1,0 0 1,0 0 0,0-1 0,1 1 0,-1 0 0,0 0-324,0 0 191,1 0 0,-1 0 0,1-1 0,-1 1 0,1 0 0,-1 0 0,1 0 0,0-1 0,-1 1 0,1 0 0,0-1 0,0 1-191,1 0 137,-1 0 0,1 0 0,0 0 0,-1 0 0,1-1 1,0 1-1,0-1 0,0 1 0,-1-1 0,1 0 0,0 0 0,1 0-137,7-2 232,0-1 0,0 0 0,0 0 0,0-1 0,-1-1 0,1 0 0,-1-1 0,0 0-232,-8 5 7,0 0 1,0 0-1,0 0 1,0 0-1,0 0 0,0 0 1,0 0-1,0-1 1,-1 1-1,1 0 1,0-1-1,-1 1 0,1 0 1,-1-1-1,1 1 1,-1-1-1,1 1 0,-1-1 1,0 0-1,1 1 1,-1-1-1,0 1 1,0-1-1,0 0 0,0 1 1,0-1-1,0 0 1,0 1-1,0-1 1,-1 0-1,1 1 0,-1-1 1,1 1-1,0-1 1,-1 1-1,0-1 1,0 0-8,-1-3 24,-1-1 0,0 1 1,0 0-1,0 0 0,0 0 1,-1 1-1,1-1 0,-4-2-24,-3-2 56,0 1 0,-1 1 0,0 0 0,0 1 0,0 1 0,-10-4-56,4 2 152,0-1 0,-7-5-152,23 12 38,0 0 0,-1 0 0,1 0 0,0 0 0,-1 0 0,1 0 0,0-1 0,0 1 0,-1-1 0,1 1 0,0-1 1,0 1-1,1-1 0,-1 0 0,-1-1-38,2 2 13,0 0 1,0 0 0,0-1 0,0 1 0,0 0 0,0-1 0,0 1 0,0 0-1,0 0 1,0-1 0,0 1 0,1 0 0,-1 0 0,0-1 0,1 1 0,-1 0-1,0 0 1,1 0 0,-1 0 0,1 0 0,0 0 0,-1 0 0,1 0 0,0 0 0,0-1-15,4-4 18,0-1-1,1 1 1,-1 1-1,1 0 1,0 0-1,0 0 1,0 1-1,5-2-16,9-5-263,0 2 0,5 0 263,-20 8-699,-1-1-1,1 1 1,-1 0 0,1 1-1,-1 0 1,1 0 0,0 0-1,3 1 700,5 6-784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43 12416,'-5'-8'3023,"5"8"-2970,0 0 0,0 0 0,0 0-1,0-1 1,0 1 0,0 0-1,0 0 1,0 0 0,0 0 0,0 0-1,0 0 1,0 0 0,0 0-1,0 0 1,0 0 0,0 0 0,0 0-1,0 0 1,0 0 0,0-1-1,0 1 1,0 0 0,0 0 0,0 0-1,0 0 1,0 0 0,0 0-1,0 0 1,0 0 0,0 0 0,0 0-1,0 0 1,0 0 0,1 0-1,-1 0 1,0 0 0,0 0 0,0 0-1,0 0 1,0 0 0,0 0 0,0 0-1,0 0 1,0 0 0,0-1-1,0 1 1,0 0 0,0 0 0,0 0-1,0 0 1,0 1 0,0-1-1,0 0 1,0 0 0,1 0 0,-1 0-1,0 0 1,0 0 0,0 0-1,0 0-52,1 0 309,0 1 0,0-1 0,0 1 0,0 0 0,0 0 0,0 0-1,0-1 1,0 1 0,0 1 0,0-1 0,0 0 0,0 0-309,2 5 245,0-1 1,0 1 0,0 0 0,-1 0-1,0 0 1,0 0 0,1 5-246,10 47 259,-12-55-254,20 133 144,-20-128-352,0-1 1,-1 0-1,1 1 0,-1 0 203,0-8-76,0 0 0,0 0 1,0 0-1,0 1 0,0-1 0,0 0 0,0 0 0,0 0 0,0 0 0,0 0 0,0 0 0,0 0 0,0 0 0,0 1 1,0-1-1,0 0 0,0 0 0,0 0 0,0 0 0,0 0 0,0 0 0,-1 0 0,1 0 0,0 0 0,0 0 0,0 1 1,0-1-1,0 0 0,0 0 0,0 0 0,0 0 0,0 0 0,0 0 0,0 0 0,0 0 0,0 0 0,-1 0 0,1 0 1,0 0-1,0 0 0,0 0 0,0 0 0,0 0 0,0 0 0,0 0 0,0 0 0,0 0 0,0 0 0,0 0 0,0 0 1,-1 0-1,1 0 0,0 0 0,0 0 0,0 0 0,0-1 0,0 1 0,0 0 0,0 0 0,0 0 0,0 0 1,0 0-1,0 0 0,0 0 0,0 0 0,0 0 76,-7-8-1568,5 4 1197,-9-10-535</inkml:trace>
  <inkml:trace contextRef="#ctx0" brushRef="#br0" timeOffset="1">0 55 12544,'2'-4'445,"0"1"-1,0-1 1,0 1 0,1 0 0,-1 0 0,1 0 0,-1 0 0,1 1 0,0-1 0,-1 1 0,1 0 0,0 0 0,0 1-1,0-1 1,1 1 0,0-1-445,7-1 705,1 0-1,-1 1 0,0 1 0,5 0-704,14-1 1874,25 5-1874,-46-2 129,-1 0 0,1 1 0,-1 0 1,1 1-1,-1 1 0,0 0 0,0 0 0,6 5-129,-13-9 31,0 1 1,0 0-1,0 0 0,0 0 1,0 0-1,0 0 0,0 0 1,-1 0-1,1 0 1,0 0-1,0 0 0,-1 1 1,1-1-1,0 0 0,-1 1 1,1-1-1,-1 1 0,1-1 1,-1 1-1,0 0-31,1 0 17,-2-1-1,1 1 1,0-1 0,0 1-1,0-1 1,0 1-1,-1-1 1,1 1-1,-1-1 1,1 1 0,0-1-1,-1 1 1,0-1-1,1 0 1,-1 1-1,0-1 1,0 0-17,-3 6 23,-1-1 0,0 0-1,-1 0 1,1-1 0,-1 1 0,0-1-23,5-5 5,-82 65-560,82-65 527,1 1 0,-1-1 0,1 0 0,-1 1 0,0-1 0,1 1 0,-1 0 0,1-1 0,-1 1 0,1 0 0,-1-1 0,1 1 0,0 0 0,-1 0 28,1-1-43,0 0 1,0 0 0,0 0-1,0 1 1,0-1-1,0 0 1,0 0 0,0 0-1,0 1 1,0-1 0,0 0-1,0 0 1,0 0-1,0 1 1,0-1 0,1 0-1,-1 0 1,0 0-1,0 0 1,0 1 0,0-1-1,0 0 1,0 0 0,0 0-1,0 0 1,1 0-1,-1 1 1,0-1 0,0 0-1,0 0 1,0 0-1,0 0 1,1 0 0,-1 0-1,0 0 43,2 1-429,0 0-1,0-1 1,0 1-1,0-1 1,0 0-1,1 1 1,-1-2-1,1 1 430,17-2-1392,4-3 645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8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15 14208,'-1'-2'767,"0"1"1,0-1 0,0 1 0,-1 0 0,1 0-1,0-1 1,0 1 0,-1 1 0,1-1-1,-1 0-767,1 0 216,0 1 0,1 0 0,-1 0 0,0 0 0,0 0 0,1 0 0,-1 0 0,0 0 0,0 0 0,1 1 0,-1-1 0,0 0 0,1 0 0,-1 1 0,0-1 0,1 1 0,-1-1 0,0 1 0,1-1 0,-1 1 0,0 0 0,1-1 0,-1 1-216,-3 4 18,0 1 1,0 0 0,0 0 0,0 0 0,1 0-1,0 1 1,0-1 0,0 1 0,1 0 0,-1 0-1,1 1 1,0-1 0,1 1 0,0-1 0,0 1-1,0 0 1,0-1 0,1 1 0,0 0-19,0-5-4,0-1 0,0 0 0,0 0 0,1 1 0,-1-1 0,0 0 0,1 1 0,-1-1 0,1 0 0,0 0 0,0 0 0,0 0 0,-1 0 1,1 0-1,0 0 0,1 0 0,-1-1 0,0 1 0,0-1 0,1 1 0,-1-1 0,0 1 0,1-1 0,-1 0 0,1 0 0,-1 0 0,1 0 0,0 0 0,-1 0 0,1-1 0,0 1 0,-1-1 0,1 0 4,1 1 41,0 0 0,0-1 0,1 0 1,-1 0-1,0 0 0,0-1 0,0 1 0,0-1 0,0 0 0,0 0 0,0 0 0,-1-1 0,1 1 0,0-1 0,0 0 0,-1 0 0,1 0 0,1-2-41,-2 1 47,0 0 1,0 0-1,0 0 1,0 0-1,-1 0 0,1 0 1,-1-1-1,1 1 1,-1-1-1,0 0 1,0 1-1,0-1 0,-1 0 1,1 0-1,0 0 1,-1 0-1,0-2-47,0 0-272,0-1-1,0 1 0,-1-1 1,1 1-1,-1-1 0,-1 1 1,1 0-1,0 0 0,-1-1 1,0 1 272,1 5-354,1-1 0,-1 1 1,1-1-1,-1 1 0,0-1 0,1 1 0,-1 0 1,0-1-1,0 1 0,0 0 0,0 0 1,-1-1 353,2 1-886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6.7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37 15360,'-16'-35'8799,"15"34"-7151,6 6-234,-1-2-1354,0 1 0,-1 1 0,0-1 1,0 1-1,0-1 0,0 1 0,0 0 1,-1 0-1,1 2-60,15 48-25,-15-43 67,3 14 172,2 19-214,5 22-1383,-11-58-396,2 0 0,-1 1 0,3 4 1779,-4-12-292,-1 0 0,0 0 1,1 0-1,-1 1 0,1-1 0,0-1 0,0 2 292,18 10-1088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 7296,'-5'-3'1241,"-7"-4"2291,11 6-1911,1 1 171,0 0-21,0 0-662,0 0-496,1 2-261,0 5 34,0 0-1,0 1 0,0-1 0,-1 0 0,0 1 0,0-1 0,-1 7-385,1 8 328,0 5-354,1-1 0,1 2 26,1-1-3364,3-2-5011,-4-15 5447,1-5 1440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80 14720,'-5'-3'1552,"4"2"-1083,-1 0 1,1 0-1,0 1 0,0-1 0,-1 0 1,1 1-1,0 0 0,-1-1 0,1 1 1,0 0-1,-1 0-469,4 8 3273,18 32-2775,-5-19-494,0-2 0,1-1 0,1-1 1,0 0-1,17 11-4,-34-28 0,14 12 63,1-1-1,0-1 1,1 0 0,5 1-63,-20-10 35,1-1 0,-1 1 1,0-1-1,0 1 1,1-1-1,-1 0 1,0 0-1,1 0 1,-1 0-1,0 0 1,1 0-1,-1-1 1,0 1-1,1 0 0,-1-1 1,0 0-1,1 1 1,-1-1-1,0 0 1,0 0-1,1 0-35,-1-1 37,0 0 0,1 1 0,-1-1 0,0 0 0,0 0 1,0 0-1,0 0 0,0 0 0,-1-1 0,1 1 0,0 0 0,-1 0 0,1-1 0,-1 0-37,1-6 52,0 0 0,0 0 0,-1 0 0,0 0 0,-1 0 0,1 0 0,-1 0 1,-1-1-53,-1-9-70,-1 1 1,-1-1 0,0 1-1,-1 0 1,0 1 0,-1 0-1,0 0 1,-8-11 69,14 24-2651,5 9 650,6 6 754,6 2 479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5:59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25 277 14592,'-2'-7'2778,"2"6"2211,1 2-4574,0-1 0,0 1-1,0-1 1,0 0 0,0 1-1,0-1 1,0 0 0,0 0-1,0 0 1,1 0-415,9 1 102,-1-2 0,1 0 0,0 0 0,0-1-1,-1-1 1,1-1 0,-1 0 0,0 0 0,1-2-102,-10 6 7,-1-1 0,1 1-1,0 0 1,-1 0 0,1-1 0,-1 1 0,1 0-1,-1-1 1,1 1 0,-1-1 0,1 1-1,-1-1 1,0 0 0,1 1 0,-1-1-1,1 1 1,-1-1 0,0 0 0,0 1 0,1-1-1,-1 0 1,0 0 0,0 1 0,1-1-1,-1 0 1,0 0 0,0 1 0,0-1-1,0 0 1,0 0 0,0 0 0,0 1 0,0-1-1,0 0 1,0 0 0,0 0 0,-1 1-1,1-1 1,0 0 0,0 0 0,0 0-7,-2-1 3,1 0-1,0-1 1,-1 1 0,1 0 0,-1 0 0,0 0 0,1 0 0,-1 1 0,0-1 0,0 1-1,0-1-2,-17-11-37,1 1 0,-15-5 37,28 15 40,-1 0 1,1-1-1,0 0 1,0 0-1,0-1 1,1 0 0,-1 0-1,1 0 1,-1-1-1,-2-4-40,6 7 12,1 1-1,-1-1 0,1 1 1,-1-1-1,1 0 1,-1 1-1,1-1 0,0 0 1,0 1-1,0-1 1,0 0-1,0 0 0,0 1 1,0-1-1,0 0 1,0 0-1,1 1 0,-1-1 1,0 0-1,1 1 1,-1-1-1,1 1 0,0-1-11,0-3 22,1 1 0,0-1 0,0 1 0,0-1 0,0 1 0,1 0 0,0-1-22,0 2-34,0-1 1,0 1-1,0 0 0,0 0 1,0 1-1,0-1 0,1 1 1,-1 0-1,1 0 0,-1 0 1,1 1-1,-1 0 0,4-1 34,1 1-970,0 0-1,0 1 1,0 0-1,0 1 1,8 2 970,5 0-694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0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13568,'-3'-3'1762,"3"2"-1355,-1 0 1,0 1 0,1-1-1,-1 1 1,1-1 0,-1 1-1,0-1 1,1 1 0,-1-1-1,0 1 1,1 0 0,-1-1-1,0 1 1,1 0 0,-2 0-408,2 0 1573,0 0-480,0 12 651,-3 3-1606,0-1 0,1 1 0,1-1 0,0 1 0,0 9-138,1-19 20,0 0-1,1-1 1,0 1-1,-1 0 1,1-1-1,0 1 1,0 0-1,1-1 1,-1 1 0,1-1-1,0 0 1,0 0-1,0 0 1,0 0-1,0 0 1,1-1-1,-1 1 1,1-1 0,2 3-20,-2-3 34,1 1 0,0-1 0,0 0 0,0 0 0,0-1 0,0 0 1,1 0-1,-1 0 0,1-1 0,-1 0 0,0 0 0,1 0 1,2 0-35,0-1-843,0-1 0,0 1 0,5-3 843,21-8-7771,-21 4 6678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00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13440,'0'-10'4991,"0"10"-3871,17-11 896,-10 11 64,5-3-576,0-1-64,12-4-640,-7 2-224,13 2-352,-2 1-160,2-2 32,-6 2-1280,-1 3-448,-5 0-5344,-6 3-2335,-3 2 4767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0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16895,'3'0'6336,"-3"0"-4928,15-6 96,-12 6-256,6-4-736,0 1-96,6-1-1312,0 1-608,3 0 768,-3-2 352,2 10 288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1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26 10368,'-29'-20'6645,"27"19"-6199,-1 0 1,0 0-1,1 0 0,-1 0 1,0 1-1,0-1 1,1 1-1,-1 0 1,0 0-1,0 1 0,1-1 1,-1 1-1,0 0 1,0 0-447,-8 1 896,5-1-742,-1 0 0,1 0 0,0 1 1,0 0-1,0 1 0,0-1 0,0 2 0,1-1 0,-1 1 0,1 0 0,-1 1 0,1-1 0,0 2 0,0-1 0,1 1 0,-1 0 0,1 0 1,-1 2-155,-2 6 25,0 1 0,2-1 1,-1 2-1,1-1 1,1 1-1,0 0 0,1 0 1,0 0-1,1 1 1,0-1-1,1 1 0,0 0 1,1-1-1,1 1 1,0 0-1,0-1 1,3 9-26,-2-15 7,0 0 0,1-1 0,0 1 0,0-1 0,1 0 0,0 0 0,0 0 1,0-1-1,1 0 0,0 0 0,0-1 0,0 0 0,1 0-7,-1-1 15,0-1 1,1 1-1,-1-2 0,1 1 0,0-1 0,0 0 0,0-1 0,0 0 1,0 0-1,0-1 0,1 0 0,-1 0 0,1-1 0,-1 0 0,3-1-15,-6 0 23,1 0-1,-1 0 1,0-1-1,1 1 0,-1-1 1,0 0-1,1-1 1,-1 1-1,0-1 0,2-1-22,-4 2 14,1 0 0,-1-1-1,1 1 1,-1-1-1,0 1 1,1-1 0,-1 0-1,0 0 1,0 0-1,0 0 1,0 0 0,0 0-1,0 0 1,0 0-1,-1 0 1,1-1 0,-1 1-1,1 0 1,-1-1-1,1-1-13,-1 0-18,0-1 0,1 1-1,-1 0 1,-1 0-1,1-1 1,0 1 0,-1 0-1,0 0 1,1 0-1,-1-1 1,-1 1 0,1 1-1,0-1 1,-1 0-1,1 0 1,-1 1 0,0-1-1,0 1 1,0-1-1,0 1 1,0 0 0,-1 0-1,1 1 1,-1-1-1,1 1 1,-1-1-1,0 1 1,1 0 0,-1 1-1,0-1 1,-1 0 18,-2 0-71,1 1 0,0 0 0,-1 0 1,1 1-1,-1 0 0,1 0 0,0 0 1,-1 1-1,1 0 0,0 1 0,-3 0 71,24-8 392,-1-2 0,1-1 0,13-10-392,1-1 344,-17 11-321,3-1-437,-1 1 1,2 1-1,-1 1 0,2 0 414,-17 6-544,1 1 1,-1 0-1,0 0 0,0 0 0,0 0 0,0 0 1,1 0-1,-1 1 0,0-1 0,0 0 1,0 1-1,0-1 0,0 1 0,0 0 0,0-1 1,0 1-1,0 0 0,0 0 0,0 0 0,0 0 1,0 0-1,0 0 0,-1 0 0,1 0 1,0 1-1,0-1 0,-1 0 544,6 10-2021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18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 15232,'-3'-2'4393,"4"4"-2363,10 9-480,6 14-1058,-1 2 0,-1 0 0,-1 1 0,1 7-492,-15-35 34,1 1 1,-1 0 0,0-1-1,0 1 1,1-1 0,-1 1-1,0-1 1,0 1 0,0 0-1,0-1 1,1 1 0,-1 0-1,0-1 1,0 1 0,0 0-1,0-1 1,0 1 0,0-1-1,0 1 1,-1 0 0,1-1-1,0 1 1,0 0 0,0-1-1,0 1-34,-1-1 30,1 0-1,0 1 1,-1-1-1,1 0 0,0 0 1,-1 0-1,1 1 1,0-1-1,-1 0 1,1 0-1,-1 0 0,1 0 1,0 0-1,-1 0 1,1 0-1,0 0 0,-1 0 1,1-1-1,0 1 1,-1 0-1,1 0 1,-1 0-1,1 0 0,0-1 1,0 1-1,-1 0 1,1-1-1,0 1 0,-1 0 1,1-1-30,-4-2 84,0-1 1,0 1-1,0-1 1,1-1 0,-1 1-1,1-1 1,0 0-1,0 0 1,0 0-1,1 0 1,-1-1-1,1 0-84,1 3 14,0 0-1,0 0 0,0 0 1,1 0-1,-1-1 1,1 1-1,-1 0 0,1 0 1,0-1-1,0 1 1,0 0-1,0-1 0,1 1 1,-1 0-1,1-1 1,-1 1-1,1 0 0,0 0 1,0 0-1,0 0 1,0 0-1,0 0 0,2-2-13,0 0-52,0-1 0,1 2 0,-1-1-1,1 0 1,0 1 0,0 0 0,0 0-1,0 1 1,1 0 0,-1-1 0,1 2-1,-1-1 1,4 0 52,-2 0-660,1 1 1,1-1-1,-1 2 1,1-1 659,-2 2-1350,0-1 1,-1 1 0,1 1 0,0-1 0,0 1 1349,9 5-2587,3 6 1233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19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154 359 16000,'-11'-15'7320,"0"4"-4188,10 10-2979,-1 0 1,0 0-1,0 0 1,0 0-1,0 1 1,0-1 0,0 1-1,0-1 1,0 1-1,0 0 1,0 0 0,0 1-1,0-1 1,-1 1-154,-2 0 120,0 1 1,0 0-1,0 0 0,0 1 1,1 0-1,-1 0 0,1 0 1,-1 1-1,1 0 0,-2 2-120,-1 2-11,0 0 0,1 1-1,0 0 1,0 0-1,-3 6 12,8-14 0,1 1 0,-1-1 0,0 0 0,1 0 0,-1 1 0,1-1 0,-1 0-1,1 1 1,-1-1 0,1 1 0,0-1 0,-1 1 0,1-1 0,0 1-1,0-1 1,0 1 0,0-1 0,0 1 0,0-1 0,0 1 0,0-1 0,0 1-1,1-1 1,-1 1 0,0-1 0,1 1 0,-1-1 0,1 0 0,-1 1-1,1-1 1,0 0 0,-1 1 0,1-1 0,1 1-21,0 0 0,0 0 1,0-1-1,-1 0 0,1 1 0,0-1 0,0 0 1,0 0-1,1 0 0,-1-1 0,0 1 0,0-1 0,0 1 1,0-1-1,0 0 0,1 0 0,-1 0 0,0-1 0,0 1 21,9-3-49,0 0-1,-1-1 0,0 0 1,0-1-1,0-1 0,0 0 0,1-1 50,3-4-74,-1 0 0,0-1-1,0-1 1,7-9 74,-13 12-92,0 0 0,0 0-1,-1-1 1,0 0 0,-1 0-1,0 0 1,0-1 0,-1 0 0,0-1-1,-1 1 1,0-1 0,0 0 0,0-8 92,-1 6 97,0 0 1,-1-1 0,-1 1 0,0 0 0,0-1 0,-1 1 0,-1 0 0,0 0 0,0 0 0,-1 0-1,-3-8-97,1 9 150,5 14-149,0 0 0,0 0 1,0 0-1,0 0 0,0 0 0,-1 0 1,1 0-1,0 0 0,0 0 0,0 0 1,0 0-1,0 0 0,0 0 0,0 0 1,0 0-1,0 0 0,-1 0 0,1 0 1,0 0-1,0 0 0,0 0 0,0 0 1,0 0-1,0 0 0,0 0 0,0 0 1,0 1-1,0-1 0,-1 0 0,1 0 1,0 0-1,0 0 0,0 0 0,0 0 1,0 0-1,0 0 0,0 1 0,0-1 1,0 0-1,0 0 0,0 0 0,0 0 1,0 0-1,0 0 0,0 0 0,0 1 1,0-1-1,0 0 0,0 0 0,0 0 1,0 0-1,0 0 0,0 0 0,0 1 1,0-1-1,0 0 0,0 0 0,0 0 1,0 0-1,0 0 0,0 0 0,0 0 1,0 1-1,0-1-1,1 16-3,1 0 0,0 0 1,0-1-1,2 8 3,2 9 0,3 21-535,5 32 1451,5 12-916,-11-65-1591,8 23 1591,-9-34-1872,1-1 0,0-1 0,2 2 1872,-3-12-1926,1-8 886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2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6 298 12416,'-6'3'4307,"12"-3"-1008,13-4-815,31-11-1140,0-2 0,9-8-1344,-54 22 104,0 1-1,-1-1 1,0 0 0,4-3-104,-7 5 26,-1 1-1,1-1 1,-1 1 0,1-1 0,-1 0-1,1 1 1,-1-1 0,1 0 0,-1 0 0,0 1-1,1-1 1,-1 0 0,0 0 0,1 0-1,-1 0-25,0 0 16,0 0 0,0 1 0,0-1-1,0 1 1,0-1 0,0 0 0,0 1-1,0-1 1,-1 1 0,1-1 0,0 1-1,0-1 1,0 1 0,-1-1 0,1 1-1,0-1 1,-1 1 0,1-1 0,0 1-1,0-1 1,-1 1 0,1 0 0,-1-1-1,1 1 1,0 0 0,-1-1 0,1 1-16,-5-3 41,1 0 1,-1 1-1,0 0 1,0 0 0,0 0-1,0 1 1,-3-1-42,-8-2-3,0-1-30,-15-5-9,-8-5 42,38 15 11,-1-1 0,1 1 0,0-1 0,-1 0 0,1 0 0,0 0 0,0 0 0,-1 0 0,1 0 0,0 0 0,0 0 0,0-1 0,0 1 0,0-1 0,0 1 0,0-1 1,1 1-1,-1-1 0,0 0 0,1 1 0,-1-2-11,1 1 14,-1 0 0,1-1 0,0 1 0,0 0 1,0-1-1,0 1 0,0 0 0,0-1 0,1 1 0,-1 0 1,1-1-1,-1 1 0,1 0 0,-1 0 0,1 0 0,1-2-13,0-2-13,1 1 1,-1 0 0,1 0 0,0 0 0,0 1 0,0 0-1,0-1 1,1 2 0,0-1 0,-1 0 0,1 1 0,0 0 0,0 0-1,0 0 1,0 1 0,1 0 0,-1 0 0,0 1 0,1-1-1,1 1 12,12-2-1737,0 0-1,0 2 1,0 1-1,10 2 1738,-15-1-2197,14 1 336,1 4 912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7.1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342 109 13952,'-8'-11'1719,"-15"-15"3031,-16-9-1598,33 30-2678,0 1 0,0 0 0,-1 0-1,0 0 1,1 1 0,-1 0 0,-2-1-474,2 3 85,1-1 0,-1 1 0,0 0 1,0 1-1,0 0 0,0 0 0,0 0 0,0 1 1,1 0-1,-1 0 0,0 1 0,0 0 0,1 0 1,-1 0-1,1 1 0,0 0 0,0 0 0,0 1 1,0 0-1,-3 2-85,3-1 11,-1 1 0,1-1 0,0 1 0,0 0 1,1 1-1,0 0 0,0-1 0,1 2 0,-1-1 0,1 0 1,1 1-1,0 0 0,0 0 0,0 0 0,1 0 0,-1 6-11,3-11 5,0 0-1,-1 0 0,1 0 1,1 0-1,-1 0 0,0-1 0,1 1 1,-1 0-1,1 0 0,0 0 0,0 0 1,0 0-1,1-1 0,-1 1 0,0 0 1,1-1-1,0 1 0,0-1 0,1 2-4,4 3 21,0-1 0,0 0-1,1 0 1,0 0 0,2 0-21,-6-4 7,9 7 52,0-2 1,1 1-1,0-2 0,0 0 0,1-1 0,-1 0 0,2-1-59,6 1-252,0-2 1,0-1 0,1 0-1,9-2 252,-25 0-563,1 1 0,-1-1 0,1 2 0,-1-1 0,6 2 563,8 4-598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2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77 12672,'-6'-20'3441,"-6"-11"3095,11 29-6249,0 0-1,0 1 1,0-1-1,0 0 1,-1 1-1,1-1 1,0 1-1,-1 0 1,1-1-1,0 1 1,-1 0-1,0 0 1,1 0 0,-1 0-287,-2 0 98,0 0 0,0 0 0,1 0 0,-1 0 0,0 1 0,0 0 0,0 0 0,1 1 0,-1-1 0,0 1 0,0 0 0,0 0 0,1 1 0,-1 0 0,-1 1-97,2-2-5,0 1 1,1 0 0,0 0-1,-1 0 1,1 0 0,0 1 0,0-1-1,0 1 1,0 0 0,0-1 0,0 1-1,1 0 1,-1 1 0,1-1 0,-1 0-1,1 1 1,0-1 0,0 1 0,0-1-1,0 1 1,0 2 3,1 0-11,0 0 0,0 0 0,0 0 0,0-1 0,1 1 0,-1 0 0,1 0-1,0 0 1,1 0 0,-1-1 0,1 1 0,0-1 0,0 1 0,0-1 0,0 0 0,1 0 0,0-1 0,-1 1-1,1-1 1,0 1 0,3 1 11,-3-2-210,0 0-1,0-1 1,1 1-1,-1-1 1,1 0-1,0 0 1,0-1-1,0 1 1,0-1-1,0-1 1,0 1-1,0-1 1,0 0-1,0 0 1,1 0-1,-1-1 1,0 0-1,0 0 1,1 0-1,-1-1 1,0 0-1,4-1 211,-4 0-818,-1 0 0,1-1-1,0 1 1,-1-1 0,1 0 0,2-4 818,-3 4-243,14-14-813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2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24 14720,'-17'-19'4815,"17"19"-4750,0 0 0,0 0 0,0 0-1,0 0 1,0 0 0,-1 0 0,1 0 0,0 0-1,0 0 1,0 0 0,0 0 0,0 0-1,0-1 1,0 1 0,0 0 0,0 0-1,0 0 1,0 0 0,0 0 0,-1 0-1,1 0 1,0 0 0,0-1 0,0 1 0,0 0-1,0 0 1,0 0 0,0 0 0,0 0-1,0 0 1,0-1 0,0 1 0,0 0-1,0 0 1,0 0 0,0 0 0,0 0 0,0 0-1,0-1 1,0 1 0,0 0 0,0 0-1,0 0 1,0 0 0,0 0 0,0 0-1,1 0 1,-1-1 0,0 1 0,0 0-1,0 0 1,0 0-65,3 3 2024,8 24-1561,-2 1-1,-1 0 1,0 0-1,-1 1 1,-1 7-463,8 55-54,-3 3 54,8 56 109,-18-141-115,1-1 0,-1 0 0,1 1 0,0-1 0,1 0 0,-1-1 0,1 1 0,1 1 6,-4-8-3,1 0-1,-1 0 1,1 0-1,-1-1 1,1 1-1,-1 0 0,1 0 1,-1-1-1,1 1 1,0 0-1,-1-1 1,1 1-1,0-1 1,-1 1-1,1-1 1,0 0-1,0 1 1,-1-1-1,1 0 1,0 0-1,0 0 1,-1 1-1,1-1 1,0 0 3,1-1-5,-1 1 1,1-1 0,-1 1-1,1-1 1,-1 0 0,1 1 0,-1-1-1,0 0 1,1 0 0,-1 0-1,0-1 1,1 1 4,4-7-20,0 0 0,0 0 0,-1 0 0,3-6 20,-5 9-18,34-60 370,-37 65-339,0 0 0,0-1 0,0 1 1,0 0-1,0-1 0,0 1 0,1 0 1,-1-1-1,0 1 0,0 0 0,0-1 1,1 1-1,-1 0 0,0 0 0,0-1 1,0 1-1,1 0 0,-1 0 0,0 0 1,1 0-1,-1-1 0,0 1 1,0 0-1,1 0 0,-1 0 0,0 0 1,1 0-1,-1 0 0,0 0 0,0 0 1,1 0-1,-1 0 0,0 0 0,1 0 1,-1 0-1,0 0 0,0 0 0,1 1 1,-1-1-14,1 1 32,0 1 0,-1-1 0,1 1 0,0-1 0,-1 1 0,1-1 0,-1 1 0,1 0 0,-1 1-32,2 5-40,0-1 0,1 1 0,0 0 0,0-1 0,0 0 0,1 1 40,-3-5-198,1 0 1,0 0-1,0-1 0,-1 1 1,1-1-1,0 0 0,0 0 1,1 0-1,-1 0 0,0 0 1,0-1-1,1 1 0,-1-1 1,1 0-1,-1 0 0,3 1 198,14-1-480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21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188 212 14976,'-56'7'6986,"51"-6"-6556,1 0 0,-1-1 1,1 0-1,-1 0 0,1 0 0,-1-1 0,1 1 1,-1-2-1,1 1 0,-1-1 0,1 1 1,0-2-1,0 1 0,-1-1 0,1 0-430,-1-1 57,1-1 0,-1 1 0,1-1 0,-1-1 0,1 1-1,0-1 1,1 0 0,-1 0 0,1-1 0,0 1 0,0-1 0,0-1-57,1 1-7,0-1 0,0 1 1,0-1-1,1 0 0,0 0 0,0-2 7,1 8-29,0-1 0,0 1 0,0-1 0,0 1 0,1-1 0,-1 1 0,0-1 0,1 1 0,-1 0 0,1-1-1,0 1 1,0 0 0,-1-1 0,1 1 0,0 0 0,0 0 0,0 0 0,1 0 0,-1 0 0,0 1 0,1-1 0,-1 0-1,1 1 30,1-2-470,1 0 0,-1 1 0,1 0-1,0 0 1,-1 0 0,1 1 0,0 0-1,0 0 1,0 0 0,0 0 0,0 1-1,0 0 1,0 0 0,0 1 0,0-1-1,0 1 1,3 1 470,-6-2-91,0 1 0,0-1 1,0 0-1,0 0 0,0 1 0,0-1 0,-1 1 1,1-1-1,0 1 0,0-1 0,0 1 0,-1 0 0,1 0 1,0-1-1,-1 1 0,1 0 0,0 0 0,-1 0 1,1 0-1,-1 0 0,1 0 0,-1 0 0,1 0 0,-1 0 1,0 0-1,1 0 0,-1 1 0,0-1 0,0 0 1,0 0-1,0 0 0,1 1 0,-1-1 0,0 0 1,0 0-1,-1 0 0,1 1 0,0-1 0,0 0 0,0 0 1,-1 1 90,-1 5 247,0 0 1,0 0-1,-1 0 0,0-1 1,0 1-1,-1 1-247,-2 3 783,7-10-4200,5-1 1053,8-2 156,3 2 987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2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15360,'0'0'313,"0"0"1,-1 0 0,1 0 0,0 0 0,0 0 0,0 0 0,0 0-1,-1 0 1,1 0 0,0 0 0,0 0 0,0 0 0,0 0 0,-1 0-1,1 0 1,0 0 0,0 0 0,0 0 0,0 0 0,-1 0-1,1 1 1,0-1 0,0 0 0,0 0 0,0 0 0,0 0 0,-1 0-1,1 1 1,0-1-314,-2 9 3405,1 17-3976,0-16 1312,1 11-665,-1-1-1,2 6-75,-1-21 8,1 1-1,-1-1 0,1 0 0,0 0 0,0 0 0,0 0 0,1 0 0,-1 0 1,1 0-1,0-1 0,1 4-7,-2-6 3,0-1 0,0 0 0,0 0 0,1 1 0,-1-1 1,0 0-1,0-1 0,0 1 0,1 0 0,-1 0 0,0-1 0,0 1 0,1-1 1,-1 0-1,1 1 0,-1-1 0,0 0 0,1 0 0,-1 0 0,0 0 0,1 0 1,-1-1-1,0 1 0,1 0 0,-1-1 0,0 1 0,1-1 0,-1 0 0,0 0-3,5-2 12,0-1 0,0 0 0,-1 0-1,1-1 1,4-5-12,-1-1-42,0 0-1,-1-1 1,6-10 42,-5 8-62,0 0 0,11-12 62,-20 26 2,1 0-1,-1 1 1,0-1 0,0 0-1,0 0 1,0 0-1,0 0 1,1 0-1,-1 0 1,0 0-1,0 0 1,0 0-1,0 0 1,0 1-1,0-1 1,0 0-1,1 0 1,-1 0-1,0 0 1,0 0-1,0 1 1,0-1-1,0 0 1,0 0-1,0 0 1,0 0-1,0 1 1,0-1-1,0 0 1,0 0-1,0 0 1,0 1-1,0-1 1,0 0-1,0 0 1,0 0-1,0 1 1,0-1-1,0 0 1,0 0-1,0 0 1,0 1-1,0-1 1,0 0-1,0 0-1,1 20 31,-1-4-12,1-14-15,-1 0 1,0 0-1,1 0 0,-1 0 1,1-1-1,0 1 0,-1 0 1,1 0-1,0 0 1,0-1-1,0 1 0,0-1 1,0 1-1,0-1 0,0 1 1,0-1-1,0 0 1,0 0-1,1 1 0,-1-1 1,0-1-1,1 1 0,0 1-4,0-2 26,1 1 0,-1-1 0,1 1 0,-1-1 0,0 0 0,1 0 0,-1 0 0,0-1 0,1 1 0,-1-1 0,0 0 0,1 0 0,-1 0 0,0 0 0,2-1-26,43-30 640,-46 31-631,0 1-1,-1 0 0,1 0 0,-1 0 0,1 0 0,-1 0 0,1 0 1,-1 0-1,1 0 0,-1 0 0,1 0 0,-1 0 0,1 0 1,-1 1-1,1-1 0,-1 0 0,1 1 0,-1-1 0,1 0 0,-1 1 1,1-1-1,-1 1 0,1-1 0,-1 0 0,0 1 0,1 0 0,-1-1 1,0 1-1,1-1 0,-1 1 0,0 0 0,0-1 0,1 1 0,-1 0 1,0-1-1,0 1 0,0 0 0,0-1 0,1 2-8,0 3-32,0 1-1,0 0 1,0 0-1,-1 3 33,0-7-33,1 4-28,-1 0 0,1 0 0,0 0 0,0 0 0,1-1 0,-1 1 0,3 4 61,-4-8-142,1 0-1,0-1 1,0 1-1,-1-1 1,1 1-1,0-1 1,0 0-1,0 1 0,0-1 1,1 0-1,-1 0 1,0 0-1,0 0 1,0 0-1,1-1 1,-1 1-1,0 0 0,0-1 1,1 1-1,-1-1 1,1 1-1,-1-1 1,0 0-1,1 0 0,-1 0 1,2 0 142,23-8-6231,-7 2 2041,-4 2 2873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2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 14208,'-3'-12'5279,"3"12"-4127,-6-10 672,6 10 0,0 0-1088,0 0-384,0 0-2528,0 0-1088,0 7 1632,0 0 800,0 11 640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2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201 229 9472,'-2'0'1093,"-3"0"386,3 2 2498,2-1-1412,0-1-53,-1 1 1066,-6 5-1241,1-4-2128,-1 0 0,1-1 0,-1 0 0,1 0 0,-1-1 0,1 0 0,-1-1 1,1 0-1,-1 0 0,1-1 0,-1 0 0,1 0 0,0-1 0,0 0 1,0-1-1,-2-1-209,2 1 38,1-1-1,0 1 1,0-1 0,0 0 0,1 0 0,-1-1-1,1 0 1,0 0 0,0 0 0,0-1 0,1 0 0,0 0-1,0 0 1,0 0 0,0-1 0,1 1 0,-1-6-38,2 11-72,1-1 1,-1 0 0,1 0 0,0 1-1,0-1 1,0 0 0,0 0-1,0 0 1,0 1 0,0-1 0,1 0-1,-1 0 1,1 1 0,0-1 0,-1 0-1,1 1 1,0-1 71,1-1-46,-1 1 1,1 0-1,0 0 1,0 1-1,0-1 1,0 0-1,0 1 0,0-1 1,1 1-1,-1 0 1,2-1 45,3-1-132,-1 0 0,1 0 0,0 1 0,0 1 0,0 0 0,0 0 0,0 0 0,0 2-1,6-1 133,-12 1-44,0 0-1,1 0 0,-1 0 0,1 0 0,-1 0 0,0 1 0,1-1 0,-1 1 0,0-1 0,1 1 45,-1-1 4,-1 0 0,0 1 0,0-1 0,0 0 0,0 0 0,0 0 0,0 0 0,0 1 1,1-1-1,-1 0 0,0 0 0,0 0 0,0 0 0,0 1 0,0-1 0,0 0 0,0 0 0,0 1 0,0-1 0,0 0 0,0 0 0,0 0 0,0 1 0,0-1 0,0 0 0,0 0 0,0 0 0,0 1 0,0-1 0,0 0 1,0 0-1,0 1 0,0-1 0,0 0 0,0 0 0,0 0 0,-1 0 0,1 1 0,0-1 0,0 0 0,0 0 0,0 0-4,-2 3 104,-1 0 0,1-1 0,-1 1 0,1-1 0,-1 0 0,1 0-1,-2 0-103,-44 23 11,37-16-688,4 8 250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39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33 7680,'1'-24'12192,"-2"15"-5863,1 17-4366,-1 13-2206,1-9 160,-1-1 0,2 1 0,-1 0 1,1-1-1,1 5 83,-2-13-475,1-1 0,0 1 0,-1 0 0,1-1 0,0 1 1,0-1-1,0 1 0,0-1 0,1 1 0,0 1 475,-1-3-745,0 0-1,0 1 0,1-1 1,-1 0-1,0 0 0,1 0 0,-1 0 1,0 0-1,1 0 0,-1-1 1,1 1-1,-1 0 0,1-1 1,-1 0-1,2 1 746,12-1-1653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3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 13696,'-4'-12'5087,"2"5"-3967,2 7 1120,0 0 256,0 4-1024,-3-1-320,0 5-640,-3 6-256,3 4-160,-1 0-96,4 0 32,0 0-736,4-5-320,2-1-2944,0-2-1248,-1 1 2529,2-4 1247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5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 8064,'-4'-1'2391,"1"0"6359,2 8-4521,0 7-3883,-1 1 0,0-1 1,-1 0-1,0 1 0,0-2 0,-1 1 0,-4 11-346,-8 29 276,4-10-200,7-28-103,1-1 0,0 1 0,1 1 0,0-1 0,0 5 27,2-15-434,0 7-21,2-9-2258,1-4-3349,4-5 5300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5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56 7808,'-1'-7'1199,"-5"-21"1451,5 10 4380,0 15-439,2 9-5635,14 37 32,-9-24-874,0 0 0,2-1 1,-1-1-1,5 6-114,-9-16-13,41 75-177,-38-72-100,5 8-1751,-11-17 1745,0-1 1,1 1-1,-1-1 0,0 1 1,0-1-1,0 1 0,1-1 0,-1 1 1,0-1-1,0 1 0,0-1 1,0 1-1,0-1 0,0 1 1,0-1-1,0 1 0,0 0 1,0-1-1,0 1 0,0-1 1,0 1-1,0-1 0,0 1 1,0-1-1,0 1 0,-1-1 0,1 1 1,0-1-1,-1 1 296,-4 7-2234,0 2 954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7.7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1 415 7296,'0'5'9531,"0"-5"-3836,1-10-2335,2-15-5340,-2 17 3475,22-110-791,-11 50-667,3 0 0,7-11-37,-21 76-4,11-27-99,-12 29 97,1 0-1,-1 0 1,1 1-1,0-1 1,-1 0 0,1 0-1,0 1 1,-1-1-1,1 0 1,0 1-1,0-1 1,0 1-1,-1-1 7,1 1-3,-1 0 0,1 0 0,-1 0-1,1 0 1,-1 0 0,0 0-1,1 0 1,-1 0 0,1 0 0,-1 0-1,1 0 1,-1 0 0,0 0-1,1 0 1,-1 0 0,1 1 0,-1-1-1,0 0 1,1 0 0,-1 0 0,1 1-1,-1-1 1,0 0 0,1 1-1,-1-1 1,0 0 0,0 1 0,1-1 3,2 5-5,0 0 1,0 0 0,0 0 0,-1 1 0,0-1 0,0 1 0,0-1-1,-1 1 1,1 1 4,-1-1 0,9 32-108,2-1-1,1-1 0,2 0 1,2-1-1,1-1 0,1 0 1,2-1-1,6 4 109,-25-34-47,14 21-3454,-15-23 3197,-1 0 0,0-1 0,1 1 0,-1 0 0,0 0 0,1 0 0,-1 0 0,0 0 0,0 0 0,0 0 1,0 0-1,0 0 0,0 0 0,0 0 0,0-1 0,0 1 0,0 0 0,-1 0 0,1 0 0,0 0 0,-1 0 0,1 0 0,-1 0 0,1-1 1,-1 1-1,0 1 304,-6 4-1248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5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57 11008,'-11'-8'3594,"11"8"-3539,0 0-1,0 0 1,0 0-1,0 0 1,0 0-1,0 0 1,0 0 0,1 0-1,-1 0 1,0 0-1,0-1 1,0 1-1,0 0 1,0 0-1,0 0 1,0 0-1,0 0 1,0 0 0,0 0-1,0 0 1,0 0-1,0 0 1,0 0-1,0 0 1,0 0-1,0 0 1,0 0-1,0 0 1,0 0 0,0 0-1,0 0 1,0 0-1,0-1 1,0 1-1,0 0 1,0 0-1,0 0 1,0 0-1,0 0 1,0 0 0,0 0-1,0 0 1,0 0-1,0 0 1,0 0-1,0 0 1,0 0-1,0 0 1,0 0-1,0 0 1,0-1 0,0 1-1,0 0 1,0 0-1,0 0 1,0 0-1,0 0 1,0 0-1,0 0 1,0 0-1,0 0 1,0 0 0,0 0-1,-1 0-54,9-1 2966,7 0-372,6 0-1576,1-1 1,-1-2 0,21-6-1019,24-8 267,-24 10-5329,-40 8 4475,-1 0 43,1 0 0,-1-1 0,0 1 0,1 0 0,-1 0 0,1 1 0,-1-1 0,0 0 0,1 1 1,1 0 543,4 7-1200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6:5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5888,'2'-8'12224,"2"9"-7118,8 15-4582,-9-11 96,1 2-556,-1-1-1,0 1 1,0 0 0,0 0 0,-1 1-64,7 14 17,1-1-39,-7-16 4,0 1 0,0-1 0,-1 0 0,0 1 0,1 3 18,7 11 16,-4-12 1909,-13-20-1051,5 10-758,1-1-1,0 1 1,-1-1 0,1 1-1,0-1 1,0 0-1,0 1 1,1-1 0,-1-1-116,-1-2 85,1 0 0,0-1-1,0 1 1,1-1 0,-1 1 0,1-1 0,0 1 0,1-5-85,-1 8 9,1 0 0,-1 0 0,1 0 1,-1 0-1,1 1 0,0-1 0,0 0 1,0 1-1,0-1 0,0 1 0,0 0 1,1-1-1,-1 1 0,1 0 1,-1 0-1,1 0 0,-1 0 0,1 0 1,0 1-1,1-1-9,2-2-53,0 0 0,1 1 1,0 0-1,0 1 0,-1-1 1,1 2-1,0-1 0,0 1 1,0 0-1,0 1 0,4 0 53,22 5-3980,-20-2-2623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0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8576,'-3'-4'3232,"3"1"-2496,0-2 1408,0 5 447,0 0-447,0 0-32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0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23615,'3'14'1216,"3"1"-320,0 2-480,0 1-128,-3 3-160,0-3-96,0 4 0,-3-1-32,0 1-1280,-3-4-480,0 3 864,3 1 448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5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46 115 9216,'-3'-14'1767,"0"1"1,1 0-1,0-3-1767,0 1 5615,1-1 1,0-11-5616,4 48 746,-3-2-597,-2-1 0,0 0-1,-2 12-148,-3 17 93,4-18-42,-11 119 92,12-120-126,1 0 0,2 0-1,0 0 1,2 6-17,-3-31-13,1 4 40,-1 0-1,1 0 1,1 0 0,-1 0 0,3 6-27,-3-12 13,-1 1 0,1 0 0,0-1 1,-1 1-1,1-1 0,0 0 0,0 1 0,0-1 0,0 0 1,0 1-1,0-1 0,1 0 0,-1 0 0,0 0 1,0-1-1,0 1 0,1 0 0,-1-1 0,0 1 1,1-1-1,-1 1 0,0-1 0,1 0 0,0 0-13,14 0 21,1 0-1,-1-2 0,1-1 0,-1-1 0,0-1 0,0-1 1,0-1-1,0 0 0,3-4-20,-14 8-112,-1 0 1,0-1-1,1 0 1,-1 1-1,0-2 1,-1 1-1,2-2 112,7-8-5630,-10 10 3545,-4 0 906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5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21 155 13696,'-6'-4'5087,"6"8"-3967,0 7 544,3-1-64,-3 5-480,0 6-96,0 1-448,0 3-128,0-4-256,3 0-128,-6 1 32,3-9-128,0-1 0,0-12-2304,3-4-960,3-7 1632,3-3 832</inkml:trace>
  <inkml:trace contextRef="#ctx0" brushRef="#br0" timeOffset="1">15 1 15104,'-15'0'5695,"24"4"-4415,-9-8-224,6 11-352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22623,'14'8'-544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33 14080,'-3'-5'1470,"3"3"-904,-1 0 0,0 0 1,0 0-1,1 0 0,-1 0 1,1 0-1,-1 0 1,1 0-1,-1 0 0,1 0 1,0 0-1,0-1-566,0 3 1739,0 0-582,0 8 166,-2 34-759,1-26-406,1 1 0,0 14-158,1-23 19,-1 0 1,1 0 0,1 0 0,0 5-20,-1-11 7,-1-1-1,0 1 1,1-1 0,-1 1 0,1-1-1,-1 1 1,1-1 0,-1 0-1,1 1 1,0-1 0,0 0-1,-1 0 1,1 0 0,0 1-1,0-1 1,0 0 0,0-1-1,0 1 1,0 0 0,0 0-1,0-1 1,0 1 0,0 0-1,0-1 1,0 0 0,1 1-1,-1-1 1,1 0-7,1 0 34,1-1-1,-1 1 1,0-1 0,1 0-1,-1-1 1,0 1 0,1-1-1,-1 0 1,0 0-1,2-2-33,32-30 138,-12 10-116,-24 24-23,-1-1-1,1 1 0,-1-1 1,1 1-1,-1 0 1,1-1-1,0 1 0,-1 0 1,1 0-1,-1-1 1,1 1-1,0 0 1,-1 0-1,1 0 2,0 0-3,-1 1 0,1-1 0,-1 0 0,0 0 0,1 1 1,-1-1-1,0 1 0,0-1 0,1 0 0,-1 1 0,0-1 0,0 1 0,1-1 0,-1 1 0,0-1 1,0 1-1,0-1 0,0 1 0,1-1 0,-1 1 0,0-1 0,0 1 0,0-1 0,0 1 1,0-1-1,0 1 0,0-1 0,0 1 0,0 0 0,0-1 0,-1 1 3,-4 77-32,5-66-149,0 0 0,1 1-1,0-1 1,0 0 0,2 8 181,-2-18-330,0 1 1,-1-1-1,1 1 1,0-1-1,0 1 0,0-1 1,0 0-1,0 0 0,1 1 1,-1-1-1,0 0 1,2 1 329,-2-2-504,0 0 1,0 0-1,1-1 1,-1 1 0,0 0-1,1 0 1,-1-1-1,0 1 1,1-1 0,-1 0-1,0 0 1,1 1-1,-1-1 1,0 0 0,1 0-1,-1-1 1,1 1-1,-1 0 1,2-1 503,9-5-1541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111 240 14464,'-4'0'1470,"0"0"0,0 0 1,1 1-1,-1-1 1,0 1-1,1 1 1,-4 1-1471,4-3 403,0 1 1,0-1-1,1 1 1,-1-1-1,0 0 1,0-1-1,0 1 1,0-1-1,-1 0-403,2 0 39,-1 0-1,1-1 0,-1 0 0,1 1 1,0-1-1,-1 0 0,1 0 0,0-1 1,0 1-1,0-1 0,0 1 0,1-1 1,-1 0-1,0 0 0,1 0 0,0 0 1,-1 0-1,1 0 0,0 0 0,0-2-38,-1-1 7,1 0 0,-1-1 0,1 1-1,0-1 1,0 1 0,1-1-1,0 1 1,0-1 0,0 1-1,1-6-6,0 5-19,0 0-1,0 0 1,1 1-1,0-1 1,0 0-1,0 1 1,1 0-1,-1 0 0,4-5 20,-4 6-238,1 1 0,-1 0-1,1 0 1,0 1 0,0-1-1,0 1 1,0-1 0,0 1-1,1 1 1,-1-1 0,1 1-1,0-1 1,1 1 238,-5 2-115,1-1 0,-1 1 0,1 0 1,-1 0-1,1-1 0,0 1 0,-1 0 0,1 0 0,-1 0 1,1 0-1,0 0 0,-1 0 0,1 0 0,0 1 0,0-1 115,-1 0-35,0 0 0,0 0 0,0 1-1,0-1 1,0 0 0,0 0 0,1 0-1,-1 0 1,0 1 0,0-1 0,0 0-1,0 0 1,0 1 0,0-1 0,0 0-1,0 0 1,0 0 0,0 1 0,0-1-1,0 0 1,0 0 0,0 1 0,0-1-1,0 0 1,0 0 0,0 1 0,0-1-1,0 0 1,0 0 0,0 1 35,0 0-33,-1 1 0,1 0 0,-1-1 0,1 1 0,-1-1 0,0 1 0,1-1 0,-1 0 1,0 1-1,-1 0 33,-5 6 392,5-6-314,1-1 1,-1 0-1,1 1 1,-1 0-1,1-1 1,0 1-1,-1 2-78,2-4-17,0 0-1,-1 0 1,1 1 0,0-1-1,0 0 1,0 0-1,0 1 1,0-1 0,0 0-1,0 1 1,0-1 0,0 0-1,0 0 1,0 1-1,0-1 1,0 0 0,0 0-1,0 1 1,0-1-1,0 0 1,0 0 0,1 1-1,-1-1 1,0 0 0,0 1 17,7 5-1323,-4-5 842,-1 0-1,1-1 1,-1 1 0,1-1 0,0 0 0,0 1 481,4-1-356,15 2-87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7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21 16384,'-2'-4'1505,"2"3"-1198,0 0-1,0 0 0,0 1 0,-1-1 1,1 0-1,0 0 0,0 1 0,-1-1 0,1 0 1,0 0-1,-1 1 0,1-1 0,0 1 1,-1-1-1,1 0 0,-1 1 0,1-1 0,-1 1 1,1-1-1,-1 1 0,1-1 0,-1 1 0,1 0 1,-1-1-1,1 1 0,-1 0 0,1 0 1,-1 0-1,0-1 0,1 1 0,-1 0 0,1 0 1,-1 0-1,0 0 0,1 0-306,-10 5 68,0 1 1,1 0-1,-1 1 0,1 0 0,1 1 0,-1 1 0,1 0 1,0 0-1,0 1 0,1 0 0,0 0 0,0 2 1,1-1-1,-2 5-68,6-11-28,0-1 0,1 1 0,-1 0 1,1-1-1,0 1 0,0 2 28,0-6-6,1 1-1,0-1 1,0 1-1,0-1 1,-1 1 0,1-1-1,1 1 1,-1 0 0,0-1-1,0 0 1,0 1-1,1-1 1,-1 1 0,0-1-1,1 1 1,-1-1-1,1 0 1,-1 1 0,1-1-1,-1 0 1,1 0 0,0 1-1,0-1 1,0 0 6,1 1-13,1 0 0,0 0 0,0 0 0,0 0 0,-1-1 0,2 0 0,-1 1 0,0-2 0,0 1 0,0 0 0,0-1 0,0 0 1,0 0-1,1 0 0,-1 0 0,0-1 13,11-1-244,0-1 0,-1 0 0,2-2 244,11-6-948,7-3-4005,-12 11-8852,-17 3 10104</inkml:trace>
  <inkml:trace contextRef="#ctx0" brushRef="#br0" timeOffset="1">254 125 12544,'8'-14'4042,"-8"13"-3925,0 1 0,0-1 0,0 1 0,0 0 0,0-1 0,0 1 0,1-1 0,-1 1 0,0-1 0,0 1 0,0 0 1,0-1-1,0 1 0,0-1 0,0 1 0,0-1 0,0 1 0,-1-1 0,1 1 0,0 0 0,0-1 0,0 1 0,0-1 0,0 1 0,0 0 0,-1-1 0,1 1-117,-1-1 7992,37 141-7806,-30-114-235,-4-17 80,0-1 1,1 1-1,0 0 1,0-1-1,0 0 1,0 0-1,4 5-31,-7-13 8,0 0 0,0 1 1,0-1-1,0 0 0,0 0 0,0 0 0,0 0 0,1 1 0,-1-1 1,0 0-1,0 0 0,0 0 0,0 0 0,0 0 0,0 0 0,0 0 1,1 1-1,-1-1 0,0 0 0,0 0 0,0 0 0,0 0 0,0 0 1,1 0-1,-1 0 0,0 0 0,0 0 0,0 0 0,0 0 0,0 0 1,0 0-1,1 0 0,-1 0 0,0 0 0,0 0 0,0 0 0,0-1 1,0 1-9,3-8 219,-3-15 7,0 20-202,0-21 103,-1 7-121,1-1 0,1 0 0,0 1 0,3-15-6,-4 28-6,1-1 0,0 1 0,0 0 0,0 0 0,1 0 0,-1 0 1,1 0-1,-1 0 0,1 1 0,0-1 0,0 1 0,0 0 0,1-1 0,-1 1 0,0 0 0,1 1 0,0-1 0,-1 1 0,1-1 0,0 1 0,2-1 6,19-8 402,-18 9-1221,-1 0 1,0 1-1,1 0 0,-1 1 819,-2-1-741,0 1-1,0 0 0,0 0 0,0 1 0,0-1 0,-1 1 0,1 0 0,0 0 0,0 0 0,-1 1 0,1-1 0,-1 1 0,1 0 0,-1 0 0,1 0 0,-1 0 0,0 0 0,2 3 742,11 21-2016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8.1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32 14464,'-8'-3'5439,"11"-1"-4223,6 1 288,4 3-192,6-4-576,19 4-96,3-4-288,3 1-160,2-2-96,0 2-1056,-10 0-480,2 3 736,-6 0 320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8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58 9216,'-1'-8'1546,"-4"-17"1269,-1 11 4146,5 13-5244,8 21 331,15 55-1614,-6-22-94,2 16-340,-15-48 536,-5-14 42,2-7-549,0 0 1,-1 1 0,1-1 0,0 0 0,-1 0 0,1 0-1,0 0 1,0-1 0,-1 1 0,1 0 0,0 0 0,-1 0 0,1 0-1,0 0 1,-1 0 0,1-1 0,0 1 0,0 0 0,-1 0-1,1-1 1,0 1 0,-1-1-30,-2-2 35,0 0 1,1-1-1,-1 1 0,1-1 0,-1 0 1,1 0-1,0 0 0,0-1 0,0 1 0,0-1 1,1 1-1,-1-1 0,1 0 0,0 0 1,0 0-1,0 0 0,1 0 0,-1 0 0,1 0 1,0 0-1,0-1-35,0 1-9,0-1 1,0 0-1,1 1 1,0-1-1,-1 1 1,1-1-1,1 1 1,-1 0-1,1-1 1,-1 1-1,1 0 1,0 0-1,1 1 1,-1-1-1,1 0 1,-1 1-1,1 0 1,3-3 8,1 0-118,0 1 0,0 0 0,1 0-1,0 1 1,-1 1 0,1-1 0,7-1 118,-8 4-458,0-1 0,0 1 0,0 1 0,0 0-1,0 0 1,1 1 0,-1 0 0,0 1 0,0 0 0,0 1-1,6 2 459,-5-1-234,0 1-1,-1 0 0,3 2 235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137 252 14976,'-35'10'7787,"21"-7"-6817,5 0 461,3 0-762,-1-1 0,0-1 1,1 1-1,-1-2 0,-3 1-669,9-1 31,-1 0-1,1 0 1,0-1 0,-1 1-1,1 0 1,0-1 0,-1 1-1,1-1 1,0 0-1,0 1 1,-1-1 0,1 0-1,0 0 1,0 0 0,0 0-1,0 0 1,0-1 0,0 1-1,0 0 1,0-1 0,0 1-1,0-1 1,1 1 0,-1-1-1,0 1 1,1-1 0,-1-1-31,0-2 31,-1 0 0,2 0 0,-1 0 0,0 0 0,1 0 0,-1 0 1,1 0-1,0 0 0,1 0 0,-1 0 0,1 0 0,-1 0 0,1 0 0,0 0 0,0 0 1,1 0-1,-1 0 0,3-4-31,0-1-172,1-1-1,1 1 1,0 0 0,0 0 0,0 1 0,1 0-1,2-2 173,10-5-1361,-8 11 116,-11 5 1176,0 0-1,1 0 1,-1 0-1,0 0 0,0 0 1,1 0-1,-1 0 1,0 0-1,0 1 1,0-1-1,1 0 1,-1 0-1,0 0 1,0 0-1,1 0 0,-1 0 1,0 1-1,0-1 1,0 0-1,0 0 1,1 0-1,-1 1 1,0-1-1,0 0 0,0 0 1,0 1-1,0-1 1,1 0-1,-1 0 1,0 1-1,0-1 1,0 1 69,0-1-122,0 1 0,0 0 1,0 0-1,0-1 1,0 1-1,0 0 1,0 0-1,0-1 1,-1 1-1,1 0 0,0 0 1,0-1-1,-1 1 1,1 0-1,0-1 1,-1 1-1,1 0 0,0-1 1,-1 1-1,1-1 1,-1 1 121,-12 14-433,5-5 544,8-9-96,-1-1 0,1 1 0,0 0-1,-1-1 1,1 1 0,0 0 0,-1 0 0,1-1 0,0 1-1,0 0 1,0 0 0,-1 0 0,1 0 0,0-1 0,0 1 0,0 0-1,0 0 1,0 0 0,0 0 0,0 0 0,1-1 0,-1 1-1,0 0 1,0 0 0,0 0 0,1-1 0,-1 1 0,0 0-1,0 0 1,1-1 0,-1 1 0,1 0 0,-1 0 0,0-1 0,1 1-15,2 2 4,-1 0 1,1 0 0,0 0-1,0-1 1,0 1 0,0-1-5,-1 0 28,11 7 213,0 0-1,1-1 1,-1-1-1,1-1 1,0 0 0,0-1-1,0-1 1,1-1-1,11 0-240,-23-3 226,-1 0 0,1 0 0,-1-1-1,1 1 1,-1-1 0,1 0 0,1-1-226,-3 2 42,-1 0-1,1-1 1,-1 1 0,1-1 0,0 1 0,-1-1-1,1 1 1,-1-1 0,1 1 0,-1-1-1,0 0 1,1 1 0,-1-1 0,1 0-1,-1 1 1,0-1 0,1 0 0,-1 0 0,0 0-1,0 0 1,1 1 0,-1-1 0,0 0-1,0 0 1,0 0 0,0 0 0,0 0-1,0 0 1,0 1 0,0-1 0,0 0 0,0-1-42,-1-1 58,1-1 0,-1 1 0,0-1 1,0 1-1,0-1 0,-1 1 1,1 0-1,0 0 0,-2-3-58,-19-27 171,1 0-115,18 28-25,2 3-35,0 0 1,0 0 0,0-1-1,0 1 1,0 0 0,0-1 0,0-1 3,1 3-4,0 0 0,0 0 0,0 0 0,0 1 0,0-1 0,0 0 0,0 0 1,0 0-1,0 0 0,0 0 0,0 1 0,0-1 0,1 0 0,-1 0 0,0 1 1,0-1-1,1 0 0,-1 0 0,1 1 0,-1-1 0,0 0 0,1 1 1,-1-1-1,1 1 0,-1-1 0,1 1 0,-1-1 0,1 1 4,3-4-310,1 1 0,-1 0 0,1 0 0,0 1 0,-1 0 0,1 0 0,0 0 0,0 1 0,4 0 310,2-1-2520,0 1 0,0 1 1,0 0-1,2 1 2520,2 3-1402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45 10112,'-2'23'3365,"3"-9"-1893,0-4-988,0-3 54,0 0 0,1 0 0,0 0-1,-1 0 1,2 0-538,12 44 3303,44 133-339,-49-157-2617,-1 2 1,0 1-348,-6-18 227,-1-1 0,0 1 0,0 0 1,-1 0-1,0 0 0,-1 7-227,0-15 100,0 0 0,0 0 0,-1 0 0,1 0 0,-2 4-100,2-8 10,0 1 0,0 0 0,0 0 1,-1 0-1,1-1 0,0 1 0,0 0 0,-1 0 0,1-1 0,0 1 1,-1 0-1,1-1 0,-1 1 0,1 0 0,-1-1 0,1 1 1,-1-1-1,1 1 0,-1-1 0,1 1 0,-1-1 0,1 0 0,-1 1 1,1-1-1,-1 0 0,0 0 0,1 1 0,-1-1-10,0 0 1,0-1 1,1 1-1,-1 0 0,0 0 0,1-1 1,-1 1-1,0 0 0,1-1 0,-1 1 1,0-1-1,1 0 0,-1 1 0,1-1 1,-1 1-1,1-1 0,-1 0 0,1 0 1,-1 1-1,1-1 0,0 0 0,-1 0-1,0-2-15,-1-1 0,1 1 0,0-1 0,0 0 0,0 1 0,0-2 15,-3-18-112,1 0 0,-1-19 112,1 5-78,2 0-1,0 0 0,2 0 1,4-31 78,-1 36-127,1 0 0,1 1 1,2 0-1,4-14 127,-10 39-27,0 1 1,1 0-1,-1 0 0,1 0 1,0 0-1,0 0 0,0 1 1,0 0-1,1 0 0,-1 0 1,1 0-1,0 1 0,0 0 1,0 0-1,0 0 0,0 1 1,0 0-1,2-1 27,-4 3 4,0 0 0,-1-1 0,1 1 0,0 0 0,0 1 0,-1-1 0,1 0 0,0 1 0,0-1 0,-1 1 0,1 0 0,-1 0 0,1 0 0,0 0 0,-1 0 0,1 0 0,-1 1 0,1-1 0,-1 1 0,1 1-4,-1-3 12,-1 1 0,0 0 0,0 0 1,0-1-1,1 1 0,-1 0 0,0 0 0,0 0 0,0-1 1,0 1-1,0 0 0,0 0 0,0 0 0,0 0 0,0-1 1,0 1-1,0 0 0,-1 0 0,1 0 0,0-1 0,0 1 1,-1 0-1,1 0 0,0-1 0,-1 1 0,1 0 0,0-1 1,-1 1-1,1-1 0,-1 1 0,1-1 0,-1 1 0,1-1 1,-1 1-13,-17 17 221,-1-1-368,19-17-37,-1 0-1,1 1 1,-1-1-1,1 1 1,-1-1 0,1 1-1,-1-1 1,1 1-1,-1-1 1,1 1 0,0 0-1,-1-1 1,1 1-1,0 0 1,-1-1 0,1 1-1,0 0 1,0 0 0,-1-1-1,1 1 1,0 0-1,0 0 1,0 0 0,0-1-1,0 1 1,0 0-1,0 0 185,1 1-544,0-1-1,0 0 1,0-1-1,0 1 1,0 0-1,0 0 0,1-1 1,-1 1-1,0 0 1,0-1-1,0 0 1,1 1-1,-1-1 0,0 0 1,1 0-1,-1 0 1,0 0-1,0 0 1,1 0-1,-1-1 0,1 1 545,26-7-1945,-27 7 2052,12-6 5282,-3-1-3488,-3 1-397,-4 4-760,26-19 4700,-27 19-5047,0 0-1,-1 0 1,1 0-1,0 0 1,0 0-1,-1-1 1,1 1-1,-1-1 1,0 1-1,1-1 0,0-2-396,-2-3 834,-1 7-493,-2 5-182,1-1-154,1 0 0,0 0-1,-1 1 1,1-1 0,0 1 0,0-1 0,0 1 0,1 0 0,-1-1-1,1 1 1,-1 0 0,1 0 0,0-1 0,0 1 0,0 0 0,1 0-1,-1 0 1,1-1 0,-1 1 0,1 0 0,0-1 0,0 1 0,0-1 0,0 1-1,1-1 1,-1 0 0,1 0 0,-1 0 0,1 0 0,0 0 0,0 0-1,0 0 1,0-1 0,1 2-5,0-2 44,0 1-1,0-1 1,1 1-1,-1-1 1,0-1-1,1 1 1,-1-1-1,0 0 1,1 0-1,0 0 0,-1 0 1,1-1-1,-1 0 1,1 0-1,-1 0 1,1 0-1,0-1 1,-1 0-1,1 0 1,-1 0-1,2-2-43,-1 1-486,1-1 0,0 0 0,-1 0 0,0 0 0,0-1 0,0 0 0,0 0 486,11-16-5735,-2-2-3859,-7 10 4629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19 15872,'-6'-8'2171,"6"7"-1468,-1 0-1,1 0 1,-1 0 0,0 0-1,0 0 1,1 0-1,-1 0 1,0 0 0,0 1-1,0-1 1,0 0-703,1 1 97,-1 0 1,1 0-1,-1 0 1,1 1-1,0-1 1,-1 0-1,1 0 0,-1 0 1,1 0-1,-1 1 1,1-1-1,0 0 1,-1 0-1,1 1 1,-1-1-1,1 1 1,0-1-1,-1 0 0,1 1 1,0-1-1,-1 1 1,1-1-1,0 1 1,0-1-1,-1 1 1,1-1-1,0 1 0,0 0-97,-3 6 4,0 0 0,1 0 1,-1 1-1,1-1 0,1 1 0,-1 0 0,0 4-4,0 5-65,1-1 1,0 1-1,1 4 65,0-16-38,0 0 0,0 0-1,0 0 1,1 0 0,0 0 0,0 0-1,0 0 1,0 0 0,1-1 0,-1 1-1,1-1 1,0 1 38,-1-3-10,1 1 0,-1-1 0,0 0-1,1 0 1,-1 0 0,1 0 0,-1-1 0,1 1 0,0 0-1,-1-1 1,1 0 0,0 1 0,0-1 0,0 0 0,0 0-1,0-1 1,0 1 0,0 0 0,0-1 0,0 0 0,0 0-1,1 1 11,2-2-9,-1 1-1,1-1 0,-1 0 0,1-1 0,-1 1 1,1-1-1,-1 0 0,0-1 10,36-24-151,-9 5-211,-31 22 343,0 0 1,1 0 0,-1 0 0,0 0 0,0 0 0,0 0 0,0 0 0,1 0 0,-1 0 0,0 0-1,0 0 1,0 0 0,1 0 0,-1 0 0,0 1 0,0-1 0,0 0 0,0 0 0,1 0 0,-1 0-1,0 0 1,0 1 0,0-1 0,0 0 0,0 0 0,0 0 0,1 1 0,-1-1 0,0 0 0,0 0-1,0 1 1,0-1 0,0 0 0,0 0 0,0 1 0,0-1 0,0 0 0,0 0 0,0 1 0,0-1-1,0 0 1,0 0 0,0 1 18,2 20-4465,-2-17 3445,0 0 1,1 0 0,-1-1-1,1 1 1,-1 0 0,1 0 1019,7 5-1237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1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1 316 12032,'0'0'355,"0"1"0,0-1 0,0 0 1,0 0-1,0 1 0,0-1 0,0 0 1,0 0-1,0 1 0,0-1 0,0 0 0,0 0 1,0 1-1,0-1 0,1 0 0,-1 0 1,0 1-1,0-1 0,0 0 0,0 0 1,0 0-1,1 0 0,-1 1 0,0-1 1,0 0-1,0 0 0,0 0 0,1 0 0,-1 0 1,0 0-356,9 1 3665,11-8-3606,-17 6 599,7-4-507,12-3 18,0-1 0,-1-2 0,0-1 0,18-14-169,-37 24-12,0 1 0,0-1 1,-1 0-1,1 0 0,0 0 1,0-1-1,-1 1 0,1 0 1,-1-1-1,0 1 0,1-1 1,-1 0 11,-1 2-19,1-1 1,-1 0-1,0 1 1,1-1-1,-1 1 1,0-1-1,0 0 1,0 1-1,0-1 1,0 1-1,0-1 1,0 0-1,-1 1 1,1-1-1,0 1 1,-1-1-1,1 1 1,0-1-1,-1 1 1,0-1-1,1 1 1,-1-1-1,0 1 1,1 0-1,-1-1 19,-3-4-47,0 0-1,0 0 1,-1 1 0,1-1-1,-1 2 1,-5-5 47,-33-24 126,26 22 256,-12-12-382,28 22 14,0 0 0,-1 0 0,1 0 0,0 0 0,0-1 0,0 1 0,0 0-1,0-1 1,0 1 0,0-1 0,1 1 0,-1-1 0,0 0 0,0 1 0,1-1-14,0 1 1,0 1 0,0-1 0,0 1 0,0-1 0,0 1 1,0-1-1,0 1 0,0-1 0,0 1 0,0-1 0,0 1 0,0-1 0,1 1 0,-1-1 1,0 1-1,0-1 0,0 1 0,1-1 0,-1 1 0,0-1-1,12-9 20,-5 6-113,0 0 0,1 1 0,-1 1 0,1 0 0,0 0 0,5 0 93,17 0-7570,4 1 7570,-30 1-668,1 0 0,-1 1 0,0-1 0,4 2 668,21 13-1450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71 276 16000,'-18'-6'5205,"12"1"-3019,-6-10-404,11 14-1532,0-1 0,1 1 0,-1 0 0,0-1 1,1 1-1,-1-1 0,0 1 0,1-1 0,-1 1 1,1-1-1,0 0 0,-1-1-250,0-1 67,1-1 0,0 0 1,0 1-1,0-1 0,0-3-67,1 1 165,0-32-106,1 0 0,2 0-1,6-29-58,-10 68-3,0 0 0,0 0-1,0 0 1,0 0 0,0 0-1,0 0 1,0-1 0,0 1-1,0 0 1,0 0 0,1 0-1,-1 0 1,0-1 0,0 1-1,0 0 1,0 0 0,0 0-1,0 0 1,0-1 0,0 1-1,0 0 1,-1 0 0,1 0-1,0 0 1,0-1 0,0 1-1,0 0 1,0 0 0,0 0-1,0 0 1,0 0 0,0-1-1,0 1 1,0 0 0,0 0-1,0 0 1,-1 0 0,1 0-1,0 0 1,0 0 0,0 0-1,0-1 1,0 1 0,0 0-1,0 0 1,-1 0 0,1 0 3,-6 5-29,-6 11-26,-2 12-1899,6-10-4993,7-9 4302,6 1 1227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 13056,'-3'-4'1399,"1"1"0,-1 0 0,0 0 0,0 0 0,0 1 0,-3-2-1399,5 3 2389,1 1-645,9 0 357,226 0-1562,-229 0-902,6 0-1186,0 1 0,8 1 1549,-16-1-1343,-1 0 0,1 0 0,-1 1 0,1-1 0,-1 1 0,3 1 1342,-5-2-629,-1-1 577,0 1 0,1-1 0,-1 0 1,0 0-1,0 0 0,0 0 0,0 0 0,0 0 0,1 0 0,-1 0 0,0 0 0,0 0 0,0 1 0,0-1 0,0 0 0,0 0 0,1 0 0,-1 0 0,0 1 0,0-1 0,0 0 0,0 0 0,0 0 0,0 1 0,0-1 0,0 0 0,0 0 0,0 0 0,0 1 1,0-1-1,0 0 53,-8 13-1088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34 11392,'-23'6'3674,"16"-3"512,8 0-1227,9 0 723,24-6-1967,-1-2 1,32-9-1716,-3 0-66,-41 9-283,-11 2-988,0 1 0,0 1 0,4 0 1337,7 4-5825,-19-2 4423,0 0 0,1 0 0,-1 1 0,0-1 0,0 1-1,0-1 1,2 2 1402,2 7-2250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1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76 12032,'-7'-13'1497,"4"9"-907,1 1 0,0-1 0,1 0 0,-1 0-1,0 0 1,1 0 0,-1-2-590,2 6-182,-4-14 3538,4 14-3200,0 0 0,0-1 1,0 1-1,0-1 0,0 1 0,0-1 0,0 1 0,0-1 0,0 1 0,0-1 0,0 1 1,0-1-1,0 1 0,0-1 0,0 1 0,0 0 0,0-1 0,0 1 0,0-1 0,0 1 1,1-1-1,-1 1 0,0 0 0,0-1 0,0 1 0,1-1 0,-1 1 0,0 0 0,0-1 0,1 1 1,-1 0-1,0 0 0,1-1 0,-1 1 0,0 0 0,1 0 0,-1 0 0,0-1 0,1 1 1,-1 0-157,8 0 188,-1 0 1,1 0 0,-1 1-1,1 0 1,-1 1 0,0 0 0,1 1-1,-1 0-188,8 2 122,38 16 76,-28-10-150,-5-3-30,1 1 1,-1 1 0,-1 2-1,1 0 1,-1 2 0,6 7-19,-22-18 15,1 0 0,-1 0 1,0 1-1,0 0 0,0 0 0,-1 0 1,2 2-17,-3-5 10,0 1 0,-1 0 0,1 0 0,0-1 0,-1 1-1,1 0 1,-1 0 0,1 0 0,-1 0 0,0 0-1,1 0 1,-1 0 0,0 0 0,0 0 0,0 0-1,0 0 1,0 0 0,-1 0 0,1 0 0,0 0-1,-1 0 1,1 0 0,-1 1-9,-3 6 26,0 0-1,0 0 1,-1-1-1,0 0 1,-4 5-26,-30 39 37,-56 66-250,90-111-153,-1 1 0,1-1 0,-1 4 366,4-9-639,1 1-1,0 0 1,0-1 0,0 1 0,0 0 0,0 0 0,0 0 0,0 0 0,0 0 0,1 0-1,-1 0 1,1 2 639,1 4-2245,4-3 1050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37 7680,'0'-2'573,"0"0"0,0 1 0,0-1 0,1 1 0,-1-1 0,0 1 0,0-1 0,1 1 1,-1-1-1,1 1 0,-1-1 0,1 1 0,-1 0 0,1-1 0,0 1 0,0 0 0,-1 0 0,1 0 0,0 0 1,0 0-1,0 0 0,0 0 0,0 0 0,0 0 0,1 0-573,6-1 1160,-8 2-1114,1 0 0,-1 0 0,0 0 0,1 0 0,-1 1-1,1-1 1,-1 0 0,0 0 0,1 1 0,-1-1 0,0 0-1,1 1 1,-1-1 0,0 0 0,1 1 0,-1-1 0,0 1-1,0-1 1,1 0 0,-1 1 0,0-1 0,0 1 0,0-1-1,1 1 1,-1-1 0,0 1 0,0 0 0,0-1 0,0 1 0,0-1-1,0 1 1,0-1 0,0 1 0,0-1 0,0 1 0,0-1-1,0 1 1,0 0 0,0-1 0,0 1 0,-1-1 0,1 1-46,-3 17 405,-1 0 0,-4 11-405,-19 58 382,-7 11-382,5-16-296,-7 36 296,26-81-145,1-5-135,1 0-1,2 1 0,-3 17 281,9-49-129,0 0 0,0 0 0,0 0 1,0-1-1,0 1 0,-1 0 0,1 0 0,1-1 1,-1 1-1,0 0 0,0 0 0,0 0 0,0-1 1,0 1-1,0 0 0,1 0 129,-1-1-212,0 0 0,1 0 0,-1 0 0,0 0 0,1 0 0,-1 0 0,1 0 0,-1 0 0,0 0 0,1-1 0,-1 1 1,0 0-1,1 0 0,-1 0 0,0 0 0,0-1 0,1 1 0,-1 0 0,0 0 0,1-1 0,-1 1 0,0 0 0,0-1 0,1 1 0,-1-1 0,0 1 0,0 0 0,0-1 0,1 1 212,6-11-890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8.4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35 421 13952,'-1'0'251,"0"-1"0,1 0 1,-1 1-1,1-1 1,-1 0-1,1 1 0,0-1 1,-1 0-1,1 1 0,0-1 1,-1 0-1,1 0 1,0 1-1,0-1 0,0 0 1,0 0-1,0 0 1,0 1-1,0-1 0,0 0 1,0 0-1,0 0-251,0 1 129,0 0 0,0-1-1,0 1 1,0-1 0,0 1-1,0-1 1,0 1 0,0-1 0,0 1-1,0 0 1,0-1 0,0 1 0,0-1-1,-1 1 1,1 0 0,0-1-1,0 1 1,0-1 0,-1 1 0,1 0-1,0-1 1,-1 1-129,1-2 395,-1 1 0,1-1 0,0 0 0,-1 0 1,1 1-1,0-1 0,0 0 0,0 1 0,1-2-395,-1-6 481,-19-200 765,15 158-1212,3 43-67,1 1 0,0-1-1,0 1 1,1-5 33,-1 11-3,0 1 1,0 0-1,0 0 1,0 0-1,0 0 1,0 0-1,0 0 1,0 0-1,0-1 1,1 1-1,-1 0 1,0 0-1,0 0 1,0 0-1,0 0 1,0 0-1,0 0 1,0 0-1,0 0 1,1 0-1,-1 0 1,0 0-1,0-1 1,0 1-1,0 0 1,0 0-1,0 0 1,1 0-1,-1 0 1,0 0-1,0 0 1,0 0-1,0 0 1,0 0-1,0 1 1,1-1-1,-1 0 1,0 0-1,0 0 1,0 0-1,0 0 1,0 0-1,0 0 1,0 0-1,1 0 1,-1 0-1,0 0 1,0 0-1,0 0 1,0 1-1,0-1 1,0 0-1,0 0 1,0 0-1,0 0 1,0 0-1,0 0 1,0 0-1,0 1 1,1-1-1,-1 0 1,0 0-1,0 0 1,0 0 2,5 10-37,5 12-51,0 0 1,1 0 0,1-1 0,1-1 0,7 8 87,-12-19-41,0 1-1,1-1 1,0-1 0,0 0-1,1 0 1,0-1-1,0 0 1,1-1 0,0 0-1,0 0 1,9 2 41,-16-6 8,1-1 1,-1 1-1,1-1 1,-1 0-1,1-1 1,0 1-1,-1-1 0,1 0 1,0 0-1,-1 0 1,1 0-1,1-1-8,-4 0 24,0 0-1,0 1 0,0-1 1,0 0-1,0 0 1,0 0-1,0-1 0,-1 1 1,1 0-1,0-1 0,-1 1 1,1-1-1,-1 1 1,1-1-1,-1 0 0,0 0 1,0 0-1,1 1 1,-1-1-1,-1 0 0,1 0 1,0-1-1,0 1 0,-1 0 1,1 0-1,-1-2-23,2-7 57,-1 1-1,0-1 1,-1 1-1,0-1 1,-1 1 0,0-1-1,-1 1 1,0-2-57,-6-20 75,-12-29-75,-3-14-2208,23 75 2132,0 0-1,0 0 1,0 0 0,1 0-1,-1 0 1,0 0 0,0 0-1,0 1 1,0-1-1,0 0 1,0 0 0,0 0-1,0 0 1,0 0 0,0 0-1,0 0 1,1 0-1,-1 0 1,0 0 0,0 0-1,0-1 1,0 1 0,0 0-1,0 0 1,0 0-1,0 0 1,0 0 0,0 0-1,0 0 1,0 0 0,0 0-1,1 0 1,-1 0-1,0 0 1,0 0 0,0 0-1,0 0 1,0 0 0,0 0-1,0 0 1,0 0-1,0-1 1,0 1 0,0 0-1,0 0 1,0 0 0,0 0-1,0 0 1,0 0-1,0 0 1,0 0 0,0 0-1,0 0 1,0 0 0,0 0-1,0-1 1,0 1 76,7 7-1903,9 13-129,3 8 977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32 11904,'-6'-8'1758,"5"6"-1259,0 1 1,-1-1-1,1 1 1,0-1-1,0 0 1,0 0 0,1 1-1,-1-1 1,0 0-1,0 0 1,1-1-500,-1 2 1738,1 1-516,6 8 696,1 0-1351,31 64 548,-18-34-938,-1 2 1,-1 1-1,-2 0 1,-1 2-1,-1 0 1,-2 1-1,2 18-177,-7-34-251,0 0 0,6 15 251,4-6-3151,-16-35 644,-2-2 913,-1 0 756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27 13056,'-2'-4'1265,"-2"-10"2728,3 14-3815,1 0-1,0 0 1,0-1 0,0 1 0,0 0 0,0 0 0,0-1 0,0 1 0,0 0 0,0 0-1,0-1 1,1 1 0,-1 0 0,0 0 0,0-1 0,0 1 0,0 0 0,0 0 0,0-1 0,0 1-1,0 0 1,0 0 0,1 0 0,-1-1 0,0 1 0,0 0 0,0 0 0,0 0 0,0 0-1,1-1 1,-1 1 0,0 0 0,0 0 0,0 0 0,1 0 0,-1 0 0,0 0 0,0 0 0,0 0-1,0 0 1,1 0 0,-1 0 0,0 0 0,0 0 0,0 0 0,1 0 0,-1 0 0,0 0-178,105 0 1114,-60-1-848,32 1-1711,-55 1-1091,-1 1 1,12 4 2535,-9 1-822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11392,'-2'-16'7471,"2"14"-5193,0 2-550,6 8 794,3 7-2385,0 1-1,-2 0 0,1 0 1,-2 1-1,1 0 0,-2 1 1,4 12-137,11 48 603,-27-96 295,4 10-877,0-1 0,0 1 0,0-1 0,1 0 0,0 0-1,0-4-20,1 8 5,1-1 0,-1 1 0,1 0 0,0-1-1,1 1 1,-1 0 0,0-1 0,1 1 0,0 0-1,0 0 1,0 0 0,1 0 0,-1 0 0,1 0-1,0 0 1,0 1 0,0-1 0,0 1 0,1-1-1,0 1-4,2-2-45,0 0 0,0 0-1,0 1 1,0 0-1,1 1 1,0 0 0,-1 0-1,1 0 1,1 1-1,-1 0 1,0 1-1,0 0 1,1 0 0,-1 1-1,1 0 1,-1 0-1,3 1 46,-2 0-1239,0 1 0,-1 0 0,1 0-1,0 1 1,-1 0 0,5 2 1239,6 6-2576,-4 6 1195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 13056,'-12'-10'4927,"12"10"-3839,-9 0 1248,9 0 256,0 0-896,0 0-320,0 0-608,0 0-256,9 0-288,0 0-32,8 3 32,-1-3-96,5 4-32,-3-1-1376,-4 2-640,-2-2 960,-5 7 448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 16895,'-6'-11'6336,"6"11"-4928,15-3 0,-12 3-256,13 0-608,-5 0-64,13 0-608,-6 0-320,3 0 224,-4 0-4832,-1 8-2079,-4-2 3583,-3 9 1856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16 573 13824,'-11'0'7150,"11"0"-6971,-1 0 1,1 0 0,0 0 0,0 0 0,-1 0 0,1 1 0,0-1 0,0 0-1,0 0 1,-1 0 0,1 0 0,0 1 0,0-1 0,0 0 0,0 0 0,-1 1 0,1-1-1,0 0 1,0 1 0,0-1 0,0 0 0,0 0 0,0 1 0,0-1 0,0 0-1,-1 1-179,2 0 107,-1 1 1,0-1-1,0 0 0,1 1 0,-1-1 0,0 0 0,1 1 0,-1-1 0,1 0 0,-1 0 0,1 1 0,-1-1 0,1 0 0,0 0 0,0 0 0,-1 0 0,1 0 0,0 0 1,0 0-108,5 4 47,-1 0 1,0 0 0,1-1 0,0 0 0,-1 0-1,1-1 1,0 0 0,1-1 0,0 1-48,14 3 99,0-1 1,1-1-100,-1 0 61,0-2 1,0-1 0,0-1 0,14-3-62,-25 1 28,0 0 0,0 0 0,-1-2 0,1 0 0,-1 0 0,1-1 0,-1 0 1,0-1-1,-1-1 0,7-5-28,-13 10-2,0 0 1,1 0-1,-1-1 0,-1 1 1,1-1-1,0 1 1,0-1-1,-1 0 0,1 0 1,-1 0-1,1 0 1,-1 0-1,0 0 0,0 0 1,0 0-1,-1-1 1,1 1-1,0-1 0,-1 1 1,0-1 1,0 0-4,0 0 0,0 0 0,-1-1 0,0 1 0,0 0 1,0 0-1,0 1 0,0-1 0,0 0 0,-1 0 0,0-1 4,-2-3-30,0 0-1,-1 1 0,1 0 0,-3-3 31,-3-2-16,0 0 0,-1 0-1,0 2 1,0 0 0,0 0-1,-9-3 17,0-3-3,-26-16 18,21 15 83,1 0 0,1-2 0,-22-23-98,43 40 10,0-1 0,0 0 0,0 0 0,0 0 0,0 0 0,0 0 0,0-1 0,1 1 0,-1-1-1,1 0 1,0 1 0,0-1 0,0 0 0,-1-2-10,2 3 12,-1 0-1,1 0 0,0 0 1,-1 0-1,1 0 1,0 0-1,0 0 1,1 0-1,-1 0 1,0 0-1,1 0 0,-1 0 1,1 0-1,0 0 1,0 0-1,0 0-11,1-1 3,0-1 0,0 1-1,0 0 1,0 0 0,1 0 0,0 1-1,-1-1 1,1 1 0,1-1-3,5-5 7,0 1 0,1 1 0,0 0 0,0 1 1,0 0-1,1 1-7,20-10 182,20-4-182,-40 15-583,1 2 0,-1-1-1,1 2 1,0 0 0,-1 1 0,3 1 583,-14-1-73,1 0-155,0 0 0,-1 0 0,1 0 0,0 0 0,-1 0 0,1 0 0,-1 0 0,1 0 0,0 0 0,-1 0 0,1 1 0,0-1 0,-1 0-1,1 1 1,-1-1 0,1 0 0,-1 1 0,1-1 0,-1 1 0,1-1 0,-1 1 0,1 0 0,-1-1 0,1 1 0,-1 0 0,0-1 0,1 1 0,-1 0 0,0-1 0,1 1 0,-1 0 0,0 0 0,0 0-1,0-1 1,0 1 0,1 0 0,-1 0 0,0 0 0,0 0 0,0 0 228,0 15-1082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 11904,'3'-9'9066,"-4"17"-4624,-3 26-2760,3-28-1438,-2 18-129,2 1 1,0-1-1,1 0 0,1 2-115,0 11-7112,-1 12 7112,-1-44-792,1 6-1446,-1 1 0,0-1 1,0 0-1,-3 9 2238,-7 13-1952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5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11776,'1'-3'1080,"1"-11"2015,-2 14-2791,1-1-1,-1 1 0,0-1 1,0 1-1,0-1 0,0 1 1,0 0-1,1-1 0,-1 1 1,0 0-1,0-1 1,0 1-1,1-1 0,-1 1 1,0 0-1,0 0 0,1-1 1,-1 1-1,0 0 0,1 0 1,-1-1-1,0 1 1,0 0-1,1 0 0,-1 0-303,6-4 3869,-5 7-2111,-1 7-1908,0 16 299,-1-11-251,1-1 0,0 1 0,1-1 0,0 1 0,1-1 1,0 0-1,0 0 0,2 3 102,-3-15-327,0 0 0,0 1 1,0-1-1,0 0 1,0 0-1,0 0 0,0 0 1,1 0-1,-1-1 0,1 1 1,-1 0-1,1-1 0,-1 0 1,1 1-1,0-1 0,-1 0 1,1 0-1,0 0 0,0 0 1,-1-1-1,1 1 0,0-1 1,0 1-1,0-1 327,18 1-1083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 12800,'0'0'4202,"-2"2"6193,-2-1-9590,-5-1 494,7 1-1313,0-1-1,0 1 0,0-1 1,0 0-1,1 0 0,-1-1 1,0 1-1,0 0 1,0-1-1,0 0 0,0 1 1,0-1-1,0 0 15,2 1-2,0 0 0,0 0-1,0 0 1,0 0 0,0 0 0,0 0-1,1 0 1,-1 0 0,0 0 0,0 0-1,0 0 1,0 0 0,0 0-1,0 0 1,0 0 0,0 0 0,0 0-1,0 0 1,0 0 0,0 0 0,0 0-1,1 0 1,-1 0 0,0 0 0,0 0-1,0 0 1,0 0 0,0 0 0,0 0-1,0 0 1,0 0 0,0-1 0,0 1-1,0 0 1,0 0 0,0 0 0,0 0-1,0 0 1,0 0 0,0 0 0,1 0-1,-1 0 1,0 0 0,0 0 0,0-1-1,0 1 1,0 0 0,0 0-1,0 0 1,0 0 0,0 0 0,0 0-1,0 0 1,0 0 0,0 0 0,0-1-1,0 1 1,0 0 0,0 0 0,-1 0-1,1 0 1,0 0 0,0 0 0,0 0-1,0 0 1,0 0 0,0 0 0,0-1 2,11 2-2395,-9-1 1927,0 0 0,-1 1 1,1-1-1,-1 1 0,1-1 0,-1 1 1,1 0-1,-1-1 0,1 1 0,-1 0 1,0 0-1,1 0 0,-1 1 468,0 9-715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6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 1536,'-11'-5'608,"11"5"-480,-6-6-32,6 6-32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0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46 8064,'0'-1'346,"-1"-2"980,0 1 0,1-1 1,-1 1-1,0 0 0,0-1 0,0 1 0,0 0 0,-1 0 0,0-2-1326,-8-1 3975,-5 8-3533,11-1-335,0 0 1,1 0 0,-1 0-1,1 1 1,-1 0-1,1 0 1,0 0 0,0 0-1,0 0 1,0 1-1,1 0 1,-1 0-1,1 0 1,-1 0 0,1 0-1,0 0 1,1 1-1,-1-1 1,1 1-1,-1 2-107,-2 6-6,1 0-1,1 1 1,0-1-1,0 1 0,1-1 1,0 11 6,1-20-4,1-1 0,-1 1-1,1-1 1,0 1 0,-1 0 0,1-1 0,1 1 0,-1-1-1,0 0 1,1 0 0,-1 1 0,1-1 0,0 0 0,0 0-1,0-1 1,0 1 0,0 0 0,0-1 0,1 0 0,-1 0-1,1 1 1,-1-2 0,1 1 0,0 0 0,0-1 0,-1 1-1,1-1 1,0 0 0,0 0 0,0 0 0,0-1 0,1 1 4,1 0 10,0 0 1,0-1 0,0 1-1,0-1 1,0 0 0,1-1-1,-1 1 1,0-1 0,0 0-1,0-1 1,0 1 0,0-1-1,-1-1 1,1 1 0,0-1-1,-1 0 1,1 0 0,-1 0-1,2-3-10,-1 0 21,0-1-1,0 0 0,-1 0 1,0 0-1,0 0 0,0-1 1,-1 0-1,0 0 0,0 0 1,-1 0-1,0 0 0,0-1 1,-1 1-1,1-1 0,-1 0 1,-1 1-1,0-1 0,0 0 1,0 0-1,-1 1 0,0-1 1,0 0-1,-1 1 0,0-1 1,0 1-1,-1 0 0,-2-7-20,4 14-55,0 0-1,1-1 0,-1 1 0,0 0 0,0 0 0,0 0 0,0 0 0,0 0 0,0 0 0,0 0 1,0 0-1,0 0 0,0 0 56,0 1-119,1 0 0,0 0 0,-1 0 0,1-1 0,0 1 0,-1 0 0,1 0 0,0 0 0,-1 0 0,1 0 0,0 0 0,-1 0 0,1 0 0,0 0 0,-1 0 0,1 0 0,0 0 0,-1 0 0,1 0 0,0 0 0,-1 0 0,1 0 1,0 1-1,-1-1 0,1 0 0,0 0 0,0 0 0,-1 1 0,1-1 0,0 0 0,-1 1 0,1-1 0,0 0 0,0 0 0,0 1 0,-1-1 0,1 1 0,0-1 0,0 0 0,0 1 0,0-1 0,0 0 0,-1 1 0,1-1 0,0 1 0,0-1 0,0 0 0,0 1 119,1 6-1664,3-1 768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3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48 13696,'-2'-2'6430,"4"3"-2750,11 7-1950,17 15-2456,-27-20 766,-1 0 0,1 0 0,-1 0 1,0 1-1,0-1 0,0 1-40,-2-4 4,0 0 1,1 0-1,-1 0 1,0 0 0,0 0-1,0 0 1,0 0-1,0 0 1,0 0-1,0 0 1,0 0-1,0 1 1,0-1-1,0 0 1,0 0-1,0 0 1,0 0-1,0 0 1,0 0-1,1 0 1,-1 0-1,0 0 1,0 0-1,0 0 1,0 0-1,0 1 1,0-1 0,0 0-1,0 0 1,0 0-1,0 0 1,0 0-1,0 0 1,0 0-1,0 0 1,0 0-1,0 0 1,0 1-1,0-1 1,-1 0-1,1 0 1,0 0-1,0 0 1,0 0-1,0 0 1,0 0-1,0 0 1,0 0-1,0 0 1,0 0 0,0 0-1,0 0 1,0 0-1,0 0 1,0 1-1,0-1 1,-1 0-1,1 0 1,0 0-1,0 0 1,0 0-1,0 0 1,0 0-1,0 0 1,0 0-5,-11-10 297,8 7-187,0 0 0,0-1 1,1 1-1,0 0 0,-1-1 0,1 0 1,0 1-1,1-1 0,-2-4-110,3 7 8,-1 0 1,1-1-1,0 1 0,0-1 0,0 1 1,0-1-1,0 1 0,0 0 1,0-1-1,0 1 0,0-1 0,1 1 1,-1 0-1,1-1 0,-1 1 0,1 0 1,-1-1-1,1 1 0,0 0 0,0 0 1,0 0-1,-1-1 0,1 1 1,0 0-1,0 0 0,1 0 0,-1 1 1,0-1-1,1-1-8,2 0-239,1-1 0,-1 1 0,1 0 0,0 0 0,0 1 0,-1-1 0,1 1 0,0 0 0,0 1 0,0-1 0,0 1 0,0 0 0,0 0 0,0 0 0,0 1 0,1 0 239,11 5-523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8.7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45 13696,'-5'-6'1056,"0"1"0,0 0-1,0 0 1,-1 0 0,0 1 0,-4-3-1056,4 1 1766,5 5-1,1 1-618,0 2-331,4 83-911,4 1 0,12 43 95,-11-70-2349,-9-54 2105,1 0-6383,3-10 1685,-1-6 3433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61 8960,'2'-16'1692,"3"-10"1612,-1 8 2894,-9 25-304,-7 13-5911,3 0 342,2 1 0,-7 19-325,1 2 129,-32 108 36,22-72-127,16-52-76,-10 30-1572,-9 52 1610,25-104-684,0 0 0,1 0 0,0 1 0,0-1 0,0 0 1,0 0-1,0 1 684,0-4-281,0 0 0,0 0 0,0-1 0,1 1 0,-1 0 0,0-1 0,0 1 0,0 0-1,1-1 1,-1 1 0,0 0 0,0-1 0,1 1 0,-1-1 0,1 1 0,-1-1 0,0 1 0,1-1 0,-1 1 281,1-1-260,0 1 1,-1-1-1,1 0 0,-1 0 0,1 0 1,-1 0-1,1 0 0,0 0 0,-1 0 1,1 0-1,-1-1 0,1 1 0,-1 0 0,1 0 1,0-1-1,-1 1 0,1 0 0,-1-1 1,1 1-1,-1-1 0,0 1 0,1 0 1,0-1 259,14-18-1328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69 11392,'-3'-22'1784,"0"0"65,-2 0 2133,4 19-1507,1 3-566,0 0-405,0 0-586,2 3-358,8 17-174,0 1-1,-1 1 1,-1 0 0,1 5-386,-1-3 168,21 62 193,-2 2-1,-2 8-360,0 24-3430,-25-120 3414,1 4-931,-1 1 0,1-1-1,0 0 1,-1 1 0,0-1 0,0 1 0,0-1 0,0 1 0,0-1 0,-1 3 947,-5 11-1200</inkml:trace>
  <inkml:trace contextRef="#ctx0" brushRef="#br0" timeOffset="1">46 598 11776,'-33'-23'4480,"33"23"-3489,-12-7 1345,12 7 416,0 0-992,0 0-256,5 0-768,-2 0-224,15 0-320,-2 0-64,17 5 0,-10-5 0,16 2 0,-6 3-1216,3-2-448,-6 0 768,3 1 448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7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41 13568,'4'-26'11941,"-5"25"-11821,1 1 1,0-1-1,-1 0 1,1 1-1,0-1 1,-1 1-1,1-1 1,-1 0-1,1 1 1,-1-1-1,1 1 1,-1-1-1,1 1 1,-1 0-1,1-1 1,-1 1-1,1 0 1,-1-1-1,1 1 1,-1 0-1,0 0 1,1 0-1,-1 0 1,0 0-121,-14-4 350,12 4-309,-1 0 1,0 0-1,1 0 0,-1 1 0,1 0 1,-1 0-1,0 0 0,-2 1-41,-2 1 54,-13 5-14,0 2 0,1 0 0,0 1 0,-12 11-40,26-18-31,1 0-1,0 0 0,0 1 1,-3 3 31,7-7-4,0 0-1,0 0 1,0 0 0,1 0 0,-1 0 0,0 0 0,0 1-1,1-1 1,-1 0 0,1 1 0,-1-1 0,1 0 0,-1 1-1,1-1 1,0 1 0,-1-1 0,1 1 0,0-1 0,0 1-1,0-1 1,-1 1 0,1-1 0,1 1 0,-1-1 0,0 1-1,0-1 5,0 1 0,1-1 0,0 0-1,-1 0 1,1 0 0,-1 0-1,1 0 1,0 0 0,0 0-1,-1 0 1,1 0 0,0-1-1,0 1 1,0 0 0,0-1-1,-1 1 1,1-1 0,0 1-1,0-1 1,0 1 0,0-1-1,0 0 1,0 0-1,0 0 1,0 0 0,0 0-1,0 0 1,5 1 12,-1-1 0,1-1-1,0 1 1,-1-2-12,2 1 185,0-2 1,0 0-1,0 0 1,5-4-186,-6 4 10,1-1 1,-1 1-1,0 1 1,1 0-1,-1 0-10,-4 2-39,-1 0 1,1 0-1,0 0 0,-1 0 0,1 1 0,-1-1 0,1 1 0,-1-1 0,1 1 0,-1 0 0,0 0 0,1 0 0,-1 0 0,0 0 0,1 0 0,-1 1 0,1-1 39,19 29-151,-15-21 132,2 2-119,0 0-1,1-1 0,0 0 1,0-1-1,0 0 0,1-1 1,0-1-1,0 0 0,1-1 1,10 5 138,-5-10-2795,-17-1 2203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29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 14720,'-9'-6'3042,"3"2"803,13 6 2030,2 1-5619,0 0 0,-1-1 1,1-1-1,0 0 0,0 0 1,1-1-257,21-2 171,3-3-171,-1 1 296,-14 2-334,53-4-1325,-24 4-7390,-32 4 5926,-1 6 1329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3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 12544,'-2'0'823,"0"0"0,0 0 1,0 1-1,0-1 1,0 1-1,0-1 0,0 1 1,-1 0-824,-4 5 5828,6-6-4350,1 0-566,1 2-353,0 0-513,1 0-1,-1 1 0,1-1 1,0 0-1,0 0 0,-1 0 0,1-1 1,0 1-1,0-1 0,1 1 1,-1-1-1,0 0 0,0 0 0,0 0 1,1 0-1,-1-1 0,0 1 1,1-1-46,8 2 51,1-1 1,0 0-1,0-1-51,-8 0 22,17 0 50,0-1 0,0-2 0,0 0 0,6-4-72,58-16-370,-28 10-2811,-39 10-1446,-13 2 1697,0 1 0,-1 0 0,1 0 0,4 1 2930,-3 1-2122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3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1 450 10368,'0'0'3429,"0"5"-798,1-2 1847,9 11-1517,-8-11-2738,0 0-1,-1 0 0,1-1 1,1 1-1,-1-1 1,0 0-1,0 0 1,1 0-1,-1 0 0,0 0 1,1-1-223,6 3 109,0-1 1,0-1-1,1 0 1,-1-1-1,0 0 1,1 0-1,-1-2 1,3 0-110,10-2 180,-1-1 1,22-8-181,-37 10 54,0 0 1,-1 0-1,1-1 0,0-1 0,-1 1 0,1-1 1,4-4-55,-9 7 14,0 0 1,0 0-1,0-1 1,0 1 0,0 0-1,0-1 1,0 1-1,0-1 1,0 0 0,-1 1-1,1-1 1,0 0-1,-1 1 1,1-1 0,-1 0-1,1 0 1,-1 0 0,0 0-1,0 0 1,0 0-1,1 1 1,-1-1 0,0 0-1,-1 0 1,1 0-1,0 0 1,0 0 0,-1 0-1,1 0 1,-1 0-1,1 1 1,-1-1 0,1 0-1,-1 1 1,0-1-15,-2-5 11,0 0 0,-1 0 0,0 0 0,0 1 0,0 0 0,0 0 0,-1 0 0,-3-2-11,-10-10 11,-16-11-11,16 14 2,-12-9-31,11 10 117,1-2 0,-10-11-88,23 22 50,1 0 1,0 0 0,0 0-1,0-1 1,0 0 0,1 0-1,-1-1 1,1 1 0,0-1-1,1 0 1,-3-6-51,5 10 3,-1 0 0,0 0 0,1 0-1,0 0 1,-1 0 0,1 0 0,0 0 0,0 0 0,0 0-1,0 0 1,0 0 0,1 0 0,-1 0 0,1 0 0,0 0 0,-1 1-1,1-1 1,0 0 0,0 0 0,0 1 0,1-1 0,-1 1-1,0-1 1,1 1 0,-1 0 0,1 0 0,-1 0 0,1 0-1,0 0 1,0 0 0,0 1 0,-1-1 0,3 0-3,3-3 69,1 0 0,0 0 0,1 1 0,-1 1 0,0 0-1,1 0 1,0 2 0,0-1-69,16 0-481,1 2-1,-1 1 0,1 1 0,24 7 482,-30-5-691,-17-3 609,10 2-2760,-13-2 2761,0-1 0,0 0-1,1 0 1,-1 1-1,0-1 1,0 0-1,0 1 1,1-1-1,-1 0 1,0 1 0,0-1-1,0 0 1,0 1-1,1-1 1,-1 1-1,0-1 1,0 0-1,0 1 1,0-1 0,0 1-1,0-1 1,0 0-1,0 1 1,0-1-1,0 1 1,0-1-1,0 0 1,0 1 0,0-1-1,0 1 1,0-1-1,0 0 1,-1 1-1,1-1 1,0 1-1,0-1 1,0 0 0,0 1-1,-1-1 1,1 0 81,-8 17-774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3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30 10240,'-27'-21'6634,"26"21"-4607,1 0-278,0 0-234,2 0 79,-2 0-1559,0 0 0,1-1 0,-1 1 0,0 0 0,0 0 0,0 0 0,1 0 0,-1 0 0,0 0 0,0 0 0,1 0 0,-1 0 1,0 0-1,0 0 0,0 0 0,1 1 0,-1-1 0,0 0 0,0 0 0,0 0 0,0 0 0,1 0 0,-1 0 0,0 1 0,0-1 0,0 0 0,0 0 1,1 0-36,0 7 218,0-1 1,0 0-1,-1 1 1,1-1 0,-1 0-1,0 1 1,0-1 0,-1 3-219,0 13 416,2-9-296,-1 0-1,1 0 1,1 0 0,-1 0 0,2 0-1,-1-1 1,2 1 0,-1-1 0,4 10-120,-5-18 20,0 1 1,0-1 0,1 0 0,-1 0 0,0 0-1,1 0 1,0-1 0,0 1 0,0-1 0,0 0-1,0 0 1,0 0-21,0-1 24,0-1 0,0 0-1,0 1 1,-1-1 0,1 0-1,0-1 1,0 1 0,0-1 0,0 1-1,0-1 1,0 0 0,0-1-1,0 1 1,0-1 0,0 0-1,3-1-23,-2 0 40,0 0-1,1-1 1,-1 1-1,0-1 0,0-1 1,0 1-1,0-1 1,-1 0-1,1 0 0,-1 0 1,1-1-1,-1 1 1,0-1-1,0 0 0,-1 0 1,1-1-1,-1 1 0,0-1 1,1-4-40,2-6-100,-1 1 0,-1-1 0,0 0 0,-1 0 1,0-1-1,0-15 100,-2 25-487,0 0 0,0 0 0,0 0 0,0 0 1,-1 0-1,0 0 0,0-1 487,1 7-78,-1 1 0,1-1 0,0 0 0,0 1 0,0-1 0,-1 0 0,1 1 0,0-1 0,-1 1 0,1-1 0,0 0 0,-1 1 0,1-1 0,0 1 0,-1-1 0,0 1 78,-5 0-651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3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9088,'3'-15'3424,"-3"5"-2656,0-1 1600,0 7 543,0 4-447,0 0-160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3968,'-4'0'1472,"8"-3"-1120,-8 3-128,4 0-96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36 143 6144,'3'-65'7242,"-3"61"-6497,-1-1-1,1 1 0,-1 0 1,1-1-1,-1 1 0,0 0 1,-1-1-1,1 1 0,0 0 1,-1 0-1,0 0 1,1 1-1,-1-1 0,-2-1-744,4 4 36,0 1-1,0 0 1,0 0 0,0 0-1,-1-1 1,1 1-1,0 0 1,0 0-1,0 0 1,-1 0 0,1-1-1,0 1 1,0 0-1,-1 0 1,1 0-1,0 0 1,0 0 0,-1 0-1,1 0 1,0 0-1,0 0 1,0 0-1,-1 0 1,1 0 0,0 0-1,0 0 1,-1 0-1,1 0 1,0 1-1,0-1 1,-1 0-1,1 0 1,0 0 0,0 0-36,-6 13 450,2 15-199,4-27-242,-2 13 18,2 1 1,0-1-1,0 1 0,1-1 0,0 0 0,0 1 0,2-1 0,-1 0 1,1 0-1,1 0 0,3 10-27,-6-22 1,0 0 1,0 1 0,0-1-1,0 0 1,0 0-1,0 0 1,0 0 0,1 0-1,-1 0 1,0 0-1,1-1 1,-1 1 0,2 0-2,-3-2 9,1 1 1,0-1-1,0 0 0,0 1 1,0-1-1,0 0 1,0 0-1,0 1 0,0-1 1,0 0-1,0-1 1,0 1-1,0 0 0,0 0 1,0 0-1,0-1 1,0 1-1,0-1 0,0 1 1,-1-1-1,1 1 1,0-1-1,0 0 0,0 0 1,0 0-10,3-3 46,-1 0 1,0 0-1,0 0 1,0-1-1,0 0 0,-1 0 1,1 0-1,-1 0 1,0 0-1,0-1-46,5-14 147,-1 0 0,0-2-147,-4 14 15,25-117 231,-23 113-97,-6 30-92,1-2-50,1-15-7,-2 15-12,0 1 1,1-1-1,1 1 1,0 0 0,0 0-1,2-1 1,1 11 11,-3-25-4,1 5-4,1-1 1,-1 1 0,1-1-1,0 0 1,0 0-1,1 4 8,-2-9 2,-1 0 0,1 0-1,0 0 1,-1 0 0,1-1-1,-1 1 1,1 0 0,0 0 0,0 0-1,-1-1 1,1 1 0,0-1-1,0 1 1,0-1 0,0 1-1,-1-1 1,1 1 0,0-1 0,0 0-1,0 0 1,0 0 0,0 1-1,0-1 1,0-1 0,0 1-1,0 0 1,-1 0 0,1 0 0,0-1-1,0 1 1,0 0 0,0-1-1,0 1 1,-1-1 0,1 1-1,0-1 1,0 0 0,0 0-2,2-1 16,0-1 1,1-1-1,-1 1 1,0-1-1,0 1 1,-1-1-1,1 0 1,-1 0-1,3-5-16,1-5 106,0-1-1,2-8-105,-2 8 50,-1 0-1,4-3-49,-7 16 38,-2 8-59,-2 11-67,2-17 85,-2 16-46,0-1 0,0 1 0,1 6 49,1-18-94,0 1-1,0-1 1,1 1 0,-1-1 0,1 0-1,-1 1 1,1-1 0,0 0 0,0 1-1,1-1 1,-1 0 0,0 0-1,1 0 1,0 0 94,-1-3-154,-1 0-1,1-1 1,-1 1-1,1-1 1,-1 1-1,1 0 0,-1-1 1,1 0-1,-1 1 1,1-1-1,-1 1 1,1-1-1,0 0 1,-1 0-1,1 1 1,0-1-1,-1 0 1,1 0-1,-1 0 1,1 0-1,0 0 1,-1 0-1,1 0 1,0 0-1,-1 0 0,1 0 1,0-1-1,-1 1 1,1 0-1,-1-1 1,1 1-1,0 0 1,-1-1-1,1 1 1,-1-1-1,1 1 1,-1-1-1,1 0 1,-1 1-1,1-1 155,8-9-827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9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14 11392,'-8'-9'2633,"8"8"-2572,0 1 0,0 0 0,-1 0 0,1 0 0,0 0 0,0 0 0,0 0 0,0 0 0,0 0 0,0 0 0,0-1 0,0 1 0,0 0 0,0 0 0,0 0 0,0 0 0,0 0 0,0 0 0,0 0 0,0-1 0,0 1 0,0 0 0,0 0 0,0 0 0,0 0 0,0 0 0,0 0 0,0 0 0,0-1 0,0 1 0,0 0 0,0 0 0,0 0 0,0 0 0,0 0 0,0 0 0,1 0 0,-1 0 0,0 0 0,0-1 0,0 1 0,0 0 0,0 0-61,23 0 3890,-22 0-3874,36 4 1238,0 1 0,0 1 0,-1 2-1,27 10-1253,-45-12 124,0 1-1,-1 1 1,0 1 0,-1 0-1,0 1 1,0 0-1,-1 1 1,0 1-1,-1 1 1,4 4-124,-15-13 44,0-1 0,0 1 0,0 0 0,-1 0 0,0-1 1,1 2-1,-1-1 0,-1 0 0,1 0 0,-1 1 0,1-1 1,-1 1-45,-1-2 45,1 0 1,-1 0-1,0 1 1,0-1-1,-1 0 1,1 0-1,0 0 1,-1 0-1,0 0 1,0 0-1,0-1 1,0 1-1,0 0 1,0 0-1,-1 0 1,1-1-1,-1 1 1,-1 1-46,-7 6 74,0 1 1,-1-2 0,0 1-1,0-2 1,-1 1 0,0-2-1,-4 3-74,-29 18-938,42-25 259,-1-1 0,1 1 1,0 0-1,0 0 0,0 0 0,0 1 679,2-3-191,0 0 0,1 0-1,-1 0 1,0 0 0,1 0-1,-1 1 1,1-1 0,-1 0-1,1 0 1,0 1 0,-1-1-1,1 0 1,0 0 0,0 1-1,0-1 1,0 0 0,0 1-1,0-1 1,0 0 0,1 0-1,-1 2 192,12 17-1120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51 13312,'-6'-29'4346,"6"28"-4218,0 0 0,0 0-1,0 1 1,0-1 0,0 0-1,0 0 1,0 0 0,0 0 0,0 0-1,0 1 1,0-1 0,0 0-1,0 0 1,0 0 0,1 0-1,-1 0-127,1-6 3690,3 28-596,-5 19-2167,-3 7-927,2-5 208,0 8-208,2-27 59,1 37 8,-1-53-61,1 0-1,0 0 1,0-1 0,0 1-1,0-1 1,1 1 0,1 2-6,-3-8 2,0-1 0,1 0 0,-1 0 1,0 1-1,0-1 0,0 0 0,0 0 0,1 0 0,-1 1 1,0-1-1,0 0 0,1 0 0,-1 0 0,0 0 1,0 1-1,0-1 0,1 0 0,-1 0 0,0 0 0,0 0 1,1 0-1,-1 0 0,0 0 0,0 0 0,1 0 1,-1 0-1,0 0 0,0 0 0,1 0 0,-1 0 0,0 0 1,0-1-1,1 1 0,-1 0 0,0 0 0,0 0 1,1 0-1,-1-1 0,0 1 0,0 0 0,0 0 0,0-1 1,1 1-1,-1 0 0,0 0 0,0-1 0,0 1 1,0 0-3,9-15 55,7-21-159,-1 0-1,6-24 105,7-19-282,-13 40 122,-15 38 159,0 1 0,0 0 0,0-1 0,0 1 0,1 0 0,-1-1 0,0 1 1,0 0-1,0 0 0,0-1 0,0 1 0,1 0 0,-1 0 0,0 0 0,0-1 0,0 1 0,1 0 0,-1 0 0,0 0 0,0 0 0,0-1 0,1 1 0,-1 0 0,0 0 0,0 0 0,1 0 0,-1 0 0,0 0 2,1 3 5,-1 0 0,0 0 0,0 0 0,0 0 0,0 0 1,0 0-1,0 0 0,-1 1 0,1 0-6,-2 14 30,2-10-18,1 0-1,-1 0 1,1 0 0,2 6-12,-3-11 14,1 0 0,-1 0 0,1 0 0,0-1 0,0 1 0,0 0 0,0 0 0,1-1 0,-1 1 0,0-1 0,1 1 0,-1-1 0,2 2-14,-1-3 18,-1-1 0,0 1 0,0-1 0,0 0 1,0 1-1,0-1 0,0 0 0,0 0 0,0 0 0,1 0 0,-1 0 0,0 0 0,0 0 0,0 0 0,0-1 0,0 1 1,0-1-1,0 1 0,0-1 0,0 0 0,0 1 0,1-2-18,23-20 265,-22 20-251,2-4 32,-4 4-34,1 1 0,0-1 1,-1 1-1,1-1 0,0 1 1,0-1-1,0 1 0,0 0-12,-1 1 3,-1 0 0,0 0 0,0 0 0,1 0 0,-1 0 0,0 0 0,1 0 0,-1 0 0,0 0 0,1 0-1,-1 0 1,0 0 0,1 0 0,-1 0 0,0 0 0,0 1 0,1-1 0,-1 0 0,0 0 0,0 1 0,1-1-1,-1 0-2,0 1 9,1 0-1,-1 0 1,1 0-1,-1 0 1,1 0-1,-1 0 1,0 0-1,1 0 0,-1 0 1,0 0-1,0 0 1,1 1-9,3 36 126,-4-29-153,1 0 0,0 1 0,0-1 0,0 0 0,1-1 0,0 1 0,1 0 0,-1-1-1,2 1 28,-4-8-125,0-1 0,0 1-1,1 0 1,-1-1 0,1 1-1,-1 0 1,1-1 0,-1 1-1,0-1 1,1 1 0,-1-1-1,1 1 1,0-1-1,-1 0 1,1 1 0,-1-1-1,1 0 1,-1 0 0,1 1-1,0-1 1,-1 0 0,1 0-1,-1 0 1,1 0 0,0 0-1,-1 0 1,1 0-1,0 0 1,-1 0 0,1-1-1,-1 1 1,1 0 0,0 0-1,-1-1 1,1 1 0,-1 0-1,1-1 1,-1 1 0,1-1-1,-1 0 126,4-2-1250,-1-1 0,0 1 1,0-1-1,0 0 0,1-3 1250,5-8-1093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179 117 10368,'12'-61'13567,"-12"59"-13401,0 0-1,0 1 1,0-1 0,0 0-1,0 0 1,0 1-1,0-1 1,0 0 0,-1 1-1,1-1 1,0 0-1,-1 1 1,1-1-1,-1 0 1,0 1 0,1-1-1,-1 1 1,0-1-1,1 1 1,-1 0 0,0-1-1,0 1 1,0 0-1,0 0 1,-1-1-166,0 1 71,1-1 0,-1 0 0,0 1 1,0 0-1,0-1 0,-1 1 0,1 0 0,0 0 0,0 1 0,0-1 1,0 1-1,-1-1 0,1 1 0,-2 0-71,0 1 26,0 0 0,0 0 0,0 1 1,0 0-1,0 0 0,0 0 0,0 1 0,0 0 0,1 0 0,-1 0 0,1 1 0,0-1 1,-3 4-27,-7 10 10,1 0 0,-7 12-10,19-28 3,-6 8-4,1 0-1,-1 1 1,2 0 0,-1 0 0,1 0 0,0 1-1,1 0 1,0 0 0,-1 5 1,3-14-3,1-1-1,0 1 0,0-1 1,-1 1-1,1 0 0,0-1 1,0 1-1,0 0 1,0-1-1,0 1 0,0 0 1,1-1-1,-1 1 1,0 0-1,1-1 0,-1 1 1,1-1-1,-1 1 1,1-1-1,-1 1 0,1-1 1,0 0-1,0 1 1,-1-1-1,1 0 0,0 0 1,0 1-1,0-1 1,0 0-1,1 0 4,0 0 0,0 0 0,0 0-1,-1 0 1,1-1 0,0 1 0,0-1 0,0 0-1,0 0 1,0 0 0,0 0 0,0 0-1,0 0 1,0-1 0,0 0 0,0 1 0,0-1-1,0 0 1,0 0 0,11-8 3,0 0 1,0-1-1,0-1 0,7-8-3,15-14 94,-34 32-90,0 0-1,0 1 1,0-1 0,0 0 0,0 1-1,0-1 1,0 1 0,0-1 0,0 1-1,0 0 1,0 0 0,0-1 0,0 1-1,1 0-3,-2 1 0,1-1-1,-1 0 1,1 0-1,0 0 1,-1 1-1,1-1 1,-1 0-1,0 1 1,1-1-1,-1 0 1,1 1-1,-1-1 1,1 1-1,-1-1 1,0 1-1,1-1 1,-1 1-1,0 0 1,1-1-1,-1 1 1,1 4-18,1-1-1,-1 1 1,0 0 0,0 0-1,-1 0 1,1-1-1,-1 4 19,2 10-68,1-2-430,0 0 0,1-1 0,1 1 0,0-1 0,1 2 498,-6-16-219,1-1 0,-1 1 0,0 0 1,0-1-1,1 1 0,-1 0 1,0-1-1,1 1 0,-1-1 0,0 1 1,1 0-1,-1-1 0,1 1 1,-1-1-1,1 0 0,-1 1 0,1-1 1,-1 1-1,1-1 0,-1 0 1,1 0-1,-1 1 0,1-1 0,-1 0 1,1 0-1,0 0 0,-1 0 1,1 0-1,-1 0 219,2 0-1008,-1-1-1,1 0 1,-1 1 0,0-1-1,1 0 1,-1 0 0,0 0 0,0 0-1,0 0 1,1 0 0,-1-1-1,0 0 1009,11-14-5418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23 16256,'-4'-8'2300,"3"7"-1617,0-1 0,1 1 0,-1-1 0,0 1 0,0 0 0,0-1 0,0 1 0,0 0 0,0 0 0,-1-1-683,2 10 2352,4 15-1764,1 0 0,6 20-588,-3-14 120,3 20-120,-1 16-273,-2 0 1,-1 17 272,1 61-4052,-5-103 482,0-17-2092,-1-12-1805,1-12 2609</inkml:trace>
  <inkml:trace contextRef="#ctx0" brushRef="#br0" timeOffset="1">13 385 15360,'-12'-6'5791,"15"9"-4511,3-6 288,2 3-224,8-8-672,8-4-128,3 2-320,-10 2-160,17 2-32,-8-1-2592,4 7-1120,-6 0 1856,-3 13 896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34 107 17407,'-25'-10'6496,"25"10"-5056,-5 7 256,5-7-320,0 14-832,0-2-160,5 11-224,2 0-128,2 2 0,3 3 32,-1-3 96,1-7-480,0-7-256,0-8-1344,-3-6-576,-3 0 1280,4-9 608</inkml:trace>
  <inkml:trace contextRef="#ctx0" brushRef="#br0" timeOffset="1">42 36 13952,'-33'-28'5279,"33"28"-4127,-9-8 672,9 8 64,0 0-1056,0 0-288,9 3-1920,0 2-832,12-2 1120,-2 1 512,4 7 448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20 16639,'-3'-2'1255,"1"-1"0,0 1-1,-1 0 1,1-1-1,-1 1 1,1 1-1,-2-1-1254,3 1 163,0 1 1,0-1-1,0 1 0,0 0 1,0-1-1,0 1 0,0 0 1,0 0-1,0 0 0,-1 0 1,1 0-1,0 1 0,0-1 1,0 0-1,0 1 0,0-1 1,0 1-1,0-1 0,0 1 1,0 0-1,0 0 0,0-1 1,0 2-164,-3 2 75,0 1 1,0 0-1,0 0 1,1 1-1,0-1 1,-1 1-1,1 0 1,1 1-1,-1-1 1,1 0-1,-2 6-75,3-7 37,-1 0-1,1 0 1,0 0-1,1 0 1,-1 0-1,1 1 0,-1-1 1,1 0-1,0 0 1,1 1-1,-1-1 0,1 0 1,-1 0-1,1 0 1,0 0-1,1 2-36,-1-5 6,-1 0-1,1 0 1,0-1-1,0 1 1,-1 0 0,1 0-1,0-1 1,0 1-1,0-1 1,0 1 0,0-1-1,1 0 1,-1 0-1,0 1 1,0-1 0,1 0-1,-1 0 1,0-1-1,1 1 1,0 0-6,0 0 15,0-1-1,0 0 1,1 1 0,-1-1-1,0 0 1,0 0 0,1-1-1,-1 1 1,0-1 0,0 1-1,0-1 1,2-1-15,4-2-151,-1 0 0,1-1 0,-1 0 0,0 0 0,0-1-1,-1-1 1,1 0 0,-1 0 0,0 0 0,-1-1 0,1 0 0,-1-1 0,0 0 0,-1 0-1,3-6 152,-6 13-340,-1 0-1,1 0 0,-1 0 0,1 0 0,-1-1 0,0 1 0,0 0 0,0-1 1,0 1-1,0-1 341,0 3-111,0-1 1,0 1-1,0-1 0,0 1 1,0-1-1,0 1 1,0 0-1,0-1 1,0 1-1,0-1 0,0 1 1,0-1-1,0 1 1,0-1-1,-1 1 1,1-1-1,0 1 1,0 0-1,0-1 0,-1 1 1,1 0-1,0-1 1,0 1-1,-1 0 1,1-1-1,0 1 0,-1 0 1,1-1-1,0 1 1,0 0-1,-1 0 1,1 0-1,0 0 0,-1-1 1,1 1-1,-1 0 1,1 0-1,0 0 1,-1 0-1,1 0 1,0 0-1,-1 0 0,1 0 1,0 0-1,-1 0 1,1 0-1,0 1 1,-1-1-1,1 0 111,-9 9-907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5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 10368,'-16'-11'3936,"16"7"-3040,0 4 1279,0 0 353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22879,'3'6'452,"0"1"1,-1 0-1,0-1 0,0 1 0,0 0 0,-1 0 0,1 2-452,5 53 580,-4-36-335,-3-18-208,2 11 30,0-1 0,1 0 1,1 0-1,0 0 0,4 14-67,-7-31 7,-1 0-1,0 0 1,1 1 0,-1-1-1,1 0 1,-1-1 0,1 1-1,-1 0 1,1 0 0,0 0-1,-1 0 1,1 0 0,0-1 0,-1 1-1,1 0 1,0-1 0,0 1-1,-1-1 1,1 1 0,0-1-1,0 0 1,0 1 0,0-1 0,-1 0-1,1 0 1,0 0 0,0 0-1,0 0 1,0 0 0,0 0-1,0 0 1,-1 0 0,1 0-1,0-1 1,0 1 0,0-1 0,0 1-1,-1-1 1,1 1 0,0-1-1,0 0-6,4-3 32,0-1-1,0 1 1,-1-1-1,1-1 1,3-5-32,14-22 145,0-3-145,-2 4 159,9-11-159,-27 40 10,9-9 203,-6 12-31,-2 9 31,-2 38 132,-1-31-255,0 1 0,1 0 0,1-1-1,0 4-89,0-11-346,-1 0-1,1 0 0,0 0 1,0-1-1,1 1 1,0-1-1,0 0 0,0 0 1,1 0-1,1 2 347,4-2-1083,0-7 491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238 261 10496,'-4'2'6136,"-2"5"-3063,-2 2-1515,-14 4 752,0-1 0,-5 1-2310,19-9 256,-1-1-1,0 0 1,1-1 0,-1-1 0,0 0 0,0 0 0,-5-1-256,11 0 36,0-1 0,0 1 1,0-1-1,0 1 0,0-1 0,0 0 0,0-1 1,0 1-1,0-1 0,1 0 0,-1 1 1,0-2-1,1 1 0,-1 0 0,1-1 0,0 1 1,-1-1-1,1 0 0,0 0 0,0 0 1,1-1-1,-1 1 0,0 0 0,1-1 1,-1 0-1,1 1 0,0-1 0,0 0 0,0 0-36,-1-6-64,1 0 0,0 0-1,0 1 1,0-1 0,1 0-1,0 0 1,1 0-1,0 0 1,0 0 0,0 0-1,1 0 1,0 1 0,0-1-1,1 1 1,0 0-1,0 0 1,1 0 0,0 0-1,0 1 1,0 0 0,1 0-1,0 0 1,0 1-1,0 0 1,1 1 0,-1-1-1,1 1 1,2 0 64,6-2-623,-9 9 214,-5-1 396,0 1-1,0-1 0,0 1 0,0-1 1,0 1-1,0-1 0,0 1 0,0-1 1,0 1-1,0-1 0,0 0 0,-1 1 1,1-1-1,0 1 0,0-1 0,0 1 0,0-1 1,0 0-1,-1 1 0,1-1 14,-8 17-60,-1-1 1,-10 15 59,-9 18 98,25-45 228,1 2-1904,11-6-1661,35-5-8984,-15 5 7951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10 14464,'0'-1'298,"0"0"0,-1 1 0,1-1 0,-1 0 0,1 1 0,-1-1 0,0 1 0,1-1 0,-1 1 0,1-1 0,-1 1 0,0-1 0,1 1 0,-1 0 0,1 0 0,-1-1 0,0 1 1,0 0-1,1 0 0,-1 0 0,0 0 0,1 0 0,-1 0 0,0 0 0,1 0 0,-1 1 0,0-1 0,1 0 0,-1 0 0,0 1 0,1-1 0,-1 0 0,0 1-298,-3 2 465,0 1 0,-1-1-1,1 1 1,-2 4-465,2-4 263,-30 36 270,1 2 0,-27 46-533,10-15-1109,50-72 867,-1 0 1,1 0 0,-1 0-1,1 0 1,-1-1-1,0 1 1,1 0 0,-1 0-1,0-1 1,1 1-1,-1-1 1,0 1-1,1-1 1,-1 1 241,1-15-6148,1 7 5020,4-33-5619,-3 4 5260,-3 20 6220,-2 4-2925,1 1-387,0-3 494,1 5 218,-1 1 1,1-1-1,1-5-2133,2 15 1216,15 16-667,0 1 0,-1 2 0,-1 0 0,8 14-549,14 17-511,-24-33-258,-11-13-108,1-1-1,0 1 1,1-1-1,-1 0 1,1 0-1,-1-1 1,1 1-1,0-1 0,1 0 878,14 2-2671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58 14720,'0'-3'414,"-1"-3"1275,-1 1 0,1-1 0,-1 1 0,0 0 0,0-2-1689,1 5 256,0 1 1,0-1-1,1 1 0,-1-1 0,0 1 0,0 0 1,0 0-1,0 0 0,0 0 0,0 0 0,0 0 1,-1 0-1,1 0 0,0 0 0,0 1 0,-1-1 1,1 1-1,0-1 0,0 1 0,-1 0-256,-1-1 51,1 1-1,-1 1 1,1-1-1,0 0 1,-1 1 0,1 0-1,-1 0 1,1 0-1,0 0 1,-1 0 0,1 0-1,0 1 1,0 0-1,0-1 1,0 1 0,-1 1-51,-5 6 13,0 1 0,1-1 0,-3 5-13,9-12 10,-7 10 3,0 1 1,0 1 0,-2 5-14,8-13-3,-1 0-1,1 0 1,0 0-1,0 0 1,0 0 0,0 1-1,1-1 1,0 1-1,0 6 4,0-12 0,1 0 0,0 1 0,0-1 0,0 1 0,0-1 0,0 1 0,1-1 0,-1 0 0,0 1 0,0-1 0,1 1 0,-1-1 0,1 0 0,-1 1 0,1-1 0,-1 0 0,1 0 0,-1 0 0,1 1 0,0-1 0,0 0 0,-1 0 0,1 0 0,0-1 0,0 1 0,0 0 0,0 0 0,0 0 0,0-1 0,0 1 0,0-1 0,0 1 0,0-1 0,0 0 0,0 1 0,0-1 0,0 0 0,0 0 0,0 0 0,0 0 0,0 0 0,5 0-13,-1-1 1,0 0-1,0 0 1,0 0-1,1-1 0,-1 0 1,0 0-1,2-2 13,20-15-138,-1-1-1,8-9 139,-10 9 21,-24 19-33,1 0-1,0 1 1,0-1-1,-1 1 1,1-1-1,0 1 1,0-1-1,0 1 1,0-1-1,0 1 1,0 0 0,-1 0-1,1 0 1,0 0-1,0 0 1,0 0-1,0 0 1,0 0-1,1 0 13,-2 1-23,1-1-1,0 1 1,-1 0-1,1-1 1,0 1-1,-1 0 1,1 0-1,-1-1 1,1 1-1,-1 0 1,1 0-1,-1 0 1,0 0-1,1 0 1,-1 0-1,0 0 1,1 0-1,-1 0 0,0 0 1,0 0-1,0 1 24,3 12-549,-3-8-263,1 0 1,0 0 0,0 0 0,1 0 0,-1 0 0,1-1 0,0 1 0,0-1 0,0 1 0,1-1 0,1 3 811,6 1-486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9.5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8 10624,'-6'-7'3070,"4"6"664,4 15 1724,0-4-5710,11 109 3042,-5-41-2252,7 44-143,-12-68-2045,-5-21-5986,2-32 7291,0 0 0,0-1 0,0 1 0,0 0 0,-1-1 0,1 1 0,0 0 0,0-1 0,0 1 0,-1-1 0,1 1 0,0 0 0,-1-1 0,1 1 0,0-1 0,-1 1 0,1-1 0,-1 1 0,1-1 0,-1 1 0,1-1 0,-1 0 0,1 1 0,-1-1 0,1 0 0,-1 1 345,-6-7-1733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68 13952,'-7'-11'1739,"4"7"-554,1-1 0,-1 1 0,1-1 0,-2-5-1185,3 8 319,0-1 476,0 1-1,0-1 1,0 0 0,0 0 0,0 0 0,0 0 0,0 0 0,1 0-795,0 2 618,-1 4-341,-3 26-254,1 0-1,1 0 0,1 0 0,1 0 1,0 0-1,4 25-22,-4-51-16,1 4-31,0 1 0,0 0 0,0 0 0,1-1 0,1 4 47,-3-10-16,0 0 0,0 0 0,1 0 0,-1 0-1,0 0 1,1 0 0,-1 0 0,1 0 0,-1-1 0,1 1 0,-1 0 0,1 0-1,-1 0 1,1-1 0,0 1 0,-1 0 0,1-1 0,0 1 0,-1-1 0,1 1 0,0-1-1,0 1 1,-1-1 0,1 0 0,0 0 0,0 1 0,-1-1 0,1 0 0,0 0-1,0 0 1,0 0 0,-1 0 0,1 0 0,0 0 0,0-1 0,0 1 0,-1 0-1,1-1 1,0 1 0,0-1 0,-1 1 0,1-1 0,0 1 16,3-4-114,1-1 1,-1 0-1,1 0 0,-1 0 1,2-3 113,-4 4-45,9-12-108,-1-1 1,-1 0 0,6-14 152,14-25 275,-25 50-178,-3 7 24,-3 13 92,-1-1-196,3-10-19,-1-1 0,1 1 0,0 0 1,0 0-1,0-1 0,0 1 0,0 0 0,1 0 0,-1-1 0,1 1 0,-1 0 0,1-1 0,0 1 0,0 0 2,-1-2 1,1 0-1,0 0 1,-1 0-1,1 0 0,-1 0 1,1 0-1,0 0 0,0-1 1,-1 1-1,1 0 0,0-1 1,0 1-1,0 0 0,0-1 1,0 0-1,0 1 1,-1-1-1,1 0 0,0 1 1,0-1-1,0 0 0,0 0 1,0 0-1,0 0 0,0 0 1,0-1-1,0 1 0,0 0 1,0 0-1,0-1 0,11-4 120,-1 0-1,0-1 1,0-1-1,0 0 1,0-1-1,0-2-119,31-20 291,-42 30-286,11-5 102,-10 5-103,-1 0 1,0 0-1,1 0 1,-1 0-1,0 0 0,1 0 1,-1 1-1,1-1 1,-1 0-1,0 0 1,1 0-1,-1 1 1,0-1-1,1 0 1,-1 0-1,0 1 1,0-1-1,1 0 1,-1 1-1,0-1 1,0 1-1,1-1 1,-1 0-1,0 1 1,0-1-1,0 1 1,1-1-1,-1 1 1,0-1-1,0 1 1,0-1-1,0 1 1,0-1-1,0 1 1,0-1-1,0 1 0,0-1-4,2 21-215,-2 1-1,0 10 216,0-12-1605,0-1-1,0 0 1,2 1-1,1 5 1606,5 17-4432,-5-34 3633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10880,'-2'-6'3010,"3"8"-592,3 11 740,5 32 1861,0 8-5019,9 99 1029,-15-126-853,33 341-149,-33-332-982,-9-55-1818,-14-85-2897,1 9 2625,-9-85 1985,21 119 6232,-2-60-5172,9 112 535,-1 1-1,2-1 0,-1 0 1,1 0-1,0 1 1,1-1-1,0-1-534,-2 9 94,1-1 0,0 0 0,-1 1 1,1 0-1,0-1 0,0 1 0,0 0 0,1-1 0,-1 1 0,0 0 0,1 0 1,-1 0-1,0 1 0,1-1 0,0 0 0,-1 1 0,1-1 0,0 1 1,0 0-1,-1 0 0,1 0 0,0 0 0,0 0 0,0 1 0,0-1 0,0 1 1,1-1-95,6 1 178,-1 1 1,1 1 0,-1-1-1,0 2 1,1-1 0,-1 2-1,0-1 1,0 2 0,-1-1-1,6 5-178,-11-7 55,1-1-1,-1 1 1,0 0 0,1 0-1,-1 0 1,0 1-1,0-1 1,0 1-1,1 1-54,-3-3 21,0 0 0,1-1 0,-1 1 0,0 0 0,0-1 0,0 1 0,1 0-1,-1-1 1,0 1 0,0 0 0,0 0 0,0-1 0,0 1 0,0 0 0,0-1 0,0 1-1,0 0 1,0 0 0,0 0-21,-1 0 41,1 1 1,-1-1-1,0 0 0,1 1 0,-1-1 1,0 0-1,1 0 0,-1 0 0,0 0 0,0 0 1,0 0-1,0 0 0,0 0-41,-10 9 219,-1-1 0,0-1 0,-7 3-219,6-3-247,0 0-1,0 1 1,-2 3 247,13-10-364,1-1 0,-1 1 0,1 0 0,-1 0 0,1 0 0,0 0 0,-1 0 0,1 1 364,1-2-140,-1-1 0,1 0 0,0 1 0,0-1-1,0 0 1,0 1 0,0-1 0,0 1 0,0-1 0,0 0-1,0 1 1,0-1 0,0 0 0,0 1 0,0-1 0,0 1-1,0-1 1,0 0 0,0 1 0,0-1 0,0 0 0,0 1 140,0-1-155,1 1 0,-1-1 1,0 0-1,0 1 0,1-1 1,-1 0-1,0 0 1,1 1-1,-1-1 0,0 0 1,1 0-1,-1 0 0,1 1 1,-1-1-1,0 0 1,1 0-1,-1 0 0,0 0 1,1 0-1,-1 0 0,1 0 155,12-3-1765,5-4 859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46 15488,'-37'-44'8922,"36"42"-7247,1 2-651,0 4-315,2 57 486,7 53-1195,-2-46 127,5 46-452,6 15 325,-15-110-512,1-1 0,1 0-1,2 8 513,6 18-2601,-13-43 2444,1 3-397,-1-1 1,1 0 0,0 1-1,0-1 1,0 0 0,0 0-1,1 0 1,-1 0 0,1 0-1,-1 0 1,1 0 0,0 0-1,0-1 1,0 0 0,0 1-1,0-1 1,0 0 0,1 0 553,16 4-1248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7:49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61 10368,'-2'-4'919,"2"3"-520,-1-1-1,1 1 0,-1 0 1,1 0-1,-1-1 1,1 1-1,0 0 1,0-1-1,-1 1 1,1 0-1,0-1 0,0 1 1,0 0-1,0-1 1,0 1-1,0-1 1,0 1-1,1 0 0,-1-1 1,0 1-1,0 0 1,1-1-399,-1 1 146,0 1 1,0-1 0,1 0 0,-1 1-1,0-1 1,0 0 0,0 1-1,0-1 1,0 0 0,0 1-1,0-1 1,-1 1 0,1-1-1,0 0 1,0 1 0,0-1 0,0 0-1,-1 1 1,1-1 0,0 1-1,0-1 1,-1 1 0,1-1-1,0 1 1,-1-1 0,1 1 0,0-1-1,-1 1 1,1-1 0,0 1-1,-1 0 1,1-1 0,-1 1-1,1 0 1,-1 0 0,1-1 0,-1 1-1,1 0 1,-1 0-147,0-1-40,0 0 0,-1 1 1,1-1-1,-1 0 0,1 1 1,0-1-1,-1 1 0,1 0 1,-1 0-1,1 0 0,-1 0 1,1 0-1,-1 0 40,2 0-313,-1 1 0,1-1 0,-1 1 1,1-1-1,-1 0 0,1 1 0,0-1 0,-1 1 0,1-1 1,-1 1-1,1 0 0,0-1 0,-1 1 0,1-1 0,0 1 1,0 0-1,0-1 0,-1 1 0,1 0 0,0-1 0,0 1 1,0 0-1,0 0 0,0-1 0,0 1 0,0 0 1,0 0-1,0-1 0,0 1 0,0 0 0,0-1 0,0 1 1,0 0-1,0-1 0,1 1 313,1 9-1029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1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118 365 5888,'1'0'501,"0"0"-1,0 1 1,0-1 0,0 1-1,0-1 1,0 1 0,1 0 0,-1-1-1,0 1 1,0 0 0,-1 0 0,1 0-1,0 0 1,0 0 0,0 0-1,0 1-500,5 5 4596,-6-7-4517,1 1-1,-1-1 1,0 0-1,0 0 0,0 0 1,0 0-1,0 1 1,0-1-1,0 0 1,0 0-1,0 0 0,0 1 1,0-1-1,0 0 1,0 0-1,0 0 0,0 1 1,0-1-1,0 0 1,0 0-1,0 0 0,0 0 1,0 1-1,0-1 1,0 0-1,0 0 1,0 0-1,0 1 0,-1-1 1,1 0-1,0 0 1,0 0-1,0 0 0,0 0 1,0 1-1,0-1 1,0 0-1,-1 0 0,1 0 1,0 0-1,0 0 1,0 0-1,0 0 0,0 0 1,0 0-1,-1 0 1,1 0-1,0 0 1,0 0-1,0 1-78,-8 3 1050,5-3-896,-1 0 1,0-1-1,1 0 1,-1 0-1,0 0 1,0 0-1,1 0 1,-1-1-1,1 0 1,-1 0-1,0-1 1,1 1-1,-1-1 1,1 0-1,0 0 1,-2-2-155,1 0 86,0 0 0,0 0 0,0-1 0,1 0 0,-1 0 0,1 0 0,0-1 0,0 1 0,0-1 0,0 0 0,1-1-86,-3-8 28,0 0 1,1 0-1,0-1 1,1 0-1,0 0 1,1 0-1,1-1 1,0 1 0,0-8-29,1 16-10,1 1 1,-1-1 0,1 1 0,0-1 0,0 1 0,1-1 0,0 1-1,0 0 1,0 0 0,3-6 9,-3 8-18,0 1 0,0-1 0,0 1 0,1 0 0,0 1 0,-1-1 1,1 0-1,0 1 0,0 0 0,1 0 0,-1 0 0,0 1 0,1-1 0,-1 1 0,1 0 0,0 0 18,3-1-99,1 1 1,-1 0-1,8-1 99,-12 2-37,1 1-1,-1 0 0,0 0 1,1 0-1,-1 1 0,0 0 1,1-1-1,-1 1 0,0 1 1,1-1 37,-4 0-3,0-1 0,1 0 0,-1 0 0,0 0 0,1 1 0,-1-1 0,0 0 0,0 0 0,1 1 1,-1-1-1,0 0 0,0 0 0,1 1 0,-1-1 0,0 1 0,0-1 0,0 0 0,0 1 0,1-1 0,-1 0 0,0 1 0,0-1 0,0 1 1,0-1-1,0 1 0,0-1 0,0 0 0,0 1 0,0-1 0,0 1 3,0 0-2,0 1 1,-1-1-1,1 0 1,0 0-1,-1 1 1,1-1-1,-1 0 0,1 0 1,-1 0-1,1 0 1,-1 0 1,-2 4 17,0-1 0,0 0 0,0-1 0,-3 3-17,-6 4 121,0 0 1,0-2 0,-1 0-122,-2 2 100,0 0 0,1 1-100,5 3-562,7-8-1299,3-5 1699,-1-1 1,0 0-1,0 0 0,0 0 0,1 1 1,-1-1-1,0 0 0,0 0 0,1 0 0,-1 0 1,0 0-1,0 0 0,1 0 0,-1 0 0,0 1 1,0-1-1,1-1 0,-1 1 0,0 0 0,0 0 1,1 0-1,-1 0 0,0 0 0,0 0 1,1 0-1,-1 0 162,26-6-6848,-11 5 5579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1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14208,'0'0'5343,"0"7"-4127,0-7 768,6 5 96,-6-5-800,-4 0-160,4 0-544,0-5-192,0 2-384,4-4 0,2 0-1440,3-11-608,3 0 1024,3 0 512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18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14464,'-9'-18'5343,"16"12"-4127,-5-5 416,5 8-128,-2 0-800,1 3-224,-3-5-448,0 5-96,-3 0 0,0 0-4064,4 11-1823,-2 3 2911,7 1 1536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1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 8704,'-1'-7'1249,"0"-6"3614,1 12-2544,0 1-287,0 8 1003,-1 9-1958,0 0 0,-3 16-1077,-2 26 523,6-38-450,0 0 1,0 1-1,3 15-73,-2-27 0,1-1 0,-1 0 0,1 1-1,0-1 1,1 0 0,0-1 0,0 1 0,0-1 0,4 6 0,-7-13 2,1 0 1,-1 0 0,1 1-1,-1-1 1,1 0-1,0 0 1,-1-1 0,1 1-1,0 0 1,-1 0-1,1 0 1,0-1 0,0 1-1,0 0 1,0-1-1,0 1 1,-1-1 0,1 1-1,0-1 1,0 0-1,0 0 1,0 1 0,0-1-1,0 0 1,0 0-1,0 0 1,0-1-1,0 1 1,0 0 0,0 0-1,0-1 1,0 1-1,0 0 1,0-1 0,-1 1-1,1-1 1,1 0-3,2-3 10,0 0 0,0-1 0,-1 1 0,1-1 0,-1 0 1,3-5-11,-2 4 19,25-46 17,-1-2 1,0-5-37,-8 18 7,-16 33 43,-3 10 47,-4 14 89,1-7-172,0 4-5,0 1 0,1 0 0,0-1 0,0 1 0,1 0 0,1 0 1,0 9-10,-1-21-2,0-1 1,1 1 0,-1 0 0,0-1 0,1 1 0,-1 0 0,1-1 0,-1 1 0,1-1 0,-1 1 0,1-1-1,0 1 1,0-1 0,-1 0 0,1 1 0,0-1 0,0 0 0,0 0 0,0 0 0,0 0 0,0 0 0,1 0 1,-1 0 10,0-1 1,1 1-1,-1-1 1,1 0-1,-1 1 1,0-1-1,1 0 1,-1 0-1,1 0 1,-1 0-1,1-1 1,-1 1-1,0 0 1,1-1-1,-1 0 1,1 1-1,-1-1 1,0 0 0,2-1-11,1-1 25,0-1 1,0 0-1,0 0 1,0 0 0,-1-1-1,1 0 1,-1 1 0,0-2-1,1-1-25,6-13 180,8-20-180,-11 24 70,-6 11-48,0 4-16,-1-1-1,1 0 0,0 1 0,-1-1 0,1 1 1,0-1-1,0 1 0,0 0 0,0-1 0,0 1 1,0 0-6,-1 15 229,0-7-202,0 8 100,0 0 0,0-1 0,1 1 1,1 0-1,0-1 0,0 1 0,3 10-127,-2-17-131,-2-4-351,0 1-1,1 0 1,0-1 0,-1 0 0,1 1 0,1 0 482,-2-4-137,0 1 1,0-1 0,0 0 0,0 0-1,0 0 1,0 0 0,0 0 0,0 0 0,1 0-1,-1-1 1,0 1 0,0 0 0,1-1-1,-1 0 1,0 1 0,0-1 0,1 0-1,-1 0 1,0 0 0,1 0 136,9 0-747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1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15 12288,'-19'-10'3978,"19"10"-3768,-1-1-1,0 0 1,0 1-1,0-1 1,0 1 0,0 0-1,0-1 1,0 1-1,0 0 1,0 0-1,0 0 1,0 0-1,0 0 1,0 0 0,-1 0-210,2 0 209,-1 0 1,1 1 0,-1-1 0,1 0 0,-1 1-1,1-1 1,-1 1 0,1-1 0,-1 1 0,1-1-1,-1 1 1,1-1 0,0 1 0,-1 0 0,1-1-1,0 1 1,-1-1 0,1 1 0,0 0-210,-1 3 410,0 1 0,0-1 0,0 0 0,1 1 0,0-1 0,-1 0 0,1 1 1,0 1-411,0 37 449,-1-11-776,3 30 327,1-48-3494,-3-13 3383,0-1 0,0 0 0,1 0 0,-1 0 1,0 1-1,0-1 0,0 0 0,1 0 0,-1 0 0,0 0 0,0 0 1,1 1-1,-1-1 0,0 0 0,0 0 0,1 0 0,-1 0 0,0 0 0,0 0 1,1 0-1,-1 0 0,0 0 0,1-1 0,-1 1 0,0 0 0,0 0 0,0 0 1,1 0-1,-1 0 0,0-1 0,0 1 0,1 0 0,-1 0 0,0-1 111,9-5-1040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19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 15744,'-15'-8'5887,"15"19"-4575,0-14-96,3 6-384,2-3-704,8 4-128,2-4-3744,6 0-1631,0 3 2687,-3 8 1344,-1 6 1024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3:59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83 11136,'-6'-47'3594,"6"46"-3518,0 0 1,0 0-1,0 1 0,0-1 0,0 0 0,0 0 1,0 0-1,0 1 0,0-1 0,0 0 0,0 0 0,0 1 1,1-1-1,-1 0 0,0 0 0,0 1 0,1-1 1,-1 0-1,1 0 0,-1 1 0,1-1-76,1-1 262,0 0 0,1 0 0,-1 1 0,1-1 0,-1 1 0,1-1 0,-1 1 0,1 0 0,0 0 0,0 0 0,0 0 0,0 0 0,-1 1 0,1 0 0,0-1 0,0 1 0,0 0 0,0 0 0,0 1-262,13 0 453,0 1 0,-1 0 0,4 2-453,-4-1 250,19 4 25,-1 1 0,0 2 0,3 2-275,-25-8 67,0 1 1,0 0-1,0 1 0,-1 0 1,1 0-1,-2 1 0,1 1 1,-1 0-1,0 0 0,4 5-67,-12-11 24,1 0-1,-1-1 0,0 1 1,0 0-1,0 0 1,0 0-1,-1-1 0,1 1 1,0 0-1,-1 0 1,1 0-1,-1 0 0,0 0 1,0 1-1,1-1 0,-1 0 1,-1 0-1,1 0 1,0 0-1,0 0 0,-1 0 1,1 0-1,-1 0 1,0 0-1,0 0 0,1-1 1,-1 1-1,0 0 1,-1 0-1,1-1 0,0 1 1,-2 1-24,-2 3 46,0-1 1,0 1-1,-1-1 0,0 0 1,0-1-1,-1 0 1,1 0-1,-4 2-46,-6 1 52,-1-1-1,0 0 0,-15 3-51,10-4-71,1 2-1,-1 1 72,11-2-592,15-5-1006,19-4-1220,11-4 1453,9-3 623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53 13952,'-8'-9'1761,"4"6"-951,1 0-1,0 0 1,0-1 0,0 0 0,1 0 0,-1 0 0,1 0-1,-2-2-809,0-3 4811,4 9-4793,0 0 1,-1 0 0,1 0-1,0 0 1,0 0 0,-1 0-1,1 0 1,0 0 0,0 0-1,0 0 1,-1 0 0,1 0-1,0 0 1,0 1 0,-1-1-1,1 0 1,0 0 0,0 0-1,0 0 1,-1 0 0,1 1-1,0-1 1,0 0 0,0 0-1,0 1 1,0-1 0,-1 0-1,1 0 1,0 1 0,0-1-1,0 0 1,0 0 0,0 1-1,0-1 1,0 0 0,0 0-1,-1 1 1,1-1 0,0 0-1,0 1 1,0-1 0,0 0-19,-1 6 3,0-1 0,0 0 0,1 0 0,-1 1 0,1-1 0,-1 1 0,1-1 0,1 0 0,-1 1 1,0-1-1,1 0 0,0 1 0,1 2-3,-2-5 0,1-1 1,0 1-1,-1-1 1,1 0-1,0 1 1,0-1-1,0 0 1,0 0-1,1 0 1,-1 0-1,0 0 1,1-1-1,0 2 0,-1-2-1,0 0 0,1 0 0,-1-1 0,0 1 0,0 0 0,1-1 0,-1 1 0,0-1 0,1 0 0,-1 1 0,0-1 0,1 0 0,-1 0 0,0 0 0,1-1 0,-1 1 0,0 0 0,1-1 0,-1 1 0,1-1 1,7-3-9,-1-1 0,0 0 0,0-1 0,0-1 9,-2 2-11,0 1 1,0 0-1,0 0 0,0 0 0,0 1 0,0 0 1,1 1-1,4-1 11,-10 3-1,-1 0 0,1 0 0,0 0-1,0 0 1,0 0 0,0 0 0,0 0 0,0 0 0,0 1 0,0-1 0,0 1 0,0-1 0,0 1 0,0-1-1,0 1 1,0 0 0,-1-1 0,1 1 0,0 0 0,0 0 0,-1 0 0,1 0 0,0 0 0,-1 0 0,1 0-1,0 0 1,-1 0 0,0 1 0,1-1 0,-1 0 0,1 0 0,-1 1 1,1 4-1,0 1-1,0-1 1,0 1 0,-1-1 0,1 1-1,-1 0 2,0 6 0,1 3-940,1 0 0,1 9 940,-2-21-423,0 1 0,0 0 0,0-1-1,0 0 1,1 1 0,-1-1 0,1 0 0,0 0 0,0 0-1,2 3 424,-3-6-477,-1 0 0,1-1-1,0 1 1,-1-1 0,1 1-1,0-1 1,-1 1 0,1-1-1,0 0 1,0 1 0,-1-1 0,1 0-1,0 0 1,0 1 0,-1-1-1,2 0 478,6-2-1546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 11008,'-3'-4'1322,"2"3"-981,0 0 1,1 1 0,-1-1-1,0 0 1,0 1 0,1-1-1,-1 0 1,0 1 0,0-1 0,0 1-1,1 0 1,-1-1 0,0 1-1,0 0 1,0 0 0,0 0-342,0 0 1754,1 2-500,2 12-950,-1 1 1,1 0 0,1-1-1,0 0 1,1 1-1,0-2 1,1 2-305,1 7 145,35 150 320,-22-88-173,11 28-292,-29-107 10,1 1 0,0 0-1,0-1 1,1 0 0,-1 1-1,1-1 1,2 3-10,-4-7 13,-1 0 1,1-1-1,0 1 1,-1 0-1,1 0 1,0-1-1,0 1 1,0 0 0,-1-1-1,1 0 1,0 1-1,0-1 1,0 1-1,0-1 1,0 0-1,0 0 1,0 0-1,-1 0 1,1 0-1,0 0 1,0 0-1,0 0 1,0 0-1,0-1 1,0 1-1,0 0 1,0-1-1,-1 1 1,1-1-1,0 1 1,0-1-1,0 0 1,-1 1-1,1-1 1,0 0-1,-1 0 1,1 0-1,0 0 1,-1 0-1,1 0-13,7-10 148,-1 0 0,3-8-148,5-8 110,6-10 72,-2-1 1,11-30-183,-5 11 120,17-38-1629,-36 86-251,-6 9 1630,0 0-1,0 0 0,0 0 0,0 0 0,0 0 0,1 0 0,-1 0 1,0 0-1,0 0 0,0 0 0,0 0 0,0 0 0,1 0 0,-1 0 1,0 0-1,0 0 0,0 0 0,0 0 0,0 0 0,0 0 0,1 0 0,-1 1 1,0-1-1,0 0 0,0 0 0,0 0 0,0 0 0,0 0 0,0 0 1,1 1-1,-1-1 0,0 0 131,1 2-640,0 1 0,-1-1 0,1 1 0,0-1 0,-1 1 0,0-1 0,1 3 640,2 19-1050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13056,'-3'-3'4927,"8"6"-3839,2 8 480,-2-4-32,2 4-512,2 0-32,0 3-448,3-4-96,0 2-256,2-6-64,-2 1 0,3-2-224,0-5-64,0 0-2752,3 0-1184,6 3 2081,-9 4 991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149 154 12800,'-23'-21'4202,"14"15"-2399,2 3-534,0 1 0,0 0 1,0 1-1,-1 0-1269,2 1 647,0-1 1,0 0-1,0 0 0,0-1 1,0 0-1,-2-1-647,6 2 63,-1 0-1,1 0 1,0 0-1,-1-1 1,1 0-1,0 1 0,0-1 1,0 0-1,0 0 1,0-1-1,0 1 1,0-1-1,1 1 1,-1-1-1,0-2-62,1 4 3,1 0 0,-1 0 0,1-1 0,-1 1 0,1 0 0,0 0 0,0-1 0,-1 1 0,1 0 0,0-1 0,0 1 0,0 0 0,0-1 0,0 1 0,0 0 0,1-1 0,-1 1 0,0 0 0,0 0 0,1-1 0,-1 0-3,1 0-5,0 0-1,0 0 0,1 0 1,-1 0-1,0 1 1,0-1-1,1 0 0,-1 1 1,0-1-1,1 1 0,1-1 6,2-2-33,0 1 0,1 0 0,-1 0 0,1 0 0,0 1 0,4-1 33,-6 2-134,1 0 0,0 0 1,0 1-1,0-1 0,-1 2 1,1-1-1,0 1 0,0 0 1,0 0-1,-1 0 1,1 1-1,0 0 0,-1 0 1,0 1-1,1 0 0,0 1 134,-3-3-52,-1 1 0,0-1 0,0 1 0,0-1 0,0 1-1,0-1 1,0 1 0,-1 0 0,1 0 0,0 0 0,-1 0 0,1-1-1,0 1 1,-1 0 0,0 0 0,1 1 0,-1-1 0,0 0 0,0 0-1,0 0 1,0 0 0,0 0 0,0 0 0,0 0 52,-2 9-1037,1-1-1,-1 1 1,0-1 0,-1 3 1037,3-13-125,0 1-191,0 0-1,-1 0 1,1-1-1,0 1 1,0 0-1,0 0 1,0 0 0,0 0-1,0 0 1,0-1-1,0 1 1,0 0-1,0 0 1,0 0-1,0 0 1,0 0 0,0-1-1,1 1 1,-1 0-1,0 0 1,1 0-1,-1-1 1,0 1 0,1 0-1,-1 0 1,0-1-1,1 1 1,-1-1-1,1 1 1,-1 0 0,1-1-1,-1 1 1,1-1-1,0 0 1,-1 1-1,1-1 1,-1 1 0,1-1-1,0 0 1,-1 0-1,1 0 1,-1 1 316,19 6-1696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59 10880,'-10'-11'1363,"-9"-14"2394,17 23-3729,-9-14 5548,11 16-5456,-1-1 1,1 1-1,-1-1 1,1 1-1,0-1 0,-1 1 1,1 0-1,-1 0 0,1-1 1,-1 1-1,1 0 1,-1 0-1,1 0 0,-1-1 1,0 1-1,1 0 0,-1 0 1,1 0-1,-1 0 1,1 1-1,-1-1 0,1 0 1,-1 0-1,1 0 0,-1 1 1,1-1-1,-1 0 1,1 0-1,-1 1 0,1-1-120,-2 3 25,0-1 1,0 1-1,0 0 0,0 0 0,1 0 1,-1 0-1,1 0 0,-1 0 0,1 0 1,0 1-1,0-1 0,0 1 0,0-1 0,1 1 1,-1-1-1,1 2-25,-1 1-3,1 1 1,-1 0 0,1 0-1,1 0 1,-1-1-1,1 1 1,0 0-1,1 4 3,-1-7 12,0-1-1,0 1 0,0-1 1,1 1-1,-1-1 1,1 0-1,-1 0 0,1 0 1,0 0-1,0 0 1,0 0-1,0-1 1,1 1-1,1 1-11,-3-3 25,1 0-1,-1 0 1,1 1 0,-1-1 0,1-1-1,-1 1 1,1 0 0,0 0 0,-1-1 0,1 1-1,0-1 1,-1 0 0,1 0 0,0 0-1,-1 0 1,1 0 0,0 0 0,0-1-1,-1 1 1,1-1 0,0 1 0,-1-1-1,1 0 1,-1 0 0,2-1-25,6-7 80,-1-1 0,1 0 0,-2 0 0,1-1 0,-1 0 0,3-8-80,0 2 5,-6 12-95,-4 12-42,0 1 66,0 0 34,0 0-1,0 0 1,1 0-1,0-1 1,0 1-1,1 0 1,0-1-1,1 6 33,-2-11 6,0 0 0,-1 0 0,1 0 0,0 0 0,0 0 0,0 0 0,0 0 0,0-1 0,1 1 0,-1 0 0,0-1 0,1 1 0,-1-1 0,1 0 0,-1 0 0,1 0 0,-1 0 0,1 0 0,-1 0 0,1 0 0,0-1 0,-1 1 0,1-1 0,0 0 0,0 1 0,-1-1 0,1 0 0,0 0 0,-1-1 0,1 1 0,1-1-6,-1 1 73,1-1 1,0 0 0,-1 0 0,1-1 0,-1 1 0,0-1 0,1 1 0,-1-1 0,0 0 0,0 0 0,0-1 0,0 1 0,0 0 0,0-1 0,0 0-74,4-7 275,-1 0 0,0 0-1,3-10-274,-3 9-1707,0 0-1,0 0 0,0 1 1708,3 1-1701,0 11 826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64 219 14208,'-4'-3'1282,"-4"-2"2501,7 3-1990,4 4-598,12 8 2549,-7-9-3541,1-1 1,-1-1 0,0 0 0,0 0 0,4-2-204,-11 2 31,3 1 9,-1-1-1,1 0 1,-1 0 0,0 0-1,1-1 1,-1 1 0,0-1-1,1 0 1,-1-1-1,0 1 1,0-1 0,0 0-1,-1 0 1,1 0-40,-2 3 9,-1-1 0,0 0 0,1 1 0,-1-1 1,0 1-1,0-1 0,1 1 0,-1-1 0,0 0 0,0 1 1,0-1-1,0 0 0,0 1 0,0-1 0,0 0 0,0 1 1,0-1-1,0 0 0,0 1 0,0-1 0,0 0 0,0 1 1,0-1-1,0 1 0,0-1 0,-1 0 0,1 1 0,0-1 1,0 1-1,-1-1 0,1 0 0,0 1 0,0-1 0,-1 1 1,1-1-1,-1 1 0,1 0 0,0-1 0,-1 1 0,1 0 1,-1-1-1,1 1 0,-1-1-9,-2-2 7,-1 0 0,0 1 0,0-1 0,-3 0-7,7 2-1,-55-25 35,26 12 145,-22-13-179,51 26-2,-1 1 0,1 0 0,-1 0 0,1-1 0,-1 1 0,1 0 0,-1-1 0,1 1 0,0 0 0,-1-1 0,1 1 0,-1-1 0,1 1 0,0-1 0,-1 1 0,1-1 0,0 0-1,-1 1 1,1-1 0,0 1 0,0-1 0,-1 0 0,1 1 0,0-1 0,0 0 0,0 0 0,0 1 0,0-1 0,0 0 0,0 1 0,0-1 0,0 0 0,0 0 0,0 1 0,0-1 2,0-1 2,1 0 1,0 1-1,0-1 0,-1 1 1,1 0-1,0-1 1,0 1-1,0 0 1,0-1-1,0 1 1,0 0-1,0 0 1,1 0-1,-1 0-2,8-5-293,0 0 1,0 1-1,0 0 0,0 0 0,1 2 0,5-2 293,-8 3-1329,0 1-1,1 0 1,-1 0-1,2 2 1330,-4-1-1500,0 1 1,0 0-1,1 0 0,-1 0 0,0 1 0,0 1 1500,14 10-1925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2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99 10112,'-11'-48'3285,"11"47"-3162,0 0 1,0 0 0,-1 0-1,1 0 1,0 0-1,0 0 1,0 0-1,0-1 1,0 1-1,0 0 1,0 0 0,0-1-124,3-19 1685,-3 20-1438,0 0 1,0 0-1,1 0 0,-1 0 1,0 0-1,1 0 0,-1 0 1,0 1-1,1-1 0,-1 0 1,1 0-1,0 0-247,-1 1 143,0 0 0,0 0-1,0-1 1,0 1 0,0 0-1,0 0 1,0 0 0,0 0-1,0 0 1,1-1 0,-1 1-1,0 0 1,0 0 0,0 0-1,0 0 1,0 0 0,0 0 0,1 0-1,-1 0 1,0 0 0,0 0-1,0 0 1,0 0 0,0 0-1,1 0 1,-1 0 0,0 0-1,0 0 1,0 0 0,0 0-1,0 0 1,1 0 0,-1 0-1,0 0 1,0 0 0,0 0 0,0 0-1,0 0 1,1 0-143,3 20 567,1 0 0,-2 0 1,0 0-1,1 20-567,6 37 328,-1-19-275,14 78-250,-12-79-450,0-3-3638,-3-20-6350,-8-32 4597,0-4 7097,0-1-1,0 1 1,-1-1-1,1 1 1,-1-1-1,0 1 1,1-1-1,-1 1-1058,-1-5 2359,1 5-1871,1 0 0,0-1 1,0 1-1,0-1 0,0 1 0,0 0 1,0-1-1,0 1 0,0-1 1,1 1-1,-1 0 0,1-1 0,-1 1 1,1 0-1,0 0 0,0-2-488,3-4 327,0 1 0,0-1 0,3-4-327,-1 3 353,15-23 99,1 0 0,12-10-452,6-9-237,-15 13-4152,-23 35-33,-3 7 1703,-3 17 1263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13440,'-2'0'5087,"2"0"-3967,9 11 992,-9-11 160,6 12-768,-3-6-128,6 11-736,-4-2-256,7 8-224,-3-6-128,3 4 64,-3-3-992,0 0-416,0-3 672,3-5 288</inkml:trace>
  <inkml:trace contextRef="#ctx0" brushRef="#br0" timeOffset="1">223 54 16128,'-23'-14'6047,"23"14"-4703,0 6-64,0-6-384,4 8-576,-2-1-32,7 4-160,-3-4-32,3 4-32,0-4-1312,0-3-512,-3-1 864,3-3 448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 15360,'-21'-22'5791,"21"22"-4511,-3 0 160,3 0-224,0 0-896,0 0-160,8 7-3712,-1 1-1632,5-1 2625,-3-1 1279,-3-2 1024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3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30 9984,'-3'-6'1462,"2"3"-373,-1 0-1,0 0 1,0 1-1,0-1 1,0 0 0,0 1-1,-2-2-1088,3 4 117,1 0 0,0 0-1,0 0 1,0 0 0,-1 0-1,1 0 1,0 0 0,0 0-1,0 0 1,0 0 0,-1 0 0,1 0-1,0 0 1,0 1 0,0-1-1,0 0 1,-1 0 0,1 0 0,0 0-1,0 0 1,0 1 0,0-1-1,0 0 1,0 0 0,-1 0 0,1 0-1,0 1 1,0-1 0,0 0-1,0 0 1,0 1 0,0-1-1,0 0 1,0 0 0,0 1 0,0-1-1,0 0 1,0 0 0,0 1-1,0-1 1,0 0 0,0 0 0,0 1-117,-1 14 613,3-7-509,-1 0 1,1 0-1,0 0 1,0 0-1,0 0 1,1-1-1,1 3-104,-2-6 20,0 0 0,0-1 0,0 1-1,0-1 1,0 0 0,0 1 0,1-2-1,-1 1 1,1 0 0,0-1 0,-1 1-1,1-1 1,0 0 0,2 1-20,-3-3 58,1 1-1,-1-1 1,1 0-1,-1 0 1,1 0 0,-1 0-1,1-1 1,-1 1 0,1-1-1,-1 0 1,1 0-1,-1 0 1,1-1-58,34-20 250,-31 18-182,1 0-10,-1-1-53,1 1-1,-1 0 1,1 1-1,-1 0 1,1 1-1,0 0-4,-5 1 1,0 1 0,0 0-1,0 0 1,0 0 0,0 0 0,0 0-1,0 1 1,0-1 0,0 1-1,0 0 1,0 0 0,0 0 0,0 0-1,0 0 1,0 1 0,-1-1-1,1 1 1,0-1 0,-1 1-1,1 0 1,-1 0 0,1 1-1,2 3-233,-1 0 0,1 1 0,-1-1 0,-1 1 0,2 4 233,-1-2-1646,1-1 0,-1 0 0,1 0 0,2 4 1646,5 3-662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0.2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79 12032,'-6'-6'1270,"0"0"0,1-1 0,-1 0 0,1 0 1,1 0-1,-3-6-1270,-11-12 7328,18 74-7130,3-1 1,5 27-199,-5-52-679,2 0 1,1-1-1,1 1 0,1-1 1,0 0-1,6 8 679,-13-28-500,0 1 0,0 0 0,1 0 0,-1-1 0,1 1 0,0-1 1,0 1-1,0-1 0,0 0 0,0 0 0,0 0 0,1 0 0,-1 0 0,0 0 0,1 0 0,0-1 0,-1 0 0,1 1 1,3 0 499,8-1-1168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45 15104,'-30'-40'11429,"29"39"-11380,1 1 1,-1-1 0,1 1-1,-1 0 1,1-1 0,-1 1 0,1 0-1,-1 0 1,0-1 0,1 1 0,-1 0-1,1 0 1,-1 0 0,0 0-1,1 0 1,-1 0 0,1 0 0,-1 0-1,0 0 1,1 0 0,-1 1-1,1-1 1,-1 0 0,1 1 0,-1-1-1,0 0 1,1 1 0,-1-1 0,1 1-1,-1-1 1,1 1 0,-1-1-50,-1 3-11,0 0 0,0-1 0,0 1 0,0 0 0,1 0 0,-2 3 11,0-1-19,1 1 1,0 0-1,0-1 0,0 1 1,1 0-1,0 0 1,0 0-1,0 0 0,0 0 1,1 1-1,-1-1 1,1 6 18,0-9-2,1 0 0,-1 0 1,0-1-1,1 1 0,-1 0 1,1 0-1,-1 0 0,1-1 0,0 1 1,0-1-1,0 1 0,0-1 1,1 1-1,-1-1 0,0 0 1,1 0-1,-1 0 0,1 0 1,-1 0-1,1 0 0,0-1 1,0 1-1,-1-1 0,1 1 1,0-1-1,0 0 0,0 0 1,0 0-1,2 0 2,0 0-34,1 0 0,0-1 0,-1 1 1,1-2-1,0 1 0,-1-1 0,1 0 1,0 0-1,-1 0 0,1-1 0,-1 0 0,1 0 1,-1-1-1,0 1 0,0-1 0,0-1 1,0 1-1,1-2 34,-4 4-119,0-1 0,0 1 0,0 0 1,-1 0-1,1-1 0,0 1 0,-1-1 0,1 1 0,-1-1 1,1 1-1,-1-1 0,1 1 0,-1-1 0,0 0 0,0 1 1,1-1-1,-1 0 0,0 1 119,-2-30-5453,1 27 4501,1-6-957,3 6 896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72 11392,'-35'-38'7434,"33"36"-5034,2 2-715,0 0-554,0 0-576,1 3-315,32 63 288,8 9-528,-38-70 186,-2-4 257,-8-20 448,5 12-780,1 0 1,-1-1-1,1 1 1,0-1-1,0 1 1,1-2-112,0 6 0,0 0 0,0 0-1,0 0 1,0 0 0,1 0 0,-1 0 0,1 0 0,-1 0 0,1 0-1,0 0 1,0 1 0,0-1 0,0 1 0,0-1 0,1 1-1,-1-1 1,0 1 0,1-1 0,3-2-242,-1 0 0,1 0-1,0 0 1,1 1 0,-1 0 0,0 0 0,1 1-1,0 0 1,5-2 242,-1 1-1794,0 1-1,0 1 1,0 0 0,0 1 0,6 0 1794,-10 1-760,-1 0 0,1 0 0,-1 1 0,3 1 760,21 13-1612,-29-15 1608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5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64 14336,'-15'-19'4655,"15"19"-4485,-1-1 0,1 0-1,-1 0 1,0 1-1,1-1 1,-1 0-1,1 0 1,-1 0-1,1 0 1,0 0-1,-1 0 1,1 0 0,0 0-1,-1 0 1,1 0-1,0 0 1,0 0-1,0 0 1,-1 0-170,1-3 592,-2-7 2541,0-1-1088,1 13-1606,-1 6-286,0 6-90,1-1 0,0 1 0,0 0 0,1 0 0,1 12-63,0-18-10,-1 0 1,1 1-1,1-1 0,-1 1 1,1-1-1,0 0 1,0 0-1,0 0 0,1-1 1,3 7 9,-5-11-7,0 0 1,0 0-1,1 0 1,-1 0-1,1 0 1,-1-1-1,1 1 0,-1-1 1,1 1-1,0-1 1,0 0-1,0 0 1,0 0-1,-1 0 1,1 0-1,0 0 1,1-1 6,0 1-2,0-1 0,0 0 0,1 0 0,-1 0 0,0-1 0,0 1 0,1-1 0,-1 0 0,0 0 0,1-1 2,3-2 14,-1 1 0,0-2 0,0 1 1,0-1-1,-1 0 0,1 0 0,-1-1 0,0 0 0,0-1 0,1-2-14,20-29-90,-25 36 42,2 20-379,-2-17 424,0 1-1,-1-1 0,1 0 1,0 0-1,0 0 0,0 0 1,0-1-1,0 1 0,0 0 1,0 0-1,0-1 0,1 1 1,-1-1-1,0 1 1,0-1-1,0 0 0,0 0 1,1 0-1,-1 0 0,0 0 1,1 0 3,26-2 53,-27 2-51,13-3 19,-1-2 0,1 1 0,-1-2 1,3-2-22,19-8 91,-27 12-38,-6 2-31,1 0 0,0 1 0,0 0 0,0 0 0,2 0-22,-5 1 12,1-1 0,0 1-1,-1 0 1,1 0 0,-1 0 0,1 1 0,0-1 0,-1 0-1,1 0 1,-1 0 0,1 1 0,-1-1 0,1 0 0,-1 0 0,1 1-1,0-1 1,-1 1 0,1-1 0,-1 1 0,0-1 0,1 1-1,-1-1 1,1 1 0,-1 0 0,0-1 0,1 1 0,-1 0 0,0-1-1,1 2-11,1 7 188,1 1 0,-2 0-1,1 0 1,0 9-188,-1-5-26,1-1 0,3 12 26,-3-18-196,8 27-218,-9-32-224,0 1 1,0-1 0,0 0-1,0 0 1,0 1 0,1-1-1,0 0 638,4 4-816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6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353 372 5888,'7'0'2952,"0"2"6782,-7-1-9517,0-1-1,0 0 0,0 0 1,0 0-1,0 0 0,0 1 0,0-1 1,0 0-1,0 0 0,0 0 1,0 0-1,0 1 0,0-1 1,0 0-1,0 0 0,1 0 1,-1 0-1,-1 1 0,1-1 1,0 0-1,0 0 0,0 0 0,0 1 1,0-1-1,0 0 0,0 0 1,0 0-1,0 0 0,0 1 1,0-1-1,0 0-216,-7 10-651,-3 1 1327,-1 0 1,-1-1 0,0 0 0,0-1-1,0-1 1,-4 2-677,-10 3 316,0-2 1,-17 6-317,20-10 46,0-1 0,-2-2-46,18-3 3,-1 0 1,1-1-1,0 0 0,-1-1 0,1 0 0,-1 0 0,1-1 0,-3-2-3,8 4 1,-1-1 0,1 0-1,0 0 1,0 0 0,0-1 0,1 1 0,-1 0-1,0-1 1,0 0 0,0 0 0,1 1-1,-1-1 1,1 0 0,-1-1 0,1 1 0,0 0-1,-1-1 1,1 1 0,0-1 0,0 1-1,0-1 1,1 0 0,-1 1 0,0-1 0,1 0-1,-1 0 1,1 0 0,0 1 0,-1-1-1,1 0 1,0 0 0,1 0 0,-1 0 0,0 0-1,0 0 1,1 0 0,0 1 0,-1-1 0,1 0-1,1-4-6,0 0 1,0 0 0,1 0 0,0 0-1,0 1 1,0-1 0,0 1 0,1 0 0,0 0-1,0 1 1,0 0 0,0 0 0,1 0-1,2-2 6,-2 3-82,0 1 0,1 0-1,-1 0 1,1 1 0,-1 0-1,1 0 1,0 0 0,-1 1-1,2 0 83,-3 1-308,1 0 0,0 0 0,0 0 1,-1 1-1,1-1 0,0 2 0,0-1 0,-1 1 0,1 0 0,3 2 308,6 5-1220,-1 0 0,10 11 1220,-10-9-360,1-1-1,4 3 361,-16-12 88,-1 0 1,1 0-1,0 0 0,0-1 0,-1 1 0,1-1 0,0 1 1,0-1-1,0 0 0,0 0 0,0 0 0,0 0-88,-1 0 107,1-1-1,-1 1 1,0-1-1,0 0 1,0 1 0,0-1-1,0 0 1,0 0-1,0 0 1,0 0-1,0 0 1,0 0 0,0 0-1,0 0 1,0-1-1,-1 1 1,1 0-1,0-1 1,0-1-107,1-2 165,0-1 1,0 0-1,0-1 1,-1 1-1,0 0 1,0-1-1,0 1 1,0-1-1,-1 1 0,0-6-165,0-10 157,-2-1-1,-1-9-156,2 15 76,-2-8-34,0 0 1,-1 0-1,-6-19-42,-3-26-1370,12 69 1274,1 1 0,0 0 1,0-1-1,0 1 0,0 0 0,-1-1 1,1 1-1,0 0 0,0-1 0,0 1 0,0 0 1,0-1-1,0 1 0,0-1 0,0 1 1,0 0-1,0-1 0,0 1 0,0-1 1,0 1-1,0 0 0,0-1 0,0 1 1,0 0-1,0-1 0,0 1 0,0-1 1,1 1-1,-1 0 0,0-1 0,0 1 1,0 0-1,0-1 0,1 1 0,-1 0 0,0 0 1,0-1-1,0 1 0,1 0 0,-1 0 1,0-1-1,0 1 0,1 0 0,-1 0 1,0 0 95,3-1-6021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6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12928,'-8'-7'4831,"8"7"-3775,0-5 1216,0 5 224,0 0-1056,0 0-416,6 0-544,0 0-256,9 0-128,-4 0-96,10 0 32,-5 0-672,1 5-288,-1-5-3968,-2 7-1791,-2-1 3263,-3 6 1696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15232,'-15'0'5695,"15"0"-4415,3 3 192,-3-3-160,6 7-672,0-4-96,6 5-320,-3-1-160,9-4-32,-3 2-480,15-10-160,-7 2 224,5-4 224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 9216,'-10'-11'2981,"10"11"-2911,0-1 0,-1 1-1,1 0 1,0 0 0,0 0 0,0 0 0,0 0 0,0-1 0,0 1-1,-1 0 1,1 0 0,0 0 0,0 0 0,0 0 0,0 0-1,0 0 1,-1 0 0,1 0 0,0 0 0,0 0 0,0 0 0,0 0-1,-1 0 1,1 0 0,0 0 0,0 0 0,0 0 0,0 0-1,-1 0 1,1 0 0,0 0 0,0 0 0,0 0 0,0 0 0,0 0-1,0 0 1,-1 1 0,1-1 0,0 0 0,0 0 0,0 0-1,0 0 1,0 1 0,0-1 0,0 0 0,-1 0 0,1 0-1,0 0 1,0 1 0,0-1 0,0 0 0,0 0 0,0 1-70,-1 11 4009,2-10-2632,1 98 2901,1 20-3458,-4-87-693,2 394 301,0-407-743,0 0 1,4 16 314,-5-36-98,0 1 0,0-1 0,0 0 0,0 0 1,1 1-1,-1-1 0,0 0 0,0 0 0,0 0 1,0 1-1,0-1 0,0 0 0,1 0 0,-1 0 1,0 1-1,0-1 0,0 0 0,0 0 0,1 0 1,-1 0-1,0 0 0,0 0 0,0 1 0,1-1 1,-1 0-1,0 0 0,0 0 0,0 0 1,1 0-1,-1 0 0,0 0 0,0 0 0,0 0 1,1 0-1,-1 0 0,0-1 0,0 1 98,9-4-2035,2-2 1251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0 399 12672,'1'-7'10434,"4"-8"-8032,11-20-2385,15-24 264,4-11-18,3-12-263,-34 73-9,5-14 115,1 0 0,1 1 0,0 1 1,3-3-107,-13 24 21,-1-1 0,0 0 0,1 1 1,-1-1-1,1 0 0,0 1 0,-1-1 1,1 1-1,-1-1 0,1 1 0,0-1 1,-1 1-1,1 0 0,0-1 1,-1 1-1,1 0 0,0 0 0,-1 0 1,1-1-1,0 1 0,-1 0 0,1 0 1,0 0-1,-1 1 0,1-1 0,0 0 1,0 0-1,-1 0 0,1 1 1,0-1-1,-1 0 0,1 1 0,-1-1 1,1 1-1,0-1 0,-1 1-21,3 2 53,0 1 0,-1-1 0,1 1 0,-1 0-1,0 0 1,1 2-53,-2-5-11,35 73 347,24 70-336,-12-27-1413,-44-108 653,-3-6-177,0-1 0,1 1 0,-1 0 0,0 0 0,0 0 0,0 0 1,0 0-1,-1 0 0,1 0 0,-1 0 0,1 0 937,-1 4-1205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29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 13696,'-30'-6'4426,"28"6"-4088,1-1 0,-1 1 1,1 0-1,0 0 0,-1 0 0,1 0 0,-1 0 0,1 1 1,-1-1-339,2 0 82,0 0 1,0 0 0,-1 0-1,1 1 1,0-1-1,0 0 1,0 0 0,0 0-1,-1 0 1,1 0 0,0 0-1,0 1 1,0-1-1,0 0 1,-1 0 0,1 0-1,0 1 1,0-1 0,0 0-1,0 0 1,0 0 0,0 1-1,0-1 1,0 0-1,0 0 1,0 1 0,-1-1-1,1 0 1,0 0-83,0 1 1136,7 3 170,-6-3-1264,0 0 0,0-1 1,0 1-1,0 0 0,0-1 0,0 1 0,0-1 0,0 1 1,0-1-1,0 1-42,34 3 492,0-1 1,1-3-1,20-4-492,25 1-2309,-59 3 1536,0 0 335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32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 9728,'-7'-6'4774,"7"6"-4674,-1 0 0,1 0 0,0 0 0,0 0 0,0 0 0,0 0 0,0 0 0,0 0 0,0 0 0,0 0 0,0 0 0,0 0 0,-1 0 0,1 0 0,0 0 0,0 0 0,0 0 0,0 0 0,0 0 0,0 0 0,0 0 0,0 0 0,0 0 0,0 0-1,0 0 1,0 0 0,-1 0 0,1 1 0,0-1 0,0 0 0,0 0 0,0 0 0,0 0 0,0 0 0,0 0 0,0 0 0,0 0 0,0 1 0,0-1 0,0 0 0,0 0-100,2 17 3686,-1-10-4544,5 23 1009,1-1 1,1 0 0,1 0 0,5 11-152,-1-3 155,-12-33-78,0 0-1,0 0 0,0 0 0,0 0 1,-1 0-1,0 0 0,1 2-76,-1-5 46,0-1 0,0 1 0,0 0 0,0 0 0,0 0 0,0-1-1,0 1 1,0 0 0,0 0 0,0 0 0,0 0 0,0-1 0,0 1 0,-1 0-1,1 0 1,0-1 0,0 1 0,-1 0 0,1-1 0,0 1 0,-1 0 0,1-1-1,-1 1 1,1 0 0,-1-1 0,1 1 0,0-1 0,-1 1 0,1-1 0,-1 0-1,0 1 1,1-1 0,-1 0 0,1 1 0,-1-1 0,1 0 0,-1 0 0,0 1-46,0-2 60,0 1 1,1 0 0,-1 0-1,0-1 1,0 1-1,1 0 1,-1-1 0,0 1-1,0-1 1,1 0 0,-1 1-1,0-1 1,1 1 0,-1-1-1,1 0 1,-1 0 0,1 0-1,-1 1 1,1-1 0,-1 0-1,1 0 1,0 0-1,-1 0 1,1-1-61,-6-23 459,5 18-416,1-1-1,0 1 1,0 0 0,1 0-1,-1 0 1,1 0-1,0 0 1,0 0 0,1 0-1,0 0 1,0 0 0,2-4-43,0-2 14,2 1 0,-1 0 0,1 1 0,0 0 0,8-10-14,-9 13 31,1 0 0,0 1 0,0 0 0,0 1 1,1 0-1,6-5-31,-8 8-238,-1 0 0,1 1 1,-1 0-1,1 0 0,1 0 238,-1 1-1025,0 0-1,-1 1 1,1 0 0,-1 0 0,6 1 1025,23 6-7408,-16 0 5915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0.5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350 29 12288,'-11'-22'3978,"11"22"-3872,0-1 0,0 1 0,0 0 0,0-1 0,0 1 0,0 0 0,-1-1 0,1 1 0,0 0 0,0-1 0,0 1 0,-1 0 0,1 0 0,0-1 0,0 1 0,0 0 0,-1 0 0,1 0 0,0-1 0,-1 1 0,1 0 0,0 0 0,0 0 0,-1 0 0,1-1 0,0 1 0,-1 0 0,1 0 0,0 0 0,-1 0 0,1 0 0,0 0 0,-1 0-106,1 0 160,-1 1 0,1-1 0,0 0 0,0 1 0,0-1 0,0 1 0,-1-1 0,1 0 0,0 1 0,0-1 0,0 1 0,0-1 0,0 0 0,0 1 0,0-1 0,0 1 0,0-1 1,0 0-1,0 1 0,0-1 0,1 1-160,13 64 2002,-2-19-1884,-3 1 0,-1 0 0,-3 0 0,-1 9-118,-4-46-676,-1 0-1,0 0 1,-1 7 676,1-14-396,1 1 1,-1-1-1,0 0 0,0 0 1,-1 0-1,1 0 0,0-1 1,-1 1-1,0 0 0,1 0 0,-1-1 1,0 1-1,-2 0 396,-7 5-827</inkml:trace>
  <inkml:trace contextRef="#ctx0" brushRef="#br0" timeOffset="1">29 260 12416,'-28'-12'4639,"28"12"-3583,0 4-320,16-1 2080,9 2-1280,11-5-544,19 0-384,1-5-416,14 2-64,-8-4 0,0-1-1408,-4 1-640,-5 0 960,-4 3 448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33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10880,'-6'0'1465,"5"0"-1095,-1 0 1,1 0-1,0 0 1,0 0 0,0 0-1,0 1 1,0-1-1,0 0 1,-1 1-1,1-1 1,0 1 0,0-1-1,0 1 1,0 0-1,0 0-370,0 0 2059,1-1-379,1 1-1299,1 0 1,-1 0-1,0 0 1,0 0-1,0 0 0,0 0 1,0 0-1,0 1 1,0-1-1,-1 1-381,2 0 175,1 2-21,0 1 1,-1 0-1,1 0 0,-1 0 0,0 1 0,0-1 0,0 1 0,0-1 1,-1 1-1,0 0 0,1 2-154,-1 7 137,1-1 1,-1 1-1,-1 0 0,0 0-137,1 75 647,3 0 0,3 6-647,-1-43-1665,7 29 1665,-5-43-5220,1 0 1,6 13 5219,-13-45-8112,-2 0 2806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34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112 114 8576,'26'-31'8234,"-25"30"-7767,1-1 0,-1 0 0,0 1 0,0-1 0,0 0 0,-1 0 0,1 0-1,0 0 1,0 0 0,-1 0 0,1 0 0,-1 0 0,1 0 0,-1-1 0,0 1 0,0 0 0,0-2-467,1 2 88,-1 1-1,0-1 1,0 1 0,-1-1 0,1 0 0,0 1-1,0-1 1,-1 0 0,1 1 0,0-1 0,-1 1 0,1-1-1,-1 1 1,0 0 0,1-1 0,-1 1 0,0 0-1,1-1 1,-1 1 0,0 0 0,0 0 0,0 0 0,0 0-1,0 0 1,0 0-88,-3-1 45,0 0 1,0 1-1,0 0 0,0 0 0,0 0 0,0 0 0,0 1 0,0 0 1,0 0-1,0 1 0,0-1 0,0 1 0,0 0 0,1 1 1,-1-1-1,0 1 0,0 0 0,0 0 0,-2 2-45,3-1-4,-1-1 1,0 1-1,0 0 0,1 1 0,-1-1 0,1 1 0,-1 0 1,1 0-1,0 0 0,1 1 0,-1-1 0,0 1 1,1 0-1,0 0 0,0 0 0,0 0 0,0 1 0,0 2 4,2-7 3,0 0 0,-1 1 0,1-1 0,0 1 0,0-1 0,0 1 0,0-1 0,0 1 0,0-1 0,1 1 0,-1-1 0,0 0 0,0 1 0,1-1 0,-1 1 0,1-1 0,-1 0 0,1 0-1,-1 1 1,1-1 0,0 0 0,-1 1-3,2-1 7,-1 1 0,1 0 0,-1-1-1,1 1 1,0-1 0,-1 0 0,1 0-1,0 0 1,0 0 0,0 0-1,-1 0 1,2 0-7,1-1 21,-1 1 0,1 0 0,-1-1 0,1 0 0,-1 0-1,1 0 1,-1 0 0,1-1 0,-1 0 0,0 0 0,1 0 0,-1-1-1,0 1 1,0-1 0,1 0-21,-2 0 34,0-1 0,0 1 0,0 0 0,0-1 0,0 0 0,0 1 0,-1-1 1,1 0-1,-1 0 0,1 0 0,-1 0 0,0-1 0,1-1-34,-3 10-8,-1-1 0,1 1 1,0 0-1,1 0 0,-1 0 0,1 0 1,0-1-1,0 1 0,0 3 8,4 45-23,-4-51 25,4 25 11,1-1 0,0 1 0,6 12-13,2 17-44,-2-12-104,0 1-1868,-3 1-3852,-7-35 5169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3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15360,'5'-11'5791,"-5"11"-4511,21 0 512,-18 0-160,12 0-640,-3 0-192,14-4-384,-5 1-128,19-5-160,-8 1-96,7 1 64,-6-1-1984,-3 2-768,-6 2 1312,-12 14 672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8:39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40 12160,'-11'-6'7999,"10"5"-5476,1 1-640,0 0-465,1 0-602,36-2 159,14-4-975,-8 0 150,165-1-1836,-199 7 1042,2-2-2145,3-8 943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77 4352,'-5'-8'1664,"5"-2"-1312,-4-5-352,4 8-224,4-7 64,-4-8 64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8064,'-4'-1'803,"3"1"-488,0 0 0,0 0-1,0 0 1,0-1 0,0 1 0,0-1 0,0 1-1,0-1 1,0 0 0,0 1 0,0-1 0,0 0-1,0 0 1,0 0 0,0 0-315,-3-6 7294,4 10-4312,4 14-2170,-1-3-563,-1 0 1,0 0 0,0 0 0,-1 1 0,-1 12-250,1 1 175,2 27 77,9 149 152,3-14-1087,-15-173 22,0-9-5408,4-19 1386,-1-6 3558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14 255 13568,'-2'-2'522,"1"-1"1,-1 0 0,1 1 0,0-1-1,0 0 1,0 0 0,0 0 0,0 0-1,0 0 1,0-1-523,1 2 164,0 0-1,0 0 1,0 0-1,0 0 1,0 0-1,0 0 1,0 0-1,1 0 1,-1 1-1,0-1 1,1 0-1,-1 0 1,1 0-1,0 1 1,-1-1-1,1 0 0,0 1 1,0-1-164,6-10 710,1 0 0,0 0 0,0 1 0,0 1 0,1 0 0,1 0 0,3-2-710,11-8 344,1 1 0,9-4-344,-23 17 28,0 0-1,0 1 0,0 0 0,0 1 0,1 1 1,7-1-28,0 2-16,-1 1 1,1 1 0,12 3 15,-29-3-11,1 0 0,-1 1 0,0-1 0,1 1 0,-1-1 0,0 1 0,1 0 0,-1 0 0,0 1 1,0-1-1,0 0 0,0 1 0,0 0 0,0 0 0,0 0 0,0 0 0,-1 0 0,1 0 0,0 1 0,-1-1 11,0 0-22,0-1 0,0 1 0,0-1 0,0 1 0,-1 0 0,1 0 0,-1-1-1,1 1 1,0 0 0,-1 0 0,0 0 0,1 0 0,-1 0 0,0 0 0,0 0 0,0 0 0,0 0 0,0 0-1,0 0 1,0 0 0,-1 0 0,1-1 0,0 1 0,-1 0 0,1 0 0,-1 1 22,-1 6-60,-1 4 31,-1-1 0,0 1 1,0-1-1,0 0 0,-1 0 1,-1-1-1,0 0 0,0 0 1,0-1-1,-2 2 29,-15 18 97,-1-1 1,-14 12-98,24-25 86,7-9-34,5-4-26,-1 0 0,0 0 0,1-1 0,-1 1 0,-1 0-26,11-9-156,-1 1-1116,0 1-1,0-1 0,7-2 1273,-4 3-2275,0 1-1,0 1 1,3-1 2275,12 0-1413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83 13952,'-8'-3'1727,"7"2"-1442,-1 1 0,1-1 0,-1 0 0,1 1 0,-1-1 0,1 0-1,-1 0 1,1-1 0,-1 1 0,1 0 0,0-1 0,0 1 0,0-1-1,-1 1 1,1-1 0,0 1 0,0-3-285,-2-1 926,1 0 0,0 0 1,-1 0-1,0 0 0,0 0 0,0 1 0,0 0 1,-1-1-927,2 3 58,0 0 0,0 1 0,0 0 1,0-1-1,0 1 0,-1 0 0,1 0 1,0 0-1,0 1 0,-1-1 0,1 1 1,0-1-1,-1 1 0,1 0 0,0 1 1,-1-1-1,0 0-58,-4 2 63,-1 1 0,1-1 1,0 2-1,0-1 0,0 1 1,1 1-1,-1-1 0,-2 4-63,-1 1 54,0 1-1,0 0 0,1 0 1,-7 11-54,15-19 10,0-1 1,0 0-1,0 1 1,0-1-1,0 1 1,1-1-1,-1 1 1,0-1-1,1 1 1,-1 0-1,1-1 0,-1 1 1,1 0-1,-1 0 1,1 0-1,0-1 1,0 1-1,0 0 1,0 0-1,0 0 1,0 0-1,0-1 1,0 1-1,1 1-10,-1-1-4,1 0-1,0 0 1,0 0 0,0 0-1,0-1 1,0 1 0,0-1-1,0 1 1,0-1 0,1 1-1,-1-1 1,0 0 0,1 0-1,-1 0 1,1 0 0,-1 0-1,1 0 1,-1-1-1,1 1 1,-1 0 0,2-1 4,1 1-36,1 0 1,-1 0-1,1-1 0,-1 0 1,1 0-1,-1 0 0,1-1 1,-1 0-1,1 0 0,-1-1 1,1 0-1,1-1 36,8-5-10,0 0-1,-1-1 1,3-4 10,13-18 389,-28 31-406,-1 0-1,0 0 0,0 0 1,0-1-1,0 1 0,0 0 1,1 0-1,-1 0 0,0 0 1,0-1-1,0 1 0,0 0 1,1 0-1,-1 0 0,0 0 1,0 0-1,0 0 0,0 0 1,1 0-1,-1 0 0,0 0 1,0 0-1,0 0 0,1 0 1,-1 0-1,0 0 0,0 0 1,0 0-1,1 0 0,-1 0 1,0 0-1,0 0 0,0 0 1,1 1-1,-1-1 0,0 0 1,0 0-1,0 0 0,0 0 1,0 1-1,1-1 0,-1 0 1,0 0-1,0 0 0,0 1 18,2 12-1102,-1-5-483,0-5 889,0-1-1,0 1 1,0 0 0,0-1 0,0 1-1,0-1 1,1 2 696,0-1-1282,0-1 0,0 1 1,0 0-1,1-1 0,-1 1 0,0-1 0,1 0 1,-1 0-1,2 1 1282,16 5-4496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70 150 15104,'-29'-31'8253,"-4"-5"-3920,25 28-3836,10 13-348,10 14-219,-4-8-109,1-1 1,0-1 0,0 0-1,0 0 1,4 1 178,2 2-359,-1 0-1,1 3 360,-11-10 151,-5-5 279,-6-12 274,5 7-656,1 1-1,-1-1 0,1 1 0,0-1 1,0 0-1,0 1 0,0-1 0,1 0 0,0 0 1,-1 0-1,1 0 0,1 0 0,-1 1 0,0-1 1,1 0-1,0 0 0,0 0 0,0 1 0,0-2-46,1 0-32,0 1 1,0 0 0,0 0 0,0 0 0,1 0-1,-1 1 1,1-1 0,0 1 0,0 0 0,0 0 0,0 0-1,1 1 1,-1-1 0,1 1 0,-1 0 0,1 1-1,0-1 31,23-9-1361,-19 9-689,0 2 0,-1-1 1,1 2-1,0-1 0,-1 1 0,1 1 1,0 0-1,1 1 2050,17 4-2277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 15232,'-15'-34'4959,"15"34"-4825,0-1 0,-1 1 0,1-1 0,0 0 0,-1 1 0,1-1-1,0 1 1,-1-1 0,1 0 0,0 1 0,0-1 0,0 0 0,0 0-1,0 1 1,-1-1 0,1 0 0,0 1 0,0-1 0,0 0 0,0 0-1,0 1 1,1-1 0,-1 0 0,0 0-134,0-1 686,0 0 1021,1 3-667,8 20-570,-1 1 1,-1 0 0,0 0 0,1 10-471,16 92 13,-4-12-1088,-9-63-1400,2 24-6079,-10-61 7445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0.9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211 87 13952,'-5'-14'2810,"-1"0"1,0 1-1,-4-6-2810,9 17 234,-1 0-1,1 0 1,0 1-1,-1-1 0,0 0 1,1 1-1,-1-1 1,0 1-1,0-1 1,1 1-1,-1 0 0,0 0 1,0 0-1,-1 0 1,1 0-1,0 0 1,0 1-1,0-1 0,-1 1 1,1-1-1,0 1 1,-1 0-234,-1 0 65,0 0 0,0 0-1,0 0 1,1 1 0,-1 0 0,0 0 0,0 0 0,0 0 0,1 0 0,-1 1 0,1 0 0,-2 0-65,-4 3 17,1 1 0,-1 0 0,1 1 0,0 0 0,1 0 0,0 0 0,0 1 0,-3 5-17,8-10 0,0 0-1,0 0 1,0 0 0,0 1-1,1-1 1,0 1 0,0-1-1,0 1 1,0 0 0,0-1-1,1 4 1,0-4 3,0 0-1,0 0 1,1 0 0,-1-1-1,1 1 1,-1 0-1,1-1 1,0 1-1,0 0 1,1-1-1,-1 1 1,0-1 0,1 0-1,0 1 1,-1-1-1,1 0 1,1 1-3,1 0 6,0 1-1,0-1 1,0 0 0,1-1 0,-1 1 0,1-1 0,-1 1 0,1-1-1,0-1 1,0 1 0,0-1 0,0 0 0,0 0 0,0 0-1,1 0 1,-1-1 0,0 0 0,0-1-6,2 1 29,-1 0 1,1-1-1,-1 0 1,0 0-1,1-1 1,-1 0-1,0 0 0,0 0 1,0-1-1,0 0 1,-1 0-1,1 0 1,-1-1-1,2-1-29,-4 3-77,-1-1 0,1 0 0,-1 0 0,0 0 0,0 0 0,0 0 0,0 0 0,-1 0-1,1-1 1,-1 1 0,1-4 77,1-9-2851,-6 2-3599,-3 6-1704,-3 3 2810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4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7 158 17023,'0'0'239,"0"0"0,-1 0 0,1 0 0,0 0 0,-1 0 0,1 0 0,0 0 0,-1 0 0,1 0 0,0 0 0,-1 0-1,1 1 1,0-1 0,-1 0 0,1 0 0,0 0 0,0 1 0,-1-1 0,1 0 0,0 0 0,0 1-239,2 4 2648,-1-3-2450,0-1 1,0 0 0,1 0-1,-1 0 1,0-1 0,1 1-1,-1 0 1,1-1 0,-1 1-1,1-1 1,-1 1-199,13-1 221,0 0 0,1 0-1,4-3-220,15-1-129,6 2-476,56 1-6411,-92 0 7100,0 2 1,0-1-1,0 0 1,0 1-1,0 0 0,0 0 1,0 1-1,0-1-84,-2 1 231,0-1 0,0 1 0,-1-1 0,1 1 0,0 0-1,-1-1 1,1 1 0,-1 0 0,1 1 0,-1-1 0,0 0 0,1 0 0,-1 1 0,0-1 0,1 3-231,3 13 1274,0 0 0,2 10-1274,-2-9 227,0 0 0,4 9-227,-8-23 43,2 2-743,-1-1 1,1 0-1,0 1 0,0-2 0,0 2 700,-2-6-314,-1 0 0,1 0 0,-1 0 0,1 0 0,0-1 0,-1 1 0,1 0 0,0-1 0,-1 1 0,1 0 0,0-1 0,0 1 0,-1-1 0,1 1 0,0-1 0,0 0 0,0 1 0,0-1 0,-1 0 0,1 0-1,0 0 1,0 0 0,0 0 0,0 0 0,0 0 0,-1 0 0,1-1 0,0 1 0,0 0 0,0 0 0,-1-1 0,1 1 0,0-1 0,0 0 314,11-14-1498</inkml:trace>
  <inkml:trace contextRef="#ctx0" brushRef="#br0" timeOffset="1">365 19 16128,'-9'-18'5983,"9"18"-4671,0 0 128,0 0-288,0 0-864,0 0-128,9 4-3584,-2-1-1536,5 5 2497,-3-1 1215,3 3 960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46 8704,'0'-2'825,"-1"0"0,0 0 0,1 0 0,-1 0 1,0 0-1,0 0 0,0 0 0,0 0 0,0 1 0,0-1 0,0 0 1,-1 1-1,0-1-825,0 0 578,0 0 0,-1 0 0,1 0 0,-1 0 0,1 1 1,-1 0-1,1-1 0,-2 1-578,0 0 203,-1 0 0,0 0-1,0 0 1,1 1 0,-1 0 0,0 0 0,0 1 0,0-1 0,1 2 0,-3-1-203,1 2 110,0 0 1,0 0 0,0 1-1,0 0 1,0 0 0,1 1-1,-1 0 1,1 0 0,-5 6-111,6-6 11,1 0-1,-1 0 1,1 0 0,0 1 0,0-1-1,0 1 1,1 0 0,0 0 0,-1 0-1,1 1 1,1-1 0,-1 1-1,1 0-10,0-4-6,1 1-1,-1-1 0,1 0 0,0 1 1,0-1-1,0 1 0,1-1 0,-1 0 0,0 1 1,1-1-1,0 0 0,-1 0 0,1 1 0,0-1 1,0 0-1,1 0 0,-1 0 0,0 0 1,1-1-1,-1 1 0,1 0 0,1 1 7,1-1-56,0 1 0,0-2 0,1 1-1,-1 0 1,1-1 0,-1 0 0,1-1-1,-1 1 1,1-1 0,0-1 0,-1 1 0,1-1-1,0 0 1,0 0 0,-1-1 0,1 0 0,0 0-1,3-2 57,-1 1-409,0-1 0,0 0-1,0-1 1,0 0 0,0 0-1,-1-1 1,0-1 0,0 1-1,0-1 1,0 0 0,5-8 409,9-20-2630,-16 25 2122,1 2-1,0-1 0,0 0 0,0 1 0,1-1 509,-6 8 46,1 0-1,-1 0 0,0 0 0,0 0 0,0-1 0,0 1 0,0 0 0,1 0 0,-1 0 0,0 0 0,0 0 0,0 0 0,0 0 0,0 0 0,1 0 0,-1 0 0,0 0 0,0-1 0,0 1 0,0 0 0,1 0 0,-1 1 0,0-1 0,0 0 0,0 0 0,0 0 0,1 0 0,-1 0 0,0 0 1,0 0-1,0 0 0,0 0 0,1 0 0,-1 1 0,0-1 0,0 0 0,0 0 0,0 0 0,0 0 0,0 0 0,1 1 0,-1-1-45,2 9 1646,-1-7-1392,0 3 47,0-1-1,0 1 1,1 0-1,-1-1 1,1 1-1,0-1 1,0 0-1,0 1 1,1-1 0,-1-1-1,1 1 1,0 0-1,-1-1 1,1 0-1,0 0 1,0 0-1,1 0 1,-1-1-1,0 0 1,1 0-1,-1 0 1,1 0-1,2 0-300,-3-1 123,1 1 0,-1-2 0,1 1-1,0-1 1,-1 1 0,1-1 0,-1-1-1,1 1 1,0-1 0,-1 0 0,1 0 0,-1 0-1,1-1 1,-1 1 0,1-1 0,-1 0-1,0 0 1,0-1 0,2-1-123,-2 0-115,1 0 1,-1 0-1,0 0 0,0-1 1,0 1-1,0-1 1,-1 0-1,1 0 0,-1-1 1,0 1-1,0-1 0,0 1 1,-1-1-1,0 0 0,1-4 115,0 0-3000,-1 1-1,-1-1 0,1-5 3001,-1 12-1195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5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 13952,'-8'-21'4591,"7"21"2802,0 6-6000,2 16-1533,4 29 464,1 0 1,6 22-325,25 102-2708,-37-174 2654,4 15-994,0 0 0,0 0 1,1 0-1,2 2 1048,10 18-886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5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147 231 16639,'-8'-9'2050,"6"6"-1245,-1 0 0,1 0 0,0 0 0,0-1 0,0 1 0,0-1 1,-1-3-806,-1-1 586,0-1 212,0 1-1,0 0 0,-1 0 0,1 0 0,-2 1-797,5 5 27,0 0 0,0 1 1,-1-1-1,1 1 0,0-1 0,-1 1 1,1 0-1,-1 0 0,1 0 0,-1 0 1,0 0-1,1 0 0,-1 1 0,0-1 0,1 1 1,-1-1-1,0 1 0,0 0 0,1 0 1,-1 0-1,0 0 0,1 0 0,-1 1 1,0-1-1,-1 1-27,0 1-9,0 0-1,0 0 1,1 0 0,-1 0 0,0 1-1,1-1 1,-1 1 0,1 0 0,-1 0-1,1 0 1,0 0 0,0 1 0,0-1 0,1 1-1,-1 0 1,0 0 0,1-1 0,0 1-1,0 0 1,0 1 0,0-1 0,0 0-1,1 0 1,-1 1 0,1-1 0,0 4 9,0-7-21,0 1 0,0-1 0,0 0 0,1 1 0,-1-1 0,0 0 0,1 0 0,-1 1 0,1-1 0,-1 0 0,1 0 0,-1 0 0,1 0-1,0 0 1,0 0 0,-1 0 0,1 0 0,0 0 0,0 0 21,1 1-126,0-1-1,0 0 0,0 1 1,0-1-1,0 0 0,0-1 1,1 1-1,-1 0 0,0-1 127,6 1-716,0 0-1,-1-1 1,1-1 0,7 0 716,2-3-763,1 0 0,-1-1 1,1-1-1,-1-1 0,-1-1 1,1-2-1,6-4 763,-17 9 393,0 0-1,-1-1 1,0 0-1,2-1-392,16-17 3411,-23 23-3367,0 1 0,1 0 0,-1 0 0,1 0 0,-1 0 0,0 0 0,1 0 0,-1 0-1,0 0 1,1 0 0,-1 1 0,1-1 0,-1 0 0,0 0 0,1 0 0,-1 0 0,0 1 0,1-1 0,-1 0 0,0 1-1,1-1 1,-1 0 0,0 1 0,0-1 0,1 0 0,-1 1 0,0-1 0,0 1 0,1-1-44,10 21 143,-1-3-125,44 63 3,-46-68-31,4 1 369,-6-11 127,-6-3-466,1 0 0,-1 0 1,0 0-1,0 0 0,0 0 0,0 0 1,0 0-1,0-1 0,1 1 0,-1 0 1,0 0-1,0 0 0,0 0 0,0 0 1,0 0-1,0 0 0,0-1 0,0 1 1,0 0-1,1 0 0,-1 0 0,0 0 1,0-1-1,0 1 0,0 0 0,0 0 1,0 0-1,0 0 0,0-1 0,0 1 1,0 0-1,0 0 0,0 0 0,0 0 1,0-1-1,0 1 0,0 0-20,0-19 525,0-7-98,0 0 0,2-6-427,-1 23 9,0 0-1,1 0 0,0 1 0,0-1 1,0 1-1,1-1 0,0 1 0,1-3-8,1 1 11,0 1-1,0 0 0,0 0 0,1 1 0,0 0 0,1-2-10,-3 6-345,0 0 0,0 0 1,0 0-1,0 0 0,1 1 0,-1 0 0,1 1 0,-1-1 0,1 1 0,0 0 0,2 0 345,-6 2-148,0 0 44,0-1 0,0 1 0,0 0 0,0 0 1,1 0-1,-1 0 0,0 0 0,0 0 0,0 0 0,0 0 1,0 1 103,0 0-65,0 0 1,0-1-1,0 1 1,0 0-1,0 0 1,-1 1-1,1-1 1,0 0-1,0 0 1,-1 1-1,1 0 65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 14720,'-6'-9'4063,"5"7"-2278,2 3-235,1 2-1083,-1 0 1,0 0-1,0 0 0,0 0 1,0 0-1,1 3-467,11 38 645,17 41-645,-18-56 92,-1 1 0,-2 1-1,0 1 1,-1 0 0,0 6-92,-8-38 12,0 1 1,0 0-1,0 0 1,0 0-1,0-1 0,0 1 1,0 0-1,0 0 1,0 0-1,0-1 0,0 1 1,0 0-1,0 0 1,0 0-1,0-1 0,-1 1 1,1 0-1,0-1 1,0 1-1,-1 0 0,1 0 1,0-1-1,-1 1 1,1-1-1,-1 1 1,1 0-13,-1 0 19,0-1 0,0 1 0,0-1 1,0 0-1,0 1 0,1-1 1,-1 0-1,0 0 0,0 0 1,0 0-1,0 0 0,0 0 1,0 0-1,0 0 0,-1 0-19,-1-1 44,0 0 0,-1-1 0,1 1 0,0-1 0,-1 0 0,1 0 0,0 0 0,0-1 0,-1 0-44,2-1 19,-1 1-1,1 0 1,0-1 0,0 0-1,0 0 1,0 0 0,0 0-1,1 0 1,-1 0 0,1 0-1,0-1 1,0 1 0,0-1-1,0-2-18,0-3 12,0 0-1,0-1 1,1 1-1,0 0 1,0-1 0,1-1-12,0 5 8,0 1 1,1-1 0,-1 0 0,1 1-1,0-1 1,0 1 0,1 0 0,-1 0-1,1 0 1,0 0 0,0 1 0,1 0 0,-1 0-1,5-4-8,-1 0-185,0 0 0,1 2 0,0-1 0,1 1 0,-1 1-1,1 0 1,2-1 185,-9 6-107,2-1-105,1-1 0,-1 1 1,0 0-1,1 0 0,0 1 1,-1-1-1,1 1 1,-1 1-1,1-1 0,0 1 212,0 1-89,-1 1-1,0-1 1,0 1-1,0 0 1,1 1 89,-5-3-1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7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179 262 14848,'-35'15'6074,"2"-1"-3391,23-11-1413,8-1-1037,0-1 0,-1 0 1,1-1-1,0 1 0,-1 0 0,1-1 0,0 0 0,-1 0 0,1 0 1,0 0-1,-1 0 0,1-1 0,-1 1 0,1-1 0,-2-1-233,0 1 38,1 0 0,0-1 0,0 0-1,-1 0 1,1 0 0,0 0 0,0-1-1,0 0 1,1 0 0,-1 0 0,0 0-1,1 0 1,0-1 0,-1 0 0,1 1-1,0-1 1,0 0 0,1 0 0,-1-1-1,1 1 1,-1 0 0,1-1 0,0 1-1,0-1 1,0 0 0,0-4-38,1-1-2,0 1 0,0-1 0,0 0 0,1 0 0,0 1 0,0-1 0,0 0 1,1 1-1,1 0 0,0-4 2,-1 7-92,0-1 1,0 1-1,1 0 0,0 0 1,0 0-1,0 0 1,0 0-1,1 1 0,-1 0 1,1 0-1,0 0 1,0 1-1,0 0 0,5-3 92,-7 5-181,-1 1 105,0 0 1,-1 1-1,1-1 0,-1 1 1,1-1-1,0 1 0,-1-1 1,1 1-1,0 0 1,-1 0-1,1-1 0,0 1 1,-1 0-1,1 0 0,0 0 1,-1 0-1,1 0 0,0 0 1,0 0-1,-1 0 0,1 0 1,0 1-1,-1-1 0,1 0 1,0 0-1,-1 1 1,1-1 75,-1 1-61,1-1 1,-1 0 0,0 0 0,0 1 0,0-1 0,0 0 0,1 1 0,-1-1 0,0 0 0,0 0 0,0 1-1,0-1 1,0 0 0,0 1 0,1-1 0,-1 1 0,0-1 0,0 0 0,0 1 0,0-1 0,0 0 0,0 1 0,0-1-1,0 0 1,0 1 0,0-1 0,0 1 60,-5 12-878,-9 14 148,12-24 553,-14 21-324,12-20 452,0 1 0,1 0-1,0 0 1,0 0 0,-2 6 49,4-10-8,1 0 1,0 0-1,-1 0 0,1 0 0,0 0 1,0 0-1,0 0 0,0 0 1,-1-1-1,1 1 0,0 0 0,0 0 1,0 0-1,0 0 0,1 0 1,-1 0-1,0 0 0,0 0 0,0 0 1,1 0-1,-1 0 0,0 0 0,0 0 1,1 0-1,-1 0 0,1-1 1,-1 1-1,1 0 0,-1 0 0,1-1 1,-1 1-1,1 0 8,2 2-54,1 1 1,-1-1-1,1 0 0,-1-1 1,3 2 53,2 1-82,7 6-99,2-1 1,-1 0 0,15 4 180,53 16 203,-73-27-57,4 3 270,-4-2 778,1 0-1,-1-1 0,1-1 0,10 0-1193,-22-2 50,1 0-1,-1 0 1,1 0 0,-1 0-1,1 0 1,-1 0 0,1 0-1,-1 0 1,1 0 0,-1-1 0,1 1-1,-1 0 1,1 0 0,-1-1-1,0 1 1,1 0 0,-1-1-1,1 1 1,-1-1 0,0 1 0,1-1-1,-1 1 1,0-1 0,1 1-1,-1-1 1,0 1 0,0-1-1,1 1 1,-1-1 0,0 0 0,0 1-1,0-1 1,1 0 0,-1 1-1,0-1 1,0 0 0,0 1-1,0-1-49,0-3 56,0 0-1,-1 1 0,1-1 0,0 0 0,-1 1 0,0-2-55,0 2 10,-5-21-15,0 0 0,-2 0 0,0 2-1,-1-1 1,-1 1 0,-1 0 5,9 18-6,2 3-6,-1 0 0,1 0 1,-1 0-1,1 0 0,0 0 1,-1 0-1,1-1 1,0 1-1,-1 0 0,1 0 1,0 0-1,0-1 0,0 1 1,0 0-1,0 0 0,0 0 1,0-1-1,0 1 0,0 0 12,0 0-11,1 0 1,-1 0-1,0 1 0,1-1 0,-1 0 1,1 1-1,-1-1 0,1 0 0,-1 1 1,1-1-1,-1 1 0,1-1 0,-1 1 1,1-1-1,-1 1 0,1-1 0,0 1 1,-1 0-1,1-1 11,4 0-217,0-1 0,0 1 1,-1 1-1,1-1 0,0 1 0,1 1 217,-2-1-337,-4 0 316,14-1-1608,0 2 0,0 0 0,1 2-1,-1 0 1630,-10-2-159,-1 0 0,0 0-1,1 0 1,-1 1-1,1 0 1,-1 0-1,0 0 1,0 1-1,0-1 1,0 1-1,0 0 1,-1 0-1,1 0 1,0 1 0,-1-1-1,0 1 1,0 0-1,2 3 160,0 4 407,-1 1 0,1 0-1,-1 1 1,-1-1 0,0 1 0,0 0-1,-1 8-406,7 37 2049,24 100-661,-4-26-1229,-16-67 1209,-2 0 0,1 38-1368,-10-101 47,-1 0 1,0 1-1,0-1 1,0 1-1,0 0 1,0-1-1,0 1 1,0-1-1,-1 0 1,1 1-1,-1-1 1,0 1-1,1-1 1,-1 0-1,0 0 1,0 1-1,0-1 1,0 0-1,0 0 1,0 0-1,0 0 1,-2 1-48,3-3-1,-1 1 0,1-1 1,0 0-1,0 1 0,-1-1 1,1 0-1,0 1 0,-1-1 0,1 0 1,0 0-1,-1 0 0,1 1 1,0-1-1,-1 0 0,1 0 0,0 0 1,-1 0-1,1 0 0,-1 0 1,1 0-1,0 0 0,-1 0 0,1 0 1,0 0-1,-1 0 0,1 0 1,0-1-1,-1 1 0,1 0 1,-1-1-15,0 0 0,0 0 0,0 0 0,0 0 0,1-1 0,-1 1 0,0 0 0,1 0 0,-1-1 0,0 0 15,-6-17-253,2-1-1,-1 0 1,2 0-1,0-1 1,-2-19 253,3 19-285,1 6 85,-2-10-423,0 0 0,2 0 0,0-17 623,1-4-971,1-1 1,5-34 970,-1 50-201,2 1 1,0 0-1,1 1 1,1 0-1,8-20 201,-12 38 16,0 1-1,1 0 1,0 0 0,0 1-1,1-2-15,-4 7 82,1 1 0,-1 0 0,0 0 0,1 0 1,0 1-1,-1-1 0,1 1 0,0 0 0,0 0 0,0 0 0,0 0 0,0 1 0,0 0 0,3-1-82,-5 2 70,0 0 0,0-1 1,1 1-1,-1 0 1,0 0-1,0 0 0,1 1 1,-1-1-1,0 0 1,0 1-1,1-1 0,-1 1-70,0-1 43,-1 1 1,1-1-1,-1 1 0,1-1 0,-1 1 0,0-1 0,1 1 0,-1-1 0,1 1 0,-1-1 0,0 1 1,0 0-1,1-1 0,-1 1 0,0 0 0,0-1 0,1 1 0,-1 0 0,0-1 0,0 1 0,0 0 1,0 0-1,0-1 0,0 1 0,0 0 0,0 0 0,0-1 0,0 1 0,0 0 0,0-1 0,0 1 1,-1 1-44,0 4 189,-1 0 1,0-1 0,0 1 0,-1 0-1,1-1 1,-1 1 0,0-1 0,0 0 0,0-1-1,-1 1 1,0 0-190,-2 4 98,0 0-1,-5 10-97,10-19-88,-5 18 9,6-17 13,-1-1-1,1 1 1,0-1-1,0 1 0,0-1 1,0 1-1,0-1 0,0 1 1,0 0-1,0-1 0,0 1 1,0-1-1,0 1 1,1-1-1,-1 1 0,0-1 1,0 0-1,0 1 0,0-1 1,1 1-1,-1-1 1,0 1-1,0-1 0,0 0 1,1 1-1,-1-1 0,0 1 1,1-1-1,-1 0 0,0 0 1,1 1-1,-1-1 1,0 0-1,1 0 0,-1 1 1,0-1-1,1 0 0,-1 0 1,0 0-1,1 0 0,-1 0 1,1 0-1,-1 0 1,0 0 66,8 1-801,0 0 0,-1-1 0,1 0-1,0-1 1,0 0 801,24-8-480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57 13440,'-5'-13'4742,"-4"-4"-1740,1 3 176,7 13-2996,1 0 0,-1 0 0,0 0-1,0 0 1,0 0 0,0 0 0,0 0 0,0 1 0,1-1 0,-1 0-1,0 1 1,-1-1 0,1 1 0,0-1 0,0 1 0,0 0 0,0 0 0,0 0-1,0-1 1,0 1 0,0 0 0,0 1 0,-1-1-182,-2 1 85,0-1 0,1 2 0,-1-1 0,0 0 0,-2 3-85,3-2 2,0-1 0,1 1 0,-1 0 0,1 0 0,0 0 0,-1 0 0,1 1 0,0-1 0,0 1 0,0 0 0,0 0 0,0 0 0,1 0 0,-1 0 0,1 0 0,-1 1 1,1-1-1,0 1 0,0 0 0,0-1 0,0 1 0,1 0 0,-1-1 0,1 1 0,0 0 0,-1 0 0,1 0 0,1 0 0,-1-1 0,0 1 0,1 0 0,-1 0 0,1-1 0,0 1 0,0 0 0,0-1 0,0 1 0,0-1 0,1 1 0,-1-1 1,1 0-1,0 0 0,-1 0 0,1 0 0,0 0 0,0-1 0,2 3-2,-1-3 16,1 1-1,-1 0 1,0-1 0,1 0 0,-1 0-1,1-1 1,-1 1 0,1-1 0,-1 0-1,1 0 1,0-1 0,0 1 0,-1-1-1,1 0 1,0 0 0,-1-1 0,1 0-1,0 0 1,-1 0 0,1 0 0,-1-1-1,1 1-15,0-2-109,-1 0 0,0 0 0,1 0 0,-1 0-1,0-1 1,0 1 0,-1-1 0,1 0-1,-1 0 1,1-1 0,-1 1 0,1-3 109,0 1-1148,-1 0 0,0 0 1,-1 0-1,1 0 0,-1-1 0,1-3 1148,1-7-2170,0 4 1012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21 143 13696,'-13'-30'4426,"10"18"-2495,1-1-517,1 0 0,0 1 0,0-1 0,1 0 1,1 1-1,0-6-1414,1 11 7,1 11-60,1 10-13,-2 1 64,1 0-1,0 0 1,1 0 0,0 0 0,1-1-1,1 4 3,-4-14 1,0 1-1,0-1 0,0 0 0,1 0 0,-1 0 0,1-1 0,0 1 0,-1-1 1,1 0-1,0 0 0,0 0 0,1 0 0,-1-1 0,0 0 0,1 0 0,-1 0 1,1 0-1,-1-1 0,1 0 0,0 0 0,-1 0 0,18 1-54,0-1 1,0-1 53,-9 0-5,-11 0 12,0 0-1,0 0 1,0 0-1,0 0 1,-1 1 0,1-1-1,0 0 1,0 0-1,0 1 1,-1-1-1,1 1 1,0-1 0,0 1-1,-1-1 1,1 1-1,0 0 1,-1-1-1,1 1 1,-1 0 0,1 0-1,-1 0 1,1 0-1,-1-1 1,1 1-1,-1 0 1,1 0 0,-1 0-1,0 0 1,1 1-7,0 4-90,0 0 0,0 0 1,-1 0-1,1 0 0,-1 3 90,0-3-635,0 0 0,1-1 0,0 1-1,-1-1 1,1 1 0,1 0 635,-2-4-275,1-1 0,-1 1 0,1 0 0,0 0 0,0-1 0,0 1 0,-1-1 0,1 1 0,0-1 0,0 1 0,1-1 0,-1 0 1,0 1-1,0-1 0,0 0 0,1 0 0,-1 0 0,1 0 275,17 4-1078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38 424 14848,'-15'-17'4815,"15"17"-4712,-1 0 0,1-1 0,0 1 0,0 0 0,-1 0 0,1 0 0,0-1 0,0 1 0,0 0 0,0 0 0,-1-1 0,1 1 0,0 0 0,0 0 0,0-1 0,0 1-1,0 0 1,-1-1 0,1 1 0,0 0 0,0-1 0,0 1 0,0 0 0,0-1 0,0 1 0,0 0 0,0-1 0,0 1 0,0 0 0,0-1 0,0 1 0,0 0 0,0-1 0,0 1 0,0 0-1,0-1 1,1 1 0,-1 0 0,0-1 0,0 1 0,0 0 0,0-1 0,0 1 0,1 0 0,-1 0 0,0-1 0,0 1 0,0 0 0,1 0 0,-1-1-103,14-5 1515,-12 5-1410,90-28 652,-38 13-554,-52 15-203,-1 1-1,1-1 1,-1 1-1,1-1 1,-1 0-1,0 0 1,1 0-1,-1 0 1,0 0-1,1 0 1,-1 0-1,0 0 1,0-1-1,0 1 2,0 0-4,-1 0 1,0 0 0,1 0 0,-1 1 0,0-1 0,0 0 0,1 0 0,-1 0 0,0 0 0,0 0 0,0 1-1,0-1 1,0 0 0,0 0 0,0 0 0,0 0 0,0 0 0,-1 0 0,1 0 0,0 1 0,0-1 0,-1 0-1,1 0 1,0 0 0,0 1 0,-1-1 0,1 0 0,-1 0 0,1 1 0,-1-1 2,-3-5-28,1 0 1,-2 0-1,1 0 0,0 1 0,-1 0 1,0 1-1,0-1 0,0 1 1,-3-2 27,-9-7-23,-19-15 269,19 17 10,2-1-1,-1 0 1,2-2 0,-13-15-256,26 28 6,0 0 0,0 0-1,0 0 1,0 0 0,0-1 0,1 1-1,-1 0 1,0-1 0,1 1 0,-1-1-1,1 1 1,-1-1 0,1 0 0,-1 1-1,1-1 1,0 1 0,0-1 0,0 0-1,-1 1 1,1-1 0,0 0 0,1 1-1,-1-1 1,0 0 0,0 1 0,0-1-1,1 0 1,-1 1 0,1-1 0,-1 1-1,1-1 1,-1 1 0,1-1 0,0 1 0,-1 0-1,1-1 1,0 1 0,0-1-6,4-3 3,0 0 1,-1 1 0,1 0 0,1 0-1,-1 0 1,0 1 0,1 0-4,9-5-171,1 2 1,0 0 170,-6 1-688,1 2-1,0 0 0,0 0 1,0 2-1,0-1 0,0 2 1,0 0-1,2 1 689,-7 1-244,1 0 1,-1 1-1,5 2 244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202 293 15488,'-7'0'1934,"1"0"-192,0 0 0,1 0 0,-1 1 0,1 0 1,-3 1-1743,-12 1 2634,13-4-2515,0 0-1,0 0 0,0 0 1,1-1-1,-6-3-118,6 3 75,1-1 1,0 0-1,0-1 0,0 1 0,0-1 1,1-1-1,-1 1 0,1-1 0,0 0 1,0 0-1,0-1 0,0 1 0,1-1 1,0 0-1,0-1 0,0 1 0,0-1 1,-1-5-76,1 5 3,1 0 1,0 1 0,1-1 0,-1 0-1,1-1 1,-1-6-4,1 10-33,1 0 0,0-1 0,0 1 0,1-1 0,-1 1 0,1 0 0,-1-1 0,1 1 0,0 0 0,0 0 0,0-1 0,1 0 33,1 0-106,-1-1-1,1 1 0,0 0 0,0 0 1,0 0-1,0 0 0,1 1 1,0 0-1,-1 0 0,1 0 0,0 0 1,4-1 106,-5 2-148,0 1 0,1 0 0,-1 0 0,1 0 0,0 1 0,-1-1 0,1 1 0,0 1 0,-1-1 0,1 1 0,0-1 0,0 1 0,0 1 0,-1-1 0,1 1 1,2 0 147,-5 0-30,0-1 1,0 0 0,1 1 0,-1 0 0,0-1 0,0 1 0,0 0 0,0 0 0,1 0-1,-1 0 1,0 0 0,0 0 0,0 0 0,0 0 0,-1 0 0,1 1 0,0-1 0,0 1 0,0-1-1,-1 1 1,1-1 0,-1 1 0,1-1 0,-1 1 0,1 0 0,-1-1 0,0 1 0,1 0-1,-1-1 1,0 1 0,0 0 0,0 0 0,0-1 0,0 1 0,0 0 29,-1 2 93,0-1 0,0 0 0,0 0-1,0 0 1,0 0 0,0 0 0,-1 0 0,1-1 0,-1 1 0,1 0 0,-1-1-1,0 0 1,0 1-93,-4 4-968,0-1 1,-1 0-1,-3 3 968,9-8-3685,3-2 1402,8-6 1104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1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16 12160,'-1'-2'904,"-6"-8"3242,5 6-2002,4 4 272,-2 1-2295,1-1 0,-1 1 0,0-1 0,1 1 0,-1 0-1,0-1 1,0 1 0,1-1 0,-1 1 0,0 0 0,0-1 0,0 1 0,0 0 0,0-1 0,0 1 0,0 0 0,0 0-121,0 1 269,8 87 1052,5 51-1175,-8-111-179,-2-2-1180,0 0 0,-1 9 1213,-2-25-2005,-2-10 497,0-6-451,-1-8 104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25 14208,'-5'3'5279,"5"-3"-4127,-6 3 896,6-3 160,0 5-896,0-5-256,0 3-608,0-3-224,0 0-160,0 0-1248,0-8-480,0 2 832,9-19 480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1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 16639,'-24'-8'6144,"24"8"-4768,-2-3 224,2 3-160,0 0-864,0 0-160,5-3-256,-1 3-128,1-4 0,2 1-2304,-2 3-928,11 7 1600,-2 7 800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2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23 295 11776,'-2'1'434,"1"-1"1,-1 1 0,1 0 0,-1 0 0,1 0-1,-1 0 1,1 0 0,-1 0 0,1 0 0,-1 1-1,1-1 1,0 1 0,0 0-435,0-2 148,1 1 1,0-1-1,0 1 0,0-1 0,-1 1 0,1-1 1,0 1-1,0-1 0,0 1 0,0-1 0,0 1 1,0-1-1,0 1 0,0-1 0,0 1 0,0 0 1,0-1-1,0 1 0,0-1 0,0 1 1,0-1-1,0 1 0,0-1-148,1 2 235,-1-1 1,1 0 0,0 1-1,0-1 1,-1 0-1,1 0 1,0 0-1,0 0 1,0 0-1,0 0 1,0 0-1,1 1-235,6 4 232,1 0-1,-1 0 1,1-2-1,0 1 1,1-1-1,-1-1 1,0 0-1,1-1 1,1 0-232,3-1 66,-1 0 0,1-1 0,0 0 0,-1-2 0,1 0 0,4-3-66,-16 5 33,1-1-1,-1 0 0,1-1 1,-1 1-1,1 0 0,-1-1 1,1 0-1,-1 0 0,0 0 1,0 0-1,0 0 0,0-1 1,1 0-33,-2 2 16,-1-1 1,1 1-1,-1 0 1,1 0-1,0-1 1,-1 1-1,0 0 1,1-1-1,-1 1 1,1 0-1,-1-1 1,0 1-1,0-1 1,0 1-1,0-1 1,0 1-1,0-1 1,0 1-1,0 0 1,0-1-1,0 1 1,0-1-1,-1 1 1,1-1-1,-1 1 1,1 0-1,0-1 1,-1 1-1,0 0 1,1 0 0,-1 0-1,1-1 1,-2 1-17,-1-4-5,0 0 1,0 1 0,0 0-1,-1 0 1,0 0 0,1 1 0,-1 0-1,0 0 1,0 0 0,-2 0 4,-8-5 3,0 2 0,-8-2-3,12 5 10,1 0 0,-1-1 0,1 0-1,0-1 1,1-1 0,-1 0 0,0-1-10,8 6 6,0 0 1,0 0 0,0 0 0,0 0 0,0 0 0,0-1-1,0 1 1,0-1 0,0 1 0,0-1 0,1 1 0,-1-1 0,0 1-1,1-1 1,-1 0 0,1 0 0,-1 1 0,1-1 0,0 0 0,-1-2-7,1 2 15,1 0 0,-1-1 1,0 1-1,1 0 0,-1-1 1,1 1-1,-1 0 1,1 0-1,0-1 0,-1 1 1,1 0-1,0 0 0,0 0 1,1 0-16,4-8 87,0 1 0,1 1 0,0 0 1,0 0-1,6-4-87,-10 9 27,-1 1-15,13-13 131,1 1-1,0 0 0,0 2 1,5-3-143,-18 14-59,-1 0 1,0 0-1,0 1 0,0-1 1,0 0-1,1 1 0,-1 0 1,0 0-1,2 0 59,-3 0-175,0 0-1,0 0 0,-1 0 1,1 1-1,0-1 1,-1 0-1,1 1 0,0-1 1,-1 0-1,1 1 0,0-1 1,-1 1-1,1 0 1,0-1-1,-1 1 0,1 0 1,-1-1-1,1 1 1,-1 0-1,1 0 0,-1-1 1,0 1-1,1 0 0,-1 0 1,0 0-1,1 0 1,-1 0 175,4 13-1686,1 3 838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29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66 13952,'-13'-32'4591,"12"31"-4366,0 0 0,1-1-1,-1 1 1,1 0-1,-1-1 1,1 1 0,-1-1-1,1 1 1,0 0 0,0-1-1,-1 1 1,1-1-1,0 0 1,0 1 0,0-1-1,0 1 1,0-1-225,1-5 3605,0 27-3291,1 0-1,1 0 0,0 0 1,2 5-314,1 9 106,15 104 57,12 61-256,-28-183 86,-5-16 7,0 0 0,0 0 0,0 1 1,1-1-1,-1 0 0,0 1 0,0-1 0,1 0 0,-1 0 0,0 0 0,1 1 1,-1-1-1,0 0 0,0 0 0,1 0 0,-1 0 0,0 0 0,1 0 0,-1 0 1,0 0-1,1 0 0,-1 0 0,0 0 0,2-1-7,0 0 1,-1 0-1,1 0 0,-1 0 0,1-1 1,-1 1-1,1-1 0,-1 0 1,0 1-1,0-1 0,1 0 1,-1 0-1,0 0 7,69-123-491,-69 122 475,1 0-1,-1 1 1,0 0 0,1 0-1,0-1 1,-1 1 0,1 0-1,0 1 17,-2 0 2,0 1-1,1 0 0,-1 0 0,0 0 0,0 0 0,0 0 1,0 0-1,0 0 0,1-1 0,-1 1 0,0 0 0,0 0 0,0 0 1,1 0-1,-1 0 0,0 0 0,0 0 0,0 0 0,0 0 1,1 1-1,-1-1 0,0 0 0,0 0 0,0 0 0,0 0 1,1 0-1,-1 0 0,0 0 0,0 0 0,0 1 0,0-1-1,1 1 10,-1-1 0,0 1 0,1 0 0,-1 0-1,0 0 1,0 0 0,0-1 0,0 1 0,1 0 0,-1 0-1,0 0 1,0 0 0,0 0 0,0 0-10,-1 16 181,1 16 333,3 31-514,-2-55 2,0 0 1,0 0 0,1 0 0,0 0 0,0-1-1,1 1 1,-1-1 0,1 1 0,2 1-3,-5-9-177,0-1 0,1 1 0,-1 0 0,1 0 0,-1 0 0,1-1 0,0 1 0,-1 0 0,1-1 0,-1 1 0,1-1 0,0 1 0,-1-1 0,1 1 1,0-1-1,-1 0 0,1 1 0,0-1 0,0 0 0,-1 0 0,1 0 0,0 1 0,0-1 0,0 0 0,-1 0 0,1-1 0,0 1 0,0 0 0,-1 0 0,1 0 0,0-1 0,0 1 177,1-2-1058,1 1-1,-1-1 0,1 0 0,-1 0 0,0 0 1,1-1-1,-1 1 0,2-3 1059,7-12-1605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15 183 14848,'-15'-10'5535,"15"10"-4319,3 3 320,-3-3-160,3 10-672,0-3-64,3 16-320,-1-5-128,5 7-96,-4-4-96,-1-1 96,2-2-1056,-2-3-448,-1 0-2624,1-12-1119,-1 0 2559,4-14 1376</inkml:trace>
  <inkml:trace contextRef="#ctx0" brushRef="#br0" timeOffset="1">41 25 15104,'-11'-20'5631,"11"20"-4383,0-5-160,0 5-288,6 5-1888,-3-2-576,9 4 800,-1 0 416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0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60 455 15616,'0'0'5125,"0"0"-2960,0 0-405,0 0-48,0 0-502,-1-2-303,-6-14-344,0 3-521,1 0 0,1 0 0,0-1 1,0 1-1,1-2 0,-3-12-42,3-2 0,0-1 0,2 1 0,-1-24 0,3 39 19,1 1-1,-1-1 1,2 1-1,-1 0 1,1 0-1,1 0 1,2-8-19,-4 17-26,0-1 0,1 1 1,-1 0-1,1 0 0,0 0 0,0 0 0,0 0 1,0 1-1,1-1 0,-1 1 0,1 0 1,0 0-1,-1 0 0,1 0 0,0 1 0,0 0 1,0-1-1,0 1 0,1 1 0,-1-1 1,0 1-1,2-1 26,-1 1-393,0 0 0,1 0 1,-1 1-1,1-1 0,-1 1 1,0 0-1,1 1 0,-1 0 1,1 0 392,-3-1-704,-1 1 0,1 0-1,0 0 1,0 0 0,0 0 0,0 0 0,-1 0 0,1 1 0,0-1 0,-1 1 0,1 0 0,-1-1 0,1 1 0,-1 0 0,0 0 0,0 0-1,0 1 1,1-1 0,-1 2 704,8 19-4922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6 337 15872,'-5'0'5887,"5"0"-4575,21 0 128,-16 0-224,23-3-640,-7 0-64,21-2-736,-10 2-288,6-1 224,-4 1-3680,-5 3-1535,-4 0 2783,-1 3 1344</inkml:trace>
  <inkml:trace contextRef="#ctx0" brushRef="#br0" timeOffset="1">402 33 15360,'-8'-25'5966,"5"17"-575,7 23-4338,-1 5-908,0 0 1,-1 1-1,-1-1 1,-1 1 0,0 14-146,0-16 40,2 189-568,3-74-4544,-5-132 4785,0-1-1,0 1 1,0-1 0,0 1-1,0-1 1,0 1 0,1-1-1,-1 1 1,0-1 0,1 1-1,-1-1 1,1 0 0,-1 1-1,1-1 1,-1 0 0,2 1 287,4-6-902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14720,'-2'0'5439,"2"0"-4223,26 7 512,-20-4-128,15-3-416,-2 0 32,13-3-576,-5-1-128,6 1-320,-6-2-704,-6 2-192,-3 1-4256,-6 12-1823,-3-3 3455,-1 11 1664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 12288,'-21'-5'4575,"14"10"-3583,4-2 1088,3-3 192,0 0-800,0 0-256,12 3-544,-3-3-96,12 0-352,-3 0-64,3 0 32,-3 0-256,0 0 0,-3 0-3168,0 4-1408,-3-1 2337,2 4 1151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 13824,'-9'-15'5183,"9"15"-4031,3 0 320,-3 0-128,3 7-416,0 1-64,0 9-352,-3 1-160,0 15-192,0-5-64,3 8 32,0-3-160,0-5-32,-1-3-1888,2-7-768,-1-5 1376,6-13 672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1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 11008,'-34'3'4128,"30"0"-3200,8-3 991,4 5 225,6 2-448,15-1-32,7-1-416,13-2-128,8-6-608,10-5-96,3 1 0,0 4-160,-26 3 0,-6 0-1472,3 3-672,-9 1 832,2 7 480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13696,'-6'-3'5183,"6"3"-4031,12 14-320,-10-11-448,11 5-2784,-5-5-1087,11 4 1759,-4 1 832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 13824,'-12'-9'4511,"11"9"-4363,1-1 0,0 1-1,-1 0 1,1 0 0,-1 0-1,1 0 1,-1-1-1,1 1 1,0 0 0,-1 0-1,1 0 1,-1 0 0,1 0-1,-1 0 1,1 0-1,-1 1 1,1-1 0,0 0-1,-1 0 1,1 0 0,-1 1-1,1-1 1,0 0-1,-1 0 1,1 1 0,-1-1-1,1 1 1,0-1-1,-1 0 1,1 1 0,0-1-1,0 1 1,-1-1 0,1 1-1,0-1 1,0 1-1,-1-1 1,1 1 0,0 0-148,-5 19 1286,5-19-1343,-2 8 82,1 0 0,1 0 0,-1 0 0,1 0 0,0 0 0,1 1 0,0-1-1,0 0-24,-1-5 28,1 0 0,-1-1 0,1 1 0,0 0 0,0 0 0,0-1 0,0 1 0,1-1 0,-1 1 0,1-1 0,0 0 0,-1 0 0,1 0 0,0 0 0,0 0 0,0 0 0,1-1 0,-1 1 0,1 0-28,-2-3 24,1 1 0,-1 0 0,1-1 1,-1 1-1,1-1 0,-1 0 0,1 0 1,-1 0-1,1 0 0,0 0 0,-1 0 1,1 0-1,-1 0 0,1-1 0,-1 0 1,1 1-1,-1-1 0,1 0-24,4-3 112,0 1 0,0-2 0,3-2-112,-9 6 1,69-60-102,-68 60 80,1-1 1,-1 1 0,0 0 0,1 0 0,-1 0 0,1 0 0,-1 0 0,1 1 0,-1-1-1,2 0 21,-2 1-2,-1 0 0,0 0-1,0 0 1,1 0-1,-1 0 1,0 0 0,0 0-1,1 0 1,-1 0 0,0 1-1,0-1 1,1 0-1,-1 0 1,0 0 0,0 0-1,0 1 1,1-1-1,-1 0 1,0 0 0,0 1-1,0-1 1,0 0-1,1 1 3,1 12 59,-2 7-299,1 63 976,0-71-1779,0 0 0,0 0-1,1 0 1,0 0 0,2 6 1043,-3-16-538,-1-1 0,1 1 0,0 0-1,-1-1 1,1 1 0,0-1-1,0 1 1,-1-1 0,1 1 0,0-1-1,0 0 1,0 1 0,1-1 0,-1 0 538,9 1-1536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36 10240,'-17'-5'5872,"17"5"-5696,-1 0 1,1 0-1,0 0 0,0 0 1,0 0-1,-1 0 1,1 0-1,0 0 0,0 0 1,-1 0-1,1 0 1,0 0-1,0 0 1,-1 0-1,1 1 0,0-1 1,0 0-1,0 0 1,-1 0-1,1 1 0,0-1 1,0 0-1,0 0 1,0 1-1,-1-1 1,1 0-177,0 1 187,0 0 1,0 0-1,0-1 1,0 1-1,0 0 1,0 0-1,0-1 1,0 1-1,1 0 1,-1 0-1,0-1 1,0 1-1,0 0 1,1-1-1,-1 1 1,0 0-1,1-1 1,-1 1-188,12 23 391,2-2 1,-1 0-1,2 0 0,14 14-391,-28-34 24,12 16 56,-5-7-33,-1-1-1,1 0 0,0-1 0,1 0 0,-1-1 1,5 3-47,-13-11 12,1 1 0,0-1 0,-1 0 1,1 0-1,0 1 0,-1-1 0,1 0 1,0 0-1,-1 0 0,1 0 0,0 0 1,-1 0-1,1 0 0,0 0 1,0 0-1,-1 0 0,1-1 0,0 1 1,-1 0-1,1-1 0,0 1 0,-1-1-12,2 0 21,-1 0-1,0 0 1,0 0-1,0-1 0,0 1 1,0 0-1,0-1 0,-1 1 1,1-1-1,0 0 1,0 0-21,1-4 4,0 0 1,-1 0 0,1 0 0,-1 0 0,0 0 0,0-1 0,0 0-5,1-31-774,-3-36 774,1 26-1034,0 46 755,0 0 0,0 1 0,0-1 0,0 1 0,0-1 0,0 1 0,0-1 0,0 0 0,1 1 0,-1-1 0,0 1 1,1-1-1,-1 1 0,1 0 0,0-1 0,-1 1 0,1 0 0,0-1 279,0 2-318,-1-1 0,1 1 1,0-1-1,0 1 0,0-1 0,0 1 1,0 0-1,0-1 0,0 1 0,0 0 1,0 0-1,0 0 0,0 0 0,0 0 1,0 0-1,0 0 0,0 1 0,0-1 1,0 0-1,0 1 318,17 7-1792,10 10 907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53 14464,'-2'-13'5465,"-3"-6"335,4 18-5628,1 0 0,-1-1 0,0 1 0,1 0 0,-1 0 0,0 0 0,0 0 0,1 0 0,-1 0 0,0 0-1,0 0 1,0 0 0,0 1 0,0-1 0,0 0 0,0 1 0,0-1 0,0 1 0,-1-1-172,-3 0 47,0 0-1,1 1 1,-1-1-1,0 1 0,0 0 1,0 1-1,1 0 1,-1 0-1,0 0 0,0 1 1,1-1-1,-1 2 0,-2 1-46,0 0-1,1 0 0,-1 1-1,1 0 1,0 1 0,0-1-1,0 2 1,0-1-1,-2 5 2,7-10 6,1 0-1,-1 0 0,0 0 1,0 1-1,0-1 0,0 0 1,1 1-1,-1-1 0,1 1 1,-1-1-1,1 1 0,-1 0 1,1-1-1,-1 1 0,1 0 1,0-1-1,0 1 0,0 0 1,0-1-1,0 1 0,0 0 1,0-1-1,0 1 0,0 0 1,0 0-1,1-1 0,-1 1 1,1-1-1,-1 1 0,1 0 1,-1-1-1,1 1 0,0-1 1,-1 0-1,2 2-5,0-1-14,0 0 0,0 1 0,0-2-1,0 1 1,0 0 0,0 0 0,1-1 0,-1 0 0,0 1-1,1-1 1,-1 0 0,1-1 0,-1 1 0,1-1 0,0 1-1,-1-1 1,1 0 0,-1 0 0,3-1 14,7-1 78,-1-1 0,0-1 0,11-4-78,-8 2-2,1-1-312,-12 5 194,1 0 1,0 0-1,1 1 1,-1 0-1,3-1 120,-6 2-221,0 0 1,1 0-1,-1 0 0,0 0 0,0 0 0,0 1 0,0-1 0,1 1 0,-1-1 1,0 1-1,0-1 0,0 1 0,0 0 0,0 0 0,0-1 0,0 1 1,0 0-1,0 0 0,0 1 0,-1-1 0,1 0 0,0 1 221,20 38-16826,-14-28 12469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3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43 141 13440,'-11'-43'6383,"-3"-7"-569,11 39-4753,-1 0 0,0 1 0,-2-4-1061,6 13-26,1 4-33,36 64-661,-17-32-1034,11 27 1754,-27-53-77,-3-7 76,0-1-1,0 1 1,0 0 0,-1-1 0,1 1 0,0 0 0,-1 0-1,1 0 1,-1 0 0,1 0 0,-1 0 0,0 0 1,0-2 2,0 1 0,0-1 1,0 0-1,0 0 0,0 0 1,0 0-1,0 0 0,0 1 0,0-1 1,0 0-1,0 0 0,0 0 1,0 0-1,0 1 0,0-1 0,0 0 1,0 0-1,0 0 0,0 0 1,0 0-1,0 1 0,0-1 0,0 0 1,0 0-1,-1 0 0,1 0 1,0 0-1,0 0 0,0 0 1,0 1-1,0-1 0,0 0 0,0 0 1,-1 0-1,1 0 0,0 0 1,0 0-3,0 0 10,0 0 0,-1-1-1,1 1 1,0 0 0,0 0 0,-1 0 0,1-1 0,0 1 0,0 0 0,-1-1 0,1 1 0,0 0 0,0 0 0,0-1 0,0 1 0,-1 0 0,1-1 0,0 1 0,0-1 0,0 1 0,0 0 0,0-1-10,-2-5 63,1 1 0,0-1 0,0 0 0,1 1 1,-1-1-1,1 0 0,0 0 0,0 0 0,0 0 0,1 0 0,0 1 1,0-1-1,0 0 0,0 1 0,0-1 0,1 1 0,0-1 0,0 1 1,2-4-64,-2 3-144,1 0 0,1 1 1,-1 0-1,0 0 0,1 1 1,0-1-1,0 1 0,0 0 1,0 0-1,0 0 0,1 1 1,-1 0-1,1 0 0,-1 1 1,1 0-1,0 0 0,3-1 144,-7 3-107,4-2-504,1 1-1,0 0 1,0 0-1,0 0 1,0 1-1,5 1 612,-8 0-136,0 0 0,0 1 0,0 0 0,-1-1 0,1 1 0,0 1 136</inkml:trace>
  <inkml:trace contextRef="#ctx0" brushRef="#br0" timeOffset="1">401 34 14208,'-9'-26'5279,"9"26"-4127,-2 0 832,2 0 32,0 8-832,0-2-192,2 19-544,1-3-128,3 9-192,-3-2-96,0 3 0,1-6-832,-2-6-320,1-2-3232,0-13-1471,0-2 3007,3-11 1408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4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15 13696,'-14'-15'5183,"14"15"-4031,-6 5-544,6-5-448,0 3-288,0-3 64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89 12800,'-18'-27'8031,"18"26"-7716,0 1 0,-1-1 0,1 1 0,-1-1 0,1 1 0,0 0 0,-1-1 0,1 1 0,-1 0 0,1-1 0,-1 1 0,1 0 0,-1 0 0,0-1-315,-11 1 1548,9 0-1276,-2 1-150,0 0 1,-1 0 0,1 0-1,0 1 1,0-1 0,0 2-1,0-1 1,0 1 0,-3 2-123,6-4-12,1 1 0,-1-1-1,0 1 1,1-1 0,-1 1 0,1 0 0,-1 0 0,1 0-1,0 0 1,0 0 0,-1 0 0,1 1 12,1-1 0,-1-1 0,1 1-1,-1-1 1,1 1 0,0-1 0,0 1 0,0-1 0,0 1-1,-1 0 1,1-1 0,1 1 0,-1-1 0,0 1-1,0-1 1,0 1 0,1-1 0,-1 1 0,0-1 0,1 1-1,-1-1 1,1 1 0,0 0-5,0 0 0,-1-1 0,1 1-1,0-1 1,0 1 0,0-1 0,0 0 0,0 1-1,0-1 1,0 0 0,0 0 0,0 0 0,0 0-1,1 0 1,-1-1 0,0 1 0,0 0 0,1-1-1,0 1 6,1 0 3,0-1 0,-1 0 0,1 0 0,0 0 1,0 0-1,0 0 0,-1-1 0,1 0 0,2 0-3,5-4 20,0 0 1,-1 0-1,1-2 1,7-6-21,2-6 10,-15 14-32,-1 1-1,1 0 0,0 1 1,4-3 22,-7 5-5,-1 1 0,0 0 0,1 0 0,-1 0-1,1 0 1,-1 0 0,0 0 0,1 0 0,-1 0 0,1 0 0,-1 0 0,1 0 0,-1 0 0,0 0 0,1 1 0,-1-1-1,0 0 1,1 0 0,-1 1 0,1-1 0,-1 0 0,0 1 0,0-1 0,1 0 0,-1 1 0,0-1 0,1 0 0,-1 1 0,0-1-1,0 1 1,1-1 5,7 20-142,-5-12 20,0-2-164,0-1 0,0 0-1,1 0 1,-1-1 0,1 1-1,0-1 1,-1 0-1,1-1 1,1 1 0,-1-1-1,0 0 1,1 0-1,2 1 287,-3-2-429,1 0 0,-1-1 0,0 0 0,0 0 0,0 0 0,1 0 0,-1-1 0,0 0-1,0 0 1,1-1 0,-1 1 0,0-1 0,0-1 0,0 1 0,3-2 429,-5 2 113,0 0 1,-1 0-1,1 0 0,-1 0 1,1-1-1,-1 1 1,1-1-1,-1 1 0,1-1 1,-1 0-1,0 0 1,0 0-1,0 0 1,0 0-1,0 0 0,0 0 1,0 0-1,0 0 1,-1-1-1,1 1 0,0 0 1,-1-1-1,0 1 1,1-1-1,-1 1 0,0-1 1,0 1-1,0 0 1,0-3-114,-1-7 1081,-1 0 1,0 1-1,0-1 1,-1 1-1,-3-10-1081,-2-7 920,8 28-918,0 0 1,0 0 0,0 0 0,0-1 0,0 1 0,0 0 0,0 0 0,0 0 0,0 0-1,0 0 1,0 0 0,0 0 0,0-1 0,0 1 0,0 0 0,0 0 0,0 0 0,0 0 0,0 0-1,0 0 1,0 0 0,1-1 0,-1 1 0,0 0 0,0 0 0,0 0 0,0 0 0,0 0-1,0 0 1,0 0 0,0 0 0,0 0 0,0 0 0,0-1 0,0 1 0,0 0 0,0 0 0,1 0-1,-1 0 1,0 0 0,0 0 0,0 0-3,6 1 63,12 6-30,-6-2-5,24 5 145,1-2 0,13 0-173,-47-8 17,0 0 0,0 1 0,0 0-1,0-1 1,0 2 0,0-1-1,0 0 1,0 1 0,0 0-1,0 0 1,0 0 0,-1 0 0,1 1-1,0-1 1,-1 1 0,0 0-1,1 0 1,-1 0 0,0 0-1,0 1 1,0-1 0,-1 1-1,2 3-16,3 10 200,-4-9-1369,1 0 0,0 0 0,3 5 1169,-5-11-445,0-1 0,0 1 1,0 0-1,0 0 1,1-1-1,-1 1 1,0-1-1,1 1 0,-1-1 1,1 0-1,-1 0 1,1 0-1,-1 0 1,1 0-1,-1 0 0,1 0 445,12 0-1056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54 14336,'-8'-36'4655,"8"35"-4468,0 1 0,0-1 1,-1 0-1,1 1 0,0-1 0,0 0 0,0 1 0,0-1 0,0 0 0,0 1 0,0-1 0,0 0 0,0 1 0,0-1 0,0 0 0,1 1 0,-1-1 0,0 0 0,0 1 0,0-1 0,1 0 0,-1 1 0,0-1-187,0 1 102,1-1-1,-1 1 1,0 0-1,0 0 1,0 0-1,1 0 1,-1 0-1,0 0 1,0 0 0,1 0-1,-1 0 1,0 0-1,0-1 1,0 1-1,1 0 1,-1 1-1,0-1 1,0 0-1,0 0 1,1 0 0,-1 0-1,0 0 1,0 0-1,0 0 1,1 0-1,-1 0 1,0 1-1,0-1 1,0 0-1,1 0 1,-1 0 0,0 1-1,0-1 1,0 0-1,0 0-101,3 5 166,0-1 0,-1 1-1,0 0 1,1 0 0,-2 0-1,1 0 1,0 1 0,0 3-166,9 51 234,-10-54-189,6 51 94,1 49-139,-5-57-560,0 7-4698,-2 0-1,-2 29 5259,-2-62-971</inkml:trace>
  <inkml:trace contextRef="#ctx0" brushRef="#br0" timeOffset="1">16 418 15744,'-15'-18'5887,"15"18"-4575,3-3 320,-3 3-96,12 0-800,-3 0-128,18 0-384,-6 0-96,15 0-64,-10 0-896,4-4-320,-3 4 576,-3 4 352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4 277 12288,'0'0'158,"0"0"1,0 0-1,0 0 0,-1 0 1,1 0-1,0 0 1,0 0-1,0 0 1,0 0-1,0 0 1,0 0-1,0 0 1,-1 0-1,1 0 0,0 0 1,0 0-1,0 0 1,0 0-1,0 0 1,0 0-1,0 0 1,0 0-1,-1 0 0,1 0 1,0 0-1,0 1 1,0-1-1,0 0 1,0 0-1,0 0 1,0 0-1,0 0 1,0 0-1,0 1 0,0-1 1,0 0-1,0 0 1,0 0-1,-1 0 1,1 0-1,0 1 1,0-1-1,0 0 1,0 0-159,4 7 3506,8 8-1697,-8-12-1715,-1-1 0,1 1-1,-1-1 1,1 0 0,0 0-1,0 0 1,0-1 0,0 0-1,0 0 1,0 0 0,1 0-94,7 0 124,0-1 0,0-1 0,2 0-124,-3-1 68,0 0 1,0-1-1,0-1 1,0 0-1,0-1 1,2-2-69,-9 4 17,0 1 0,0-1 1,0 0-1,3-3-17,-6 5 9,0 0 1,1 0-1,-1 0 1,-1-1-1,1 1 1,0 0-1,0-1 1,0 1-1,0-1 1,-1 1-1,1-1 1,0 1-1,-1-1 1,1 0-1,-1 1 1,0-1-1,1 0 1,-1 0-10,0-1 13,0 1 0,0-1 1,0 1-1,-1-1 1,1 1-1,-1-1 1,1 1-1,-1-1 1,0 1-1,0 0 1,1-1-1,-1 1 0,-1 0 1,1 0-1,-1-2-13,-1-2-3,-1 0-1,-1 1 0,1-1 0,-2 0 4,-4-4-10,0 1 0,-1 0 0,-2 0 10,7 5 76,-1-1-1,1 0 1,0 0 0,0-1-1,0 0 1,1 0 0,-1-1-1,1 0 1,-3-5-76,8 12 6,0-1 0,-1 1 0,1-1 0,0 0 0,0 1 0,-1-1-1,1 1 1,0-1 0,0 0 0,0 1 0,0-1 0,0 0 0,0 1 0,0-1 0,0 1 0,0-1 0,0 0 0,0 1 0,0-1 0,0 0 0,0 1 0,1-1 0,-1 0 0,0 1-6,1-2 9,-1 1 1,1-1-1,0 1 1,0 0 0,-1 0-1,1-1 1,0 1-1,0 0 1,0 0-1,0 0-9,4-4 38,1 1-1,-1 0 1,6-2-38,-8 4 11,0 0 68,10-6-357,0 1 0,4-1 278,-13 7-189,-1 0 0,0 0 1,1 0-1,-1 0 0,0 1 0,1 0 0,-1 0 0,0 0 1,1 1-1,-1-1 0,3 2 189,4 6-315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32 13440,'-6'-8'2746,"-1"0"1,-1 0-1,-1 0-2746,6 8 2972,-2 9-1554,4-5-1318,0 1 1,0-1 0,0 1-1,0-1 1,1 1 0,-1 0 0,1-1-1,0 1 1,0 0 0,1-1-1,-1 1 1,1 0 0,0 0-101,0 2 41,1 0 0,0 0 0,0-1 0,0 1 0,1-1 0,-1 1 0,1-1 0,2 3-41,-1-2 58,0-1 0,0 0 0,1 0 0,-1 0 0,1-1 0,0 0-1,0 0 1,0-1 0,1 0 0,-1 0 0,1 0 0,0-1 0,-1 0 0,1-1 0,4 1-58,-7-2-4,1-1-1,0 0 1,-1 0-1,1 0 1,0-1-1,-1 1 1,1-1-1,-1 0 1,1-1-1,-1 1 1,1-1-1,-1 0 1,1 0-1,-1 0 1,0-1-1,0 0 1,0 0-1,0 0 1,0 0-1,-1 0 1,1-1-1,-1 1 1,1-1-1,-1 0 1,0 0-1,0-1 1,0 1-1,-1 0 1,1-1-1,-1 1 1,0-1-1,0 0 5,1-9-464,-2 13 445,0 1 0,0 0 0,0-1 0,0 1 0,0 0-1,0-1 1,0 1 0,0-1 0,0 1 0,0 0 0,0-1 0,0 1 0,0 0 0,0-1 0,0 1 0,-1 0 0,1 0 0,0-1 0,0 1 0,0 0 0,0-1 0,0 1-1,-1 0 1,1 0 0,0-1 0,0 1 0,0 0 0,-1 0 0,1 0 0,0-1 0,0 1 0,0 0 0,-1 0 19,1 0-11,0 0 1,0 0-1,-1 1 1,1-1-1,0 0 1,0 0 0,0 0-1,-1 0 1,1 1-1,0-1 1,0 0-1,0 0 1,0 1-1,-1-1 1,1 0-1,0 0 1,0 1-1,0-1 1,0 0-1,0 1 1,0-1-1,0 0 1,0 1 0,-1-1-1,1 0 1,0 1-1,0-1 1,0 0-1,0 1 1,0-1-1,0 0 1,0 0-1,1 1 11,0 17-155,6 13 147,0 0 1,2-1 0,5 13 7,-4-15 78,-1 1-1,-1 0 0,-1 1 1,1 11-78,-6-21 198,-1 0 0,0 0 1,-1 0-1,0 0 0,-3 16-198,2-26 60,0 1 0,-1 0 0,-1-1 0,1 1 0,-1-1 0,0 0 0,-1-1 0,0 1 0,0-1 0,-1 0 0,1 0 0,-1 0 0,-1-1 0,1 0-1,-1-1 1,0 0 0,-1 0 0,1 0 0,-1-1 0,0 0 0,-6 3-60,5-4 39,0 0 1,0 0-1,0-1 0,0-1 0,-8 3-39,13-5-55,-1 0 1,1-1-1,0 0 0,0 1 0,-1-1 0,1-1 0,0 1 1,0-1-1,0 1 0,0-1 0,-1-1 0,1 1 0,0 0 1,0-1-1,0 0 0,1 0 0,-2-1 55,3 2-193,0 0 1,0 0-1,0 0 0,0 0 0,0 0 0,1 0 1,-1-1-1,0 1 0,0 0 0,1-1 0,-1 1 0,1-1 1,-1 1-1,1-1 0,-1 1 0,1-1 0,0 1 1,-1-1-1,1 1 0,0-1 0,0 0 0,0 1 1,0-1-1,0 1 0,0-1 0,0 0 0,1 1 1,-1-1-1,0 1 0,1-1 0,-1 1 0,1-1 1,-1 1-1,1-1 0,0 1 193,2-8-1321,1 1 0,0 0 0,1 0 0,0 0 0,2-2 1321,-1 2-198,18-28-1322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1.9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275 54 12544,'-10'-8'2647,"-1"-1"0,2 1 0,-1-2-2647,9 9 611,-1-1 1,0 1 0,0-1-1,1 1 1,-1 0-1,0-1 1,0 1 0,-1 0-1,0 0-611,-1-1 308,0 1 0,-1 0-1,1 0 1,0 1 0,-1-1-1,1 1 1,-2 0-308,-2 1 76,0-1 0,0 2 0,1-1 0,-1 1 0,0 0-1,1 0 1,0 1 0,-1 0 0,1 1 0,1 0 0,-7 4-76,5-3 16,1 0-1,0 1 1,0 0 0,0 0 0,1 1-1,0 0 1,0 0 0,1 0-1,0 1 1,-1 1-16,4-6-3,0 1 0,0 0 0,1-1 0,-1 1 0,1 0 0,0 0 0,0 0 1,1 0-1,-1 0 0,1 0 0,-1 1 0,1-1 0,1 0 0,-1 0 0,1 0 0,-1 0 0,1 0 0,0 0 0,0 0 0,1 0 0,-1 0 0,1 0 3,1 0 1,0 0 0,0 0 0,0 0 0,0 0 0,1-1 0,-1 1 0,1-1 0,0 0 0,0 0 0,0 0 0,0 0 0,1-1 0,-1 1 0,1-1 0,0-1 0,-1 1 0,4 0-1,0 0 1,1 0 0,0 0 1,0-1-1,0 0 0,0-1 0,0 0 0,0-1 0,0 1 1,0-2-1,0 1 0,5-3-1,-10 3 8,1 0 0,0-1 0,-1 0 0,1 0 0,-1 0-1,0-1 1,0 1 0,0-1 0,0 0 0,0 0 0,0 0 0,-1-1 0,0 1 0,0-1-1,0 0 1,0 0 0,0 0 0,-1 0 0,1-1 0,-1 1 0,0-1 0,-1 1-8,1-4-157,0 1 0,0-1 1,-1 1-1,0-1 0,0 1 0,-1-1 1,0 0-1,-1 1 0,0-1 1,0 0-1,0 1 0,-1-1 1,-1-1 156,3 7-329,-1 1 1,0-1 0,0 1 0,0-1-1,0 1 1,0-1 0,0 1 0,0 0-1,0 0 1,-1-1 0,1 1 0,0 0-1,-1 0 329,2 1-336,-1-1 0,0 1 0,1 0 0,-1-1 0,1 1 1,-1 0-1,0-1 0,1 1 0,-1 0 0,0 0 0,1 0 0,-1 0 0,0 0 0,1 0 0,-1 0 0,0 0 0,1 0 0,-1 0 0,0 0 0,0 0 0,1 0 0,-1 1 0,0-1 0,1 0 0,-1 0 0,1 1 0,-1-1 0,0 0 0,1 1 0,-1 0 336,0-1-224,1 1 0,0-1 0,-1 0 0,1 1 0,0-1 0,0 1 0,-1-1 0,1 1 0,0-1 0,0 1 0,-1-1 0,1 1 0,0-1 0,0 1 0,0 0 0,0-1 0,0 1 0,0-1 224,2 11-2138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24 198 14720,'-7'-4'1987,"6"3"-1421,0 0 0,0 0 0,-1 0 0,1 1 0,0-1 0,-1 1 0,1-1 0,0 1 0,-1 0 0,1 0 0,-1-1-566,16 9 3488,0-6-3298,0 0 1,0-1 0,0-1 0,8-1-191,7 0 143,-28 1-133,0 0 0,0 0 0,-1 0 0,1 0 0,0 0 0,-1 0 0,1 0 0,0 0 0,0-1 0,-1 1 1,1 0-1,0 0 0,-1-1 0,1 1 0,0-1 0,-1 1 0,1-1 0,-1 1 0,1-1 0,0 0-10,-1 0 2,0 1 1,0-1-1,0 1 1,0-1-1,0 0 1,0 1-1,0-1 1,0 1-1,-1-1 1,1 1-1,0-1 1,0 1-1,0-1 0,0 1 1,-1-1-1,1 1 1,0-1-1,0 1 1,-1-1-1,1 1 1,0-1-1,-1 1 1,1 0-1,0-1 1,-1 1-1,1 0 1,-1-1-1,1 1 1,0 0-1,-1 0 0,1 0-2,-8-6-30,1 0-1,-1 1 1,-3-1 30,5 3 84,0-1 1,0 0 0,1 0-1,-1 0 1,1-1-1,-3-2-84,8 6 21,-1 0 0,0 0-1,0 0 1,1 0-1,-1 0 1,0-1 0,1 1-1,-1 0 1,1 0 0,-1 0-1,1-1 1,0 1-1,-1 0 1,1-1 0,0 1-1,0 0 1,-1-1-1,1 1 1,0-1 0,0 1-1,0-1-20,0 0 15,1 0 0,-1-1 0,1 1 1,-1 0-1,1-1 0,0 1 0,-1 0 0,1 0 0,0 0 0,0 0 0,1-2-15,2-2-64,-1 1 0,1 0 0,0 0-1,0 1 1,0 0 0,1-1 0,-1 2 0,5-4 64,-1 2-1279,1 1 0,0 0 0,2-1 1279,-6 3-893,-1 1 0,0 0 0,1 0 0,-1 1 0,1-1 0,-1 1 0,0 0 0,2 1 893,7 7-1349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 15872,'-17'-28'5125,"17"28"-5035,0 0 1,0 0 0,0 0 0,0-1-1,-1 1 1,1 0 0,0 0 0,0-1-1,0 1 1,0 0 0,0 0-1,0 0 1,-1 0 0,1-1 0,0 1-1,0 0 1,0 0 0,0 0 0,-1 0-1,1 0 1,0 0 0,0 0-1,0-1 1,0 1 0,-1 0 0,1 0-1,0 0 1,0 0 0,0 0 0,-1 0-1,1 0 1,0 0-91,-1 6 1875,3 28-1149,0 0-1,2-1 0,6 29-725,-1-9-314,21 128 668,-26-139-3472,0 7 3118,-3-21-4176,-1-1 1,-1 8 4175,-1-20-1194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16767,'-8'-11'6240,"8"11"-4864,12-3-32,-12 3-288,17 3-640,-2-3-64,21 0-352,-9 0-64,15 0 0,-7 0-4064,5 0-1824,-8 0 3009,1 11 1439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285 198 11520,'-1'-1'589,"-1"0"1,1 1 0,-1-1 0,1 1 0,-1 0 0,1 0 0,-1 0-1,1 0 1,-1 0 0,1 0 0,-1 0 0,1 1 0,-1-1-1,0 1 1,1-1 0,0 1 0,-1 0 0,1 0 0,-1 0 0,1 0-1,-1 0-589,-17 9 2168,2-5-1581,-1 0 1,1-2-1,-1-1 0,0-1 1,-7-1-588,18 0 60,1-1 0,-1 0 1,1 0-1,-1-1 1,1 0-1,-1-1 1,1 0-1,0 0 1,0 0-1,0-1 1,0-1-1,0 1 0,1-1 1,-1-1-1,1 1 1,-1-2-61,5 5-21,-1 0 0,1-1 1,-1 1-1,1-1 0,0 0 0,0 1 1,0-1-1,0 0 0,0 0 1,0 0-1,0 0 0,1 0 0,-1 0 1,1 0-1,-1 0 0,1 0 1,0 0-1,0 0 0,0 0 0,0 0 1,1 0-1,-1-1 0,0 1 1,1 0-1,0 0 0,0-2 21,2-1-15,-1 0 1,1 1-1,0-1 0,0 1 0,0 0 1,1 0-1,-1 0 0,1 1 0,0 0 1,2-2 14,0 0-171,-1 1 0,1 1 0,0-1 0,0 2 0,1-1 0,-1 1 0,6-2 171,-1 4-362,-11 1 343,0 0 0,0 0 0,0 0 0,0 0 0,0 0 0,1 0 0,-1 0 0,0 0 0,0 0 0,0 0 0,0 0 0,0 0 0,1 0 0,-1 0 0,0 0 0,0 1 0,0-1 0,0 0 0,0 0 0,0 0 0,1 0 0,-1 0 0,0 1 0,0-1 0,0 0 0,0 0 0,0 0 0,0 0-1,0 1 1,0-1 19,0 1-28,0 0 0,-1 0 0,1 0 0,0 0 0,-1 0-1,1 0 1,-1 0 0,1-1 0,-1 1 0,1 0-1,-1 0 1,0-1 0,1 1 0,-1 0 0,0-1 0,1 1-1,-1-1 1,0 1 28,-4 3-28,2-2-64,0 0 0,1 0 0,-1 1 1,1-1-1,-1 1 0,1-1 0,0 1 1,0 0-1,0 0 0,0 1 0,0-1 1,1 0-1,-1 1 92,2-4-85,0 0 0,0 1 0,0-1 0,0 0 0,0 0 1,0 1-1,0-1 0,0 0 0,-1 0 0,1 1 0,0-1 0,0 0 0,0 1 1,0-1-1,0 0 0,1 0 0,-1 1 0,0-1 0,0 0 0,0 0 0,0 1 0,0-1 1,0 0-1,0 0 0,0 1 0,0-1 0,0 0 0,1 0 0,-1 1 0,0-1 0,0 0 1,0 0-1,0 0 0,0 1 0,1-1 0,-1 0 0,0 0 0,0 0 0,0 0 1,1 0-1,-1 0 0,0 0 0,0 1 0,0-1 0,1 0 0,-1 0 85,14 1-2265,-9-1 1843,14 0-469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36 14464,'-3'-21'4735,"3"20"-4559,0 1-1,0-1 0,0 1 0,0-1 1,0 1-1,0-1 0,0 1 0,0-1 0,0 1 1,0-1-1,0 1 0,0-1 0,0 1 1,0-1-1,0 1 0,1 0 0,-1-1 1,0 1-1,0-1 0,0 1 0,0-1 0,1 1 1,-1 0-1,0-1 0,0 1 0,1 0 1,-1-1-1,0 1 0,1 0 0,-1 0 1,0-1-1,1 1 0,-1 0 0,0 0 1,1 0-1,-1-1 0,0 1 0,1 0 0,-1 0 1,0 0-1,1 0 0,-1 0 0,0 0 1,1 0-1,-1 0-175,1 0 68,-1 0 1,0 1-1,1-1 1,-1 0-1,0 0 1,1 0-1,-1 0 1,0 1-1,1-1 0,-1 0 1,0 0-1,1 1 1,-1-1-1,0 0 1,0 1-1,1-1 1,-1 1-1,0-1 1,0 0-1,1 1 1,-1-1-1,0 1 0,0-1 1,0 1-1,0-1 1,0 0-1,1 1 1,-1 0-69,0 5 72,1 1 0,-1 0 0,0 0 0,-1-1 0,1 1 0,-2 6-72,-1 23 5,3-26-5,-1 13 0,1 0 0,0 1 0,1-19 0,-1 1 0,0-1 0,1 0 0,0 1 0,0-1 0,0 0 0,1 0 0,-1 0 0,1 0 0,0 0 0,1 2 0,-2-6 0,-1 0-1,1 0 1,0 0-1,0 0 1,0 0 0,-1 0-1,1 0 1,0-1-1,0 1 1,0 0-1,0-1 1,0 1 0,0-1-1,0 1 1,0-1-1,0 0 1,0 0-1,0 1 1,0-1-1,0 0 1,1 0 0,1-1 6,0 1 0,0-1 0,-1 0 0,1 0 0,0 0 0,0 0-1,0 0 1,0-2-6,6-2 60,-1-2 0,0 1 0,0-2-1,5-5-59,45-57-1072,-56 68 939,-7 13-34,4-7 147,0-1 26,0 1-1,0-1 0,0 1 0,0-1 0,0 1 0,1 0 0,0-1 0,-1 4-5,1-6 10,0 0-1,0 0 1,0 0 0,0 0-1,0 0 1,0 0 0,0 0 0,0 0-1,0 0 1,1 0 0,-1 0-1,0 0 1,0 0 0,1 0-1,-1 0 1,0-1 0,1 1-1,-1 0 1,1 0 0,-1 0-1,1-1 1,-1 1 0,1 0 0,0 0-1,-1-1 1,1 1 0,-1-1-1,1 1 1,0-1 0,-1 1-1,1-1 1,0 0 0,0 1-1,-1-1 1,1 0 0,0 0-10,4 1 40,1-1 1,-1-1 0,0 1-1,1-1 1,-1-1 0,0 1-1,0-1 1,2-1-41,43-24 167,-41 23-126,14-11 80,-9 6-50,15-6-71,-28 15 1,-1-1 0,1 1 1,-1 0-1,1 0 0,-1 0 0,1 0 0,-1 0 1,1-1-1,-1 1 0,1 0 0,0 0 0,-1 1 0,1-1 1,-1 0-1,1 0 0,-1 0 0,1 0 0,-1 1 0,1-1 1,-1 0-1,1 0 0,-1 1 0,1 0-1,-1 0 0,1 0-1,-1 0 1,1 0 0,-1 0 0,1 0-1,-1 1 1,0-1 0,0 0-1,1 0 1,-1 1 0,0-1-1,0 0 1,0 0 0,0 1-1,0-1 1,0 0 0,0 1-1,0-1 1,-2 20-55,-1 0 0,-1 1 55,-3 30-23,3-9-326,2 37 349,2-29-8228,0-44 5888,0-9 985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4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15 9856,'-6'-12'4752,"5"11"-4540,1 1 0,0 0 0,0 0 0,-1 0 1,1-1-1,0 1 0,0 0 0,-1 0 0,1 0 0,0 0 0,0 0 0,-1 0 1,1 0-1,0 0 0,0 0 0,-1 0 0,1 0 0,0 0 0,0 0 1,-1 0-1,1 0 0,0 0 0,0 0 0,-1 1-212,0 0 528,-1 1-1,0 0 1,1 0-1,-1-1 1,1 2 0,0-1-1,0 0 1,-1 0-1,0 2-527,-3 8 367,0 0 0,1 1 0,-4 11-367,-3 10 313,-13 32 27,-5 14 92,2 2 1,-3 25-433,12-23 37,2 0 1,2 8-38,10-57-4,1 0 0,1 0 1,1 0-1,1 0 1,2 0-1,3 29 4,-2-43 54,0 0 1,6 18-55,-7-31-451,0 0 0,0 0 0,1 0 0,0-1 0,1 0 0,-1 0 1,1 0-1,3 4 451,6 2-4607,-7-9 3555,5 6-143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4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42 9856,'-3'-11'1554,"2"8"-850,0-1-1,0 0 1,0 1 0,0-1-1,1 1 1,0-1 0,-1-1-704,1 5 2095,0 0-223,1 4 619,31 143-1078,-22-76-1389,-3 1 0,-1 14-24,-5-33-1241,-1-33-2872,-1-15-581,-2-6-2388,1-3 3029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4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36 13568,'-20'-13'5087,"17"9"-3967,3 1 704,0 3-32,3 0-864,8 3-256,10-3-288,16 0-32,5-3-192,5-2-96,-1-1-32,-2 6-128,-5-4 0,-6 4-2272,-9 0-1024,-10 4 1600,-5 7 928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48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14848,'-9'-13'5535,"15"9"-4319,9-4 160,-3 5-256,6 0-544,12-1 0,3 1-352,2-2-64,-2 2-96,1 3-1184,-5 3-448,-2 5 800,3 2 384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4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101 229 13952,'-25'-3'8028,"18"2"-6892,1 0 0,0 0 0,-1 0 0,1-1 0,-2-1-1136,6 1 17,0 1 1,0 0-1,0-1 0,0 1 0,0-1 0,0 0 0,0 0 1,0 0-1,0 0 0,1-1 0,-1 1 0,1-1 1,-1 1-1,1-1 0,0 1 0,-1-3-17,1 2-8,0 0 0,0 0-1,0 0 1,1 1 0,-1-1 0,1 0 0,0 0-1,-1 0 1,1 0 0,0 0 0,0 0-1,0 0 1,1 0 0,-1 0 0,0 0 0,1 0-1,0 0 1,-1 0 0,1 0 0,0 0-1,0 1 1,0-1 0,0 0 0,2-1 8,-2 1-82,1 0 0,0 1-1,0-1 1,0 1 0,0-1 0,0 1 0,1 0 0,-1 0 0,0 1 0,1-1-1,-1 0 1,1 1 0,-1 0 0,1 0 0,-1 0 0,1 0 0,0 1 0,-1-1-1,1 1 1,0 0 0,2 0 82,0 0-372,0 1 1,-1-1-1,1 1 0,0 1 1,0-1-1,0 1 0,0 0 1,-1 1-1,1-1 0,-1 1 1,2 1 371,-4-2-192,0 0 1,1 0 0,-1 1-1,0-1 1,0 1 0,0 0-1,0 0 1,0 0-1,-1 0 1,1 0 0,0 2 191,-1-3 146,-1 1 0,1 0 0,0 0 1,-1 0-1,1-1 0,-1 1 0,0 0 0,1 0 1,-1 0-1,0 0 0,0 0 0,-1 0 0,1 0 1,0 0-1,-1 0 0,1 0 0,-1 0 0,0-1 1,0 1-1,0 0 0,0 0-146,0 2-710,1-4-3513,4-7 3449</inkml:trace>
  <inkml:trace contextRef="#ctx0" brushRef="#br0" timeOffset="1">245 41 13952,'-13'-19'4591,"12"19"-4535,1-1-1,0 1 0,0 0 1,0 0-1,0 0 0,0 0 0,0 0 1,-1 0-1,1-1 0,0 1 1,0 0-1,0 0 0,0 0 0,0 0 1,0-1-1,0 1 0,0 0 1,0 0-1,0 0 0,0-1 0,0 1 1,0 0-1,0 0 0,0 0 0,0-1 1,0 1-1,0 0 0,0 0 1,0 0-1,0-1 0,0 1 0,0 0 1,0 0-1,0 0 0,0-1 1,0 1-56,3 2 4239,6 15-3441,-1-2-471,0 0-1,3 3-326,-7-13 4,-1 0-1,1-1 1,0 0 0,0 0 0,0 0 0,0-1 0,0 1 0,2 0-4,1 0 83,-1-1 0,1 0-1,-1 0 1,4 0-83,-8-2 56,0-1-1,1 1 0,-1-1 1,0 0-1,1 0 1,-1 0-1,0-1 1,1 1-1,-1-1 1,0 1-1,0-1 0,1 0 1,-1 0-1,0-1 1,0 1-56,2-2 138,0 0 1,-1-1 0,0 1-1,1-1 1,-1 0-1,0 0 1,0 0 0,-1-1-1,1 1 1,-1-1-1,2-4-138,7-24-743,-3-2-4278,-7 28 3373,-1 6 757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4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92 7040,'0'0'492,"0"1"0,0-1 1,1 1-1,-1 0 0,-1-1 0,1 1 1,0-1-1,0 1 0,0 0 0,0-1 1,0 1-1,0-1 0,-1 1 1,1-1-1,0 1 0,0-1 0,-1 1 1,1-1-1,-1 1 0,1-1 0,0 1 1,-1-1-1,1 1 0,-1-1 0,1 0 1,-1 1-1,1-1 0,-1 0 1,1 1-493,-1-1 303,-1 0 1,1 0 0,0 0 0,0 0-1,0 0 1,0 0 0,-1 0 0,1 0 0,0-1-1,0 1 1,0 0 0,0-1 0,0 1-1,-1-1-303,-3-1 216,0 0-1,1-1 0,-1 0 0,1 0 1,-4-4-216,5 4 41,0 0 1,0 0-1,0 0 1,1-1-1,-1 0 1,1 1 0,0-1-1,0 0 1,0 0-1,0 0 1,0-3-42,2 6-16,-1 0 1,1 0-1,0-1 0,0 1 0,0 0 1,0 0-1,0 0 0,0-1 1,0 1-1,0 0 0,0 0 0,0-1 1,1 1-1,-1 0 0,1 0 1,-1 0-1,1 0 0,-1 0 1,1-1-1,-1 1 0,1 0 0,0 0 1,0 1-1,-1-1 0,1 0 1,0 0-1,0 0 0,0 0 0,0 1 1,0-1-1,0 0 0,0 1 1,0-1-1,0 1 0,1-1 0,-1 1 1,0 0-1,0 0 0,0-1 1,0 1-1,1 0 16,10 0-612,-12 0 603,0-1 0,0 1-1,0 0 1,0 0 0,0 0-1,0 0 1,0 0 0,1 0-1,-1 0 1,0 0 0,0 0-1,0 0 1,0 0 0,1 1-1,-1-1 1,0 0 0,0 0-1,0 0 1,0 0 0,1 0-1,-1 0 1,0 0 0,0 0-1,0 0 1,0 1-1,0-1 1,1 0 0,-1 0-1,0 0 1,0 0 0,0 0-1,0 1 1,0-1 0,0 0-1,0 0 1,0 0 0,0 0-1,0 1 1,0-1 0,0 0-1,0 0 1,1 0 0,-1 1-1,0-1 1,-1 0 0,1 0-1,0 0 1,0 0 0,0 1-1,0-1 1,0 0 0,0 0-1,0 0 1,0 0 0,0 1-1,0-1 1,0 0 0,0 0-1,0 0 10,-1 1 25,0 0-1,0-1 1,0 1-1,1-1 1,-1 1-1,0-1 1,0 1-1,0-1 1,0 0 0,0 1-1,0-1 1,0 0-1,0 0 1,0 0-1,0 0 1,0 0-25,-20 1 506,16-1-434,-4 0 263,6 0-806,4 0-2374,27 0-2243,-6 5 4010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2.3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44 10880,'-11'-13'2855,"8"8"-1523,-1 1 0,0 0 0,0-1 0,0 1 0,0 1 0,-2-2-1332,5 5 89,1 0-1,-1 0 1,1-1-1,-1 1 0,1 0 1,0 0-1,-1 0 1,1 0-1,-1 0 0,1 0 1,-1 0-1,1 0 1,-1 0-1,1 0 0,-1 1 1,1-1-1,0 0 1,-1 0-1,1 0 0,-1 1 1,1-1-1,0 0 1,-1 0-1,1 1 0,-1-1 1,1 0-1,0 0 1,-1 1-1,1-1 1,0 1-1,0-1 0,-1 0 1,1 1-1,0-1 1,0 1-1,0-1 0,-1 0 1,1 1-1,0-1 1,0 1-1,0-1 0,0 1 1,0-1-1,0 1 1,0-1-89,-5 25-168,4-22 395,-1 17-335,1 0 1,0 0 0,1 0 0,1 0 0,1 0 0,1 0 0,1 0-1,1-1 1,0 0 0,1 1 0,9 16 107,-14-35-368,-1 1 0,1-1 1,-1 0-1,1 0 0,0 1 1,0-1-1,-1 0 0,1 0 0,0 0 1,0 0-1,0 0 0,0 0 0,0-1 1,1 1-1,-1 0 0,0 0 0,1 0 368,-1-1-336,0 0-1,0 0 1,1 0-1,-1 0 0,0 0 1,0 0-1,0 0 0,0 0 1,0 0-1,0-1 0,0 1 1,0 0-1,0-1 0,0 1 1,0-1-1,0 1 1,0-1-1,0 0 0,0 1 1,-1-1-1,1 0 0,0 0 1,0 0 336,11-13-1472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4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54 4992,'-1'-1'208,"0"-1"0,0 1 1,0-1-1,0 0 0,0 0 0,0 0 0,0 1 1,0-1-1,1 0 0,-1 0 0,1-1 1,-1 1-1,1 0-208,-1-14 5597,1 15-5466,0 1 0,0-1 1,0 1-1,0 0 0,0-1 1,0 1-1,0-1 0,0 1 1,0-1-1,0 1 0,0 0 1,0-1-1,0 1 0,0 0 1,1-1-1,-1 1 0,0 0 1,0-1-1,0 1 0,0 0 1,1-1-1,-1 1 0,0 0 1,0-1-1,1 1 0,-1 0 1,0 0-1,0 0 0,1-1 1,-1 1-1,0 0 0,0 0 1,1 0-1,-1 0 1,0 0-1,1-1 0,-1 1 1,0 0-1,0 0 0,1 0 1,-1 0-1,0 0 0,1 0 1,-1 1-1,0-1 0,1 0 1,-1 0-1,0 0 0,0 0 1,1 0-1,-1 0 0,0 1 1,0-1-1,1 0 0,-1 0 1,0 1-132,3 0 232,-1 1 1,0-1 0,0 1 0,0 0 0,0 0-1,1 2-232,7 12 291,-1 0 0,0 1 0,0 0 0,-2 1 0,4 8-291,14 33 167,-19-39 314,-4-11 137,-2-9-598,0 0 0,0 0 0,0-1 0,0 1 1,0 0-1,0 0 0,0 0 0,0 0 0,0 0 1,0 0-1,0 0 0,0 0 0,0 0 0,0 0 1,0 0-1,0 0 0,0 0 0,0 0 0,0 0 1,-1 0-1,1 0 0,0 0 0,0 0 0,0 0 1,0 0-1,0 0 0,0 0 0,0 0 1,0 0-1,0 0 0,0 0 0,0 0 0,0 0 1,0 0-1,0 0 0,0 0 0,0 0 0,0 0 1,0 0-1,0 0 0,0 0 0,0 0 0,0 0 1,0 0-1,0 1 0,0-1 0,0 0 0,0 0 1,0 0-1,0 0 0,0 0 0,0 0 0,-1 0 1,1 0-1,0 0 0,0 0 0,0 0-20,-2-5 124,-1 0 0,0-1 0,1 1 0,0-1 0,0 0 0,0 1 0,0-1 0,1-1 0,-1 1 0,1 0 0,0 0 0,1-2-124,-1 2 8,0 0 1,1 0-1,0 0 0,0 0 0,0-1 1,0 1-1,1 0 0,0 0 1,1-4-9,-2 6-27,1 0 1,0 1 0,1-1-1,-1 1 1,0-1 0,1 1-1,-1 0 1,1 0 0,0 0-1,0 0 1,0 0 0,0 0-1,0 1 1,0 0 0,0-1-1,3-1 28,1 1-537,-1 0 0,1 1 0,0-1 0,1 1 0,-1 1 1,0 0-1,0 0 0,0 0 0,1 1 0,-1 1 1,0-1-1,0 1 0,1 1 0,-1-1 0,0 2 536,25 10-1040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4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56 162 14848,'-8'-4'5631,"8"8"-4383,0 6 288,3 1-224,0 4-704,-1 6-96,2 1-384,1-1-96,-1-4-32,-1-2-160,0-4-32,-1-1-1888,2-5-768,-4-5 1280,5-8 736</inkml:trace>
  <inkml:trace contextRef="#ctx0" brushRef="#br0" timeOffset="1">12 15 13056,'-12'-15'4927,"15"20"-3839,0-5 32,-3 0-1152,15 7-960,3 0 480,6 4 224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193 246 12032,'-5'-2'1077,"2"0"-348,1 1-1,0 0 1,-1 0 0,1 0 0,0 1-1,-2-1-728,3 1 565,0 0 0,0 0 0,0 0 0,-1 0 0,1 1-1,0-1 1,0 0 0,0 1 0,0-1 0,-1 1-565,-1 1 369,-1-1 1,1 1-1,-1-1 1,0 0 0,1 0-1,-1-1 1,0 0-1,1 0 1,-1 0-1,-2-1-369,-3 0 246,1-1-1,-1-1 1,-7-3-246,12 4 45,0 0-1,-1 0 1,1-1 0,0 0-1,0 0 1,0-1 0,0 1-1,1-1 1,-1 0 0,1-1-1,0 1 1,-1-1 0,2 0 0,-1 0-1,0 0 1,1 0 0,-1-1-1,1 1 1,0-1 0,1 0-1,-2-5-44,3 8-32,-1 1-1,1-1 0,0 0 1,0 1-1,-1-1 0,2 0 1,-1 1-1,0-1 0,0 0 1,1 1-1,-1-1 0,1 1 1,-1-1-1,1 1 0,0-1 0,0 1 1,0 0-1,0-1 0,0 1 1,0 0-1,0 0 0,0 0 1,1 0-1,-1 0 0,1 0 1,-1 1-1,1-1 0,0 1 0,-1-1 1,3 0 32,0-2-377,1 1 1,0 0-1,0 0 0,1 1 1,-1 0-1,0 0 1,1 1-1,-1-1 1,0 2-1,5-1 377,-8 1-150,0 0 0,-1 0 0,1 1-1,0-1 1,-1 1 0,1-1 0,0 1 0,-1 0 0,1 0 150,-2-1-3,1 0 0,-1 0 0,0 1 0,1-1 1,-1 0-1,0 0 0,1 1 0,-1-1 0,0 0 0,0 1 0,1-1 0,-1 0 1,0 1-1,0-1 0,0 0 0,1 1 0,-1-1 0,0 1 0,0-1 0,0 1 0,0-1 1,1 0-1,-1 1 0,0-1 0,0 1 0,0-1 0,0 1 0,0-1 0,0 1 1,0-1-1,0 1 0,0-1 0,0 1 0,0-1 0,-1 1 0,1-1 0,0 1 1,0-1-1,0 0 0,0 1 0,0-1 0,-1 1 3,0 1 1091,-2 0-4358,8-6-3127,-3 2 6536,1 1 1,0 0-1,-1-1 1,1 2-1,0-1 1,0 0-143,-1 1 366,0 0-1,0 0 1,0 0-1,0 0 1,0 0-1,0 1 1,-1-1 0,1 1-1,0-1 1,0 1-1,0 0 1,-1 0 0,1 0-1,0 1 1,-1-1-1,1 0 1,-1 1-1,1 0 1,-1-1 0,1 1-1,-1 0 1,0 0-1,1 0-365,18 33 1463,-9-15-1089,1-1 0,0 0 1,0-2-1,9 9-374,-21-26 18,0 0-1,0 0 1,0 0-1,0 0 1,0-1-1,0 1 1,0 0-1,0 0 1,0 0-1,0 0 1,0-1-1,0 1 1,0 0-1,0 0 1,0 0-1,0 0 1,0-1-1,0 1 1,0 0-1,0 0 1,0 0-1,0 0 1,0-1-1,0 1 1,1 0-1,-1 0 1,0 0-1,0 0 1,0 0-1,0-1 1,0 1-1,0 0 1,0 0-1,0 0 1,1 0-1,-1 0 1,0 0-1,0 0 1,0 0-1,0 0 1,0 0-1,0 0 1,1-1-1,-1 1 1,0 0-1,0 0 1,0 0-1,0 0 1,0 0-1,0 0 1,1 0-1,-1 1 1,0-1-1,0 0 1,0 0-1,0 0 1,0 0-1,0 0 1,1 0-1,-1 0 1,0 0-1,0 0 1,0 0-1,0 1 1,0-1-1,0 0 1,0 0-1,0 0 1,0 0-18,-2-17 275,0 6-187,0 0 0,0 0 0,1 0-1,0-3-87,1 9 13,0 0 0,0 0-1,1 0 1,-1 0 0,1 0-1,0 0 1,0 0 0,0 0-1,0 0 1,1 1-1,1-4-12,-1 3-88,1-1 0,0 0-1,1 1 1,-1 0-1,1 0 1,0 0 0,0 1-1,0 0 1,0 0-1,0 0 1,1 1 0,2-2 88,-4 3-609,1 0 1,0 0 0,0 0-1,0 0 1,0 1 0,0 0-1,3 0 609,-4 1-708,-1 0-1,1 0 0,-1 0 0,1 0 1,-1 1-1,1 0 0,-1-1 1,1 1-1,-1 0 0,0 1 1,1-1-1,0 1 709,14 17-1605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58 13312,'-2'-1'971,"1"0"0,0-1 0,0 1 1,0 0-1,0-1 0,0 1 1,1-1-1,-1 1 0,0-2-971,1 3 157,0 0 0,0 0-1,0-1 1,0 1-1,0 0 1,0 0 0,0 0-1,0-1 1,0 1 0,0 0-1,0 0 1,0-1-1,0 1 1,0 0 0,0 0-1,0 0 1,0-1 0,0 1-1,0 0 1,0 0-1,0 0 1,0-1 0,0 1-1,0 0 1,1 0 0,-1 0-1,0-1 1,0 1-1,0 0-156,9-4 871,66-10-744,16-2-3358,-88 16 2730,0-1 107,-1 0 1,1 1 0,0 0 0,-1-1 0,1 2-1,-1-1 1,1 0 0,-1 1 0,1-1 0,0 1-1,0 0 394,-2 0-120,0 0-1,-1-1 0,1 1 1,0 0-1,-1 0 0,1-1 0,-1 1 1,1 0-1,-1 0 0,1 0 0,-1 1 121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 14208,'-1'0'246,"1"-1"0,0 0 1,0 1-1,-1-1 0,1 0 1,0 1-1,0-1 0,0 0 1,0 1-1,-1-1 0,1 0 1,0 1-1,0-1 0,0 0 1,0 0-1,0 1 0,0-1 1,0 0-1,1 1 0,-1-1 1,0 0-247,0 1 135,1 0 1,0-1-1,-1 1 1,1 0 0,-1 1-1,1-1 1,-1 0-1,1 0 1,-1 0-1,1 0 1,-1 0 0,1 1-1,-1-1 1,1 0-1,-1 1 1,0-1-1,1 0 1,-1 1 0,1 0-136,0-1 112,0 1 1,-1-1-1,1 1 1,0 0-1,-1-1 1,1 1 0,-1 0-1,1 0 1,-1 0-1,1-1 1,-1 1-1,1 0 1,-1 0 0,1 0-1,-1 0-112,2 5 253,11 22-2,-1 1-1,-2 0 1,0 1 0,-2 0-1,0 1 1,-1 0 0,1 19-251,-4-13 21,-1-1 0,-2 1 1,-1 0-1,-2 19-21,1-42-4,-1 0 0,-1 9 4,-1 4-99,7-33 70,1-1 0,-1 1-1,0-1 1,1-3 29,0-2-7,1 0 0,0 0 0,0 0 0,1 1 1,0 0-1,2-2 7,-5 9-7,0 1 0,-1-1 0,1 1 0,0 0 0,1 0 0,-1 0 0,0 1 0,0-1 1,1 1-1,-1 0 0,1 1 0,0-1 0,-1 1 0,1 0 0,0 0 0,0 0 0,-1 1 1,2 0 6,-3 0-5,0 0 0,0 0 0,0 1 0,1-1 0,-1 1 0,-1 0 0,1 0 0,0 0 0,0 0 0,0 0 0,0 0 0,0 1 0,0 0 5,-1-1 3,0 0 1,0 0-1,0 1 1,0-1-1,0 0 1,0 1-1,0-1 1,-1 1-1,1-1 1,0 1-1,-1-1 1,1 1-1,-1 0 1,1-1-1,-1 1 1,0 0-1,1-1 1,-1 1-1,0 0 1,0 1-4,0 0 87,0 1-1,0 0 1,-1 0 0,1 0 0,-1-1 0,0 1-1,0 0 1,0-1 0,0 1 0,0-1 0,-1 1-1,1-1 1,-1 0 0,1 0 0,-1 0-1,0 0 1,0 0 0,0 0 0,0-1 0,0 1-1,-1-1 1,-1 2-87,-16 13 313,6-5-432,1 0 0,-1 2 119,14-14-118,0 1 0,0-1 1,0 0-1,0 0 0,-1 0 0,1 0 0,0 0 1,0 0-1,0 1 0,0-1 0,0 0 1,-1 0-1,1 0 0,0 1 0,0-1 0,0 0 1,0 0-1,0 0 0,0 1 0,0-1 1,0 0-1,0 0 0,-1 1 0,1-1 0,0 0 1,0 0-1,0 1 0,0-1 0,0 0 1,0 0-1,0 1 0,0-1 0,0 0 1,1 0-1,-1 1 0,0-1 0,0 0 0,0 0 1,0 1-1,0-1 0,0 0 0,0 0 1,0 0-1,0 1 0,1-1 0,-1 0 0,0 0 1,0 0-1,0 0 0,0 1 0,0-1 1,1 0-1,-1 0 0,0 0 0,0 0 0,0 0 1,0 0-1,1 0 0,-1 0 0,0 1 1,0-1-1,0 0 0,0 0 0,1 0 1,-1 0-1,0 0 0,0 0 0,0 0 0,1-1 1,-1 1 117,17 2-7407,-16-2 6941,24 0-4355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48 13952,'-16'-36'8645,"16"35"-8373,-1 0 0,1 0 0,0 1 0,-1-1 0,0 0 0,1 0 0,-1 1 1,1-1-1,-1 1 0,1-1 0,-1 1 0,0-1 0,1 1 0,-1-1 0,0 1 0,0 0 1,1-1-1,-1 1 0,0 0 0,0 0 0,1 0 0,-1 0 0,0 0-272,-15 5 25,11-3 401,-4 2-330,1 0 0,0 0 0,0 1 0,1 1 0,-1-1 0,1 2 0,-1 0 0,-4 5-96,11-11 3,1 0 0,-1 0 1,0 1-1,0-1 0,0 0 0,1 0 1,-1 1-1,0-1 0,1 0 1,-1 1-1,0 1-3,1-3-4,0 0 0,0 1 0,0-1 0,0 1 0,0-1 1,0 1-1,0-1 0,0 1 0,0-1 0,0 1 0,0-1 0,0 1 0,0-1 0,0 0 1,1 1-1,-1-1 0,0 1 0,0-1 0,0 0 0,0 1 0,1-1 0,-1 1 1,0-1-1,0 0 0,1 1 4,0 0-28,0 0 0,1 0 0,-1 0 0,0 0 0,1-1 0,-1 1 0,1 0 0,-1-1 0,1 0 0,-1 1 0,1-1-1,0 0 1,-1 0 0,2 0 28,11-1-246,1-1 0,6-2 246,-7 1-127,0 1 0,7 1 127,-7 5 136,6 11-5295,-17-11 3706,1-1 0,-1 0 0,1-1 0,-1 1 0,4 1 1453,6-1-1130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9 228 11520,'2'1'1147,"0"0"0,1 0 0,-1 0 0,0 0 0,1-1 0,-1 1 0,0-1 1,1 0-1,-1 0 0,1 0 0,-1 0-1147,0 0 125,-1 0 1,1 0-1,-1-1 1,0 1-1,1-1 1,-1 1-1,1-1 1,-1 0-1,0 0 1,1 0-1,-1 0 1,0 0-1,0 0 0,0 0 1,0 0-1,1-1 1,-1 1-1,0-1 1,0 0-126,1-3 54,1 1 0,-1-1 0,-1 0 0,1 0 0,0 0-1,-1 0 1,1-1-54,-2 3 15,0 1 0,1 0 0,-1 0 0,0-1 0,0 1 0,0 0 0,-1 0 0,1-1 0,0 1 0,0 0 0,-1 0 0,1 0 0,-1-1-1,0 1 1,1 0 0,-1 0 0,0 0 0,0 0 0,-1-1-15,-3-4 101,0 0 0,-1 0 0,0 1 0,0 0 0,0 0 0,0 1 0,-2-1-101,-5-4 141,13 10-141,-1-1-1,1 1 0,-1 0 1,1-1-1,-1 1 0,1-1 1,-1 1-1,1-1 0,-1 1 1,1-1-1,0 0 0,-1 1 1,1-1-1,0 0 1,-1 1-1,1-1 0,0 0 1,-1 0-1,1 1 0,0-1 1,0 0-1,0 0 0,0 0 1,0 1-1,0-1 1,0 0-1,0 0 1,0-1-12,0 1 0,1 0 0,-1 0 0,1-1 1,-1 1-1,1 0 0,-1 0 0,1 0 0,0 0 0,-1 0 0,1 0 0,0 0 1,0 1-1,-1-1 0,2 0 12,3-4-173,1 1 1,0 0-1,-1 1 1,7-3 172,-5 3-1224,1 0 0,-1 0 0,1 1 0,1 0 1224,-6 2-813,-1-1 0,0 1 0,1 0 0,-1 0-1,0 1 1,1-1 0,-1 1 0,1-1 0,-1 1 0,0 0 0,0 0-1,1 0 1,-1 1 0,0-1 0,1 1 813,4 11-1765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6 140 14848,'0'-5'5631,"0"5"-4383,-5 15 480,5-12 0,0 12-800,0-4-192,0 9-448,0 0-192,0 0-64,0-2-256,3 0 0,-1 0-2240,2-8-896,-1 1 1696,2-11 832</inkml:trace>
  <inkml:trace contextRef="#ctx0" brushRef="#br0" timeOffset="1">16 14 13696,'-15'-14'5087,"15"14"-3967,3 0 128,-3 0-192,6 3-1344,0 2-448,9-2 320,-3 0 256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13312,'-3'-3'4927,"3"3"-3839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30 181 13952,'0'-1'342,"-1"1"0,1 0 0,-1 0 1,0 1-1,1-1 0,-1 0 0,1 0 1,-1 0-1,0 0 0,1 1 0,-1-1 1,1 0-1,-1 1 0,1-1 0,-1 0 1,1 1-1,-1-1 0,1 1 0,-1-1 1,1 1-1,-1 0 0,1-1-342,0 1 175,0 0-1,0-1 1,0 1-1,-1 0 1,1-1-1,0 1 1,0 0-1,0-1 1,0 1-1,1 0 1,-1 0-1,0-1 1,0 1-1,0 0 1,0-1-1,0 1 1,1 0-1,-1-1 1,0 1-1,0-1 1,1 1-1,-1 0 1,0-1-1,1 1 1,-1-1-1,0 1 1,1-1-1,-1 1-174,2 0 63,-1 1-1,1-1 0,-1 0 1,1 0-1,0 0 0,-1 0 1,1 0-1,0 0 0,0-1 1,0 1-1,-1-1 1,1 1-1,0-1 0,0 0 1,0 0-1,0 0 0,0 0 1,-1-1-1,1 1 0,0-1 1,0 1-63,5-2 77,0-1 0,-1 1 1,1-1-1,-1-1 0,2 0-77,-8 3 7,1 1-1,-1 0 1,1 0 0,-1-1-1,1 1 1,-1-1 0,1 1-1,-1-1 1,0 1 0,1-1-1,-1 1 1,1-1 0,-1 1-1,0-1 1,1 1 0,-1-1-1,0 0 1,0 1 0,1-1-1,-1 0 1,0 1 0,0-1-1,0 0 1,0 0 0,0 1-1,0-1 1,0 0 0,0 1-1,0-1 1,0 0 0,0 0-1,0 1 1,0-1 0,0 0-1,0 0 1,0 1-1,-1-1 1,1 0 0,0 1-1,0-1 1,-1 1 0,1-2-7,-2-1 5,1 1 1,-1-1 0,0 0 0,1 1-1,-1-1 1,0 1 0,0 0-1,0 0-5,-80-66 427,81 67-427,0 0 0,1 1-1,-1-1 1,0 1 0,1-1 0,-1 0 0,1 0-1,-1 1 1,1-1 0,-1 0 0,1 0-1,0 0 1,-1 0 0,1 0 0,0 1 0,-1-1-1,1 0 1,0 0 0,0 0 0,0 0-1,-1 0 1,1 0 0,0 0 0,0-1 0,0 1-1,0 0 1,1 0 0,-1 0 0,0 0 0,0 0-1,0 0 1,0 0 0,1 1 0,-1-1-1,0 0 1,1 0 0,-1 0 0,1 0 0,-1 0-1,1 0 1,-1 1 0,1-1 0,-1 0-1,1 1 1,-1-1 0,1 0 0,2-2-60,0-1 0,0 1 0,1-1 0,-1 1 0,1 1 0,0-1 0,-1 1-1,2-1 61,0 1-518,-1-1 0,1 1-1,0 1 1,0-1 0,0 1-1,0 0 1,0 1-1,0-1 1,0 1 0,2 1 518,-5 0-90,-1 0 0,1 0 0,0 0 0,-1 0 0,1 0 0,-1 1 0,1-1 0,0 1 90,-2-1-22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2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5 11648,'-1'-1'321,"0"1"0,-1-1 0,1 1 1,0-1-1,0 1 0,0-1 1,0 1-1,0 0 0,-1 0 0,1 0 1,0 0-1,0 0 0,0 0 1,0 0-1,-1 0-321,1 0 147,1 1 0,-1-1 0,0 1 0,1-1 1,-1 1-1,1 0 0,-1-1 0,1 1 0,0-1 0,-1 1 0,1 0 1,0-1-1,-1 1 0,1 0 0,0 0 0,0-1 0,0 1 1,-1 0-1,1-1 0,0 1 0,0 0 0,0 0 0,0 0 0,0-1 1,0 1-1,1 0-147,-1 6 241,1-1-1,-1 1 1,2 0 0,-1-1 0,1 0 0,0 1 0,0-1-1,1 0 1,-1 0 0,2 0 0,-1 0 0,0-1 0,1 1-1,0-1 1,1 0 0,-1 0 0,1 0 0,0-1 0,0 1-1,3 1-240,2 1 160,1 0 0,0-1 0,0 0 0,0-1 0,1 0 0,0 0 0,0-2 0,0 1 0,0-2 0,6 1-160,-12-2 56,0-1 0,0 0 1,0-1-1,0 1 1,0-1-1,-1 0 0,1-1 1,0 1-1,0-1 1,-1 0-1,1-1 0,-1 1 1,0-1-1,1 0 1,-1-1-1,-1 1 0,1-1 1,0 0-1,-1 0 1,1-1-57,12-14 58,-1 0 1,-1 0-1,0-2 1,1-4-59,-14 23 13,5-12 18,-5 11-38,0 0 1,0-1-1,0 1 0,0 0 1,1 0-1,-1 0 0,2 0 7,-3 2-42,0 5-28,10 60-63,-5-22 128,2 0-1,8 20 6,-8-34-72,3 6-2196,3-1-4901,-10-25 6113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4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51 11520,'-1'-5'1135,"-1"0"0,1 1-1,-1 0 1,0-1 0,0 1 0,0 0 0,-1-1-1135,1 3 350,1 1 0,0 0-1,0-1 1,0 1 0,-1 0-1,1 0 1,0 0 0,-1 0-1,1 1 1,0-1 0,-1 0-1,1 1 1,-1-1 0,1 1-1,-1 0 1,1-1 0,-1 1-1,1 0 1,-1 0 0,-1 1-350,-3 0 74,-1 0 0,0 1 1,1 0-1,-1 1 0,1 0 0,-1 0 1,1 1-1,0 0 0,0 0 0,0 1 0,1 0 1,-1 1-1,1-1 0,0 2 0,0-1 1,0 1-1,1-1 0,0 2 0,0-1 1,0 1-1,1-1 0,-1 1 0,1 1 1,1-1-1,-1 1-74,2-7-2,1 0 1,0 0-1,-1 0 1,1 0-1,0 0 1,0 0 0,0 0-1,0 0 1,0 0-1,0 0 1,0-1-1,0 1 1,0 0-1,1 0 1,-1 0-1,1 0 1,-1 0-1,1 0 2,0-1 1,-1 0-1,1 0 1,0 0-1,0 0 0,0 0 1,0 0-1,0 0 1,0 0-1,0-1 1,0 1-1,0 0 0,0-1 1,0 1-1,0-1 1,0 0-1,0 1 0,0-1 1,0 0-1,0 0 1,0 0-1,1 0 1,-1 0-1,0 0 0,0-1 1,1 1-1,7-2 11,-1-1 0,1 0 0,-1-1-1,1 0 1,-1-1 0,3-1-11,48-39 52,-57 44-52,31-30-373,-31 52-576,-1-18 956,0 1 1,0-1 0,0 1 0,0-1 0,1 0 0,-1 0 0,1 1 0,-1-2-1,3 4-7,-1-2-653,1 0 0,-1 0-1,1-1 1,-1 1 0,1-1-1,1 1 654,2 0-2049,-1 0-1,1-1 0,0 0 1,0 0-1,1-1 0,-1 0 1,6 0 2049,5-1-1536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74 13056,'-2'-5'1125,"0"0"0,0 1 0,0-1 1,0 1-1,-1 0 0,1 0 1,-1 0-1,0 0 0,0 1 1,0-1-1126,3 4 55,-1 0 0,1 0 1,0 0-1,0 0 0,0 0 0,0 0 1,0 1-1,-1-1 0,1 0 1,0 0-1,0 0 0,0 0 1,0 0-1,0 0 0,0 0 1,-1 0-1,1 1 0,0-1 1,0 0-1,0 0 0,0 0 1,0 0-1,0 0 0,0 1 1,0-1-1,0 0 0,0 0 0,0 0 1,0 1-1,0-1 0,0 0 1,-1 0-1,1 0 0,0 0 1,0 1-1,0-1 0,0 0 1,1 0-1,-1 0 0,0 1 1,0-1-1,0 0 0,0 0 1,0 0-1,0 0 0,0 1 0,0-1-55,0 12 14,1-5-5,1-1-1,-1 1 1,1 0 0,0-1-1,0 1 1,1-1 0,-1 0 0,1 0-1,0 0 1,1 2-9,1 1-1,-1 1 1,1-1-1,0 6 1,-1-3 64,-4-15 144,-6-20 75,3 16-194,1 1 0,0-1 0,0 0 0,1 1 0,-1-1 1,1 0-1,0 0 0,0-7-89,1 11 2,0 0 1,0 1-1,0-1 1,1 0-1,-1 0 1,1 1-1,-1-1 1,1 0-1,-1 1 1,1-1-1,0 1 1,0-1-1,0 1 1,0 0-1,1-1 1,-1 1 0,0 0-1,1 0 1,-1 0-1,1 0 1,-1 1-1,1-1 1,0 0-1,1 0-2,19-11-376,-16 11-480,0 0 0,0 1 0,0 0 0,1 0 0,-1 1 0,0 0 0,0 0 0,1 1 0,-1 0 0,0 1 0,0 0 0,0 0 0,6 4 856,16 13-1343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5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181 192 4224,'7'0'546,"27"4"746,-12 5 2683,-22-8-3766,1-1 0,-1 0-1,1 0 1,-1 0 0,0 1 0,1-1-1,-1 0 1,1 1 0,-1-1 0,0 0-1,1 1 1,-1-1 0,0 0 0,1 1-1,-1-1 1,0 1 0,0-1 0,1 1-1,-1-1 1,0 1 0,0-1 0,0 1-1,0 0 1,1-1 0,-1 1 0,0-1-1,0 1 1,0-1 0,0 1 0,0 0-1,0-1 1,0 1 0,0-1 0,0 1-1,0 0-208,-1 0 291,1 0 0,-1 1 0,1-1 0,-1 0 0,1 0-1,-1 0 1,0 0 0,1 0 0,-1 0 0,0 0 0,0 0-1,1-1 1,-1 1 0,0 0 0,-1 0-291,-4 3 563,-1 0 0,0-1 0,0 0 0,0-1 0,0 0 0,0 0 0,-1-1 0,-3 0-563,-2 0 496,0-2 1,0 0 0,-1 0-1,-2-3-496,8 2 140,0 0 0,1-2-1,-1 1 1,0-1-1,1-1 1,0 0 0,0 0-1,-1-2-139,4 4 52,1 0 0,0-1-1,0 0 1,0 0 0,0 0-1,0 0 1,-2-5-52,4 7-10,0-1-1,0 0 1,0 0 0,0 0-1,0 0 1,0 0-1,1 0 1,-1 0 0,1 0-1,-1 0 1,1 0 0,0-1-1,0 1 1,0 0 10,1-3-37,-1 0 0,1 0 1,0 1-1,1-1 0,-1 0 1,1 1-1,-1 0 0,1-1 1,0 1-1,1 0 0,-1 0 1,1 0-1,0 1 0,0-1 1,0 1-1,0 0 0,3-3 37,-1 2-145,0 0-1,0 1 1,0 0 0,1 0-1,-1 0 1,1 1 0,0 0-1,0 1 1,-1-1 0,1 1-1,1 1 1,2-1 145,-7 2-61,-1 0 1,1 1-1,-1-1 1,1 0-1,-1 1 0,1-1 1,-1 1-1,1-1 1,-1 1-1,1 0 0,-1 0 1,0 0-1,1 0 1,-1 0 60,-1 0-7,1-1 0,-1 0 1,1 1-1,-1-1 0,0 1 0,0-1 1,1 1-1,-1-1 0,0 0 1,0 1-1,1 0 0,-1-1 0,0 1 1,0-1-1,0 1 0,1-1 1,-1 1-1,0-1 0,0 1 0,0 0 1,0-1-1,0 1 0,0-1 1,0 1-1,0 0 0,0-1 0,0 1 1,0-1-1,0 1 0,-1-1 0,1 1 1,0 0-1,0-1 0,0 1 1,-1-1-1,1 1 0,0-1 0,0 1 1,-1-1-1,1 0 0,0 1 1,0-1-1,-1 1 0,1-1 0,-1 0 1,1 1-1,0-1 0,-1 0 1,1 0-1,-1 1 7,-2 2 144,-1 0 1,0-1 0,0 1-1,0-1 1,0 0 0,0 0-1,0-1 1,0 1-1,-2-1-144,-4 1 80,-1-1 0,-11 0-80,51 4-5969,2 5 3576,7 7 1203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291 145 9472,'0'1'4272,"-3"4"-1803,2-4-1890,1 1 1,-1-1-1,1 1 1,-1-1-1,1 1 1,-1-1-1,0 0 1,1 1-1,-1-1 1,0 0-1,0 0-579,-12 12 2999,6-9-2364,0-1-1,0 0 1,-2 1-635,9-4 40,-11 3 60,1 0 1,-1-1-1,0 0 1,0-1-1,1-1 1,-1 0-1,0-1 1,0-1-1,1 0 1,-1-1-1,1 0 1,-1-1-1,1-1 1,0 0-1,0-1 1,0-1-1,1 0 1,0 0-1,-8-9-100,15 14-1,0-1 0,0 1 0,0 0 1,1-1-1,-1 0 0,1 1 0,-1-1 0,1 0 0,0 0 0,0 0 0,0 0 0,0 0 0,0-1 1,0 1-1,0-3 1,1 4-28,0-1 0,0 0 0,0 1 0,0-1 0,0 0 0,0 1 1,1-1-1,-1 1 0,1-1 0,-1 1 0,1-1 0,0 1 0,-1-1 1,1 1-1,0 0 0,0-1 0,1 1 0,-1 0 0,0 0 0,1 0 28,1-2-176,0 0 0,1 1 0,-1-1 0,1 1 0,0 0 0,-1 1 0,1-1 0,0 1 1,0 0-1,1 0 0,-1 1 0,0-1 0,0 1 0,0 1 0,1-1 0,-1 1 0,0 0 0,1 0 0,-1 0 0,0 1 0,0 0 0,2 1 176,-5-2-18,-1 0 0,0 0 0,1 0 0,-1 0 0,0 1 0,1-1 1,-1 0-1,0 0 0,1 0 0,-1 0 0,0 1 0,0-1 0,1 0 1,-1 0-1,0 1 0,0-1 0,1 0 0,-1 1 0,0-1 0,0 0 1,1 1-1,-1-1 0,0 1 0,0-1 18,0 0 1,0 1 1,0-1-1,0 1 0,0-1 1,0 0-1,0 1 0,0-1 1,-1 1-1,1-1 0,0 0 0,0 1 1,0-1-1,0 0 0,-1 1 1,1-1-1,0 0 0,0 0 1,0 1-1,-1-1 0,1 0-1,-15 12 648,8-8-303,-8 5 289,16-9-646,-1 0-1,0 0 1,0 0 0,0 0 0,0 0 0,0 1 0,0-1 0,0 0 0,0 0 0,0 0 0,0 0 0,0 0 0,0 0 0,0 0 0,0 0 0,0 0 0,0 0 0,0 0 0,0 0 0,0 0 0,0 0 0,0 0 0,0 0 0,0 0 0,0 0 0,0 0 0,0 1 0,0-1 0,0 0 0,0 0 0,0 0 0,0 0 0,0 0-1,0 0 1,0 0 0,0 0 0,0 0 0,0 0 0,0 0 0,0 0 0,0 0 0,0 0 0,0 0 0,0 0 0,0 0 0,0 0 0,0 0 0,0 0 0,-1 0 0,1 0 0,0 0 0,0 0 0,0 0 0,0 0 0,0 0 0,0 0 0,0 0 0,0 0 0,0 1 0,0-1 0,0 0 0,0-1 12,9 0-2148,42-9-3633,-20 7 4587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90 12928,'0'-1'135,"0"1"0,0 0 0,-1 0-1,1-1 1,0 1 0,0 0 0,0 0 0,-1 0 0,1 0 0,0-1 0,0 1 0,-1 0 0,1 0 0,0 0 0,0 0 0,-1 0 0,1 0 0,0 0 0,0 0 0,-1 0 0,1 0 0,0 0 0,0 0 0,-1 0 0,1 0 0,0 0 0,0 0 0,-1 1 0,1-1 0,0 0 0,0 0 0,-1 0 0,1 0-1,0 1 1,0-1 0,0 0 0,-1 0 0,1 1 0,0-1 0,0 0 0,0 0 0,0 1 0,-1-1 0,1 0 0,0 1 0,0-1 0,0 0 0,0 1 0,0-1 0,0 0 0,0 1 0,0-1 0,0 0 0,0 1 0,0-1 0,0 0 0,0 1 0,0-1-135,0 31 3585,1-15-2663,-1-1-495,2 83 1229,-1-81-2072,1 0 1,0-1 0,0 1 0,4 10 415,-2-16-3319,-4-11 3114,0 0-1,0 0 1,0 0-1,1 0 1,-1 0 0,0 0-1,0 1 1,0-1-1,0 0 1,0 0-1,1 0 1,-1 0 0,0 0-1,0 0 1,0 0-1,0 0 1,1 0 0,-1 0-1,0 0 1,0 0-1,0 0 1,0 0-1,0 0 1,1 0 0,-1 0-1,0 0 1,0 0-1,0 0 206,2-2-992,-1 1-1,0 0 1,0-1-1,0 1 1,0-1-1,0 1 1,0-1-1,0-1 993,0 2 24,7-16-1938</inkml:trace>
  <inkml:trace contextRef="#ctx0" brushRef="#br0" timeOffset="1">16 18 15616,'-16'-18'5887,"20"23"-4575,-8-10 128,8 10-224,-4-5-832,8 6-192,5 1-992,8 1-352,2-1 576,4 3 288,-3 1 224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27 13696,'-3'-6'1779,"-11"-10"1169,14 15-2699,-1 1 0,1-1 0,-1 1 0,0-1 0,1 1 0,-1 0 0,0-1 0,0 1 0,1 0 0,-1 0-1,0-1 1,1 1 0,-1 0 0,0 0 0,0 0 0,1 0 0,-1 1 0,0-1 0,0 0 0,1 0 0,-1 0 0,0 1 0,0-1-249,-11 7 2019,0-2-1,-6 2-2018,-7 3 688,-9 6-50,27-12-139,24-10-426,-15 5-50,9-4-150,1 1-1,-1 1 1,11-2 127,-18 5-59,-1 0-1,0 0 1,1 0 0,-1 0 0,0 1 0,0-1-1,1 1 1,-1 0 0,0 0 0,0 1 0,0 0 0,0-1-1,0 1 1,0 0 0,0 1 0,1 1 59,3 5-42,0-1 0,-1 2 0,0-1 0,0 1-1,-1 1 1,0-1 0,3 8 42,6 20-244,6 22 244,-16-46-2,0 0 0,-1 0 1,0 1-1,-1-1 0,0 1 0,-1 0 0,0-1 0,-1 1 1,0 1 1,0-7 12,-1-1 0,1 1 1,-2-1-1,1 1 0,-1-1 1,0 0-1,0 0 0,0 0 1,-1 0-1,0 0 1,0-1-1,-1 0 0,1 0 1,-1 0-1,0 0 0,-1 0-12,0-1 18,0-1-1,0 1 0,-1-2 0,1 1 1,-1-1-1,0 0 0,1 0 1,-1-1-1,-1 0 0,-1 1-17,-1-2 35,1 1 0,0-1-1,0-1 1,-1 0 0,1 0 0,-1-1-1,-6-2-34,11 2-1,0-2 0,-1 1-1,1-1 1,0 0-1,0 0 1,0 0 0,0-1-1,0 1 1,0-2-1,1 1 1,-1 0-1,-2-4 2,4 5-212,0-1 0,1 1 0,-1-1 0,0 0-1,1 0 1,-1 0 0,1 0 0,0 0 0,0-1-1,0 1 213,0 0-484,0 0-1,1 0 1,-1 1 0,1-1-1,0 0 1,0 0-1,0 0 1,0 0-1,0 0 1,0 1-1,1-1 1,-1 0-1,1-1 485,0-2-1124,1 1-1,0 0 0,0 0 1,0 0-1,0 1 0,2-5 1125,18-24-3001,7-4 1055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144 220 15104,'-9'-1'2056,"0"1"1,0 1 0,0 0 0,0 1 0,-4 1-2057,12-3 195,-3 1 39,0 0 0,0-1 0,1 0-1,-1 0 1,0 0 0,0-1 0,0 0 0,0 0-1,0 0 1,1-1 0,-1 1 0,0-1-1,1 0 1,-3-2-234,4 3 13,1-1-1,-1 0 0,0 1 0,0-1 1,1 0-1,-1 0 0,1 0 1,-1 0-1,1-1 0,0 1 1,0-1-1,0 1 0,0-1 1,0 1-1,0-1 0,0 0 0,0 1 1,1-1-1,-1 0 0,1 0 1,0 0-1,-1 1 0,1-1 1,0 0-1,0 0 0,0 0 0,1-1-12,0-4-33,0 0 0,0-1-1,1 1 1,0 0-1,1 1 1,-1-1-1,1 0 1,0 1 0,0 0-1,1 0 34,-2 2-280,1 0-1,0 0 1,1 0 0,-1 1 0,0 0-1,1 0 1,0 0 0,0 0-1,0 1 1,0 0 0,0 0-1,0 0 1,4-1 280,-7 4-141,-1-1 1,1 1-1,0 0 0,0-1 0,-1 1 1,1 0-1,0 0 0,0 0 1,-1 0-1,1 0 0,0 0 1,0 0-1,0 0 0,-1 0 1,1 0-1,0 1 0,0-1 1,-1 0-1,1 1 0,0-1 1,-1 0-1,1 1 0,0-1 1,-1 1-1,1 0 0,0-1 0,-1 1 1,1 0-1,-1 0 0,1-1 1,0 2 140,0 1-482,0 1 1,0-1-1,0 1 1,0 0 0,0-1-1,-1 1 1,1 3 481,0-4-349,-1 1 1,1-1-1,-1 0 1,1 0-1,0 0 1,0 0 0,0 0 348,-1-2-60,1 0 1,-1-1-1,1 1 1,-1-1-1,1 0 1,0 1-1,-1-1 1,1 0-1,-1 1 1,1-1-1,-1 0 0,1 0 1,0 0-1,-1 0 1,1 0-1,0 0 1,-1 0-1,1 0 1,-1 0-1,1 0 1,0 0-1,-1 0 1,1-1 59,15-5-482,-13 4 832,-1 0 1,1-1-1,0 0 0,-1 1 1,0-1-1,1 0 0,-1-1 1,0 1-1,0 0 0,0-1 1,1-3-351,4-6 4023,-10 19-3237,0 0 0,0 1 0,1-1 0,0 1 0,0-1 0,0 1 0,-1 7-786,3-13-11,-1 1 1,1 0-1,0 0 1,0 0 0,0 0-1,0-1 1,0 1-1,0 0 1,0 0 0,1 0-1,-1 0 1,0-1-1,1 1 1,-1 0-1,1 0 11,0-1 20,-1 0-1,1 0 1,0 0-1,-1 0 0,1 0 1,0 0-1,0 0 1,0-1-1,-1 1 1,1 0-1,0-1 0,0 1 1,0-1-1,0 1 1,0-1-1,0 0 0,0 1 1,0-1-1,0 0 1,0 0-1,0 0 0,0 0 1,1 0-20,12-2 139,1-1 1,-1 0-1,0-2 0,0 0 0,0-1 1,4-4-140,9-2 113,36-19 330,-63 30-433,0 1 0,1 0 0,0-1 0,-1 1 0,1 0 0,-1 0 0,1 0 0,-1-1 0,1 1 0,-1 0 0,1 0 0,-1 0 0,1 0 0,0 0 0,-1 0 0,1 0 0,-1 1 0,1-1 0,-1 0-1,1 0 1,-1 1 0,1-1 0,-1 0 0,1 1 0,-1-1 0,1 0 0,-1 1 0,1-1 0,-1 1 0,0-1 0,1 1 0,-1-1 0,1 1 0,-1 0 0,0-1 0,0 1 0,1 0 0,-1-1 0,0 1 0,0 0 0,1-1 0,-1 1 0,0 0 0,0 0 0,0-1 0,0 1 0,0 1-10,0 4 34,0 1 0,0 0 0,-1-1 0,0 1 1,-1 4-35,0 9-16,2 26-2072,1-14-6123,-3-18 5316,-1 0 1359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8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126 569 9856,'-12'8'5454,"11"-6"-4886,0-1 1,-1 0-1,1 0 0,-1 0 1,1 0-1,0-1 0,-1 1 1,0-1-1,1 1 0,-1-1 0,1 1 1,-1-1-1,0 0-568,1 0 165,0 0 0,0 0 0,0 0 0,0 0 0,0 0 0,0 0 0,0-1 0,0 1 0,0-1 0,0 1-1,0-1 1,-1 0-165,2 1 51,0-1-1,-1 1 0,1-1 0,-1 0 1,1 0-1,0 1 0,-1-1 0,1 0 1,0 0-1,0 1 0,-1-1 0,1 0 1,0 0-1,0 0 0,0 0 0,0 0 1,0 0-1,0 1 0,0-1 0,0 0 1,0-1-51,-1-19 520,0 0 1,-1 0-1,-1-1 1,0-2-521,-20-83 645,0-5-461,19 88-148,-2-15-6,-1-9-30,6 38-16,1 1-1,-1-1 1,1 1 0,0 0 0,1-1 0,0 1-1,1-8 17,-1 15-12,-1-1 0,1 1 0,-1 0 0,1 0 0,0-1 0,0 1 0,0 0-1,0 0 1,0 0 0,0 0 0,1 0 0,-1 1 0,0-1 0,1 0 0,-1 1-1,1 0 1,-1-1 0,1 1 0,-1 0 0,1 0 0,0 0 0,-1 0 0,1 0 0,0 1-1,0-1 1,0 1 0,-1-1 0,1 1 0,1 0 12,4 0-131,-1 0 0,0 1 0,1 0-1,-1 1 1,1-1 0,-1 2 0,2 0 131,0 1-544,0 0 0,0 1 0,0 0 0,0 0 0,-1 1 0,1 1 0,-1 0 0,0 0 0,-1 1 0,0 0 0,1 0 0,-1 3 544,17 30-896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47 13696,'-2'-3'5183,"4"-5"-4031,13 4 576,-3 4 64,9-3-736,9 0-128,6-5-544,0 4-160,-4-2-160,-4-1-1952,-7 7-800,-4 3 1344,-4 4 672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50 12544,'0'-1'209,"0"1"0,0 0 0,-1 0 1,1 0-1,0 0 0,-1 0 1,1 0-1,0-1 0,0 1 0,-1 0 1,1 0-1,0 0 0,-1 0 0,1 0 1,0 0-1,-1 1 0,1-1 0,0 0 1,0 0-1,-1 0 0,1 0 1,0 0-1,0 0 0,-1 1 0,1-1 1,0 0-1,0 0 0,-1 1 0,1-1 1,0 0-210,0 1 232,-1 0 0,1-1 0,0 1 0,0 0 0,0-1 0,0 1 0,0 0 0,0-1 1,0 1-1,0 0 0,0 0 0,0-1 0,0 1 0,0 0 0,0-1 0,0 1-232,1 2 251,-1 0-1,1-1 0,0 1 1,-1-1-1,1 1 1,0-1-1,0 1 0,1-1 1,-1 0-1,0 1-250,3 1 116,-1 1-1,1-1 1,0 0-1,0 0 1,0-1-1,1 0 1,-1 0-1,1 0 1,-1-1-1,1 1 1,0-1 0,-1-1-1,3 1-115,-4-1 66,1-1 0,-1 0 0,0 0 0,1 0 0,-1 0 0,0-1 1,1 1-1,-1-1 0,0 0 0,1-1 0,-1 1 0,0-1 0,0 0 0,0 0 0,0 0 0,0 0 0,0-1 0,0 0 0,1-2-66,-1 1-137,0 0 0,0 0-1,-1 0 1,1 0-1,-1 0 1,0 0-1,0-1 1,0 0 0,0-1 137,4-18-4430,-2-4-4943,-1 18 6002,-1 9 1633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2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51 12544,'-16'-13'1769,"11"9"-1083,0 0 1,1 1-1,-2 0 1,1 0-1,0 0 0,-2 0-686,7 3 184,-1-1 0,1 1 0,0 0 0,0 0 0,0 0 0,-1 0 0,1 0 0,0 0 0,0 0 1,-1 0-1,1 0 0,0 0 0,0 0 0,0 0 0,-1 0 0,1 0 0,0 0 0,0 0 0,0 0 0,-1 0 0,1 0 0,0 0 0,0 0 0,-1 0 0,1 1 0,0-1 0,0 0 0,0 0 0,0 0 0,-1 0 0,1 1-184,-3 7 2422,3 17-2119,1-16 142,-1 18-315,2-1 0,1 1 0,1-1 0,1 0 0,2 2-130,-5-20 21,0-1-1,1 0 0,0 0 0,0 0 0,1 0 0,1 3-20,-2-7 12,-1 0 0,1 1 0,-1-1 1,1 0-1,0 0 0,0-1 0,0 1 0,1-1 1,-1 1-1,0-1 0,1 0 0,2 1-12,8 2-90,0 0-1,0-1 1,1 0 0,-1-2-1,1 1 1,-1-2-1,1 0 1,0 0-1,0-2 92,17-2-5490,-1-4-5115,-19 3 5751</inkml:trace>
  <inkml:trace contextRef="#ctx0" brushRef="#br0" timeOffset="1">43 62 13696,'-43'-11'5087,"48"8"-3967,-5-2 480,0 5-32,12 0-480,9-6-64,-1-1-384,1 2-64,16-1-352,13-6-128,-18 9 0,-7 0-2752,-5 3-1152,-3 0 1920,-10 13 928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8576,'0'-1'121,"0"1"0,0 0 0,0 0 0,0 0 1,0-1-1,0 1 0,0 0 0,0 0 0,0 0 0,1-1 1,-1 1-1,0 0 0,0 0 0,0 0 0,0 0 0,0-1 0,0 1 1,0 0-1,1 0 0,-1 0 0,0 0 0,0 0 0,0-1 1,0 1-1,0 0 0,1 0 0,-1 0 0,0 0 0,0 0 1,0 0-1,0 0 0,1 0 0,-1 0 0,0 0 0,0 0 1,0 0-1,0 0 0,1 0 0,-1 0 0,0 0 0,0 0 0,0 0 1,0 0-1,0 0 0,1 1 0,-1-1 0,0 0 0,0 0 1,0 0-1,0 0 0,0 0 0,1 1 0,-1-1 0,0 0 1,0 0-1,0 0 0,0 0 0,0 1-121,8 8 6103,-7-8-5837,0 1 0,0 0 0,0 0 0,-1 0-1,1 0 1,-1 1 0,1-1 0,-1 0 0,0 0 0,0 0 0,1 0 0,-1 1 0,0-1-1,-1 0 1,1 2-266,0 4 316,0-8-304,0 0 1,0 1-1,0-1 0,0 0 1,0 1-1,0-1 0,0 0 1,0 1-1,0-1 1,0 0-1,0 0 0,0 1 1,1-1-1,-1 0 0,0 1 1,0-1-1,0 0 1,0 0-1,0 0 0,1 1 1,-1-1-1,0 0 0,0 0 1,0 1-1,0-1 1,1 0-1,-1 0 0,0 0 1,0 0-1,0 0 0,1 1-12,8-2 92,9-10-87,4-8-62,7-6-19,0 2 1,19-10 75,-47 32 6,1 0-1,0 0 1,0 0 0,0 1 0,0-1-1,0 0 1,0 1 0,1 0 0,-1 0 0,0 0-1,0 0 1,0 0 0,0 0 0,0 1-1,0-1 1,0 1 0,0 0 0,0 0-1,0 0 1,0 0 0,0 0 0,-1 1-1,1-1 1,0 1 0,0-1 0,-1 1 0,1 0-1,-1 0 1,1 0 0,-1 0 0,0 0-1,1 1 1,-1-1 0,0 1 0,0-1-1,0 1 1,0 0-6,10 36 264,-9-29-1072,0 0 0,1-1 0,3 9 808,0-9-848,3 1 368</inkml:trace>
  <inkml:trace contextRef="#ctx0" brushRef="#br0" timeOffset="1">467 45 16000,'-3'-18'5451,"3"16"-4867,0 0 0,0 0 1,-1 1-1,1-1 0,0 0 0,-1 0 0,1 1 0,-1-1 1,0 0-585,1 1 87,0 1 0,0-1 0,-1 1 0,1-1 0,-1 1 0,1-1 0,0 1 0,-1-1 0,1 1 0,-1-1 0,1 1 0,-1-1 0,1 1 0,-1 0 0,1 0 0,-1-1 0,1 1 0,-1 0 1,1 0-1,-1 0 0,1 0 0,-1-1 0,1 1 0,-1 0 0,0 1 0,1-1 0,-1 0 0,1 0 0,-1 0 0,1 0 0,-1 0 0,1 1-87,-3 0 56,1 0 1,0 0-1,0 0 0,0 1 0,0-1 0,0 1 0,-1 0-56,-5 5-64,1 1 1,-1 1-1,1-1 0,1 1 0,-3 5 64,7-12-8,0 1 0,1-1-1,0 1 1,-1 0 0,1-1 0,0 1-1,0 0 1,0 0 0,0 0 0,1 0-1,-1 0 1,0 0 0,1 0-1,0 0 1,-1 0 0,1 0 0,0 1-1,0-1 1,1 0 0,-1 0 0,0 0-1,1 0 1,-1 0 0,2 3 8,-1-4-12,0 0 0,0 1 1,1-1-1,-1 0 0,0 0 0,1 0 1,0 0-1,-1 0 0,1-1 0,0 1 1,0-1-1,-1 1 0,1-1 0,0 0 1,0 0-1,0 0 0,0 0 0,0-1 1,0 1-1,1-1 0,-1 1 0,0-1 1,0 0 11,9 1-181,0-1 1,1-1 0,8-1 180,-19 1-32,22-2-1783,0-2-1,7-3 1816,-23 6-946,-1-1-1,1 0 1,0 0-1,-1-1 1,0 0-1,0-1 1,0 0 0,0 0-1,5-6 947,7-13-1274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9:59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169 101 12416,'-3'-29'2085,"0"10"848,2-1 0,0-7-2933,2 22 1598,-1 5-1494,0 0-1,0 0 1,0 0-1,0 0 1,0 0-1,0 0 1,0 0-1,0 0 1,0 0-1,0 1 1,0-1 0,0 0-1,0 0 1,0 0-1,0 0 1,0 0-1,0 0 1,0 0-1,0 0 1,0 0-1,0 0 1,0 0 0,0 0-1,0 0 1,0 0-1,0 0 1,0 0-1,0 0 1,1 0-1,-1 0 1,0 0-1,0 0 1,0 0-1,0 0 1,0 0 0,0 0-1,0 0 1,0 0-1,0 0 1,0 0-1,0 0 1,0 0-104,4 145 1744,1 7-1456,-3-48-161,0-51-1484,-1 1 0,-4 16 1357,3-58-779,-1-7-56,1 0-1,0 0 0,-1 0 1,0 0-1,1-1 0,-1 1 1,-1 0-1,1 0 0,-1-1 1,0 3 835,-5 4-1168</inkml:trace>
  <inkml:trace contextRef="#ctx0" brushRef="#br0" timeOffset="1">25 508 13056,'-24'-35'4927,"24"27"-3839,0 1 1024,3 7 192,4-3-896,7-2-320,10-1-576,6-1-256,5 0-160,4 2-160,-2 2 32,-8 0-1536,-2 6-672,-8 8 1120,-5 6 544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00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15104,'0'0'5631,"3"13"-4383,-3 5 480,4-6 0,1 1-896,2 5-128,-2 0-352,-1 0-160,-2-4-96,5-3-1216,-4-8-448,2-6-3584,1-5-1567,4-2 3455,-5 0 1664</inkml:trace>
  <inkml:trace contextRef="#ctx0" brushRef="#br0" timeOffset="1">42 22 11392,'-5'-21'4224,"5"21"-3297,0 0 97,0 0-768,8 3-832,8 4 320,4 1 64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0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12 16895,'-3'-2'1241,"0"1"0,0-1 0,0 1-1,0 0 1,0 1 0,-4-1-1241,4 1 479,0 0 1,-1 0-1,1 1 0,0-1 1,0 1-1,0 0 0,-2 1-479,-5 2 464,0 1-1,0 0 1,0 1 0,-4 5-464,11-9 18,0 0 1,1 1-1,-1-1 1,1 1 0,-1 0-1,1 0 1,0 0-1,0 1 1,0-1 0,0 1-1,0 0 1,0-1-1,1 1 1,0 0 0,-1 0-1,1 0 1,0 1-19,1-3-16,-1 0 1,1 0-1,0 0 1,0 0 0,0 0-1,0 0 1,0 0-1,0 0 1,0 0 0,0 0-1,1 0 1,-1 0-1,0 0 1,1 0-1,-1 0 1,1 0 0,0 0-1,0-1 1,-1 1-1,1 0 1,0-1-1,0 1 1,0 0 0,0-1-1,0 0 1,0 1-1,1-1 1,-1 0-1,0 0 1,0 0 0,1 0-1,-1 0 1,0 0-1,1 0 1,0-1 15,4 3 25,-1-1 0,1 0-1,-1-1 1,1 1 0,0-2 0,-1 1 0,1-1-1,4-1-24,-3 1-171,-1-1 0,1-1-1,0 1 1,-1-2 0,0 1-1,1-1 1,-1-1-1,0 1 1,0-1 0,0-1-1,2-2 172,13-16-4685,-4-7-4104,-15 27 7608,12-28-6420,-14 28 8177,1 1 1,-1-1-1,1 1 1,-1 0-1,1-1 0,-1 1 1,0-1-1,0 0-576,0 3 186,0 0 0,0 0 0,0 0 0,0 0-1,0 0 1,0-1 0,0 1 0,0 0 0,0 0 0,0 0-1,0 0 1,0 0 0,0-1 0,0 1 0,0 0 0,0 0-1,0 0 1,0 0 0,0 0 0,0 0 0,0-1-1,-1 1 1,1 0 0,0 0 0,0 0 0,0 0 0,0 0-1,0 0 1,0 0 0,0 0 0,0 0 0,0 0-1,-1 0 1,1 0 0,0 0 0,0 0 0,0 0 0,0-1-1,0 1 1,0 0 0,0 0 0,-1 1 0,1-1 0,0 0-186,-6 3 3357,-5 7-1590,10-9-1620,0-1-1,0 1 1,1 0-1,-1 0 1,0 0-1,0 0 1,1 0-1,-1 1 1,1-1-1,-1 0 1,1 0-1,-1 1 1,1-1-1,-1 0 1,1 1-1,0-1 1,-1 1-147,1-2 33,0 1-1,0-1 1,0 0-1,1 0 1,-1 0 0,0 1-1,0-1 1,0 0 0,0 0-1,0 0 1,0 1 0,1-1-1,-1 0 1,0 0 0,0 0-1,0 0 1,0 1 0,0-1-1,1 0 1,-1 0 0,0 0-1,0 0 1,0 0 0,1 0-1,-1 0 1,0 0 0,0 0-1,0 0 1,0 0-1,1 0 1,-1 0 0,0 0-1,0 0 1,0 0 0,1 0-1,-1 0 1,0 0 0,0 0-1,0 0-32,10-4 484,-9 4-455,37-21 619,-29 15-615,0 1 1,1 0-1,-1 0 1,0 2-1,1 0 0,5-1-33,-15 4 4,1-1 1,0 1-1,0 0 0,-1 0 0,1 0 0,0 0 0,-1 0 0,1 0 0,0 0 0,-1 0 0,1 0 0,0 1 0,-1-1 0,1 0 0,0 1 0,-1-1 0,1 0 0,0 1 0,-1-1 0,1 1 0,-1-1 0,1 1 0,0 0-4,-1 0 14,0 1 0,1-1 0,-1 1 0,0-1 0,0 1 0,0-1 1,0 0-1,0 1 0,0-1 0,0 1 0,0-1 0,-1 1 0,1-1 0,0 0 0,-1 1-14,0 7-351,0-1 0,0 1 0,0 0 0,1 0 0,0 7 351,0-11-729,0-1-1,1 0 1,0 1 0,-1-1-1,1 0 1,1 0 0,-1 0-1,0 0 1,1 0 0,-1 0-1,1 0 1,0-1-1,0 1 730,10 14-1455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0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8 205 13952,'0'0'225,"-1"0"1,1 0 0,-1 0-1,1 0 1,0 0 0,-1 0 0,1 0-1,0 1 1,-1-1 0,1 0-1,0 0 1,-1 1 0,1-1 0,0 0-1,-1 1 1,1-1 0,0 0-1,-1 1 1,1-1 0,0 0-1,0 1 1,0-1 0,-1 1 0,1 0-226,0-1 182,0 1-1,0-1 1,0 1 0,0-1 0,0 1 0,1-1 0,-1 0 0,0 1 0,0-1 0,0 1 0,0-1 0,1 0 0,-1 1 0,0-1 0,0 1 0,1-1-1,-1 0 1,0 1 0,0-1 0,1 0 0,-1 0-182,2 2 431,0 0 0,0 0 1,1-1-1,-1 1 0,0-1 0,0 0 0,3 1-431,4 0 206,0 0 0,0-1 0,0-1 0,0 0 0,0 0-1,0-1 1,0-1 0,0 0 0,0-1 0,5-2-206,-13 5 18,0-1 1,0 1-1,0-1 1,0 0-1,0 0 1,0 1-1,-1-1 1,1 0-1,0 0 0,0 0 1,0 0-1,-1 0 1,1 0-1,0 0 1,-1-1-1,1 1 1,-1 0-1,1 0 1,-1-1-1,1 1 1,-1 0-1,0-1 1,1 1-1,-1-1 0,0 1 1,0 0-1,0-1 1,0 1-1,0-1 1,0 1-1,0-1 1,0 1-1,-1 0 1,1-1-1,0 1 1,0-1-1,-1 1 1,1-1-20,-2-4 26,0 0 0,0 0 0,0 0-1,-1 1 1,0-1 0,1 1-1,-4-4-24,-2-3-18,-1 1-1,0 0 0,-5-3 19,4 3 1,0 0 1,-6-9-2,15 20-6,1-1-1,0 1 1,-1-1 0,1 1-1,0 0 1,-1-1 0,1 1-1,0-1 1,0 1-1,-1-1 1,1 1 0,0-1-1,0 1 1,-1-1 0,1 1-1,0-1 1,0 0-1,0 1 1,0-1 0,0 1-1,0-1 1,0 0 0,0 1-1,0-1 1,0 1-1,0-1 1,0 0 0,0 1-1,0-1 1,0 1 0,0-1-1,0 0 1,0 1 0,1-1-1,-1 1 1,0-1-1,0 1 1,1-1 0,-1 1-1,0-1 1,0 1 0,1-1-1,-1 1 1,1 0-1,-1-1 1,0 1 0,1 0-1,-1-1 1,0 1 0,1 0-1,-1-1 1,1 1-1,-1 0 7,5-2-98,-1 0 0,1 0 0,-1 1 0,1 0 0,1 0 98,-2 0-207,3 0-1137,1-1 0,-1 2 0,4-1 1344,-10 1-403,1 0 0,0 0 1,-1 1-1,1-1 1,0 0-1,-1 1 0,1 0 1,-1-1-1,1 1 1,-1 0-1,1 0 0,-1 0 1,1 0-1,-1 0 1,0 1-1,1-1 0,-1 0 1,1 2 402,4 15-1381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0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91 10880,'-15'-32'3594,"15"31"-3311,-1 0-1,1-1 1,-1 1-1,1 0 1,0-1-1,-1 1 1,1-1-1,0 1 0,0-1 1,0 1-1,0-1 1,0 1-1,0-1 1,0 1-1,0-1 1,0 1-1,0-1 1,0 1-1,1-1 1,-1 1-1,1 0 1,-1-1-1,1 1 1,-1 0-1,1-1 1,-1 1-1,1 0 0,0 0 1,-1 0-1,1 0 1,0 0-1,0 0 1,0 0-1,0 0 1,0 0-283,0-1 426,1 1 0,0 0 0,0 0-1,0 0 1,0 0 0,-1 0 0,1 0 0,2 0-426,-2 1 4,0-1 0,-1 1-1,1 0 1,0 0 0,0 0 0,0 0-1,-1 1 1,1-1 0,1 1-4,4 3 74,0-1 0,0 2 0,-1 0 1,1 0-1,-1 0 0,0 1 0,0 0 1,0 1-1,0 0 0,-1 0 0,0 0 0,0 1 1,0 1-75,10 20 92,-1 1 0,-1 0 0,0 5-92,-6-18 39,18 54 66,-1 1 0,-3 2-1,-3 1 1,-2 1 0,-2 1 0,4 61-105,-15-113-55,-2 1 1,0-1-1,-1 1 0,-1 0 1,-1 10 54,-1-19 144,1 0 0,-1 0 0,-1 0 0,0 0 0,-1-1 1,0 1-1,-1-2 0,-2 4-144,-7 10 284,0 0 1,-1-2-1,-4 2-284,-20 36-1104,38-62 1044,-8 17-3662,9-19 3434,1 0 0,0 0-1,0 0 1,-1 0 0,1 0 0,0 0 0,0 0-1,0 0 1,0 0 0,0 0 0,-1 0 0,2 0-1,-1 0 1,0 0 0,0-1 0,0 1 0,0 0-1,0 0 1,0 0 0,1 1 288,2 8-1019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24 262 10880,'-4'3'1017,"2"-3"-634,1 1-1,-1-1 0,1 1 0,0 0 1,0 0-1,-1 0 0,1 0 1,0 0-1,0 0 0,0 1 0,0-1 1,0 1-1,0-1 0,0 0 0,0 1-382,1-1 156,0-1-1,0 1 1,0-1-1,0 1 0,0 0 1,0-1-1,0 1 0,0-1 1,0 1-1,0-1 0,0 1 1,0-1-1,0 1 0,1 0 1,-1-1-1,0 1 0,0-1 1,0 1-1,1-1 0,-1 0 1,0 1-1,1-1 0,-1 1 1,0-1-1,0 0 1,1 1-1,-1-1 0,1 0-155,8 9 813,-6-7-726,0-1 1,-1 0-1,1 1 1,-1-2-1,1 1 1,0 0-1,0-1 1,-1 0-1,1 0 1,0 0-1,1 0-87,32-8 363,-22 4-125,2 0-53,-8 3-105,-1 0 1,1-2 0,0 1 0,-1-1 0,0-1 0,1 1 0,-1-2 0,1 0-81,-7 4 15,-1 1 0,1-1 1,0 1-1,0-1 0,-1 0 1,1 1-1,0-1 1,-1 0-1,1 0 0,0 0 1,-1 1-1,1-1 0,-1 0 1,1 0-1,-1 0 1,1 0-1,-1 0 0,0 0 1,1-1-1,-1 1 1,0 0-1,0 0 0,0 0 1,1 0-1,-1 0 0,0-1 1,0 1-1,0 0 1,0 0-1,-1 0 0,1 0 1,0-1-1,0 1 0,0 0 1,-1 0-1,1 0 1,0 0-1,-1 0 0,1 0 1,-1 0-1,1 0 0,-1 0 1,1 0-16,-3-5 5,0 1 0,-1 0 0,1 0-1,-1 0 1,1 1 0,-1 0 0,0 0 0,0 0 0,-1 0-5,-8-6-76,0 2 0,-7-3 76,10 5 46,0 0 0,0 0 0,1-1 0,-1-1 1,0-2-47,9 9 16,0 1 1,1-1 0,-1 1 0,0-1 0,1 0 0,-1 0-1,1 1 1,-1-1 0,1 0 0,-1 0 0,1 0 0,-1 0 0,1 0-1,0 0 1,-1 0 0,1 0 0,0 0 0,0 0 0,0 0-1,-1 0 1,1 0 0,0 0 0,0 0 0,0 0 0,0 0 0,0 0-1,1-2-16,-1 1 22,1 0 0,0-1-1,0 1 1,0 0 0,1-1-1,-1 1 1,0 0 0,0 0-1,1 0 1,-1 1 0,2-2-22,5-5 28,-1 2 0,1 0 0,0 0 0,1 1 0,-1 0 1,1 1-1,-1 0 0,1 1 0,0 0 0,0 1 0,6 0-28,-13 1-289,1 1-1,-1 0 1,1 0 0,-1 0-1,1 1 1,-1-1 0,1 1-1,-1 0 1,1 0 0,-1 0-1,0 0 1,2 1 289,1 2-2125,0 1 0,0 0-1,0 0 1,3 4 2125,6 5-1306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2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97 12800,'-29'-5'4202,"28"5"-4075,0-1-1,0 1 1,0 0-1,0 0 1,1 1-1,-1-1 0,0 0 1,0 0-1,0 0 1,0 1-1,1-1 1,-1 1-1,0-1 1,0 1-1,1-1 1,-1 1-1,0-1 1,1 1-1,-1 0 1,0 0-1,1-1 1,-1 1-1,1 0 1,-1 0-1,1 0 0,-1 0 1,1 0-1,-1 0 1,1 0-1,0 0 1,-1 0-1,1 0 1,0 0-1,0 1-126,-1 2 472,1 1 1,-1 0-1,1 0 0,0 0 0,0-1 1,1 5-473,-1-7 77,3 16 133,-1 1 1,2-1 0,0 0-1,0 0 1,2-1 0,5 16-211,-11-33-114,0 1 0,0-1 0,1 0 0,-1 1 0,0-1 0,0 1 1,0-1-1,0 0 0,1 1 0,-1-1 0,0 0 0,0 1 1,1-1-1,-1 0 0,0 0 0,0 1 0,1-1 0,-1 0 0,0 0 1,0 0-1,1 0 0,-1 1 0,0-1 0,1 0 0,-1 0 1,0 0-1,1 0 0,-1 0 0,0 0 0,1 0 0,-1 0 0,0 0 1,1 0-1,-1 0 0,0 0 0,1-1 0,-1 1 0,0 0 0,0 0 1,1 0-1,-1 0 0,0-1 0,1 1 0,-1 0 0,0 0 1,0-1-1,1 1 0,-1 0 0,0-1 0,0 1 0,0-1 114,13-20-7325,-12 18 6606,11-21-2646,0-1 1600</inkml:trace>
  <inkml:trace contextRef="#ctx0" brushRef="#br0" timeOffset="1">70 8 12160,'-42'-7'4575,"30"11"-3583,-3 2 736,15-2 32,0 4-896,3-2-288,6 6-480,3-2-128,3 0 0,3 1-3104,0 1-1375,3 1 2271,-4 2 1184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29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54 12160,'-1'-5'961,"-1"0"0,1 1 0,0-1 0,0 0 0,0 0 0,0-1-961,0-12 7247,1 17-6351,0 3-336,-5 115 229,4-98-744,1 24-12,1-40-27,-1-1-1,0 1 1,0-1 0,1 1 0,-1-1 0,1 1 0,0-1 0,-1 0 0,1 1-1,0-1 1,0 0 0,0 0 0,0 0 0,1 1-6,-2-2 2,1 0-1,0-1 1,0 1 0,0 0 0,0-1 0,0 1-1,0-1 1,0 1 0,0-1 0,0 0-1,0 1 1,0-1 0,0 0 0,0 0 0,0 0-1,0 0 1,0 0 0,0 0 0,0-1-1,0 1 1,0 0 0,0-1 0,0 1 0,1-1-2,3-2 4,0 0 1,1-1 0,3-3-5,-4 3 7,10-9 7,0-1 0,7-9-14,-10 10 127,1 0 1,1 1-1,9-6-127,-23 18 2,0-1-1,0 1 0,0 0 0,0 0 0,0 0 0,0 0 0,0 0 1,0 0-1,1 0 0,-1 0 0,0 0 0,0 0 0,0 0 0,0 0 1,0 0-1,0 0 0,0 0 0,0 0 0,0 0 0,0 0 0,1 0 1,-1 0-1,0 0 0,0 0 0,0 0 0,0 0 0,0 0 0,0 0 1,0 0-1,0 0 0,0 1 0,0-1 0,0 0 0,0 0 0,0 0 1,1 0-1,-1 0 0,0 0 0,0 0 0,0 0 0,0 0 0,0 0 1,0 1-1,0-1 0,0 0-1,0 8 37,-4 18-32,2-12-77,0 1-995,1 0 1,0 11 1066,1-20-726,0 0 1,1-1 0,-1 1-1,1 0 1,0-1 0,0 1-1,0-1 1,1 4 725,3 0-811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2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 13696,'-15'-4'4426,"15"4"-4381,0 0 0,0 0 1,0 0-1,0 0 0,-1 0 0,1 0 0,0 0 0,0 0 0,0 0 0,0 0 1,0 0-1,0 0 0,-1 0 0,1 0 0,0 0 0,0 0 0,0 0 1,0 0-1,0 0 0,0 0 0,-1 0 0,1 0 0,0 0 0,0 0 1,0 0-1,0 0 0,0 0 0,0 0 0,0 1 0,0-1 0,-1 0 1,1 0-1,0 0 0,0 0 0,0 0 0,0 1 0,0-1 0,0 0 0,0 0 1,0 0-1,0 0-45,-1 2 226,0 0 0,0 0 0,0 0 1,0 1-1,1-1 0,-1 0 0,1 0 1,-1 1-1,1-1 0,0 0 0,-1 1 1,1-1-1,0 0 0,0 1 0,0-1 1,0 0-1,1 1 0,-1-1 0,1 1-226,0 1 88,0 1 0,1-1-1,-1 0 1,1 0 0,0 0 0,0 0-1,0-1 1,1 1 0,-1-1 0,0 0-1,1 0 1,0 0 0,0 0 0,-1 0-1,1-1 1,0 0 0,0 1-1,1-2 1,-1 1 0,3 1-88,-3-2 86,1 1 0,-1-1 0,1 0 1,0 0-1,-1-1 0,1 1 0,-1-1 0,1 0 0,0-1 1,-1 1-1,1-1 0,-1 0 0,1 0 0,0-1 0,-1 1 1,0-1-1,1 0 0,-1 0 0,3-3-86,-1 0-516,0-1-1,0 0 0,-1 0 1,0 0-1,0-1 1,0 0-1,0 0 517,7-12-3370,-8 16 2468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3.3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34 15104,'-8'-3'5631,"8"3"-4383,5 3 288,-5-3-224,7 0-640,1 0-128,13-8-832,-4 1-288,12 0 288,-5 0 128,0 2 192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30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8 315 14848,'-8'0'4314,"11"0"-1142,15-1-936,1-2-1853,0 0-1,-1-2 1,1-2 0,13-6-383,-32 13 24,1-1 0,0 1 1,0-1-1,-1 1 1,1-1-1,0 1 0,-1-1 1,1 1-1,0-1 1,-1 0-1,1 1 1,-1-1-1,1 0 0,-1 0 1,1 0-1,-1 0 1,1 1-1,-1-1 0,0 0 1,1 0-1,-1 0 1,0-1-25,1 0 16,-1 0 0,0 1-1,0-1 1,0 0 0,0 0 0,-1 1 0,1-1 0,0 0 0,0 0 0,-1 1 0,1-1 0,-1 1 0,1-1-16,-3-6 18,0 1 1,-1 0 0,1 0-1,-1 0 1,-1 0-19,-23-33 44,22 33-11,1 0 1,-1 0 0,1-1-1,0 1 1,1-2 0,0 1-1,0-1 1,0 1 0,1-2-34,2 9 4,1-1 0,0 1 0,0-1 1,0 0-1,-1 1 0,1-1 1,1 1-1,-1-1 0,0 0 0,0 1 1,0-1-1,1 1 0,-1-1 1,0 1-1,1-1 0,-1 1 1,1-1-1,-1 1 0,1-1 0,0 1 1,0 0-1,-1 0 0,1-1-4,2-2-9,-1 1-1,1 0 1,-1-1-1,1 1 1,0 1-1,0-1 0,0 0 10,1 0-439,1 1 0,-1-1 0,0 1 0,1 0 0,-1 1 0,1-1 0,3 1 439,-5 0-723,0 1 0,0 0 1,-1 0-1,1 0 0,0 0 0,0 0 1,-1 1-1,1 0 0,0 0 1,0 0-1,-1 0 0,1 0 1,0 2 722,9 12-1632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3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38 16128,'-6'-8'2670,"3"4"-1087,0-1 0,-1 2 0,1-1 1,-1 0-1,-4-2-1583,7 5 104,-1 1 0,1-1 0,-1 1 0,0-1 0,1 1 0,-1 0 0,0 0 0,1 0 0,-1 0 0,0 0 0,1 1 0,-1-1 0,1 1 0,-1-1 0,0 1 0,1 0 0,-1 0 0,1-1 0,-1 2 0,1-1-104,-2 1 9,0 0 0,1 0 0,0 0 1,-1 1-1,1 0 0,0-1 0,0 1 0,0 0 1,0 0-1,0 0 0,0 3-9,0-3-3,1 0 1,0 1-1,0-1 0,1 1 1,-1-1-1,0 1 1,1 0-1,0-1 0,-1 1 1,1 0-1,0-1 0,0 1 1,1 0-1,-1-1 0,1 1 1,-1-1-1,1 1 0,0-1 1,0 1-1,0-1 0,0 0 1,0 1-1,1-1 0,-1 0 1,1 0-1,1 2 3,0-1 25,0 1 0,0-1 0,0 0 0,0 0 0,1 0 0,-1-1 0,1 1 0,0-1 0,0-1 0,0 1 0,0-1 0,0 1 0,0-2 0,0 1 0,1-1 0,1 1-25,-4-2-14,-1 0-1,1 0 1,0 0 0,-1 0 0,1 0 0,0-1 0,-1 1-1,1-1 1,0 1 0,-1-1 0,1 0 0,-1 0-1,1 0 1,-1 0 0,1 0 0,-1-1 0,0 1 0,1 0-1,-1-1 1,0 0 0,0 1 0,0-1 0,0 0 0,0 0-1,0 1 1,0-1 0,0 0 0,-1 0 0,1-2 14,0 1-882,0 1 1,0-1 0,-1-1 0,1 1-1,-1 0 1,0 0 0,1 0 0,-1-1 881,0-1-966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3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7 151 12160,'-6'-21'3978,"6"20"-3799,0 0 0,-1 1 0,1-1 0,0 1 0,0-1 0,0 0 0,0 1 0,0-1 0,0 0 0,0 1 0,0-1 0,0 0 0,0 1 0,0-1 0,0 0 0,1 1 0,-1-1 0,0 1 0,0-1 0,0 0 0,1 1 0,-1-1 0,0 1 0,0-1 0,1 1 0,-1-1 0,0 1 0,1-1 0,-1 1 0,1-1 0,-1 1 0,0 0 0,1-1 0,-1 1 0,1 0 0,-1 0 0,1-1-179,0 1 175,-1-1-1,1 1 1,0 0-1,0 0 1,0-1 0,-1 1-1,1 0 1,0 0 0,0 0-1,0 0 1,-1 0 0,1 0-1,0 0 1,0 1 0,0-1-1,-1 0 1,1 0 0,0 1-1,0 0-174,1 1 85,0 0 1,0 1-1,0 0 0,-1-1 0,1 1 1,-1 0-1,1 0 0,-1 1 0,0-1 1,0 0-1,0 0 0,0 1 0,0-1 1,-1 1-86,3 12 209,-1 0 0,1 10-209,-1-5 73,0-7-271,-1 3-1016,2 0 0,0 4 1214,-1-16-1723,-1 0 0,0 0-1,1 0 1,0 0 0,1 3 1723,1-2-2533,2-7 1216</inkml:trace>
  <inkml:trace contextRef="#ctx0" brushRef="#br0" timeOffset="1">33 1 15744,'-15'0'5887,"15"0"-4575,0 4-160,0-4-416,6 3-672,0 2 0,11 0-6400,-1 0-2879,2 5 4511,-3 1 2368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3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109 396 17279,'-28'0'8000,"22"0"-7043,-22-1 1605,26 1-2559,1 0 0,-1-1 0,0 1 0,1-1-1,-1 0 1,0 1 0,1-1 0,-1 0 0,0-1 0,1 1 0,-1 0 0,1-1 0,0 1 0,-1-1 0,0 0-3,0-3 55,-1 1 1,1-1 0,0 0-1,0 0 1,0 0 0,1-1-1,-1 1 1,1-1 0,0 1-1,0-1 1,1 1 0,-1-1-1,1 0 1,0 1 0,0-1-1,0 0 1,0 0 0,1 1-1,1-6-55,-2 8-157,1-1 0,0 1 0,0-1 0,0 1 0,0 0 0,0-1-1,0 1 1,1 0 0,-1 0 0,1 0 0,0 0 0,-1 1 0,1-1 0,0 1-1,0-1 1,1 1 0,-1 0 0,0 0 0,0 0 0,1 0 0,-1 1 0,1-1 0,-1 1-1,1 0 1,-1 0 0,1 0 0,0 0 0,-1 1 0,1 0 0,0-1 0,0 1 157,0 1-712,0-1 0,0 0 0,0 1 1,0 0-1,0 0 0,0 0 1,0 0-1,0 1 0,0 0 1,0-1-1,0 2 712,4 3-1623,0 1 0,0 0 0,1 2 1623,17 16 1343,-25-24-1114,1-1-1,0 1 1,-1 0-1,1-1 1,0 1-1,-1-1 1,1 0-1,0 1 1,0-1-1,-1 0 1,1 0-1,0 0 1,0 1-1,-1-1 1,1 0-1,0 0 1,0 0-1,-1-1 1,1 1-1,0 0 1,0 0-1,-1-1 1,2 1-229,-1-1 276,0 0 0,0 0 0,-1 0 0,1 0 0,0 0 0,0 0 0,0 0 0,-1-1 0,1 1 0,-1 0 0,1-1 1,0 1-1,-1 0 0,1-2-276,0-3 505,1-1 1,-1 1 0,0-1-1,0 1 1,-1-1 0,1-6-506,-2-4 207,-1 0-1,1 0 1,-2 0 0,0 0 0,-1-3-207,-1-2-1421,2 0 0,-1-10 1421,3 31-364,1-1 1,0 1 0,0 0 0,0 0 0,0 0-1,0 0 1,0 0 0,1 0 0,-1 0-1,0 0 1,0 0 0,0 0 0,1-1 363,-1 2-132,0 0 0,0 0 0,0 0 0,0 0 0,0 0 0,1-1 0,-1 1 0,0 0 0,0 0 1,0 0-1,0 0 0,0 0 0,0 0 0,1 0 0,-1 0 0,0 0 0,0 0 0,0 0 0,0 0 0,0 0 0,1 0 1,-1 0-1,0 0 0,0 0 0,0 0 0,0 0 0,0 0 0,1 0 0,-1 0 0,0 0 0,0 0 132,8 9-3951,8 16 2261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3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34 343 14464,'-32'-17'8458,"31"16"-6682,1 1-683,11 0 235,10 4-1127,0-2-1,15-2-200,-27 0 42,0-1 0,0-1-1,0 0 1,0 0 0,-1-1 0,1-1-1,8-4-41,-11 4 33,-1 1 37,-1 1 1,1-1-1,-1-1 1,2-1-71,-5 4 14,0 0 0,0 0 1,0 1-1,-1-1 1,1 0-1,0 0 1,-1 0-1,1-1 1,0 1-1,-1 0 1,1 0-1,-1 0 1,1-1-1,-1 1 1,0 0-1,1 0 1,-1-1-1,0 1 0,0 0 1,0-1-1,0 1 1,0-1-1,0 1 1,0 0-15,0-2 11,0 0 1,-1 0-1,0 1 0,1-1 1,-1 0-1,0 1 0,0-1 1,0 1-1,-1 0 1,1-1-1,0 1 0,0 0 1,-1 0-1,1 0 0,-1 0 1,0 0-1,1 1-11,-7-7 54,0 1 0,0 1 0,-4-3-54,9 7 18,-73-45 745,74 45-758,-1 0 0,1 0 1,-1-1-1,1 1 0,0-1 1,-1 0-1,0-1-5,3 3-8,-1 0 0,0 0-1,1 0 1,-1 0 0,1 0-1,0 0 1,-1-1 0,1 1-1,-1 0 1,1 0 0,0 0 0,0 0-1,0-1 1,-1 1 0,1 0-1,0 0 1,0-1 0,0 1-1,0 0 1,0 0 0,1-1 0,-1 1-1,0 0 1,0 0 0,1 0-1,-1 0 1,1-1 8,1-3-15,0 1 0,1 0 0,0-1 0,0 2 0,0-1 0,0 0 0,0 1 0,1 0 0,-1 0 0,1 0 0,-1 1 0,4-3 15,7-2-147,0-1-1,14-3 148,-27 10-49,24-6-2491,-23 7 2370,-1-1 0,0 1 0,1 0 1,-1 0-1,0 0 0,1 0 0,-1 0 1,0 0-1,1 1 0,-1-1 1,0 1-1,0-1 0,1 1 0,-1-1 1,1 1 169,-2 0-50,1 0 1,-1 0-1,0 0 1,1-1 0,-1 1-1,0 0 1,1 0-1,-1 0 1,0 0-1,0 0 1,1 0 0,-1 0-1,0 0 1,0 0-1,0 0 50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3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7 167 11392,'-4'4'1407,"1"1"5556,4-3-1098,6-6-4197,30-20-1748,-1-3 0,-2-2 0,0-2 0,5-7 80,-39 37-223,13-14-2212,-9 6-7093,-4 10 6195,3 5 1573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37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10624,'-7'-10'4900,"6"8"-1479,4 7-1423,5 8-983,-1 0-1,0 1 1,0 0 0,-1 0-1,2 7-1014,24 80 752,-24-76-331,67 210 93,-22-69-2052,-52-158 62,2 4-5758,3-8 6035</inkml:trace>
  <inkml:trace contextRef="#ctx0" brushRef="#br0" timeOffset="1">356 551 11264,'0'0'101,"0"0"0,0 0 0,0 0 1,0 0-1,0 0 0,0 0 1,0 0-1,0 0 0,0 0 0,0 0 1,0 0-1,0 0 0,0 0 1,0 0-1,-1 0 0,1 0 0,0 0 1,0 0-1,0 0 0,0 0 0,0 0 1,0 0-1,0 0 0,0 0 1,0 0-1,0 0 0,0 0 0,0 0 1,0 0-1,0 0 0,0 0 0,0 0 1,0 0-1,0 0 0,0 0 1,0 0-1,-1 0 0,1 0 0,0 1 1,0-1-1,0 0 0,0 0 1,0 0-1,0 0 0,0 0 0,0 0 1,0 0-1,0 0 0,0 0 0,0 0 1,0 0-1,0 0 0,0 0 1,0 1-1,0-1 0,0 0 0,0 0 1,0 0-1,0 0 0,0 0 1,0 0-1,0 0 0,0 0 0,0 0 1,0 0-1,0 0 0,0 0 0,0 0-101,-1 12 3744,-1 23-1316,1-22-1657,1-2-618,0 0 0,1 0 0,0 0 0,0 0 0,1-1 0,-1 1 0,2 0 0,-1-1 0,1 0 0,1 0 0,-1 0 0,1 0 0,1-1-1,-1 0 1,1 0 0,1 1-153,-6-9-18,0-1 0,1 0 0,-1 1 0,0-1 0,0 0 0,1 1-1,-1-1 1,0 0 0,0 1 0,1-1 0,-1 0 0,0 0 0,1 0-1,-1 1 1,0-1 0,1 0 0,-1 0 0,0 0 0,1 0 0,-1 0-1,1 0 1,-1 0 0,0 0 0,1 0 0,-1 0 0,0 0 0,1 0-1,-1 0 1,0 0 18,1-1-149,0 1 0,0-1 0,0 0 0,-1 1 1,1-1-1,0 0 0,0 0 0,-1 0 0,1 0 0,-1 0 0,1 0 0,0 0 149,2-6-2267,0 1 0,0-2 0,1-5 2267,-3 10-1157,8-25-6064,0-1 2517</inkml:trace>
  <inkml:trace contextRef="#ctx0" brushRef="#br0" timeOffset="2">305 366 13440,'-29'0'5087,"25"0"-3967,4 3 544,6 1 32,4-4-928,4 3-160,4-6-320,6 3-32,0-7-160,-3-1-1824,-3 1-736,-6 7 800,-10 4 480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3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30 310 12416,'0'0'360,"-7"-3"2462,7 3-2711,0 0 0,0 0 0,0 0 0,0 0 0,0 0 0,-1 0 1,1 0-1,0 0 0,0 0 0,0 0 0,0 0 0,-1 0 0,1 0 0,0 0 1,0 0-1,0 0 0,0 0 0,0 0 0,-1 0 0,1 0 0,0 0 1,0 0-1,0 0 0,0 0 0,0 1 0,-1-1 0,1 0 0,0 0 0,0 0 1,0 0-1,0 0 0,0 0 0,0 1 0,0-1 0,0 0 0,0 0 1,-1 0-1,1 1 0,0-1 0,0 0 0,0 0-111,0 0 2021,7 3 689,12 2-1221,-2-1-1065,1 0 1,0-1-1,9-1-424,-15-2 61,0 0 0,0-1 0,0-1 1,1-1-1,-1 0 0,0-1 0,-1 0 0,1-2 0,-1 0 0,1 0 0,-1-2-61,-10 7 12,0 1-1,0-1 1,0 0 0,0 0 0,0 1-1,-1-1 1,1 0 0,0 0-1,0 0 1,-1 0 0,1 0-1,0 0 1,-1 0 0,1 0-1,-1-1 1,1 1 0,-1 0-1,1 0 1,-1-1 0,0 1-1,1 0 1,-1-1 0,0 1-1,0 0 1,0-1 0,0 0-12,0 0 16,-1 0 0,1 1 0,-1-1 0,1 0 0,-1 0 0,0 1 0,0-1 0,0 1 0,1-1 0,-1 1 0,0-1 0,-1 1 0,1 0 0,0-1 0,0 1 0,0 0 0,0 0 0,-1 0 0,0 0-16,-5-4 0,0 1 1,0 0-1,0 0 0,-1 1 1,-5-1-1,-41-8-9,13 4-69,22 4 42,9 2 51,-1 0 0,1-1 0,0-1 0,0 0 0,0 0 0,0-2 0,-8-5-15,17 10 5,0 0 0,1 1 1,-1-1-1,0 0 0,1 0 0,-1 0 0,1 1 0,-1-1 0,1 0 0,-1 0 1,1 0-1,-1 0 0,1 0 0,0-1 0,-1 1 0,1 0 0,0 0 1,0 0-1,-1 0 0,1 0 0,0-1 0,0 1 0,0 0 0,0 0 0,0 0 1,0 0-1,1-1 0,-1 1 0,0 0 0,0 0 0,0 0 0,1 0 1,-1 0-1,1 0 0,-1 0 0,0 0 0,1 0 0,0 0 0,-1-1-5,3-3 11,0 1 0,-1-1 0,1 1 0,1-1 0,-1 1 0,0 0 0,2-1-11,5-4 84,0 1 0,0 0 0,0 1 0,1 1 0,0 0 0,0 0 0,0 2 0,1 0 0,8-2-84,-12 5-435,0 0 0,1 1 1,-1 0-1,0 0 0,3 2 435,-8-2-911,0 1 0,0 0-1,0 0 1,0 1 0,3 0 911,-5-1-441,-1 0 0,1-1 0,0 1 0,0 0 0,0-1 0,0 1 0,0 0 0,-1 0 0,1 0 0,0 0 0,0 0 0,-1 0 0,1 0 0,-1 0 0,1 0 0,-1 1 0,1 0 441,0 5-1189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0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11392,'0'-19'4335,"0"13"-1347,0 12 5176,0 8-7977,1 0 0,0 1 0,0-1 0,2 9-187,-1-17-4,-1 0 0,0-1 0,1 1 0,0 0 0,0-1 0,0 1-1,0-1 1,1 0 0,-1 0 0,1 0 0,0-1 0,2 2 4,-5-5-87,0 0 1,1-1-1,-1 1 1,1-1-1,-1 1 1,1-1-1,-1 0 1,1 1-1,-1-1 1,1 0-1,-1 1 1,1-1-1,-1 0 1,1 0-1,-1 1 1,1-1-1,-1 0 1,1 0-1,0 0 0,-1 0 1,1 0-1,-1 0 1,1 0-1,0 0 1,-1-1-1,1 1 1,-1 0-1,1 0 1,-1-1-1,1 1 1,-1 0-1,1-1 1,-1 1-1,1-1 1,-1 1-1,1-1 1,-1 1-1,0-1 1,1 1-1,-1-1 87,2-3-1590,1 1 1,-1-1-1,-1 0 0,1 0 0,0-1 0,-1 0 1590,2-3-3288,6-10-1122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0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13952,'4'-10'5183,"2"5"-4031,9-5 224,-6 10-96,3-3-640,0 3-96,0 0-1664,-3 0-672,0 0 864,0 10 448,-1 8 448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3.6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 9856,'0'-7'3680,"0"7"-2848,5 4 960,-5-4 287,4 11-287,1 7 0,-5 8-576,3 11-288,-3 2-512,4 5-288,1 3 0,-2-3-96,2-7-32,-5-11-1024,4 3-448,4-11-3424,-4 0-1439,9-21 3327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15104,'-9'0'5695,"9"0"-4415,0 0 704,0 0 32,0 0-928,0 0-288,6 0-480,3 0-160,6 0-96,3 0-64,3 0 96,0-3-1184,-7-1-544,2 1-4608,-4-2-2047,-3 2 4255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16384,'0'0'6143,"11"8"-4767,5-11 32,-4 3-352,6 0-480,6-5 0,-3 3-256,-4 2-128,4-3-96,-3-2-2400,-2 5-992,-2 0 1632,-7 5 832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2 450 11392,'-2'-2'5641,"3"6"407,1 2-2146,0 0-4699,0-4 958,-1 1 0,0-1 0,0 1 0,0 0 0,0 0 0,-1-1 0,1 3-161,0-1 111,0-1 0,0 0 0,0 1-1,0-1 1,1 0 0,-1 0-111,5 7 107,0-1 0,1 0 0,-1 0 1,1-1-1,0 0 0,1-1 0,0 0 0,0 0 1,5 2-108,-2-2 48,0-1 1,-1 0 0,2-1 0,-1-1 0,0-1 0,1 0-1,4 0-48,-7-2 20,1-1-1,0-1 0,-1 0 0,1 0 0,-1-2 0,10-2-19,5-5 210,-1-1-1,3-3-209,-23 12-7,0 0 1,1 0-1,-1-1 1,0 1 0,0-1-1,0 0 1,0 0-1,-1 0 1,1-1-1,-1 1 1,1-1 0,-1 0-1,0 0 1,0 0-1,0 0 1,0-1 6,-1 2-7,-1 0 1,1 0 0,0-1-1,-1 1 1,1 0-1,-1-1 1,0 1-1,1 0 1,-1-1 0,-1 1-1,1 0 1,0-1-1,0 1 1,-1 0 0,0-1-1,1 1 1,-1 0-1,0 0 1,0 0-1,0 0 1,-1 0 0,1 0-1,-1 0 7,-4-9-16,-1 1-1,0 0 0,0 1 1,-1 0-1,0 0 1,0 1-1,-1 0 1,-1 0 16,-18-13-63,0 1 1,-2 2 62,29 18 1,-32-20 24,1-2-1,-2-5-24,25 20 16,-1-2 0,1 0 0,0 0 0,0-1 0,1 0-1,0-1 1,0-1 0,-1-5-16,7 16-3,1-1-1,0 0 1,0 1-1,0-1 1,0 0 0,0 0-1,0 0 1,1 0-1,-1 0 1,1 0-1,-1 0 1,1 0 0,0 0-1,0 0 1,0-3 3,1 4 7,-1 0 0,1-1 0,0 1 0,-1 0 1,1 0-1,0-1 0,0 1 0,0 0 0,0 0 1,0 1-1,0-1 0,1 0 0,-1 0 0,0 1 1,1-1-1,-1 1 0,1-1 0,-1 1 0,1 0 0,-1 0 1,1 0-1,0 0-7,10-6-9,0 2 1,0-1-1,0 2 1,1 0-1,-1 1 1,1 1-1,1 1 9,20-1-597,-1 2 0,6 2 597,-34-2-617,1 0 0,-1 1-1,1 0 1,-1 0-1,1 1 1,-1 0-1,0 0 1,0 1-1,1 0 618,3 7-640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4096,'3'-11'4222,"-2"7"-1079,-1 0-1,1 1 1,-1-1-1,0 0 0,0 1 1,0-1-3143,1 79 617,-1 67-6381,-1-107 5017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8832,'0'-8'1435,"1"-14"3047,3 9 1531,-4 13-5937,0 0-1,1-1 1,-1 1-1,0 0 1,0 0-1,0 0 1,0 0-1,0 0 1,0 0-1,0-1 1,0 1-1,0 0 1,1 0-1,-1 0 1,0 0 0,0 0-1,0 0 1,0 0-1,0 0 1,0 0-1,0 0 1,1 0-1,-1 0 1,0 0-1,0 0 1,0 0-1,0 0 1,0 0-1,0 0 1,1 0-1,-1 0 1,0 0 0,0 0-1,0 0 1,0 0-1,0 0 1,0 0-1,1 0 1,-1 0-1,0 1 1,0-1-1,0 0 1,0 0-1,0 0 1,0 0-1,0 0 1,0 0-76,5 12 979,0 13-500,2 42 498,-6-49-1131,0 1 0,2-1 0,-1 0 0,2 0 0,0-1 0,2 7 154,-6-23-353,1 1-1,0 0 1,-1 0-1,1-1 1,0 1-1,0-1 1,0 1-1,0-1 1,0 1-1,0-1 1,0 0-1,0 0 1,0 0-1,1 0 1,-1 0-1,0 0 1,0 0-1,1 0 1,0 0 353,2 0-1379,0 0 1,0 0 0,0-1-1,1 1 1,3-2 1378,-6 1-109,20 0-1437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14 15872,'-19'0'5887,"19"0"-4575,-9 0 672,9 0 64,0 0-960,0 0-288,0 0-480,0 0-224,0 0-64,0 0-608,7-3-256,-1 0-2176,2-1-896,1 1 1920,0 3 1024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24 340 10496,'-1'0'390,"1"0"1,-1 0 0,1 0-1,-1 0 1,1 0-1,-1 0 1,1 0 0,0 0-1,-1 0 1,1 0-1,-1 0 1,1 0 0,0 1-1,-1-1 1,1 0-1,-1 0 1,1 0 0,0 1-1,-1-1 1,1 0 0,-1 1-1,1-1 1,0 0-1,-1 1-390,1-1 200,0 0-1,0 0 1,0 1-1,0-1 0,0 0 1,0 0-1,0 1 1,0-1-1,0 0 0,0 0 1,-1 0-1,1 1 1,0-1-1,0 0 0,0 0 1,0 1-1,0-1 1,0 0-1,0 0 0,0 1 1,0-1-1,1 0 1,-1 0-1,0 1 0,0-1 1,0 0-1,0 0 1,0 0-1,0 1 1,0-1-1,0 0-199,5 5 481,0-1-318,0-1 0,0-1 1,0 1-1,0-1 0,0 0 0,1 0 1,-1-1-1,2 0-163,10 1 197,-1-1 0,1 0 0,15-4-197,-23 2 44,0-1-1,0 0 1,0-1-1,0 0 1,-1-1 0,1-1-1,7-5-43,-15 10 9,0-1 1,0 0-1,0 0 0,0 1 0,0-1 0,0 0 1,0 0-1,0-1 0,0 1 0,-1 0 1,1 0-1,0 0 0,0-1 0,-1 1 0,1-1 1,-1 1-1,1 0 0,-1-1 0,1 1 0,-1-2-8,0 2 0,0 0 1,0-1 0,0 1 0,0-1 0,0 1 0,-1 0 0,1-1 0,0 1-1,-1 0 1,1-1 0,-1 1 0,1 0 0,-1 0 0,1 0 0,-1 0 0,1-1 0,-1 1-1,0 0 1,0 0 0,1 1 0,-2-2-2,-4-4-15,-1 0 0,0 0 1,0 1-1,0 0 0,0 0 0,0 1 0,-1 0 1,0 1-1,0 0 0,-3 0 15,-22-9 36,6-1-60,0-2 0,-2-3 24,27 17 1,-1-1 1,1 0-1,0 0 0,0 0 1,0 0-1,0 0 0,0 0 0,0-1 1,0 0-1,1 1 0,-1-1 1,0 0-1,1 0 0,0 0-1,0 0 5,0 1 1,1-1-1,-1 0 0,0 1 0,1-1 0,0 0 1,0 0-1,-1 0 0,1 1 0,0-1 0,1 0 1,-1 0-1,0 0 0,1 1 0,-1-1 1,1 0-1,-1 0-5,2-3 10,0 1 0,0-1 0,0 1 0,0 0 0,1-1 0,-1 1 0,1 1 0,0-1 0,0 1 0,0-1 0,1 1 0,-1 0 0,1 1 0,0-1 0,-1 1 0,1 0 0,0 0 0,1 0 0,-1 1-10,2-1-105,1 0 1,0 0 0,0 1 0,0 0 0,0 1 0,0 0 0,0 0 0,0 1 0,0 0 0,0 1 0,7 1 104,-9 0-231,29 5-5748,-11-5-7896,-13-2 8825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4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12672,'-1'0'8880,"0"5"-3767,0 15-2626,0 27-3517,1-40 942,2 27-606,-2-32 245,0 0-1,0 0 1,1 0 0,-1 0 0,1 0-1,-1 0 1,1 0 0,0 0-1,-1 0 1,1-1 0,0 1 0,0 0-1,0-1 1,1 2 449,2 0-1835,1-9 827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0:4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31 14848,'-33'-23'5535,"33"23"-4319,-4-8 512,4 8 0,4 0-1024,-1 0-288,6 0-1312,0 0-544,5 3 704,-2 2 352,4 8 320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08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10624,'-10'1'3491,"6"2"-146,2 3 5994,2-6-8773,14 7 223,0-6-861,0 0 0,8-2 72,29-6-4707,-20 3-1530,-21 1 5139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4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11 11136,'-34'-11'4128,"39"14"-3200,-1 2 639,4-2 129,9 4-288,12 1-32,7-5-512,14 1-128,-1-8-416,9 1-64,-1-5-32,1-2-1504,-21 5-672,-9 2 992,-3 6 544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0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12544,'-15'6'4735,"15"-2"-3679,0-8 768,3 8 64,3-4-576,5 0-96,1-4-576,-3 4-160,10-3-288,-5 0-128,7-2 32,-3 5-1344,3-3-576,-6-1 928,0-2 416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1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10880,'0'-1'347,"0"1"1,0-1 0,0 1 0,0-1-1,0 1 1,0-1 0,0 1 0,1 0-1,-1-1 1,0 1 0,0-1 0,0 1-1,0-1 1,0 1 0,0-1 0,1 1-1,-1 0 1,0-1 0,0 1 0,0-1-1,1 1 1,-1 0 0,0 0-1,1-1 1,-1 1 0,0 0 0,1-1-348,5 2 5420,-1 4-5243,-2-1-25,1 1 1,-1 0-1,0 0 0,0 0 1,-1 0-1,1 1 1,-1-1-1,0 1 0,0 0 1,0 0-1,-1 0 0,1 1 1,0 5-153,1 14 158,0 1 0,-1 23-158,0-13 209,11 230 101,-9-222-166,-2-33-184,-1 0 0,0 12 40,-1-23-14,0-1 0,0 0 0,0 0 0,0 0 0,0 0 0,0 1 0,0-1 0,0 0 0,0 0 0,0 0 0,0 1 0,0-1 0,0 0 0,0 0 0,0 0 0,0 0 0,0 1 0,0-1 0,0 0 0,0 0 0,0 0 0,0 0 0,-1 0 0,1 1 0,0-1 0,0 0 0,0 0 0,0 0 0,0 0 0,0 0 0,0 0 0,-1 0 0,1 1 0,0-1 0,0 0 0,0 0 14,-5-3-4158,-4-10-7009,4 3 8004,2 0 1537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1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11136,'-9'1'6568,"12"1"-924,16 2-211,-14-4-6647,31 7 1672,1-3 1,0-1-1,20-4-458,-16 0-1189,0 2 1,27 7 1188,-63-6-1167,-1-1 1,1 1 0,-1 0 0,0 0 0,1 1-1,1 1 1167,1 1-944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1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 11136,'-29'-5'7471,"28"5"-4863,1 0-480,0 0-432,0 0-533,0 1-1065,0 0 1,0 0 0,1 0-1,-1 0 1,0 0-1,0 0 1,1 0-1,-1 0 1,0 0 0,1-1-1,-1 1 1,0 0-1,1 0 1,-1-1-1,1 1 1,-1 0 0,1-1-1,-1 1 1,1 0-99,13 11 501,-11-10-321,5 3-70,0-1-1,0 1 0,1-2 1,-1 0-1,0 0 0,1-1 1,3 1-110,19 0-68,14 0 68,14 1-42,-34 1-414,-19-3-623,1-1 0,-1 1 0,0-2 0,1 1-1,-1-1 1,0 0 0,7-2 1079,-1-4-891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1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 14080,'-6'2'3499,"5"-2"-2917,0 1-1,0-1 1,0 1 0,0-1-1,1 1 1,-1-1 0,0 1 0,0 0-1,0 0 1,0-1 0,0 1-1,0 1-581,1-2 68,0 0 0,0 0 0,-1 1-1,1-1 1,0 0 0,0 0 0,0 0 0,-1 0-1,1 0 1,0 0 0,0 1 0,0-1-1,-1 0 1,1 0 0,0 0 0,0 0 0,0 0-1,-1 0 1,1 0 0,0 0 0,0 0-1,0 0 1,-1 0 0,1 0 0,0 0 0,0-1-1,0 1 1,-1 0 0,1 0 0,0 0 0,0 0-1,0 0 1,0-1 0,-1 1 0,1 0-1,0 0 1,0 0 0,0-1 0,0 1 0,0 0-1,-1 0 1,1 0 0,0-1 0,0 1-1,0 0 1,0 0 0,0-1 0,0 1 0,0 0-1,0-1 1,0 1 0,0 0 0,0 0 0,0-1-1,0 1 1,0 0 0,0-1 0,0 1-1,0 0 1,0 0 0,0-1 0,0 1-68,1-4-233,7-12 217,-8 16-198,0-1-1,0 1 0,1 0 0,-1-1 0,0 1 0,1 0 0,-1-1 0,0 1 0,1 0 0,-1-1 0,0 1 0,1 0 0,-1 0 0,0-1 0,1 1 0,-1 0 1,1 0-1,-1 0 215,-2 4-9218,-2 5 4991,3-4 2467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7 11008,'-2'-3'1575,"-2"0"188,1 3 2216,3 0-1606,0 0-389,-8 12 1739,-13 36-2594,4-7-632,-17 29-417,-3-3 0,-15 21-80,41-67-587,4-8-1100,-1-2-3473,8-11 4757,0 0 1,0 1-1,0-1 1,0 0-1,-1 0 1,1 0-1,0 1 1,0-1-1,0 0 1,0 0-1,-1 0 1,1 0-1,0 0 1,0 0-1,0 0 1,0 1-1,-1-1 1,1 0-1,0 0 1,0 0-1,0 0 1,-1 0-1,1 0 1,0 0 0,0 0-1,-1 0 1,1 0-1,0-1 1,0 1-1,0 0 1,0 0-1,-1 0 403,1-6-4389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61 8704,'-2'-3'774,"1"-1"1,1 0 0,-1 0 0,0 0-1,1 0 1,-1-2-775,1-8 5885,0 13-5491,0 0 0,-1 0 0,1 0 0,0 0 0,-1 0 1,1 0-1,0 0 0,-1 0 0,1 1 0,-1-1 0,1 0 1,-1 0-1,0 0 0,1 1 0,-1-1 0,1 0 0,-1 1 0,0-1 1,0 1-1,1-1 0,-2 0-394,6 13 725,22 48 78,14 23-803,-2-7 221,107 247 21,-118-262-185,-8-24-32,-12-24-219,0 1 0,3 9 194,-8-19-125,-2-4-85,0 0 0,1 0 0,-1 1 0,0-1 0,1 0 0,-1 1 0,0-1 0,0 0 1,0 1-1,1-1 0,-1 1 0,0-1 0,0 0 0,0 1 0,0-1 0,0 1 0,1-1 0,-1 1 0,0-1 1,0 1-1,0-1 0,0 1 0,0-1 0,0 0 0,0 1 0,0-1 0,0 1 0,0-1 0,-1 1 0,1-1 1,0 1-1,0-1 210,-5 4-822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32 13312,'-11'-3'4991,"8"3"-3871,-6 0 1248,9 0 224,-3 0-832,-1 0-256,2 0-768,-1 0-224,0 0-320,3 0-128,0-3-32,0-2-736,6-2-320,0 1-2048,3 1-800,-3 2 1952,3 6 960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11776,'0'0'631,"1"0"1,0 1-1,0-1 1,-1 0-1,1 1 1,0-1-1,-1 0 1,1 1-1,0-1 1,-1 1-1,1-1 1,0 1 0,-1 0-1,1-1 1,-1 1-1,1 0 1,-1 0-1,1-1 1,-1 1-1,1 0-631,1 3 528,0 0 0,-1 1 0,1-1 0,-1 1 0,1 0-528,2 10-97,-1 0 1,2 15 96,11 79 574,3 28-135,-4 8-439,-14-125-53,-1-16-114,0-1 0,0 1 0,0-1 1,0 1-1,0-1 0,1 0 0,-1 1 0,1-1 1,0 0-1,0 0 0,0 2 167,1-7-4842,3-5 2532,-2-6 1339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 11008,'-2'-3'1132,"2"1"-767,-1 1 0,0 0-1,1 0 1,-1 0 0,0 0 0,1 0-1,-1 0 1,0 0 0,0 1 0,0-1-1,0 0 1,0 1 0,1-1 0,-1 0-1,0 1 1,0 0 0,0-1-365,0 1 2448,1 0-374,0 0-282,0 0-512,1 0-389,83-3 869,-35 5-1550,26 5-210,5 10-4231,-74-15 3144,1 0 0,-1 0 1,1 1-1,0 1 1087,8 6-859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4.4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89 12544,'-8'-11'2602,"0"0"1,2-1-1,-1 0-2602,7 11 2096,0 1-586,0 35-698,2 1 1,2-1-1,6 23-812,-4-31-760,1 0 0,2-1 0,0 1 0,13 23 760,-22-67-6422,-4-38 4834,2 41 1486,0-2 275,1-1 0,0 1 1,1 0-1,1-1 1,0 1-1,1-1-173,1 7 220,-1 1-1,1 0 0,1 0 1,0 0-1,0 0 1,1 1-1,0-1 1,0 1-1,1 0 0,0 1 1,0 0-1,1 0 1,0 0-1,2-1-219,-2 2 171,1 0-1,-1 1 1,1 0 0,0 0-1,2 0-170,-8 4 65,0 0-1,1 0 1,-1 1-1,0-1 1,0 0-1,0 1 1,1 0-1,-1-1 1,0 1-1,0 0 0,1 0 1,-1 0-1,0 0 1,0 1-1,1-1 1,-1 1-1,0-1 1,0 1-1,0 0 1,1 0-1,-1 0 1,0 0-1,1 1-64,-2-2 26,-1 1 1,1-1-1,0 1 0,-1 0 1,1-1-1,-1 1 0,1 0 1,-1 0-1,1 0 0,-1-1 1,1 1-1,-1 0 0,0 0 1,1 0-1,-1 0 0,0 0 1,0 0-1,0-1 1,0 1-1,0 0 0,0 0-26,0 2 38,0 0-1,0 0 1,-1 0-1,1-1 1,-1 1-1,0 0 1,-1 1-38,-1 5 62,-2 0 0,1-1 1,-6 8-63,-2-1 95,0 0 0,-1 0 1,-14 11-96,-14 17 124,40-42-96,0-1 0,0 1 0,1 0 0,-1 0 0,0 0 0,1 0 0,-1 0 0,1 0 0,-1 0 0,1 0 0,-1 0 0,1 0 0,0 0 0,-1 0-1,1 0 1,0 0 0,0 0 0,0 0 0,0 0 0,0 0 0,0 1 0,0-1 0,0 0 0,0 0 0,1 0 0,-1 0 0,0 0 0,1 0 0,-1 0 0,1 0 0,-1 0 0,1 0-1,-1 0 1,1 0 0,0 0 0,-1-1 0,1 1 0,0 0 0,0 0 0,0-1 0,0 1 0,0 0 0,0-1 0,0 1 0,0-1-28,6 4 310,1 0 0,0 0 0,0-1 1,0 0-1,5 1-310,-6-3 130,68 20 896,-9-4-1371,-24-3-3467,-22-3-10886,-12-4 9365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15360,'3'1'8750,"7"3"-5287,32 12-3458,-23-13 89,-1-1-1,0-1 1,14-2-94,-6 1-100,-7-2-1343,0 0 1,0-1-1,1-2 1443,31-5-7309,-34 9 6035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3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10752,'1'4'9409,"2"6"-4778,14 57-4160,-9-31-290,-2-9-87,-1-1-1,2 18-93,-6-40-28,4 37-1614,0-22-2389,3-4-4011,-6-14 6682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3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14208,'0'-16'8255,"0"14"-6543,0 2-480,11 0 800,118-1-1214,-65 0-4827,-1 1-9157,-54 0 11588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 12544,'-3'-3'4639,"3"3"-3583,-3-5 1856,3 5 608,0 0-1376,0 0-448,0 0-704,0 0-192,0 0-448,0 0-224,0 0-64,0 0-704,3-3-224,-3 0-3488,6 3-1600,-2 0 3041,4 6 1471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19 342 12928,'-1'0'478,"-12"1"4524,13-1-4917,-1 0 0,1 0 0,0 0 0,0 0 0,0 0 0,0 0 0,-1 0 0,1 0 0,0 1 0,0-1 0,0 0 0,0 0 1,-1 0-1,1 0 0,0 0 0,0 0 0,0 0 0,0 0 0,0 1 0,-1-1 0,1 0 0,0 0 0,0 0 0,0 0 0,0 1 0,0-1 1,0 0-1,0 0 0,0 0 0,-1 1 0,1-1 0,0 0 0,0 0 0,0 0 0,0 1 0,0-1 0,0 0 0,0 0 0,0 1 0,0-1 1,0 0-1,0 0 0,0 0 0,0 1 0,0-1 0,0 0 0,0 0 0,0 1 0,1-1 0,-1 0 0,0 0 0,0 1-85,0 0 1414,1 0-374,1 5-658,0 1 0,0-1 0,0 0 0,1 0 0,2 3-382,-4-6 27,1-1 0,-1 1 0,1-1 0,0 0 0,0 0 0,0 0 0,0 0 0,0-1 0,0 1 0,0-1 0,1 1 0,-1-1 0,3 1-27,7 1 60,0 1 0,1-2 1,-1 0-1,1-1 0,-1-1 1,1-1-1,-1 0 0,1-1 1,-1-1-1,0 0 0,0-1 1,0-1-1,6-4-60,-16 8 27,0 0 0,0-1-1,0 1 1,0-1 0,0 0 0,-1 1 0,1-1 0,0 0 0,-1-1-1,0 1 1,1 0 0,-1-1-27,0 2 8,-1 0-1,1 0 1,-1-1-1,0 1 1,1 0-1,-1 0 1,0 0-1,0-1 1,0 1-1,0 0 1,0 0-1,0-1 1,0 1-1,0 0 1,0 0-1,0 0 1,0-1-1,-1 1 1,1 0-1,0 0 1,-1 0-1,1 0 1,0 0-1,-1 0 1,1 0-1,-1 0 0,0 0 1,1 0-1,-1 0 1,1 0-1,-1 0-7,-6-6-15,1 1 0,-1 0 0,1 1-1,-1 0 1,0 0 0,-1 0 15,-9-6-63,-20-14-77,-4-3 148,0-3 1,0-2-9,40 31 16,-1 1 0,1 0-1,0 0 1,0-1 0,0 1 0,0-1-1,0 0 1,0 1 0,0-1 0,0 0-1,0 0 1,1 0 0,-1 0 0,0 1-1,1-1 1,-1-1 0,1 1 0,0 0-1,-1 0 1,1 0 0,0 0 0,0-2-16,0 1 10,1 0 0,-1 1 1,1-1-1,-1 0 0,1 0 1,0 1-1,0-1 1,-1 0-1,2 1 0,-1-1 1,0 1-1,0 0 1,0 0-1,1-1 0,-1 1 1,1 0-1,-1 0 0,2 0-10,7-8 16,0 1-1,0 1 0,0 0 1,1 1-1,0 1 0,1 0-15,6-3-187,0 1 0,1 2 0,9-2 187,-27 8-20,1-1-285,0 1 0,0-1 0,0 1 0,0 0 0,0 0 0,0 0 0,2 1 305,-3-1-191,-1 0 0,0 0-1,1 1 1,-1-1 0,1 0-1,-1 1 1,0-1 0,1 1-1,-1-1 1,0 0 0,1 1 0,-1-1-1,0 1 1,0-1 0,1 1-1,-1 0 1,0-1 0,0 1 0,0-1-1,1 1 1,-1-1 0,0 1-1,0 0 1,0-1 0,0 1 0,0 0-1,0-1 1,0 1 0,0-1-1,0 1 1,0 0 191,0 13-939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13056,'0'0'427,"0"0"0,0 0 0,0 0 1,-1-1-1,1 1 0,0 0 1,0 0-1,0 0 0,0 0 1,-1 0-1,1 0 0,0 0 0,0 0 1,0 0-1,0-1 0,0 1 1,0 0-1,-1 0 0,1 0 1,0 0-1,0-1 0,0 1 0,0 0 1,0 0-1,0 0 0,0-1 1,0 1-1,0 0 0,0 0-427,0 11 2579,0 1-2353,0 3-285,0 0 0,0 0 0,2 0 0,-1 0-1,2 7 60,-2-20-240,-1-1 0,0 0 0,1 0 0,-1 1-1,1-1 1,-1 0 0,1 0 0,-1 0 0,1 0-1,-1 0 1,1 0 0,0 0 240,0 0-682,-1 0 0,1-1-1,0 1 1,-1-1 0,1 0-1,0 1 1,-1-1 0,1 0 0,0 1-1,0-1 1,-1 0 0,1 0 0,0 0-1,0 0 1,0 0 0,-1 0-1,1 0 1,0 0 0,0 0 0,-1-1-1,2 1 683,7-3-4570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25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25 16256,'-20'-7'6047,"20"7"-4703,6-3 288,-6 3-224,5 0-896,2 0-192,7-4-992,2 1-448,5 0 576,-7 3 192,7-5 224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4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3 133 3328,'-1'-1'488,"1"0"0,0 0 0,-1 0 0,1 0 0,0 0 0,0 0 0,0 0 0,0 0 0,-1 0 0,1 0 0,0 0 1,0 0-1,0 0 0,1 0 0,-1 0 0,0 0 0,0 0 0,0 0 0,1 0-488,0-11 4993,-1 11-4193,0 1-16,0 0 11,0 0-113,0 0-122,0 0-144,0 0-37,0 0-6,0 16 779,0-2-553,-1-8-481,1-1 0,0 0 0,0 1 0,0-1 0,1 0 0,-1 0 1,1 1-1,0-1 0,0 0 0,1 0 0,-1 0 0,2 3-118,-2-6 19,0-1 0,0 0 0,0 1 0,0-1 0,0 0 0,0 0 0,0 1 0,0-1 0,0 0-1,0-1 1,1 1 0,-1 0 0,0 0 0,1-1 0,-1 1 0,0-1 0,1 1 0,-1-1 0,0 0 0,2 0-19,5 1 74,0-2 1,0 1 0,4-2-75,10 0 139,0 2-26,-10 1-68,1-1-1,-1-1 1,1 0-1,0-1 1,3-2-45,-11 2 6,6-2 23,1 0 0,1 1 0,-1 0 0,9 1-29,-16 2 0,-1 2 0,1-1 0,0 1 0,0 0 0,-1 0 0,5 3 0,-6-3 4,0 0-1,0 0 0,1 0 1,-1 0-1,0 1 1,0 0-1,0 0 1,-1 0-1,1 0 0,-1 0 1,1 1-1,-1 0 1,0-1-1,1 1-3,11 25-48,-13-27 74,0 0 0,1 0 0,-1 1 0,0-1 0,1 0 0,-1-1 0,2 2-26,-3-2 42,0-1-4,0 0 15,4-12 139,-2 5-191,1 0 0,0 0 1,0 1-1,2-5-1,-4 11 0,1-4-12,0 0 1,0 1-1,0 0 0,1-1 0,-1 1 1,1 0-1,0 1 0,0-1 0,0 1 0,0 0 1,2-2 11,4-1 0,1 1 1,0 0-1,3 0 0,-13 4 0,13-4 0,-1 1 0,1 1 0,0 1 0,0 1 0,-1 0 0,7 2 0,22 0 0,18-3 0,-12 0 0,-37 1 76,0-1 0,-1 0 0,1-1 0,-1 0 0,1-1 0,-1-1 0,0 0 0,0 0 0,0-1 0,0-1 0,0 0 0,-1-1 0,0 0 0,0-1 0,0 0 0,1-2-76,3-4 114,-9 11-95,-1 0 0,1 0-1,-1 0 1,0 0 0,1 0 0,-1-1-1,0 1 1,-1-1 0,2-3-19,1-1-516,3-13-585,-6 13-3207,-1-1-3921,1 5 4783,2 1 1692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4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57 8448,'-9'-30'5808,"9"29"-5510,0 1 0,-1-1 1,1 0-1,-1 1 0,1-1 1,-1 0-1,1 1 1,-1-1-1,0 1 0,1-1 1,-1 1-1,1 0 0,-1-1 1,0 1-1,1 0 1,-1 0-1,0-1-298,-2 0 991,0-2-773,0 1 0,0 0 0,0 0 0,0 1 0,-1-1-1,1 1 1,0 0 0,-1 0 0,1 1 0,-1-1 0,1 1-1,0 0 1,-1 0 0,1 1 0,-1-1 0,1 1 0,0 0-1,-1 0 1,1 0 0,0 1 0,-1 0 0,1 0 0,0 0 0,0 0-1,0 1 1,-1 1-218,-13 10 266,1 1 0,0 1 0,1 1 0,-13 19-266,20-26 8,2 1 0,-1 1 1,1-1-1,0 1 0,1 1 1,0-1-1,0 1 0,1 1 1,1-1-1,-1 2-8,3-9 0,0 1 0,0-1 1,0 1-1,1 0 0,-1 0 0,1-1 1,0 1-1,1 0 0,-1 0 0,1-1 1,0 1-1,0-1 0,1 1 0,0-1 1,-1 1-1,1-1 0,1 0 0,-1 0 1,1 1-1,1-1 0,0 1 1,0-1 0,0 0 0,0-1-1,1 1 1,0-1 0,0 0 0,0-1-1,0 1 1,0-1 0,1-1 0,-1 1-1,1-1 1,0-1 0,4 2-1,-1-1 13,0 0-1,1-1 1,-1 0 0,0-1-1,1-1 1,-1 0 0,0-1 0,1 0-1,-1 0 1,0-2 0,0 0-1,0 0 1,3-2-13,-11 4-6,1 1-1,-1-1 1,1 0 0,-1 0-1,1 0 1,-1-1-1,0 1 1,1 0 0,-1-1-1,0 1 1,0-1-1,0 1 1,0-1 0,0 0-1,0 0 1,0 0-1,0-1 8,0 2-12,-1-1 0,0 1 0,0-1 0,0 1 0,0-1 1,0 1-1,0-1 0,0 1 0,0 0 0,0-1 1,-1 1-1,1-1 0,0 1 0,-1-1 0,1 1 1,-1 0-1,1 0 0,-1-1 0,1 1 0,-1 0 1,0 0-1,0 0 0,1 0 0,-2-1 11,-2-3-19,0 0 0,-1 1 0,0-1-1,0 2 1,1-1 0,-2 1 0,1 0-1,0 0 1,0 0 0,-4 0 19,-19-10 80,27 12-54,0 0 0,0 1-1,0-1 1,0 0 0,0 0 0,0 0-1,0 0 1,0 0 0,0 0 0,0 0-1,0-1 1,0 1 0,0 0 0,1-1-1,-1 1 1,0-2-26,1 2 23,-1 0 0,1 0 0,0 0 0,0 0 0,0 0-1,0 0 1,0 0 0,0-1 0,0 1 0,0 0 0,0 0 0,1 0 0,-1 0 0,0 0-1,0 0 1,1 0 0,-1 0 0,0 0 0,1 0-23,1-3 28,0 1 0,0 0 0,0 0 0,0 0 0,0 1 1,0-1-1,1 1 0,-1 0 0,1-1 0,-1 2 0,1-1 0,1-1-28,3 0 56,0 0 0,1 0 0,-1 1 0,0 0 0,1 1 0,1 0-56,46 1-988,-26 0-3517,-21 2 2830,-3 4 779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4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30 10368,'-3'-10'1767,"-3"-9"3479,6 19-2788,0 2-479,1 4-1391,0 0 0,-1 0 0,1 1-1,-1-1 1,0 0 0,-1 1 0,0 2-588,-7 48 39,2-23 463,4-21-419,-3 18 54,2 1 0,-1 20-137,3-34-38,0 68-16,1-75-118,1 1-1,0-1 1,1 0 0,-1 0 0,1 0 0,2 4 172,-4-13-199,1 0 0,-1 0 1,1 0-1,0 0 0,0 0 1,-1 0-1,1-1 0,0 1 0,0 0 1,0-1-1,1 1 0,-1-1 1,0 1-1,0-1 0,1 0 1,-1 1-1,0-1 0,1 0 0,-1 0 1,1-1-1,-1 1 0,1 0 1,-1-1-1,1 1 0,-1-1 0,1 1 1,0-1 198,15-3-662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4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23 14464,'-6'-7'2154,"-7"-8"4070,15 32-3071,-1-7-3042,14 60 197,-2-7-1043,20 57 735,-26-101-3458,-5-12 1958,0 1 0,1-1-1,0 0 1,0 0 0,3 4 1500,10 8-1568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4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47 14848,'-2'-5'1033,"0"0"321,0 0 0,0 1-1,0 0 1,0-1-1,0 1 1,-3-3-1354,4 6 116,0 0 0,1 1-1,-1-1 1,0 0 0,1 1 0,-1-1 0,0 1 0,0-1-1,1 1 1,-1-1 0,0 1 0,0 0 0,0 0-1,0-1 1,1 1 0,-1 0 0,0 0 0,0 0-1,0 0 1,0 1 0,1-1 0,-1 0 0,0 0-1,0 1 1,0-1 0,0 0 0,1 1 0,-1-1-1,0 1 1,0-1 0,1 1 0,-1 0 0,0 0-1,0 0-115,-1 1-3,0 1 0,0 0 0,0 0-1,1 1 1,-1-1 0,0 0-1,1 1 1,-1-1 0,1 1-1,0 0 1,0 0 0,0-1-1,1 1 1,-1 0 0,0 0-1,1 0 1,0 0 0,0 0 3,-1 2-4,1 0-1,0 1 1,1-1 0,-1 0-1,1 0 1,0 0 0,0 0 0,0 0-1,1 0 1,-1 0 0,2 1 4,-3-5 3,1 0 1,0-1 0,-1 1-1,1 0 1,0-1-1,0 0 1,0 1 0,0-1-1,0 0 1,0 1 0,0-1-1,0 0 1,0 0-1,1 0 1,-1 0 0,0-1-1,0 1 1,1 0-1,0 0-3,-1-1 8,0 0 0,0 0-1,0 0 1,0 0-1,0 0 1,0-1-1,0 1 1,1 0-1,-1-1 1,0 1-1,0-1 1,0 1 0,0-1-1,0 0 1,0 0-1,-1 1 1,1-1-1,0 0 1,0 0-1,0 0 1,0 0-1,0-1-7,2-3-29,-1 0 0,0 0 0,1 0 0,-1-1 0,-1 1 0,1-1 0,-1 1 0,1-3 29,-1 3-709,0 0 0,0 1 0,1-1 0,0 0 0,-1 0 0,1 1 0,0-1 0,1 1 0,-1 0 0,2-2 709,2 1-971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4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78 13952,'-27'-42'6559,"6"6"-767,28 71-5098,8 18-647,-3-14-175,-1 0 0,-1 0 0,-2 1 1,1 14 127,-7-35-27,1 23 75,-1-34-30,1-8 0,8-12 9,-4 2-21,-2 3-28,1 0 0,0 1-1,1 0 1,-1 0 0,1 1-1,0 0 1,0 1 0,0 0-1,1 0 1,-1 1 0,2 0 22,-7 3-1,0-1-1,0 1 1,0 0 0,-1 0-1,1 0 1,0 1-1,0-1 1,0 0 0,1 1 1,-2 0 3,0-1 0,-1 0 0,1 1 0,0-1 0,0 1 0,-1 0 0,1-1 0,0 1 0,0 0 1,-1-1-1,1 1 0,-1 0 0,1 0 0,-1 0 0,1 0 0,-1 0 0,1 0 0,-1 0 0,1 0 0,-1 0 0,0 0 0,1 0 1,-1 1-4,0 2 37,1 1 0,-1-1-1,0 1 1,0 0 0,0-1 0,-1 1 0,1-1 0,-1 1 0,0-1 0,0 1 0,0-1 0,0 0 0,-1 0 0,1 0 0,-1 0 0,0 2-37,-6 10 313,-1 1 0,0-2 0,-2 3-313,-25 37-677,35-54-404,1 0-1356,9-7-2477,5 3 3719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5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99 304 13440,'-2'-29'6799,"3"15"-5193,0 11-779,-1 1 0,0-1 1,0 0-1,0 0 0,0 0 1,0 0-1,-1-1-827,1 2 178,-1 0 1,1 0-1,-1 1 0,1-1 1,-1 0-1,1 1 1,-1-1-1,0 1 1,1-1-1,-2 0-178,1 1-3,0 0 0,0 0 1,0 0-1,0 0 0,0 0 0,0 0 1,0 0-1,0 1 0,0-1 0,0 0 1,0 1-1,-1-1 0,1 1 0,0 0 1,0-1-1,-1 1 0,1 0 0,0 0 1,0 0-1,-1 0 0,1 1 0,0-1 1,0 0-1,-1 1 3,-3 1 0,1 0 1,0 0 0,0 0 0,0 1-1,1-1 1,-1 1 0,0 0-1,1 1 1,0-1 0,-1 1 0,1 0-1,0 0 1,-1 3-1,3-6 8,0 1 0,0 0 1,0-1-1,0 1 0,1 0 0,-1 0 0,0 0 0,1 0 1,-1 0-1,1 0 0,0 0 0,-1 0 0,1 0 0,0 0 1,0 0-1,0 0 0,0 0 0,0 0 0,0 0 1,0 0-1,0 0 0,1 0 0,-1 0 0,1 0 0,-1 0 1,1 0-1,0 0 0,-1 0 0,1-1 0,0 1 1,0 0-1,0-1 0,0 1 0,0 0 0,0-1 0,0 0 1,0 1-1,1 0-8,1 0-8,-1 0 0,1-1 0,-1 1 0,1-1 0,-1 1 0,1-1 0,0 0 0,0 0 0,-1-1 0,1 1 0,0-1 0,0 0 0,-1 1 0,1-2 0,0 1 0,1-1 8,1 1-169,1-2 1,0 1 0,0-1-1,-1 0 1,1-1-1,0 0 1,2-2 168,-4 2-220,0 0-1,0 0 0,0-1 1,0 0-1,-1 0 0,1-1 1,-1 1-1,0-1 0,0 0 1,0 0-1,0 0 1,-1-1-1,1 1 0,-1-1 1,0 0-1,1-4 221,0-3-158,-1-1-1,0 0 1,0 0 0,-1 0 0,0 0-1,-1-14 159,-3-98 3659,4 146-3388,1 0 1,1 0 0,3 13-272,-3-17 59,14 65-723,2-1-1,3-1 0,6 7 665,-23-73-2069,6 16-9942,-11-30 10065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50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132 376 8448,'-4'17'6637,"4"-17"-6403,0 0 1,-1 1 0,1-1 0,0 1 0,0-1 0,0 0 0,0 1 0,0-1 0,0 0 0,-1 1 0,1-1 0,0 0 0,0 1 0,0-1 0,-1 0 0,1 1 0,0-1 0,0 0 0,-1 0 0,1 0 0,0 1 0,0-1 0,-1 0 0,1 0 0,0 0 0,-1 0 0,1 0 0,0 1 0,0-1 0,-1 0 0,1 0 0,0 0 0,-1 0 0,1 0 0,0 0-1,-1-1 1,1 1 0,0 0 0,-1 0 0,1 0 0,0 0 0,0 0 0,-1-1 0,1 1-235,-7-10 337,0-1 0,1 0-1,0-1 1,0 0 0,1 0-1,0 0 1,-1-7-337,-6-13 256,9 25-226,-13-33 207,-1-9-237,13 36 31,0-1 0,1 0 0,0 0 0,1-1 0,-1-10-31,2 19-3,1 0 0,0 0 0,0 1 0,0-7 3,1 11-5,-1-1 0,0 0 1,0 1-1,1-1 0,-1 0 0,1 1 1,-1-1-1,1 1 0,-1-1 0,1 1 1,0-1-1,-1 1 0,1 0 1,0-1-1,0 1 0,0 0 0,0 0 1,0 0-1,0 0 0,0 0 5,3-2-45,0 1-1,0 1 1,0-1 0,0 1-1,0 0 1,0 0 0,0 0-1,0 1 1,0 0 0,0 0-1,0 0 1,0 1 0,0 0 45,5 1-924,-1 0 0,0 1 0,0 0 0,1 0 0,-1 2 0,-1-1 924,-3-2-383,-1 0 0,0 1 0,0-1 0,0 1 0,1 2 383,-1-2-208,-1 1 0,1 0 0,-1 0 0,0 0 0,0 0 208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5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26 13312,'-21'-14'4991,"21"14"-3871,4 0 448,-4 0-64,8 0-160,1 0 64,16 0-512,-8 0-192,16 0-416,-6 0-192,3-4-64,-3 4-3200,0-3-1376,-3-2 2272,-1 10 1121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51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51 204 13952,'-17'-3'5183,"17"3"-4031,0 13 320,0-13-128,0 12-640,0-1-64,0 6-448,0-3-128,0 1-64,0 0-1568,5-9-672,-1 1 1120,4-10 544</inkml:trace>
  <inkml:trace contextRef="#ctx0" brushRef="#br0" timeOffset="1">39 11 14848,'-32'-11'5631,"32"11"-4383,-6 3 128,6-3-160,3 5-832,-3-5-192,18 0-1472,-6 0-672,9 0 992,-4 0 448,8 0 480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5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43 14720,'-4'-10'1855,"4"8"-1235,-1 0 0,0 0 0,0 0 0,0 0 0,1 0 0,-1 0 0,0 1 0,-2-3-620,3 4 1510,4 15 639,-1 0-1953,-1 0 1,0 0-1,-1 1 1,0 0-1,-1-1 1,0 8-197,0-10 48,3 147-198,-2-131-100,3 66-380,-3-77-455,1 0 0,1 0-1,0 0 1,1 1 1085,-4-16-408,7 18-4771,-7-20 4792,0 0 0,1 0 1,-1 0-1,0 0 1,1 0-1,-1-1 0,1 1 1,-1 0-1,1 0 1,-1-1-1,1 1 0,0 0 1,-1-1-1,1 1 1,0-1-1,-1 1 0,1-1 1,0 1-1,0-1 387,7-1-1653</inkml:trace>
  <inkml:trace contextRef="#ctx0" brushRef="#br0" timeOffset="1">181 19 15616,'-11'-19'5125,"11"21"-1715,0 5-1918,1 5-901,7 31 439,-3-15-760,0 0 0,-2 0 0,0 2-270,6 113 357,2-3-998,-7-94-2688,2 1-4439,-3-27 4685,3-10 1441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5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39 16000,'-33'-36'5983,"33"36"-4671,-6-3 416,6 3-96,0 0-896,0 0-224,15 0-256,0 0-96,12 0-96,-3 0-64,8 0 32,-4 0-1664,-2 3-736,-5-3 1216,3 10 544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5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125 202 2688,'2'-2'297,"-1"0"0,0 0 0,0 1 0,1-1 0,-1 1 0,1-1 0,-1 1 0,1 0 0,-1-1 0,1 1 0,0 0 0,-1 1 0,1-1 0,0 0 0,-1 1 0,2-1-297,3-1 2327,1 1-1,-1 0 1,0 1-1,1-1-2326,-7 2 234,1 0 0,-1-1 0,0 1 0,0-1 0,0 1 0,0 0 0,0-1 0,0 1 0,0 0 0,0-1 1,0 1-1,0 0 0,0-1 0,0 1 0,0-1 0,0 1 0,0 0-234,-2 3 288,1 0 1,0 0-1,-1-1 1,0 1-1,1 0 1,-1-1-1,0 1 1,0-1-1,-1 0 1,1 0-1,0 0 1,-1 0-1,1-1 1,-2 1-289,-3 3 326,0 0 0,0 0 0,0-1 0,-1-1 0,0 1-326,5-4 41,0 1 1,0-1 0,0 0-1,-1 0 1,1-1 0,0 1-1,0-1 1,0 0-1,-1 0 1,1 0 0,0-1-1,0 0 1,-1 1-1,1-1 1,0-1 0,0 1-1,0-1 1,0 1-1,0-1 1,0-1 0,0 1-1,1 0 1,-1-1 0,-1-1-43,1 0 44,0-1 0,0 1-1,1-1 1,-1 0-1,1 1 1,-1-1 0,1-1-1,0 1 1,1 0-1,-1-1 1,1 1 0,0-1-1,0 0 1,0 0-1,0 1 1,1-1 0,0 0-1,0-1-42,0 0-56,0-1 0,1 1 0,-1-1 0,1 1 0,1 0 0,-1-1 0,1 1 0,0 0 0,0 0 0,1 1 0,0-1 0,-1 1 0,1-1 0,2-1 56,-3 4-47,1 1 0,-1-1-1,1 1 1,0 0 0,-1 0 0,1 0-1,0 0 1,0 1 0,1-1-1,-1 1 1,0 0 0,1 0 0,-1 1-1,0 0 1,1-1 0,-1 2 0,1-1-1,0 0 1,-1 1 0,1 0-1,-1 0 1,4 1 47,-6-1-54,1 0 1,-1 1-1,0-1 0,1 0 1,-1 1-1,0 0 0,0-1 1,1 1-1,-1 0 0,0 0 0,0 0 1,0 0-1,0 0 0,1 0 1,-1 2 53,0-3-1,-1 1 0,0 0 1,1-1-1,-1 1 1,0 0-1,0 0 1,0-1-1,0 1 0,0 0 1,1 0-1,-1 0 1,0-1-1,0 1 1,0 0-1,0 0 0,-1-1 1,1 1-1,0 0 1,0 0-1,0 0 1,0-1-1,-1 1 1,1 0-1,0-1 0,0 1 1,-1 0-1,1-1 1,0 1-1,-1 0 1,1-1-1,-1 1 0,1-1 1,0 1-1,-1-1 1,1 1-1,-1-1 1,0 1 0,-2 2 59,-1-1 0,1 1 0,-1-1 0,1 0 0,-1 0 0,0 0 0,1 0 0,-1-1 0,0 0 0,0 0 0,0-1 0,0 1 0,0-1 0,0 0 0,-1-1-59,1 0-967,6-1-851,6-2-2405,-6 3 3133,0 1 1,0 0-1,0-1 0,1 1 1,-1 0-1,2 1 1090,13 5-3094,2 3 1148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1:5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38 13440,'0'-2'926,"-1"1"-462,1 0 1,0 0-1,-1 1 0,1-1 0,0 0 1,-1 0-1,1 1 0,-1-1 1,1 0-1,-1 1 0,1-1 1,-1 1-1,1-1 0,-1 1 1,1-1-1,-1 1 0,0-1 1,1 1-1,-1 0 0,1-1 1,-2 1-465,12 28 1221,6 6-1105,12 18-116,2 2 87,-30-54-79,1 2 69,0 0 0,0 1 0,0-1-1,0 0 1,0 0 0,0 0 0,-1 1 0,1-1-1,-1 1 1,1-1 0,-1 1-77,0-3 11,0 0 0,0 0 0,0 1 0,0-1 0,0 0 0,0 0 0,0 0 0,0 0 0,0 0 0,0 0 0,0 0 0,0 0-1,0 0 1,0 0 0,0 0 0,0 1 0,0-1 0,0 0 0,0 0 0,0 0 0,0 0 0,0 0 0,0 0 0,0 0 0,0 0 0,0 0 0,0 0 0,0 0 0,0 0 0,0 0 0,0 1 0,0-1 0,0 0 0,0 0 0,0 0 0,-1 0 0,1 0 0,0 0 0,0 0 0,0 0 0,0 0 0,0 0 0,0 0 0,0 0 0,0 0-1,0 0 1,0 0 0,0 0 0,0 0 0,0 0 0,0 0 0,0 0 0,0 0 0,-1 0 0,1 0 0,0 0 0,0 0 0,0 0 0,0 0 0,0 0 0,0 0 0,0-1-11,-5-4 421,-2-10-88,4 9-242,0-1-1,1 0 0,-1 0 1,1 0-1,1 0 0,-1 0 1,1-1-1,-1-5-90,2 10 8,0-1 0,0 0 1,0 0-1,0 0 0,1 1 0,-1-1 0,1 0 0,-1 1 0,1-1 1,0 0-1,0 1 0,0-1 0,1 1 0,-1 0 0,1 0 1,-1-1-1,1 1 0,1-2-8,4-2-288,-1 0 1,1 0-1,0 1 1,0 0 0,0 0-1,1 1 1,-1 1-1,1 0 1,0 0-1,5-1 288,-12 5-609,0-1-1,1 1 1,-1 0-1,0-1 1,1 1-1,-1 0 1,1 0-1,-1 0 1,0 0-1,1 1 1,-1-1 0,0 0-1,1 1 1,-1-1-1,0 1 1,0 0-1,1-1 1,-1 1-1,0 0 1,0 0-1,0 0 1,0 0-1,0 0 1,0 1-1,1 0 610,10 14-2074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5.1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324 43 14464,'-29'-23'7056,"16"15"-5675,10 6-1021,-1 0 1,0 1 0,-1-1 0,1 1 0,0 0 0,0 0 0,-1 1-1,1-1 1,0 1 0,-1 0 0,1 0 0,-2 0-361,-2 1 245,-1-1-147,-1 0 0,1 2-1,0-1 1,0 1-1,0 0 1,0 1-1,0 0 1,1 0 0,-7 4-98,0 1 64,0 1 0,1 1 1,0 0-1,-9 9-64,19-16 5,1 1 0,-1-1-1,1 1 1,0-1-1,0 1 1,0 0-1,1 0 1,-1 1-1,1-1 1,0 0 0,0 1-1,1-1 1,-1 1-1,1 0 1,0-1-1,0 1 1,0 2-5,1 0 12,0 0 1,1 0-1,0 0 0,0 0 1,0 0-1,1 0 0,0 0 1,0 0-1,0 0 0,1-1 1,1 2-13,-1-3 7,0 0 0,1 0 0,-1-1 0,1 1 0,0-1 0,0 0 0,1 0 0,-1 0 0,1-1 0,0 0 0,0 0 0,0 0 0,0 0 0,0-1 0,5 2-7,6 2 7,1-1 0,0-1 0,0 0 0,12 1-7,3-2-112,17-1-4744,9 1-2202,-33 1 5421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3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77 4608,'2'-4'319,"8"-13"3966,-10 16-3953,0 1-1,1-1 1,-1 0 0,0 1-1,0-1 1,1 0 0,-1 1-1,0-1 1,0 0 0,0 0 0,0 1-1,0-1 1,0 0 0,0 0-1,0 1 1,0-1 0,0 0 0,0 0-1,-1 1 1,1-1 0,0 0-1,0 1 1,0-1 0,-1 0-332,1 0 42,-1-1 311,0 0 0,0 0 0,0 0 0,0 0 0,0 0 0,0 0 0,-1 0 0,1 0 1,0 1-1,-1-1 0,1 0 0,-1 1 0,1 0 0,-1 0 0,0-1 0,0 1 0,1 0 0,-1 1 0,0-1 1,0 0-354,-4 0 411,1-1 1,-1 1 0,1 1-1,-1 0 1,1 0 0,-1 0-1,-4 1-411,7 0 60,0 0-1,0 0 1,0 1 0,0-1-1,0 1 1,1 0 0,-1 0-1,0 0 1,1 0-1,-1 0 1,1 1 0,-1 0-1,1 0 1,0 0-1,-1 0-59,0 3 14,1 0-1,-1-1 1,0 1-1,1 1 1,0-1-1,0 0 0,0 1 1,1-1-1,0 1 1,-1 4-14,1 0-9,0 1 0,0-1 1,1 1-1,0 0 0,1 9 9,0-16-7,-1 0 1,1 0-1,0 0 0,0 0 1,1-1-1,-1 1 0,1-1 0,-1 1 1,1-1-1,0 0 0,0 0 1,0 0-1,1 0 0,-1 0 1,1-1-1,0 1 0,0-1 0,-1 0 1,2 0-1,0 1 7,0-2-133,0 1 1,-1-1-1,1 0 0,0 0 1,1-1-1,-1 1 0,0-1 0,0-1 1,0 1-1,0-1 0,1 0 1,-1 0-1,0 0 0,0-1 1,1 0-1,-1 0 0,0-1 1,2 0 132,5-4-2304,0 0 0,0-2 1,7-5 2303,-1 0-1841,3 0 684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39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34 9600,'-5'-7'1636,"-5"-10"615,7 8 4320,2 9-4483,1 0-2045,0 0 0,0 0 0,0 0 1,0 0-1,0 0 0,0 0 0,0-1 0,0 1 0,0 0 0,0 0 0,0 0 0,0 0 0,0 0 0,0 0 0,0 0 1,0 0-1,0 0 0,0 0 0,0 0 0,0 0 0,0 0 0,-1 0 0,1 0 0,0 0 0,0 0 0,0 0 0,0 0 1,0 0-1,0 0 0,0 0 0,0 0 0,0 1 0,0-1 0,0 0 0,0 0 0,0 0 0,0 0 0,0 0 0,0 0 0,0 0 1,0 0-1,0 0 0,0 0 0,0 0 0,0 0 0,0 0 0,0 0 0,0 0 0,0 0 0,-1 1 0,1-1 0,0 0 1,0 0-1,0 0 0,0 0 0,0 0 0,0 0 0,0 0 0,0 0 0,1 0 0,-1 0 0,0 0 0,0 0 0,0 0 0,0 0 1,0 1-1,0-1 0,0 0 0,0 0 0,0 0-43,1 2 77,-1 0 1,1 0-1,0 0 0,0 0 1,-1 1-1,1-1 1,-1 0-1,0 0 0,1 1 1,-1-1-1,0 2-77,0 31 372,-1-16-214,5 247 408,-4-245-560,1-1 1,0 0 0,1 1-1,2 4-6,-4-24 2,0-1-1,0 1 1,0 0 0,1-1-1,-1 1 1,0 0-1,0-1 1,0 1 0,0 0-1,1-1 1,-1 1-1,0-1 1,1 1 0,-1 0-1,0-1 1,1 1-1,-1-1 1,0 1 0,1-1-1,-1 0 1,0 1-1,1-1 1,-1 1 0,1-1-2,-1 0 6,1 0 0,0-1 0,-1 1 1,1 0-1,-1 0 0,1-1 0,0 1 1,-1 0-1,1-1 0,-1 1 0,1-1 1,-1 1-1,1-1 0,-1 1 0,0-1 1,1 1-1,-1-1 0,1 0 0,-1 1 1,0-1-1,1 0 0,-1 0-6,13-26 110,-1 0 1,-1-1-1,3-16-110,-13 41-15,1 0-1,-1 0 1,0 0 0,1 0 0,-1 0-1,1 1 1,-1-1 0,1 1 0,0-1 15,-1 3-3,-1-1 0,0 1 0,0 0 0,1-1 0,-1 1-1,0 0 1,1 0 0,-1 0 0,0-1 0,1 1 0,-1 0 0,0 0 0,1 0 0,-1 0 0,1 0 0,-1 0 0,0 0 0,1 0 0,-1 0 0,0 0 0,1 0 0,-1 0 0,0 0 0,1 1 3,0-1 2,-1 1 0,1-1 1,-1 1-1,1 0 0,-1 0 1,1-1-1,-1 1 0,0 0 1,1 0-1,-1 0 0,0 0 1,1 0-1,-1 0 0,0 0 1,0-1-1,1 1 0,-1 1-2,10 71 246,-7-48-99,1 0 1,1 0-1,6 23-147,-9-40-206,-1-4-200,0 0 0,0 0 0,1 0 0,-1 0 1,1 0-1,1 2 406,-3-6-52,0 1 0,1-1 0,-1 1 0,1-1 0,-1 1 0,1-1 0,-1 1 0,0-1 0,1 0 0,-1 1 0,1-1 0,-1 0 0,1 0 0,-1 1 0,1-1 0,-1 0 0,1 0 0,0 0 0,-1 0 0,1 0 0,-1 0 0,1 0 0,-1 0 0,1 0 0,-1 0 0,1 0 0,-1 0 0,1-1 0,-1 1 0,1 0 0,-1-1 0,1 1 0,-1 0 0,1-1 0,-1 1 0,1-1 0,-1 1 0,0 0 0,1-1 0,-1 0 0,1 1 52,8-12-603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75 13824,'-1'-50'10271,"1"49"-10134,0 0 1,0 0-1,0 0 0,-1 0 0,1 0 0,0 0 0,-1 0 0,1 0 0,-1 0 1,1 0-1,-1 1 0,1-1 0,-1 0 0,1 0 0,-1 1 0,1-1 0,-1 0 1,0 1-1,1-1 0,-1 1 0,0-1 0,0 1 0,1-1 0,-1 1 1,0 0-1,0 0 0,1-1 0,-1 1-137,-2-1 162,-1 0 0,1 0-1,0 1 1,0-1 0,-1 1 0,-2 0-162,1 1 49,0 0 1,-1 1-1,1-1 0,0 1 1,0 1-1,1-1 0,-1 1 1,0 0-1,-2 3-49,5-4 5,-1 0 1,1 0-1,-1 1 0,1-1 0,0 1 1,0 0-1,0-1 0,0 1 0,0 1 1,0-1-1,1 0 0,-1 1 0,1-1 0,0 1 1,-1-1-1,1 1 0,0 3-5,1-6 1,-1 1-1,1-1 0,0 1 1,0-1-1,0 1 0,0-1 1,0 1-1,1-1 1,-1 0-1,0 1 0,0-1 1,1 1-1,-1-1 1,0 0-1,1 1 0,-1-1 1,1 0-1,-1 1 1,1-1-1,0 0 0,-1 0 1,1 0-1,0 0 1,0 0-1,0 0 0,0 0 1,-1 0-1,1 0 1,0-1-1,0 1 0,0 0 1,0-1-1,0 1 1,0-1-1,0 1 0,0-1 1,1 0-1,-1 0 1,0 0-1,3 1 20,1 0 0,0 0 0,-1-1 0,1 0 0,-1-1 0,1 1 0,0-1 0,3-2-20,10-4-9,0-3-1,-1 0 0,0-1 1,0-1-1,12-12 10,-28 23 0,-1 1 0,1-1 1,0 1-1,0-1 0,-1 1 0,1-1 0,0 1 1,0-1-1,0 1 0,-1 0 0,1 0 0,0-1 0,0 1 1,0 0-1,0 0 0,0 0 0,0 0 0,0 1-4,-1-1-1,1 1 1,-1-1-1,1 1 1,-1-1-1,1 1 1,-1 0-1,1-1 1,-1 1-1,1 0 1,-1-1-1,1 1 1,-1 0-1,0 0 1,1-1-1,-1 1 1,0 0-1,0 0 1,1 0-1,-1 0 1,0 0-1,0 0 5,10 30-834,-8-26-128,0-1 0,1 1 0,-1-1 0,1 0 0,1 2 962,-3-4-800,1 0 0,0 0 1,0 0-1,-1 0 1,1 0-1,0-1 0,1 1 1,-1-1-1,0 1 1,0-1-1,0 0 0,1 0 1,-1-1-1,0 1 0,1-1 1,-1 1-1,0-1 1,1 0-1,-1 0 0,2 0 800,8-4-1626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90 11520,'-3'-4'1092,"0"-1"1,1 1-1,-1-1 1,1 0-1,0 0 1,0-1-1,0 1 1,0 0-1,0-1 1,1 0 0,0 1-1,0-1 1,0 0-1,0-3-1092,2 9 10,-1 0 0,1 0 0,-1 0 0,1 0 0,-1 1 0,1-1 0,-1 0 0,0 0 0,1 1 0,-1-1 0,1 0 0,-1 1 0,0-1 0,1 0 0,-1 1 0,0-1 0,1 1 0,-1-1 0,0 1 0,0-1 0,1 1 0,-1 0-10,10 13 20,-4-1-123,0 0 0,0 1-1,-1 0 1,-1 0 0,3 10 103,7 22-577,6 7 204,-20-52 388,1-1 1,-1 0-1,0 0 0,0 0 1,0 0-1,0 1 1,0-1-1,1 0 1,-1 0-1,0 0 1,0 1-1,0-1 1,0 0-1,0 0 1,0 1-1,0-1 1,0 0-1,0 0 1,0 1-1,0-1 1,0 0-1,0 0 1,0 1-1,0-1 1,0 0-1,0 0 1,0 1-1,0-1 1,0 0-1,0 0 0,0 1 1,0-1-1,0 0-15,-5-8 695,-5-16 3,5 14-435,1 0-1,0-1 1,0 1-1,-1-10-262,4 16 11,0 0 1,1 0-1,-1 0 0,1 0 0,0 0 0,0 0 0,0 0 0,0 0 0,0 0 0,1 0 0,0 0 0,-1 0 0,1 0 0,0 0 0,0 1 0,1-2-11,0 1-120,0-1-1,0 1 0,0 0 1,0 0-1,1 0 1,0 0-1,-1 0 0,1 1 1,0 0-1,0 0 1,0 0-1,1 0 1,-1 1-1,1-1 0,2 0 121,-1 0-636,0 1 1,-1 0-1,1 1 0,0-1 0,0 1 0,0 1 0,0-1 0,0 1 0,-1 0 0,1 1 0,0-1 0,2 2 636,11 7-1072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21 15872,'-20'-12'8845,"-1"5"-4245,16 6-4413,-1 1 0,1 0 0,-1 0 0,1 0 0,-1 1 1,1 0-1,-1 1 0,1 0 0,0 0 0,-5 3-187,9-5-16,0 0 0,1 1-1,-1-1 1,0 1 0,0 0-1,1-1 1,-1 1 0,0 0-1,1 0 1,-1-1 0,1 1-1,-1 0 1,1 0 0,-1 0-1,1 0 1,-1 0-1,1 0 1,-1 1 16,1-2-34,0 1-1,0-1 1,0 1-1,0 0 1,0-1-1,0 1 1,0 0-1,0-1 1,0 1-1,0 0 1,0-1-1,1 1 1,-1-1 0,0 1-1,0 0 1,0-1-1,1 1 1,-1-1-1,0 1 1,0-1-1,1 1 1,-1-1-1,0 1 1,1-1-1,-1 1 1,0-1-1,1 0 1,-1 1-1,1-1 1,-1 0 0,1 1-1,-1-1 35,5 2-41,-1 1-1,1-2 1,0 1 0,-1-1-1,1 0 1,0 0 0,0 0-1,0-1 1,-1 0 0,5-1 41,24 3 42,-30-2-31,-1 1-1,1 0 0,0 0 1,-1 0-1,1 0 1,-1 1-1,1-1 1,-1 1-1,1 0 0,1 1-10,-1 1 84,1 1-1,0-1 0,-1 1 0,2 2-83,11 23-4996,-11-20 942,0-1 0,0 0 0,1 0 0,4 4 4054,2 2-2501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38 10496,'-1'-4'787,"0"1"1,0 0-1,-1-1 1,1 1-1,0 0 0,-1 0 1,-1-2-788,3 4 256,-1 0 0,0 0 0,0 0 0,1 1 0,-1-1 0,0 0 0,0 1 1,0-1-1,0 1 0,1-1 0,-1 1 0,0-1 0,0 1 0,0 0 0,0 0 0,0 0 0,0 0 0,0 0 1,0 0-1,0 0 0,0 0 0,0 0 0,0 0 0,0 1-256,-27 8 2512,1 2 0,-15 9-2512,33-15 142,-1 1 0,0 1 0,1 0 0,0 0 0,0 2 0,0-1 0,1 1 0,-2 4-142,8-11 17,0 0 1,1 0-1,-1 1 1,1-1-1,-1 1 0,1-1 1,0 1-1,0 0 1,0 0-1,0 0 1,0 0-1,0 0 0,0 0 1,1 0-1,-1 0 1,1 0-1,0 0 1,0 0-1,-1 0 0,2 1 1,-1-1-1,0 0 1,0 0-1,1 0 1,-1 0-1,1 0-17,0-1 2,-1 0 0,1 0-1,0 0 1,-1 0 0,1 0-1,0 0 1,0-1 0,0 1-1,0 0 1,1-1 0,-1 1-1,0-1 1,0 0 0,1 1 0,-1-1-1,0 0 1,1 0 0,-1 0-1,1-1 1,-1 1-2,6 2-1,-1-1 0,1 1 0,-1-2 0,3 1 1,-1 0 2,7 0-186,-1 0 1,1-1-1,0 0 0,0-2 0,4-1 184,44-11-6873,-42 9 4751,0 3 996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1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63 14464,'-8'-42'4735,"8"41"-4485,0-1-1,0 1 0,0 0 0,0-1 0,0 1 0,0-1 0,0 1 1,0 0-1,0-1 0,0 1 0,1-1-249,-1 1 59,0 1 0,0 0 0,0 0 0,0 0-1,0-1 1,0 1 0,0 0 0,1 0 0,-1 0 0,0 0 0,0-1 0,0 1-1,0 0 1,0 0 0,1 0 0,-1 0 0,0 0 0,0 0 0,0 0 0,0 0-1,1 0 1,-1 0 0,0 0 0,0 0 0,0-1 0,0 2 0,1-1 0,-1 0-1,0 0 1,0 0 0,0 0 0,0 0 0,1 0 0,-1 0 0,0 0-59,1 1 114,1 0 0,-1 0 0,1 0 1,-1 1-1,0-1 0,0 0 0,0 1 0,1-1 1,-1 2-115,2 1 54,-1 0 1,0 1 0,-1-1 0,1 1 0,-1-1 0,1 1 0,-1 0 0,0-1 0,0 1 0,0 0-1,-1 2-54,2 13 262,-1 0-1,0 5-261,-1-9 175,-1 126 937,0-74-903,2 0 0,7 60-209,-5-94-429,7 44-7,-9-68-816,1 0 0,1 0 0,0 0-1,0 0 1,0-1 0,1 2 1252,-3-10-891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2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16000,'-5'-3'5983,"20"10"-4671,-6-4-352,9-6 896,8-1-960,2 1-288,-7-2-320,11 5-192,-4 0-3680,-2 0-1632,-2 0 2624,-6 15 1345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2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215 241 8832,'0'0'154,"0"0"0,0 0 0,0 0 1,0 1-1,0-1 0,0 0 0,0 0 0,0 0 1,0 1-1,0-1 0,1 0 0,-1 0 1,0 1-1,0-1 0,0 0 0,0 0 0,0 1 1,0-1-1,0 0 0,0 0 0,0 1 1,-1-1-1,1 0 0,0 0 0,0 1 0,0-1 1,0 0-1,0 0 0,0 1 0,0-1 1,0 0-1,0 0 0,-1 0 0,1 1 0,0-1 1,0 0-1,0 0 0,0 0-154,-11 10 5214,-11 1-513,12-9-4172,0-1 1,-1 0-1,1-1 0,0-1 0,0 0 0,-1-1 0,-6-2-529,11 2 80,0 0 1,1 0-1,-1-1 0,0 0 0,1 0 0,0-1 1,0 1-1,0-2 0,0 1 0,0-1 0,0 0 1,1 0-1,-4-7-80,6 9 3,0 0 0,1 0 1,-1 0-1,1-1 0,0 1 1,0 0-1,-1-1 0,2 0 1,-1 1-1,0-1 0,1 0 1,-1 1-1,1-1 0,0 0 1,0 0-1,0-2-3,0 1 7,1-1 1,0 1-1,0-1 0,0 1 1,0 0-1,1 0 0,-1 0 0,1 0 1,0 0-1,3-4-7,-1 1-25,0 1-1,1 0 1,-1 0 0,1 0 0,0 1-1,1 0 1,-1 1 0,1-1-1,0 1 1,0 1 0,0 0-1,0 0 1,5-2 25,-9 5-68,1 1-1,-1-1 1,0 1-1,0 0 1,1-1-1,-1 1 1,0 1-1,1-1 1,-1 0-1,0 1 1,1-1-1,0 2 69,-2-2-29,-1 0 0,1 1 0,0-1 0,0 0 0,-1 1 0,1 0 0,0-1 0,0 1 0,-1-1 0,1 1 0,0 0 0,-1 0 0,1 0 0,-1-1 0,1 1 0,-1 0 0,1 0 0,-1 0 0,0 0 0,1 0 0,-1 0 0,0 0 0,1 0 0,-1 0 0,0 0 0,0 1 0,0-1 0,0 0 0,1 0 0,-1 0 0,-1 0 0,1 0 0,0 0 0,0 1 29,-1 5-45,0-1 0,-1 1 0,0-1 0,1 1-1,-3 2 46,1 2 104,3-11-168,0 0 1,0 0-1,-1 0 1,1 1-1,0-1 1,0 0-1,0 0 1,0 0-1,0 0 1,0 1 0,0-1-1,0 0 1,0 0-1,0 0 1,0 1-1,0-1 1,0 0-1,0 0 1,0 0 0,0 0-1,0 1 1,0-1-1,0 0 1,0 0-1,0 0 1,1 0-1,-1 1 1,0-1 0,0 0-1,0 0 1,0 0-1,0 0 1,0 0-1,0 1 1,0-1-1,0 0 1,1 0 0,-1 0-1,0 0 64,7 1-2236,11-7-2179,-16 5 3333,44-13-8374,-25 11 7723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3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13568,'-1'0'474,"-1"0"0,1 0 0,0 0 0,0 0 0,0 0 0,0 0 0,0 1 0,0-1 0,0 0 0,0 1 0,0 0 0,0-1 0,0 1 1,0 0-475,0-1 235,1 1 0,-1 0 1,1 0-1,-1 0 0,1 0 1,-1 0-1,1 0 1,0 0-1,-1 0 0,1 0 1,0 0-1,0 1 0,0-1 1,0 0-1,0 0 0,-1 0 1,2 0-1,-1 0 1,0 1-236,0 5 227,0 0 1,1 0-1,-1 0 1,1 0-1,0 0 1,1-1-1,0 1 1,-1 0-1,2 2-227,2 2 27,0 0 0,0 0-1,1 0 1,3 5-27,-5-10 102,5 9 88,-7-14 294,-4-9 527,-1 0-910,1 0 1,0-1 0,1 1 0,-1 0-1,1-1 1,0 1 0,1-1-1,-1 0 1,1 1 0,1-8-102,-1 13-85,1 0 0,-1 0 1,0 0-1,1 0 1,0 0-1,0 0 0,-1 0 1,1 0-1,1 0 1,-1 1-1,0-1 0,0 1 1,1-1-1,-1 1 1,1 0-1,-1 0 0,1-1 1,0 1-1,0 1 1,0-1-1,-1 0 0,1 1 1,1-1-1,-1 1 0,0 0 1,0 0-1,0 0 1,0 0-1,1 1 0,-1-1 1,0 1-1,1-1 85,3 0-618,1 1-1,0 0 0,-1 0 1,1 1-1,2 0 619,9 8-667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5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19 9472,'-11'-17'4570,"10"15"-2788,1 2 292,0 0-266,-1 3-96,-8 19-957,1 1 0,2-1 0,0 1 0,-1 14-755,5-23 113,0-1 0,1 0 0,1 1 0,1-1 1,0 1-1,0-1 0,1 0 0,4 14-113,-4-21 48,1 0 0,-1 0 0,1 0 0,1-1 0,-1 1 0,1 0 0,0-1 0,0 0 0,0 0 0,1-1 0,0 1 0,0-1 0,0 0 0,0 0 0,1 0 0,0-1 0,-1 0 0,1 0 0,0 0 0,0-1 0,1 0 0,-1 0 0,0-1 0,1 1 0,-1-1 0,1-1 0,0 1 0,-1-1 0,1-1 0,-1 1 0,1-1 0,-1 0 0,1 0 0,1-1-48,-1 0 55,0 0 0,0-1 1,0 0-1,0 0 0,-1 0 0,0-1 0,0 1 0,0-2 0,0 1 0,0-1 0,-1 1 0,0-2 1,0 1-1,0 0 0,0-1 0,-1 0 0,0 0 0,-1-1-55,8-11-20,-2-1-1,0-1 1,-1 0-1,-1 0 1,-1-1-1,2-16 21,-3 16-383,-4 17-513,0-1 0,0 0 0,0-1 0,0 1 0,-1 0 896,0 1-5378,2 6 1471,2 9-434,-1-2 3151,8 10-639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57 240 14720,'-3'-3'5439,"3"3"-4223,-3 10 512,3-10-128,-3 10-704,3-2-160,0 10-544,0-3-96,3 2-96,-3-3-704,0-2-320,0-2-2048,0-10-864,0 0 2049,0-4 959</inkml:trace>
  <inkml:trace contextRef="#ctx0" brushRef="#br0" timeOffset="1">12 15 14208,'-12'-15'5279,"12"15"-4127,0 0 256,0 0-128,0 0-992,0 0-192,12 3-3264,-3-3-1471,9 0 2335,-3 0 1152,3 5 864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11392,'-5'-6'2919,"6"4"1094,11 2 2678,-4 0-6587,26-1 1452,-16 0-785,0 1 1,16 2-772,-32-1 91,-1-1 1,1 0-1,0 1 1,-1 0-1,1-1 0,0 1 1,-1 0-1,1 0 1,-1 0-1,1 0 0,-1 1 1,1-1-1,-1 0 1,1 1-92,-2-1 5,0 0 0,1 0 0,-1 0 0,1 0 1,-1 1-1,0-1 0,0 0 0,1 0 0,-1 0 1,0 0-1,0 0 0,0 1 0,0-1 0,0 0 0,0 0 1,0 0-1,0 0 0,-1 1 0,1-1 0,0 0 0,0 0 1,-1 0-1,1 0 0,-1 0 0,1 0 0,-1 0-5,-13 35-189,11-30 201,-9 23-30,-3 10 18,11-30 2,2 0 0,-1 0 0,1 0 0,0 0 1,1 1-1,-1 6-2,1-14-3,1 0 0,0 1 0,0-1 0,0 0 0,0 0 0,0 0 0,1 0 0,-1 0 0,0-1 0,1 1 0,-1 0 0,1 0 0,-1 0 0,1 0 0,0 0 0,0-1 0,-1 1 0,1 0 0,0-1 0,1 2 3,0-1-117,0-1-1,-1 1 1,1 0-1,0-1 1,0 0 0,0 1-1,0-1 1,1 0 0,-1 0-1,0-1 1,0 1 0,2 0 117,4 0-1345,0-1 1,0 0-1,1-1 1,-1 0-1,0 0 1,0-1-1,0 0 1345,2-2-1003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57 13824,'-37'-24'5183,"37"24"-4031,-8-12 1088,8 12 256,0 0-960,0 0-288,6-3-672,-4 0-224,16-1-224,-2 1-96,17-2 64,-7 2-1280,4 6-448,-6-3 800,-3 15 480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137 275 15872,'-31'-1'7767,"18"0"-6527,3 0 340,6 1-1385,1 0-1,-1 0 1,1-1-1,-1 1 1,1-1 0,0 0-1,-1 0 1,1-1-1,0 0 1,0 1-1,-1-1 1,1-1 0,0 1-1,-1-2-194,1 1 29,0 0 0,0-1 0,1 1 0,-1-1 0,1 0 0,-1 0 0,1-1 0,-1-1-29,2 3-8,0 0-1,0 0 1,0 0 0,0 0 0,0 0 0,1 0 0,-1 0 0,1 0-1,0 0 1,-1 0 0,1 0 0,0 0 0,1 0 0,-1 0 0,0-1-1,1 1 9,0-2-69,0 0-1,1 0 0,0 0 0,-1 0 0,1 0 0,1 0 0,-1 1 0,1-1 0,-1 1 0,1 0 0,0 0 0,0 1 1,0-1-1,1 0 70,0 0-313,0 0 1,1 0 0,0 0 0,-1 1-1,1 0 1,0 0 0,0 1 0,0 0-1,0 0 1,5-1 312,-8 3-113,-1 0-1,0 0 1,0 0-1,0 0 1,0 0-1,0 0 0,1 0 1,-1 0-1,0 1 1,0-1-1,0 1 1,0-1 113,0 0-27,-1 1 1,0-1 0,1 0 0,-1 1-1,0-1 1,1 0 0,-1 1-1,0-1 1,1 1 0,-1-1 0,0 0-1,0 1 1,1-1 0,-1 1 0,0-1-1,0 1 1,0-1 0,0 1-1,1 0 1,-1-1 0,0 1 0,0-1 26,0 2 56,0 0 0,-1-1 1,1 1-1,0-1 1,0 1-1,-1 0 0,1-1 1,-1 1-1,1-1 0,-1 1 1,1-1-1,-1 0 1,0 1-1,1-1 0,-1 0 1,0 1-1,0-1 1,0 0-1,0 1-56,0-2 50,0 1 1,1 0-1,-1 0 1,0 0-1,1 0 1,-1 0-1,1 0 0,-1 0 1,1 0-1,-1 1 1,1-1-51,0 0 1,0 0 0,-1-1 0,1 1 0,1 0 0,-1 0 0,0-1 0,0 1 0,0 0 0,0-1 0,0 1 0,0 0 0,0-1 0,1 1 0,-1-1 0,0 1 0,0 0 0,1-1 0,-1 1 0,0-1 0,1 1 0,-1-1 0,0 1 0,1-1 0,-1 0 0,1 1 0,-1-1-1,8 8-313,0 0 0,1-1 0,-1 0 0,1-1 0,0 0-1,8 3 314,1-1 339,-1-1-1,1-1 0,6 0-338,3-2 1734,-25-4-1587,0 0 1,-1 0-1,1 0 1,0 0-1,0-1 1,0 1 0,-1-1-1,1 0 1,0 1-1,-1-1 1,1 0-1,1-2-147,-2 2 58,-1 0 0,1 0-1,0 0 1,-1 0 0,1 0 0,-1 0-1,1-1 1,-1 1 0,1 0 0,-1 0-1,1-1 1,-1 1 0,0-1 0,0 1-1,0 0 1,0-1 0,1 1-1,-1 0 1,0-1 0,-1 1 0,1-1-1,0 1 1,0 0 0,0-1 0,-1 1-1,1 0 1,0-1-58,-2-6 158,0 1 1,0 0-1,-1 0 0,0-3-158,-3-4-21,-7-20-210,12 32 218,1-1 0,-1 1-1,1-1 1,-1 0 0,1 1 0,0-1-1,0 0 1,0 0 0,0 1 0,0-1 0,0 0-1,1-2 14,0 3-7,0 0-1,-1 0 0,1 0 0,0 0 1,0 0-1,0 0 0,0 1 0,1-1 1,-1 0-1,0 1 0,1-1 0,-1 1 0,0 0 1,1 0-1,-1 0 0,1 0 0,1-1 8,2-1-399,1 0 0,-1 0 0,1 1 0,2-1 399,-5 2-878,0 0-1,0 1 1,0-1-1,0 1 1,0 0-1,-1 0 1,1 0-1,0 1 1,0-1-1,0 1 0,0 0 1,-1 0-1,1 0 1,0 0-1,2 2 879,4 13-1866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8320,'2'-20'3594,"-1"16"573,0 0 3319,4 27-4238,0 29-2303,-1 1 1,-3 3-946,-1 113-373,-1-69-622,1-23-1138,0-25-2177,0-47 3542,-1 15-3556,-3-6-1682,0-2 2289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42 319 12032,'-12'-7'1622,"6"5"-469,1-2 0,0 1-1,1-1 1,-1 1 0,0-2-1153,16 5 3253,96 0-927,-52-1-4265,8-4 1939,-40 2-2553,-1-2 1,0-1-1,0-1 1,1-2 2552,-18 7-508,0 0 1,-1-1-1,1 0 1,-1 0 0,0 0-1,1-1 1,-1 0-1,-1 0 1,1 0-1,0-1 508,-2 2 237,1-1-1,-1 1 0,0-1 0,0 0 1,-1 0-1,1 0 0,-1 0 0,1 0 1,-1 0-1,0-1 0,0 1 0,0 0 1,-1-1-1,1 1 0,-1-3-236,0-13 3323,-1 0-1,0 0 1,-4-19-3323,2 6 3040,2 14-283,3 71-2213,2 0 0,2 0 0,3 13-544,2-6-31,-9-54 36,-1 1 0,1-1 0,0 0 1,0 0-1,0 0 0,0-1 0,1 1 1,-1-1-1,2 2-5,-3-5 2,0 0 1,-1 0-1,1 0 0,0 0 1,0 0-1,0-1 0,1 1 1,-1 0-1,0-1 0,0 1 1,0-1-1,0 1 0,0-1 1,1 0-1,-1 1 0,0-1 1,0 0-1,0 0 1,0 0-1,1-1 0,-1 1 1,1 0-3,2-2 11,1 0 0,-1 0 0,1 0 0,-1-1 0,1-1-11,-1 2 10,21-16-36,-17 12 41,1-1-1,0 2 1,1-1-1,6-1-14,-15 7 10,-1-1-1,0 1 1,1 0 0,-1 0-1,1 0 1,-1 0 0,1 0-1,-1-1 1,1 1 0,-1 0-1,1 1 1,-1-1-1,1 0 1,-1 0 0,1 0-1,-1 0 1,1 0 0,-1 1-1,1-1 1,-1 0 0,1 1-1,-1-1 1,0 0 0,1 1-1,-1-1 1,1 1-10,-1 0 10,1 1 0,-1-1 1,1 1-1,-1-1 0,1 1 1,-1 0-1,0-1 0,1 1 1,-1 0-11,2 12 61,-1-13-62,2 13-346,0-1 0,1 0 1,0 0-1,0 0 1,3 3 346,-5-12-731,0 0 0,0-1 1,0 1-1,1-1 1,-1 1-1,1-1 0,0 0 1,0 0 730,0-1-1250,-1 0 1,1 0-1,0 0 1,-1-1 0,1 0-1,0 1 1,0-1-1,0-1 1,0 1-1,2 0 1250,10-1-1914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5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39 273 14976,'-13'-3'8170,"4"-7"-3366,7 7-4516,1 0 1,-1 0-1,1 1 0,0-2 1,0 1-1,0 0 0,0 0 1,0 0-1,0-2-288,0-8-315,-1 1-1,1-1 1,1 1-1,0-8 316,0 18 263,0-17-326,0 0 0,2-9 63,-1 21-106,0 0 0,1 0-1,-1 0 1,1 0 0,0 1 0,0-1-1,2-4 107,-2 7-242,0 0-1,0 1 0,1-1 0,-1 1 0,1 0 0,1-2 243,-3 5-65,-1-1 0,1 0 0,-1 1 0,1 0 0,0-1 0,-1 1 0,1-1 0,0 1 1,-1 0-1,1 0 0,-1-1 0,1 1 0,0 0 0,0 0 0,-1 0 0,1 0 65,-1 0-34,1 0-1,-1 1 1,1-1-1,-1 0 1,0 1-1,1-1 1,-1 0 0,0 1-1,0-1 1,1 0-1,-1 1 1,0-1-1,1 1 1,-1-1-1,0 1 1,0-1-1,0 1 1,1-1-1,-1 1 1,0-1-1,0 1 1,0-1 0,0 1-1,0-1 1,0 1-1,0 0 1,0-1-1,0 1 35,0 4-50,0-1 0,0 0 0,0 1 0,0-1 0,-1 0 0,0 1 0,0-1 0,0 3 50,0 0-548,1-6 210,1-1 0,-1 1-1,0-1 1,0 1 0,1-1 0,-1 1-1,0-1 1,1 0 0,-1 1 0,0-1-1,1 0 1,-1 1 0,0-1 0,1 0-1,-1 0 1,1 1 0,-1-1 0,0 0-1,1 0 1,-1 0 0,1 0 0,0 0 338,4 3-741,8 5-432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22 320 10880,'-2'0'899,"-11"-3"1672,8 3 828,3 3 4158,3-2-7460,-1 0 0,1 0 0,0 1 0,-1-1 0,1 0 0,0 0 0,0 0 0,-1-1 0,1 1 0,0 0 0,0 0 0,0 0 0,0-1-1,0 1 1,0-1 0,0 1 0,0-1 0,1 1-97,23 3 425,-6-3-256,0-1 0,10-2-169,-21 1 66,1 0-1,-1-1 0,0-1 0,0 0 1,-1 0-1,1-1 0,3-3-65,-9 6 27,-1 1 0,0-1-1,1-1 1,-1 1 0,0 0-1,0 0 1,1-1 0,-1 1 0,0-1-1,0 1 1,0-1 0,-1 1-1,1-1 1,0 0 0,0-1-27,-1 2 8,0 0-1,1 0 1,-1 0-1,0 0 1,0-1 0,0 1-1,0 0 1,-1 0-1,1 0 1,0 0 0,0 0-1,0 0 1,-1 0 0,1 0-1,0 0 1,-1 0-1,1 0 1,0 0 0,-1 0-1,1 0 1,-1 0 0,0 0-1,1 0 1,-1 1-1,1-1 1,-1 0 0,0 1-1,1-1 1,-1 0-1,0 1-7,-4-5 21,0 2-1,0-1 1,-1 1-1,1 0 0,0 0 1,-6-1-21,-38-9 23,12 3-3,30 8-4,-16-7 125,21 9-131,1-1 0,1 0 0,-1 1 0,0-1 0,0 0 0,0 0 0,0 0 0,0 0 0,0 0 0,1 0 0,-1 0 0,0 0-1,1-1 1,-1 1 0,0 0 0,1 0 0,0-1 0,-1 1 0,1-1-10,-1-4-2,0 1 0,1 0-1,0 0 1,0 0 0,0-1 0,0 1-1,1 0 1,0 0 0,0 0-1,0 0 1,0-2 2,3-8-84,0 1 0,1 0 0,1-3 84,-3 9-10,0 1 1,1-1-1,0 1 0,4-7 10,-8 13-10,1 0 0,0 0 0,-1 0 0,1 0 0,0 0 0,0 0 0,-1 0 0,1 0 0,0 0 0,0 1 0,0-1 0,0 0 0,0 1 0,0-1 1,0 1-1,0-1 0,0 1 0,0 0 0,0 0 0,0-1 0,0 1 0,0 0 0,1 0 0,-1 1 0,0-1 0,0 0 0,0 0 0,0 1 0,0-1 0,0 1 0,0-1 0,0 1 0,0 0 10,3 3-733,0 1 0,-1-1 0,0 1 0,1 1 0,-1-1-1,-1 0 1,3 5 733,7 14-5433,9 11-1431,-9-24 5638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19 6144,'-1'-8'2280,"-1"-2"-1179,0 9 2511,1 6 4493,-5 11-6498,5-13-1388,0 0 0,0 0 0,0 0 0,0 0 0,0 0 0,1 1 0,-1-1 1,1 0-1,-1 3-219,1-1 76,0-1 1,1 0 0,-1 0 0,1 0 0,0 0-1,0 0 1,0 0 0,0-1 0,0 1 0,1 0 0,-1-1-1,1 1 1,0-1 0,0 1 0,-1-1 0,2 0-1,-1 0 1,0-1 0,0 1 0,1 0 0,2 1-77,-3-2 37,0-1-1,0 1 1,0-1 0,1 0 0,-1 0 0,0 0 0,1 0 0,-1 0-1,0 0 1,1-1 0,-1 0 0,1 0 0,-1 0 0,1 0 0,-1 0-1,1-1 1,-1 1 0,0-1 0,1 0 0,-1 0 0,0 0 0,1 0 0,-1-1-1,0 1 1,0-1 0,0 0 0,0 0 0,0 0-37,-1 1 0,0 0 0,0 0-1,0-1 1,0 1 0,-1 0 0,1 0 0,0-1 0,-1 1 0,1-1-1,-1 1 1,1-1 0,-1 1 0,1-1 0,-1 1 0,0-1 0,0 0 0,1 1-1,-1-1 1,0 0 0,0 1 0,0-1 0,0 0 0,-1 1 0,1-1-1,0 0 1,-1 0-54,1 0 0,-1 0-1,1-1 1,-1 1-1,0 0 1,1 0 0,-1 0-1,0 0 1,0 0 0,0 0-1,-1 0 1,1 0-1,0 1 1,0-1 0,-1 1-1,1-1 1,-1 1 54,2 1-7,0-1 1,0 1-1,0 0 0,0 0 1,0 0-1,-1 0 0,1 0 1,0 0-1,0-1 0,0 1 1,0 0-1,0 0 0,-1 0 1,1 0-1,0 0 0,0 0 1,0 0-1,0 0 0,-1 0 1,1 0-1,0 0 0,0 0 1,0 0-1,0 0 0,-1 0 1,1 0-1,0 1 0,0-1 1,0 0-1,0 0 0,-1 0 1,1 0-1,0 0 0,0 0 1,0 1-1,0-1 0,0 0 1,0 0-1,0 0 0,-1 0 1,1 1-1,0-1 0,0 0 1,0 0-1,0 0 0,0 1 1,0-1-1,0 0 0,0 0 1,0 1-1,0-1 0,0 0 1,0 0-1,0 0 0,0 1 1,0-1-1,0 0 0,0 0 1,0 1 6,2 15-92,18 42 16,-12-35 133,0 1 0,0 0 1,2 19-58,-6-25 218,-1 1 1,-1-1 0,0 1-1,0 17-218,-2-29 150,0 0-1,0 0 0,-1 0 1,0 0-1,0 0 0,0 0 1,-1 0-1,0 0 0,0-1 0,0 1 1,0-1-1,-1 0 0,0 0 1,-2 5-150,-2-2 194,1-1 1,-1 1 0,-1-2-1,1 0 1,-1 0 0,-7 5-195,11-9-86,1 0 1,-1 0 0,1-1-1,-1 0 1,0 0 0,0 0-1,0-1 1,0 1 0,0-1-1,0 0 1,0-1 0,0 0-1,0 1 1,0-2 0,0 1-1,-4-1 86,7 0-139,1 1-1,-1 0 1,0-1-1,0 1 0,0-1 1,1 1-1,-1-1 0,0 1 1,0-1-1,1 0 1,-1 1-1,0-1 0,1 0 1,-1 0-1,1 0 0,-1 0 1,1 0-1,-1 0 1,1 0-1,-1 0 0,1 0 1,0 0-1,-1 0 0,1 0 1,0 0-1,0 0 1,0 0-1,-1 0 0,1 0 1,0-1-1,0 1 0,0 0 1,0 0-1,0 0 1,1 0-1,-1-1 0,0 1 140,1-3-609,0 0-1,0 0 1,0 0-1,0 1 0,0-1 1,0 0-1,1 1 1,-1 0-1,1-1 0,0 1 1,2-3 609,17-17-1333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7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16 222 15360,'-13'-9'5039,"11"8"-2959,2 1-597,2 0-1035,1 1 0,-1-1 0,1 1 0,0 0 1,-1 0-1,1 1-448,-1-1 138,6 1-2,1-1 0,-1 0 0,0 0 0,1-1 0,3-1-136,5 0 130,-2 1-37,-11 1-85,0-1 0,0 1 0,1-2-1,-1 1 1,0-1 0,0 1 0,0-1-1,0-1 1,-1 1 0,3-2-8,-6 3-4,0 0 1,0 0 0,1 0-1,-1 0 1,0 0-1,0-1 1,0 1 0,1 0-1,-1 0 1,0 0-1,0-1 1,0 1 0,0 0-1,1 0 1,-1-1-1,0 1 1,0 0-1,0 0 1,0-1 0,0 1-1,0 0 1,0 0-1,0-1 1,1 1 0,-1 0-1,0-1 1,0 1-1,0 0 1,0-1 0,0 1-1,0 0 1,0-1-1,0 1 1,0 0 3,-6-10-80,-12-5 30,18 15 50,-37-20 83,30 17-27,0 0 0,1 0 0,0-1 0,-1 0 0,1-1 0,0 0 0,0 0 0,1-1 0,-1 0-56,6 6-2,-1-1 0,1 1 0,0-1-1,0 1 1,-1-1 0,1 1 0,0-1 0,0 1 0,-1-1 0,1 1-1,0-1 1,0 1 0,0-1 0,0 1 0,0-1 0,0 1-1,-1-1 1,1 0 0,0 1 0,0-1 0,0 1 0,0-1-1,1 0 1,-1 1 0,0-1 0,0 0 2,0 0-5,1 0 1,-1-1-1,1 1 1,0 0-1,-1 0 1,1 0-1,0 0 1,-1 0-1,1 0 1,0 0-1,1 0 5,3-4-32,0 1 0,1 0 0,-1 0 0,1 1 32,-4 2-22,30-16-3561,20-7 3583,-10 6-3579,-24 9 2757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4.9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10 11520,'-4'-6'1762,"2"3"1326,3 4 418,7 13 3166,-3-4-7791,1 7 1266,0 0 1,-2 0 0,0 1-1,-1-1 1,-1 1 0,0 0-1,-2 5-147,2 5-170,1 0 0,2 5 170,-4-28-793,0 0 1,1-1-1,-1 1 1,1 0-1,2 3 793,-3-6-796,0 0-1,0 0 1,0-1-1,0 1 0,1-1 1,-1 1-1,0-1 0,1 0 1,-1 0-1,1 1 0,0-1 1,-1 0-1,1 0 0,0-1 1,0 1-1,0 0 797,12 2-1765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6.2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37 373 12800,'-8'-3'5691,"9"-3"176,-1 4-5624,1 0 1,0 0-1,-1 0 0,1 0 0,-1 0 0,0 0 0,0 0 0,1-2-243,-2-50 758,-7-42-758,4 58 36,3 19-4,-1 0 0,-2 1 1,-2-11-33,4 21 18,0 0 0,0 0 0,1-1 0,1 1 1,-1-4-19,2 14-10,0 1 0,-1-1 0,1 0 0,0 0 0,1 0 0,-1 0 0,0 0 0,1 1 10,6 9-16,0 3 9,2 6-23,1-1-1,1 0 1,1-1 0,8 8 30,-6-11 16,1 0 1,1-1 0,1-1 0,0-1 0,1-1 0,2 1-17,-19-12 8,0 1 1,0-1 0,1 0-1,-1 0 1,1 0 0,-1 0-1,0-1 1,1 1 0,-1-1-1,1 1 1,-1-1-1,1 0 1,-1 0 0,1 0-9,-1 0 7,-1-1 1,0 1-1,1-1 0,-1 1 1,0-1-1,1 0 1,-1 0-1,0 1 1,0-1-1,1 0 1,-1 0-1,0 0 1,0 0-1,0 0 0,0 0 1,0-1-1,-1 1 1,1 0-1,0 0 1,-1-1-1,1 1 1,0 0-1,-1-1 1,0 1-1,1-1 0,-1 0-7,3-7 7,-2 0 0,1 0 0,-1 0 0,0 0-1,-1-1 1,0 1 0,-1 0 0,0-4-7,-4-15-48,-1-1 1,-1 0 47,2 11-71,-3-8-321,5 21-333,1-1 1,0 0-1,1 0 0,-1-3 725,2 9-123,0 0 0,0 1 0,0-1 0,0 0 0,1 0 0,-1 0 0,0 0 0,0 0 0,0 0 0,0 0 0,1 0 0,-1 1 0,0-1 0,0 0 0,0 0 0,1 0 0,-1 0 0,0 0 0,0 0 0,0 0 0,1 0 0,-1 0 0,0 0 0,0 0 0,0 0 0,1 0 0,-1-1 0,0 1 1,0 0-1,0 0 0,0 0 0,1 0 0,-1 0 0,0 0 0,0 0 0,0 0 0,0-1 0,1 1 0,-1 0 0,0 0 0,0 0 0,0 0 0,0 0 0,0-1 0,0 1 0,0 0 0,0 0 0,1 0 0,-1-1 0,0 1 0,0 0 0,0 0 0,0 0 0,0-1 0,0 1 0,0 0 0,0 0 0,0 0 0,0 0 0,0-1 0,0 1 0,0 0 0,-1 0 0,1 0 0,0-1 123,12 12-2352,0 4 1040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 17151,'0'-1'279,"-1"1"0,1 0-1,0-1 1,0 1-1,-1-1 1,1 1-1,0 0 1,0-1-1,-1 1 1,1 0 0,0 0-1,-1-1 1,1 1-1,0 0 1,-1 0-1,1 0 1,-1-1-1,1 1 1,0 0-1,-1 0 1,1 0 0,0 0-1,-1 0 1,1 0-1,-1 0 1,1 0-279,-1 1 245,1 1 0,0-1 0,-1 0-1,1 1 1,0-1 0,0 1 0,0-1 0,-1 0 0,1 1 0,0-1 0,0 1 0,1-1 0,-1 1-245,0 47 1205,11 118-512,-5-110-1012,8 107-206,-10-55-6700,-4-71 639,0-28 5333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41 11904,'-24'-33'4480,"24"33"-3489,-2-7 1217,2 7 320,2 0-704,-2 0-192,12 0-800,0 0-288,9 0-320,-3 0-96,12 0 64,-6 0-1376,2 0-544,-1 0 800,-8 0 448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152 248 4352,'1'0'320,"-1"-1"-1,1 1 1,-1-1 0,1 1 0,-1 0 0,1-1-1,-1 1 1,1 0 0,-1 0 0,1-1 0,0 1-1,-1 0 1,1 0 0,-1 0 0,1 0-1,0 0 1,-1 0 0,1 0 0,-1 1 0,1-1-1,0 0-319,1 0 1541,-1 0-475,-1 0 177,0 0 277,-2 0 277,-12 0 2213,0-2 1,-11-3-4011,12 2 598,0-1 1,1 0-1,-1-2 1,1 0-1,-5-4-598,15 9 0,0-1-1,-1 0 1,1 0-1,0 0 1,0 0-1,0 0 1,1-1-1,-1 1 1,0-1 0,1 0-1,-1 0 1,1 1-1,0-1 1,-1 0-1,1-1 1,0 1-1,0 0 1,1 0-1,-1 0 1,1-1 0,-1 1-1,1-1 1,-1 1-1,1 0 1,0-1-1,0 1 1,1-1-1,-1 1 1,0 0-1,1-1 1,0 1-1,-1 0 1,1-1 0,0 1-1,1-2 1,2-5-8,0 0 1,0 1-1,0 0 0,6-8 8,-8 13-167,1-1-1,0 1 0,0 0 1,0 0-1,0 1 1,1-1-1,-1 1 1,1 0-1,0 0 0,2-1 168,1 2-1015,-6 3 1003,-1-1 0,0 0 0,0 0 0,0 0 0,0 0 0,0 0 0,0 0 1,0 0-1,0 0 0,1 0 0,-1 1 0,0-1 0,0 0 0,0 0 0,0 0 0,0 0 0,0 0 0,0 1 0,0-1 1,0 0-1,0 0 0,0 0 0,0 0 0,0 0 0,0 1 0,0-1 0,0 0 0,0 0 0,0 0 0,0 0 0,0 1 1,0-1-1,0 0 12,-6 20-258,5-19 63,1 0 1,-1 0 0,0 0-1,1 1 1,-1-1 0,1 0-1,0 1 1,-1-1 0,1 0-1,0 1 1,0-1 0,-1 0-1,1 1 1,0-1 0,0 1-1,0-1 1,0 1 194,5 1-4396,4-5 1912,-6 1 1044,12 0-1242,7-5 1338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 16128,'-1'0'370,"1"0"0,0 0 0,0-1 0,-1 1 0,1 0 0,0 0 0,-1 0 0,1-1 1,0 1-1,0 0 0,-1 0 0,1 0 0,0 0 0,-1 0 0,1 0 0,0 0 0,-1 0 1,1 0-1,0 0 0,-1 0 0,1 0 0,0 0 0,-1 0 0,1 1 0,0-1-370,-5 9 3067,0 20-3684,5-23 1463,-2 15-782,0-1-1,1 0 0,1 1 0,1 0 0,0-1 0,2 11-63,-3-29-3,0 0-1,0 0 0,1 0 1,-1 0-1,1-1 1,-1 1-1,1 0 0,-1 0 1,1-1-1,0 1 1,-1-1-1,1 1 1,0-1-1,0 1 0,0-1 1,0 1-1,0-1 1,0 0-1,0 0 0,2 1 4,-2-1-11,1 0 0,-1-1 0,1 1-1,-1-1 1,1 1 0,0-1-1,-1 0 1,1 0 0,0 0-1,-1 0 1,1 0 0,0-1-1,-1 1 1,1-1 0,0 0 11,5-2-52,0-1 1,0 0-1,-1-1 0,1 0 1,-1 0-1,0-1 0,1-1 52,25-30-608,-32 38 605,-1 0-1,1 0 0,0 0 0,-1 0 1,1 0-1,0 0 0,0 0 0,-1 0 1,1 0-1,0 0 0,0 0 0,0 0 0,0 0 1,0 0-1,0 0 0,0 1 0,1-1 1,-1 0-1,0 0 0,0 0 4,1 1 1,-1 0-1,0 1 1,1-1 0,0 0-1,-1 0 1,1 0 0,0 0-1,0 0 1,0 1-1,1-1 13,-1-1 1,0 1-1,0-1 0,1 0 0,-1 1 0,0-1 1,1 0-1,-1 0 0,1-1 0,-1 1 0,1 0 1,0-1-1,-1 1 0,1-1 0,-1 1 0,1-1-13,2 0 38,0 0 0,0 0 0,0-1-1,0 1 1,0-1 0,0-1-1,0 1-37,6-3 95,-1-1 0,1 0 0,-1-1 0,0 0-1,2-3-94,-5 4 30,-5 3-8,1 1 1,-1-1-1,0 1 0,1 0 1,-1 0-1,1 0 1,0 0-1,-1 0 1,1 1-1,-1-1 1,1 0-1,1 1-22,-3 0 8,0 0-1,0 0 1,0 0-1,0 1 1,1-1-1,-1 0 1,0 0 0,0 0-1,0 1 1,0-1-1,0 0 1,1 0-1,-1 1 1,0-1-1,0 0 1,0 0 0,0 1-1,0-1 1,0 0-1,0 0 1,0 1-1,0-1 1,0 0 0,0 1-1,0-1 1,0 0-1,0 0 1,0 1-1,0-1 1,0 0-1,0 0 1,0 1 0,0-1-1,0 1-7,-3 16 81,2-9-30,-1 0-3,1 0-1,0 1 1,1-1-1,0 0 1,0 0-1,0 1 1,1-1-1,-1 0 1,2 0-1,-1 1-47,0-7-44,0 5-169,1 0 0,-1 0 0,1-1 0,3 6 213,-4-10-727,0 0 1,0 1-1,0-2 1,0 1-1,1 0 1,-1 0 0,1 0-1,-1-1 1,2 2 726,0 1-1920,-2-1 906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28 102 7808,'-2'-12'993,"-4"-17"2003,2 12-764,-3-11 7082,-2 12-4263,13 159-4116,2-48-4025,-3-57 2088,5 4 500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3:4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47 16767,'-12'-8'6336,"12"8"-4928,4-3 576,-4 3-96,3 0-1248,-1 0-384,7-7-288,-2 4 0,1-5 0,1 1-2592,3 0-1152,-3 4 1888,0 10 928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2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352 445 10752,'-2'6'1367,"-2"0"0,1 0 0,0-1 0,-1 0 0,1 0 0,-5 4-1367,4-4 798,-1-1 0,1-1 0,-1 1 1,0-1-1,1 0 0,-6 2-798,-27 9 1002,-1-2-1,0-2 0,0-3 0,-18 0-1001,51-6 80,-4 0 65,-1 0 0,1-1 0,-6-1-145,14 1 2,-1 0 1,1 0 0,-1 0-1,1-1 1,-1 1-1,1-1 1,-1 1-1,1-1 1,-1 0-1,1 1 1,0-1 0,-1 0-1,1 0 1,0 0-1,0-1 1,-1 1-1,1 0 1,0-1 0,0 1-1,0-1 1,0 1-1,0-1 1,1 0-1,-2 0-2,2 0-5,0 0 0,0 1 0,-1-1 0,1 0-1,0 1 1,0-1 0,0 0 0,0 1-1,0-1 1,1 1 0,-1-1 0,0 0-1,1 1 1,-1-1 0,1 1 0,-1-1 0,1 1-1,-1-1 1,1 1 0,0 0 0,-1-1-1,1 1 1,0 0 0,0 0 0,0-1-1,0 1 1,0 0 0,0 0 0,0 1 0,0-2 5,3-1-58,0 0 0,-1 0 1,1 1-1,1-1 1,-1 1-1,0 0 0,4-1 58,-2 2-165,1 0-1,-1 0 1,0 0-1,1 1 1,-1 1-1,0-1 1,0 1-1,1 1 1,-1 0-1,2 1 166,1 1-585,0 0-1,0 1 1,0 1-1,-1 0 1,0 0 0,6 6 585,-11-8-167,1-1 1,-1-1-1,1 1 0,2 1 167,-5-4 33,-1 1-1,1-1 0,-1 0 0,1 1 0,0-1 0,-1 0 0,1 1 1,-1-1-1,1 0 0,0 0 0,-1 0 0,1 0 0,0 0 0,-1 0 1,1 0-1,-1 0 0,1 0 0,0-1 0,-1 1 0,1 0 0,-1 0 0,1-1 1,0 1-1,-1 0 0,1-1 0,-1 1 0,1-1 0,-1 1 0,1-1 1,-1 0-1,1 1 0,-1-1 0,0 1 0,1-1 0,-1 0-32,1-3 218,-1 1 0,1-1 0,-1 0-1,0 1 1,0-1 0,0 0 0,0 0-1,0 1 1,-1-4-218,1 2 131,-18-169 1657,-2-32-1592,19 186-276,0 0 0,2-19 80,0 36-61,-1 0 0,0 1 0,0-1 0,1 1 0,-1-1 0,1 0 0,0-2 61,-1 5-70,1-1 0,-1 1 1,0 0-1,0-1 0,1 1 0,-1-1 0,0 1 0,1 0 1,-1-1-1,0 1 0,1 0 0,-1 0 0,0-1 0,1 1 0,-1 0 1,1 0-1,-1 0 0,0 0 0,1-1 0,-1 1 0,1 0 1,-1 0-1,0 0 0,1 0 0,-1 0 0,1 0 0,-1 0 1,0 1-1,1-1 0,-1 0 0,0 0 0,1 0 0,-1 0 1,1 1-1,-1-1 0,0 0 0,1 1 0,-1-1 0,0 0 1,1 1-1,-1-1 0,0 1 70,4 2-1845,0 2 0,-1-1-1,1 0 1,-1 1 0,0 0 0,0 1 1845,3 3-2305,15 23-2649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2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 13952,'-5'-10'5183,"1"10"-4031,4 0 736,7 4 32,-5-4-896,10 0-160,0-4-512,9 4-224,0 0-96,4 4-32,-4-4 64,-4 3-1088,1 0-512,-2 1 800,-2-1 352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26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 14848,'-6'-7'5631,"12"12"-4383,3-3 192,0-2-192,5 0-480,5 0-64,4-2-320,5 4-160,-2-2-128,1 0-160,-3 0-32,-6 0-2560,-3 0-1088,0 0 1888,-3 3 928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2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 10112,'-6'-6'2679,"-1"-1"-363,7 7-2147,-1 0 0,1 0-1,0 0 1,0 0 0,0 0 0,0 0 0,0 0-1,0 0 1,-1 0 0,1 0 0,0 0 0,0 1 0,0-1-1,0 0 1,0 0 0,0 0 0,0 0 0,-1 0 0,1 0-1,0 0 1,0 0 0,0 0 0,0 1 0,0-1-1,0 0 1,0 0 0,0 0 0,0 0 0,0 0 0,0 1-1,-1-1 1,1 0 0,0 0 0,0 0 0,0 0 0,0 1-1,0-1 1,0 0 0,0 0 0,0 0 0,0 0 0,0 1-1,0-1 1,0 0 0,0 0 0,0 0 0,0 0-1,0 0 1,1 1 0,-1-1 0,0 0 0,0 0 0,0 0-1,0 0 1,0 0 0,0 1 0,0-1-169,4 61 199,-2 0 0,-3 27-199,0-14 66,1 301-690,0-375 472,0 1-1,-1-1 1,1 1 0,0 0-1,0-1 1,0 1 0,0 0-1,0-1 1,0 1 0,0 0-1,0-1 1,0 1 0,0-1-1,1 1 1,-1 0 0,0-1-1,0 1 1,0-1 0,1 1 0,-1 0-1,0-1 1,0 1 0,1-1-1,-1 1 1,0-1 0,1 1-1,-1-1 1,0 0 0,1 1-1,-1-1 1,1 0 0,-1 1-1,0-1 1,1 0 0,-1 1-1,1-1 1,-1 0 0,1 0-1,-1 0 1,1 0 0,-1 0 152,8 4-886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6.6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41 11520,'-4'-27'3733,"4"26"-3495,0 0 1,0 1-1,0-1 0,0 0 1,-1 1-1,1-1 0,0 1 1,0-1-1,0 0 0,0 1 1,0-1-1,1 0 0,-1 1 1,0-1-1,0 0 0,0 1 1,1-1-1,-1 1 0,0-1 1,0 0-239,1 1 202,-1 0 1,1 1 0,-1-1-1,0 0 1,1 0 0,-1 0 0,1 0-1,-1 1 1,0-1 0,1 0-1,-1 0 1,0 1 0,1-1-1,-1 0 1,0 1 0,0-1 0,1 0-1,-1 1 1,0-1 0,0 0-1,1 1-202,11 19 1622,-5-3-1505,0 2 1,-1-1 0,-1 0-1,2 16-117,-3-12-836,2-1 0,0 0 1,4 6 835,-10-26-129,1 3-681,0-1-1,1 1 1,-1-1 0,1 0 0,0 0 0,0 0 0,0 0-1,0 0 1,1 0 0,-1 0 0,1-1 0,0 1 0,1 0 810,14 6-1392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2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0 476 11136,'1'-1'847,"0"-1"1,-1 0 0,1 1 0,0-1-1,0 1 1,0-1 0,0 1 0,0-1-1,0 1 1,0 0 0,0 0 0,1-1-848,6-8 1554,-2-4-1234,0 0 1,0-1-1,-1 0 0,-1 0 0,0-1 0,2-12-320,-1 5 143,-4 20-130,36-142 473,-30 121-380,1 0 0,1 1 0,1 0 0,11-18-106,-20 38 0,0 1 1,1-1-1,-1 1 1,1 0 0,0 0-1,-1 0 1,1 0-1,0 0 1,0 0-1,-1 2 0,-1-1 0,1 1 1,0 0-1,-1 0 0,1-1 1,0 1-1,-1 0 0,1 0 1,0 0-1,-1 0 0,1 0 1,0 0-1,-1 0 1,1 1-1,0-1 0,-1 0 1,1 0-1,0 1 0,-1-1 1,1 0-1,-1 1 0,1-1 1,0 1-1,-1-1 0,1 1 1,-1-1-1,1 1 0,-1 0 1,1-1-1,-1 1 1,0 0-1,1 0 0,2 5 23,0 1 1,0-1-1,0 1 1,-1-1-1,0 1 1,0 0-1,0 1 1,-1 1-24,6 16 79,26 84 116,5 17-252,-33-109-279,4 19 106,-9-33-384,0-1 1,1 1-1,-1-1 0,0 1 0,0 0 1,0-1-1,0 1 0,-1 0 1,1-1-1,0 1 0,-1-1 1,0 3 613,0-3-754,1 0 0,-1-1 1,1 1-1,0 0 0,-1 0 0,1 0 0,0-1 1,0 1-1,0 0 754,0 6-1317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28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 11904,'-15'-12'4480,"18"9"-3489,3 0 929,3 3 128,3 0-448,9 0-96,2 0-544,7 3-224,3-6-416,4-1-128,-2 4 0,1-3-96,-9 3-64,-6 0-1504,0 0-608,-3 0 1056,-4 0 512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2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33 10368,'-31'0'6618,"30"5"-2603,2 12-2361,-1-12-1495,1-1 0,0 1-1,0-1 1,0 1-1,1-1 1,-1 0 0,1 0-1,0 0 1,1 2-159,21 36 408,-18-33-308,44 63 57,-18-26 1,-30-44 220,-3-2-83,-5-7 116,-9-14 185,12 14-468,0 0 1,0 0-1,1 0 0,-1 0 1,1-1-1,0 0 1,1 1-1,0-1 0,-1-8-128,1 11 11,1 1 0,0-1 0,0 1 0,0-1-1,1 1 1,-1-1 0,1 0 0,0 1-1,0 0 1,0-1 0,0 1 0,0 0-1,1 0 1,0 0 0,-1 0 0,1 0-1,0 0 1,3-3-11,0 1-50,0 0 1,0 0-1,0 0 0,1 1 0,0 0 1,0 1-1,0 0 0,0 0 0,1 1 1,-1 0-1,1 0 0,3-1 50,13-1-1767,0 0 1,0 3-1,2 0 1767,-9 1-1932,8 0 113,-6 1 875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3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10112,'0'-31'5037,"0"17"128,-2 14-1732,-2 8-2770,2 3-406,2 1 0,-1-1 0,1 1 0,1 9-257,0 13 268,1 47 68,2 0 0,2 0 0,9 37-336,-8-76 85,-2 0 1,-2 0-1,0 15-85,1-32-544,0-30-4335,-3 5 4238,-1 3-138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35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83 9856,'0'-1'302,"0"1"0,1-1 0,-1 0 0,0 0 1,0 0-1,0 1 0,0-1 0,0 0 0,0 0 0,0 0 1,0 1-1,-1-1 0,1 0 0,0 0 0,0 1 1,0-1-1,0 0 0,-1 0 0,1 1 0,0-1 0,-1 0 1,1 1-1,0-1 0,-1 0-302,0 0 329,1 0 1,-1 0-1,1 0 1,-1 1-1,1-1 0,0 0 1,-1 0-1,1 0 1,0-1-1,0 1 1,-1 0-1,1 0 0,0 0 1,0 0-1,0 0 1,0 0-1,0 0 0,0 0 1,0-1-1,0 1 1,0 0-1,1 0 0,-1 0 1,0 0-1,1 0-329,-1-2 35,1 1 0,0 0 0,0 0 0,0 0 0,0 0 0,0 0 0,0 0-1,0 0 1,1 0 0,-1 1 0,0-1 0,1 0 0,-1 1 0,1 0 0,-1-1 0,1 1-1,0 0 1,-1 0 0,1 0 0,0 1 0,0-1 0,-1 0 0,1 1 0,0 0 0,0-1 0,0 1-1,-1 0 1,1 0 0,0 1 0,0-1 0,0 0 0,0 1 0,-1-1 0,1 1 0,0 0 0,-1 0-1,1 0 1,0 0 0,-1 0 0,1 1 0,-1-1 0,1 0 0,-1 1 0,1 0 0,-1-1 0,0 1-35,0 0 9,-1-1 0,1 0 0,-1 0 0,0 1 0,1-1 0,-1 1 1,0-1-1,0 0 0,1 1 0,-1-1 0,0 1 0,0-1 0,0 1 1,-1-1-1,1 0 0,0 1 0,0-1 0,0 1 0,-1-1 1,1 0-1,-1 1 0,1-1 0,-1 0 0,1 0 0,-1 1 0,1-1 1,-1 0-10,-3 6 35,0 0 1,0 0-1,-4 6-35,7-13 4,-19 29-43,8-14 6,1 0 0,1 1 0,0 1 0,-3 9 33,12-25-1,1 0 1,-1 0-1,1 0 0,-1 0 1,1 0-1,-1 1 0,1-1 0,0 0 1,0 0-1,-1 0 0,1 1 0,0-1 1,0 0-1,0 0 0,0 1 1,0-1-1,0 0 0,0 1 0,1 0 1,-1-1 3,0-1-1,1 1 1,-1 0-1,1 0 1,-1-1-1,0 1 1,1 0-1,-1-1 1,1 1-1,0 0 1,-1-1-1,1 1 1,-1-1 0,1 0-1,0 1 1,-1-1-1,1 1 1,0-1-1,-1 0 1,1 0-3,3 1 34,0 0 0,-1-1 0,1 0 0,0 0 0,0 0 0,-1 0 0,1-1 0,3-1-34,4-3 130,1 0 0,5-4-130,-9 4-116,0 1 0,0 0 0,0 1 0,0 0 1,7 0 115,-14 2-136,-1 1 0,1 0 1,0 0-1,0 0 0,-1 0 1,1 1-1,0-1 0,0 0 1,-1 0-1,1 1 0,0-1 1,-1 0-1,1 1 136,0 0-727,0 0-1,0-1 0,-1 1 1,1 0-1,0 1 1,0-1-1,-1 0 0,1 0 1,-1 0-1,1 0 1,0 1 727,5 10-3652,2-1 2042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 7808,'-5'-4'774,"4"3"264,0 0 0,-1 0-1,1-1 1,0 1 0,-1 1-1,1-1 1,-1 0 0,1 0-1,-1 1 1,1-1-1,-1 1 1,0-1-1038,1 1 1381,1 0-613,0 0-208,1 2-32,2 0-397,-1 0-1,1 0 1,0 0 0,-1 0-1,1 0 1,0-1-1,0 1 1,0-1 0,2 0-131,28 5 380,-28-5-309,58 2 369,47-5-440,-90 1 13,167-10 137,-2 7 31,-179 4-354,1 1 1,-1 0-1,1 1 0,-1 0 1,4 1 172,-6-1-433,-3-1-178,1-1 0,0 0 0,0 1 0,-1-1 0,1 0 1,0 0-1,0 0 0,-1-1 0,1 1 0,0 0 0,1-2 611,10-4-939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2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95 6912,'-5'-4'1420,"-3"-1"262,4 3 4042,4 21-1633,1 3-3435,0-1-1,2 0 1,0 0 0,1 3-656,4 27 102,-7-36 520,-2-16 448,-1-6-426,-22-64 108,22 61-674,-3-7 103,2 0-1,0 0 1,-1-12-181,3 24 18,1 0 1,0 0-1,0 0 1,0 0-1,0 0 0,1 1 1,-1-1-1,1 0 1,0 0-1,0 0 0,0 1 1,1-1-1,-1 1 0,1-1 1,0 0-19,-1 3-2,1-1 0,-1 1 0,0 0 0,1 0 0,-1 0 0,1 0 0,0 0 0,-1 0 0,1 1 0,0-1 0,0 1 0,0-1 0,0 1 0,0 0 0,0 0 0,1 0 2,0 0-2,1 0-1,0 1 1,-1 0-1,1-1 1,-1 2-1,1-1 0,-1 0 1,1 1-1,2 1 3,2 1 24,0 0-1,0 1 1,-1 0-1,1 1 1,-1 0-1,1 1 1,-1 0-1,1 2-23,-4-4 81,0 0-1,0 1 0,-1 0 1,1 0-1,-1 0 0,0 0 1,0 1-1,0-1 0,2 6-80,-5-8 38,1-1-1,0 0 1,-1 1 0,1-1-1,-1 1 1,1-1 0,-1 1-1,0-1 1,0 1-1,0-1 1,0 1 0,0 0-1,0-1 1,0 1-1,-1-1 1,1 1 0,-1-1-1,1 0 1,-1 1 0,0-1-1,0 0 1,1 1-1,-1-1 1,-1 0 0,1 0-1,0 0 1,0 0-38,-6 7 70,0-1 1,0 0-1,-1 0 1,0-2 0,0 1-1,0-1 1,-6 3-71,3-2-501,1 0 0,0 1 0,0 1 1,-5 6 500,14-14-290,1 0 1,-1-1-1,1 1 1,-1 0 0,1 0-1,-1-1 1,1 1 0,0 0-1,-1 0 1,1 0-1,0 0 1,-1 0 0,1 0-1,0 0 1,0 0 0,0 0-1,0 0 1,-1 0 0,1-1-1,0 1 1,0 0-1,0 0 1,1 0 0,-1 0-1,0 0 1,0 0 0,0 0-1,1 0 1,-1 0-1,0 0 1,0 0 289,4 11-1195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227 466 9216,'-5'4'3213,"0"0"1,-1 0-1,-4 2-3213,-20 6 4250,13-7-2854,1-1 0,-12 0-1396,19-4 277,0 0 0,1 0 1,-1-1-1,0 0 0,1-1 0,-2 0-277,8 1 48,0 0 0,-1 0 0,1 0 0,-1 0-1,1 0 1,0-1 0,-1 1 0,1-1-1,0 0 1,0 0 0,0 0 0,0 0-1,0 0 1,1-1 0,-1 1 0,0-1 0,1 1-1,-1-1 1,1 0 0,0 0 0,-1 0-1,1-3-47,0 1 8,0-1 0,0 1 0,1 0 0,-1-1-1,1 1 1,0 0 0,0-1 0,1 1-1,-1 0 1,1 0 0,0-1 0,0 1-1,0 0 1,1 0 0,-1 0 0,1 0-1,0 0-7,0 2-31,-1-1 0,1 1 0,-1 0-1,1 0 1,0 0 0,0 0 0,0 0-1,1 0 1,-1 1 0,0 0 0,1-1-1,-1 1 1,1 0 0,-1 1 0,1-1 0,0 1-1,0-1 1,-1 1 0,1 0 0,0 1-1,0-1 1,0 1 0,2-1 31,0 1-301,0 1 0,0 0 0,0 0 0,-1 1 0,1-1 0,0 1 0,-1 0 0,1 1 0,-1 0 0,3 1 301,7 8-1705,0 0 0,5 8 1705,-6-7-1086,-1-2 0,11 9 1086,-21-19 82,-1 0 1,0-1-1,1 1 1,-1 0-1,0-1 0,1 1 1,-1-1-1,1 0 1,-1 1-1,1-1 0,-1 0 1,1 0-1,-1 0 1,1 0-1,-1-1 0,0 1 1,2-1-83,-2 1 113,0-1 0,0 0 0,0 1 0,-1-1 0,1 0 0,0 0 0,0 0 1,-1 0-1,1 0 0,0 0 0,-1 0 0,1 0 0,-1 0 0,1 0 0,-1 0 0,1-1 0,-1 1 1,1 0-1,-1 0 0,0-1 0,0 1 0,1 0 0,-1-1 0,0 1 0,0 0 0,0-2-113,-1-10 361,0 0 1,0 1-1,-1-1 0,0 1 0,0-1 0,-1 1 0,0 0 0,-2-1-361,-1-10 295,-35-121 638,12 46-1119,29 98 95,-1-1-1,1 1 1,0-1 0,0 1 0,0-1-1,0 1 1,-1-1 0,1 1 0,0-1 0,0 1-1,0-1 1,0 1 0,0-1 0,0 1 0,0-1-1,0 1 1,0-1 0,0 0 0,0 1-1,0-1 1,0 1 0,1-1 0,-1 1 0,0-1-1,0 1 1,0-1 91,1 1-153,-1 0-1,1 0 1,-1 0 0,1 0-1,-1-1 1,0 1 0,1 0-1,-1 1 1,1-1-1,-1 0 1,1 0 0,-1 0-1,0 0 1,1 0 0,-1 0-1,1 1 1,-1-1-1,0 0 1,1 1 153,20 17-4917,-1 5 2512,-2 2 1131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6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28 6016,'-11'12'1978,"11"-10"-1361,-1-1-1,0 1 0,1-1 1,-1 1-1,1-1 0,-1 1 0,1 0 1,-1-1-1,1 1 0,0 0 1,0-1-1,-1 1 0,1 0 0,0 1-616,-1 8 2791,-1-5-1271,1-4-1123,0 0-1,0 1 0,0-1 1,0 1-1,1-1 0,-1 1 1,1-1-1,-1 1 1,1 1-397,0-4 30,0 0-1,0 1 1,0-1 0,0 0 0,0 0 0,0 0 0,0 0 0,0 1 0,1-1 0,-1 0 0,0 0 0,0 0 0,0 0 0,0 0 0,0 0 0,0 1 0,0-1-1,0 0 1,0 0 0,1 0 0,-1 0 0,0 0 0,0 0 0,0 0 0,0 0 0,0 0 0,0 0 0,1 0 0,-1 0 0,0 0 0,0 0 0,0 0-1,0 0 1,0 0 0,0 0 0,1 0 0,-1 0 0,0 0 0,0 0 0,0 0 0,0 0 0,0 0-30,9-5 647,-4-1-532,0 1 0,-1-1 0,1 0 0,-1 0 0,0 0 0,-1-1 0,3-4-115,-1 1 95,0 1-1,0 0 1,1 1-1,1-3-94,-6 11 2,-1-1 0,0 1 0,1-1 0,-1 1 0,1-1 0,-1 1 0,0-1 0,1 1 0,-1 0 0,1-1 0,-1 1 0,1 0 0,-1 0 0,1-1 0,-1 1 0,1 0 0,-1 0 0,1 0 0,-1 0 0,1 0 0,-1 0 0,1 0 0,0 0-2,-1 0 2,0 1 0,1-1 1,-1 1-1,1-1 0,-1 1 0,0-1 1,0 1-1,1-1 0,-1 1 0,0-1 1,0 1-1,1-1 0,-1 1 1,0 0-1,0-1 0,0 1 0,0 0 1,0-1-1,1 1 0,-1 0-2,0 7 16,0 0 0,0 0 0,0 0 0,-1 2-16,1 1 5,0-5-11,0 1-1,1 0 1,-1 0-1,1-1 1,1 1-1,-1 0 0,0-1 1,3 6 6,-3-9-35,0 0 0,0 0 0,1 0 0,-1 0 1,1 0-1,-1 0 0,1-1 0,0 1 0,0-1 0,0 1 0,0-1 1,0 0-1,0 0 0,1 0 0,-1-1 0,0 1 0,2 0 35,-3-2-425,0 1-1,0-1 0,1 1 1,-1-1-1,0 0 1,1 0-1,-1 0 1,0 0-1,1 0 1,-1 0-1,0 0 0,1-1 1,-1 1-1,0-1 1,0 1-1,1-1 1,-1 1-1,1-2 426,1 0-1178,0-1 1,-1 1-1,1-1 1,-1 0-1,1 0 0,-1-1 1,1 0 1177,9-17-1632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6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46 15104,'-15'-7'5631,"18"7"-4383,-3-10 192,5 10-128,2-3-800,2-2-192,-4-1-544,1 2-288,1-4 288,-2 5-4064,4 3-1727,-2 0 3039,5 18 1472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6.9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215 19 13312,'-18'-15'4287,"11"11"-1064,3 6-916,4 11 121,26 106-1051,5 29-1533,-25-121-1127,-1 0-2701,-3-9-3261,-2-17 6035</inkml:trace>
  <inkml:trace contextRef="#ctx0" brushRef="#br0" timeOffset="1">25 66 12288,'-20'-25'4575,"20"25"-3583,-5-3 1152,5 3 320,5 0-992,-1 0-256,12 0-672,-4 0-192,21 0-224,-4 0-96,17 3 64,-10 1-640,14 4-192,-9-5 384,0 7 160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7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14336,'-12'-4'5343,"14"4"-4127,2 0-384,-4 0 1536,8 4-1248</inkml:trace>
  <inkml:trace contextRef="#ctx0" brushRef="#br0" timeOffset="1">44 5 25919,'25'0'256,"-4"0"-224,0 0-1984,0 0-832,-4 0 1376,1 0 704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13696,'-21'6'5183,"18"2"-4031,9-4 160,0-1-128,3 0-384,6-3 0,-1 0-288,4-3-96,3-4-224,3-1-128,1 2-32,-4-1-1952,-4 2-832,-2 10 1376,0 8 672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9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8448,'-2'0'3168,"-1"4"-2464,0-1 1120,3-3 416,0 0-33,0 0 129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23295,'11'-14'1248,"10"-11"-384,6-3-480,3-8-192,0-4-32,-9 12-32,0 3-160,-7 7 32,-7 7-1408,-7 11-640,0 3 1024,0 12 512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4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8960,'-7'-1'6096,"12"7"1862,2 4-8039,4 10 841,-1 0-1,0 1 1,7 23-760,4 7 281,-3-11-171,2-3-1,10 17-109,50 68 11,-20-28-7,-41-66-1257,-17-26-3845,3-1 1712,1 1 1124,2 5 822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 11776,'-8'-8'5081,"3"5"1363,4 15-3063,-1 4-3091,2 0 0,-1 0 0,2-1 0,0 1 0,2 14-290,-2-23-29,0 1 0,0-1-1,1 1 1,0-1 0,0 0-1,1 0 1,-1-1 0,2 3 29,-4-9-116,1 1 0,-1 0 0,0-1 0,0 1 0,1 0 0,-1-1 0,1 1 0,-1-1 0,1 1 0,-1-1 0,1 1 0,-1-1 0,1 1 0,-1-1 1,1 1-1,-1-1 0,1 0 0,-1 1 0,1-1 0,-1 0 0,1 0 0,0 0 0,-1 0 0,1 0 0,-1 0 0,1 0 0,0 0 0,-1 0 0,1 0 0,-1 0 0,1 0 0,0 0 0,-1-1 0,1 1 1,-1 0-1,1-1 0,-1 1 0,1 0 0,-1-1 0,1 1 0,-1-1 0,1 1 0,-1-1 0,1 0 116,2-3-950,-1 0 0,1-1 0,-1 1 0,1-1-1,-1 0 1,0 0 950,0 1 232,9-22-1431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34 13952,'-23'3'5279,"19"-3"-4127,4 0 544,0 0 0,0 0-992,6 0-288,3-3-352,6 0-64,3-5 0,0 1-3104,0-1-1344,-3 1 2241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9472,'-3'-7'6668,"6"11"157,-2-1-6698,1 0 1,0 0 0,-1 0 0,1 0-1,-1 0 1,0 0 0,0 1 0,0-1-1,0 0 1,0 1 0,0-1 0,0 3-128,0 7 312,0 0 0,0 12-312,-1-21 29,4 95 147,2 0 0,4-1 0,3 0 0,6 15-176,-14-91 47,-2-1 0,0 1 0,0-1 0,-2 1 0,0 4-47,-1 35-2123,0-61 1984,0 0-1,0 0 1,0 0 0,0 1-1,1-1 1,-1 0 0,0 0-1,0 0 1,0 1-1,0-1 1,0 0 0,0 0-1,0 0 1,0 0-1,0 1 1,1-1 0,-1 0-1,0 0 1,0 0-1,0 0 1,0 0 0,0 0-1,1 0 1,-1 1 0,0-1-1,0 0 1,0 0-1,0 0 1,1 0 0,-1 0-1,0 0 1,0 0-1,0 0 1,0 0 0,1 0-1,-1 0 1,0 0-1,0 0 1,0 0 0,0-1-1,0 1 1,1 0-1,-1 0 1,0 0 0,0 0 139,11-5-2185,-6 2 1677,12-4-670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2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9 337 7296,'-3'-6'-243,"3"6"456,0 0 0,0 0 1,0 0-1,0 0 0,0 0 0,0 0 1,0 0-1,-1 0 0,1-1 1,0 1-1,0 0 0,0 0 0,0 0 1,0 0-1,0 0 0,0 0 0,-1 0 1,1 0-1,0 0 0,0 0 0,0 1 1,0-1-1,0 0 0,0 0 0,0 0 1,-1 0-1,1 0 0,0 0 0,0 0 1,0 0-1,0 0 0,0 0 0,0 0 1,0 1-214,-3 5 8147,4 0-6796,-1-4-1269,1-1 1,0 1 0,-1 0-1,1-1 1,0 1-1,0-1 1,0 0-1,0 1 1,0-1-1,0 0 1,0 0-1,0 1 1,0-1 0,0 0-1,1 0-82,20 13 447,-9-9-350,0 0 1,0-1-1,0 0 0,0-2 0,1 0 1,-1-1-1,1-1 0,-1 0 0,1-2 0,-1 0 1,0-1-1,1-1 0,11-5-97,-23 8 38,1 0 0,0-1 0,-1 0 0,1 1 0,-1-1 0,1 0 0,-1-1 0,0 1 0,0 0 0,1-1 0,-1 0 0,0 0-38,-1 2 17,-1-1 0,1 1 1,-1 0-1,1 0 0,-1 0 0,0 0 1,1 0-1,-1-1 0,0 1 0,0 0 1,1 0-1,-1-1 0,0 1 0,0 0 0,0 0 1,0-1-1,0 1 0,0 0 0,0-1 1,-1 1-1,1 0 0,0 0 0,0 0 1,-1-1-1,1 1 0,-1 0 0,1 0 0,-1 0 1,1 0-1,-1 0 0,1 0 0,-1 0 1,0 0-1,1 0 0,-1 0 0,0 0 0,0 0-17,-4-4 20,1 1-1,-1 0 0,0 0 1,0 0-1,0 1 0,0 0 0,-4-1-19,-42-14-73,19 7 81,14 4 25,10 5-38,-1-1 0,1-1 1,0 0-1,0-1 0,0 0 1,0 0-1,-3-4 5,9 8 3,1-1 1,0 1 0,0-1-1,0 1 1,0-1 0,0 0-1,0 1 1,0-1 0,0 0-1,0 0 1,1 0 0,-1 0-1,1 0 1,-1 0-1,1 0 1,-1 0 0,1 0-1,0 0 1,0 0 0,0-1-1,0 1 1,0 0 0,0 0-1,0 0 1,1 0 0,-1 0-1,0 0 1,1 0 0,-1 0-1,1 0 1,0 0-1,-1 0 1,1 0 0,1-1-4,1-3 1,0-1 1,0 1 0,0 1-1,1-1 1,0 1 0,0-1-1,0 1 1,1 1-1,1-3-1,4-1-14,1 1 0,-1 0-1,1 0 1,-1 2-1,5-1 15,56-19-128,-42 16-328,-3 1-3234,-25 8 3371,-1 0 0,0 0 0,1 0 0,-1 0 0,0 0 0,0 0 0,1 0 0,-1 0 0,0 0 0,1 0 1,-1 0-1,0 0 0,1 0 0,-1 0 0,0 0 0,1 0 0,-1 0 0,0 0 0,0 0 0,1 1 0,-1-1 0,0 0 0,0 0 0,1 1 0,-1-1 0,0 0 0,0 0 0,1 1 0,-1-1 0,0 0 1,0 1-1,0-1 0,1 0 0,-1 1 0,0-1 0,0 0 0,0 1 0,0-1 0,0 1 0,0-1 0,0 1 319,3 9-4741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2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9344,'-5'-7'3061,"4"6"-1589,1 1 603,0 0 495,0 0-223,0 9 1194,-1 18-2272,1-15-990,-1 0 0,2 1 0,-1-1 0,1 0 0,1 3-279,-1-12-15,-1 1 1,1-1 0,0 1 0,0-1 0,1 1 0,-1-1-1,0 0 1,1 0 0,-1 0 0,1 0 0,0 0 0,0 0-1,0-1 1,0 1 0,0-1 0,0 0 0,1 0 0,-1 0 0,1 1 14,-2-2-131,0-1 0,0 1 0,0-1 1,-1 0-1,1 1 0,0-1 0,0 0 1,0 0-1,-1 1 0,1-1 0,0 0 1,0 0-1,0 0 0,0-1 0,-1 1 1,1 0-1,0 0 0,0 0 1,0-1-1,0 1 0,-1-1 0,1 1 1,0-1 130,0 0-301,1 0 1,-1-1-1,0 1 1,0-1-1,0 1 0,0-1 1,0 1-1,0-1 1,0 0-1,0 0 1,0 1-1,-1-1 301,7-16-768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07.3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94 359 12672,'-30'0'4122,"24"1"-1828,6 2-568,7 3 188,-7-5-1661,8 2 202,0 0 0,-1 0 1,2-1-1,-1 0 0,0-1 1,0 1-1,0-2 0,1 1 0,0-1-455,15-1 215,-1 0 1,12-3-216,-28 3 36,3 0 11,0-1 0,-1 0 0,4-1-47,-11 2 8,0 0 0,-1 1 0,1-1 0,0 0 0,0 0-1,0 0 1,-1 0 0,1 0 0,0 0 0,-1 0 0,1-1 0,-1 1 0,0-1 0,1 1 0,-1-1 0,0 1 0,0-1-1,1-1-7,-2 2 3,1 0-1,-1 0 0,0-1 1,1 1-1,-1 0 0,0 0 0,0-1 1,0 1-1,0 0 0,0 0 0,0-1 1,0 1-1,-1 0 0,1 0 1,0-1-1,-1 1 0,1 0 0,-1-1-2,-1-1 3,1 0 0,-1 1 0,0-1-1,0 1 1,0-1 0,0 1 0,0 0 0,-1 0-3,-5-5 2,-1 1 1,0 0 0,0 1 0,0-1-3,8 6 0,-39-22 10,2 3 147,1-3 1,1-1 0,1-2-1,-2-3-157,35 27 24,1-1 0,-1 1 0,0-1 0,1 1 0,-1-1 0,1 0 0,0 0 0,0 0 0,0 1-1,0-1 1,0 0 0,0-1 0,0 1 0,0 0 0,1 0 0,-1 0 0,1 0 0,0 0 0,0-1 0,0 1 0,0 0 0,0 0 0,0-1-1,0 1 1,1 0 0,-1 0 0,1 0 0,-1 0 0,1 0 0,0 0 0,0 0 0,0 0 0,0 0 0,0 0 0,1 0 0,-1 0 0,0 1 0,1-1-1,0 0-23,3-3-58,0-1-1,1 1 0,0 1 0,0-1 0,0 1 1,0 0-1,1 0 0,0 1 0,0 0 0,5-2 59,-8 4-456,1-1 0,-1 1-1,0 0 1,0 1 0,0-1-1,1 1 1,-1-1 0,0 1-1,1 1 1,-1-1 0,0 1-1,0-1 1,1 1 0,-1 0-1,0 1 1,0-1 0,0 1-1,0 0 1,3 1 456,17 20-1211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 12800,'-15'0'4735,"13"0"-3679,2 0 416,0 0-96,5 0-800,4 0-224,6-4-160,3 1-64,0-4-64,-1-1-2528,-1 5-1088,-2 3 1761,-5 11 895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 11776,'-1'-1'354,"1"1"1,-1-1-1,1 1 1,-1-1-1,0 1 1,0-1-1,1 1 1,-1-1-1,0 1 1,0 0-1,1 0 1,-1 0-1,0-1 1,0 1-1,0 0 1,1 0-1,-1 0 1,0 1-1,0-1-354,1 0 207,-1 0 1,1 1-1,-1-1 0,1 1 1,-1-1-1,1 1 1,0-1-1,-1 1 0,1-1 1,0 1-1,-1-1 0,1 1 1,0-1-1,0 1 0,-1 0 1,1-1-1,0 1 0,0 0 1,0-1-1,0 1 1,0 0-1,-1-1-207,1 7 691,0 0 1,-1 0-1,2 0 0,-1 0 1,1 5-692,0-4-125,3 38 1439,10 44-1314,-2-15 307,26 231 13,-34-272-286,2 0 1,1 5-35,-6-38-4,-1 0 0,0 0 0,0 0 0,1 0 0,-1 1 0,0-1 0,1 0 0,-1 0 0,1 0 0,-1-1 0,1 1 0,-1 0 0,1 0 0,0 0 0,-1 0 0,1-1 0,0 1 0,-1 0 0,2 0 4,-1-1-28,1 1-1,0 0 1,0-1-1,-1 0 1,1 1-1,0-1 1,0 0-1,0-1 29,-2 1-206,0 0 0,0 0 0,0 0 0,0-1 0,0 1 0,0 0 0,0 0-1,0 0 1,0-1 0,0 1 0,0 0 0,0 0 0,0 0 0,0-1 0,0 1 0,0 0 0,0 0 0,-1 0-1,1 0 1,0-1 0,0 1 0,0 0 0,0 0 0,0 0 0,0 0 0,0 0 0,-1 0 0,1 0 206,0 1-710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7296,'1'6'11083,"3"4"-5457,1 2-5148,1 0 0,-1 0 0,6 7-478,-6-13 56,0 0 0,1 0 0,-1-1 0,1 1 0,0-2 0,0 1 0,0-1 0,0 0 0,1-1 0,4 2-56,0-1 85,0 0 1,0-1-1,0-1 0,1 0 1,10-1-86,-3-2 28,1-2 0,-1-1 0,0-1 0,0-1 0,9-6-28,23-6 52,-41 16-77,0 0 1,1 1-1,-1 1 1,0 0-1,10 2 25,-10 1 7,0 1 1,0 0-1,0 1 0,0 0 0,-1 1 1,0 1-1,7 6-7,-11-10 8,1 3 8,0 1 0,0-1 0,0 1 0,-1 1 0,1 0 0,-2 0 0,1 0 0,2 5-16,-5-9 26,-1 8 14,-1 1-37,0-13-3,0 0 1,0 0-1,0 1 0,0-1 0,0 0 1,0 0-1,0 0 0,0 1 1,0-1-1,0 0 0,0 0 0,0 0 1,0 1-1,0-1 0,0 0 0,0 0 1,0 0-1,0 1 0,0-1 0,0 0 1,0 0-1,0 0 0,0 1 0,0-1 1,0 0-1,1 0 0,-1 0 1,0 0-1,0 0 0,0 1 0,0-1 1,0 0-1,0 0 0,0 0 0,1 0 1,-1 0-1,0 0 0,0 0 0,0 0 1,0 0-1,0 1 0,1-1 0,-1 0 1,0 0-1,0 0 0,0 0 0,0 0 1,0 0-1,1 0 0,-1 0 1,0 0-1,0-1 0,0 1 0,0 0 1,0 0-1,1 0 0,3-4 55,-1 0-26,0 0 1,1 0 0,-1 0 0,-1-1 0,1 0 0,2-5-30,-2 4 1,0 1 1,0-1-1,0 1 1,1 0-1,1-2-1,1 0-8,1 2 0,-1-1 0,1 1 0,-1 0 0,1 1 0,0 0 0,1 1 0,2-2 8,8-1-32,1 2 0,15-3 32,-20 7 0,-1 0 0,1 0 0,-1 2 0,12 3 0,-7-2 0,0 0 0,5-2 0,97 6 6,-96-5 27,0-1 1,0-2 0,13-3-34,-29 3 57,0 0-1,0-2 0,-1 1 1,1-1-1,-1-1 1,1 1-1,-1-2 1,0 0-1,0 0 0,-1 0 1,1-1-1,5-6-56,-8 7-334,-2 3 488,0 0-1,-1-1 1,1 1 0,0-1 0,-1 0-1,1 0-153,1-8-1456,-4-3-3814,1 9 3168,0 2 918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9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27 7424,'-3'-7'4241,"3"6"-3785,-1 0 0,1 0 1,0 0-1,-1 1 0,1-1 0,-1 0 0,1 0 0,-1 0 1,1 0-1,-1 1 0,0-1 0,1 0 0,-1 1 1,0-1-1,1 1 0,-1-1 0,0 1 0,1-1 1,-1 1-1,0 0-456,-7-2 618,0 0 1,0 1 0,-1 0-1,1 1 1,0 0 0,0 1-1,0 1 1,0-1 0,0 2-1,-1 0-618,5-2 55,1 1-1,0 0 1,-1 0-1,1 0 1,0 1 0,0 0-1,-1 0 1,2 0-1,-1 0 1,0 1-1,0-1 1,1 1 0,-1 0-1,1 0 1,0 0-1,0 1-54,1-4-8,0 1-1,1 0 1,-1 0-1,0 0 1,1 0-1,-1 0 1,1 0-1,-1 1 1,1-1-1,0 0 1,0 0-1,0 0 0,0 0 1,0 1-1,0-1 1,0 0-1,0 0 1,1 0-1,-1 0 1,0 0-1,1 0 1,0 0-1,-1 0 1,1 0-1,0 0 1,0 0-1,0 0 1,0 0-1,0-1 1,0 1-1,0-1 1,0 1-1,0-1 1,1 1-1,-1-1 1,0 0-1,1 0 0,-1 0 9,4 3-112,0 0-1,0-1 0,0 0 0,1-1 0,-1 0 1,0 0-1,1 0 0,0-1 0,-1 0 0,1 0 0,2-1 113,11 0-2521,-1-2-1,16-4 2522,7 0-3539,-15 3 2637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83 134 11776,'-4'-1'1729,"3"1"-1105,-1 0 0,1 0 0,0 0 0,-1 0 0,1 1-1,-1-1 1,1 0 0,0 1 0,-1-1 0,1 1 0,0 0 0,-1 0-1,1-1 1,0 2-624,-1-1 226,1 0 0,-1 0 1,1 0-1,-1 0 0,0 0 0,1-1 0,-1 1 0,0-1 0,1 1 0,-1-1 0,0 0 0,1 0 0,-1 0 0,0 0 0,1 0 0,-1 0 0,0-1 0,1 1 0,-2-1-226,2 0 27,-1 0 0,1 0 0,-1 0 0,1 0 0,0 0 0,-1 0 0,1-1 0,0 1 0,-1-1 0,1 1 0,0-1 0,0 0 0,0 0 0,0 1 0,0-1 0,1 0 0,-1 0 0,0 0 0,1 0 0,-1-1 0,1 1 0,-1 0-1,1 0 1,0 0 0,0 0 0,-1-1 0,1 1 0,0 0 0,1 0 0,-1-2-27,0-1-1,1 0 0,0 0-1,0 1 1,0-1 0,0 1 0,0-1 0,1 1-1,0 0 1,-1-1 0,1 1 0,0 0-1,1 1 1,-1-1 0,0 0 0,1 1-1,0 0 1,0-1 1,-1 2-40,-1 0-1,1 1 1,0 0-1,0-1 1,-1 1-1,1 0 1,0 0 0,0 0-1,0 1 1,0-1-1,0 0 1,0 1-1,0 0 1,0 0 0,0 0-1,0 0 1,0 0-1,0 0 1,0 1-1,0-1 1,0 1-1,0 0 1,0 0 0,0 0-1,-1 0 1,1 0-1,0 0 1,0 1-1,-1-1 1,1 1 0,0 0 40,1 1-121,-1 1 1,1 0-1,0 0 1,-1 0 0,1 1-1,-1-1 1,0 1-1,0-1 1,-1 1-1,1 0 1,-1 0 0,1 2 120,-2-5 33,1 0 0,-1-1 0,1 1 0,-1 0 0,0 0 0,0 0 0,0 0 0,0 0 0,0 0 1,0 0-1,0 0 0,0-1 0,0 1 0,-1 0 0,1 0 0,0 0 0,-1 0 0,1 0 0,-1-1 0,0 1 0,1 0 1,-1-1-1,0 1 0,0-1 0,0 1 0,0-1 0,0 1 0,0-1 0,0 0 0,0 0 0,0 0 0,-1 0 0,1 0 1,0 0-34,1 0-25,-1-1 0,1 0 0,0 0 0,0 0 0,0 0 1,-1 1-1,1-1 0,0 0 0,0 0 0,-1 0 1,1 0-1,0 0 0,0 0 0,0 0 0,-1 0 1,1 0-1,0 0 0,0 0 0,-1 0 0,1 0 1,0 0-1,0 0 0,-1 0 0,1 0 0,0 0 0,0-1 1,0 1-1,-1 0 0,1 0 0,0 0 0,0 0 1,0-1-1,-1 1 0,1 0 0,0 0 0,0 0 1,0-1-1,0 1 25,0-1-193,0 1 0,0 0 0,0-1 0,0 1 0,0-1 1,0 1-1,0 0 0,0-1 0,0 1 0,0 0 0,1-1 0,-1 1 1,0 0-1,0-1 0,0 1 0,1 0 0,-1-1 0,0 1 0,0 0 0,0 0 1,1-1-1,-1 1 0,0 0 0,1 0 0,-1 0 0,0-1 0,0 1 1,1 0-1,-1 0 0,0 0 0,1 0 0,-1 0 193,13-4-6833,1 2 3618,6 8 1189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4:59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30 11904,'-5'-4'1073,"1"1"-4,1-1 0,-1 1 0,0 1 0,0-1 0,0 1 0,-4-2-1069,3 2 3047,-2 0-368,7 2-2643,0 0 0,-1 0 0,1 0 0,0 0 0,0 0 0,0 0 0,-1 1 0,1-1 0,0 0 0,0 0 0,0 0 0,0 1 0,-1-1 0,1 0 0,0 0 0,0 1 0,0-1 0,0 0 0,0 0 0,0 1 0,0-1 0,0 0 0,0 1 0,0-1 0,-1 0 0,1 0 0,0 1 0,0-1 0,0 0 0,0 1 0,1-1 0,-1 0 0,0 1 0,0-1-36,0 5 19,0 1 1,0-1 0,1 0-1,-1 1 1,1-1 0,0 0 0,1 0-1,-1 0 1,1 0 0,-1 0-1,1 0 1,0-1 0,0 1 0,1 0-20,-2-3-3,1 1 0,0-1 1,-1 0-1,1 0 1,0 0-1,0 0 0,0 0 1,0 0-1,0-1 0,0 1 1,0-1-1,1 0 1,-1 0-1,0 0 0,1 0 1,-1-1-1,0 1 1,1-1-1,-1 0 0,0 0 1,1 0-1,-1 0 0,0-1 1,2 1 2,8-4 14,-1 0 0,1-1 0,-1-1 0,6-5-14,21-9 13,-37 20-11,-1-1 0,1 1-1,0-1 1,-1 1 0,1 0 0,0-1-1,-1 1 1,1 0 0,0 0-1,-1 0 1,1 0 0,0 0 0,0 0-1,-1 0 1,1 0 0,0 0 0,-1 0-1,1 1 1,0-1 0,0 0-1,-1 1 1,1-1 0,0 0 0,-1 1-1,1-1 1,-1 1 0,1 0 0,-1-1-1,1 1 1,0 0-2,0 2 8,0-1 0,-1 1-1,1-1 1,0 1 0,-1 0 0,1 0 0,-1-1 0,0 1-1,0 1-7,1 6 6,0-5-30,0-1 1,0 0-1,0 0 0,0 0 0,1 0 1,-1 0-1,1 0 0,0-1 0,-1 1 1,1-1-1,3 4 24,-5-7-163,0 0 0,0 1 0,1-1-1,-1 1 1,0-1 0,0 1 0,0-1 0,0 1 0,0-1 0,0 1 0,0-1-1,0 0 1,0 1 0,0-1 0,0 1 0,0-1 0,0 1 0,0-1 0,0 1 163,0 6-2298,3 6 468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8704,'0'-5'928,"1"4"-686,-1 0 0,0 0 0,0 0-1,0 0 1,0 0 0,0 0 0,0 0 0,0 0 0,0 0-1,0 0 1,-1 0 0,1 0 0,0 0 0,0 0 0,-1 0-1,1 1 1,0-1 0,-1 0 0,1 0 0,-1 0 0,1 1-1,-1-1 1,0 0-242,1 0 2800,0 1-283,-3 16-1584,2-1-1,-1 1 1,1 0-1,1 0 1,0 0-1,1-1 1,0 3-933,5 34-838,6 26 838,-1-8-1855,-8-57 349,-1 1-1958,-1-5-2723,-1-12 5126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 10368,'-21'0'3872,"25"0"-3040,-4 5 1055,0-5 257,8 0-320,5 0-32,1-5-736,5 5-288,4-7-480,4 1-128,0-1 32,0-1-2912,-3 5-1280,-10-1 2016,-4 8 961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89 5888,'-3'0'-277,"2"0"2350,1 0 1696,4 4 2775,-1 2-5016,4 10 69,0-1 0,2 4-1597,7 14 998,-19-37-569,0 0-1,0 0 1,0 0 0,0 0 0,0-1 0,0 0 0,0-2-429,1 1 34,0 1-1,1-1 1,0 0-1,-1 0 1,2 0 0,-1 0-1,0-1 1,1 1-1,0 0 1,0 0 0,1 0-1,0-6-33,-1 9-4,1 0-1,-1 0 1,1 0-1,0 0 1,-1 0 0,1 1-1,0-1 1,1 0-1,-1 1 1,0-1-1,1 1 1,-1-1 0,1 1-1,-1 0 1,1 0-1,0 0 1,-1 0 0,1 0-1,0 1 1,0-1-1,0 1 1,0 0-1,0 0 1,0-1 0,0 2-1,3-2 5,3 1-340,-1 0 0,1 1-1,0 0 1,0 1 0,0 0-1,0 0 1,-1 1 0,1 1-1,2 0 341,1 1-2337,0-1 1,0 0-1,0-2 0,3 1 2337,4-2-901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1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8 12416,'-12'-3'3409,"0"1"1,1 0 0,-1 1-1,-4 1-3409,10 1 260,0 0-1,0 0 0,0 0 0,1 1 1,-1 0-1,0 1-259,-1 1 111,1-2-62,1 0 1,0 1-1,-1 0 1,1 1-1,0 0 1,1 0-1,-1 0 0,-4 5-49,9-9-4,0 1-1,-1-1 0,1 0 0,0 1 0,-1-1 1,1 1-1,0-1 0,0 1 0,-1-1 0,1 1 1,0-1-1,0 1 0,0-1 0,0 1 0,0-1 1,-1 1-1,1-1 0,0 1 0,0 0 5,0-1-2,0 0-1,1 0 1,-1 1-1,0-1 1,0 0-1,0 0 1,0 0-1,0 1 1,0-1-1,1 0 1,-1 0 0,0 0-1,0 0 1,0 1-1,1-1 1,-1 0-1,0 0 1,0 0-1,0 0 1,1 0-1,-1 0 1,0 0-1,0 0 1,0 0-1,1 0 1,-1 0 2,18-2-53,7-7 46,-20 7 19,1-1 0,-1 1 0,1 1 0,-1-1 0,1 1 0,0 0 1,0 1-1,-1 0 0,5 1-12,-9-1 7,1 1 0,-1 0 0,1 0 0,-1 1 0,0-1 0,1 0 0,-1 1 0,0-1 0,0 1 0,1 0 0,-1-1 0,0 1 0,0 0 0,-1 0 0,1 0 0,0 0 0,0 0 0,-1 0 1,1 0-1,0 0 0,-1 1-7,1 1-16,0-1 0,1 1 0,-1-1 1,1 1-1,-1-1 0,2 2 16,-1-2-184,0 0-1,-1-1 0,1 0 1,0 1-1,0-1 1,1 0-1,-1 0 0,0-1 1,0 1-1,1-1 1,0 1 184,-1-1-566,0-1 0,0 1 0,0-1 0,-1 0 0,1 0 0,0 0 0,0 0 0,0 0 0,0-1 0,0 1 566,4-2-2174,0 2 1,0-1 0,-1 1 0,5 0 2173,8 2-1728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1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6 7296,'-2'-3'4340,"1"0"2056,4 7-3655,-1-2-2499,0 0 0,-1 1 0,1-1 1,-1 1-1,0-1 0,0 1 0,0 0 1,0 0-1,0-1 0,0 1 0,-1 0 0,1 0 1,-1 0-1,0 0 0,0-1 0,0 4-242,-1 8 400,0 1-1,-3 12-399,1-7 168,-1 20-157,1 0 0,3 1-1,1 10-10,2-26-1587,3-10-3338,-5-15 3160,3-5 906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76 258 14976,'-3'-4'5728,"7"2"-2949,-2 1-2392,0 1 0,0-1 0,-1 1 1,1 0-1,0 0 0,0 0 0,-1 1 1,2-1-388,2 1 98,1 0 1,-1 0 0,1-1-1,-1 0 1,1 0 0,-1-1-1,1 0 1,0-1-99,-5 2 6,-1 0 0,0 0 0,1 0 0,-1 0 0,1 0 1,-1-1-1,0 1 0,1 0 0,-1 0 0,0 0 0,1-1 0,-1 1 0,0 0 0,0 0 1,1-1-1,-1 1 0,0 0 0,1-1 0,-1 1 0,0-1 0,0 1 0,0 0 0,1-1 1,-1 1-1,0-1 0,0 1 0,0-1 0,0 1 0,0-1 0,1 1 0,-1-1 0,0 1 1,0-1-1,0 1 0,0 0 0,0-1 0,0 1 0,0-1 0,0 0-6,-1 0 21,1 0 0,0-1 0,-1 1 1,1 0-1,-1 0 0,1 0 0,-1 0 0,1 0 0,-1-1 0,1 1 0,-1 0 0,0 1 0,1-1 0,-1 0 0,-1-1-21,-11-9 48,-1 1 0,0 0-1,0 2 1,-1 0-1,-11-4-47,1 1 66,23 10-43,0 0-1,1 0 0,-1 0 0,0 0 1,0 0-1,1-1 0,-1 1 0,1-1 1,-1 0-1,0 0-22,2 2 3,-1-1 0,1 0-1,0 0 1,0 1 0,-1-1 0,1 0 0,0 0 0,0 0 0,0 1 0,0-1 0,-1 0-1,1 0 1,0 0 0,0 0 0,0 1 0,0-1 0,0 0 0,1 0 0,-1 0-1,0 0 1,0 1 0,0-1 0,0 0 0,1 0 0,-1 0 0,0 1 0,1-1 0,-1 0-1,0 1 1,1-1 0,-1 0 0,1 0-3,2-4 0,0 0 0,1 0 1,0 1-1,-1-1 0,1 1 0,0 0 0,2-1 0,32-23-9,-31 23 1,4-2-147,0 1-1,0 0 1,7-2 155,-10 5-1308,0 1 1,0 0-1,4 0 1308,3 2-6507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71 9216,'-3'-11'1439,"1"0"0,0 0 1,1-3-1440,0-9 9740,1 22-8076,0 2-485,1 32-496,2-1 1,1 1 0,0-1 0,2-1 0,5 16-684,-2-2-481,0 1 1,-2 3 480,-5-30-530,2 20-1783,-4-36 1436,0-1 1,0 1 0,0 0-1,-1 0 1,1-1 0,0 1-1,-1 0 1,0-1 0,1 1-1,-1-1 1,0 1 0,0 0 876,-2 1-2299,3-7 1126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31 15616,'-9'-3'5887,"13"11"-4575,-2-8 320,5 0-160,5-5-704,5 2-32,7-4-288,3 0-128,6-1-160,-3 5-128,-3 0 64,-3 3-2400,-10 0-1056,-7 3 1600,-7-3 896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53 7040,'1'-3'472,"0"0"0,0 0 1,0 0-1,-1 0 0,1 0 0,0 0 1,-1 0-1,0 0 0,1 0 0,-1-2-472,-3-10 7368,3 15-7248,0 0 1,0 0-1,0 0 1,-1 0-1,1-1 0,0 1 1,0 0-1,0 0 0,0 0 1,0 0-1,0 0 0,0-1 1,0 1-1,0 0 0,0 0 1,0 0-1,0 0 1,-1 0-1,1 0 0,0 0 1,0 0-1,0-1 0,0 1 1,0 0-1,0 0 0,-1 0 1,1 0-1,0 0 1,0 0-1,0 0 0,0 0 1,0 0-1,0 0 0,-1 0 1,1 0-1,0 0 0,0 0 1,0 0-1,0 0 1,0 0-1,0 0-120,-3 8 1416,0 14-978,4-4-74,-1 0-1,2 0 1,0 0-1,3 10-363,-3-16-237,1 0-1,0-1 0,2 4 238,-3-8-1019,1 0-1,0-1 0,0 1 1,0-1-1,3 3 1020,5 4-6234,-5-5 4986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54 12288,'-9'-9'4042,"7"9"3903,3 1-5467,2-1-3306,-2 0 869,0-1-1,0 1 1,1-1 0,-1 0 0,0 0 0,0 1 0,0-1 0,-1 0 0,1 0 0,0 0 0,0 0 0,0-1 0,0 1 0,-1 0 0,1-1-41,10-21 214,-8 15-194,-2 12-7280,6 14 2643,1-1 3001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14 4864,'-9'-6'1824,"6"2"-1408,1 1-128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44 6528,'-1'-9'1899,"-4"1"6597,-2 5-431,1 2-6931,345-20-361,-336 21-942,14-2-5,-17 2-8,1 0-1,0 0 1,0 0-1,-1 0 1,1 1-1,0-1 1,0 0-1,-1 0 1,1 1-1,0-1 1,-1 0-1,1 1 1,0-1-1,-1 1 1,1-1-1,0 1 1,0 0 182,-1 0-583,0 0 0,0 0 1,0 0-1,-1 0 0,1-1 0,0 1 0,0 0 0,0 0 1,0 0-1,-1 0 0,1 0 0,0-1 0,0 1 0,-1 0 1,1 0-1,-1-1 0,1 1 0,-1 0 583,-2 8-5621,-1 1 1483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09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76 7040,'-6'-1'2359,"0"0"1,-1 0-1,1 1 1,0 0 0,0 0-2360,-5 0 4532,11 0-4505,0 0 1,0 0-1,0 0 0,0 0 0,0 0 1,0 0-1,-1 0 0,1 0 1,0 0-1,0 1 0,0-1 0,0 0 1,0-1-1,0 1 0,0 0 1,0 0-1,0 0 0,0 0 0,-1 0 1,1 0-1,0 0 0,0 0 1,0 0-1,0 0 0,0 0 0,0 0 1,0 0-1,0 0 0,0 0 1,0 0-1,0 0 0,0-1 1,0 1-1,-1 0 0,1 0 0,0 0 1,0 0-1,0 0 0,0 0 1,0 0-1,0 0 0,0-1 0,0 1 1,0 0-28,3-4 680,6-5-81,-2 5-423,-1 1 1,1 0-1,-1 0 1,1 1-1,0 0 1,-1 0-1,1 1 1,4 0-177,14 0 238,18 3-238,-16 0 72,18-1-244,0-3 0,0-3 0,14-5 172,-26 2-5254,14-7 5254,-46 15-651,-1 0 547,0 0 1,0 0-1,0 0 1,0 0-1,0-1 1,0 1-1,0 0 1,0 0-1,0 0 1,0 0-1,0 0 1,0 0-1,0 0 1,1 0-1,-1 0 1,0 0-1,0 0 1,0 0-1,0 0 1,0 0-1,0 0 1,0 0-1,0 0 1,0 0-1,0 0 1,0 0-1,0 0 1,1 0-1,-1 0 1,0 0-1,0 1 1,0-1-1,0 0 1,0 0-1,0 0 1,0 0-1,0 0 1,0 0-1,0 0 1,0 0-1,0 0 1,0 0-1,0 0 1,0 1 103,0 5-1045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10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33 10624,'-1'-1'787,"-12"-4"1416,12 4-1876,1 1 0,-1 0 0,1 0-1,-1-1 1,1 1 0,-1 0-1,1 0 1,-1-1 0,1 1 0,0-1-1,-1 1 1,1-1 0,-1 1-1,1-1 1,0 1 0,-1-1 0,1 1-1,0-1 1,-1 0 0,1 1-327,2-6 5280,2-5-3169,-3 11-2058,-1 0 0,1 0-1,0 0 1,0 0-1,0 0 1,0 0-1,0 1 1,0-1 0,-1 0-1,1 1 1,0-1-1,0 0 1,0 1-1,0 0-52,52 33 246,-18-12-134,23 11-112,-2-4 54,6 9-54,-32-19 74,-30-19-67,1 0 1,-1 0 0,0 0-1,0 0 1,0 0-1,1 0 1,-1 0 0,0 0-1,0 0 1,0 0-1,1 1 1,-1-1 0,0 0-1,0 0 1,0 0-1,0 0 1,1 1 0,-1-1-1,0 0 1,0 0-1,0 0 1,0 1 0,0-1-1,1 0 1,-1 0-1,0 1 1,0-1 0,0 0-1,0 1 1,0-1-1,0 0 1,0 0 0,0 1-1,0-1 1,0 0-1,0 0 1,0 1-1,0-1 1,0 0 0,0 1-1,0-1 1,0 0-1,0 0 1,0 1 0,0-1-1,0 0 1,0 1-1,0-1 1,-1 0 0,1 0-1,0 0 1,0 1-1,0-1 1,0 0 0,0 0-1,-1 1 1,1-1-1,0 0 1,0 0 0,0 0-1,0 0 1,-1 0-1,1 1 1,0-1 0,0 0-1,-1 0-7,-16 10 23,12-8-3,-14 10-8,1 0 1,-1 2 0,-5 7-13,-50 51 4,68-65-24,1 0-1,0 1 1,0-1-1,0 2 0,1-1 1,-1 0-1,0 6 21,0-4 70,4-9-83,0 1-17,0 0-1,1 0 0,-1 0 0,0 0 1,0 0-1,1 0 0,-1 0 0,1 0 1,-1 0-1,1 0 0,0 0 1,-1 1-1,1-1 0,0 1 31,0-2-501,9-5-3451,3-3 2587,3 0 623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1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6 337 11776,'-6'0'4825,"10"-2"970,3-2-2140,1-1-4299,66-77 1860,30-44-1216,-80 95 4,-14 19-173,0-1 0,0 0 0,-1-1 0,3-5 169,-8 8-2544,-4 11 2456,0-1 1,-1 1 0,1 0 0,0 0 0,0-1 0,0 1 0,0 0 0,0 0 0,0 0 0,0-1 0,-1 1-1,1 0 1,0 0 0,0 0 0,0 0 0,0 0 0,0-1 0,-1 1 0,1 0 0,0 0 0,0 0 0,0 0-1,0 0 1,-1 0 0,1 0 0,0 0 0,0 0 0,0 0 0,-1 0 0,1 0 0,0 0 0,0 0 0,0 0-1,0 0 1,-1 0 0,1 0 0,0 0 0,0 0 0,0 0 0,0 1 0,-1-1 0,1 0 87,-6 2-806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1.5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17 100 12288,'-2'-3'737,"0"0"0,0 0 1,0 0-1,0 0 0,0-1 0,-1-1-737,3 4 149,0 0 0,-1 0 0,1 1-1,0-1 1,0 0 0,0 0 0,-1 0-1,1 0 1,0 0 0,0 0-1,0 0 1,0 0 0,0 1 0,1-1-1,-1 0 1,0 0 0,0 0 0,1 0-1,-1 0 1,0 1 0,1-1-1,-1 0 1,1 0 0,-1 0 0,1 1-1,-1-1 1,1 0 0,-1 1 0,1-1-1,0 1 1,0-1-149,8-5 472,0 0-1,0 1 1,1 0 0,0 0 0,0 1-1,0 1 1,0 0 0,9-1-472,-3 1-28,1 0 1,0 1 0,0 2 0,0-1-1,2 2 28,-10 0 5,0 0-1,-1 1 0,1 0 1,0 0-1,4 2-4,-10-3-2,0 0 0,0 1 1,0-1-1,-1 1 0,1-1 1,0 1-1,-1 0 0,1 0 1,-1 0-1,1 1 0,-1-1 1,0 0-1,0 1 0,0 0 1,0-1-1,0 3 2,-1-4-5,-1 0 0,1 0 0,-1 0-1,0 0 1,0 0 0,1 0 0,-1 1 0,0-1 0,0 0 0,0 0-1,0 0 1,0 0 0,0 0 0,-1 0 0,1 0 0,0 0 0,-1 0-1,1 0 1,-1 1 5,0 0-3,0 0-1,0 0 0,0-1 1,0 1-1,-1 0 0,1-1 1,-1 1-1,1-1 0,-3 2 4,-2 1 17,-2 1 0,1-1-1,0 0 1,-6 1-17,4-1 51,0-1-1,-10 2-50,19-5 0,0 0-1,-1 0 0,1 0 1,0 0-1,0 0 1,0 0-1,0 0 0,0 0 1,-1 0-1,1 1 1,0-1-1,0 0 0,0 0 1,0 0-1,0 0 0,-1 0 1,1 0-1,0 0 1,0 0-1,0 0 0,0 0 1,0 1-1,0-1 1,0 0-1,-1 0 0,1 0 1,0 0-1,0 0 1,0 1-1,0-1 0,0 0 1,0 0-1,0 0 1,0 0 0,4 4 29,16 5 140,-12-6-48,3 3 67,5 0 48,-1 2-1,0 0 0,0 0 1,-1 2-1,6 4-235,-19-13 27,0 1 1,0-1-1,0 1 0,0 0 1,0-1-1,0 1 0,-1 0 1,1-1-1,0 2-27,6 12-1477,0-9-2556,4-5 2097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1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19 104 9728,'-2'-5'819,"0"1"1,-1 0 0,2-1 0,-1 1-1,0-1 1,1 0 0,-1 1-1,0-6-819,0-13 5698,2-12-1010,7 42-4202,0 3-399,-1-1 1,0 1 0,-1 1-1,0-1 1,0 1 0,0 0-1,-1 1 1,2 8-88,2 2 77,15 48 88,16 42-15,39 94-81,-76-200-58,1 0-1,-1 0 1,1 0-1,0 0 1,1-1 0,2 5-11,-4-8-211,0 1 0,0-1 0,1 0 0,-1 0 0,0-1 0,1 2 211,-1-2-659,0 0 0,0 0 0,0-1 0,0 1 0,0 0 0,0-1 0,0 0 0,1 1 659,-2-1-1814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15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28 7552,'-2'-15'3490,"0"3"4273,-2 13-2199,-3 8-4755,4-2-587,0 0 1,0 0-1,0 0 1,1 1-1,0-1 1,0 1-1,1 0 1,-1 0 0,1 0-1,0 0 1,1 8-223,0-12 21,0 0 0,0 0 1,0 0-1,1 0 0,-1 0 1,1 0-1,0 0 0,-1-1 1,2 1-1,-1 0 0,0-1 1,0 1-1,1-1 0,0 1 1,-1-1-1,1 0 0,0 0 1,0 0-1,0 0 0,0-1 1,1 1-1,-1-1 0,1 0 1,2 2-22,-1 0 51,2-1 1,-1 0-1,0-1 0,0 1 1,0-1-1,1-1 1,-1 1-1,1-1 0,-1-1 1,1 0-1,0 0-51,-5 0-83,1 0 0,-1-1-1,0 1 1,0-1 0,1 1-1,-1-1 1,0 0 0,0 1-1,0-1 1,0 0 0,0 0 0,0 0-1,0-1 1,0 1 0,0 0-1,0 0 1,-1-1 0,1 1-1,0 0 1,-1-1 0,1 1 0,0-1-1,-1 0 84,2-5-1395,0 0-1,0-1 0,-1 1 1,1-6 1395,0 2-1664,3-13-667,1 1 1121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1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16128,'-9'-7'6047,"12"10"-4703,-6-3 0,9 4-384,-1-4-640,4 0-32,1-4-96,-1 1 32,0-2-128,-4 2-1472,2 0-640,-1 6 896,-1 8 576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1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11648,'-21'-7'4288,"21"11"-3329,-7-4 1281,7 0 320,0 0-640,3 3-224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1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5248,'-2'0'2016,"4"-4"-1568,-4 8 96,2-4-96,0 0-512,-3 3-96,3-3-992,0 0-384,0 0 800,0 0 352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1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4 10880,'3'-3'3926,"-4"4"-1293,1 2 2082,0-1-4468,0 0 1,-1 0-1,1 0 0,-1 0 1,1 1-1,-1-1 0,0 0 1,0 0-1,1-1 0,-1 1 0,0 0 1,0 0-1,0 0 0,-1 0-247,-19 24 487,20-25-420,-65 67 1682,-49 38-1749,111-103 11,-12 12 103,-1-1 0,-10 4-114,23-15 37,-1 0 0,0-1 0,0 1 0,0-1 0,0-1 0,0 0 0,-1 1 0,1-2 0,0 1-1,0-1 1,-5-1-37,8 0 2,-1 1-1,1-1 0,-1 0 0,1 0 0,0-1 0,-1 1 0,1-1 0,0 1 0,0-1 0,0 0 1,0 0-1,0 0 0,0 0 0,1-1 0,-1 1 0,0-1 0,1 1 0,-1-1 0,1 0 1,0 0-1,0 0 0,-1-2-1,1 3-12,1-1 0,-1 1 1,0 0-1,1-1 0,0 1 1,-1-1-1,1 1 1,0 0-1,0-1 0,0 1 1,0-1-1,1 1 0,-1-1 1,0 1-1,1 0 0,-1-1 1,1 1-1,0 0 0,-1-1 1,1 1-1,0 0 0,0 0 1,0 0-1,0 0 0,0 0 1,0 0-1,1 1 0,-1-1 1,0 0-1,2 0 12,-2 1-7,0 0 1,1 0-1,-1 0 0,1 0 0,-1 0 1,1 1-1,0-1 0,-1 1 0,1-1 1,-1 1-1,1 0 0,0 0 0,-1 0 1,1 0-1,0 0 0,-1 0 0,1 1 1,0-1-1,-1 1 0,2 0 7,4 3-24,1 0 0,-1 0 0,7 5 24,3 3 47,15 11-84,-24-17 53,0 0 0,0 0 0,8 3-16,8 1-100,1-1 1,0-2-1,24 3 100,-42-10-904,3 0-3681,-10 1 4483,1-1 0,-1 0-1,0 0 1,0 0 0,1 0-1,-1 0 1,0 1 0,0-1-1,0 0 1,1 0 0,-1 1-1,0-1 1,0 0 0,0 0-1,0 1 1,1-1 0,-1 0-1,0 1 1,0-1 0,0 0-1,0 1 1,0-1 0,0 0-1,0 1 1,0-1 0,0 0-1,1 1 1,-1-1 0,0 0-1,0 1 1,-1-1 102,-1 16-667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2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48 8064,'0'-1'144,"0"1"1,0 0 0,0-1-1,0 1 1,0 0-1,0-1 1,0 1 0,0 0-1,1-1 1,-1 1-1,0 0 1,0-1 0,0 1-1,0 0 1,0-1-1,0 1 1,0 0 0,1 0-1,-1-1 1,0 1-1,0 0 1,0 0 0,1-1-1,-1 1 1,0 0-1,0 0 1,0 0 0,1-1-145,1-1 1295,-1 1 406,-1 1-75,-1-2 1760,-5-7-1684,-4 4-770,1 1-1,-1 0 1,0 0-1,-1 1 1,1 1-1,-2 0-930,7 2 88,0 0 1,0 0 0,0 0-1,0 1 1,0 0 0,0 1-1,1-1 1,-1 1 0,0 1-1,0-1 1,-1 2-90,-3 3 49,-1 0 1,1 0-1,0 1 0,-6 8-49,5-6 26,0 2 0,1-1 0,1 1 0,-1 1 0,1 0 0,1 1 0,-6 13-26,11-23 5,1 1 1,-1-1-1,0 1 1,1 0-1,0 0 1,0 0 0,0 0-1,0 0 1,1 0-1,0 0 1,-1 0-1,1 0 1,1 1-1,-1-1 1,0 0-1,1 0 1,0 0-1,0 0 1,0 0-1,0 0 1,1-1-1,-1 1 1,1 0 0,0-1-1,0 1 1,0-1-1,2 3-5,1 0 15,0-1-1,0 1 1,1-1 0,-1 0-1,1-1 1,0 1 0,0-2-1,1 1 1,-1-1 0,1 0-1,-1-1 1,1 0 0,0-1-1,6 2-14,1-1 32,0-1 0,0 0-1,0-2 1,0 0 0,1-1-1,-1-1 1,1-1-32,-5 1 9,1-1 1,-1-1 0,0 0-1,5-4-9,-12 7-61,0-1 0,0 0-1,0 0 1,0-1-1,0 1 1,-1-1 0,1 1-1,0-1 1,-1 0-1,0 0 1,1-1-1,-1 1 1,0-1 0,0 0-1,-1 1 1,1-1 61,-2 3-86,0 1 1,0 0 0,1 0-1,-1-1 1,0 1-1,0 0 1,0-1-1,0 1 1,0 0 0,0-1-1,0 1 1,0 0-1,0-1 1,0 1 0,0 0-1,0-1 1,0 1-1,0 0 1,0-1-1,0 1 1,-1 0 0,1 0-1,0-1 1,0 1-1,0 0 1,0-1 0,0 1-1,0 0 1,-1 0-1,1-1 1,0 1 0,0 0-1,0 0 1,0 0-1,-1-1 1,1 1-1,0 0 1,0 0 0,-1 0-1,1 0 1,0 0-1,0 0 1,0-1 0,-1 1-1,1 0 1,0 0-1,0 0 1,-1 0-1,1 0 1,0 0 0,0 0-1,-1 0 1,1 1-1,0-1 1,0 0 0,-1 0-1,1 0 1,0 0-1,0 0 1,0 0-1,-1 1 1,1-1 0,0 0 85,-9 6-662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42 239 3584,'2'-22'3959,"-1"19"-3889,-1 0-1,0-1 0,1 1 0,-1 0 0,0 0 0,0 0 0,0 0 1,-1 0-1,1 0 0,-1 0 0,1 0 0,-1 0 0,0 0-69,-1-5-52,0-1-1,1 1 0,0-1 0,0 1 0,0-3 53,-3-18 782,-4-42 8855,7 52-4420,1 17-3157,-1 7-1038,0 2-1167,-5 30 551,1 2-1,1-1 0,2 16-405,0 116-1643,2-105-815,0-62-353,3-7-6300,-2-7 6947,-1 11 1722,0-11-928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54 12928,'-4'-12'4831,"10"9"-3775,-3 1 864,3 2 64,0-5-736,6 2-224,-3-1-480,-3 1-192,6 0-192,6-2-128,3 2 64,-4-1-704,-5 1-288,-3 0-3360,0 3-1439,3 3 2911,4 4 1408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2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9728,'-1'-1'335,"-1"-3"2371,1 8 301,1-3-1242,0-1-64,0 0-16,0 0-117,0 0-176,2 3-874,-1-1 0,1 1 0,-1 0 0,0 0 0,0 0 0,0 2-518,-1-4-20,1 3 72,0 0 0,0 1-1,0-1 1,-1 1 0,0 0-1,1-1 1,-1 1 0,-1-1-1,1 3-51,-6 45 128,3-28-86,1 5-54,0 0 0,2 14 12,0-22-72,0-20 66,0 0 0,0 0-1,0 0 1,0 0 0,0 0 0,0 0 0,0 0 0,1-1 0,-1 1-1,0 0 1,0 0 0,0 0 0,1 0 0,-1 0 0,0 0-1,1 0 1,-1-1 0,1 1 0,-1 0 0,1 0 6,-1-1-5,1 0 0,-1 0 0,1 0 0,0 1 1,-1-1-1,1 0 0,-1 0 0,1-1 0,0 1 0,-1 0 0,1 0 0,-1 0 0,1 0 1,-1-1-1,1 1 0,0 0 0,-1-1 0,1 1 0,-1-1 0,1 1 0,-1-1 1,0 1-1,1-1 0,0 0 5,11-13-46,1 0 0,2-7 46,-5 8-16,0 0 1,0 1-1,11-9 16,-20 20-2,0 0 0,0 1 0,0-1 0,-1 1 0,1-1 0,0 1 0,0-1 0,0 1 0,0 0 0,0-1 0,-1 1 0,2 0 2,-2 0 4,1 0 0,-1 0 0,0 0 0,1 0 0,-1 0 0,0 1 1,1-1-1,-1 0 0,0 0 0,0 0 0,1 1 0,-1-1 0,0 0 0,0 0 0,1 1 0,-1-1 0,0 0 0,0 1 0,0-1 0,1 0 0,-1 1 0,0-1 0,0 0 1,0 1-5,1 2 42,0 1 0,-1-1 1,0 1-1,1-1 1,-1 1-1,0-1 1,0 3-43,1 19 45,2-16-488,-1 1 0,2-1 0,3 8 443,4 15-9129,-8-22 8004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1.9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6 258 11904,'0'0'251,"-1"0"0,1 0-1,0 0 1,0 0 0,-1 0 0,1 0 0,0 0 0,0 0 0,0 0 0,-1 0 0,1 0 0,0 0 0,0 0 0,-1 0 0,1 0 0,0-1 0,0 1 0,0 0 0,-1 0 0,1 0 0,0 0 0,0-1 0,0 1-1,0 0 1,0 0 0,-1 0-251,1-8 3055,9-11-2080,-5 11-442,28-62 23,-5 12 430,-3-1-986,-23 57 1,0-2 4,1 0 0,-1 0 1,1 1-1,0-1 0,0 0 0,2-2-5,-4 6 1,0 0-1,0 0 1,1-1-1,-1 1 1,0 0-1,0 0 0,1-1 1,-1 1-1,0 0 1,1 0-1,-1 0 1,0 0-1,1 0 0,-1-1 1,0 1-1,1 0 1,-1 0-1,0 0 1,1 0-1,-1 0 1,0 0-1,1 0 0,-1 0 1,0 0-1,1 0 1,-1 0-1,0 0 1,1 0-1,-1 1 0,1-1 1,0 1-1,0 0 1,-1 0-1,1-1 1,0 1-1,0 0 1,-1 0 0,1 0-1,0 0 1,-1 0-1,1 0 1,-1 0-1,1 0 1,-1 1-1,12 27 226,2 13-226,7 19 110,-1-19-45,-11-22-861,7 17 796,-15-34-391,1 6-2418,-2-9 2706,0 0 0,0 1 0,0-1 0,0 0 0,0 0 0,0 1 0,0-1 0,0 0 0,0 0 0,0 1 0,0-1 0,0 0 0,0 0 0,0 0 0,0 1 0,0-1 0,0 0 0,-1 0 0,1 0 0,0 1 0,0-1 0,0 0 0,0 0 0,-1 0 0,1 0 0,0 1 0,0-1 0,0 0 0,0 0 0,-1 0 0,1 0 0,0 0 0,0 0 0,0 0 0,-1 0 103,-5 1-939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36 12800,'-2'-1'914,"2"1"-732,0 0 0,-1 0-1,1-1 1,0 1 0,0 0 0,0 0-1,-1 0 1,1 0 0,0 0-1,0 0 1,0-1 0,-1 1-1,1 0 1,0 0 0,0 0-1,0 0 1,0-1 0,-1 1-1,1 0 1,0 0 0,0-1-1,0 1 1,0 0 0,0 0-1,0-1 1,0 1 0,0 0-1,0 0 1,0-1 0,0 1-1,-1 0 1,1-1 0,0 1-1,0 0 1,0-1 0,0 1-1,1 0 1,-1-1-182,0 1 1840,0 0-1644,1 0 0,0 0 1,0 1-1,-1-1 0,1 0 0,0 1 0,-1-1 1,1 1-1,0-1 0,-1 1 0,1 0 0,-1-1 1,1 1-1,-1 0 0,1-1 0,-1 1 0,1 0 1,0 1-197,8 17-124,-7-13 343,5 12-186,-1-1 0,-1 1 0,0 1 0,0 0 0,1 14-33,-5-24 57,-2-9-40,1 0-1,0 0 1,0 0-1,0 0 1,0 0 0,0 0-1,0 0 1,0 0-1,0 0 1,0 0-1,0 0 1,0 0 0,0 0-1,0 0 1,0 0-1,0 0 1,0 0-1,0 1 1,0-1 0,0 0-1,0 0-16,-3-11 101,1 0 0,0 0 1,1 0-1,-1 0 0,2-1 0,-1 1 0,2-6-101,-1 11 1,1 1 0,-1-1-1,1 1 1,0 0 0,0 0 0,1-1-1,-1 1 1,1 0 0,0 0 0,0 1-1,0-1 1,1 1 0,-1-1 0,1 1-1,0 0 1,2-2-1,-3 4-256,0 0 1,0 0-1,0 1 0,1-1 0,-1 1 0,0 0 1,1 0-1,-1 0 0,1 0 0,-1 0 1,1 1-1,0 0 0,-1 0 0,1 0 0,-1 0 1,1 0-1,-1 1 0,1-1 0,-1 1 0,1 0 1,-1 0-1,1 0 0,-1 0 0,0 1 0,1-1 1,-1 2 255,14 10-854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3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191 171 10624,'-2'0'744,"1"0"0,-1 1 0,1-1 0,-1 1 0,1-1 0,-1 1 0,1 0 0,0-1 0,-1 1 0,1 0 0,0 0-1,-1 0 1,1 1 0,0-1 0,-1 1-744,-7 7 2558,6-7-2277,0 0 1,0-1 0,0 1 0,0-1 0,0 0 0,0 0 0,0 0 0,-1-1 0,1 1-1,0-1 1,0 0 0,0-1 0,-1 1-282,-4-1 276,1-1 0,-1 0 0,1 0-1,-6-3-275,8 2 24,0 0 0,0 0-1,0-1 1,0 0 0,1 0-1,-1 0 1,1-1-1,0 0 1,0 0 0,0-1-1,1 1 1,-1-1-1,1 0 1,-2-6-24,4 10 1,0-1 1,0-1-1,0 1 0,0 0 0,1 0 1,-1 0-1,1-1 0,0 1 0,0 0 1,0 0-1,0-1 0,0 1 0,0 0 1,0 0-1,1-1 0,0 1 0,-1 0 1,1 0-1,0 0 0,0 0 0,0 0 1,0 0-1,1 0 0,-1 0-1,1 0-88,-1 0 0,1 0-1,-1 1 1,1-1 0,0 1 0,-1 0-1,1-1 1,0 1 0,0 0 0,0 1-1,0-1 1,1 0 0,-1 1 0,0-1-1,0 1 1,1 0 0,-1 0-1,0 0 1,1 1 0,-1-1 0,1 1-1,-1 0 1,1 0 88,-2-1-113,0 1 1,0 0-1,-1 0 0,1 1 1,0-1-1,0 0 0,-1 0 1,1 0-1,0 0 0,-1 1 1,1-1-1,0 1 0,-1-1 1,1 0-1,0 1 0,-1 0 1,1-1-1,-1 1 0,1-1 1,-1 1-1,1 0 0,-1 0 0,1-1 1,-1 1-1,1 0 0,-1 0 1,0 0-1,1 0 0,-1-1 1,0 1-1,1 0 0,-1 0 1,0 0-1,0 0 0,0 0 1,0 0-1,0 1 113,0 0-189,0 0-1,0-1 1,-1 1-1,1 0 1,-1 0-1,1 0 1,-1 0 0,1 0-1,-1-1 1,0 1-1,0 0 1,0-1 0,1 1-1,-1-1 1,0 1-1,-1 0 190,1-1-811,1-1 439,-1 0-1,1 1 1,0-1 0,-1 0-1,1 1 1,0-1 0,-1 1-1,1-1 1,0 1 0,-1-1-1,1 1 1,0-1 0,0 1-1,0-1 1,-1 1 0,1-1-1,0 1 373,3 4-1002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20 174 13952,'29'1'7942,"2"1"-4478,28 1-2359,-57-3-1084,-1 0 0,1-1-1,0 1 1,-1 0 0,1-1-1,-1 1 1,1-1 0,-1 0-1,1 1 1,-1-1 0,1 0-1,-1 0 1,2-1-21,-3 1 14,0 1 1,1-1-1,-1 1 1,0-1-1,0 1 0,1 0 1,-1-1-1,0 1 0,0-1 1,1 0-1,-1 1 0,0-1 1,0 1-1,0-1 1,0 1-1,0-1 0,1 0 1,-1 1-1,0-1 0,0 0-14,0 0 25,-1 0 1,1 0-1,0 0 0,0 0 0,-1 0 0,1 0 0,0 0 1,-1 0-1,1 0 0,-1 0 0,1 0 0,0 0 0,-1 1 0,0-1 1,1 0-26,-4-4 83,0 0 1,0 1 0,0 0 0,0 0 0,0 1 0,-1 0 0,-3-3-84,-36-15 66,18 9-80,18 8 10,2 1-13,-1 0 0,1-1-1,0 0 1,-1-1 0,0-1 17,7 6-4,-1 0 1,1-1-1,0 1 0,-1 0 1,1 0-1,0-1 0,-1 1 1,1-1-1,0 1 1,-1 0-1,1-1 0,0 1 1,0-1-1,0 1 0,-1-1 1,1 1-1,0-1 1,0 1-1,0-1 0,0 1 1,0-1-1,0 1 0,0-1 1,0 0-1,0 1 1,0-1-1,0 1 0,0-1 1,0 1-1,0-1 0,0 1 1,0-1 3,1 0-8,-1-1-1,1 1 1,0 0 0,-1 0 0,1 0 0,0 0-1,0 0 1,0 0 0,-1 0 0,1 0 0,0 1-1,1-1 9,3-3-19,-1 2 0,1-1 0,0 1 0,0 0 0,1 0 19,3 0-181,0 1 0,0 0-1,0 1 1,7 0 181,14 6-4832,-26-4-6527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14 11136,'-17'-13'7317,"16"13"-4912,1 0-240,0 0-245,-3 123 2477,0-52-5013,4 31 616,2-58-648,-3-40 525,1 1 0,-1-1 0,1 0 0,0 1 0,0-1 0,1 0 0,-1 1 0,1 0 123,-2-5-5,0 0-1,1 1 1,-1-1 0,0 0-1,0 1 1,1-1-1,-1 0 1,0 0-1,0 1 1,1-1-1,-1 0 1,0 0-1,0 0 1,1 0-1,-1 1 1,0-1-1,1 0 1,-1 0-1,0 0 1,1 0-1,-1 0 1,0 0-1,0 0 1,1 0-1,-1 0 1,0 0-1,1 0 1,-1-1-1,0 1 1,1 0 5,8-6 26,-1-3-10,0-1 1,-1 1 0,1-1-1,-1-2-16,-1 2 4,1 1 0,0 0 0,0 0-1,0 1 1,4-3-4,-11 11 2,1-1 0,-1 1-1,1 0 1,-1-1 0,1 1-1,-1 0 1,1-1 0,-1 1 0,1 0-1,-1 0 1,1 0 0,0-1-1,-1 1 1,1 0 0,-1 0 0,1 0-2,0 1 7,-1-1 0,0 0 0,0 0 1,1 0-1,-1 0 0,0 1 1,0-1-1,1 0 0,-1 0 0,0 1 1,0-1-1,1 0 0,-1 1 1,0-1-1,0 0 0,0 1 0,0-1 1,0 0-1,1 1 0,-1-1 0,0 1 1,0-1-8,0 4 66,1 0-1,-1 0 1,0-1 0,0 1 0,0 0 0,0 1-66,0 4 68,-1 9-190,1-3 454,0-1 0,1 13-332,-1-24-191,1 0-1,-1 0 0,0-1 1,1 1-1,-1 0 1,1 0-1,0-1 1,0 1-1,0-1 0,0 1 1,0-1-1,0 0 1,0 1-1,1-1 0,-1 0 1,0 0-1,1 0 192,-1-1-291,0-1 1,0 0-1,0 1 0,0-1 0,0 0 0,-1 0 0,1 0 0,0 0 1,0 0-1,0 0 0,0 0 0,0-1 0,0 1 0,0 0 0,0-1 1,0 1 290,4-2-552,9-1-563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86 132 13440,'-5'-1'1584,"3"0"-1026,0 0 0,0 1 0,0-1-1,0 1 1,0 0 0,-1-1 0,1 1 0,0 1-1,0-1 1,0 0 0,-1 1 0,1-1 0,0 1-1,0 0 1,0 0-558,1 0 190,0-1 0,0 1 1,0 0-1,-1-1 0,1 1 0,0-1 0,0 0 0,0 1 0,0-1 0,0 0 0,-1 0 0,1 0 0,0 0 1,0 0-1,0-1 0,0 1 0,-1 0 0,1-1 0,0 1 0,0-1 0,0 1 0,0-1 0,0 0 0,0 0 1,0 0-1,-1 0-190,1-1 19,0 1-1,-1 0 1,1-1 0,0 1 0,0-1 0,0 0 0,0 1 0,0-1 0,0 0-1,1 0 1,-1 0 0,0 0 0,1 1 0,-1-1 0,1 0 0,-1-1 0,1 1 0,0 0-1,-1-1-18,2-1 1,-1 0-1,1 0 0,-1 0 0,1 0 0,0 1 0,0-1 0,0 0 1,0 1-1,1-1 0,-1 1 0,1 0 0,-1-1 0,1 1 0,0 0 0,0 0 1,0 1-1,0-1 0,0 0 0,1 1 0,-1 0 0,2-2 0,-1 2-43,0 0 0,0-1 0,0 1 0,0 1 0,0-1 0,0 1-1,0-1 1,0 1 0,1 0 0,-1 1 0,0-1 0,1 1 0,-1 0 0,0 0 0,1 0-1,-1 1 1,0-1 0,3 2 43,-5-1-35,1 0-1,-1 0 0,0 0 1,0 0-1,1 0 1,-1 0-1,0 1 0,0-1 1,0 0-1,0 1 1,-1-1-1,1 1 1,0 0-1,0-1 0,-1 1 1,1 0-1,0-1 1,-1 1-1,1 0 0,-1 0 1,0 0-1,1 0 1,-1-1-1,0 1 0,0 0 1,0 0-1,0 0 1,0 1 35,0 0 16,0 1 1,-1-1 0,1 0-1,0 0 1,-1 0-1,1 0 1,-1 0 0,0 0-1,0 0 1,0 0-1,0 0 1,0 0 0,0-1-1,-1 1 1,1-1 0,-2 3-17,-1 0-23,3-4-167,0 1 0,0-1 0,0 0 0,0 0 0,0 0 1,0 0-1,0 0 0,0-1 0,0 1 0,0 0 1,0-1-1,0 1 0,0-1 190,1-1-3104,6-7 1701,5 1 475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41 11520,'-12'-39'7615,"12"37"-5092,0 2-358,0 0-303,0 2-641,6 74 427,-5 11-1364,-1-35-127,2-1-157,-1-35-1462,0 0 0,2-1 0,-1 1 0,1-1 0,2 6 1462,-4-19-406,-1-1 1,1 1 0,-1 0-1,1-1 1,-1 0 0,1 1-1,0-1 1,0 1 0,0-1-1,-1 0 1,1 0 0,0 0-1,0 0 1,0 0 0,0 0 0,0 0 405,12 1-1248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141 384 12544,'0'1'785,"0"-1"1,0 1 0,-1 0 0,1 0 0,0 0 0,0-1 0,-1 1 0,1 0-1,0 0 1,-1-1 0,1 1 0,0 0 0,-1-1 0,1 1-786,-12 13 4279,-18 14-3867,22-21 651,5-4-937,-1 0 0,0 0 0,1-1 0,-1 0 0,0 0 0,0 0-1,0 0 1,0-1 0,0 0 0,0 0 0,0-1 0,0 1-126,2-1 3,1 0 1,-1 0 0,1-1-1,-1 1 1,1 0 0,0-1-1,-1 1 1,1-1 0,-1 0-1,1 1 1,0-1 0,-1 0 0,1 0-1,0 0 1,-1 0 0,1-1-1,0 1 1,0 0 0,0-1-1,0 1 1,0-1 0,0 1-1,0-1 1,0 0 0,1 1 0,-1-1-1,0 0 1,1 0 0,-1 0-1,1 0 1,-1 0 0,1 0-1,0-1-3,0 0-48,0-1 0,0 1 1,0 0-1,0-1 0,0 1 0,1 0 0,0-1 0,-1 1 0,1 0 0,0 0 0,0 0 0,0 0 0,0 0 0,1 0 0,-1 0 0,1 0 0,-1 1 0,1-1 0,0 1 0,-1 0 0,1-1 0,0 1 48,2-3-218,0 1 0,1 0 0,-1 0-1,0 0 1,1 1 0,0-1 0,-1 1 0,1 1-1,0-1 1,2 1 218,2 0-711,1 1 0,-1 0 0,0 1 1,0 0-1,1 1 0,-1 1 0,0 0 0,0 0 0,0 1 0,6 3 711,-14-5 131,1 0 0,-1-1 0,1 1 1,-1-1-1,1 0 0,-1 1 0,1-1 0,-1 0 0,1 0 1,0 0-1,-1-1 0,1 1 0,-1-1 0,1 1 0,-1-1 0,1 1 1,-1-1-1,1 0 0,-1 0 0,0 0 0,1 0 0,-1-1-131,0 1 172,0-1 0,1 0-1,-2 1 1,1-1 0,0 0-1,0 0 1,0 0 0,-1 0-1,1 0 1,0 0 0,-1 0-1,0 0 1,1 0 0,-1-1-1,0 1 1,0 0 0,0 0-1,0 0 1,0 0 0,0-1-1,0 1-170,-1-8 264,0 1 1,-1-1 0,0 1 0,0 0 0,0-1 0,-2-2-266,-22-52 369,3 4-1144,-6-13-7604,25 57 7179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1024,'-8'4'299,"6"-3"-222,1-1 0,-1 1-1,1 0 1,-1-1 0,1 1 0,-1 0-1,1 0 1,0 0 0,-1 0 0,1 1-1,0-1 1,-1 0 0,1 1 0,0-1 0,0 2-77,0-3 175,1 0-1,0 1 1,-1-1 0,1 1 0,0-1 0,-1 0 0,1 1 0,0-1 0,-1 0 0,1 0 0,-1 1 0,1-1 0,-1 0 0,1 0 0,-1 0 0,1 0 0,-1 0-1,1 0 1,0 0 0,-1 0-175,-14 0 3525,6 0-1637,4 2-1127,0-1 0,0 1 0,0 0 0,0 1 0,0 0 0,-3 2-761,-16 8 2938,10-4 1019,12-5-1366,10-2-1416,127-13-230,-65 4-883,73-8 15,69-5 1,-92 20-133,-54 1 115,41-7-60,-73 1-18,-1 2-1,1 3 0,-1 1 1,31 6 18,-18 0 150,6-2-150,33 5 47,-29-4-46,1-3 0,19-4-1,-14 1-119,16-8 284,138 11-144,-202-2 168,0-2-1,-1 0 1,1-1-1,0-1 1,0-1-1,9-4-188,-17 5 40,0 0 0,0 1 0,0 0 0,0 1 0,0 0 0,3 0-40,-8 1-16,0 5 267,0-5-289,-1 0 0,0 1 0,0-1 1,0 0-1,0 0 0,0 0 0,0 0 0,0 0 1,0 0-1,0 0 0,0 0 0,0 0 0,0 0 1,0 1-1,0-1 0,0 0 0,0 0 0,0 0 1,0 0-1,0 0 0,0 0 0,0 0 0,0 1 1,0-1-1,0 0 0,0 0 0,0 0 0,0 0 1,0 0-1,0 0 0,0 0 0,0 0 0,0 0 1,0 1-1,0-1 0,0 0 0,0 0 0,0 0 1,0 0-1,0 0 0,-1 0 0,1 0 0,0 0 1,0 0-1,0 0 0,0 0 0,0 0 0,0 0 1,0 0-1,0 1 0,0-1 0,0 0 0,0 0 1,0 0-1,-1 0 0,1 0 0,0 0 38,-11-5-1925,-11-5 650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3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8320,'0'-1'-908,"0"-6"1178,1-3 8644,2 7-586,2 11-5877,-2-3-2268,-1 1-1,0 0 1,0 0-1,0 0 1,-1 0-1,0 1 1,1 0-183,4 50 617,-3-29-309,-2-18-286,9 65-49,3 10 27,-8-60-75,1 0 0,0-1 0,2 0 1,0-1-1,4 8 75,-1 0-2551,-8-16-2588,-3 3-3368,0 1 4465,0 2 1930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0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2432,'9'0'960,"-9"0"-768,7-8 128,-7 8 32,3-4 64,-3 4 128,0-3-96,2 0 0,-2-1-704,0 1-256,0-2 224,-2 2 192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2.2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42 14208,'4'-10'5343,"6"7"-4127,14-6 256,-11 5-96,14 2-672,4-2-128,5 1-352,5 1-160,-7-2-32,-4 4-2496,-3 4-1056,-3 5 1760,-4 2 864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 7808,'-2'-1'756,"0"0"0,1 0 1,-1 1-1,0-1 1,0 0-1,1 1 0,-1 0 1,0-1-1,0 1 0,0 0 1,1 0-1,-1 1 0,-1-1-756,-8 1 8007,11-1-7223,58 1 1397,3 2-1902,21-5-279,-8 0-3649,-71 2 2988,-2 0 374,-1-1 1,1 1-1,0 0 1,0 0-1,-1 0 1,1 0-1,0 0 0,-1 0 1,1 0-1,0 0 1,0 1-1,-1-1 1,1 0-1,0 1 0,-1-1 1,1 0-1,0 1 1,-1-1-1,1 1 1,-1-1-1,1 1 0,-1 0 1,1-1-1,-1 1 1,1 0-1,0 0 287,0 9-2858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1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 12032,'-11'3'3377,"6"-2"-253,0 0 5052,11-2-7538,0 0 0,-1 0 1,6-2-639,-5 1 122,0 0 1,-1 1-1,1 0 1,0 1-123,137 7-1680,-125-7-189,4 0-3855,-2 6-5813,-14-1 9729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16 7168,'-11'-3'2005,"2"1"3507,-1 1-1,-1 0 1,-3 1-5512,13 0 83,47 7 2344,48-13-1915,-46 1-390,-27 3-304,-5 0 326,0 1 0,5 2-144,-16-1-723,0 1 0,0 0 0,0 0 0,0 1 0,3 1 723,-7-3-373,-1 0 1,0 1-1,1-1 0,-1 0 0,0 0 0,0 1 1,1-1-1,-1 0 0,0 1 0,0-1 0,0 0 1,1 1-1,-1-1 0,0 1 0,0-1 1,0 0-1,0 1 0,1-1 0,-1 1 0,0-1 1,0 1-1,0-1 0,0 1 0,0-1 373,0 14-4612,0-8 3137,0 11-482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2688,'6'-6'1056,"-6"6"-832,3 3-64,-3-3-64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2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221 104 3968,'0'-2'475,"0"1"-1,0-1 1,1 0 0,-1 1 0,0-1-1,1 1 1,-1-1 0,0 1-1,1-1 1,0 1 0,-1-1 0,1 1-1,0-1-474,0 1 397,-1-1-1,1 0 0,0 1 0,-1-1 0,1 0 1,-1 0-1,1 1 0,-1-1 0,0 0 1,1 0-1,-1 0 0,0 0 0,0 0-396,0-1 314,0 1-1,0 0 0,-1 0 1,1 0-1,-1 0 0,1 0 1,-1-1-1,0 1 0,1 1 1,-1-1-1,0 0 0,0 0 1,0 0-1,0 0 1,0 1-1,0-1 0,-1 1 1,1-1-1,0 1 0,-1 0 1,1-1-1,0 1 0,-1 0 1,1 0-1,-1 0 0,-1 0-313,-1-1 357,0 0-1,-1 0 0,0 1 0,1-1 1,-1 2-1,1-1 0,-1 0 0,-4 1-356,-1 1 153,1 0 0,0 1 1,-1 1-1,1-1 0,0 2 0,0 0 0,0 0 0,0 1 0,1 1 0,-4 3-153,8-6 14,-1 1 0,1 0 0,0 1-1,1 0 1,-1 0 0,0 0-1,1 0 1,0 0 0,0 1 0,0 0-1,0 0 1,1 0 0,0 0 0,0 1-1,0-1 1,0 1 0,1 0-1,0 0 1,-1 5-14,2-6-5,-1 1-1,1-1 0,0 0 1,1 1-1,-1-1 1,1 0-1,-1 1 1,1-1-1,1 0 1,-1 0-1,1 0 1,0 0-1,0-1 0,0 1 1,0 0-1,1-1 1,1 4 5,1-3-29,-1 0 1,1 0-1,-1 0 0,1 0 1,0-1-1,1 0 1,-1-1-1,1 0 1,-1 0-1,1 0 0,0-1 1,5 2 28,-1-1-267,1-1 0,-1 0 0,0-1 0,0-1 0,1 0 1,-1-1-1,1 0 0,5-2 267,-4 0-1624,0-1 1,0-1-1,0-1 1,5-2 1623,8-7-1936,2 3 923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26 6784,'-4'-4'2325,"4"3"-1935,0 1 0,0 0-1,0-1 1,-1 1 0,1 0 0,0-1 0,0 1-1,0 0 1,0-1 0,-1 1 0,1-1 0,0 1-1,0-1 1,0 1 0,0 0 0,0-1-1,0 1 1,0-1 0,0 1 0,0-1 0,0 1-1,0 0 1,0-1-390,0 0 155,0 1 1,0-1-1,0 1 0,0 0 1,0-1-1,0 1 0,0-1 1,0 1-1,0-1 0,-1 1 1,1 0-1,0-1 0,0 1 0,0-1 1,0 1-1,-1 0 0,1-1 1,0 1-1,0 0 0,0-1 1,-1 1-1,1 0 0,0 0 1,0-1-1,-1 1 0,1 0 1,-1 0-156,-9-2 2169,7 3-1860,0 0-1,0 0 0,1 0 1,-1 0-1,1 1 0,-3 0-308,0 3 63,1-1 0,-1 1 0,1 0 0,0 1 1,0-1-1,0 1 0,0 0 0,1 1 0,0-1 0,0 1 0,0 0 0,0 0 0,0 2-63,1-2 30,0 0-1,1 0 0,-1 0 1,1 0-1,0 0 1,0 0-1,1 0 1,-1 1-1,1-1 0,1 0 1,-1 0-1,1 0 1,-1 1-1,2 2-29,-2-8 6,1 0-1,-1 1 0,1-1 1,-1 0-1,1 0 1,0 0-1,0 0 0,0-1 1,-1 1-1,1 0 1,0 0-1,1-1 0,-1 1 1,0-1-1,0 1 1,0-1-1,1 0 0,-1 1 1,0-1-1,1 0 1,-1 0-1,1 0 0,-1-1 1,1 1-1,-1 0 1,1-1-1,0 1 1,-1-1-1,1 0 0,-1 0 1,1 0-1,0 0 1,-1 0-1,1 0 0,0 0 1,-1-1-1,1 1-5,2-2 18,0 0 0,0 0-1,0 0 1,0 0 0,-1-1-1,1 0 1,0 0 0,-1 0 0,0-1-1,0 0 1,1 1 0,-2-1-1,1-1 1,1 0-18,-2 1-37,0 0-1,0 0 1,0 0 0,0 0-1,-1-1 1,1 1 0,-1 0-1,0-1 1,0 0 0,0 1-1,0-1 1,-1 0 0,0 0-1,1 1 1,-1-1 0,0 0-1,-1 0 1,1 0 0,-1 1-1,1-1 1,-1 0 0,0 1-1,0-1 1,-1 1 0,1-1-1,-1 1 1,1 0 0,-3-4 37,4 7-134,0 1-1,0 0 1,-1-1 0,1 1 0,0-1-1,0 1 1,-1-1 0,1 1 0,0 0-1,0-1 1,-1 1 0,1 0 0,0-1-1,-1 1 1,1 0 0,0-1 0,-1 1-1,1 0 1,-1 0 0,1 0 0,0 0-1,-1-1 1,1 1 0,-1 0 0,1 0-1,0 0 1,-1 0 0,1 0 0,-1 0-1,1 0 1,0 0 0,-1 1 0,1-1-1,-1 0 1,1 0 0,0 0 0,-1 0-1,1 1 1,0-1 0,-1 0 0,1 1-1,0-1 1,-1 0 0,1 1 0,0-1-1,0 0 1,-1 1 0,1-1 0,0 1-1,0-1 1,-1 1 0,1-1 134,-1 10-934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49 12032,'-11'-17'4215,"10"15"-3356,0 0 1,0 0-1,1 0 0,-1 0 1,0-1-1,1 1 0,-1 0 0,1 0 1,0-1-1,-1 1 0,1 0 1,0 0-1,0-1-859,6 22 320,-2 8-311,-2-8 16,2 0 1,1 7-26,-4-21-8,0-1 0,0 0 1,1 1-1,0-1 0,-1 0 1,1 0-1,0 0 0,0 0 1,1-1-1,-1 1 0,0-1 1,1 0 7,-1-1-18,-1-1 1,1 1-1,0-1 1,0 0-1,-1 0 0,1 0 1,0 0-1,0-1 1,0 1-1,0-1 1,0 1-1,0-1 1,0 0-1,0 0 0,0 0 1,0-1-1,-1 1 1,1 0-1,0-1 1,2 0 17,4-3-20,0 0 1,0 0-1,-1-1 1,3-2 19,-8 5 2,15-11 31,-1-2 1,2-2-34,0 0 115,11-8-115,-24 23 93,-4 6-9,-3 10 12,1-9-98,-2 8-14,0-1 0,1 1 0,1 1 0,-1-1 0,2 0 0,-1 0 0,1 2 16,1-12-57,-1 0-1,1 0 0,-1-1 0,1 1 0,0 0 0,0 0 0,0 0 0,0-1 0,0 1 0,1-1 0,-1 1 0,0-1 0,1 0 58,-1-1-353,-1 0-1,1 0 1,0 0-1,0 0 1,0 0-1,0 0 1,0-1-1,0 1 1,0 0 0,0-1 353,0 0-293,0 1 0,-1-1 1,1 0-1,0 0 0,-1 0 1,1-1-1,0 1 0,-1 0 1,1 0-1,0 0 0,0-1 1,-1 1-1,1 0 0,-1-1 1,1 1-1,0-1 0,-1 1 1,1-1 292,2-1-508,8-6-602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12928,'-8'-24'4202,"8"32"2441,5 43-4982,2 36-503,-1-14-689,2 1-469,18 106-1920,-23-143-1306,-2-25-1294,-1 1-4689,0-16 7295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54 13696,'-25'-18'5183,"22"8"-4031,10 13 576,-2-3 64,4 0-672,12-3-160,9-5-416,12 1-192,3-1-192,3 5-672,-10 3-224,1 0 352,-11 3 192</inkml:trace>
  <inkml:trace contextRef="#ctx0" brushRef="#br0" timeOffset="1">363 46 12544,'-16'-13'4639,"14"13"-3583,-5 0 800,7 0 128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4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23615,'17'26'170,"-1"1"0,-1 1 0,-1 1-1,0 0 1,-2 2-170,0-3-251,0 6 293,-20-43 1356,3 1-1239,1 0 0,-1 0 0,1-1 0,0 0 0,1 0 0,0 0 1,-2-7-160,4 13 3,0 0 0,0 0 0,1-1 1,-1 1-1,1 0 0,-1 0 0,1-1 0,0 1 1,0 0-1,0-1 0,0 1 0,1 0 1,-1-1-1,1 1 0,-1 0 0,1 0 0,0 0 1,0 0-1,0 0 0,0 0 0,0 0 1,1 0-1,-1 0 0,1 1 0,1-3-3,2-1-269,0 0-1,1 0 0,0 0 1,0 1-1,6-3 270,-7 4-704,1 1 1,0-1-1,0 2 1,0-1-1,0 1 0,0 1 1,0-1-1,0 1 1,1 1-1,-1-1 0,0 2 704,18 4-1152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2.6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70 13440,'-14'-15'5087,"14"12"-3967,0 3 480,4 0-32,-4 0-608,6 9-160,-2 4-448,2 5-160,-2 4-128,0 3-64,-2-1 96,2 2-928,0-4-288,-1-7-1280,-3-3-480,0-6-2591,0-3-1121,0-3 3488</inkml:trace>
  <inkml:trace contextRef="#ctx0" brushRef="#br0" timeOffset="1">1 15 10240,'0'-1'160,"0"1"0,0-1 1,0 0-1,0 1 0,0-1 0,0 1 1,0-1-1,0 0 0,0 1 1,0-1-1,0 0 0,0 1 1,0-1-1,1 1 0,-1-1 0,0 0 1,0 1-1,1-1 0,-1 1 1,0-1-1,1 1 0,-1-1 1,1 1-1,-1-1-160,1 1 194,0 0 0,0 0 0,0 1 0,0-1 0,1 0 0,-1 0 0,0 0 0,0 1 0,0-1 0,0 1 0,0-1 0,0 1-194,3 1 246,62 27 3939,30 16-2946,-91-43-1147,0 0 0,0 1-1,-1 0 1,1 0 0,-1 0 0,4 4-92,-7-6 53,0 1 0,0-1 0,0 0 0,0 1 0,0-1 0,0 1 0,0-1 0,-1 1 0,1-1 0,0 1 0,-1 0 0,1-1 0,-1 1 0,0 0 1,0-1-1,1 1 0,-1 0 0,0-1 0,0 1 0,0 0 0,-1 0 0,1-1 0,0 1 0,-1 0-53,0 4 232,-2-1 0,1 1 1,0 0-1,-1-1 0,0 0 1,0 1-1,-3 2-232,-30 35 509,16-20-602,7-11-485,9-8-3316,13-7-482,10-4 2153,7-2 1103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40 14848,'0'-3'932,"0"1"0,0-1 0,0 1 0,0 0 0,0-1 0,0 1 0,-1-1 0,1 1 0,-1 0 0,0-1 0,0 0-932,1 2 165,-1 0-1,1 1 1,-1-1 0,0 0 0,0 0 0,1 1 0,-1-1 0,0 0-1,0 1 1,0-1 0,1 1 0,-1 0 0,0-1 0,0 1-1,0 0 1,0 0 0,0 0 0,0 0 0,0 0 0,1 0 0,-1 0-1,0 0 1,0 0 0,0 0 0,0 1 0,0-1-165,-5 2-2,0 0 0,0 1 0,0 0 0,0 0 0,1 1 0,-1 0 0,1 0 0,-1 0 0,1 1 0,0 0 0,0 1 2,-1 1-6,1 0 0,-1 0 0,1 1 0,0 0 1,1 0-1,-1 0 0,1 1 0,1 0 0,-1 1 6,3-8 2,0-1 1,1 1-1,-1-1 0,1 1 1,0-1-1,-1 1 0,1-1 1,0 1-1,0 0 0,0-1 0,0 1 1,0-1-1,0 1 0,0 0 1,0-1-1,0 1 0,0-1 1,1 1-1,-1 0 0,1-1 0,-1 1 1,1-1-1,-1 0 0,1 1 1,-1-1-1,1 1 0,0-1-2,0 1 3,1-1 0,-1 0 0,1 0 0,-1 0 0,1 0 0,-1 0 0,1 0 0,-1 0 0,1-1 0,0 1 1,-1-1-1,1 1 0,0-1 0,-1 0 0,1 0 0,0 0 0,0 0 0,-1-1 0,1 1 0,1-1-3,37-12 74,1 0-488,-14 9-2926,-10 6-6164,-9 0 7899,3 0 176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5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37 260 13696,'1'2'538,"-1"-1"1,1 0 0,-1 1-1,1-1 1,0 0 0,0 0 0,-1 0-1,1 0 1,0 0 0,0 0-1,0 0 1,0 0 0,0 0-539,17 8 3589,-10-8-2864,0 1 0,0-2 0,5 1-725,-8-1 64,-2 0-67,0 1 0,0-1 1,0 0-1,0-1 0,-1 1 1,1-1-1,0 1 1,0-1-1,0 0 0,0-1 1,-1 1-1,1-1 0,0 1 1,-1-1 2,-1 1-5,-1 0-1,1 0 1,-1 0 0,1 0 0,-1 0-1,0-1 1,1 1 0,-1 0-1,0 0 1,0 0 0,0 0 0,1 0-1,-1 0 1,0-1 0,0 1 0,0 0-1,-1 0 1,1 0 0,0 0-1,0-1 1,0 1 5,-1-2-12,1 0-1,-1 0 1,0 0 0,0 0-1,0 0 1,0 0 0,0-1 12,-3-3 13,-1 0 1,1 0-1,-1 1 1,1-1-1,-2 2 1,0-2-14,-36-32 170,22 21-80,-21-21 582,41 38-664,-1 0 0,0 1-1,0-1 1,1 0 0,-1 1 0,1-1 0,-1 0 0,0 0-1,1 0 1,0 0 0,-1 0 0,1 0 0,-1 0 0,1 0 0,0 0-1,-1 0 1,1 0 0,0 0 0,0 0 0,-1 0 0,1 0 0,0 0-1,0 0 1,0-1 0,0 1 0,0 0 0,0 0 0,1 0 0,-1 0-1,0 0 1,0 0 0,1 0 0,-1 0 0,0 0 0,1 0-1,-1 0 1,1 0 0,-1 0 0,1 0 0,-1 0 0,1 0 0,-1 0-1,1 1 1,-1-1 0,1 0 0,0 0-8,4-3-35,-1 0-1,1 0 1,0 0 0,0 1-1,0 0 1,4-2 35,-1 1-750,1 1 1,-1 1-1,0 0 0,1 1 1,0 0-1,-1 0 0,7 2 750,6 4-704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 14464,'-7'-14'4735,"5"13"-1951,0 6-1573,1 7 125,1-12-1264,-2 27 1504,0 1 0,3 25-1576,-1-18 325,1 14-406,1-1-1,2 0 1,1 0 0,4 6 81,-3-9-4732,1 28 4732,-2-23-4959,-4-37 3983</inkml:trace>
  <inkml:trace contextRef="#ctx0" brushRef="#br0" timeOffset="1">16 452 12288,'-16'-25'4639,"16"25"-3583,10-3 1024,-1 3 256,5-4-768,7 1-224,0-2-448,-3 2-128,15 0-416,-9-1-288,6 4-64,-7 0-4800,2 7-2175,-4-4 3423,-4 15 1792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6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115 308 3456,'-20'-2'7794,"14"2"-5549,0-1 0,0 1-1,-1 0 1,1 1 0,-6 1-2245,12-2 45,-1 0-1,1 0 1,0 0-1,0 0 1,-1 0 0,1 1-1,0-1 1,0 0-1,0 0 1,-1 0-1,1 0 1,0 0 0,0 1-1,0-1 1,-1 0-1,1 0 1,0 0 0,0 1-1,0-1 1,0 0-1,-1 0 1,1 1 0,0-1-1,0 0 1,0 0-1,0 1 1,0-1-1,0 0 1,0 1 0,0-1-1,-1 0 1,1 0-1,0 1 1,0-1 0,0 0-1,0 1 1,0-1-1,0 0 1,0 1 0,0-1-1,1 0 1,-1 1-1,0-1 1,0 0-1,0 0 1,0 1 0,0-1-1,0 0 1,0 1-1,0-1 1,1 0 0,-1 0-1,0 1 1,0-1-1,0 0 1,0 0 0,1 0-1,-1 1 1,0-1-1,0 0 1,0 0-1,1 0 1,-1 0 0,0 0-45,15 13 490,-7-9-403,0-1 0,0 0 0,1-1-1,-1 0 1,0-1 0,1 0 0,-1-1 0,1 0 0,4-1-87,3-2 110,1 0-1,-1-2 1,1 0 0,4-4-110,-16 6 27,0 0 0,0 0-1,0 0 1,0-1 0,0 0 0,0-1-1,-1 1 1,2-3-27,-5 6 11,1-1 0,-1 0 0,0 0 0,0-1 0,1 1-1,-1 0 1,0 0 0,0-1 0,-1 1 0,1-1 0,0-1-11,0 2 8,-1 1 1,0-1-1,0 1 0,0-1 1,0 1-1,0-1 1,0 0-1,0 1 0,-1-1 1,1 1-1,0-1 0,-1 1 1,1-1-1,0 1 1,-1-1-1,1 1 0,-1-1 1,0 1-1,1 0 1,-1-1-9,-3-4 14,0 1 1,0 0-1,0 0 1,-1 1-1,1-1 1,-1 1-1,0 0 1,0 1 0,0 0-1,-3-2-14,-13-5-30,-21-8 30,37 17-4,-53-18 27,-21-9 130,78 28-149,-3-2 12,-1 0-1,1-1 1,0 1 0,-2-2-16,5 3 6,0 1-1,1-1 0,-1 1 1,1-1-1,-1 1 1,0-1-1,1 0 0,-1 1 1,1-1-1,-1 0 1,1 0-1,-1 0 1,1 1-1,-1-1 0,1 0 1,0 0-1,-1 0 1,1 0-1,0 0 1,0 0-1,0 0 0,-1 0 1,1 0-1,0 0 1,0 0-1,0 0 1,0 0-1,0 0 0,0 0 1,0 0-6,1-2 4,0 1-1,0-1 1,0 1 0,0 0 0,0 0 0,0 0 0,1 0 0,-1 0-1,0 0 1,1 0 0,-1 0 0,1 1 0,0-1 0,-1 1-1,1 0 1,0-1 0,0 1 0,0 0-4,7-4 11,0 1-1,1 0 1,1 0-11,-9 3 0,15-3-941,1 0-1,0 2 0,0 0 1,0 2-1,17 3 942,14-2-2657,-40-1 362,0 1 0,0 0 0,2 1 2295,10 5-1269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164 148 8064,'-2'3'8338,"-3"2"-3587,-31 22-918,31-23-3565,-1-1-1,1-1 1,-1 1 0,1-1 0,-1-1-1,0 1 1,1-1 0,-1-1 0,0 1-1,0-1 1,-2-1-268,5 1 38,1-1-1,0 1 1,-1-1-1,1 0 0,0 0 1,0 0-1,0 0 1,-1-1-1,1 1 1,0-1-1,0 0 1,0 0-1,1 0 1,-1 0-1,0 0 1,0 0-1,1-1 1,-1 1-1,1-1 1,0 0-1,-1 1 0,1-1 1,0 0-1,0 0 1,0 0-1,1 0 1,-1 0-1,1 0 1,-1-1-38,0-2-2,1 1 1,-1-1-1,1 1 0,0-1 1,0 1-1,1-1 0,-1 1 1,1 0-1,0-1 1,0 1-1,0 0 0,1 0 1,-1-1-1,1 2 0,0-3 2,0 4-92,-1-1-1,1 0 1,0 1 0,0-1-1,0 1 1,0 0-1,1 0 1,-1 0-1,1 0 1,-1 1-1,1-1 1,0 1-1,0 0 1,-1 0-1,1 0 1,0 0-1,0 1 1,1 0 0,0-1 92,-3 2-31,-1 0 1,0 0 0,0 0 0,1 0 0,-1-1 0,0 1 0,0 0 0,1 0 0,-1 0 0,0 0 0,1 0 0,-1 0 0,0 0 0,0 0 0,1 0 0,-1 1 0,0-1 0,0 0 0,1 0 0,-1 0 0,0 0 0,1 0 0,-1 1 0,0-1 0,0 0 0,0 0 0,1 1 0,-1-1 0,0 0 0,0 0 0,0 1 0,1-1 0,-1 0 30,0 1-36,0 0 0,0 0 1,0 0-1,0-1 1,0 1-1,0 0 1,-1 0-1,1-1 0,0 1 1,0 0-1,0 0 1,-1-1-1,1 1 1,0 0-1,-1 0 36,0 3-41,-1-1 1,0 1-1,-1 0 0,1-1 1,-2 2 40,11-5-6085,16-3 735,-11 7 4076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11520,'-5'-9'4824,"5"9"-4707,0 0 0,0 0 0,0 0 0,0 0 0,0 0 0,0 0 0,0 0 1,0 0-1,0 0 0,0 0 0,0 0 0,0 0 0,0 0 0,0 0 0,0 0 1,0 0-1,0 0 0,0 0 0,0 0 0,0 0 0,0 0 0,0 0 0,0 0 1,0 0-1,0 0 0,0 0 0,0 0 0,0 0 0,0 0 0,0 0 0,0 0 1,0 0-1,0 0 0,-1 0 0,1 0 0,0 0 0,0 0-117,6 16 5752,-1-1-6054,-2-8 406,-1 4-42,1 0 0,1 0 1,0 0-1,0-1 0,2 3-62,-5-11 21,0 0 1,0 0-1,0 0 0,0 0 1,0-1-1,0 1 0,0-1 1,1 1-1,-1-1 1,0 0-1,1 0 0,-1 1 1,1-1-1,-1-1 1,1 1-1,0 0 0,-1 0 1,1-1-1,0 1 0,-1-1 1,1 0-1,0 0 1,-1 1-1,1-2 0,0 1 1,-1 0-1,1 0 0,0-1 1,-1 1-1,1-1-21,8-4-70,-1-1 0,1 0 0,-1-1 0,1-1 70,0 0-229,0 1 1,1-1 0,2 1 228,-13 7-3,1 0 0,-1 0 0,0 0 0,0-1 0,0 1 1,1 0-1,-1 0 0,0 0 0,0 0 0,1 0 0,-1 0 0,0 1 0,0-1 1,0 0-1,1 0 0,-1 0 0,0 0 0,0 0 0,1 0 0,-1 0 0,0 1 1,0-1-1,0 0 0,0 0 0,1 0 0,-1 1 0,0-1 0,0 0 0,0 0 1,0 1 2,4 12-10,0 23 57,-3-24-73,0 7-601,3 19 759,0-20-4536,2-4-6179,0-7 5778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6 236 8448,'-6'-2'5260,"7"3"3162,6 2-2001,-1-1-8839,7-1 2566,0-1 1,1 0-1,-1-1 1,1-1-1,-1-1 1,0-1 0,2-1-149,-10 3 48,0 0 0,0 0 0,-1 0 1,5-4-49,-8 5 9,0 1 0,0-1 0,0 0 0,0 0 0,0 0 0,0 0 0,0 0 0,-1 0 0,1 0 0,0 0 0,-1 0 0,1 0 0,0-1 0,-1 1 0,1 0 0,-1-1 0,1 1 0,-1-1 0,0 1 0,1 0 0,-1-1 0,0 1 0,0-2-9,0 1 2,0 1 1,0 0-1,-1-1 1,1 1 0,-1-1-1,1 1 1,-1 0-1,1 0 1,-1-1 0,1 1-1,-1 0 1,0 0 0,0 0-1,1 0 1,-1 0-1,0 0 1,0 0 0,0 0-1,0 0-2,-21-16 10,16 12 0,-27-18-124,-2 1 114,2 3-25,33 18 18,-1 1 1,0 0-1,1-1 0,-1 1 1,0-1-1,1 1 0,-1-1 0,1 1 1,-1-1-1,1 0 0,-1 1 1,1-1-1,-1 0 0,1 0 1,-1 1-1,1-1 0,-1 0 0,1 0 1,0 0-1,0 0 0,-1 0 1,1 0-1,0 0 7,0 0-4,0 0 0,0 0 1,0 0-1,0 0 0,1 0 0,-1 0 1,0 0-1,0 1 0,1-1 0,-1 0 0,0 0 1,1 0-1,-1 0 0,1 0 0,-1 1 1,1-1-1,-1 0 0,1 0 4,2-2-5,0-1 0,0 1 1,1 0-1,-1 0 0,0 1 0,1 0 0,2-2 5,2 0-562,-1 1 1,1 0-1,5-1 562,5 4-5655,-16 0 3999,0 0 0,0 1 0,0 0 0,0 0 0,0-1 0,0 2-1,1 0 1657,7 5-5306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87 176 12800,'-18'-8'4831,"15"16"-3775,-7 2 800,8 0 96,-1 8-672,0-3-96,0 13-544,0-7-224,3 9-256,6 5-192,0-9-64,0-13-992,3-8-416,-1-13-2752,5-10-1247,-1-7 2879,0 0 1344</inkml:trace>
  <inkml:trace contextRef="#ctx0" brushRef="#br0" timeOffset="1">24 8 14336,'-18'-8'5343,"18"8"-4127,-6 8 256,6-8-96,3 3-928,0 0-256,12 1-1248,-3-1-544,9 1 832,12-1 384,-3 5 288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8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30 14848,'-12'-30'5631,"12"30"-4383,-4 0-352,4 15 1408,4 10-1216,-1 8-416,-1 6-352,5 4-224,-5 0-96,5 10 32,-4 1-192,-1 2 32,2-5-1152,-1-8-480,-1-10-1664,-2-10-607,0-8 2111,3-7 1024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8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14848,'-4'-5'5631,"10"10"-4383,9-5 128,-3 0-256,9-5-480,9-2-32,-3 4-352,-6 0-160,9-2-64,-6 2-2944,-3 3-1216,-3 0 2080,-6 11 1025</inkml:trace>
  <inkml:trace contextRef="#ctx0" brushRef="#br0" timeOffset="1">330 8 15872,'-4'3'5887,"4"-3"-4575,-3 28 32,3-20-288,3 9-736,1-2-96,-2 6-448,1-3-160,0 0 192,0-3-1824,0-8-704,0-1 1376,1-9 672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2.9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4 14080,'-10'-3'5279,"10"3"-4127,4 0-288,-1 12 1408,4 4-1120,0 2-512,-1 8-320,0 1-256,2 1-128,-2 0 32,2 0-256,-6-9-128,2-4-768,0-3-352,-2 1-3520,6-4-1535,-2-5 3391,1-4 1632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 15360,'-3'-15'5791,"3"15"-4511,0-3-64,0 3-320,3 0-2464,1 0-992,5 3 1280,-1 0 608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9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61 3840,'1'-9'1130,"-1"9"-1018,0-1 0,0 0 0,0 1 0,0-1 0,0 1 0,0-1 0,0 1 0,0-1 0,0 1 0,0-1 0,0 0 0,-1 1 0,1-1 0,0 1 0,0-1 0,0 1 0,0-1 0,-1 1 0,1-1 0,0 1 0,0 0 0,-1-1 0,1 0-112,-1 0 1043,0-1 0,0 0 0,0 0 0,1 0 0,-1 1 0,0-1 0,1 0 0,-1 0 0,1-2-1043,-3-4 2746,3 8-2628,0-1-1,0 1 0,0 0 1,0-1-1,0 1 0,0 0 1,0-1-1,0 1 0,0-1 1,0 1-1,0 0 0,1-1 1,-1 1-1,0 0 0,0-1 1,0 1-1,0 0 0,0-1 1,0 1-1,1 0 0,-1-1 1,0 1-1,0 0 0,0-1 1,1 1-1,-1 0 0,0 0 1,0 0-1,1-1 0,-1 1 1,0 0-1,0 0 0,1 0 1,-1 0-1,0-1 0,0 1 1,1 0-1,-1 0 0,0 0 1,1 0-1,-1 0 0,0 0 1,0 0-1,1 0 0,-1 0 1,0 0-1,1 0 0,-1 1 1,0-1-1,0 0 0,1 0 1,-1 0-118,3 2 77,0 1 1,-1-1 0,1 1 0,-1-1 0,1 1-1,-1 0 1,0 1 0,0-1 0,1 0 0,-2 1 0,1 0-78,20 47 54,-7-14-20,-3-9-15,-4-11-58,0 0 0,2 2 39,-9-18-2,-1 0 0,1 0 0,0 0 0,-1 0 0,1 0 0,0 0 0,0 0 0,0 0 0,-1 0 0,1 0 0,0-1 0,0 1 0,0 0 0,0-1 0,0 1 0,0-1 0,0 1 0,0-1 0,0 0 0,0 0 0,0 0 0,1 1 2,-1-2 3,0 1 1,0-1-1,0 1 0,0-1 1,0 0-1,0 1 0,0-1 1,0 0-1,0 0 0,0 0 1,0 0-1,-1 0 1,1 0-1,0 0 0,0 0 1,-1-1-1,1 1 0,-1 0 1,1-1-1,-1 1 1,1-2-4,1-3 33,0-1 1,0 1 0,-1-1 0,1 0 0,-1 0 0,0 0 0,-1 0 0,1-3-34,-1-10 70,-1 0 1,-1-5-71,0-30-1330,2 55 1125,0-1 1,0 1-1,0-1 0,0 0 0,0 1 1,0-1-1,0 1 0,0-1 0,0 0 1,0 1-1,0-1 0,1 1 1,-1-1-1,0 1 0,0-1 0,0 1 1,1-1-1,-1 1 0,0-1 0,1 1 1,-1-1-1,0 1 0,1-1 0,-1 1 1,0 0-1,1-1 0,-1 1 205,1 0-222,-1 0 0,1-1 0,0 1 0,-1 0 0,1 0 0,0 0 0,-1 0 0,1 1 0,0-1 0,-1 0 0,1 0-1,0 0 1,-1 1 0,1-1 0,-1 0 0,1 1 0,-1-1 0,1 1 222,5 5-890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4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57 242 14720,'-2'2'5439,"2"-2"-4223,-3 29 416,3-22-96,3 11-832,-1 0-160,5 7-320,2-7-160,-4 0-32,2 0-672,-2-11-224,2 0-1536,2-18-672,3-13 1600,-3-6 800</inkml:trace>
  <inkml:trace contextRef="#ctx0" brushRef="#br0" timeOffset="1">16 5 13952,'-12'-4'5183,"12"4"-4031,-3 7-32,3-7-352,5 8-640,2-5-128,11 4-1920,8 3-864,11 2 1409,-2-1 671,-2 2 544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0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62 13056,'-16'-34'4287,"15"33"-4053,1-1 0,-1 1-1,0 0 1,1-1 0,0 1-1,-1-1 1,1 1-1,0-1 1,-1 1 0,1-1-1,0 1 1,0-1 0,0 1-1,0-2-233,0 1 676,0 0 1548,0 2-672,0 2-469,9 84-302,-2-1 0,-3 57-781,-3 74-1628,-1-124-6194,0-89 6968</inkml:trace>
  <inkml:trace contextRef="#ctx0" brushRef="#br0" timeOffset="1">6 413 12672,'-6'-3'4735,"12"6"-3679,12 7 608,-15-6 32,12-1-416,15 0 0,2-3-672,5 0-224,-11 0-224,-1 0-1472,1-3-608,-5 0-2208,0-4-895,-3 3 2623,-3-2 1248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0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 13056,'-22'-3'4202,"22"3"-4108,-1 0 0,1 0-1,-1 0 1,1 0 0,-1 0 0,1 0-1,0 0 1,-1 0 0,1 0 0,-1 0-1,1 0 1,-1 1 0,1-1 0,0 0-1,-1 0 1,1 1 0,-1-1 0,1 0-1,0 1-93,-4 1 422,1 1-1,0-1 0,0 1 0,0 0 0,0 1 0,-1 1-421,3-4 112,0 1 0,0-1 0,0 1 0,1 0-1,-1-1 1,0 1 0,1 0 0,-1-1 0,0 1-1,1 0 1,0 0 0,-1 0 0,1 0 0,0 0-1,0-1 1,0 1 0,-1 0 0,2 0 0,-1 0-1,0 0 1,0 0 0,0 0-112,1 2 66,0 0 1,0 0 0,0 0-1,0 0 1,1 0-1,-1-1 1,1 1-1,-1-1 1,1 1-1,0-1 1,0 0-1,0 0 1,0 0-1,1 0 1,-1 0-1,1-1 1,-1 1-1,1-1 1,0 0-1,-1 0 1,1-1-1,0 1 1,0-1-1,0 1 1,0-1 0,0-1-1,2 1-66,3 1 41,-1-2 0,1 1 1,0-1-1,-1-1 0,1 0 0,0 0 0,-1-1 1,1 0-1,-1-1 0,6-3-41,0-1 5,7-4 27,-19 11-36,-1 0-1,0 0 0,1 0 1,-1 0-1,0 0 0,1 0 1,-1 0-1,0 0 1,0 0-1,1 0 0,-1 0 1,0 0-1,1 0 0,-1 0 1,0 1-1,0-1 1,1 0-1,-1 0 0,0 0 1,0 0-1,1 1 0,-1-1 1,0 0-1,0 1 1,1-1-1,-1 0 0,0 0 1,0 1-1,0-1 5,5 17-106,0 17 69,1 29 37,-2-10-11,0-25 238,-2 0 0,-1 0-1,0 0 1,-2 0 0,0 0-1,-2 10-226,3-36 77,-1 0 1,1 0-1,0 0 0,-1-1 1,0 1-1,1 0 0,-1-1 1,1 1-1,-1 0 0,0-1 1,0 1-1,0-1 0,0 0 1,0 1-1,0-1 0,0 0 1,0 0-1,0 1-77,-2-1 133,1 1 1,-1 0-1,1-1 1,-1 1-1,0-1 0,1 0 1,-1 0-1,0 0 1,0-1-134,-8 2 320,-1-2 1,1 0 0,0 0 0,-4-2-321,8 1 12,-13-1-29,0-2 0,0 0 0,0-2 0,0-1 1,0-1-1,-17-11 17,31 15-736,0 0 0,1 0 0,0-1 0,-3-2 736,8 6-248,-1 1 0,0-1 0,0 0 0,1 0 0,-1 0 0,0 1 0,1-1-1,-1 0 1,0 0 0,1 0 0,-1 0 0,1 0 0,-1-1 0,1 1 0,0 0 0,-1 0 0,1 0 0,0 0-1,0-1 1,-1 1 0,1 0 0,0 0 0,0-1 0,0 1 0,0 0 0,0 0 0,0-1 0,0 1 0,1 0-1,-1 0 1,0-2 248,6-5-1200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1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7296,'-3'-28'5530,"3"28"-3023,-2 4 4579,2 9-6944,0-11 379,8 141 2308,4 58-2687,-11-192-427,2 36-1883,-4-23-2017,0-20 3160,1 0 0,-1 0 0,1 0 0,-1 0 0,1 0 0,-1-1 1,0 1-1,0 1 1025,-5 4-3040,0-6 1456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1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13568,'-11'-10'5087,"8"2"-3967,6 11 544,2 2 32,4-5-704,7 3-96,1-6-320,17-2-96,8 0-288,11 0-128,-5 2 32,-4 3-768,-10 0-352,-10 8-2784,-15-3-1183,-9 10 2495,-9 3 1280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14464,'0'-3'5439,"7"3"-4223,7 0 416,-5 0-96,7-4-608,8 1-160,6 0-416,5 3-160,-2 0-128,0 3-896,-3 0-384,-3 1-3136,-1-4-1311,2-4 2911,2 1 1408</inkml:trace>
  <inkml:trace contextRef="#ctx0" brushRef="#br0" timeOffset="1">372 76 13952,'-2'1'669,"0"-1"0,0 0 0,0 0 0,0 1 1,0 0-1,0 0 0,0-1 0,0 1 1,0 1-1,-1 0-669,2-1 187,1-1 1,0 0 0,-1 1-1,1-1 1,0 1 0,-1 0-1,1-1 1,0 1 0,0-1-1,-1 1 1,1-1 0,0 1-1,0 0 1,0-1 0,0 1-1,-1 0 1,1-1-1,0 1-187,0 1 125,0 0-1,1 0 0,-1-1 0,0 1 0,0 0 1,1-1-1,-1 1 0,1-1 0,-1 1 0,1 0-124,1 4 91,0-1 0,1 0 1,0 0-1,-1-1 0,1 1 0,1-1 0,-1 1 0,0-1 0,1-1 0,-1 1 0,3 1-91,-3-2 50,1-1-1,-1 1 0,0-1 0,1 0 0,0 0 0,-1-1 1,1 0-1,0 1 0,-1-1 0,1-1 0,0 1 1,0-1-1,-1 0 0,3 0-49,1-2 118,1 1 0,0-2-1,0 1 1,-1-1 0,1-1 0,-1 0 0,0 0 0,2-3-118,-5 4 17,-1 0-1,1 0 1,-1 0 0,0-1-1,0 0 1,0 0 0,0 0 0,-1 0-1,1-1 1,-1 1 0,0-1 0,0 0-1,0 0 1,0 0 0,0 0-1,0-5-16,-1 4-239,0 1-1,0-1 0,-1 1 0,1-1 0,-1 1 1,0-1-1,0 0 240,-4-14-3514,4 18 2472,-1 0 1,0 0-1,0 0 1,0 0-1,0 0 1,0 0-1,0 0 1,0 0 1041,0 2-1424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 10624,'-13'-6'3429,"13"6"-3344,0 0 0,-1 0-1,1 0 1,0-1 0,0 1 0,-1 0 0,1 0-1,0 0 1,0 0 0,-1 0 0,1 0 0,0 0-1,0 0 1,0 0 0,-1 0 0,1 0 0,0 1-1,0-1 1,-1 0 0,1 0 0,0 0 0,0 0 0,0 0-1,-1 1 1,1-1 0,0 0 0,0 0 0,0 0-1,-1 1 1,1-1 0,0 0 0,0 0 0,0 1-1,0-1 1,0 0 0,0 1 0,-1-1 0,1 0 0,0 1-1,0-1 1,0 0 0,0 1-85,-1 14 2872,2-11-2245,-1 12 407,-1 9 1109,3 19-2143,-1-35 73,0 0-1,1 0 0,-1 0 0,1 0 0,1-1 1,1 6-73,-4-14 0,3 9 39,0 0 0,1-1-1,0 1 1,0-1 0,0 0-39,-3-6 22,1 0 1,-1 0-1,0-1 1,1 1-1,-1 0 1,1-1-1,-1 1 1,1-1-1,0 0 1,-1 0-1,1 1 1,0-2-1,0 1 1,0 0-1,0 0 1,-1-1-1,1 0 1,0 1-1,0-1 1,0 0-1,1 0-22,1-1 63,0 0 1,1 0-1,-1-1 0,0 0 0,0 0 0,0 0 0,0-1 0,0 1 1,0-1-1,2-3-63,8-8 127,-1 1 0,1-4-127,-10 12 16,18-25 28,-16 22-24,-1 0 0,1 0 0,1 1 0,-1 0 1,1 1-1,0-1-20,-6 7 2,-1 0 0,0-1 0,1 1 0,-1 0-1,1 0 1,-1 0 0,1-1 0,-1 1 0,0 0 0,1 0 0,-1 0 0,1 0 0,-1 0 0,1 0 0,-1 0 0,1 0 0,-1 0-1,0 1 1,1-1 0,-1 0 0,1 0 0,-1 0 0,0 1 0,1-1 0,-1 0-2,1 1 7,0 0-1,0 0 1,-1 0 0,1 0 0,0 0-1,-1 1 1,1-1 0,-1 0 0,1 0-1,-1 0 1,1 2-7,1 5 31,0 0-1,-1 0 1,0 0 0,0 1-31,0-2 6,2 13-20,0 0 1,0-1 0,2 0-1,5 16 14,-6-22-55,-3-9-361,0 0 0,1 0 0,-1-1 0,1 1 0,1 2 416,-3-5-130,1 0 0,-1-1 1,1 1-1,-1 0 0,1-1 0,0 1 1,-1 0-1,1-1 0,0 1 0,-1-1 0,1 1 1,0-1-1,0 0 0,-1 1 0,1-1 1,0 0-1,0 0 0,0 0 0,-1 0 1,1 1-1,0-2 0,0 1 0,0 0 130,10-2-672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2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98 11648,'0'0'185,"0"-1"0,0 1 0,-1-1 1,1 1-1,0 0 0,0-1 1,0 1-1,-1-1 0,1 1 0,0-1 1,0 1-1,0-1 0,0 1 1,0-1-1,0 1 0,0-1 0,0 1 1,0-1-1,0 1 0,0-1 1,0 1-1,0-1 0,0 0 0,0 1 1,0-1-1,0 1 0,0-1 1,0 1-1,1 0 0,-1-1 0,0 1 1,0-1-1,0 1 0,1-1 0,-1 1-185,0-1 348,1 0 0,-1 0 0,1 0 0,-1 0 0,0 0-1,1 0 1,-1 0 0,0 0 0,0 0 0,0 0 0,1 0-1,-1 0 1,0 0 0,0 0-348,0-2 230,-1 0 1,1 1 0,-1-1-1,1 1 1,-1-1-1,0 0 1,1 1-1,-1-1 1,0 1-1,0 0 1,-1 0-1,1-1 1,0 1-1,0 0 1,-1 0-1,1 0 1,-1 1-1,1-1 1,-1 0-1,0 0-230,-1 0 81,1 0 0,-1 0 1,1 0-1,-1 0 0,0 1 0,1-1 0,-1 1 0,0 0 0,0 0 0,0 0 0,1 1 0,-1-1 0,-3 1-81,1 1 33,1 0 1,0 1 0,-1-1 0,1 1-1,0 1 1,0-1 0,0 1-1,0 0 1,0 0 0,1 0 0,-1 1-1,1-1 1,-1 1 0,0 2-34,2-3-5,0 0 1,0 0 0,0 0 0,0 0 0,0 0 0,1 0-1,-1 1 1,1-1 0,-1 1 0,1 0 0,0-1-1,0 1 1,1 0 0,-1 0 0,0 0 0,1 0-1,0 0 1,0 0 0,0 0 0,0-1 0,0 5 4,1-5-12,0 0 1,0 0-1,0 0 0,0 0 1,1 0-1,-1 0 0,0 0 1,1 0-1,0-1 1,-1 1-1,1-1 0,0 0 1,0 0-1,0 1 1,0-2-1,0 1 0,0 0 1,1-1-1,-1 1 0,0-1 1,1 0-1,-1 0 1,1 0 11,8 3-94,0 0 1,0-1 0,1-1 0,5 0 93,2 0-490,0-1 1,0-1-1,13-3 490,-23 1-578,-1 1 0,0-2 0,0 1-1,0-1 1,0-1 0,0 0 0,0-1 0,-1 0 0,8-6 578,6-9-747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5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17 12416,'-2'-2'887,"1"1"1,0-1-1,-1 1 1,1 0 0,-1-1-1,1 1 1,-1 0-1,1 0 1,-1 0 0,0 1-1,1-1 1,0 0-1,-1 1 1,-1-1-888,1 1 143,1 0-1,-1 0 1,1 0-1,-1 0 1,1 0 0,-1 1-1,1-1 1,-1 0-1,1 1 1,-1-1 0,1 1-1,0 0 1,-1-1-1,1 1 1,0 0-1,0 0 1,0 0 0,-1 0-1,1 1-142,-2 0 38,1 0 1,0 0-1,0 1 0,0-1 0,0 1 1,1 0-1,-1-1 0,1 1 0,-1 1 0,1 1-38,0-5 5,1 1-1,0 0 0,0 0 1,-1 0-1,1 0 0,0 0 0,0 0 1,0 0-1,0-1 0,0 1 1,1 0-1,-1 0 0,0 0 0,0 0 1,0 0-1,1 0 0,-1-1 1,1 1-1,-1 0 0,0 0 0,1-1 1,-1 1-1,1 0 0,0 0 1,-1-1-1,1 1 0,-1-1 0,1 1 1,0-1-1,0 1 0,-1-1 1,1 1-1,0-1 0,0 1 0,-1-1 1,1 0-1,0 1 0,0-1 0,0 0-4,2 1 54,0-1 0,0 1-1,0-1 1,1 0-1,-1 0 1,0 0 0,0 0-1,0 0 1,0-1-1,0 1 1,0-1 0,-1 0-1,1 0 1,0 0-1,0 0 1,2-2-54,18-14-1079,-20 15-205,0-1 0,0 0 1,-1-1-1,0 1 1,2-3 1283,-3 5-822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3.3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55 12032,'-13'-12'2214,"-7"-6"1048,9 3 2168,9 14-5238,1 0 0,0 0-1,0 1 1,0-1 0,0 0 0,-1 0 0,1 1 0,0-1 0,-1 0-1,1 1 1,0-1 0,-1 1 0,1 0 0,-1-1 0,1 1-1,0 0 1,-1 0 0,1 0 0,-1 0 0,1 0 0,-1 1-1,1-1 1,-1 0 0,1 1 0,0-1 0,-2 1-192,0 0 36,0 0 0,0 0-1,0 0 1,0 1 0,0-1 0,1 1 0,-1 0 0,0 0 0,1 0 0,-1 0 0,1 0-1,-1 1-35,2 0 5,-1 0-1,0 0 0,1 0 0,-1 0 0,1 1 1,0-1-1,0 0 0,0 1 0,1-1 0,-1 1 1,1-1-1,0 1 0,0-1 0,0 1 0,0-1 0,0 1 1,1-1-1,0 1 0,-1-1 0,1 0 0,1 2-4,0 0-1,0 1-1,0-1 0,0 0 0,1 0 0,-1-1 0,1 1 1,0 0-1,1-1 0,-1 0 0,1 0 0,0 0 0,0 0 0,1 0 2,-3-2 1,0-1 0,0 0-1,0 1 1,0-1 0,0 0 0,0-1-1,1 1 1,-1 0 0,0-1-1,0 1 1,1-1 0,-1 1-1,0-1 1,1 0 0,-1 0-1,1 0 1,-1-1 0,2 1-1,0-1 13,-1-1 0,0 1 1,0 0-1,0-1 0,-1 1 1,1-1-1,0 0 0,0 0 1,-1 0-1,0 0 1,1-1-1,1-1-13,-1-1 2,1 1 0,-1-1 1,0 1-1,0-1 0,-1 0 0,1 0 0,-1 0 1,0-1-1,-1 1 0,1 0 0,-1-1 1,0 1-1,0-1 0,-1 1 0,1-1 0,-1-1-2,-1 2-318,0 1-1,0-1 1,0 1-1,-1-1 1,0-1 318,-6-6-3301,8 12 3056,-1-1 1,1 1-1,0 0 0,-1 0 1,1 0-1,0 0 0,-1-1 1,1 1-1,0 0 0,-1 0 1,1 0-1,0 0 0,-1 0 1,1 0-1,0 0 0,-1 0 1,1 0-1,-1 0 0,1 0 1,0 0-1,-1 0 0,1 0 0,0 0 1,-1 0-1,1 1 0,0-1 1,-1 0-1,1 0 0,-1 1 245,-7 9-3205,-4 5 1515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3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16384,'-3'-10'6143,"10"13"-4767,-5 1-384,8 10 704,-1 8-832,0 9-256,-1 12-192,1 11-288,-3 4-96,0-2 64,0 2-224,1-9-32,-7-6-1856,0-3-736,0-16 1408,2-2 736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15232,'-15'-3'5695,"21"6"-4415,0-3-352,11 0 1152,8-3-960,8-5-416,6 1-288,-6-1-288,-7 5-2144,1 0-928,0 3 1472,-12 3 800</inkml:trace>
  <inkml:trace contextRef="#ctx0" brushRef="#br0" timeOffset="1">453 42 14976,'-13'-6'5631,"13"9"-4383,-5 7 544,5-10 32,0 15-832,0 6-256,5 4-416,4 1-160,3-1-96,1-4-256,-1-3-32,-1-4-832,-1-6-256,-5-8-3360,1-5-1407,4-5 3135,-5-5 1504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62 15360,'-16'-38'5695,"22"33"-4415,-6-7 416,3 12-160,0-3-1056,6 0-224,0 3-2880,3 0-1184,3 0 1888,3 3 960,6 4 800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77 8704,'0'-3'518,"-1"-1"0,1 1 0,-1-1 1,0 1-1,0 0 0,0-1 0,-1 1 0,1 0 1,0 0-1,-1 0 0,0 0 0,1 1 0,-1-1 1,0 0-1,0 1 0,0 0 0,0 0 0,-1 0 1,1 0-1,0 0 0,-1 0 0,1 1 0,-1 0 1,0-1-519,-3-1 282,0 1 0,0 0 0,0 0 0,-1 1 0,1 0 0,0 1 0,-1 0 1,1 0-1,0 0 0,0 1 0,-1 1 0,1-1 0,0 2 0,-5 1-282,6-1 81,0-1 0,0 2 0,0-1-1,0 1 1,0-1 0,1 2 0,0-1-1,-1 1 1,1 0 0,0 0 0,1 0-1,-1 1 1,1 0 0,0 0 0,0 0-1,0 0 1,0 3-81,1-5 5,1 0-1,0 0 1,0 0-1,0 1 1,1-1-1,-1 0 1,1 1-5,0-3 4,0 0 0,0 0 0,0 0 0,0 0 0,0 0 0,0 0 0,1 1 1,-1-1-1,0 0 0,1 0 0,0-1 0,-1 1 0,1 0 0,0 0 0,-1 0 0,1 0 1,1 0-5,1 2 19,0 0 0,0-1 0,1 0 1,-1 0-1,1 0 0,0 0 1,-1-1-1,1 0 0,2 1-19,5 2 58,-1-1-1,1-1 1,0 0-58,-4-1 55,0-1 0,0-1 1,0 1-1,0-2 0,0 1 0,0-1 0,0-1 0,-1 1 0,3-2-55,-6 2-98,0-1 0,0 1 0,0-1 0,0 0 0,0 0 0,0 0-1,0 0 1,-1-1 0,1 1 0,-1-1 0,1 0 0,-1 0 0,0 0-1,1 0 1,-1-1 0,-1 1 0,1-1 0,0 0 0,-1 0 0,1-2 98,-1 3-921,-1 0 0,1 0 0,-1 0 0,0 0 0,0 0 0,0-1 0,0 1 0,0 0 0,-1 0 0,1 0 921,-2-12-4550,5 8 3201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35:5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25 11776,'-3'-1'1427,"-14"-12"3882,10 5 360,7 8-5572,-1 0 1,1 0 0,0-1-1,0 1 1,0 0-1,-1 0 1,1 0 0,0-1-1,0 1 1,-1 0 0,1 0-1,0 0 1,0 0 0,-1 0-1,1 0 1,0 0-1,0 0 1,-1 0 0,1 0-1,0 0 1,-1 0 0,1 0-1,0 0 1,0 0 0,-1 0-1,1 0 1,0 0-1,0 0 1,-1 1-98,-6 7 767,-4 17-864,11-24 233,-2 4-106,1-1 0,-1 1 0,1-1 0,0 1 0,0 0 0,0 0 0,1-1 0,0 1 0,-1 0 0,1 0 0,0 0 0,1 3-30,-1-6 4,0 0-1,1 0 0,-1 0 0,1 0 1,-1 0-1,1 0 0,-1 0 0,1-1 0,0 1 1,0 0-1,-1-1 0,1 1 0,0-1 1,0 1-1,0-1 0,0 0 0,1 1 1,-1-1-1,0 0 0,0 0 0,0 0 1,1 0-1,-1 0 0,1-1 0,-1 1 0,0 0 1,1-1-1,-1 0 0,1 1 0,-1-1 1,1 0-1,0 0-3,9 0 19,0-1 1,0 0 0,0-1-1,0-1 1,0-1 0,4-1-20,-2 0 6,0 1 1,0 0-1,0 2 1,10-1-7,-22 3 19,1 1 0,-1-1 0,0 0 0,0 0 0,1 1 0,-1 0 0,0-1 0,0 1 0,1 0-1,-1-1 1,0 1 0,0 0 0,0 0 0,0 0 0,0 1 0,0-1 0,0 0 0,0 0 0,0 1 0,-1-1 0,1 1-19,3 5-107,-1 1 0,0 0 0,0-1 0,0 2 107,5 15-3933,-8-23 3565,1 0 125,-1-1 0,0 1 0,1 0 0,-1-1 0,0 1 0,0 0 1,0 0-1,1-1 0,-1 1 0,0 0 0,0 0 0,0-1 0,0 1 0,0 0 0,0 0 0,0-1 0,0 1 0,0 0 243,-3 9-971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1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363 513 7040,'-11'17'7769,"9"-14"-6984,0 0-1,0 0 0,0 0 0,0-1 0,0 1 0,0 0 0,-1-1-784,-8 7 624,0-1 0,0-1 1,-1 0-1,1 0 0,-2-1 0,1-1 0,-1 0 1,-1 0-625,1-1 131,0-1 0,-1 0 1,1 0-1,0-2 1,-1 0-1,1 0 0,-1-1 1,1-1-1,-1 0 1,1-1-1,-1 0 1,-9-4-132,21 5-5,-1 1 1,1-1 0,-1 0 0,1 0 0,0-1 0,-1 1 0,1 0 0,0-1 0,0 1 0,0-1 0,0 0 0,0 0 0,0 0 0,1 0 0,-1 0 0,1 0 0,-1 0 0,0-2 4,1 2-14,1 0 0,-1 0 0,1 0 0,-1-1 0,1 1-1,0 0 1,0 0 0,0 0 0,0-1 0,0 1 0,1 0 0,-1 0 0,0 0 0,1-1 0,0 1 0,0 0 0,-1 0 0,1 0 0,0 0 0,1 0 0,0-1 14,2-3-72,0 1 0,0-1 1,1 1-1,0-1 1,0 2-1,1-1 0,-1 0 1,1 1-1,0 0 1,0 0-1,0 1 0,3-1 72,-5 2-149,0 0-1,0 1 0,1-1 0,-1 1 0,1 0 0,-1 0 0,1 0 0,0 1 1,-1 0-1,1 0 0,-1 0 0,1 0 0,0 1 0,-1 0 0,1-1 1,-1 2-1,1-1 0,-1 1 0,3 1 150,5 3-676,-2 2 0,1 0 0,-1 0 0,6 6 676,13 11-757,-28-24 763,-1-1 0,1 0 0,-1 1 0,1-1 0,-1 0 0,1 1 0,-1-1 1,1 0-1,-1 0 0,1 0 0,-1 1 0,1-1 0,-1 0 0,1 0 0,-1 0 0,1 0 1,-1 0-1,1 0 0,-1 0 0,1 0 0,0 0 0,-1 0 0,1 0 0,-1 0 0,1-1 0,-1 1 1,1 0-1,-1 0 0,1-1 0,-1 1 0,1 0 0,-1 0 0,1-1 0,-1 1 0,0-1 1,1 1-1,-1 0 0,1-1 0,-1 1 0,0-1 0,1 1-6,0-2 83,0 0-1,0 0 1,0 0 0,0 0 0,-1 0-1,1 0 1,0 0 0,-1-1-1,0 1 1,1-1-83,-1-15 611,0-1-1,0 0 1,-4-14-611,0-13 456,-8-216 605,9 230-1053,-2-53 118,5 85-148,0 0 0,0 0 0,0-1 0,0 1 1,0 0-1,0 0 0,0 0 0,0 0 0,0 0 1,0 0-1,0 0 0,0 0 0,0 0 0,0 0 1,0 0-1,0 0 0,1-1 0,-1 1 0,0 0 0,0 0 1,0 0-1,0 0 0,0 0 0,0 0 0,0 0 1,0 0-1,0 0 0,0 0 0,0 0 0,0 0 1,0 0-1,0 0 0,1 0 0,-1 0 0,0 0 1,0 0-1,0 0 0,0 0 0,0 0 0,0 0 1,0 0-1,0 0 0,0 0 0,0 0 0,0 0 1,1 0-1,-1 0 0,0 0 0,0 0 0,0 0 0,0 0 1,0 0-1,0 0 0,0 0 0,0 0 22,8 5-1262,12 14-743,-9-10 1613,16 15-211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2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398 197 6784,'1'0'161,"-1"0"0,0-1 1,0 1-1,0 0 0,0 0 1,0-1-1,0 1 0,0 0 1,0-1-1,0 1 0,0 0 1,0-1-1,0 1 0,0 0 0,0 0 1,0-1-1,0 1 0,0 0 1,0-1-1,0 1 0,0 0 1,0 0-1,-1-1 0,1 1 1,0 0-1,0 0 0,0-1 1,0 1-1,-1 0 0,1 0 0,0 0 1,0-1-1,0 1 0,-1 0-161,-12-3 4417,-24 6 494,26-2-4657,-34 3 1263,0-3-1,-10-1-1516,39-1 216,0-1 0,0 0 1,0-1-1,0-1 0,1 0 0,-1-1 0,1-1 1,-1 0-217,13 4 17,-1 0 0,1 0 0,0 0 1,-1 0-1,1-1 0,0 0 0,0 1 1,1-1-1,-1 0 0,1 0 0,-1 0 1,1-1-1,-1 0-17,2 2-7,0-1 0,0 1 1,0 0-1,1 0 0,-1 0 0,1-1 1,-1 1-1,1 0 0,0-1 0,0 1 1,0 0-1,0-1 0,0 1 1,0 0-1,1-1 0,-1 1 0,1 0 1,0 0-1,0-1 0,-1 1 0,1 0 1,1 0-1,-1 0 7,2-3-40,1 1 0,-1-1 1,1 1-1,0 0 0,0 1 1,0-1-1,0 1 0,1 0 0,-1 0 1,1 0-1,1 0 40,6-3-374,0 0 1,1 2 0,-1-1-1,2 1 374,-14 4-3,0 0 0,0 0-1,0 0 1,0 0 0,0 1 0,0-1-1,0 0 1,0 0 0,0 0 0,0 0-1,0 0 1,0 0 0,0 0 0,0 0-1,0 0 1,0 0 0,0 0 0,0 0-1,0 0 1,0 0 0,0 0 0,0 0-1,0 0 1,0 1 0,0-1 0,0 0-1,0 0 1,0 0 0,0 0 0,0 0-1,0 0 1,0 0 0,0 0 0,0 0-1,0 0 1,0 0 0,0 0 0,0 0-1,0 0 1,1 0 0,-1 0 0,0 0-1,0 0 1,0 0 0,0 0 0,0 0-1,0 0 1,0 0 0,0 0 0,0 0-1,0 0 1,0 0 0,0 0 0,0 0-1,0 0 1,0 0 0,0 0 0,0 0-1,1 0 1,-1 0 0,0 0 0,0 0-1,0 0 1,0 0 0,0 0 3,-5 7 17,-10 6 135,2-8-48,-1 3-1373,14-8 1115,0 0 0,0 1 0,0-1 0,-1 0 0,1 1 0,0-1 0,0 0 0,0 1 0,0-1 0,0 1 0,0-1 0,0 0 0,0 1 1,0-1-1,0 0 0,0 1 0,0-1 0,0 0 0,1 1 0,-1-1 0,0 0 0,0 1 0,0-1 0,0 0 0,1 1 0,-1-1 0,0 0 0,0 0 0,1 1 1,-1-1-1,0 0 0,0 0 0,1 1 0,-1-1 0,0 0 0,1 0 0,-1 0 0,0 0 0,1 1 0,-1-1 154,18 12-6501,6 4 2240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2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84 139 10240,'-67'-41'4869,"57"28"-2941,3 3 3786,9 13-5618,-1-1 0,0 1 0,0-1-1,0 1 1,-1-1 0,1 1 0,-1 0 0,1-1-1,-1 1 1,0 0 0,0-1 0,0 1-1,0 1-95,1 11 195,1 2-56,7 28-3,-8-41-137,0-1 1,0 0-1,0 0 0,1 0 0,-1 0 1,1 0-1,0 0 0,0 0 0,0 0 1,0-1-1,1 2 1,-1-3 10,-1 0 1,0 0-1,0 0 1,1 0-1,-1 0 1,1 0-1,-1 0 1,0-1-1,1 1 1,0-1-1,-1 1 1,1-1-1,-1 1 0,1-1 1,-1 0-1,1 0 1,0 0-1,-1 0 1,1 0-1,0 0 1,0-1-11,1 1 14,0-1 0,0 0 0,-1-1 0,1 1 0,0-1 0,-1 1 0,1-1 1,-1 0-1,1 0 0,-1 0 0,1 0-14,6-8 38,-1 0 0,1-1 1,-2 1-1,6-12-38,14-30-164,-20 37 33,0 0 0,1 1 0,0 0 0,6-7 131,-13 21-3,-1 0-1,0 0 1,0 0 0,0 0 0,0 0-1,0 0 1,0 0 0,0 0-1,0 0 1,0 0 0,0-1 0,0 1-1,0 0 1,0 0 0,0 0-1,0 0 1,0 0 0,0 0 0,0 0-1,0 0 1,0 0 0,0 0 0,0 0-1,0 0 1,1 0 0,-1 0-1,0 0 1,0 0 0,0 0 0,0 0-1,0 0 1,0 0 0,0 0-1,0 0 1,0 0 0,0 0 0,0 0-1,1 0 1,-1 0 0,0 0-1,0 0 1,0 0 0,0 0 0,0 0-1,0 0 1,0 0 0,0 0 0,0 0-1,0 0 1,0 0 0,0 0-1,0 0 1,1 0 0,-1 0 0,0 0-1,0 0 1,0 0 0,0 0-1,0 1 4,0 6-145,-2 15-37,1-19 159,-1 12 49,-5 41 21,7-51-63,-1 1 0,2-1 0,-1 1 1,0-1-1,1 0 0,0 1 0,0-1 1,3 5 15,-4-10 11,0 1 1,0 0 0,1 0 0,-1-1-1,1 1 1,-1 0 0,0-1 0,1 1-1,-1 0 1,1-1 0,0 1 0,-1-1-1,1 1 1,-1-1 0,1 1 0,0-1-1,0 1 1,-1-1 0,1 0 0,0 1 0,-1-1-1,1 0 1,0 0 0,0 1 0,0-1-1,-1 0 1,2 0-12,0 0 27,0-1 0,0 1 0,0 0 0,0-1 0,0 0 0,0 1 0,0-1 0,-1 0 0,1 0 0,0 0 0,0 0-27,6-5 104,-1 1-1,0-1 1,-1 0 0,5-4-104,11-16 164,10-17-164,-15 21 27,1 0 1,8-8-28,-25 29-5,0 0 0,0 0 0,0 1 1,-1-1-1,1 0 0,0 1 0,0-1 1,0 1-1,0-1 0,0 1 0,0-1 1,0 1-1,0 0 0,0-1 0,1 1 5,-1 0 1,-1 0 0,1 1 0,-1-1-1,1 0 1,0 0 0,-1 1 0,1-1-1,-1 0 1,1 1 0,0-1 0,-1 1-1,1-1 1,-1 1 0,1-1 0,-1 1-1,0-1 1,1 1 0,-1-1 0,0 1-1,1 0 1,-1-1 0,0 1 0,0 0-1,1-1 1,-1 1 0,0 0 0,0-1-1,0 1 1,0 0 0,0-1 0,0 1-1,6 80 144,-4-64-166,2-1 0,0 1 1,2 3 21,-4-14-9,0-1 0,0 1 0,1-1 0,0 1 0,0-1 0,0 0 0,0 0 0,1-1 0,0 1 0,2 1 9,10 4-1300,-13-9 339,1 0 1,-1-1-1,1 1 1,0-1-1,-1 0 0,1 1 1,-1-2-1,1 1 1,0 0-1,-1-1 1,2 0 960,21-5-1568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3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15 14976,'-27'0'4901,"16"2"-2843,8-1-1758,-1 1-1,1 0 1,-1 0 0,1 0-1,0 0 1,-1 1-1,1-1 1,0 1-1,1 0 1,-1 0-1,0 0 1,1 0-1,0 0 1,0 1 0,0-1-1,0 1 1,0-1-1,1 1-299,0-1 9,0 0 0,0 0-1,0 0 1,1 0 0,-1 0-1,1 0 1,0 0 0,0 0-1,0 0 1,0 0 0,0 0-1,1 0 1,0 0 0,-1 0-1,1 0 1,0 0 0,0 0 0,1 0-1,-1 0 1,1-1 0,-1 1-1,1 0 1,0-1 0,0 0-1,0 1 1,0-1 0,0 0-1,1 0 1,0 0-9,0 1 4,1 0 0,0-1 0,0 1 0,1-1 0,-1 0 1,0 0-1,1 0 0,0-1 0,-1 0 0,1 1 0,0-2 0,-1 1 0,1 0 0,0-1 0,0 0 0,-1 0 0,1-1 1,4 0-6,-4 0-1,1-1-1,0 0 1,0 0-1,0 0 1,-1-1-1,0 0 1,1 0-1,-1 0 1,0-1-1,0 1 1,-1-1-1,1-1 1,-1 1-1,0 0 1,0-1-1,0 0 1,-1 0-1,0 0 1,0-1-1,0 1 1,1-4 2,3-20-3640,-6 24 2171,-1-1 1,0 1 0,-1 0-1,1 0 1,-1 0 1468,-2-10-7232,3 0 2550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3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3 9728,'-25'0'3680,"17"-3"-2848,1 3 1663,7 0 513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4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11 9856,'-6'-10'3461,"5"9"-335,4 7 3556,0 3-6532,0 0 0,0 0 0,-1 1-1,0-1 1,0 6-150,3 11 51,2 5-138,5 13 87,-9-33-544,2 1 0,-1-1 1,1 0-1,1-1 0,2 4 544,-7-13-253,-1 0-1,1-1 0,-1 1 0,1 0 1,-1-1-1,1 1 0,-1 0 1,1-1-1,0 1 0,-1-1 0,1 1 1,0-1-1,-1 0 0,1 1 0,0-1 254,0 0-126,-1 0-1,0 0 1,1 0-1,-1 0 0,1 0 1,-1 0-1,1 0 0,-1 0 1,1 0-1,-1-1 0,0 1 1,1 0-1,-1 0 1,1 0-1,-1-1 0,0 1 1,1 0-1,-1-1 0,0 1 1,1 0-1,-1-1 0,0 1 1,0 0-1,1-1 1,-1 1-1,0-1 127,5-7-965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3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22975,'19'-3'1856,"9"-5"-1024,8 1-416,8-1-96,1 5-192,-9-4 0,1 4-576,-13-1-224,-4 1-2720,-5 3-1184,6 3 2337,-2 8 1119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4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12 9856,'-2'-1'520,"-1"-1"1,1 1 0,0-1 0,-1 1-1,0 0 1,1 0 0,-1 1-1,0-1 1,1 0 0,-1 1-1,0 0 1,0 0 0,1 0 0,-1 0-1,0 0 1,0 0 0,1 0-1,-1 1 1,0 0 0,0-1-1,1 1 1,-1 0-521,-7 3 654,0 0 0,0 1 0,0 0 0,1 0 0,-1 1-654,0 1 398,-1 1 1,1 0 0,-7 7-399,14-12 86,-1 1 1,1 0-1,-1 0 0,1 0 0,1 0 0,-1 0 1,0 1-1,1-1 0,0 1 0,-1 4-86,2-8 5,1 1 0,0-1 0,0 0 0,0 0 1,-1 1-1,2-1 0,-1 0 0,0 1 0,0-1 0,0 0 0,0 0 0,1 1 0,-1-1 0,1 0 0,-1 0 0,1 0 0,-1 0 0,1 1 0,0-1 0,0 0-5,1 2 9,0-1-1,0 0 0,0-1 0,0 1 0,1 0 1,-1 0-1,1-1 0,-1 0 0,2 1-8,5 2 0,0-1 1,1 0-1,-1 0 0,1-1 0,2 0 0,29 2-260,26-4-5537,-50 0 4153,6 0 1121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4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21 210 11520,'-14'-11'3733,"14"11"-3657,0 0 0,0 0 0,0 0 0,0 0-1,0 0 1,1 0 0,-1 0 0,0 0 0,0 0 0,0-1 0,0 1 0,0 0 0,0 0 0,0 0 0,0 0-1,0 0 1,0 0 0,0 0 0,0 0 0,0 0 0,0 0 0,0 0 0,0 0 0,0 0 0,0-1 0,1 1-1,-1 0 1,0 0 0,0 0 0,0 0 0,0 0 0,0 0 0,0 0 0,0 0 0,-1 0 0,1 0 0,0-1-1,0 1 1,0 0 0,0 0 0,0 0 0,0 0 0,0 0 0,0 0 0,0 0 0,0 0 0,0 0 0,0 0-1,0 0 1,0 0 0,0-1 0,0 1 0,0 0 0,0 0 0,0 0 0,-1 0 0,1 0 0,0 0 0,0 0-1,0 0 1,0 0-76,8 1 2604,-7-1-2430,42 12 2588,-31-10-2631,0 0 0,0-1 0,0-1 0,0 0 0,0 0 0,0-1 1,6-1-132,-18 2 9,0 0 0,0 0 1,0 0-1,1 0 1,-1 0-1,0 0 1,0-1-1,1 1 0,-1 0 1,0 0-1,0 0 1,0 0-1,1 0 1,-1 0-1,0 0 1,0 0-1,0 0 0,1-1 1,-1 1-1,0 0 1,0 0-1,0 0 1,0 0-1,0 0 0,1-1 1,-1 1-1,0 0 1,0 0-1,0 0 1,0-1-1,0 1 0,0 0 1,0 0-1,0 0 1,0-1-1,0 1 1,0 0-1,0 0 1,0-1-10,-6-7 201,-12-6-126,17 14-79,-36-23 68,3 2-102,-15-13 38,47 33-3,1 0 0,-1-1 0,1 1-1,-1 0 1,1-1 0,0 1 0,-1 0 0,1-1-1,0 0 1,0 1 0,0-1 0,0 0 0,1 1-1,-1-1 1,0 0 0,1 0 0,-1 0 0,1 1-1,0-1 1,-1-2 3,2 2-3,-1-1-1,1 1 1,-1 0-1,1 0 0,0 0 1,0-1-1,0 1 1,0 0-1,0 0 1,0 1-1,0-1 1,1 0-1,-1 0 0,1 0 1,-1 1-1,1-1 1,0 1-1,1-1 4,2-2-510,0 0 0,0 1-1,0 0 1,1 0 0,-1 1-1,1-1 1,0 1 0,0 0 0,0 1-1,0-1 1,0 1 0,0 0-1,0 1 1,0 0 0,0 0 0,0 0-1,1 0 1,-1 1 0,0 0-1,0 1 1,0-1 0,1 1 510,13 11-1285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4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44 573 11392,'-8'-7'9967,"2"-6"-6050,0-17-3311,5 25-201,-9-57 102,3-1 0,2-30-507,4 63-6,3 0 1,0 1 0,2-1-1,1 1 1,1 0-1,5-12 6,-9 36-1,0 0 0,0 0 0,0 0-1,1 0 1,-1 0 0,1 1-1,0-1 1,1 1 0,-1 0-1,1 0 1,0 0 0,0 0-1,0 0 1,2 0 1,-3 2-104,1 0 0,-1 0 0,0 1-1,1-1 1,-1 1 0,1 0 0,-1 0 0,1 0 0,0 0 0,0 1-1,-1-1 1,1 1 0,0 0 0,-1 0 0,1 1 0,0-1 0,0 1-1,-1 0 1,1-1 0,1 2 104,-2-1-454,-1 0-1,1 0 1,-1 0-1,1 1 1,-1-1-1,0 1 1,1-1-1,-1 1 0,0 0 1,0 0-1,0 0 1,-1 0-1,1 0 1,0 1-1,0 0 455,2 4-1024,-1-1-1,0 1 0,-1 0 1,0-1-1,1 6 1025,2 20-1642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5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12928,'-24'0'4831,"24"0"-3775,9 3 512,-9-3-96,12 4-544,-5-1-64,17 2-448,-3-2-96,24-3-192,-14 0-512,13 0-160,-8 0-6048,6-3-2751,-11-2 4703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5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51 243 6784,'-13'0'1895,"5"0"6039,18 8-3476,-6-7-4240,1 1-1,-1-1 0,0 0 0,0-1 1,1 1-1,-1-1 0,1 0 0,-1 0 1,1 0-1,-1 0 0,3-1-217,5-2 387,0 1 1,0-1-1,7-4-387,-17 6 37,0 1-1,0-1 1,0 0-1,0 0 1,0 0-1,0 0 0,0-1 1,-1 1-1,1-1 1,0 1-1,-1-1 1,1 0-37,-1 1 7,-1 0 1,1 0-1,-1 0 1,0 0-1,1 0 1,-1 0-1,0 1 1,0-1-1,0 0 1,0 0-1,0 0 1,0 0-1,0 0 1,0 0-1,0 0 1,0 0-1,0 0 1,-1 0-1,1 0 1,0 0-1,-1 0 1,1 0-1,-1 0 1,1 1-1,-1-1 1,1 0-1,-1 0 1,0 1-1,1-1 1,-1 0-1,0 1 1,0-1-8,-7-7 3,-1 0 0,1 1 0,-2 0 0,1 1 0,-1 0 0,0 0 0,-7-2-3,4 2 85,-1-2 1,1 0-1,0-1 0,-2-2-85,13 10 28,1-1 0,-1 1 0,1-1 0,-1 1 0,1-1 0,0 0 0,-1 0 1,1 1-1,0-1 0,0 0 0,1 0 0,-1 0 0,0 0 0,1 0 0,-1-2-28,1 3 6,0-1 0,0 1 1,0 0-1,0-1 0,0 1 0,0-1 1,0 1-1,1-1 0,-1 1 0,1 0 1,-1-1-1,1 1 0,0 0 0,-1 0 1,1-1-1,0 1 0,0 0 0,0 0 1,0 0-1,0 0 0,0 0 0,0 0 1,0 0-1,1 0-6,4-4-128,1 1 0,0 0 1,1 0-1,-1 1 0,6-2 128,-6 2-967,1 1 0,-1 0-1,1 0 1,0 1 0,0 0 0,0 1 0,-1 0-1,1 0 1,7 1 967,13 5-1242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6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58 9984,'-6'-2'1781,"-1"1"0,0-1 1,1 0-1,-2-1-1781,7 2 2741,1 1 267,4-3-1733,4-2-706,2 1 1,-1-1 0,0 2-1,1-1 1,9-1-570,51-8 202,-50 11-780,0 0 0,0 1 0,5 2 578,-2 0-4412,1 2 1,-1 1-1,0 0 0,10 5 4412,6 1-2106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6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18 118 13952,'-14'-19'4591,"13"18"-4391,1 0-1,-1-1 1,1 1 0,-1-1-1,1 1 1,0-1-1,0 1 1,-1 0-1,1-1 1,0 1-1,0-1 1,0 1-1,1-1 1,-1 1-1,0-1 1,0 1-1,1 0 1,-1-1-1,1 1 1,-1-1-1,1 1 1,0 0-1,0 0 1,-1-1-1,1 1 1,0 0-1,0 0 1,0 0-1,0 0 1,1 0-200,3-5 294,0 1 0,0 1 0,0-1 0,1 1 0,2-1-294,-1 1 53,0 0 1,1 0-1,-1 1 0,1 0 0,0 0 0,0 1 1,0 0-1,0 1 0,5-1-53,-8 2 14,0-1 0,0 1-1,0 0 1,0 1 0,0-1 0,0 1-1,0 0 1,0 0 0,0 1-1,0-1 1,-1 1 0,1 0 0,0 0-1,-1 1 1,0 0 0,1-1-14,-3 0 22,0 1 0,0-1-1,0 0 1,0 0 0,0 1 0,-1-1 0,1 1 0,-1 0 0,0-1 0,1 1 0,-1 0-1,0 0 1,-1 0 0,1-1 0,0 1 0,-1 0 0,0 0 0,0 0 0,0 0-1,0 0 1,0 0 0,0 0 0,-1 0 0,1 0 0,-1 0 0,0 0-22,-3 11 56,-1 0 1,0 0 0,-1 0 0,-4 7-57,9-18-2,-28 48 92,20-36-100,1 0 0,0 0 0,0 0 1,2 1-1,0 0 0,1 1 1,0 1 9,5-16-5,0-1 1,-1 1 0,1-1-1,0 1 1,0 0-1,0-1 1,1 1-1,-1-1 1,0 1 0,0-1-1,1 1 1,-1-1-1,1 1 1,0-1-1,-1 0 1,1 1 0,0-1-1,0 0 1,0 1-1,0-1 1,0 0 4,1 1-4,0 0 0,0-1 0,0 1 0,1 0 0,-1-1 0,1 0 0,-1 0 0,1 0 1,-1 0-1,1 0 0,1 0 4,8 2-40,0-2 0,1 1 0,-1-1 0,12-1 40,-18 0-45,32-1-221,-15 0-2628,0 1 1,0 1-1,0 2 1,5 1 2893,-4 4-1349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6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126 481 13312,'0'0'123,"-30"-24"4977,8 5 3655,10 8-8197,0-1 1,1 0 0,0 0-1,-7-12-558,17 23-23,0-1 0,0 0 0,0 0-1,0 0 1,0 0 0,0 0-1,0 0 1,1 0 0,-1 0 0,1-1-1,0 1 1,-1 0 0,1 0-1,0 0 1,1-1 23,-1 1-79,0 1-1,1-1 1,-1 1 0,1-1-1,0 1 1,-1 0-1,1-1 1,0 1 0,0 0-1,0-1 1,0 1-1,0 0 1,0 0 0,0 0-1,0 0 1,0 0-1,1 0 1,-1 0 0,0 0-1,1 1 1,-1-1-1,2 0 80,0 0-426,1 0 0,-1 0 0,1 0 0,-1 1 0,1-1 0,-1 1 0,1 0 0,0 0 0,-1 0 0,1 0 426,41 7-4694,-23-3 3814,-12-2 1111,0-1 1,0 0-1,0-1 0,1 0 0,-1 0 1,10-3-232,-18 3 211,1-1 0,-1 0 0,1 1 0,-1-1 0,1 0 0,-1 0 0,0-1 0,1 1 1,-1 0-1,0-1 0,0 1 0,0-1 0,0 0 0,0 0 0,0 0 0,0 0 0,-1 0 0,1 0 0,-1 0 0,0 0 1,1-1-1,-1 1 0,0-1 0,0 1 0,0-1 0,-1 1 0,1-1 0,-1 1 0,1-2-211,0-8 364,0 1-1,-1-1 1,-1 0-1,0 1 1,-1-10-364,-16-58 817,9 45-2465,0-16 1648,8 50-79,1-1 0,0 0 0,0 1 1,0-1-1,0 1 0,0-1 0,0 1 0,0-1 0,0 0 1,0 1-1,0-1 0,0 1 0,0-1 0,0 1 0,1-1 1,-1 0-1,0 1 0,0-1 0,1 1 0,-1-1 0,0 1 1,1-1-1,-1 1 0,0 0 0,1-1 0,-1 1 1,1-1-1,-1 1 0,0 0 0,1-1 0,-1 1 0,1 0 1,-1 0-1,1-1 0,0 1 0,-1 0 0,1 0 0,-1 0 1,1-1-1,-1 1 0,1 0 79,15 2-683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8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8 11776,'-12'-8'4480,"16"13"-3489,-4 1 641,0 1 96,0 3-480,0 8-64,0 0-480,0 4-128,0-4-384,3 3-128,2-3-832,2 0-384,6-4-1728,-1-6-703,5-13 1855,2-5 896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4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18 8704,'-4'-3'1253,"-10"-7"701,13 9-1633,1 1-1,-1-1 1,0 1-1,1 0 1,-1-1-1,0 1 1,1 0-1,-1-1 1,0 1-1,1 0 1,-1 0-1,0 0 0,1 0 1,-1 0-1,0 0 1,0 0-1,0 0-320,1 0 169,0 0-1,-1 1 0,1-1 0,0 0 0,0 1 0,-1-1 0,1 0 0,0 1 1,0-1-1,0 1 0,-1-1 0,1 0 0,0 1 0,0-1 0,0 1 0,0-1 1,0 1-1,0-1 0,0 1 0,0-1 0,0 0 0,0 1 0,0-1 0,0 1 1,0-1-1,0 1-168,4 12 1207,-2-8-1119,1-2 1,0 1-1,-1 0 1,1-1-1,1 1 1,-1-1-1,0 0 1,1 0-1,0 0 1,-1 0-1,1-1 1,0 0-1,0 0 1,1 1-89,10 3 273,0 0 0,0-1 1,6 1-274,-11-3 144,0-1 1,0 0 0,0-1 0,0 0 0,6-1-145,-11 0 38,-1-1-1,1 1 1,-1-1 0,1 0 0,-1 0 0,0 0 0,1-1-1,-1 1 1,0-1 0,0 0 0,0-1 0,0 1 0,1-2-38,-3 2 9,0 0 1,-1 0 0,1 0 0,-1 0 0,1 0 0,-1 0 0,0-1 0,0 1 0,0 0 0,0-1 0,0 1 0,-1-1 0,1 1 0,-1-1-10,2-5-24,-1 0 1,-1 1 0,1-6 23,-1 13-4,0-1 1,0 1 0,0 0-1,0 0 1,0 0-1,0 0 1,0 0 0,0 0-1,0 0 1,0 0-1,0-1 1,0 1 0,0 0-1,0 0 1,0 0-1,0 0 1,0 0 0,0 0-1,0 0 1,0-1-1,0 1 1,0 0-1,0 0 1,0 0 0,0 0-1,0 0 1,0 0-1,0 0 1,0 0 0,0-1-1,0 1 1,-1 0-1,1 0 1,0 0 0,0 0-1,0 0 1,0 0-1,0 0 1,0 0 0,0 0-1,0 0 1,0 0-1,0 0 1,-1 0 0,1 0-1,0 0 1,0 0-1,0 0 1,0 0-1,0 0 1,0 0 0,0 0 3,0 0-7,0 1 1,0 0-1,0-1 1,0 1-1,0-1 1,0 1-1,0 0 1,1-1-1,-1 1 0,0-1 1,0 1-1,1 0 1,-1-1-1,0 1 1,1-1-1,-1 1 1,1-1 6,12 18-49,-4-7 9,-1 0 1,5 10 39,3 14-389,0 1-1,-1 5 390,-14-38-365,0 0 0,0-1 0,1 1 0,-1 0 0,0-1 0,1 1 0,0-1 0,0 1 0,0-1 0,0 1 365,-1-2-497,0-1 0,0 1 0,1 0 1,-1 0-1,0-1 0,0 1 0,1-1 0,-1 1 1,0-1-1,0 0 0,1 0 0,-1 1 0,1-1 1,-1 0-1,0 0 0,1 0 0,-1 0 0,0 0 1,1-1-1,-1 1 0,0 0 0,1-1 0,-1 1 497,15-5-3354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8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12 9472,'0'-12'3584,"-4"17"-2784,-8 8 1280,7 2 319,-2 6-607,-2 12-160,6-1-832,3-1-256,3 2-320,9-5-160,1-5-32,2-10-1888,6-6-736,7-2 1312,5-2 640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9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46 211 10368,'-23'3'3631,"22"-3"-3326,0 0-1,0 1 0,0-1 0,-1-1 1,1 1-1,0 0 0,0 0 1,0 0-1,0-1 0,0 1 1,0 0-1,0-1 0,-1 1 1,1-1-1,0 1 0,0-1 0,0 0 1,0 0-305,1 1 206,0 0 0,0-1-1,-1 1 1,1-1 0,0 1 0,0-1 0,0 1 0,0-1 0,0 1 0,-1-1 0,1 1-1,0-1 1,0 1 0,0 0 0,0-1 0,0 1 0,1-1 0,-1 0-206,6-14 1066,-3 10-628,2-7-384,1 1 0,0 0-1,1 0 1,0 0-1,1 1 1,0 0 0,0 1-1,1-1 1,0 2 0,1-1-1,-1 1 1,2 1 0,-1 0-1,1 0 1,0 1 0,1 1-1,6-3-53,-7 4 0,0 0 0,1 1 0,-1 0 0,1 1 0,5 0 0,-16 2-3,1 0 0,-1-1 0,1 1 0,-1 0 0,1 0 1,-1 1-1,1-1 0,0 0 0,-1 0 0,1 1 0,-1-1 0,0 1 0,1-1 0,-1 1 0,1 0 0,-1-1 0,0 1 0,1 0 3,-1 0-5,-1 0-1,1 0 0,-1 0 1,1 0-1,-1 0 1,0 0-1,1 0 1,-1 0-1,0 0 1,0 0-1,0 0 1,0 0-1,0 0 0,0 0 1,0 0-1,0 0 1,0 0-1,0 0 1,0 0-1,-1 0 1,1 0-1,0 0 1,-1 0-1,1 0 0,-1 0 1,0 0 5,-8 18-55,0-1 0,-2-1-1,-3 3 56,2-1-58,0 0-1,-6 14 59,17-31-9,0 0 0,1 0 0,-1 0 0,0 0 0,1 0 0,-1 0 0,1 0-1,0 0 1,0 0 0,-1 0 0,1 0 0,1 1 0,-1-1 0,0 0 0,0 0 0,1 0 0,-1 0 0,1 0-1,0 0 1,0 0 0,-1 0 0,1-1 0,0 1 0,1 0 0,-1 0 0,0-1 0,0 1 0,2 1 9,4 3-26,0-1 0,0 0 1,0 0-1,1 0 1,-1-1-1,4 1 26,6 3-56,-7-3 60,-1 1 0,0-1 0,1 2-1,-2-1 1,1 1 0,-1 0 0,7 8-4,-15-14 14,1 0-1,0 0 1,-1 0-1,1 1 1,-1-1 0,0 0-1,1 0 1,-1 1-1,0-1 1,0 0 0,1 1-1,-1-1 1,0 0-1,0 1 1,-1-1 0,1 0-1,0 1 1,0-1-1,-1 0 1,1 0 0,0 1-1,-1-1 1,0 0-1,1 0 1,-1 0 0,0 0-1,1 1 1,-1-1-1,0 0 1,0 0 0,0 0-1,0 0-13,-3 2 113,0 1-1,0-1 0,0 0 0,0 0 1,0 0-1,-1 0 0,-3 1-112,-16 6 470,-1-2-1,0 0 1,-2-1-470,13-4 68,6 0-456,10-4-1127,25-4-2427,8 3 2044,8 1 884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46:19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155 514 16384,'-41'0'5949,"33"0"-5213,0 1 1,-1-2-1,1 1 1,0-1-1,0 0 0,-2-1-736,2 0 468,3 1-307,0 0-1,0 0 1,1-1-1,-1 0 1,-4-2-161,8 4 3,1-1 1,-1 1 0,0-1 0,0 1-1,0-1 1,0 0 0,1 1 0,-1-1-1,0 0 1,1 0 0,-1 1 0,1-1-1,-1 0 1,0 0 0,1 0 0,0 0-1,-1 0 1,1 0 0,0 0 0,-1 0-1,1 0 1,0 0 0,0 0 0,0 0-1,0 0 1,0 0 0,0 0 0,0 0-1,0 0 1,0 0 0,1 0-4,0-4-52,1 0 0,0 0 0,0 0 0,1 1 1,-1-1-1,1 1 0,0 0 0,0 0 0,1 0 0,-1 0 0,1 0 1,0 1-1,0 0 0,0-1 0,0 2 0,0-1 0,1 0 1,-1 1-1,1 0 0,0 0 0,4-1 52,-2 0-272,1 1 1,-1 0-1,1 1 1,0 0-1,0 0 1,-1 0-1,1 1 1,0 0-1,0 1 0,0 0 1,-1 0-1,1 1 1,-1 0-1,3 1 272,2 1-759,0 2-1,-1-1 0,0 1 0,7 6 760,19 18 1013,-37-30-931,1 1 0,-1-1 0,0 0 0,0 1 0,0-1 0,1 0 0,-1 0 0,0 0 0,0 1 1,1-1-1,-1 0 0,0 0 0,0 0 0,1 0 0,-1 1 0,0-1 0,1 0 0,-1 0 0,0 0 0,1 0 0,-1 0 0,0 0 1,1 0-1,-1 0 0,0 0 0,1 0 0,-1 0 0,0 0 0,1 0 0,-1 0 0,0 0 0,1 0 0,-1 0-82,2-11 1321,-6-21-182,4 30-953,-17-86 713,-4 1-1,-25-67-898,36 126-40,-1-5-453,2 13-3901,11 24-2156,5 2 4914,-1 1 691,18 17-953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09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3328,'0'-66'2949,"4"42"8539,-4 24-11426,1 0 0,-1 0-1,0 0 1,0 0 0,0 0 0,0 0 0,0 0 0,0 0 0,0 0 0,0 0-1,0 0 1,0 0 0,0 0 0,1 0 0,-1 0 0,0 0 0,0 0-1,0 0 1,0 0 0,0 0 0,0 0 0,0 0 0,0 0 0,0 0 0,0 0-1,0 0 1,0 0 0,0 0 0,0-1 0,1 1 0,-1 0 0,0 0 0,0 0-1,0 0 1,0 0 0,0 0 0,0 0 0,0 0 0,0 0 0,0 0 0,0 0-1,0 0 1,0 0 0,0-1 0,0 1 0,0 0 0,0 0 0,0 0-1,0 0 1,0 0 0,0 0 0,0 0 0,0 0 0,0 0 0,0 0 0,0 0-1,0 0 1,0-1 0,0 1 0,0 0 0,0 0 0,-1 0 0,1 0 0,0 0-1,0 0 1,0 0 0,0 0 0,0 0 0,0 0-62,4 8 1611,3 15-489,-2 20-508,-1 1 0,-2-1-1,-2 7-613,0 12-92,4 7 92,-2-48-148,2 0 0,0 0-1,0-1 1,2 1 0,3 4 148,7 10-3840,-17-38-1960,2-7 3512,-1 3 1326,0-10-147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0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36 11776,'-49'-35'11183,"49"34"-9711,1 2-1300,1-1-1,-1 0 0,1 1 1,-1-1-1,0 1 0,1-1 1,-1 1-1,0 0 1,1 0-1,-1 0 0,0 0-171,10 5 94,0-2-20,-1-1-1,2 0 1,-1-1 0,0 0 0,0 0 0,4-1-74,25 0 164,6-1-164,-10 0 43,212-9-202,-156 5-1809,-83 3 1228,-4 1-79,0-1 0,0 1-1,-1 0 1,1 0 0,0 1-1,-1 0 1,5 0 819,-8 0-164,0-1 0,-1 1 0,1-1-1,0 1 1,0 0 0,-1-1 0,1 1 0,0 0-1,-1 0 1,1-1 0,-1 1 0,1 0 0,-1 0 0,1 1 164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27 113 8320,'-2'-8'720,"1"0"1,0 0 0,1 0-1,0-1 1,0 1 0,1 0-1,0 0 1,1-6-721,1 4 2689,3-12 3097,-5 20-3824,-4 13-1301,-7 28-407,2 0 1,1 1-1,3 0 0,0 0 0,3 0 1,2 20-255,1-44-15,1 1 0,0-1 0,0 0 0,2-1 0,4 12 15,-8-25 4,0 0 1,0 0-1,0 0 1,0 0 0,0 0-1,0 0 1,0-1-1,1 1 1,-1 0-1,1-1 1,-1 1-1,1-1 1,0 1-1,-1-1 1,1 0-1,0 0 1,0 0-1,0 0 1,0 0-1,0 0 1,0 0-5,1-1 10,-1 0 1,1 0-1,-1 1 1,0-2-1,1 1 0,-1 0 1,1 0-1,-1-1 1,0 1-1,1-1 1,-1 0-1,0 0 0,0 0 1,1 0-1,-1 0 1,0 0-1,0-1 1,1 0-11,24-22 179,-23 19-149,2 0 0,-1 0 1,0 1-1,1-1 0,5-2-30,-10 7 5,-1 0 1,1-1-1,0 1 0,-1 0 0,1 0 1,-1 0-1,1 0 0,0 0 0,-1 0 1,1-1-1,0 2 0,-1-1 0,1 0 1,0 0-1,-1 0 0,1 0 0,0 0 1,-1 0-1,1 1 0,0-1 0,-1 0 1,1 1-1,-1-1 0,1 0 0,-1 1 1,1-1-1,0 1 0,-1-1 0,0 0 1,1 1-1,-1-1 0,1 1 0,-1 0 1,0-1-1,1 1 0,-1-1 0,0 1 1,1 0-6,1 3 59,0 1 1,0 0 0,-1 0-1,2 5-59,-2-5 63,2 4-147,0 2 210,0 0 0,0 0 0,1-1-1,1 1 1,0 0-126,-3-9-210,-1 1 0,1-1 0,-1 0 0,1 1 0,0-1 0,0 0 1,0 0-1,0 0 0,1 0 0,-1-1 0,0 1 0,1-1 0,-1 1 0,1-1 0,-1 0 0,1 0 0,0 0 0,-1 0 0,1 0 0,0-1 0,0 1 0,1-1 210,17 0-1392,3-2 645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376 277 12288,'-6'0'1003,"4"0"-687,1-1 0,-1 1-1,0 0 1,1-1 0,-1 1-1,1 0 1,-1-1 0,1 0-1,-1 1 1,1-1-1,0 0 1,-1 0 0,1 0-1,0 0 1,-1 0-316,-9 4 4722,7-1-4088,-1-1 0,0 1 1,0-1-1,0 0 0,0-1-634,-22 0 474,1-1-1,-1-1 1,0-2-1,-19-5-473,37 7 40,-1-1-1,0 0 1,1-1-1,-1 0 1,1 0-1,0-1 1,1 0 0,-1-1-1,1 0 1,0 0-1,0-1 1,1 0 0,0 0-1,-1-2-39,5 5-21,0-1 0,0 1 1,1 0-1,0-1 0,0 1 0,0-1 0,0 0 0,1 0 0,0 1 0,0-1 0,0 0 1,1 0-1,-1 0 0,1 0 0,1 0 0,-1 0 0,1 0 0,-1 0 0,1 0 1,1 0-1,-1 1 0,1-1 0,-1 0 0,1 1 0,1-1 0,-1 1 0,1 0 1,0-1-1,0 1 0,0 1 0,0-1 0,1 0 0,-1 1 0,1 0 0,2-2 21,-1 2-74,1 0 0,0 1 0,0 0 0,-1 0 0,1 0 0,1 1 0,-1-1 0,0 2 0,0-1 0,2 0 74,-6 1-17,1 0-13,0-1 1,0 1-1,0 0 0,0 0 0,0 0 1,0 0-1,0 0 0,0 1 0,0-1 0,0 1 1,0 0-1,0 0 0,-1 0 0,1 0 1,0 0-1,0 1 0,-1-1 0,1 1 0,-1 0 1,1 0-1,-1 0 0,0 0 0,0 0 1,1 2 29,-2-4 2,-1 1 1,0-1 0,1 1 0,-1 0 0,0-1 0,1 1-1,-1 0 1,0-1 0,0 1 0,0 0 0,0-1 0,0 1-1,0 0 1,1-1 0,-2 1 0,1 0 0,0 0 0,0-1-1,0 1 1,0 0 0,0-1 0,0 1 0,-1 0 0,1-1-1,0 1 1,-1 0-3,0 1 32,-1 0-1,1 0 0,-1 0 1,1 0-1,-1-1 1,0 1-1,0 0 0,-1 0-31,-5 3 182,1 0-1,-1 0 1,0-1-1,-6 2-181,5-2 68,3-3-318,1 1 1,0 1-1,0-1 0,1 1 1,-1-1-1,0 1 0,-1 3 250,2 0-645,9-2 330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0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54 9472,'-41'-3'3520,"25"-1"-2752,-5-3-2048,9 4-1056,1 0-288,-1-2 32,0-2 1472,3 1 608,6-2 416,6 1 96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 7040,'-1'0'136,"1"0"0,-1 0 0,1-1 0,-1 1 0,1 0 0,0-1 0,-1 1-1,1 0 1,-1 0 0,1-1 0,-1 1 0,1-1 0,0 1 0,-1 0 0,1-1 0,0 1 0,-1-1 0,1 1 0,0-1 0,0 1 0,0-1 0,-1 1 0,1-1 0,0 1 0,0-1 0,0 1 0,0-1 0,0 0 0,0 1 0,0-1 0,0 1 0,0-1 0,0 0-136,0-1 1043,0 1 1485,0 1-69,2 0 1260,-1 0-3531,0 0-1,-1 0 1,1 0-1,0 0 1,-1 0-1,1 0 1,0 0-1,-1 0 1,1 0-1,0 0 1,-1 0-1,1 1 1,-1-1 0,1 0-1,0 0 1,-1 1-188,3 2 177,-1 0 0,0 0 1,0 1-1,0-1 1,-1 1-1,1-1 1,-1 1-1,0 0 1,0-1-1,0 4-177,4 42 551,-4-32-407,3 58 244,-2-20-125,7 37-263,-2-50-1150,2 0 1,8 24 1149,-10-49-1253,-6-14 339,0-1 0,1 0 0,0 1 0,-1-1 0,1 0 0,0 0-1,2 1 915,-3-1-523,1-1 0,0 0 0,0 0 0,0 0 0,0 0 0,0 0 0,0 0 0,0 0 0,0-1 0,0 1 0,0-1 0,1 1 0,-1-1 0,0 0 0,0 0-1,0 0 1,2-1 523,21-2-1802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89 218 15232,'-29'7'5695,"29"4"-4415,-7 6 416,7-2-96,-4 0-800,1 3-96,3 0-448,0 0-160,0-1-64,3-3-32,1-2 0,3-6-928,2-9-320,3-8-2912,8-11-1279,-4-14 2815,0-2 1344</inkml:trace>
  <inkml:trace contextRef="#ctx0" brushRef="#br0" timeOffset="1">17 1 13568,'-16'13'5087,"20"-1"-3967,8 1-224,0-5-352,12-1-1440,16 1-480,0-2-3007,-4 1-1217,1-2 2816,-9-2 1440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4.8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5 11520,'-4'-2'1667,"0"0"80,-1 2 3628,8 13-2655,2 8-1882,-1-1-374,1-1-1,1 1 1,7 14-464,-11-30 11,-1 0 0,1 0 0,1 0 0,-1 0 0,0 0 0,1-1 0,0 1 0,0-1 0,0 1 0,0-1-1,1 0 1,-1-1 0,1 1 0,-1-1 0,1 1 0,0-1 0,0 0 0,0 0 0,1-1-11,0 0 11,0 0 0,1 0 0,-1 0 0,1-1 0,0 0 0,-1 0 0,1-1-1,-1 0 1,1 0 0,-1 0 0,0 0 0,1-1 0,4-2-11,0 0-576,-1-1 1,0 0-1,0-1 576,24-18-6271,-23 18 4197,-6 2 1034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11392,'0'0'263,"0"0"1,-1 0 0,1 1 0,0-1 0,0 0 0,-1 1-1,1-1 1,0 0 0,0 1 0,0-1 0,-1 0 0,1 1-1,0-1 1,0 0 0,0 1 0,0-1 0,0 1 0,0-1-1,0 0 1,0 1 0,0-1 0,0 1 0,0-1-1,0 1-263,0 14 3502,0-11-2189,-1 26 1130,0-19-2087,1 0 0,0-1 0,1 1 0,0 0 0,1 4-356,-1-11 26,0-1 0,0 1 0,0-1-1,1 0 1,-1 0 0,1 0 0,0 0 0,0 0-1,0 0 1,0 0 0,0 0 0,1-1 0,-1 1 0,1-1-1,-1 0 1,1 1 0,0-1 0,3 1-26,-3-2 24,-1 0-1,0 0 1,0 0 0,1-1-1,-1 1 1,0-1 0,1 1-1,-1-1 1,1 0 0,-1 0 0,1 0-1,-1 0 1,0-1 0,1 1-1,-1-1 1,0 1 0,1-1 0,-1 0-1,0 0 1,1 0 0,-1 0-1,1-1-23,8-5 39,-1 0-1,1 0 1,-2-1-1,2-2-38,12-8 34,4-3-66,-26 21 32,-1 0 0,0 0 0,1-1 0,-1 1 0,1 0 0,-1 0 0,1 0 0,-1 0 0,1 0 0,-1 0 0,0 0 0,1 0 0,-1 0 0,1 0 0,-1 0 0,1 1 0,-1-1 0,1 0 0,-1 0 0,0 0 0,1 1 0,-1-1 0,1 0 0,-1 0 0,0 1 0,1-1 0,-1 0 0,0 1 0,1-1 0,-1 0 0,0 1 0,1-1 0,-1 0 0,0 1 0,0-1 0,10 17 0,-9-15 0,4 11 557,-1-4-1359,0-1 0,0 0-1,1 0 1,3 5 802,-6-11-357,-1-1-1,0 1 1,1 0-1,-1-1 1,1 1-1,0-1 1,-1 0-1,1 1 1,0-1-1,0 0 1,0 0-1,0 0 1,0-1-1,0 1 1,0 0-1,0-1 1,0 1-1,0-1 1,0 0-1,0 1 1,0-1-1,2 0 358,18-6-1130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191 239 16000,'-43'0'7365,"35"0"-6930,-3 0 724,-1 0 0,1-1-1,-7-1-1158,15 2 74,0-1-1,-1 0 1,1 0-1,-1 0 0,1 0 1,0 0-1,0-1 1,-1 1-1,1-1 1,0 0-1,1 0 0,-1 0 1,0-1-1,0 1 1,0-1-74,-1-3-16,-1 0 1,1-1-1,1 1 0,-1-1 1,1 1-1,0-1 1,0 0-1,1-1 0,0 1 1,-1-4 15,3 6-153,-1 0 1,1 0-1,-1 1 1,1-1-1,1 0 1,-1 0-1,1 1 1,-1-1-1,1 0 1,1 1-1,-1-1 1,1 1-1,0 0 1,0-1-1,0 1 1,0 0-1,1 0 1,0 0 152,1-1-574,1 0-1,0 1 1,0-1 0,0 1 0,1 1 0,-1-1 0,1 1 0,0 0 0,0 0 0,0 0 0,6-1 574,-11 4-10,-1 0 0,0 0 0,1 0 0,-1 0 0,0-1 0,1 1 0,-1 0 0,0 0 0,1 0 0,-1 0 0,1 0 0,-1 0 0,0 0 0,1 0 0,-1 0 0,0 0 0,1 0 0,-1 1 0,0-1 0,1 0 0,-1 0 0,0 0 0,1 0 0,-1 0 0,0 1 0,1-1 0,-1 0 0,0 0 0,0 1 0,1-1 0,-1 0 0,0 0 0,0 1 0,1-1 0,-1 0 0,0 1 0,0-1 0,0 0 0,0 1 0,0-1 0,1 0 0,-1 1 0,0-1 0,0 0 0,0 1 0,0-1 0,0 0 0,0 1 0,0-1 0,0 0 0,0 1 0,0-1 0,0 1 0,0-1 0,-1 0 0,1 1 0,0-1 0,0 0 0,0 1 0,0-1 0,-1 0 0,1 0 0,0 1 0,0-1 0,-1 0 10,-11 21 2751,2-9-1367,10-12-1370,0 0 1,0 0-1,0 0 0,0 0 1,0 1-1,0-1 0,-1 0 1,1 0-1,0 0 0,0 1 1,0-1-1,0 0 0,0 0 1,0 0-1,0 0 0,0 1 1,0-1-1,0 0 0,0 0 1,0 0-1,0 1 0,0-1 1,0 0-1,0 0 0,0 0 0,0 0 1,1 1-1,-1-1 0,0 0 1,0 0-1,0 0 0,0 0 1,0 0-1,0 1 0,0-1-14,3 0-235,-1 1 1,1-1-1,-1 0 0,1 0 0,-1 0 0,1 0 0,-1 0 0,1-1 0,-1 1 0,1-1 235,57-9-4352,-26 3 3457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14 14976,'-2'-2'1122,"0"1"0,0-1 0,0 1 0,-1-1 0,1 1 1,0 0-1,-2-1-1122,3 2 348,0 0 1,-1-1-1,1 1 0,0 0 1,0 0-1,0 0 1,0 0-1,0 0 1,-1 0-1,1 0 0,0 0 1,0 1-1,0-1-348,-3 2 223,0 0 1,0 0-1,0 1 0,0-1 0,1 1 0,-1 0 1,1 0-1,-1 1-223,-19 17-35,1 0 0,-16 21 35,37-41-33,0 1 0,0 0 0,0-1 0,0 1 0,0 0 0,0 0 0,0-1 0,1 1 0,-1 0 0,1 0 0,0 0 0,-1 0 0,1 0 0,0 0 0,0 0 0,0 0 0,0-1 0,0 1 33,1 0-59,-1-1 0,0 0-1,1 0 1,-1 0 0,1 0-1,-1 0 1,1 0 0,-1 0 0,1 0-1,0 0 1,0 0 0,-1 0-1,1-1 1,0 1 0,0 0-1,0 0 1,0-1 0,0 1 0,0-1-1,0 1 1,0-1 0,0 1-1,0-1 1,0 0 0,0 1-1,0-1 1,0 0 0,1 0-1,-1 0 1,0 0 59,9 0-345,1 0-1,-1-1 1,0 0-1,0-1 1,-1 0-1,1-1 1,0 0-1,5-3 346,-4 2 95,0 0-1,0 1 1,1 1-1,-1-1 0,1 2 1,5-1-95,-15 2-48,3 0-51,-1 0 0,1 0 0,0 1 0,-1-1 0,1 1 0,1 0 99,-4 0-1036,1 0 0,-1 1 0,0-1 0,1 0 1,-1 1-1,0-1 0,2 2 1036,5 3-2459,2-1 1201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2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81 11520,'0'0'387,"-1"-1"-1,0 1 1,1-1 0,-1 1 0,1-1 0,-1 1 0,1-1-1,-1 1 1,1-1 0,-1 1 0,1-1 0,0 0 0,-1 1 0,1-1-1,0 0 1,0 1 0,-1-1 0,1 0-387,0 1 170,0-1 0,0 1-1,0 0 1,1-1 0,-1 1 0,0 0-1,0-1 1,0 1 0,0 0 0,0-1-1,1 1 1,-1 0 0,0 0 0,0-1 0,1 1-1,-1 0 1,0 0 0,0-1 0,1 1-1,-1 0 1,0 0 0,1 0 0,-1 0 0,0-1-1,0 1 1,1 0 0,-1 0 0,0 0-1,1 0 1,-1 0 0,1 0 0,-1 0-1,0 0 1,1 0 0,-1 0 0,0 0 0,1 0-1,-1 0 1,0 0 0,1 0-170,-1 0 677,0 0-314,2 2-160,36 53 234,22 27-976,-45-67 645,-15-15-100,0 0 0,0 1 0,1-1 0,-1 0 0,0 0 0,1 0 0,-1 1 0,0-1 0,0 0 0,1 0 0,-1 0 0,0 0 0,1 0 0,-1 1 0,0-1 0,1 0 0,-1 0 0,0 0 0,1 0 0,-1 0 0,0 0 0,1 0 1,-1 0-1,0 0 0,1-1 0,-1 1 0,0 0 0,1 0 0,-1 0 0,0 0 0,1 0 0,-1 0 0,0-1 0,1 1 0,-1 0 0,0 0 0,0-1 0,1 1 0,-1 0 0,0 0 0,0-1 0,0 1 0,1 0 0,-1 0 0,0-1 0,0 1 0,0 0 0,0-1 0,0 1 0,0 0 0,1-1 0,-1 1 0,0 0 1,0-1-1,0 1-6,1-6 59,0-1 1,-1 1 0,0 0 0,0-1 0,-1-4-60,1-24 250,1 25-186,0 0 0,1 1 0,1-1 0,-1 1 0,1 0 0,1 0 0,-1 0 1,3-2-66,-5 7-86,1 1 0,0 0 0,0 0 0,0 0 0,0 1 0,1-1 0,-1 0-1,1 1 1,0 0 0,-1-1 0,1 1 0,0 0 0,0 0 0,0 1-1,1-1 1,-1 1 0,0-1 0,1 1 0,-1 0 0,1 0 0,-1 1-1,1-1 1,-1 1 0,2-1 87,4 2-864,-1 0 0,0 0 0,0 1 0,4 0 864,13 5-736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8960,'-2'-3'1015,"-7"-11"760,1 5 5205,8 21-4308,1 20-1862,0 0 0,6 26-810,-5-44 159,1 0 1,1 1-1,0-1 1,1 0-1,1-1 1,0 0-1,3 6-159,-7-16 6,0 0 0,0 0 0,1 0 0,-1 0 0,0-1 0,1 1 0,0 0 0,0-1 0,-1 0 0,1 0 0,1 0 0,1 1-6,-3-2 10,1 0 0,-1 0 1,1 0-1,-1-1 0,1 1 0,-1-1 0,1 0 1,-1 1-1,1-1 0,0-1 0,-1 1 1,1 0-1,-1 0 0,1-1 0,-1 0 0,1 1 1,-1-1-1,2-1-10,4-2 63,0 0 0,-1 0 0,0-1 0,0 0 1,0-1-1,-1 1 0,1-1 0,2-4-63,12-14 307,11-18-307,-27 35 25,68-103 252,-69 103-250,-4 6-20,1 1 1,-1-1-1,1 0 0,-1 0 0,1 1 0,-1-1 0,1 0 0,0 1 1,-1-1-1,1 0 0,0 1 0,0-1 0,-1 1 0,1-1 0,0 1 1,0 0-8,0-1 10,-1 1-1,1 0 1,-1 0 0,0 0 0,1 0 0,-1 0 0,1 0 0,-1 1 0,0-1 0,1 0 0,-1 0 0,1 0 0,-1 0 0,0 0 0,1 1 0,-1-1 0,1 0 0,-1 0 0,0 1 0,1-1 0,-1 0 0,0 0 0,0 1-1,1-1-9,0 2 34,0 0 0,0 0-1,0 0 1,0 0 0,0 0 0,0 0-1,0 0 1,-1 0 0,1 0-1,-1 0 1,1 0 0,-1 1-34,0 6 44,1-1 1,0 1 0,1-1 0,0 0 0,0 0 0,0 1 0,1-1 0,0 0 0,1-1-1,0 1 1,0-1 0,4 5-45,-7-10 21,0-2-1,0 1 1,0 0-1,0 0 0,0 0 1,0 0-1,0 0 1,0-1-1,0 1 1,0-1-1,0 1 1,0-1-1,1 1 1,-1-1-1,0 1 1,0-1-1,0 0 0,1 0 1,-1 0-1,0 0 1,2 0-21,-1 0 30,0 0 0,1-1 0,-1 0 0,0 1 0,0-1 1,0 0-1,0 0 0,0 0 0,0-1 0,0 1 0,1-2-30,5-3 69,-2 0-1,1-1 1,-1 0 0,0-1-1,2-3-68,-2 2 62,-3 5-47,-1 1 0,0-1 0,1 1 0,-1 0 0,1 0 0,0 0 0,0 1-1,2-2-14,-5 4-1,0 0 0,0 0-1,0 0 1,1-1-1,-1 1 1,0 0-1,0 0 1,0 0-1,1 0 1,-1 0-1,0 0 1,0 0-1,0 0 1,1 0 0,-1 0-1,0 1 1,0-1-1,0 0 1,1 0-1,-1 0 1,0 0-1,0 0 1,0 0-1,0 0 1,1 0-1,-1 0 1,0 1 0,0-1-1,0 0 1,0 0-1,0 0 1,0 0-1,1 1 1,-1-1-1,0 0 1,0 0-1,0 0 1,0 0 0,0 1-1,0-1 1,0 0-1,0 0 1,0 0-1,0 1 1,0-1 1,2 10-14,-2-10 13,2 38-126,-2-27 134,0 0 0,0-1-1,2 1 1,-1 0 0,1-1 0,3 8-7,-5-16-74,1 0 0,0 1 0,1-1 1,-1 0-1,0 0 0,1 0 0,-1 0 0,1 0 0,-1 0 0,1 0 0,0-1 0,0 1 0,0-1 0,0 1 0,0-1 0,0 0 1,0 1-1,0-1 0,1 0 0,-1-1 0,0 1 0,1 0 0,-1-1 0,1 1 0,-1-1 0,1 0 0,-1 1 0,1-1 0,-1-1 1,3 1 73,7-2-1293,0 0-1,0-1 1,0 0 0,-1-1 0,0 0 0,1-1 0,3-2 1293,15-7-1433,18-4 41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35 15744,'-6'-6'1928,"4"4"-1257,1 0-1,-1 1 0,0-1 0,0 1 0,0-1 1,0 1-1,0 0 0,-2-1-670,1 0 388,0 0 0,0 0 0,-1 1 1,1-1-1,0 1 0,-1 0 0,0 0 0,1 0 1,-1 1-1,0-1 0,1 1 0,-1 0 0,0 0 0,-3 0-388,-1 3 43,0 0-1,1 0 0,-1 0 0,0 1 0,1 1 0,0-1 1,0 1-1,1 0 0,-1 1 0,1-1 0,0 1 0,1 0 1,-1 1-1,1 0 0,0 0 0,1 0 0,0 0 0,0 0 0,0 1 1,1 0-1,-1 3-42,3-8-2,1 0 0,0 0-1,-1 1 1,1-1 0,0 0 0,0 0 0,1 0 0,-1 0 0,1 0 0,-1 0-1,1 0 1,0 0 0,0 0 0,1 0 0,-1 0 0,0 0 0,2 0 2,-1 1-1,1 0 1,0-1 0,0 0-1,0 1 1,0-1-1,1-1 1,-1 1 0,1 0-1,0-1 1,0 0 0,3 2 0,-2-2-2,-1 1 0,1-2 0,0 1 0,1 0 0,-1-1 0,0 0 0,0 0 0,1-1 1,-1 1-1,0-1 0,1-1 0,-1 1 0,0-1 0,1 1 0,-1-1 0,0-1 0,0 1 0,0-1 1,0 0-1,0 0 0,0-1 2,8-6-1152,-1-1 1,8-7 1151,-11 8-1691,0 1 0,0 1 0,1 0 1,0 0-1,11-5 1691,11 0-1238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239 412 17279,'-17'-4'2132,"10"2"-696,-1 0 1,0 1-1,0 0 1,-4 0-1437,-57-3 3615,66 4-3547,-11 0 163,0 0-1,-10-3-230,20 3 1,1-1 0,-1 0 0,1 1-1,-1-2 1,1 1 0,0 0 0,-1-1-1,1 1 1,0-1 0,0 0 0,0 0-1,0 0 1,-2-2-1,5 3 0,-1 0 0,0 0 0,0-1 0,1 1 0,-1 0 0,1 0 0,-1 0 0,1-1 0,-1 1 0,1 0 0,0-1 0,0 1 0,0 0 0,-1-1 0,1 1 0,0 0 0,1-1 0,-1 1 0,0 0 0,0-1 0,1 1 0,-1 0 0,0 0 0,1-1 0,-1 1 0,1 0 0,0 0 0,-1 0 0,1 0 0,0-1 0,0 1 0,0 0 0,0 0 0,0 1 0,3-5 0,0 0 0,0 1 0,1 0 0,-1 0 0,1 0 0,4-1 0,-1 0-214,1 0 0,1 1-1,-1 1 1,1 0 0,-1 0-1,1 0 1,0 1 0,0 1 0,3 0 214,20-1-1739,0 1 1,5 2 1738,9 1-1277,-41-2 1313,0 0 0,1 0 0,-1-1 0,0 0 0,0 0 0,0 0 0,0-1 0,0 0-36,-4 1 82,0 0 0,0 0 0,0 0 0,0 0 0,-1-1-1,1 1 1,0-1 0,-1 1 0,1-1 0,-1 0 0,0 1 0,1-1 0,-1 0 0,0 0 0,0 0-1,0 0 1,0 0 0,-1 0 0,1 0 0,-1 0 0,1 0 0,-1 0 0,1-1 0,-1 1 0,0-1-82,0-19 225,-1 1 1,-1 0 0,-1 0 0,-1 0 0,-3-10-226,1 4-169,3 8-389,4 0-3547,0 18 3777,-1 0 0,0 1-1,0-1 1,0 0 0,1 1-1,-1-1 1,0 0 0,1 1-1,-1-1 1,0 0 0,1 1-1,-1-1 1,1 1 0,-1-1-1,1 1 1,-1-1 0,1 1-1,0-1 1,0 1 328,0-1-386,0 1-1,0 0 1,0 0 0,0 0-1,0 0 1,0 0-1,0 0 1,0 0 0,0 0-1,0 0 1,0 0-1,0 0 1,0 1 0,0-1-1,0 0 1,0 1-1,0-1 1,0 1 386,32 18-4677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1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123 462 16128,'-13'1'2013,"-20"-3"3472,25 2-4858,-19-4 2335,25 3-2863,-1 0-1,1 0 1,0 0-1,0 0 1,0 0-1,0-1 1,0 1-1,0-1 0,0 1 1,0-1-1,1 0 1,-1 0-1,1 0 1,-1 0-1,1 0 1,0 0-1,0 0 1,-1 0-1,2-1 1,-1 1-1,0 0 1,0-1-1,1 1 1,-1 0-1,1-2-98,-2-7-39,1-1-1,0 1 1,1 0-1,1-9 40,-1 12-141,1-1 0,1 0-1,0 1 1,0 0 0,3-8 141,-4 12-177,1 0 0,0 0-1,0 0 1,0 0 0,0 0 0,1 0 0,0 1 0,-1-1 0,1 1-1,0 0 1,1 0 0,-1 0 177,5 0-724,-5 6 87,-5 10 142,-5 5 269,4-13 118,1-1 0,1 1 0,-1 0 1,0 0-1,1 0 0,0 0 0,0 6 108,1-11-69,0 0 0,0 1 0,0-1 0,0 0 0,0 0 0,0 1 0,0-1 0,1 0 0,-1 1 0,0-1 0,0 0 0,0 0-1,0 1 1,0-1 0,1 0 0,-1 0 0,0 1 0,0-1 0,1 0 0,-1 0 0,0 1 0,0-1 0,1 0 0,-1 0 0,0 0 0,0 0 0,1 0 0,-1 0 0,0 1 0,1-1 0,-1 0 0,0 0 0,0 0 0,1 0 0,-1 0 0,0 0 0,1 0 0,-1 0 0,0 0 0,1 0 0,-1 0-1,0 0 1,1-1 0,-1 1 0,0 0 69,3 0-733,-1-1 0,1 0-1,-1 0 1,1 0 0,-1 0 0,0 0-1,2-2 734,40-28-6572,-7-1 5603,-36 31 1396,0 0 0,1-1 1,-1 1-1,0 0 0,0-1 0,0 1 0,-1-1 1,1 1-1,0-1 0,0 0-427,24-52 4773,2-6 4624,23-36-9397,-49 95 75,0-2 18,1 1 0,-1 0-1,1-1 1,0 1 0,-1 0 0,1 0 0,1 0-93,-2 1 17,-1 1 1,1 0 0,-1-1-1,1 1 1,0 0 0,-1-1-1,1 1 1,0 0-1,-1 0 1,1 0 0,0-1-1,-1 1 1,1 0 0,0 0-1,0 0 1,-1 0 0,1 0-1,0 0 1,-1 1 0,1-1-1,0 0 1,-1 0-1,1 0 1,0 1 0,-1-1-1,1 0 1,0 1 0,-1-1-1,1 0 1,-1 1 0,1-1-1,-1 1 1,1 0-18,6 6 80,-1 1 0,0 1-1,-1-1 1,0 1 0,0 0 0,-1 1 0,0 0-80,1-1 1,72 167 137,-61-135 333,-2 2-471,7 17-2047,-4-21-4990,-8-23 4211,2-6 1301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3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57 14848,'-7'-3'5631,"14"6"-4383,-10-6 480,3 3 0,0 0-896,-4-3-192,0-1-480,4 1-96,0-2-64,0 2-1408,4-4-640,3-6 1024,10-2 512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3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23 13440,'-41'-4'5087,"33"1"-3967,4 0 640,4 3 0,0 0-768,4 0-256,-4-5-512,8 2-128,-4-1-96,5 4-1056,3 0-416,-4 0 736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5.1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29 13568,'-6'-2'5087,"6"-5"-3967,10 7 64,0 0-224,7-4-544,9 2-64,12-1-192,5-1-64,-1 2-32,-9 2-832,-7-4-352,-8 8-4703,-4-2-2081,-11 7 4032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3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10240,'-2'1'368,"1"0"1,0 0-1,0 0 1,-1 0-1,1 0 1,0 1-1,0-1 1,0 0 0,0 0-1,0 1 1,1-1-1,-1 1 1,0-1-1,0 1 1,1-1-1,-1 1 1,1-1-1,0 1 1,-1-1 0,1 1-1,0 0 1,0-1-1,0 1 1,0 0-1,0-1-368,0 12 1384,1 0 0,0 0-1,1 0-1383,-1 1 433,9 57 559,-4-38-672,-2 0 0,-2 2-320,0 17 47,-1 9-458,2 1 1,11 49 410,-14-110-10,7 27-2371,-6-26 2143,-1-1 0,1 1 0,-1-1 0,1 0 0,0 1 0,-1-1 0,1 0 0,0 1 0,0-1 0,0 0 0,0 0 0,0 0 0,0 0 0,0 0 0,0 0 0,1 0 0,0 0 238,10 1-891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3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 13696,'-29'0'5183,"32"0"-4031,11 5 448,-2-2-96,7-3-448,14 4-64,2-4-288,10 0-96,2-4-352,-2-4-96,0 5 32,-5 0-256,0 3-96,-5 3-2176,3 5-928,-3 2 1600,1 8 832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 9088,'-1'-1'401,"0"0"0,-1 0 1,1 0-1,0 0 0,-1 1 1,1-1-1,-1 0 0,1 1 1,-1-1-1,1 1 0,-1 0 1,0-1-1,1 1 0,-1 0-401,1 0 182,0 0 0,0 0-1,1 0 1,-1 0-1,0 0 1,0 1-1,1-1 1,-1 0-1,0 0 1,1 1 0,-1-1-1,0 1 1,1-1-1,-1 0 1,0 1-1,1-1 1,-1 1-1,1 0 1,-1-1 0,1 1-1,-1-1 1,1 1-1,0 0 1,-1-1-1,1 1 1,0 0-1,-1-1 1,1 1 0,0 0-1,0-1 1,0 1-1,0 0 1,0 0-1,-1 0-181,0 11 339,1 1-1,0-1 0,1 0 0,0 1 0,2 6-338,1 19 203,-1 26-89,6 55 1,-8-109-96,4 26 32,-5-34-19,1 0-1,-1-1 0,1 1 0,-1 0 0,1 0 1,0-1-1,0 1 0,-1-1 0,1 1 1,0 0-1,1-1 0,-1 0 0,0 1 0,0-1 1,1 1-32,-2-2 30,1 0 0,0 0 1,-1 1-1,1-1 0,0 0 1,-1 0-1,1 0 0,0 0 1,-1 0-1,1 0 0,0 0 1,-1 0-1,1-1 0,0 1 1,-1 0-1,1 0 0,0 0 1,-1-1-1,1 1 0,-1 0 1,1-1-1,0 1 0,-1 0 1,1-1-1,-1 1-30,16-14 347,-12 10-231,43-44 136,-35 34-202,0 1 1,0 1-1,2 0 0,6-4-50,-20 16 1,1-1 0,0 1 0,-1-1 0,1 1 0,0-1 0,-1 1 0,1 0 0,0-1 0,0 1 0,-1 0 0,1 0 0,0 0 0,0-1-1,0 1 1,-1 0 0,1 0 0,0 0 0,0 0 0,0 0 0,-1 0 0,1 1 0,0-1 0,0 0 0,-1 0 0,1 0 0,0 1 0,0-1 0,-1 0 0,1 1 0,0-1-1,-1 1 1,1-1 0,0 1 0,-1-1 0,1 1 0,-1-1 0,1 1 0,-1 0 0,1-1 0,-1 1 0,1 0 0,-1-1 0,0 1 0,1 0 0,-1 0 0,0-1 0,0 1 0,1 1-1,1 5 19,0 0 0,-1 0 1,1 0-1,-1 1 1,-1 0-20,1-1 23,4 31 41,2-1 0,5 16-64,-11-48 7,1 0 1,0 0 0,0 0 0,0 0 0,0-1 0,1 1 0,0-1-1,0 1-7,-2-4-86,-1 0-1,1 0 0,0 0 1,0 0-1,0 0 0,1 0 1,-1 0-1,0-1 0,0 1 1,0 0-1,1-1 0,-1 1 1,0 0-1,1-1 0,-1 0 1,0 1-1,1-1 0,-1 0 1,1 0-1,-1 0 0,0 1 1,1-2-1,-1 1 0,1 0 1,-1 0-1,0 0 0,1-1 1,-1 1-1,0 0 0,1-1 1,0 0 86,4-2-1656,0 0 0,0-1 0,0 0 0,0 0 0,1-2 1656,16-11-2733,5 2 1293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1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193 243 13696,'-45'-1'11073,"36"0"-9931,-1 0-1,1-1 1,-5-1-1142,9 1 46,-1 0 1,1 0 0,0-1-1,0 1 1,0-1 0,0 0-1,0 0 1,1-1 0,-1 1-1,1-1 1,0 0 0,0 0-1,0-1 1,0 0-47,-1-2 22,1 0-1,0 0 0,0 0 1,1 0-1,0 0 1,0-1-1,1 1 0,0-1 1,1 0-1,-1-4-21,1 9-12,0-1 0,1 0 0,0 1 0,0-1 0,0 1 0,0-1 0,1 1 0,-1-1 0,1 1 0,0-1 0,0 1 0,0-1 0,1 1 0,-1 0 0,1 0 0,-1 0 0,1 0 0,0 0 0,1 0 0,-1 0 0,0 0 0,1 1-1,-1-1 1,2 1 12,0-1-91,1 0-1,-1 1 0,1-1 1,0 1-1,0 0 0,0 1 1,2-1 91,-5 1-106,1 1 1,0-1 0,-1 1-1,1 0 1,0-1-1,0 1 1,-1 1 0,1-1-1,0 0 1,-1 0-1,1 1 1,0 0 0,-1 0-1,3 0 106,-4 0-35,-1-1-1,1 0 1,0 1-1,-1-1 1,1 1 0,0-1-1,-1 0 1,1 1-1,-1 0 1,1-1 0,-1 1-1,1-1 1,-1 1-1,0 0 1,1-1-1,-1 1 1,0 0 0,1-1-1,-1 1 1,0 0-1,0-1 1,0 1-1,1 0 1,-1 0 35,0 1-27,-1-1 1,1 1-1,0-1 0,0 0 1,-1 1-1,1-1 0,-1 1 1,1-1-1,-1 0 0,0 1 1,0-1-1,0 1 27,-3 4-43,-1 0 1,0-1-1,0 1 0,-4 2 43,7-6-45,1-2-52,-6 8-578,7-8 623,0 0 0,-1 0 0,1 0 1,0 0-1,0 0 0,0 1 0,0-1 0,0 0 0,-1 0 0,1 0 0,0 0 0,0 0 1,0 1-1,0-1 0,0 0 0,0 0 0,0 0 0,0 0 0,-1 1 0,1-1 0,0 0 1,0 0-1,0 0 0,0 1 0,0-1 0,0 0 0,0 0 0,0 0 0,0 1 0,0-1 1,0 0-1,0 0 0,1 0 0,-1 0 0,0 1 0,0-1 0,0 0 0,0 0 1,0 0-1,0 0 0,0 1 0,0-1 0,1 0 52,16 6-443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399 122 7040,'-8'-15'3190,"0"-1"0,-2 1 0,0 1 0,-5-6-3190,-13-9 2466,25 27-2353,1 1 0,0-1 0,-1 1 0,1 0 1,-1 0-1,0 0 0,1 0 0,-1 1 0,0-1 0,1 1 0,-1-1 0,0 1 0,0 0 0,1 0 1,-1 0-1,0 0 0,0 1 0,1-1 0,-1 1 0,0 0-113,-10 2 348,1 1 0,0 0 1,-10 6-349,5-2 154,0 0 1,0 2 0,1 0 0,1 1-1,0 0 1,0 1 0,1 1 0,-1 2-155,9-7 20,-1-1 1,1 0 0,1 1-1,-1 0 1,1 1-1,1-1 1,-1 1 0,2 0-1,-1 0 1,1 0-1,0 0 1,1 1 0,0-1-1,1 1 1,0-1 0,0 9-21,2-12 3,-1 0 0,1 0 1,0 0-1,1 0 0,-1 0 1,1 0-1,0 0 0,1 0 1,-1-1-1,1 1 1,1-1-1,2 4-3,5 5-22,0-1-1,1 0 1,10 8 22,-15-15-145,0 0 1,1-1 0,-1 0-1,2 0 1,-1 0 0,0-1-1,1-1 1,-1 1 0,1-1-1,0-1 1,1 1-1,-1-2 1,0 1 0,0-1-1,1-1 1,-1 0 0,8 0 144,2-2-1714,1 0 0,-1-1 0,11-4 1714,7-3-9422,9-5 9422,-4 0-4080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5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54 3456,'0'0'172,"0"0"0,0 0 0,-1 0 0,1 0 0,0 0 0,-1 0 0,1 0 0,0-1 0,0 1 0,-1 0 0,1 0 0,0 0 0,0 0 0,-1 0 0,1 0 0,0-1 0,0 1 0,-1 0 0,1 0 0,0 0 0,0-1 0,0 1 0,-1 0 0,1 0 0,0 0 0,0-1 0,0 1 0,0 0 0,0-1 0,0 1 0,-1 0-172,1-12 3736,0 11-3336,0 0 0,0 0 0,0 0 0,0-1 0,0 1 0,0 0-1,-1 0 1,1 0 0,0 0 0,0-1 0,-1 1 0,1 0 0,-1 0-1,1 0 1,-1 0 0,0 0-400,-1-1 254,-1 0 0,1 0 0,-1 0 0,1 1 0,-1-1 0,0 1 0,0 0 0,0 0 0,0 0 0,0 0 0,0 1 0,0-1 0,0 1 0,0-1 0,0 1 0,0 0 0,0 0 0,0 1 0,-1-1-254,-8 2 371,-1 0 0,1 1 0,0 1-1,-1 0-370,4-1 162,1 0 0,0 1-1,0 0 1,0 1 0,0 0-1,1 0 1,-5 4-162,9-6 12,-1-1 1,1 2-1,0-1 0,0 0 0,0 0 1,1 1-1,-1 0 0,1-1 0,0 1 1,0 0-1,0 0 0,0 0 0,1 0 1,0 1-1,0-1 0,-1 2-12,2-4-1,0 0 0,0 0 0,0 0-1,1-1 1,-1 1 0,0 0 0,1 0 0,-1-1 0,1 1-1,0 0 1,-1 0 0,1-1 0,0 1 0,0-1-1,0 1 1,0-1 0,0 1 0,1-1 0,-1 0-1,0 1 1,0-1 0,1 0 0,-1 0 0,1 0 0,-1 0-1,1 0 1,0 0 0,-1-1 0,1 1 0,0-1-1,0 1 2,4 1 20,1 0 0,0-1 0,-1 1-1,1-1 1,0-1 0,0 1 0,5-1-20,-1-1 61,0 0 0,0-1 0,0 0 0,0 0 0,-1-1 1,1-1-1,-1 1 0,0-2 0,0 0 0,0 0 0,0 0 1,-1-1-1,0-1 0,0 0 0,-1 0 0,0-1 0,3-2-61,0-9-280,-10 19 35,-1-1 0,0 0 1,1 0-1,-1 0 1,0 1-1,0-1 1,1 0-1,-1 0 0,0 0 1,0 0-1,0 1 1,0-1-1,0 0 1,0 0-1,-1 0 0,1 0 1,0 0-1,0 1 1,-1-2 244,1 2-54,0 0 0,0 0-1,0 0 1,0 0 0,0 0 0,0 0 0,0 0 0,0-1 0,0 1 0,0 0 0,0 0 0,0 0 0,0 0 0,0 0 0,0 0 0,0 0 0,0 0 0,0 0 0,0 0-1,0 0 1,-1 0 0,1 0 0,0 0 0,0 0 0,0 0 0,0 0 0,0 0 0,0 0 0,0 0 0,0 0 0,0 0 0,0 0 0,0 0 0,0 0 0,0 0 0,0 0-1,0 0 1,0 0 0,-1 0 0,1 0 0,0 0 0,0 0 0,0 0 0,0 0 0,0 0 0,0 0 0,0 0 0,0 0 0,0 0 0,0 0 0,0 0 0,0 0 0,0 0-1,0 0 1,0 1 0,0-1 0,0 0 0,0 0 0,0 0 0,0 0 0,0 0 0,0 0 0,0 0 0,0 0 0,0 0 0,0 0 0,0 0 0,0 0 0,0 0 0,0 0 54,0 7-1496,7 6 450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26 12800,'-1'-2'1898,"-10"-15"2001,11 11 1402,-7 15-2512,3 3-2715,1 0-1,1 1 0,0 0 1,1-1-1,0 1 0,0 0 1,2 0-1,1 9-73,-2-20 1,0 0 1,0 0 0,0 0-1,1 0 1,-1 0-1,1 0 1,-1 0 0,1 0-1,0 0 1,0 0 0,0-1-1,0 1 1,0 0-1,0 0 1,1-1 0,0 2-2,-1-2 4,0-1 0,1 1 0,-1 0 0,0-1 1,0 1-1,0-1 0,0 0 0,0 1 1,1-1-1,-1 0 0,0 0 0,0 0 0,1 0 1,-1 0-1,0 0 0,0 0 0,0 0 1,1-1-1,-1 1 0,0 0 0,0-1 0,0 1 1,0-1-1,1 1 0,-1-1 0,0 1 1,0-1-1,0 0-4,21-14 65,-1-1 0,-1-1 1,-1-1-1,4-5-65,28-25-21,-50 46 69,-1 5-16,-1 21-26,1-15-7,-1 0 1,1 1-1,1-1 1,0 3 0,0-9-39,0 1 0,0 0 0,0-1 0,0 0 0,0 1 0,1-1 1,0 0-1,-1 0 0,1 0 0,0 0 0,1 0 0,-1 0 0,2 1 39,-3-3-139,0-1 0,-1 1-1,1 0 1,0-1-1,0 1 1,0-1-1,0 1 1,0-1-1,0 0 1,0 1-1,0-1 1,0 0 0,1 0-1,-1 1 1,0-1-1,0 0 1,0 0-1,0 0 1,0-1-1,0 1 1,0 0-1,0 0 1,0-1-1,0 1 1,0 0 0,0-1-1,0 1 1,0-1-1,1 0 140,2 0-105,8-3-487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 14080,'-7'-8'2289,"1"2"251,12 10 438,-4 0-2685,1 0 0,0 0 0,-1 0 0,0 0 0,0 1 0,-1-1 0,1 0 0,-1 1 0,0-1 0,0 1 0,0 0 0,0 2-293,0 2 74,9 61 208,-3 1 1,-3-1 0,-3 7-283,1 34 588,-1-58-2699,-1 1-8014,0-52 4466,0-2 2113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48 12544,'-20'-15'4735,"20"15"-3679,3 0 704,6 3 0,3-3-832,16 4-192,5-8-384,7 1-160,8-8-96,4 4-512,-12-1-192,-8 1-5824,4 7-2559,-8 0 4543</inkml:trace>
  <inkml:trace contextRef="#ctx0" brushRef="#br0" timeOffset="1">422 40 13184,'-12'-10'4927,"12"5"-3839,0 2 832,0 3 64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24415,'22'33'290,"-1"1"0,-1 1 0,1 8-290,-19-38-10,3 6 373,-4-11-33,-2-6 80,-3-11 230,2 14-562,1-1-1,0 1 1,0 0 0,1 0 0,-1 0-1,1-1 1,0 1 0,-1 0 0,1 0 0,1-1-1,-1 1 1,1 0-78,0-2-75,0 0-1,1 0 1,-1 1 0,1-1-1,1 1 1,-1 0 0,0-1-1,1 1 1,0 0 0,0 0-1,0 1 1,1-1-1,-1 1 1,1-1 0,0 1-1,0 0 1,0 1 0,0-1-1,1 1 1,2-2 75,0 1-677,0 1 0,1-1 0,-1 1 0,1 1 0,0-1 0,-1 1 0,1 1-1,0-1 1,0 1 0,0 1 0,-1-1 0,1 1 0,2 1 677,31 11-1163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5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31 12544,'-26'6'4735,"22"-6"-3679,8 0 832,0 0 96,6 0-800,6 0-192,4 0-544,-3 0-192,21-2-160,19-5-160,-20 3-32,-7 2-5312,4 2-2399,6 9 3935,-6 4 1984</inkml:trace>
  <inkml:trace contextRef="#ctx0" brushRef="#br0" timeOffset="1">439 6 13952,'-14'-5'4591,"13"5"-4501,1 0 0,0-1 0,0 1 0,-1 0 0,1 0 0,0 0 0,-1 0 0,1 0 0,0 0 0,0 0 0,-1 0 0,1 0 0,0 0 0,0 0 0,-1 0-1,1 0 1,0 0 0,-1 0 0,1 1 0,0-1 0,0 0 0,0 0 0,-1 0 0,1 0 0,0 0 0,0 1 0,-1-1 0,1 0 0,0 0 0,0 0 0,0 1-1,0-1 1,-1 0 0,1 0 0,0 1 0,0-1 0,0 0 0,0 0 0,0 1 0,0-1 0,0 0 0,-1 0 0,1 1 0,0-1 0,0 0 0,0 1 0,0-1-1,0 0-89,1 12 958,3 13-625,13 64 575,-1-30-5008,-14-51 1365,-1-7-7137,2-4 8272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88 14080,'-3'-3'690,"-1"1"1,0-1 0,1 1-1,-1 0 1,0-1-1,0 2 1,-1-1 0,1 0-1,0 1 1,-1 0 0,1 0-1,-1 0 1,-2 1-691,-4 0 1268,0 0-1,1 1 1,-1 0 0,0 1-1,-5 2-1267,-4 1-54,0 0-1,-14 7 55,24-8-15,1 1-1,-1-1 0,1 2 1,0-1-1,0 1 1,-3 4 15,11-10 7,0 1 0,0 0 0,0-1 1,0 1-1,0 0 0,0 0 0,0 0 1,1-1-1,-1 1 0,0 0 0,1 0 1,-1 0-1,0 0 0,1 0 0,-1 1 1,1-1-1,0 0 0,-1 0 0,1 0 1,0 0-1,0 0 0,0 0 0,0 1 0,0-1 1,0 0-1,0 0 0,0 0 0,0 1-7,1-1 6,-1 0-1,1 1 1,0-1-1,-1 0 1,1 0-1,0 0 1,0-1-1,0 1 1,-1 0-1,1 0 1,0 0-1,0-1 1,0 1-1,0 0 1,1-1-1,-1 1 1,0-1-1,0 1 1,0-1-1,0 0 1,0 1-1,1-1 1,-1 0-1,0 0 1,0 0-1,1 0 1,-1 0-1,0 0 1,0 0-6,41-2 9,-41 2-7,32-5-150,-22 2-55,-1 1 0,1 1 0,0 0 1,0 1-1,0 0 0,0 0 0,0 1 0,10 2 203,-12 1-943,5 4-5228,4 1-3503,-6-5 5674</inkml:trace>
  <inkml:trace contextRef="#ctx0" brushRef="#br0" timeOffset="1">424 231 11008,'5'2'1877,"0"0"1,0 0-1,0 0 1,1-1-1,4 1-1877,-3-1 1177,1 0-1,0-1 1,6 0-1177,2-1 336,0-2 0,0 1 0,11-5-336,-26 7 26,0 0 1,0 0-1,0 0 1,0-1 0,0 1-1,-1 0 1,1-1-1,0 1 1,0-1 0,0 1-1,0-1 1,-1 1-1,1-1 1,0 1 0,0-1-1,-1 0 1,1 1-1,0-1 1,-1 0 0,1 0-1,-1 1 1,1-2-27,-1 1 16,0 1-1,0-1 1,0 0 0,0 0 0,0 1 0,0-1 0,-1 0-1,1 0 1,0 1 0,0-1 0,-1 0 0,1 1-1,-1-1 1,1 0 0,0 1 0,-1-1 0,1 0-1,-1 1 1,1-1 0,-1 1 0,0-1-16,-5-4 70,-1 0 0,0 0-1,0 1 1,-5-3-70,6 4 46,-29-16 393,25 14-185,0 0 1,0-1 0,0 0-1,1-1 1,-4-3-255,12 9 11,1 1-1,-1-1 0,0 0 1,0 0-1,1 1 0,-1-1 1,1 0-1,-1 0 0,1 0 1,-1 0-1,1 0 0,0 0 1,-1 0-1,1 0 1,0 0-1,0 0 0,-1 0 1,1 0-1,0 0 0,0 0 1,0-1-1,1 1 0,-1 0 1,0 0-1,0 0 0,0 0 1,1 0-1,-1 0 1,1 0-1,-1 0 0,1 0 1,-1 0-1,1 0-10,2-3-16,-1 1 0,1-1 0,0 1 0,0 0 0,0 0 0,1 0-1,2-2 17,3-1-299,2-1-1,-1 2 0,0-1 0,1 1 300,43-15-5387,-30 14 3430,0 7 911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31 15232,'-30'-25'4959,"21"20"-1708,5 7-1458,4 14-478,0-12-1044,7 45 85,1-1 0,3 0 1,3 3-357,17 73-1004,-26-97-1044,-1 0-1,-2 0 1,0 14 2048,-2-13-1648,0-9 890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8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14336,'-4'-11'5343,"4"11"-4127,28-7 672,-24 7 128,16-4-800,-4 4-192,20-3-544,-8 3-160,17 0-192,-8 0-448,3 0-160,-9 0 224,2 7 128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8192,'-11'3'3072,"3"-3"-2400,-4 0 1504,8 4 511,-1-1-383,5-3-160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0 454 22879,'12'4'204,"0"0"-1,0-1 0,0-1 1,0 1-1,0-2 1,0 0-1,1 0 0,-1-2 1,1 1-1,-1-1 0,0-1 1,2-1-204,15-3 190,-2-2 0,1-1-1,-1-1 1,16-8-190,-37 15 59,0 0 0,-1 0 0,1 0-1,-1-1 1,0 1 0,0-1 0,4-4-59,-8 7 17,0 0 1,0 0-1,0-1 1,0 1-1,0 0 1,0-1-1,-1 1 1,1 0-1,0-1 0,-1 1 1,1-1-1,-1 1 1,0-1-1,1 0 1,-1 1-1,0-1 1,0 1-1,0-1 1,0 1-1,0-1 1,0 0-1,0 1 1,-1-1-1,1 1 1,0-1-1,-1 1 0,0-1 1,1 1-1,-1-1 1,0 1-1,1-1 1,-2 0-18,-6-7 47,0-1 0,-1 1-1,0 1 1,0-1 0,-1 2 0,-8-6-47,7 4 18,-24-14 148,-1 1 0,-36-16-166,0 0 483,70 37-474,1 0-1,-1 1 0,1-1 0,-1 0 0,1 0 1,0 0-1,0 0 0,-1 0 0,1 0 0,0 0 1,0-1-1,0 1 0,0 0 0,0-1 0,0 1 1,1 0-1,-1-1 0,0 1 0,1-1 0,-1 0 1,1 1-1,0-1 0,-1 1 0,1-1 0,0 1 1,0-3-9,0 2-2,1-1 0,0 1 0,0-1 1,0 1-1,0-1 0,0 1 0,1 0 1,-1-1-1,1 1 0,-1 0 0,1 0 0,0 0 1,0 0-1,0 0 0,1 0 2,7-6-154,1 0-1,0 1 1,0 1 0,0-1-1,1 2 1,0 0 0,0 0-1,0 1 1,1 1 0,0 0-1,-1 1 1,1 0 0,0 1-1,0 0 1,0 1 0,0 0-1,8 2 155,-12 0-1010,0 0 0,-1 0-1,0 0 1,1 1 0,-1 1 0,0-1-1,0 1 1,-1 1 0,8 4 1010,-13-8-113,29 19-1081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9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375 213 12544,'-3'0'472,"-3"2"1024,-1 0 0,1 0 0,0 0 0,1 1-1,-1 0 1,0 0 0,-2 2-1496,1-1 362,1-1 0,-1-1-1,1 1 1,-1-1 0,0-1-1,0 1 1,0-1 0,0 0-1,0-1 1,-1 1-362,-5 0 229,-9 1 149,0-1 1,0 0-1,-6-2-378,18 0 107,1 0 0,-1-1-1,1 0 1,-1 0 0,1-1-1,0 0 1,0-1 0,-6-3-107,12 5 5,0 0 0,-1 0 0,1 0 0,0-1 0,0 1 0,0-1 0,0 0 0,1 0 0,-1 0 1,1 0-1,0 0 0,0-1 0,0 1 0,0-1 0,0 1 0,0-4-5,0 2 9,1 0 0,0 0-1,1 0 1,-1 0 0,1 0-1,0 0 1,1-1 0,-1 1 0,1 0-1,0 0 1,0 0 0,1-1-9,0-1-32,1-1 0,0 1 0,0-1 0,1 1 0,0 0 0,0 1 0,1-1 0,-1 1 0,2 0 0,-1 0 0,1 0 0,-1 1 0,2-1 0,-1 2 0,0-1 0,4-1 32,-8 5-69,0 0 0,0 0-1,-1 0 1,1 0 0,0 1-1,0-1 1,0 1-1,0-1 1,0 1 0,0 0-1,0 0 1,0 0 0,0 0-1,0 0 1,0 0-1,0 1 1,0-1 0,0 0-1,0 1 1,0 0 0,-1-1-1,1 1 1,0 0-1,0 0 1,-1 0 0,1 0-1,0 0 1,-1 1 0,1-1-1,-1 0 1,0 1 0,1-1-1,-1 2 70,1-1-69,-1 0 1,1 0-1,-1 0 1,0 1-1,0-1 0,0 1 1,-1-1-1,1 1 0,0-1 1,-1 1-1,0-1 1,0 1-1,1 0 0,-2-1 1,1 1-1,0-1 0,0 1 1,-1 0-1,1-1 0,-1 1 1,0-1-1,0 1 1,0-1-1,0 0 0,-1 2 69,-4 5 0,4-6-20,1-1-1,-1 1 1,1-1 0,-1 1-1,1 0 1,0 0-1,0-1 1,0 1-1,0 0 1,1 0-1,-1 0 1,1 0 20,0-3-92,0 1 1,0-1-1,0 0 0,0 0 1,1 0-1,-1 1 1,0-1-1,0 0 0,0 0 1,1 0-1,-1 0 0,0 0 1,0 1-1,0-1 0,1 0 1,-1 0-1,0 0 1,0 0-1,1 0 0,-1 0 1,0 0-1,0 0 0,1 0 1,-1 0-1,0 0 1,0 0-1,1 0 0,-1 0 1,0 0-1,0 0 0,1 0 1,-1 0 91,11-2-986,-9 2 563,17-5-948,10-5 896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13696,'-1'0'185,"1"1"1,-1-1 0,1 0 0,0 0-1,-1 0 1,1 0 0,-1 0 0,1 0-1,-1 0 1,1 1 0,-1-1 0,1 0 0,-1 0-1,1 1 1,0-1 0,-1 0 0,1 1-1,0-1 1,-1 0 0,1 1 0,0-1-1,-1 1 1,1-1 0,0 0 0,0 1-1,-1-1 1,1 1 0,0-1 0,0 1-1,0-1 1,0 1 0,0-1 0,-1 1 0,1-1-1,0 1 1,0-1 0,0 1 0,0-1-1,1 1 1,-1-1 0,0 1 0,0-1-1,0 0 1,0 1 0,0-1 0,1 1-1,-1-1 1,0 1 0,0-1-186,2 7 439,-1 6 566,0 0 0,0 0 0,-1 1-1005,-1-4 120,2 1 0,-1 0 0,1 0 0,1 0 1,1 3-121,17 35 202,-20-48-182,0 0 0,1 0-1,-1 0 1,1 0 0,-1-1-1,1 1 1,-1 0 0,1 0-1,-1-1 1,1 1 0,0 0-1,0-1 1,-1 1 0,1-1 0,0 1-1,0-1 1,0 1 0,-1-1-1,1 0 1,0 1 0,0-1-1,0 0 1,0 0 0,0 1-1,0-1 1,0 0 0,0 0-1,0 0 1,0 0 0,-1 0 0,1 0-1,0-1 1,0 1 0,1 0-20,2-1 50,0 0 1,0 0 0,0-1-1,0 0 1,0 1-1,0-1 1,2-2-51,28-18-6,-8 4-108,0 2-1,26-11 115,-34 22-115,-18 5 117,1 0 0,-1 0 0,0 0 0,1 0 1,-1 0-1,0 0 0,1 0 0,-1 0 0,1 0 0,-1 0 0,0 0 0,1 0 0,-1 1 0,0-1 1,1 0-1,-1 0 0,0 0 0,1 1 0,-1-1 0,0 0 0,0 0 0,1 1 0,-1-1-2,1 2 24,-1 0 0,1 0 0,-1-1 0,0 1 0,0 0 0,0 0 0,0 0-1,0 0 1,0 0 0,0-1 0,-1 1 0,1 0-24,-2 19 90,2-11-136,0-2-42,0 1-1,0 0 1,1 0 0,0 0-1,1-1 1,0 3 88,-2-10-211,1 0-1,-1-1 1,0 1 0,1 0 0,-1 0-1,1-1 1,-1 1 0,1 0 0,0-1-1,-1 1 1,1 0 0,0-1 0,-1 1 0,1-1-1,0 1 1,0-1 0,-1 1 0,1-1-1,0 0 1,0 1 0,0-1 0,0 0 211,22 2-5894,-9-2 3689,8 4 653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4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54 203 13696,'-6'1'6197,"13"1"-3905,17 0-136,-13-3-1863,0-1 0,0 0 1,0-1-1,0-1 0,-1 1 1,1-2-1,-1 1 0,2-3-293,-11 7 13,0-1-1,0 1 1,0-1-1,0 0 1,0 1-1,0-1 1,0 0 0,-1 1-1,1-1 1,0 0-1,-1 0 1,1 0-1,0 0 1,-1 0-1,1 0 1,-1 0 0,1 0-1,-1 0 1,0 0-1,1 0 1,-1 0-1,0 0 1,0 0-1,1 0 1,-1-1-1,0 1 1,0 0 0,-1 0-1,1 0 1,0 0-1,0 0 1,0 0-1,-1 0 1,1 0-1,-1 0 1,1-1-13,-2-1 14,1 1 1,-1-1-1,0 1 1,0 0-1,0 0 1,0 0-1,0 0 1,-1 0-1,1 0 1,0 0-1,-1 1 1,1-1-1,-2 1-14,-9-5 117,-1 2-1,0 0 1,1 0-1,-1 1 1,-13-1-117,-20-4 265,45 7-263,1 1-5,0 0-1,0 0 1,1 0 0,-1 0-1,0 0 1,1 0-1,-1 0 1,0 0 0,1-1-1,-1 1 1,0 0-1,1-1 1,-1 1 0,1 0-1,-1-1 1,0 1-1,1-1 1,-1 1 0,1-1-1,-1 1 1,0-1 3,2 0-4,-1 0 1,1 0 0,-1 0-1,1 1 1,-1-1-1,1 0 1,-1 0-1,1 1 1,0-1 0,-1 0-1,1 1 1,0-1-1,-1 1 1,1-1 0,0 1-1,0-1 1,0 1-1,0-1 4,2-1-8,9-7-79,0 1 0,0 1 0,1-1-1,2 1 88,-5 2-1851,1 1-1,0 0 1,3 0 1851,-11 3-601,0 1 0,0-1 0,0 1 0,0 0 0,0 0 0,0 0 0,0 0 0,0 1 0,0-1 0,0 1 0,0 0 0,0 0 0,2 0 601,19 10-1520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21 143 15744,'-4'0'5887,"4"0"-4575,-7 18 192,7-14-192,0 7-864,0-4-160,0 8-256,0-5-128,2 4 64,3-7-1696,-1 0-672,1 1-4063,2-8-1761,1 0 4288</inkml:trace>
  <inkml:trace contextRef="#ctx0" brushRef="#br0" timeOffset="1">26 15 16256,'-21'-15'6047,"21"15"-4703,-4 0 0,4 0-320,0 0-960,0 0-160,9 0-5312,-2 0-2431,2 0 3935,-2 0 1952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 13440,'-10'-9'4426,"10"9"-4353,0 0 0,0 0 0,0 0 0,0 0 0,0 0 0,0 0 0,0 0 0,-1 0 0,1 0 0,0-1 0,0 1 0,0 0 0,0 0 0,0 0 0,0 0 0,0 0 0,-1 0 0,1 0 0,0 0 0,0 0 0,0 0 0,0 0 0,0 0 0,0 0-1,-1 0 1,1 0 0,0 0 0,0 0 0,0 0 0,0 0 0,0 0 0,0 0 0,-1 1 0,1-1 0,0 0 0,0 0 0,0 0 0,0 0 0,0 0 0,0 0 0,0 0 0,0 0 0,0 0 0,-1 0 0,1 1 0,0-1 0,0 0 0,0 0 0,0 0 0,0 0 0,0 0 0,0 1-73,-2 6 1068,2-6-582,-8 42 2424,2 4-2910,2 1 164,3 1 0,1 0 1,4 14-165,8 60 34,-7-95-1067,0 1-1,2-2 0,4 8 1034,-9-28-705,0 0 1,1-1-1,0 1 0,0-1 0,1 0 0,3 5 705,9 5-859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5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18 13568,'-16'-12'5087,"16"15"-3967,10-3 480,4 0-32,5 0-608,15 4-96,0-8-416,9 1-192,-5 0-160,-8 0-96,13 3 32,-9 0-3904,-3 3-1695,-1 7 2783,-12-1 1376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 14848,'-13'-6'3318,"9"2"-1789,4 3 525,26 8 852,24-3-2355,21-2-551,35 2-1623,-41-1-3449,-1-6-4298,-42 3 5412,-19 1 4607,1-1 1,-1 1 0,1 0 0,-1 0 0,1 0 0,-1 0-1,3 2-649,-4-2 596,0 0 0,0 0-1,-1 0 1,1 1 0,0-1-1,-1 1 1,1-1 0,0 1 0,-1 0-1,0-1 1,1 1 0,-1 0-1,0 0 1,0 0 0,0 0-1,0 0 1,-1 0 0,1 0 0,0 0-1,-1 0 1,1 1 0,-1-1-596,1 9 619,2 0 0,-1-1 1,1 1-1,3 7-619,-4-13-251,1 0 0,-1 0 0,1 0 0,0 0 0,0 0 0,0-1 0,0 1 0,1-1 1,0 0-1,0 0 251,-3-3-273,-1-1 0,1 1 0,-1-1 0,1 0 0,0 1 0,-1-1 0,1 0 0,0 1 0,-1-1 0,1 0 0,0 0 0,-1 1 0,1-1 0,0 0 0,0 0 0,-1 0 0,1 0 0,0 0 0,-1 0 0,1 0 0,0 0 0,0 0 0,-1-1 0,1 1 0,0 0 0,-1 0 0,1-1 0,0 1 0,-1 0 0,1-1 0,0 1 0,-1-1 0,1 1 0,-1-1 0,1 1 0,-1-1 0,1 1 273,10-13-1312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14976,'-25'0'5631,"25"0"-4383,0 8-288,0-8-384,9 7-1120,-2 0-320,14 4 416,-5-1 192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78 15360,'-24'-15'5039,"23"14"-4694,-1 0 0,0 0-1,1 0 1,-1-1 0,1 1-1,-1-1 1,1 1 0,0-1-1,-1 1 1,1-1 0,0 0-1,0 0-344,-8-9 2989,8 10-2722,2 4-269,0 0-1,1 0 1,-1-1 0,1 1-1,0 0 1,0-1 0,0 0-1,0 1 1,2 1 2,7 5-125,0-1 0,1 0 0,0 0 0,0-1 0,1 0 0,0-1 0,0-1 0,0 0 0,6 1 125,-14-5 11,-1 0 0,1 0 0,0 0 0,0 0 0,0-1 1,0 1-1,0-1 0,0-1 0,0 1 0,0-1 0,0 0 1,0 0-1,0 0-11,-3 0 12,1 0 0,-1 0 0,0 0 0,0-1 0,1 1 0,-1 0 1,0-1-1,0 0 0,-1 1 0,1-1 0,0 0 0,0 0 0,-1 0 0,1 0 0,-1 0 1,0-1-1,0 1 0,0 0 0,0 0 0,0-1 0,0 1 0,0-1 0,-1 1 0,1-1 0,-1-2-11,1-15 944,-1 15-2086,0-1-1,0 1 1,0 0 0,1 0 0,0 0-1,1-3 1142,-2 7-411,1 0 0,-1 0 0,1 0 0,-1 0 0,1 0 0,0 0 0,-1 0 0,1 0 0,0 0 0,0 0 0,0 0-1,0 1 1,0-1 0,0 0 0,0 0 0,0 1 0,0-1 0,0 1 0,0-1 0,0 1 0,0 0 0,0-1 0,0 1 0,0 0 0,1 0 0,-1-1 0,0 1 0,0 0-1,0 0 1,1 1 411,9 1-1626</inkml:trace>
  <inkml:trace contextRef="#ctx0" brushRef="#br0" timeOffset="1">435 63 13440,'0'-10'5087,"0"10"-3967,4 3 832,-4-3 128,5 4-1024,-2-1-224,1 8-544,1 1-128,2 6-96,-3-5-128,4 5-32,1 4-288,-2-9-96,1-1-2272,5-9-1056,-6 0 1952,14-6 929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 13824,'-32'-10'5183,"32"10"-4031,-17 0 448,17 0-32,0 0-960,0 0-256,9 4-1856,-4-1-832,10 0 1184,1 2 544,12-10 480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12288,'-1'-25'5183,"2"16"-2617,-1 7-508,2 8 476,16 116-969,-10-59-1360,6 28 439,5 4-644,6-4-3035,-13-57-9416,10 21 12451,-14-40-1509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 13952,'-24'-7'4608,"22"7"-2949,3 0-106,14 3 610,13 2-1708,1-1 0,-1-1 0,1-2 0,0-1-1,5-1-454,18 0-220,-35 1-554,0-1 0,4-1 774,-16 1-175,-1 1 0,1-1 0,-1 0 0,1-1 0,-1 1 0,0-1 0,0 0 0,0 0 0,0 0 1,0 0-1,0-1 175,8 45 3093,-9-37-3074,-1-1 0,1 0-1,0 0 1,0 0 0,0 0 0,1 0 0,-1-1-1,1 0 1,0 1 0,2 0-19,8 5 7,1 0 1,5 2-8,-2-3 7,0-1 1,0-1-1,1-1 1,0 0-1,0-1 1,13 0-8,-5 0 147,-25-3-135,1-1 0,0 1 1,-1-1-1,1 1 0,-1 0 1,1 0-1,-1 0 1,1 0-1,-1 1 0,0-1 1,1 1-13,-2-1 13,0 0 1,0 0 0,-1 0 0,1 0-1,0 0 1,0 0 0,-1 0-1,1 1 1,0-1 0,-1 0-1,1 0 1,-1 1 0,0-1-1,1 0 1,-1 1 0,0-1-1,0 0 1,0 1 0,0-1-1,0 0 1,0 1 0,0-1-14,-1 9 96,-7 58 419,6-59-414,0-1 0,0 0 0,-1 1-1,0-1 1,0 0 0,-4 6-101,6-13 17,0 3 49,-1-1 1,0 1-1,0-1 1,-1 1-1,1-1 1,-1 0-1,1 0 0,-1 0 1,0-1-1,0 1 1,0 0-1,0-1 1,-1 0-1,1 0 1,-1 0-1,1 0 0,-2 0-66,-18 6 158,0-1 0,-1 0 0,0-2 0,-13 1-158,-101 7-616,101-10-2658,0-2-1,-6-2 3275,34-1-1952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58 11776,'-12'-25'4480,"12"14"-3489,4-3 769,-1 11 128,2-2-576,-1 5-96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24479,'12'39'608,"-4"12"-128,1 10-224,-6-5-96,1 2-64,0-9 0,4-1-128,1-7-64,-2-5-224,1-6-128,1-5-1792,-2-4-768,-3-11-3039,-4-10-1281,0 0 3872</inkml:trace>
  <inkml:trace contextRef="#ctx0" brushRef="#br0" timeOffset="1">41 93 12288,'-37'-18'4575,"34"18"-3583,3-3 672,0 3 0,0 0-576,12 3-160,4 0-256,15 1-32,2-1-352,-5 2-96,29-2 0,-10 1-96,14-1 0,15 0-1856,-12 1-832,-15-1 1312,-9 8 640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26 13824,'-11'0'5183,"15"-4"-4031,15 4 160,-7 0-128,13 0-384,16 0 96,-1-3-384,3 3-128,-11-3-224,-3 3-192,3-5 0,-3 2-2784,2-1-1216,-6 1 2016,6 3 993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4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 12544,'-8'-1'1171,"-1"1"0,0 0 0,1 0 0,-1 1 0,0 0 0,1 1 0,-6 1-1171,10-2 297,0 0 0,1 1-1,-1-1 1,0 1 0,1 0 0,0 0 0,-1 0 0,1 1 0,0-1 0,0 1-1,0 0 1,0 0 0,1 0 0,-1 0 0,1 0 0,0 0 0,0 1 0,-1 0-297,3-3 8,-1 1 0,0-1 0,0 1 1,1 0-1,-1-1 0,1 1 1,-1 0-1,1 0 0,0-1 0,0 1 1,0 0-1,-1 0 0,2-1 1,-1 1-1,0 0 0,0 0 1,1 0-9,-1 0 9,1-1 1,0 0-1,-1 0 1,1 0-1,0 1 1,0-1-1,0 0 1,0 0-1,0 0 1,0 0-1,0 0 1,0 0 0,0-1-1,0 1 1,1 0-1,-1-1 1,1 1-10,3 1 67,0 0 1,1-1 0,-1 1-1,0-1 1,1-1 0,-1 1-1,1-1 1,0 0 0,4-1-68,6 0 229,0 0 0,-1-2 0,1 0 0,-1-1 0,0 0 0,1-1-229,-11 2-172,1 1-1,-1-1 0,0 0 1,0 0-1,0 0 1,-1-1-1,1 0 1,0-1 172,-2 3-627,-1-2 1,1 1 0,-1 0 0,1 0 0,-1-1 0,0 1-1,-1-1 1,1 0 0,-1 0 0,1 1 0,-1-1 0,0-2 626,0 1-950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6.1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6 13056,'-2'-5'3970,"5"4"-1579,-2 2-2167,0-1 0,-1 0 0,1 1 0,0-1 0,-1 1 0,1-1 0,-1 1 1,1-1-1,0 1 0,-1 0 0,1-1 0,-1 1 0,1 0 0,-1-1-224,5 10 947,-1 1 1,-1-1-1,2 6-947,1 13 71,2 15-71,-2-6-12,-4-27-529,1 10-566,-2-20 706,-1 0 0,0 0 0,0 0 0,1 0 0,-1 0-1,1 0 1,-1 0 0,1 0 0,-1 0 0,1 0 0,0 0 0,-1 0 0,1 0-1,0 0 402,0-1-1578,-1-2 805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 15104,'-30'-17'8490,"29"17"-8409,1 1 0,0-1 1,-1 0-1,1 0 0,-1 0 0,1 0 0,0 0 1,-1 1-1,1-1 0,0 0 0,-1 0 1,1 1-1,0-1 0,0 0 0,-1 1 0,1-1 1,0 0-1,0 1 0,0-1 0,-1 0 1,1 1-1,0-1 0,0 0 0,0 1 0,0-1 1,0 0-1,0 1 0,-1-1 0,1 1 1,0-1-1,0 0-81,-2 14-27,2-12 20,0 0 0,0 1 0,0-1 1,1 0-1,-1 0 0,1 0 0,-1 1 1,1-1-1,0 0 0,0 0 0,0 0 0,0 0 1,0 0-1,0-1 0,1 1 0,-1 0 1,1 0-1,-1 0 7,2 0 3,0 0 0,0 0 0,0 0 0,0 0 0,0-1 0,0 1 0,0-1 0,0 0 0,1 0 0,-1 0 0,1 0-3,7 1 16,1-1 1,0 0 0,-1 0-1,1-1 1,0-1-1,6-1-16,7-3 55,-1 0 0,0-2 1,0-1-1,-1-1 0,1-1 0,16-10-55,-38 19 2,0 0 1,1-1-1,-1 2 1,1-1-1,-1 0 1,0 0-1,1 1 1,2-1-3,-5 1-5,1 0 1,0 0 0,-1 0-1,1 1 1,0-1 0,-1 0-1,1 0 1,-1 0-1,1 1 1,0-1 0,-1 0-1,1 1 1,-1-1 0,1 0-1,-1 1 1,1-1-1,-1 1 1,1-1 0,-1 1-1,0-1 1,1 1 0,-1-1-1,0 1 1,1-1-1,-1 1 1,0 0 0,0-1-1,1 1 1,-1-1-1,0 1 1,0 0 0,0-1-1,0 1 1,0 0 0,0-1 4,1 4-457,-1 0 0,1-1 0,0 1 0,0-1 0,0 0 0,1 1 0,-1-1 1,1 0-1,-1 0 0,1 1 0,0-2 0,1 1 0,-1 0 0,0 0 0,1-1 1,0 1-1,-1-1 0,1 0 0,0 1 0,0-2 0,2 2 457,15 11-634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77 12928,'-31'-44'6063,"18"26"-4084,12 17-1666,0 0 0,0 0 0,1 0 0,-1 0 0,0 1 0,0-1 0,0 0 1,-1 0-1,1 1 0,0-1 0,0 0 0,0 1 0,0-1 0,-1 1-313,-2-1 324,0 0 1,0 1-1,1-1 1,-1 1-1,0 0 0,-1 0-324,1 0 268,-7 0-44,1 1 0,-1 0-1,1 1 1,-8 1-224,14-2-8,0 0 0,0 1 0,0-1 0,1 0 1,-1 1-1,1 0 0,-1 0 0,1 0 0,0 0 0,0 1 0,0-1 0,0 1 0,0 0 0,0 0 8,2-2-5,1 0 0,-1 0 0,0 0 0,1 0-1,-1 1 1,1-1 0,-1 0 0,1 0 0,-1 1 0,1-1 0,0 0 0,0 0-1,0 1 1,-1-1 0,1 0 0,1 1 0,-1-1 0,0 0 0,0 1 0,0-1-1,1 1 6,0 1-11,0-1-1,0 0 0,0 0 0,1 1 0,-1-1 0,1 0 0,-1 0 0,1 0 0,0 0 0,2 1 12,2 2-60,1 0 0,0 0 0,0-1 0,1 0 0,-1 0 0,3 0 60,6 1-801,0-1 0,1 0 0,-1-1-1,0-1 1,1-1 0,0 0 0,-1-1-1,2-1 802,4 1-1221,14 0 351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18 13440,'-66'-17'7967,"62"18"-3228,6 6-2946,8 12-2315,-4-7 971,3 10-257,-1 0 0,-1 1 0,0 7-192,2 3 202,4 9-202,7 20-182,14 33-1038,-8-35-4769,-18-47 4047,0-5 678</inkml:trace>
  <inkml:trace contextRef="#ctx0" brushRef="#br0" timeOffset="1">29 322 13696,'-28'0'5183,"28"0"-4031,0 3 672,0-3 32,12 3-800,-4 2-224,21-5-352,-6 0-64,22 0-256,-9 0-160,16-5-96,-8 5-3328,4-3-1504,-11 0 2465,3 3 1215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24 103 14720,'-19'-6'5535,"19"6"-4319,-5 6 448,5-6-128,0 12-704,0-6-128,5 14-416,-2-7-128,6 9-96,-5-4-256,4 0-128,-1-5-2208,2 2-1024,-1-4 1792,3-8 864</inkml:trace>
  <inkml:trace contextRef="#ctx0" brushRef="#br0" timeOffset="1">97 93 13312,'-36'-36'4991,"36"36"-3871,-20-35 896,20 32 64,-5-5-928,2 5-288,3-1-704,0 1-256,3 3-5408,2 0-2367,11 3 3967,-4 1 2016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23 8320,'-7'-3'1031,"3"1"489,-1 0 0,0-1-1,0 2 1,0-1 0,0 1-1,0-1 1,0 1 0,-3 0-1520,-5 2 957,1-1 1,-1 2 0,1-1 0,0 2 0,-2 0-958,9-2 70,0 1 1,0-1-1,1 1 1,-1 0-1,1 0 1,-1 1-1,1-1 0,0 1 1,0 0-1,0 0 1,0 1-1,0-1 1,1 1-1,-1 0-70,3-2 14,0 0 0,0-1 0,0 1 0,0 0 0,0 0 0,0 0 0,1 0 0,-1 0 0,1 0 0,-1 0 0,1 0 0,0 1 0,0-1 0,0 0 0,0 0 0,0 0 0,0 0 0,0 0 0,1 0 0,-1 0 0,1 0 0,0 0 0,-1 0 0,1 0 0,0 0 0,0 0 0,0 0 0,1 0 0,-1-1 0,0 1 0,1 0 0,-1-1 0,1 1 0,0-1-14,1 2 38,0 0 1,1 0 0,-1-1 0,1 1 0,0-1 0,0 0 0,0 0 0,0 0-1,0-1 1,0 1 0,0-1 0,1 0 0,-1-1 0,0 1 0,1-1 0,-1 1-1,2-1-38,-3-1 28,1 1-1,0-1 0,-1 1 1,1-1-1,-1 0 0,1 0 1,-1-1-1,1 1 0,-1-1 1,0 1-1,0-1 0,0 0 1,0 0-1,0-1 0,0 1 1,0-1-1,-1 1 0,1-1 1,-1 0-28,5-7-484,-1 0 0,-1 0 1,1 0-1,-2-1 0,2-4 484,1-2-1903,-7 17 1807,11-21-6044,-10 20 5806,-1 0 1,1 0-1,-1 0 0,1 0 0,0 1 0,0-1 0,-1 0 0,1 1 0,0-1 0,0 0 0,0 1 0,0-1 1,0 1-1,0-1 0,0 1 0,0 0 0,0-1 0,0 1 0,0 0 0,0 0 0,0 0 334,17 4-1610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91 12032,'-20'-15'3898,"19"15"-3735,1-1 0,-1 1-1,0-1 1,0 0 0,1 1-1,-1-1 1,0 1 0,1-1 0,-1 0-1,1 0 1,-1 1 0,1-1-1,-1 0 1,1 0 0,-1 0-1,1 1 1,0-1 0,-1 0 0,1-1-163,-2-5 3052,-3-13 1306,3-13-2642,2 33-1717,0 1 0,0-1-1,0 0 1,0 0-1,0 0 1,0 0-1,0 0 1,0 0-1,0 0 1,0 0 0,0 0-1,0 0 1,0 0-1,0 0 1,0 0-1,0 0 1,1 0-1,-1 0 1,0 0 0,0 0-1,0 0 1,0 0-1,0 0 1,0 1-1,0-1 1,0 0-1,0 0 1,0 0 0,0 0-1,0 0 1,0 0-1,0 0 1,0 0-1,1 0 1,-1 0-1,0 0 1,0 0-1,0 0 1,0-1 0,0 1-1,0 0 1,0 0-1,0 0 1,0 0-1,0 0 1,0 0-1,0 0 1,0 0 0,0 0-1,0 0 1,0 0-1,0 0 1,1 0-1,-1 0 1,0 0-1,0 0 1,0 0 0,0 0-1,0 0 1,0 0-1,0 0 1,0-1-1,0 1 1,0 0-1,0 0 1,0 0 0,0 0-1,0 0 1,0 0 1,6 8-24,7 10 41,-10-14-17,0 0-1,0-1 1,0 0 0,0 1 0,0-1 0,1 0-1,0-1 1,-1 1 0,1-1 0,3 2 0,9 3-2,-1 0 1,7 1 1,-13-5-6,1 0-1,-1 0 1,-1 1 0,1 1 0,-1-1 0,1 1 0,6 6 6,-13-9-111,0 0 0,-1 0 0,0 0 0,1 0 0,-1 0-1,0 0 1,0 0 0,0 0 0,0 1 0,-1-1 0,1 0 0,-1 0 0,1 1 0,-1-1 0,0 0 0,1 1 111,1 12-3229,4-2-3386,2-6 3954,9-3 1269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0:22:5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57 206 14208,'4'-2'6783,"10"4"-6077,-14-2-190,13 0 101,0 1 0,0-2 0,1 0 0,-1 0 0,9-3-617,4-1 221,-11 4-116,0-2-1,0 0 1,-1-1-1,0-1 1,1 0-105,-14 4 17,0 1 1,0 0-1,0-1 0,-1 1 1,1-1-1,0 1 1,0-1-1,-1 1 0,1-1 1,0 0-1,-1 1 0,1-1 1,0 0-1,-1 1 1,1-1-18,-1 0 5,0 1 0,0-1 0,0 1 0,0-1 0,0 1 0,-1-1 0,1 1 0,0-1 0,0 1 0,0-1 0,0 1 0,-1 0 0,1-1 0,0 1 0,0-1 0,-1 1 0,1-1 0,0 1 0,-1 0 0,1-1 1,0 1-1,-1 0 0,1-1 0,0 1 0,-1 0 0,1 0 0,-1-1 0,1 1 0,-1 0 0,1 0 0,-1 0 0,1-1 0,-1 1 0,1 0 0,-1 0-5,-18-7 30,-2 1 0,-19-4-30,21 5 79,-49-9 390,-13-4 315,76 17-741,4 0-31,0 1 1,-1 0 0,1 0 0,0-1-1,0 1 1,-1-1 0,1 1-1,0-1 1,0 1 0,0-1-1,0 0 1,-1 0 0,1 1 0,0-1-1,0 0 1,1 0 0,-1 0-1,0 0 1,0 0 0,0 0-1,0-2-12,1 3 5,0-1 0,0 0 0,0 1 0,0-1 0,0 0 0,0 1 0,0-1 0,0 0 0,1 1 0,-1-1-1,0 1 1,0-1 0,1 0 0,-1 1 0,0-1 0,1 1 0,-1-1 0,0 1 0,1-1 0,-1 1-1,1-1 1,-1 1 0,1-1 0,-1 1 0,1-1 0,0 1 0,-1 0 0,1 0 0,-1-1 0,1 1-5,24-12 50,-10 5-1,13-5-402,13-3 353,-32 12-509,-1 1 0,1 0 0,0 0 0,-1 1 0,1 0 0,0 1 0,4 0 509,8 5-704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4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79 390 3712,'-25'-27'5517,"4"3"2556,2 11-6277,7 3-408,11 10-1385,1-1 0,0 1 1,0 0-1,0 0 0,0 0 0,0-1 1,0 1-1,-1 0 0,1 0 1,0-1-1,0 1 0,0 0 0,0 0 1,0-1-1,0 1 0,0 0 0,0 0 1,0-1-1,0 1 0,0 0 0,0 0 1,0-1-1,0 1 0,0 0 1,0 0-1,1-1 0,-1 1 0,0 0 1,0 0-1,0-1 0,0 1 0,0 0 1,0 0-1,1 0 0,-1-1 1,0 1-1,0 0 0,0 0 0,1 0 1,-1 0-1,0-1 0,0 1 0,1 0 1,-1 0-1,0 0 0,0 0 0,1 0 1,-1 0-1,0 0 0,0 0 1,1 0-1,-1 0 0,0 0 0,0 0 1,1 0-1,-1 0 0,0 0 0,0 0 1,1 0-1,-1 0-3,28-2 192,-1 2 0,1 1 1,0 1-1,-1 1 0,10 3-192,17 2-1,95 5 92,144 1 37,-128-11-60,-48-2-78,167 13-22,-92-3 32,-93-6 11,252 1 80,37-7 26,8-2-80,-158 7-37,-99-1 0,271-2 0,-105-12 1,-193 4 9,292-11 81,-48 7-150,9 7 64,-150 3-41,-42 2 35,246-8 172,-65-4-114,-301 8-45,340-15-23,-238 12-73,46-2 56,163 8 28,-4-3-85,9-4 101,-16-1 48,-336 8-63,309-3 3,12-9-4,10 2-122,13 5 207,18-10 0,-7 6-133,1 2 48,-57 1 45,-276 5-58,340-7-19,-23-2 123,-18 10-54,0 0-37,-311 0 6,293-4-134,-4 0 128,-279 4 5,302-3 86,-47 0-65,-245 3-26,294-4 0,11 0 0,-10-9 0,-11-2 0,-21-6 0,-11 9 11,36-5 149,1-5-192,22 4 203,-29 8-102,12 2-64,-232 8-5,122 1 0,121 6 0,-111-3 36,-157-1-40,-28-1-6,214 3-12,57-4 54,-35 9-16,-82 0-50,-112-5 20,208 12 14,-49-13 82,-207-4-73,230 0 39,-18 0 155,-11 2-161,-35-1 49,-12-4 16,101 2 289,-168 2 194,-66-4-104,-19-5-492,-50 8-68,0 0-1,-1-1 0,1 0 1,0 1-1,0-1 0,-1 0 1,1 0-1,-1 0 0,1-1 1,-1 1-1,1 0 0,-1-1 1,0 0-1,0 1 0,1-2 75,-3 3-244,0 0-1,1-1 1,-1 1-1,0 0 0,0 0 1,0-1-1,1 1 1,-1 0-1,0 0 1,0-1-1,0 1 0,0 0 1,0-1-1,0 1 1,0 0-1,0 0 0,0-1 1,0 1-1,0 0 1,0-1-1,0 1 1,0 0-1,0-1 0,0 1 245,-6-12-4524,-15-18 812,6 11 1755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4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11904,'0'-3'4480,"0"-1"-3489,0 1-287,0-2-352,0 5-800,0-3-96,0-1-479,-4 1-193,4 0 672,0-2-1568,0 5-544,0-3 1376,4 3 640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2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83 10112,'-13'-2'7125,"20"-1"-466,10 0-2754,-2 0-5045,177-16 1943,1 7-803,-123 8-41,-41 4-179,-17 1-52,0-1 0,0-1 0,9-1 272,-19 2-340,0-1 0,0 1-1,1-1 1,-1 1-1,0-1 1,0 0-1,0 0 1,0 0-1,1 0 1,-2 0-1,1-1 1,0 1-1,0 0 1,0-1-1,-1 0 1,1 1-1,0-1 1,-1 0 0,0 0-1,2-1 341,1-5-859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6.5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88 7296,'-11'-28'2448,"10"26"-2248,0 1-1,1 0 1,-1-1 0,1 1 0,-1-1 0,1 1 0,-1-1-1,1 1 1,0-1 0,0 1 0,0-1 0,0 0 0,0 1-1,0-1-199,0-2 717,0 3-461,0-1 0,1 1 0,-1 0 0,0 0 0,1 0 0,-1 0 1,1 0-1,-1 0 0,1-1 0,-1 1 0,1 0 0,-1 1 0,1-1 0,0 0 0,0 0 0,0 0 0,-1 0 0,1 0 0,0 1 0,0-1 0,0 1 0,0-1 0,0 0 0,1 1-256,1-2 191,0 1 0,0 0 0,0 0 0,0 0 1,0 0-1,1 0 0,1 1-191,2-1 47,1 1 0,0 0 0,0 0 0,0 1 1,-1 0-1,1 0 0,0 1 0,-1 0 0,0 1 0,1-1 1,-1 1-1,0 1 0,1 0-47,-7-3 4,0 0 1,1-1-1,-1 1 1,0 0-1,0 0 1,0 0-1,0 0 0,0 0 1,0 1-1,0-1 1,-1 0-1,1 0 1,0 1-1,-1-1 0,1 0 1,0 1-5,-1-1 7,0 0 0,0 0 0,0 0-1,0 0 1,0 0 0,0 0 0,0 0 0,0 0 0,0 0 0,-1 0 0,1 0 0,0 0 0,-1 0 0,1 0 0,0 0 0,-1 0 0,1-1-1,-1 1-6,-3 4 74,0 0 0,0 0 0,-1-1-1,0 1 1,1-1 0,-6 2-74,-8 10 381,16-14-347,0 0-1,0 0 1,0 0 0,1 0 0,-1 0 0,1 1 0,-1-1 0,1 0 0,0 1 0,0-1-1,0 1 1,0 0 0,1-1 0,-1 1 0,1 1-34,0-1 13,0-1 0,0 0 1,0 0-1,1 0 0,-1 0 0,1 0 1,-1-1-1,1 1 0,0 0 1,-1 0-1,1 0 0,0 0 0,1-1 1,-1 1-1,0 0 0,0-1 0,1 1 1,-1-1-1,0 0 0,1 1 0,0-1 1,-1 0-14,5 3 80,0 0 1,0-1-1,1 0 1,-1 0 0,1-1-1,-1 1 1,1-1-1,0-1 1,0 0 0,0 0-1,4 0-80,9 2-1820,-17-2 1036,-3-1 157,1 0 0,0 0 0,0 0 1,0 0-1,0 0 0,0 1 0,-1-1 1,1 0-1,0 1 0,0-1 0,0 0 1,-1 1-1,1-1 0,0 1 0,-1-1 0,1 1 1,0 0 626,3 4-4240</inkml:trace>
  <inkml:trace contextRef="#ctx0" brushRef="#br0" timeOffset="1">293 63 13952,'-24'-15'5279,"24"15"-4127,0-3 480,4 6-64,-4-3-480,8 9 0</inkml:trace>
  <inkml:trace contextRef="#ctx0" brushRef="#br0" timeOffset="2">297 72 26879,'10'11'544,"7"-2"-160,-1 0-224,6 0-64,-6-3-32,4 1-64,-3-1-1024,-1-3-512,-2-1-2688,0 2-1119,-4-4 2719,0 6 1344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23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28 10240,'-4'-19'4946,"4"10"4758,0 9-9611,-1 0 1,1 0-1,0 0 1,-1 0-1,1 0 1,0 0-1,-1 1 0,1-1 1,-1 0-1,1 0 1,0 0-1,0 0 1,-1 0-1,1 1 1,0-1-1,-1 0 0,1 0 1,0 0-1,0 1 1,-1-1-1,1 0 1,0 1-1,0-1-93,-10 16 263,2 0 0,0 0-1,-5 17-262,-6 10 108,15-33-87,-127 258 97,106-217-2785,22-47-2077,4-13-2384,1 1 4457,-1-14-1473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2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 10496,'-7'-9'1213,"6"8"-465,0 0 0,0 0 0,0-1 0,0 1 0,0 0 0,1-1 0,-1 1 0,0-1 0,1 1 0,-1-2-748,1 2 202,0 1 0,0-1 0,0 0 0,0 0 0,1 1 0,-1-1 0,0 0-1,0 1 1,1-1 0,-1 1 0,1-1 0,-1 0 0,0 1 0,1-1 0,-1 1-1,1-1 1,-1 1 0,1-1 0,0 1 0,-1 0 0,1-1 0,-1 1 0,1 0-1,0-1 1,-1 1 0,1 0 0,0 0 0,0-1-202,1 1 100,0-1 0,-1 0 0,1 1 0,0-1-1,0 1 1,0 0 0,0-1 0,0 1 0,0 0 0,0 0 0,0 0 0,-1 1 0,1-1 0,0 0 0,0 1 0,0-1 0,1 1-100,1 1 83,-1 0 0,1 0-1,-1 0 1,0 0 0,0 0 0,0 1 0,0-1 0,2 4-83,3 3 79,0 1 0,-1 0 0,-1 0 0,1 1 0,-1 1-79,38 69 320,4-2-1,8 5-319,17 13-5913,-73-96 5554,1-1 0,-1 1 0,1-1 0,-1 1 1,0-1-1,1 0 0,-1 1 0,1-1 0,-1 1 1,1-1-1,-1 0 0,1 1 0,-1-1 0,1 0 1,-1 0-1,1 1 0,0-1 0,-1 0 359,8 1-1274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2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91 4736,'1'-2'590,"0"0"1,-1 0-1,1-1 0,-1 1 1,0 0-1,1-1 0,-1 1 1,0 0-1,-1-1 1,1 1-1,0 0 0,-1-1 1,1 1-1,-1 0 0,1-1 1,-1 1-1,0 0 1,0 0-1,0 0 0,-1 0 1,1 0-1,0 0 0,-1 0 1,1 0-1,-2 0-590,2 0 183,-1 1-1,0-1 1,1 1-1,-1 0 1,0-1 0,0 1-1,0 0 1,0 0-1,0 0 1,0 1-1,-1-1-182,-23-5 1960,0 1-1,-7 0-1959,12 3 336,0 1 1,0 0-1,0 2 0,0 0 0,-7 3-336,15-1 21,0 0 0,0 1 0,1 0 0,0 1 0,0 1 0,0-1 0,1 2 0,0 0-1,0 0 1,0 1 0,1 0 0,0 1 0,-5 6-21,3 0 16,-1 0 0,2 0 0,0 1 0,1 0 0,0 1 0,2 0 0,0 1 0,0 0 0,2 1-16,1-7 2,2 2 0,-1-1 0,2 0 0,0 1 0,0-1 0,1 1 0,1-1 0,0 1-1,2 11-1,0-17 3,-1 0-1,1-1 1,1 1-1,-1-1 1,1 1-1,0-1 1,1 0-1,0 0 0,0-1 1,1 1-1,-1-1 1,1 0-1,1 0 1,-1-1-1,1 1 0,0-1 1,6 4-3,3 1 14,0-1 0,0-1 0,1 0 0,0-1 0,0 0 0,1-2 0,-1 0 0,1 0 0,1-2 0,-1 0 0,0-1 0,1-1 0,-1 0 0,1-2 0,-1 0 0,2-1-14,16-4 53,-1-2 0,0-2 1,0-1-1,30-14-53,-52 20 33,-1-1 0,1 0 0,-1-1 0,0 0-1,0 0 1,-1-1 0,0-1 0,0 0 0,-1 0 0,-1-1 0,7-9-33,-9 11 27,-2 1 0,1-1 1,-1 0-1,0 0 0,-1-1 1,0 1-1,0-1 1,-1 1-1,0-1 0,0 0 1,-1 0-1,0 0 0,-1 0 1,0 0-1,0 0 0,-1 0 1,-1-4-28,0 3 31,-1-1 0,0 1 1,-1 0-1,0 0 0,-1 0 1,0 0-1,0 1 0,-1 0 0,0 0 1,-4-3-32,1 1 8,0 1 1,-1 0 0,0 1-1,-1 0 1,0 1-1,0 0 1,-12-5-9,3 0-152,-8-4-11,26 16-318,0 1 0,0-1-1,-1 0 1,1 1 0,0-1 0,0 1-1,0 0 1,-1 0 481,10 5-11331,4 10 8107,-9-12 2099,10 14-853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10368,'0'-15'3872,"0"15"-3040,4-3 863,-4 3 193,0 0-320,0 0-32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23199,'3'5'210,"0"-1"0,-1 1-1,0 0 1,0 0 0,0-1-1,0 1 1,-1 1 0,0-1-1,1 4-209,0 9 109,-1-1-1,-1 6-108,0-1 163,8 142-30,9 13-133,4-26 102,-21-150-98,0-1 1,0 1-1,0-1 0,0 1 1,0-1-1,0 1 1,0-1-1,0 1 1,1-1-1,-1 1 1,0-1-1,0 1 1,0-1-1,1 1 1,-1-1-1,0 1 1,1-1-1,-1 1 1,0-1-1,1 1 1,-1-1-1,0 0 1,1 1-1,-1-1 1,1 0-1,-1 1-4,1-2 6,-1 1 1,1 0-1,-1 0 1,1 0-1,-1-1 1,1 1-1,-1 0 1,1-1-1,-1 1 0,0 0 1,1-1-1,-1 1 1,1-1-1,-1 1 1,0-1-1,1 1 1,-1-1-1,0 1 0,1-1-5,1-4 35,1-1 0,-1 1 0,0-1 1,1-3-37,16-86 181,5-82-181,-21 148 32,4-24 0,-1 8 3,-2 0-1,-2-2-34,3 66-33,-1-6 34,44 203-566,-43-196 406,0-1 0,9 19 159,-11-31-30,1 1 1,-1-1-1,1 0 1,1 0-1,0 0 0,0-1 1,0 1-1,4 3 30,-7-9 4,-1 0 0,0 0-1,1 0 1,-1 0 0,1 0 0,-1 0-1,1-1 1,0 1 0,-1 0-1,1-1 1,0 1 0,-1-1 0,1 1-1,0-1 1,0 0 0,-1 0-1,1 0 1,0 0 0,0 0 0,-1 0-1,1-1 1,0 1 0,0 0 0,-1-1-1,1 1 1,0-1 0,-1 0-1,1 0 1,-1 1 0,1-1 0,-1 0-1,1 0 1,-1-1 0,0 1-1,1 0 1,0-1-4,4-4 58,-1-1 0,1 1 0,-1-1-1,0 0 1,0 0 0,-1-1 0,1-1-58,0-3 74,-1 1 0,0-1 0,-1 0 0,0 0 0,0 0 1,-2 0-1,1 0 0,-1-12-74,-2-5 254,0-1 0,-2 1 0,-2-6-254,0 12 210,-1 0 1,-1-1-211,-3-9 170,10 32-190,0 1 0,0 0-1,0-1 1,-1 1-1,1 0 1,0-1-1,0 1 1,0 0 0,0-1-1,0 1 1,0 0-1,0-1 1,0 1-1,0 0 1,0-1-1,0 1 1,0-1 0,0 1-1,0 0 1,0-1-1,0 1 1,0 0-1,0-1 1,0 1-1,0 0 1,1-1 0,-1 1 20,8 10-2611,-4-5 1535,-1 0 0,0 1 0,-1-1 0,2 6 1076,4 9-811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37 6016,'0'-1'560,"0"-1"0,0 1 0,0-1 0,0 1 0,0 0 0,0-1 0,-1 1 0,1-1 0,-1 1 0,1 0-1,-1-1 1,1 1 0,-1 0 0,0 0 0,1-1 0,-1 1 0,0 0 0,0 0 0,0 0 0,0 0 0,0 0 0,0 0 0,-1 0-560,0 0 417,0 0 0,0 0-1,0 0 1,-1 1 0,1-1 0,0 1-1,-1-1 1,1 1 0,0 0 0,-1 0 0,1 0-1,0 0 1,-2 0-417,-3 1 297,-1 1 1,0-1-1,1 2 1,-1-1-1,1 1 1,0 0-1,-1 0 1,0 2-298,-1 0 124,0 2 1,1-1 0,0 1 0,0 0 0,0 1 0,0 1-125,5-5 17,0-1 1,0 1 0,0 0 0,0 0-1,1 0 1,0 1 0,0-1-1,0 0 1,0 1 0,1 0 0,-1-1-1,1 1 1,1 0 0,-1 2-18,0-6 1,1 0 0,0 0-1,0 1 1,0-1 0,0 0 0,0 0 0,0 0 0,0 0 0,1 0 0,-1 0-1,0 0 1,1 0 0,-1 0 0,0 0 0,1 0 0,-1 0 0,1 0 0,0-1-1,-1 1 1,1 0 0,0 0 0,-1 0 0,1-1 0,0 1 0,0 0 0,-1-1-1,1 1 1,0-1 0,0 1 0,0-1 0,0 1 0,0-1 0,0 1 0,0-1-1,0 0 1,0 0 0,0 0 0,0 1 0,0-1 0,0 0 0,0 0 0,0-1-1,1 1 0,2 0 28,0-1 0,0 0-1,-1 0 1,1-1 0,0 1-1,-1-1 1,1 1-1,-1-1 1,1 0 0,-1-1-1,1 0-27,17-13 76,-2-2 0,0 0-1,-1-1 1,0-1 0,-1-1-76,-5 4 5,-12 17-5,0-1 0,0 1 0,0 0 0,1 0 0,-1-1 0,0 1 0,0 0 0,0 0 0,0-1 0,0 1 0,1 0 0,-1 0 0,0 0 0,0-1 0,1 1 0,-1 0 0,0 0 0,0 0 0,1 0 0,-1-1 0,0 1 0,0 0 0,1 0 0,-1 0 0,0 0 0,0 0 0,1 0 0,-1 0 0,0 0 0,1 0 0,-1 0 0,0 0 0,1 0 0,0 3 0,0-1-1,0 1 0,-1 0 1,1-1-1,-1 1 1,1 0-1,-1 0 0,0-1 1,0 1-1,0 0 1,0 2 0,0-1-10,0 13-13,1 0-1,1 0 1,0-1-1,2 5 24,-2-12 6,1-1 0,-1 1-1,2 0 1,-1-1 0,1 0 0,1 0-1,-1 0 1,4 4-6,-7-11-48,0 1 1,0-1-1,0 0 0,0 0 1,0 0-1,0 0 0,0 0 1,1 0-1,-1 0 0,0-1 0,1 1 1,-1 0-1,0-1 0,1 1 1,-1-1-1,1 1 0,-1-1 1,1 1-1,-1-1 0,1 0 48,0 0-274,0 0 1,0-1-1,0 1 0,-1-1 1,1 1-1,0-1 0,0 1 1,0-1-1,-1 0 0,1 0 0,0 0 1,-1 0-1,1 0 0,-1 0 1,1-1-1,-1 1 274,30-33-13136,-18 23 8534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94 11904,'-12'-27'3607,"9"19"-2306,0 1 0,-1 0 0,1 0 0,-2 0 0,1 0 0,-2-1-1301,1 2 1810,-3-3-141,7 10-1461,4 8-210,5 8 3,1-1 1,0 1-1,1-2 1,1 1-1,1-1 1,0-1-1,0 0 0,2-1 1,0 0-1,0-1 1,5 2-2,-15-11 18,0 0 0,0-1 0,0 1 0,1-1 0,0 0 0,-1 0 0,6 1-18,-9-3 16,1 1 1,0-1-1,0 0 0,0 0 1,0 0-1,0 0 0,0 0 1,0 0-1,0 0 0,-1-1 1,1 1-1,0-1 0,0 1 1,0-1-1,-1 0 0,1 1 1,0-1-1,0 0 0,-1 0 1,1 0-1,-1-1 0,1 1-16,2-3 75,0-1 1,0 1-1,0-1 0,0 0 1,-1 0-1,0-1 0,0 1 0,0-1 1,-1 1-1,1-3-75,3-12 138,-1 0 1,1-9-139,0 1-17,-5 18-81,0 8 19,-1 0-1,0 1 1,0-1 0,1 0-1,-1 0 1,1 1 0,0-1-1,-1 1 1,1-1 0,0 0-1,0 1 1,0-1 79,-1 2-132,1 0-1,-1 0 1,0-1-1,1 1 1,-1 0-1,0 0 1,1 0-1,-1 0 1,1-1-1,-1 1 1,0 0 0,1 0-1,-1 0 1,1 0-1,-1 0 1,0 0-1,1 0 1,-1 0-1,1 0 1,-1 0-1,0 1 1,1-1 132,14 8-6051,2 7-1005,5 9 2459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337 207 9600,'0'0'314,"-1"0"0,1 0 0,0 0 0,0 0 0,0-1 0,0 1 0,0 0 0,0 0 0,-1 0 0,1 0 0,0 0 0,0 0 0,0 0 0,-1-1 0,1 1 0,0 0 0,0 0 0,0 0 0,-1 0 0,1 0 0,0 0 0,0 0 0,0 0 0,-1 0 0,1 0 0,0 0 0,0 0 0,0 0 0,-1 0 0,1 0 0,0 0 0,0 0 0,-1 0-314,-12 5 4374,-21 12-4025,19-8 672,4-4-665,-1 1 0,0-2 0,0 1 0,0-2 0,0 1 0,-1-2 0,-11 2-356,18-4 86,0 0-1,0 0 1,0 0-1,0-1 1,1 0-1,-1 0 1,0 0-1,0-1 1,1 0 0,-1 0-1,1 0 1,-1-1-1,1 1 1,0-1-1,0-1 1,0 1-1,-3-4-85,2 2-9,1-1 0,0 1-1,0-1 1,1 0 0,0-1-1,0 1 1,0-1-1,1 1 1,0-1 0,0 0-1,1 0 1,0 0 0,0-1-1,1 1 1,-1-5 9,2 6-38,-1 1 1,1 0-1,0 0 1,0-1-1,1 1 1,0 0-1,0-1 1,0 1-1,0 0 1,1 0-1,0 0 1,0 0 0,0 1-1,1-1 1,-1 0-1,1 1 1,0 0-1,1-1 1,-1 1-1,1 0 1,-1 1-1,2-2 38,-2 4-89,-1-1-1,0 0 0,1 1 1,-1-1-1,1 1 1,-1 0-1,1 0 0,0 0 1,0 0-1,-1 1 1,1-1-1,0 1 0,0-1 1,0 1-1,-1 0 1,1 0-1,0 0 0,0 1 1,0-1-1,0 1 1,-1-1-1,1 1 0,0 0 1,0 0-1,-1 0 1,1 0-1,-1 1 0,1-1 1,-1 1-1,1 0 90,-2-1-18,0-1 1,-1 1-1,1-1 0,0 1 0,-1-1 0,1 1 0,0 0 1,-1-1-1,1 1 0,-1 0 0,1 0 0,-1-1 0,0 1 1,1 0-1,-1 0 0,0 0 0,1-1 0,-1 1 0,0 0 1,0 0-1,0 0 0,0 0 0,0 0 0,0 0 0,0-1 1,0 1-1,0 0 0,0 0 0,0 0 0,-1 0 0,1-1 1,0 1-1,-1 0 0,1 0 0,0 0 0,-1-1 0,1 1 1,-1 0-1,1 0 0,-1-1 0,0 1 0,0 0 18,-3 2 214,0 1-1,-1-1 1,0 1-1,0-1 1,0-1-1,-1 2-213,-5 2 620,-6 3 200,7-3-1903,11-5 555,1-1-1,-1 0 1,1 1 0,-1-1-1,1 0 1,-1 0 0,1 1 0,-1-1-1,1 0 1,-1-1 0,2 1 528,8 1-2814,-1 0-1,1 0 1,9 3 2814,11 2-1658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72 11520,'0'-2'250,"-3"-10"1522,0 1 0,1-1 0,0 1 0,0-11-1772,2 20 2128,8 7 677,-6-2-2619,0 0 0,-1 1 0,1-1 0,-1 1-1,0-1 1,0 1 0,0 0 0,-1-1 0,1 1-1,-1 0 1,0 3-186,1 2 122,4 55 706,-1-14 791,8 38-1619,14 26 275,-8-55-1872,5-6-3864,-21-48 4747,1-1 0,-1 0 1,1 0-1,0-1 0,0 1 1,0 0-1,0-1 0,1 0 1,-1 0-1,1 0 0,1 0 714,22 13-1546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247 257 14336,'-6'-2'1135,"1"-1"181,0 2 1,-1-1 0,1 0-1,0 1 1,-1 0 0,1 0-1,-6 1-1316,-31-5 3404,22 0-2970,1 0 0,-7-3-434,19 5 32,1 1 0,-1-2 1,1 1-1,0-1 0,0 0 0,0 0 0,-3-3-32,6 5-3,1-1 1,-1 1-1,1-1 0,-1 0 0,1 0 0,0 0 0,0 0 0,0 0 0,1-1 0,-1 1 0,1-1 0,0 1 0,0-1 0,0 1 0,0-4 3,0 1-72,1 0-1,-1 0 0,2 0 1,-1 1-1,1-1 0,0 0 1,0 0-1,0 0 0,1 0 1,0 1-1,0-1 0,3-4 73,-3 6-178,1 0-1,-1 0 1,1 0-1,0 1 1,0-1-1,0 1 1,1 0-1,-1 0 1,1 0-1,0 0 1,0 1-1,0-1 1,0 1 0,0 0-1,0 0 1,5-1 178,-6 2-274,0 0 1,-1 1-1,1-1 1,0 0 0,0 1-1,0 0 1,0 0-1,0 0 1,-1 0 0,3 0 273,-5 0-40,1 0 1,-1 0-1,0 0 1,0 1 0,1-1-1,-1 0 1,0 0 0,1 0-1,-1 0 1,0 1-1,0-1 1,1 0 0,-1 0-1,0 0 1,0 1 0,0-1-1,1 0 1,-1 1-1,0-1 1,0 0 0,0 0-1,0 1 1,0-1-1,0 0 1,0 1 0,1-1-1,-1 0 1,0 1 0,0-1-1,0 0 1,0 1 39,-1 0-23,1 1 1,0-1-1,-1 0 1,1 1-1,-1-1 1,1 1-1,-1-1 1,0 1-1,1-1 1,-1 0-1,-1 1 23,-6 8 758,0 0 0,-1 0 0,-1-1 0,0 0 0,0-1 0,-1 0 0,0-1 0,-10 6-758,14-9 42,1 2-936,11-6-829,17-5-2470,-19 4 3420,7-1-1089,1-2 1,0 0 0,-1 0 0,0 0-1,5-4 1862,22-16-1786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6.8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3 16000,'-6'-2'5983,"6"2"-4671,-11 15 352,11-12-128,-7 9-800,-6 13-64,-1 10-352,2 2-128,0-1-96,2 2-96,4-8 32,2-1-32,1-5 0,3 2-864,0-8-352,0-5-12703,7-10 7551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 16639,'-14'-19'5430,"12"16"-246,5 4-4093,7 9-732,-5-2-230,0 1 0,0-1 0,-1 1 0,-1-1 0,2 5-129,11 42 214,7 51-214,-7 3-4,-7-40-83,0 20-402,-1-6-1865,-4-58-744,0 0-1,3 3 3099,-3-18-912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16639,'4'-5'6144,"11"5"-4768,39-3 96,-47 3-320,38-4-576,-10 1 0,17-8-416,-7 4-96,-1-3-64,-8-1-2688,-8 7-1216,-4 1 1984,-8 21 928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53 307 14848,'-29'-5'4815,"28"5"-4643,0-1 0,0 1 0,0 0 0,0 0 0,0-1-1,0 1 1,0 0 0,1 0 0,-1 0 0,0 0-1,0 0 1,0 1 0,0-1 0,0 0 0,0 0 0,0 1-1,0-1 1,1 0-172,-3 1 555,3-1-493,0 0 0,-1 1-1,1-1 1,0 0-1,0 0 1,0 0 0,0 0-1,-1 0 1,1 0-1,0 0 1,0 0 0,0 0-1,0 1 1,0-1-1,0 0 1,-1 0 0,1 0-1,0 0 1,0 0 0,0 1-1,0-1 1,0 0-1,0 0 1,0 0 0,0 0-1,0 1 1,0-1-1,0 0 1,0 0 0,0 0-1,0 1 1,0-1-1,0 0 1,0 0 0,0 0-1,0 0 1,0 1 0,0-1-1,0 0 1,0 0-1,0 0 1,0 1 0,0-1-1,0 0 1,0 0-1,0 0 1,1 0 0,-1 0-1,0 1 1,0-1-1,0 0 1,0 0 0,0 0-1,1 0 1,-1 0 0,0 0-63,7 7 54,-7-7 50,3 3-67,0-1 1,1 0-1,-1-1 1,1 1-1,0-1 1,-1 1-1,1-1 1,0 0-1,0 0 1,-1-1 0,3 1-37,43 1 202,-40-2-151,33-1 275,29-3-326,-59 3 39,0-1 1,0-1-1,0 0 0,0 0 1,-1-1-1,0 0 0,1-1 0,-1-1-39,-10 6 0,0-1 0,0 1-1,0-1 1,0 1 0,0-1-1,0 0 1,0 1 0,0-1-1,0 0 1,0 0 0,0 0-1,-1 0 1,1 0 0,0 0-1,0 0 1,-1 0 0,1 0-1,-1 0 1,1 0 0,-1 0-1,0 0 1,1 0 0,-1 0-1,0-1 1,0 1 0,1 0-1,-1 0 1,0 0 0,0-1-1,0 1 1,-1 0 0,1 0-1,0 0 1,0-1 0,-1 1-1,1 0 1,-1 0 0,1 0-1,-1 0 1,1 0 0,-1 0-1,0 0 1,1 0 0,-1 0-1,0 0 1,0 0 0,0 0-1,0 0 1,-8-7 52,-1 0-1,1 1 0,-1 1 1,0 0-1,-1 0 0,1 0 1,-1 2-1,-7-3-51,7 3 120,0-1-1,0 0 1,0 0 0,0-1 0,1-1-1,0 0 1,1 0 0,-1-1-1,-3-4-119,12 11-6,1 0 0,-1 0-1,0 0 1,1 0-1,-1 0 1,1-1 0,-1 1-1,1 0 1,-1 0-1,1-1 1,0 1 0,0 0-1,-1 0 1,1-1-1,0 1 1,0 0 0,0-1-1,0 1 1,1 0-1,-1 0 1,0-1 0,1 1-1,-1 0 1,0 0-1,1 0 1,-1-1 0,1 1-1,0 0 1,-1 0-1,1 0 1,0 0 0,0 0-1,0-1 7,5-3 4,-1-1-1,1 1 0,0-1 1,0 1-1,1 0-3,-5 4 8,8-6-110,0 1 0,0 0 1,0 1-1,0 0 0,4 0 102,-2 0-720,1 1-1,-1 1 1,1 0-1,0 1 1,0 0-1,0 1 1,3 1 720,17 3-747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13952,'0'0'5279,"-3"0"-4127,6 3 544,1 4-96,1 1-544,-2 5-128,1 2-416,1 6-160,-1 8-192,-1-5-128,2-1 0,-1-6-736,-1-6-256,1-4-1696,4-11-704,1-7 1760,-2-6 832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12800,'-40'12'4831,"32"-9"-3775,4 12 96,4-5-224,4-2-576,1-1-96,14 3-2208,-3 1-992,20-4 1473,13 4 703,-1-4 608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5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30 14208,'-42'-27'8618,"42"26"-8484,0 1 0,-1 0 0,1 0 0,0-1 0,-1 1 0,1 0 1,-1 0-1,1 0 0,0-1 0,-1 1 0,1 0 0,-1 0 0,1 0 0,-1 0 0,1 0 0,0 0 0,-1 0 0,1 0 1,-1 0-1,1 0 0,-1 0 0,1 1 0,0-1 0,-1 0 0,1 0 0,-1 0 0,1 1 0,0-1 0,-1 0 0,1 0 1,-1 1-1,1-1 0,0 0 0,-1 0 0,1 1 0,0-1 0,0 0 0,-1 1 0,1-1-134,-7 17-188,7-14 432,-1 0-249,0 1 0,0-1 0,0 1 1,1 0-1,0-1 0,0 1 0,0 0 0,0 0 0,0-1 0,1 1 0,0 0 0,0-1 1,0 1-1,0-1 0,0 1 0,1-1 0,-1 0 0,1 1 0,0-1 0,0 0 0,0 0 1,1 0-1,-1 0 0,1-1 0,-1 1 0,1-1 0,0 1 0,0-1 0,0 0 0,0 0 1,1 0-1,-1-1 0,0 1 0,1-1 0,-1 0 0,2 1 5,2-1-11,0 0 0,0 0 0,0-1 0,0 0 0,0 0 0,0-1 0,0 0 0,0 0 0,2-1 11,10-3-60,0-2-1,9-4 61,-11 4-23,0 1 1,1 0-1,4 0 23,-20 6 1,-1-1 0,1 1 0,0 0 0,-1 0 0,1 0 0,-1 0 0,1 0 0,-1 0 0,1 0-1,0 0 1,-1 1 0,1-1 0,-1 0 0,1 1 0,-1-1 0,1 1 0,-1 0 0,0 0 0,2 0-1,-1 2 4,1-1 0,-1 1 0,1 0 0,-1 0 0,0 0 0,0 0 0,0 3-4,1-1 2,7 12-179,-7-9-298,1-1 0,1 0 0,3 5 475,5 0-3863,5-3-3845,-10-9 6626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 8960,'0'0'69,"0"0"0,0 0 0,0 0 0,0 0-1,0 0 1,0 0 0,0-1 0,0 1 0,0 0 0,0 0 0,0 0 0,-1 0 0,1 0 0,0 0 0,0 0 0,0 0 0,0 0 0,0 0 0,0 0 0,0 0 0,0-1 0,0 1 0,0 0 0,0 0-1,-1 0 1,1 0 0,0 0 0,0 0 0,0 0 0,0 0 0,0 0 0,0 0 0,0 0 0,0 0 0,0 0 0,-1 0 0,1 0 0,0 0 0,0 0 0,0 0 0,0 0 0,0 0 0,0 0-1,0 0 1,0 0 0,0 1 0,-1-1 0,1 0 0,0 0 0,0 0 0,0 0 0,0 0 0,0 0 0,0 0 0,0 0 0,0 0 0,0 0 0,0 0 0,0 0 0,0 1 0,0-1 0,0 0 0,0 0-1,0 0 1,0 0 0,-1 0 0,1 0-69,0 1 263,0-1 0,-1 1 0,1 0 0,-1-1 0,1 1 1,0 0-1,-1-1 0,1 1 0,0 0 0,0-1 0,-1 1 0,1 0 0,0 0 0,0-1 0,0 2-263,-4 54 6109,2-45-5896,1 1 0,0 0 0,1 0 0,0-1 0,1 1 0,1 0 0,-1 0 0,4 9-213,7 25-741,-10-41-314,4-4-4796,2-6 412,-4-1 5117,8-14-1176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13952,'-40'0'5279,"32"0"-4127,13 0-32,-5 0-320,7 3-576,5 1-128,4-4-768,5 0-352,-6-4 512,1 1 256,5 3 192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6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79 11136,'-24'-17'7082,"24"17"-6963,0 0-1,0 0 0,0-1 1,-1 1-1,1 0 0,0 0 1,0 0-1,0 0 1,0 0-1,0 0 0,-1-1 1,1 1-1,0 0 1,0 0-1,0 0 0,0 0 1,-1 0-1,1 0 1,0 0-1,0 0 0,0 0 1,-1 0-1,1 0 1,0 0-1,0 0 0,0 0 1,0 0-1,-1 0 1,1 0-1,0 0 0,0 0 1,0 0-1,-1 0 1,1 0-1,0 0 0,0 0 1,0 0-1,0 0 1,-1 1-1,1-1 0,0 0 1,0 0-1,0 0 0,0 0 1,0 0-1,0 0 1,-1 1-1,1-1 0,0 0 1,0 0-1,0 0 1,0 0-1,0 1 0,0-1 1,0 0-119,0 13 1461,2-6-1392,0 0 1,0 1-1,1-1 0,0 0 1,1-1-1,-1 1 0,3 2-69,-4-6 4,0 0-1,0-1 0,0 1 1,0-1-1,0 1 0,0-1 1,1 0-1,-1 0 1,1 0-1,0 0 0,-1-1 1,1 1-1,0-1 1,0 1-1,0-1 0,0 0 1,0 0-1,0 0 1,1-1-4,3 1-31,0-1 0,0-1 1,-1 1-1,1-1 1,0 0-1,0-1 0,0 0 1,-1 0-1,1 0 1,-1-1-1,1 0 1,-1 0-1,0 0 0,0-1 1,3-2 30,9-9-147,0-1 0,0-1 0,13-17 147,-11 12-34,14-11 34,-37 45 57,1 1 0,1 0 0,0 1-57,1-10-7,0-1 1,0 0-1,1 0 0,-1 1 1,1-1-1,-1 0 0,1 0 1,0 0-1,1 0 0,-1 0 1,2 3 6,-3-5-2,1 0 0,0 0 0,0 0 0,0 0 1,0 0-1,0 0 0,0 0 0,1 0 1,-1 0-1,0-1 0,0 1 0,0 0 1,1-1-1,-1 1 0,0-1 0,1 0 1,-1 1-1,1-1 0,-1 0 0,0 0 1,1 0-1,-1 0 0,1 0 0,-1 0 1,1 0-1,-1 0 0,0 0 0,1-1 2,4 0 6,-1-1 0,1 1 1,-1-1-1,1-1 0,-1 1 0,0-1 0,0 0 0,0 0 1,0 0-7,9-8 34,0 0 1,3-6-35,-8 9 3,-8 7-3,17-12-51,-18 13 51,1-1 0,-1 1 0,0 0 0,1 0-1,-1 0 1,1-1 0,-1 1 0,1 0 0,-1 0 0,1 0-1,-1 0 1,1 0 0,-1 0 0,1 0 0,-1 0 0,1 0-1,-1 0 1,1 1 0,-1-1 0,1 0 0,-1 0-1,1 0 1,-1 0 0,1 1 0,-1-1 0,0 0 0,1 1-1,-1-1 1,0 0 0,1 1 0,-1-1 0,1 0-1,-1 1 1,0-1 0,0 0 0,1 1 0,-1-1 0,0 1-1,0-1 1,0 1 0,1-1 0,-1 1 0,0-1 0,0 1 0,8 33 99,-6-24-45,0 1 0,0-1-1,1 0 1,1 0-1,2 4-53,-6-12-25,1 0-1,0 0 1,1 0-1,-1 0 1,0-1-1,0 1 1,1 0-1,-1-1 1,1 1-1,-1-1 1,1 0-1,0 1 1,-1-1-1,1 0 1,0 0-1,0 0 1,0 0-1,0-1 1,0 1-1,0 0 1,0-1-1,0 1 0,0-1 1,0 0-1,0 0 1,1 0-1,-1 0 1,1 0 25,1-1-673,-1 0 0,1 1 0,0-2 0,-1 1 1,1 0-1,-1-1 0,0 0 0,1 1 0,-1-2 0,0 1 0,0 0 0,2-2 673,13-12-1151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7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37 15488,'-55'-33'12202,"54"33"-12093,-1-1 0,1 1 0,0-1 0,-1 1 1,1-1-1,0 1 0,-1 0 0,1-1 0,-1 1 0,1 0 1,-1 0-1,1 0 0,0 0 0,-1 0 0,1 1 0,-2-1-109,-22 9-5,20-7 82,-11 5-107,0 1-1,-12 8 31,22-13 8,1 1 0,-1 0 0,1 1 0,0-1 0,0 1 0,1 0 0,-1 0 0,1 0 0,-1 2-8,5-6 9,-1-1-1,0 1 1,1 0-1,-1 0 1,1 0-1,-1 0 1,1 0-1,-1 0 1,1 0-1,0 0 1,-1 0-1,1 0 1,0 0 0,0 0-1,0 0 1,0 0-1,0 0 1,0 0-1,0 0 1,0 0-1,0 1 1,0-1-1,1 0 1,-1 0-1,0 0 1,1 0-1,-1 0 1,1 0 0,-1-1-1,1 1 1,-1 0-1,1 0 1,0 0-1,-1 0 1,1 0-9,2 0-11,-1 1-1,1-1 1,-1 1 0,1-1 0,0 0 0,0 0 0,-1 0 0,1-1-1,0 1 1,0-1 0,1 1 11,7 0-25,0-1-1,0 0 1,0-1-1,0 0 1,1 0-1,-1-1 1,-1-1-1,1 0 1,7-3 25,9-4 32,-1-2 0,-1-1 0,4-3-32,-20 11-7,1 0 29,-10 6-31,0 0 0,0-1-1,0 1 1,0 0 0,0-1 0,0 1 0,0 0-1,0-1 1,0 1 0,0 0 0,0-1-1,0 1 1,0 0 0,-1-1 0,1 1-1,0 0 1,0-1 0,-1 1 0,1 0 9,-1 2 109,-1 2-738,0 1-1,0-1 1,1 1-1,0-1 1,0 1-1,0 5 630,1-10-246,1 1 0,-1 0-1,0 0 1,0-1-1,1 1 1,-1 0-1,1-1 1,-1 1 0,1-1-1,0 1 1,0-1-1,0 1 1,0-1-1,0 1 1,0-1 0,0 0-1,0 1 1,0-1-1,1 0 1,-1 0 0,0 0-1,1 0 1,-1 0-1,1 0 1,-1-1-1,3 2 247,21 5-864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5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45 11136,'-19'-20'10064,"-7"2"-5029,25 17-4984,0 1-1,-1-1 0,1 0 1,-1 0-1,1 1 0,-1-1 1,0 1-1,1-1 1,-1 1-1,1 0 0,-1-1 1,0 1-1,1 0 1,-1 0-1,0 0 0,1 1 1,-1-1-1,0 0 0,1 0 1,-1 1-1,1-1 1,-1 1-1,1 0 0,-1 0 1,1-1-1,-1 1 1,1 0-1,0 0 0,-1 0 1,1 0-1,0 0 0,0 1 1,0-1-51,0 0-1,0 0 0,0 0 0,1 1-1,-1-1 1,0 0 0,1 0 0,0 1 0,-1-1 0,1 0 0,0 1 0,-1-1 0,1 0 0,0 1 0,0-1 0,0 0 0,0 1-1,0-1 1,1 0 0,-1 1 0,0-1 0,0 0 0,1 1 0,-1-1 0,1 0 0,-1 0 0,1 1 0,0-1 0,0 0-1,-1 0 1,1 0 0,0 0 0,0 0 0,0 0 0,0 0 0,1 1 1,0-1 19,0 1 1,0 0-1,0 0 0,0-1 0,0 1 1,1-1-1,-1 0 0,1 0 1,-1 0-1,1 0 0,-1 0 0,1-1 1,0 1-1,-1-1 0,1 1 1,0-1-1,-1 0 0,1 0-19,0-1 49,1 0-1,-1 0 1,0 0-1,0 0 1,0 0-1,0-1 1,0 1-1,0-1 1,0 0-1,-1 0 1,1 0-1,-1 0 1,1-1-1,-1 1 1,1-2-49,13-18-1572,-3-2-5920,-13 23 6596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4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16 1664,'-4'0'608,"4"0"-480,0-2-320,0-2-160,4 1 160,0-3 64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27 14464,'-17'-17'7099,"9"11"-5372,7 5-1487,0 1 0,0-1 0,0 1 0,1 0 0,-1-1 1,0 1-1,0 0 0,0 0 0,0-1 0,0 1 0,0 0 0,0 0 0,0 0 0,0 0 0,0 1 0,0-1 1,-1 0-241,-6 1 894,-8-1-796,-1 1 0,1 1 0,0 0 0,0 1 0,0 1 1,1 1-1,-1 0 0,1 1 0,0 0 0,-1 2-98,15-7 4,0-1 0,0 1 0,0-1 0,0 1 0,0-1 0,0 1 0,1 0 0,-1-1 0,0 1 0,0 0 0,1 0 0,-1 0 0,1-1 0,-1 1 0,0 0 0,1 0 0,0 0 0,-1 0 0,1 0 0,0 0 0,-1 0 0,1 1-4,0-1 4,0 0-1,0 0 0,1 0 1,-1 0-1,0 1 0,1-1 1,-1 0-1,1 0 0,-1 0 1,1 0-1,0 0 0,-1 0 1,1 0-1,0 0 0,0 0 1,0-1-1,0 1 0,-1 0 0,1 0 1,1 0-4,8 5 71,0 0 0,0-1 1,1 0-1,-1-1 0,1 0 1,1 0-72,34 14-194,-33-12 34,1 2-1,-1 0 0,0 1 0,0 0 0,-1 0 0,8 10 161,-14-12 20,-1 0 0,1 0 0,-2 0 0,1 1 0,-1 0 1,0 0-1,0 0 0,-1 0 0,0 1 0,-1-1 0,0 1 0,0 0 0,-1-1 0,0 1 0,-1 0 0,1 0 0,-2 9-20,0-10 10,0 1 0,0 0 0,0-1 1,-1 1-1,0-1 0,-1 0 0,0 0 0,-1 0 0,1 0 0,-1 0 0,-1-1 0,1 1 0,-1-1 0,-1 0 1,1-1-1,-1 1 0,0-1 0,-5 3-10,4-5 63,0 0-1,-1-1 1,1 1 0,-1-2 0,1 1-1,-1-1 1,0 0 0,0-1 0,0 0-1,0 0 1,-1 0 0,1-1 0,0-1-63,3 1-30,1 0 0,0 0 0,0-1 0,0 0 0,0 0 0,0 0 0,0 0 0,0-1 0,0 1 1,1-1-1,-1 0 0,1 0 0,-1 0 0,1-1 0,-2-1 30,-1-2-377,-1 0 0,1-1 1,0 0-1,1 0 0,0-1 1,-2-3 376,6 9-410,-1 0 0,1-1 0,0 1 0,0 0 0,0-1 0,1 1 0,-1-1 0,0 1 0,1-1 0,0 0 0,0 1 0,-1-1 1,1 1-1,1-1 0,-1 0 0,0 1 0,1-1 0,-1 1 0,1-1 0,0 1 0,0-1 0,0 1 0,0 0 0,0-1 1,1 1-1,-1 0 0,1 0 0,-1 0 0,2-2 410,2 1-324,0-1-1,0 1 1,0 0 0,1 0 0,0 0 324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259 200 16895,'-67'-3'7771,"63"3"-7573,-2 0 497,0 0 1,-1 0-1,1 1 0,0-1 0,-5 2-695,6 0 62,-1-1-1,0 0 0,0-1 0,1 1 0,-1-1 0,0-1 0,0 1 0,1-1 1,-1 1-1,0-2 0,1 1 0,-1-1 0,1 0 0,-1 0 0,1 0 0,0-1 0,-4-2-61,6 4-4,0-1-1,0 0 0,1 0 0,-1 0 1,1 0-1,-1-1 0,1 1 0,0-1 1,0 1-1,0-1 0,0 0 0,0 0 0,0 0 1,1 0-1,0 0 0,-1 0 0,1 0 1,0 0-1,1-1 0,-1 1 0,1 0 1,-1-1-1,1 1 0,0 0 0,0-1 1,0 1-1,1 0 0,-1-1 0,1 1 0,1-3 5,-1 1-217,1 1-1,0-1 1,1 1-1,-1 0 1,1-1-1,0 1 0,0 1 1,0-1-1,0 0 1,1 1-1,-1-1 1,1 1-1,3-2 218,-4 3-269,-1 1-1,1-1 1,0 0-1,0 1 1,1-1-1,-1 1 1,0 0-1,0 0 1,1 0-1,-1 1 1,0-1-1,1 1 1,-1 0-1,1-1 1,-1 2-1,0-1 1,1 0-1,-1 1 1,0-1-1,2 2 270,-4-2-122,0 0 0,0 1-1,1-1 1,-1 1 0,0-1 0,0 1 0,0 0 0,0 0-1,0-1 1,0 1 0,0 0 0,0 0 0,0 0-1,0 0 1,-1 0 0,1 0 0,0 0 0,-1 0-1,1 0 1,-1 1 0,1-1 0,-1 0 0,1 0-1,-1 1 1,0-1 0,0 0 0,1 0 0,-1 2 122,0 2-291,-1 0 0,1 0 0,-1 0 1,0 0-1,0 1 0,-1 0 291,0 2-199,2-7 154,0 0 0,-1 0 1,2 0-1,-1 0 0,0 0 0,0 0 1,0 0-1,0 0 0,1 0 0,-1 0 0,0 0 1,1 0-1,-1 0 0,1 0 0,-1-1 1,1 1-1,-1 0 0,1 0 0,0 0 1,-1-1-1,1 1 0,0 0 0,0 0 0,0-1 1,0 1-1,-1-1 0,1 1 0,0-1 1,0 1-1,1-1 45,5 4-170,0-1 0,0 0 0,8 1 170,-5-1-56,182 59 6834,-170-56-5455,-8-2-261,1 0 0,-1-1 1,1-1-1,0-1 1,4 0-1063,-18-1 25,-1 1 1,0-1 0,1 0 0,-1 0 0,1 0 0,-1 0 0,1-1-1,-1 1 1,0 0 0,1 0 0,-1 0 0,1 0 0,-1 0 0,0 0-1,1-1 1,-1 1 0,1 0 0,-1 0 0,0-1 0,1 1 0,-1 0-1,0 0 1,0-1 0,1 1 0,-1 0 0,0-1 0,0 1 0,1 0-1,-1-1 1,0 1 0,0-1 0,1 1-26,-2-1 18,1 0 0,0 0-1,0 0 1,0 0 0,-1 0 0,1 0 0,0 0 0,-1 1-1,1-1 1,-1 0 0,1 0 0,-1 0 0,1 1 0,-1-1-1,1 0 1,-1 1 0,0-1 0,0 0 0,1 1-1,-2-1-17,-14-11 33,-2 0-1,1 1 0,-10-3-32,-22-14 202,46 26-171,0 0-1,0 0 0,0-1 1,0 1-1,0-1 1,1 1-1,-1-1 0,1 0 1,0 0-1,0 0-30,1 2 5,1 1 0,-1-1 0,1 0 0,0 0 1,0 1-1,-1-1 0,1 0 0,0 0 0,0 1 0,0-1 0,0 0 0,-1 0 0,1 1 0,0-1 1,1 0-1,-1 0 0,0 1 0,0-1 0,0 0 0,0 0 0,1 1 0,-1-1 0,0 0 0,1 0-5,0-1 7,0 1 0,0-1 0,0 0 0,1 1 0,-1-1 0,1 1 0,-1-1 0,1 1 0,1-1-7,5-3 10,0 0-1,0 0 0,9-2-9,2 0-593,-1 0-1,1 1 1,0 2-1,0 0 1,0 0-1,1 2 1,-1 0 593,3 2-587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5 153 16639,'-5'-18'6144,"14"11"-4768,8-14-128,-6 14-384,6-7-640,2-1-64,2-2-2432,-5-1-1088,-4 3 1696,-4 5 800,-8-1 672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7168,'-19'18'2720,"10"-11"-2112,6 8-384,3-12-2368,7 4-1056,5-4 1600,0 2 832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2:5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51 8064,'-15'-25'3072,"6"17"-2400,6-2 1376,3 7 512,0-2-353,0 5-95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22559,'8'21'1911,"4"20"-1911,-6-21 253,0 0-1,2 2-252,-6-19 11,25 55 197,-24-53-180,0 0 0,1 0 0,-1 0 0,1 0 0,0 0 0,1-1 0,-1 0 0,5 4-28,-8-7 17,0-1 0,0 1 0,1-1 0,-1 1 0,0-1 0,0 1 0,0-1 0,1 0 1,-1 0-1,0 0 0,0 1 0,1-1 0,-1 0 0,0 0 0,1-1 0,-1 1 0,0 0 0,0 0 0,0-1 0,1 1 0,-1-1 0,0 1 0,0-1 1,0 1-1,0-1 0,1 0 0,-1 1 0,0-1 0,0 0-17,3-3 37,0 1-1,-1-1 1,0 1-1,1-1 1,-1 0 0,1-2-37,10-19 114,0 0 0,9-26-114,-23 49 1,1 9-40,0 0 1,1-1-1,-1 1 1,1 0-1,1-1 1,-1 1-1,1-1 1,0 0-1,2 1 39,-1-2-9,1-1-1,0 1 1,0-1-1,1 0 0,-1-1 1,1 0-1,0 1 1,0-2-1,0 1 1,0-1-1,1 0 0,-1 0 1,1-1-1,5 1 10,-7-1 48,0-1 0,0 1 0,0-1 0,0-1 0,1 1 0,-1-1 0,0 0 0,0 0 0,1-1-48,-3 1 49,0 0 1,0 0-1,0-1 1,-1 1-1,1-1 1,0 1-1,-1-1 1,1 0-1,-1 0 1,0-1-1,0 1 1,0 0-1,0-1 1,0 1-1,0-1-49,0-1-73,-1 0-1,1 0 1,-1 0-1,0 0 0,0 0 1,-1-1-1,1 1 1,-1 0-1,0 0 1,0-1-1,0 1 0,-1 0 1,1 0-1,-1 0 1,-1-3 73,0-5-2097,-1 4-1339,1 1-1252,2 7 4417,0 0 0,0 0 0,0-1 0,0 1 0,0 0 0,0 0 0,0 0 0,0-1 0,1 1 0,-1 0 0,0 0 0,0 0 0,0-1 0,0 1 0,0 0-1,0 0 1,1 0 0,-1 0 0,0 0 0,0-1 0,0 1 0,0 0 0,1 0 0,-1 0 0,0 0 0,0 0 0,0 0 0,1 0 0,-1 0 0,0 0 271,11-3-4144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98 12032,'-2'-14'3236,"2"10"-2411,0 1 0,-1-1 0,1 1 0,-1-1 0,0 1 0,0 0 0,0-1 0,0 1-1,-1 0 1,1 0 0,-1 0 0,0 0 0,0 0 0,0 0 0,-2-2-825,1 2 83,-1 0 0,0 0 0,0 0 0,0 1-1,0-1 1,-1 1 0,1 0 0,-1 1 0,1-1 0,-1 1 0,0-1 0,0 1 0,1 1 0,-1-1 0,0 1 0,0 0 0,0 0 0,0 0 0,0 1-1,-4 0-82,1 1-7,0 1-1,-1 0 0,1 0 1,0 1-1,1-1 0,-1 2 1,1-1-1,0 1 0,-2 2 8,9-7-6,-1 0-1,1 0 0,-1 1 1,1-1-1,0 0 1,-1 1-1,1-1 1,0 0-1,-1 1 0,1-1 1,0 0-1,0 1 1,-1-1-1,1 1 1,0-1-1,0 0 0,0 1 1,-1-1-1,1 1 1,0-1-1,0 1 1,0-1-1,0 1 1,0-1-1,0 1 0,0-1 1,0 0-1,0 1 1,0-1-1,0 1 1,0-1-1,0 1 0,1-1 1,-1 1-1,0-1 1,0 0-1,0 1 1,1-1-1,-1 1 0,0-1 1,0 0-1,1 1 1,-1-1-1,0 0 1,1 1-1,-1-1 0,1 0 1,-1 1-1,0-1 1,1 0-1,-1 0 1,1 0-1,-1 1 7,3 0-8,0 0-1,-1 0 1,1-1-1,0 1 1,-1-1-1,1 1 1,0-1-1,1 0 9,16-1 61,-1-1-1,1-1 1,8-2-61,-9 1 14,1 1 0,0 0 0,8 2-14,-26 1-1,0 0 0,0 0-1,-1 0 1,1 0 0,0 1 0,0-1 0,0 1-1,0-1 1,-1 1 0,1 0 0,0-1-1,-1 1 1,1 0 0,0 0 0,-1 0 0,1 1-1,-1-1 1,2 1 1,0 2-232,0 0 0,-1 0 0,1 1 1,-1-1-1,0 1 0,2 3 232,-3-5-665,1 0 0,-1 1 0,1-1 0,0-1 0,0 1 1,1 0-1,-1 0 0,0-1 0,1 1 0,0-1 0,0 0 0,-1 0 1,1 0-1,0 0 0,3 1 665,10 4-950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78 14720,'-10'-8'4735,"8"6"-2756,2 2-480,9 15 949,-2-2-2360,1 0 0,0-1 1,2 0-1,-1 0 1,1-1-1,1-1 1,0 1-1,0-2 1,1 1-1,0-2 0,1 1 1,0-2-89,-11-6 58,0 0-1,0 0 1,1 0 0,-1 0 0,0-1-1,0 0 1,1 1 0,-1-1 0,1 0-1,-1 0 1,0 0 0,1 0 0,-1 0-1,0-1 1,1 1 0,-1-1 0,0 0-1,0 1 1,0-1 0,1 0 0,-1 0-1,0 0 1,0-1 0,0 1 0,0 0-1,-1-1 1,1 0 0,1 0-58,3-5 67,0 1 0,-1-1 0,0 0-1,0 0 1,-1 0 0,1-1 0,1-4-67,16-44-413,-12 30-5307,10-19 5720,-20 44-474,1 0 0,-1-1 0,1 1 0,0 0 1,-1 0-1,1 0 0,0 0 0,0 0 0,0 0 0,0 0 0,0 0 0,0 0 0,0 0 1,0 0-1,0 1 0,0-1 0,0 1 0,1-1 0,-1 0 0,0 1 0,0 0 0,1-1 1,-1 1-1,0 0 0,1 0 0,-1 0 0,0 0 0,1 0 474,15 2-1573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220 301 15104,'-51'-8'6949,"36"5"-5938,4 1-150,-1 0 1,0 0 0,1-2-1,-1 1 1,1-1 0,-8-5-862,12 5 113,0 0-1,1-1 1,-1-1 0,1 1 0,-3-4-113,7 6 46,-1 0 1,1 0-1,0-1 1,-1 1-1,2-1 1,-1 1-1,0-1 0,1 0 1,-1 1-1,1-1 1,0 0-1,1 0 1,-1-1-47,0-3 6,1 0 0,1 1 1,-1-1-1,1 0 0,0 1 1,1-1-1,0 1 0,0-1 0,1 1 1,-1 0-1,2 0 0,3-6-6,-4 6-118,1 1 0,0 1 0,0-1 0,1 0 0,-1 1-1,1 0 1,0 0 0,1 0 0,-1 1 0,1 0 0,0 0-1,0 0 1,1 1 0,1-1 118,-7 3-75,1 1 1,-1-1-1,1 1 0,0-1 0,-1 1 0,1 0 1,0 0-1,-1 0 0,1 0 0,0 0 0,0 0 1,-1 0-1,1 0 0,0 0 0,-1 1 0,1-1 1,1 1 74,-3 0-30,1-1 0,-1 0 1,1 1-1,-1-1 0,1 0 1,-1 1-1,0-1 1,1 1-1,-1-1 0,0 0 1,1 1-1,-1-1 0,0 1 1,1-1-1,-1 1 1,0-1-1,0 1 0,0-1 1,0 1-1,1 0 0,-1-1 30,0 1-31,0 1 0,0-1 0,0 0 0,-1 0 0,1 0 0,0 1-1,0-1 1,-1 0 0,1 0 0,-1 0 0,1 0 0,-1 0 0,0 1 31,-5 7 32,-1-1 0,0-1 0,0 1 0,-1-1 0,0-1 1,0 1-1,-8 4-32,-10 7 281,17-7-463,6-4-833,3-7 938,0 0 1,0 0-1,0 0 0,0 0 0,0 1 1,0-1-1,0 0 0,0 0 0,0 0 1,0 0-1,0 0 0,0 0 0,0 0 1,0 1-1,0-1 0,0 0 0,0 0 1,0 0-1,0 0 0,0 0 0,0 0 1,0 0-1,1 0 0,-1 0 1,0 1-1,0-1 0,0 0 0,0 0 1,0 0-1,0 0 0,0 0 0,0 0 1,1 0-1,-1 0 0,0 0 0,0 0 1,0 0-1,0 0 0,0 0 0,0 0 1,0 0-1,1 0 0,-1 0 0,0 0 1,0 0 76,34-7-5696,-7-2 4571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38 14592,'-19'-24'4735,"12"14"-1202,7 10-3459,0 0-1,0 0 0,0-1 1,0 1-1,0 0 0,0 0 1,0 0-1,0 0 0,0 0 1,0 0-1,0 0 0,0-1 1,0 1-1,0 0 0,0 0 1,0 0-1,0 0 0,0 0 1,0 0-1,0 0 0,0-1 1,0 1-1,0 0 0,1 0 1,-1 0-1,0 0 0,0 0 1,0 0-1,0 0 1,0 0-1,0 0 0,0-1 1,0 1-1,0 0 0,1 0 1,-1 0-1,0 0 0,0 0 1,0 0-1,0 0 0,0 0-73,1 0 83,0 0-1,-1 0 1,1 1-1,0-1 1,0 0-1,-1 0 1,1 0-1,0 1 0,-1-1 1,1 1-1,-1-1 1,1 0-1,0 1 1,-1-1-1,1 1 1,-1-1-1,1 1 1,-1-1-1,1 1 1,-1-1-1,0 1-82,5 7 38,-1 0 0,0 0 0,0 0 1,-1 1-1,0-1 0,1 8-38,2 9 128,0 17-128,4 53 68,-7-51-1006,2 0 1,11 39 937,-13-73-1537,0-1 1,1 1 0,1-1 0,0 1 1536,3 7-2975,-1-3 2106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5.2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64 4224,'8'-22'11008,"-7"19"-10025,0-1 0,-1 1 0,1-1 0,-1 0 0,0 1 0,0-1 0,0 0 0,-1 1 0,1-2-983,0 5 68,-1-1 0,1 1 0,0 0 0,-1-1 0,1 1 0,0 0 0,-1 0-1,1-1 1,-1 1 0,1 0 0,0 0 0,-1-1 0,1 1 0,-1 0 0,1 0 0,0 0-1,-1 0 1,1 0 0,-1 0 0,1 0 0,-1 0 0,1 0 0,-1 0 0,1 0 0,-1 0 0,1 0-1,0 0 1,-1 0 0,1 0 0,-1 0 0,1 1 0,0-1 0,-1 0 0,1 0 0,-1 1-68,-14 8 631,7-1-556,0 1-1,1 0 1,0 0 0,0 0-1,1 1 1,1 0 0,-1 0-1,2 1 1,-1 0-1,1 0 1,-1 7-75,1-2 13,0 0 0,2 0-1,0 0 1,0 0 0,2 0-1,0 0 1,1 0 0,0 3-13,1-7-12,-1 0 0,2-1 0,-1 1 0,2-1 0,-1 0 0,2 0 0,-1 0 0,1-1 0,1 1 0,0-1 0,0 0 0,8 7 12,-8-8-176,-5-7-138,0-1 0,0 1 0,1-1 0,-1 1 0,0-1 0,0 1 0,1-1 0,-1 0-1,1 0 1,-1 0 0,1 0 0,0 0 0,-1 0 0,1 0 0,0 0 0,0-1 0,-1 1 0,1-1 314,11 1-694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209 258 14208,'-2'-2'933,"1"1"1,-1 0 0,0 0 0,0 0 0,0 0 0,0 0 0,0 0 0,-1 1 0,1-1 0,0 1-934,-26-4 4456,21 4-4172,0-1 1,0 0-1,0 0 0,-1-1-284,5 1 33,-43-16 206,42 15-235,-1 0 0,1-1 0,-1 1 1,1-1-1,0 0 0,0-1 0,0 1 1,1 0-1,-1-2-4,0 1-10,1-1-1,-1 0 1,1 0 0,0 0 0,0-1 0,1 1-1,0-1 1,0 1 0,0-1 0,1 0 0,-1 0-1,1 1 1,0-7 10,1 7-61,0 1 0,1-1 0,-1 0 0,1 0 0,0 1 0,0-1 0,0 1 0,1-1-1,0 1 1,0-1 0,0 1 0,0 0 0,1 0 0,-1 0 0,1 0 0,0 0 0,0 1 0,2-1 61,-3 1-110,1 0 0,0 1 1,1-1-1,-1 1 0,0 0 1,1 0-1,-1 0 1,1 1-1,-1-1 0,1 1 1,0 0-1,0 0 0,-1 0 1,1 0-1,0 1 0,3 0 110,-7-1-19,1 1-1,0 0 1,0 0-1,0 0 1,-1 0-1,1 0 1,0 0-1,0 0 1,0 1 0,-1-1-1,1 0 1,0 0-1,0 1 1,-1-1-1,1 0 1,0 1-1,-1-1 1,1 1-1,0-1 1,-1 1-1,1-1 1,0 1-1,-1-1 1,1 1 0,-1 0-1,1-1 1,-1 1-1,0 0 1,1-1-1,-1 1 1,0 0-1,1 0 1,-1-1-1,0 1 1,0 0-1,1 0 1,-1 0-1,0-1 1,0 1 0,0 0-1,0 0 1,0 0-1,0-1 1,-1 2 19,0 4-139,-1 1 0,1-1 0,-1 0 0,-1 0 0,-1 5 139,-3 5-1755,8-13-6594,3-4 4912,5-4 1185,-8 4 909,12-7-2817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11 15616,'-10'-11'5039,"10"11"-4948,0 0 0,0 0 0,0 1 1,0-1-1,0 0 0,0 0 0,0 0 0,0 0 0,0 0 0,0 1 0,0-1 0,0 0 0,0 0 0,0 0 0,0 0 0,0 0 0,0 0 0,-1 0 0,1 1 0,0-1 0,0 0 0,0 0 0,0 0 0,0 0 0,0 0 0,0 0 0,-1 0 0,1 0 1,0 0-1,0 0 0,0 0 0,0 0 0,0 0 0,0 0 0,-1 0 0,1 0 0,0 0 0,0 0 0,0 0 0,0 0 0,0 0 0,-1 0 0,1 0 0,0 0 0,0 0 0,0 0 0,0 0 0,0 0 0,0 0 0,-1 0 0,1 0 0,0 0 1,0 0-1,0 0 0,0-1 0,0 1 0,0 0 0,0 0 0,0 0 0,-1 0 0,1 0 0,0 0 0,0 0 0,0-1 0,0 1 0,0 0 0,0 0-91,1 15 1292,3 40-508,11 106-469,-8-75-872,-4-34-1152,4 4 1709,-4-36-2539,1-1 0,5 13 2539,0-11-1675,2-9 779</inkml:trace>
  <inkml:trace contextRef="#ctx0" brushRef="#br0" timeOffset="1">53 347 16384,'-48'0'6047,"48"0"-4703,-4 7 192,4-7-256,8 8-864,0-1-160,25 4-512,-5-4-160,19 1 192,-7-1-2848,5-4-1184,-9 0 2144,-4 1 1057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0 326 12544,'25'0'7822,"1"1"-4075,2 1-3298,-1-2 0,1-1 1,3-1-450,-28 1 56,1 1 1,-1-1 0,1 0-1,-1 0 1,0 0 0,1-1-1,-1 1 1,0-1 0,0 0-1,0 0 1,0 0-57,-2 1 9,0 1-1,0-1 1,0 0 0,0 0 0,0 0-1,-1 0 1,1 0 0,0 0 0,-1-1-1,1 1 1,0 0 0,-1 0 0,0 0-1,1-1 1,-1 1 0,0 0 0,1 0-1,-1-1 1,0 1 0,0 0 0,0 0-1,0-1 1,0 1 0,-1 0 0,1 0-1,0-1 1,-1 1 0,1 0 0,0 0-1,-1-1 1,0 1 0,1 0 0,-1-1-9,-3-5-14,-1 1 1,1-1 0,-1 0 0,0 1 0,-1 0-1,-4-4 14,-42-32 20,33 27 367,0 0 0,-2-4-387,21 18 15,-1 1 0,0-1 0,1 1 0,-1-1 0,1 0 0,0 1 0,-1-1 0,1 0 0,-1 0 0,1 1 0,0-1 0,0 0 0,-1 0 0,1 1 0,0-1 0,0 0 0,0 0 0,0 0 0,0 0 0,0 1 0,0-1 0,0 0 0,0 0 0,1 0 0,-1 1 0,0-1 0,0 0 0,1 0 0,-1 1 0,0-1 0,1 0 0,-1 1 0,1-1 0,-1 0 0,1 1 0,-1-1 0,1 0 0,0 1 0,-1-1 0,1 1 0,0-1 0,0 1-15,4-4 84,1 0 0,0 0 0,0 1 0,6-3-84,-8 4 21,34-18-1049,1 3 1,0 1-1,14-2 1028,-27 12-448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3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14464,'-8'7'5343,"8"-7"-4127,-8 26 672,8-23 128,0 7-800,0-3-192,-5 4-544,2-1-224,3 2-160,0-2-160,0-2-32,0-2-2144,0 1-960,0-2 1632,12-13 832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25 13952,'-52'-22'5183,"52"22"-4031,-16-3 224,16 3-160,0 0-672,0 0-64,7 8-1408,2-5-576,15 4-3424,-5 0-1439,14 4 3295,-5-4 1632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3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14080,'-7'1'2037,"1"1"123,0-2 2064,5 4 36,2 14-2873,-1-16-1376,1 0-1,0 0 0,0 1 0,0-1 1,0 0-1,0 0 0,0 0 0,0 0 1,1 0-1,-1-1 0,1 1 0,-1 0 1,1-1-1,0 1 0,-1-1 0,1 1 1,0-1-1,0 0 0,0 0 0,0 0 1,0 0-1,0 0 0,1 0 1,-1-1-1,0 1 0,0-1 0,1 1-10,9 1-27,0 0 0,0-1 0,1-1 0,6 0 27,-13 0 23,20 0-50,-12-1-4,-1 1 0,0 0 1,0 1-1,1 1 0,1 1 31,-12-3-166,0 2 0,0-1 0,-1 0 0,1 0 0,-1 1-1,1 0 1,-1-1 0,1 1 0,-1 0 0,0 0 0,1 2 166,22 27-3646,-12-13 1679,-4-5-417,6 7 1136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29 11392,'1'-3'1205,"2"-13"446,-5 9 937,-4 4 3658,6 14-3926,4 359-1237,-5-336-3822,-1-1 0,-6 24 2739,3-27-752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26 334 13824,'-25'3'5183,"29"2"-4031,12-2 32,1 0-224,7 1-320,-4-1 0,35-3-128,-10 0-64,16-3-256,-9-1-896,9-10-352,15-11-2272,-24 4-1023,-12 2 2239,0-5 1088</inkml:trace>
  <inkml:trace contextRef="#ctx0" brushRef="#br0" timeOffset="1">712 24 12928,'-23'-19'4202,"23"19"-4086,-1-1-1,1 1 1,-1 0 0,1-1-1,-1 1 1,1-1 0,0 1-1,-1 0 1,0 0-1,1-1 1,-1 1 0,1 0-1,-1 0 1,1-1 0,-1 1-1,1 0 1,-1 0-1,0 0 1,1 0 0,-1 0-1,1 0 1,-1 0 0,1 0-1,-1 0 1,0 0-1,1 0 1,-1 1 0,1-1-1,-1 0-115,0 1 572,0-1-369,0 0 0,0 0 0,1 0 0,-1 1-1,0-1 1,0 0 0,0 1 0,1-1 0,-1 1-1,0-1 1,1 1 0,-1-1 0,0 1 0,1 0 0,-1-1-1,1 1 1,-1 0 0,1-1 0,-1 1 0,1 0-1,-1 0 1,1-1 0,0 1 0,-1 1-203,-5 19 497,5-17-230,-5 14-159,2 0-1,0 0 0,1 1 1,1-1-1,0 1 1,2-1-1,0 1 1,1 0-1,1-1 0,0 1 1,2-1-1,0 0 1,1 0-1,5 10-107,-9-25 19,0-1 0,0 1 0,1 0 0,-1-1 0,1 1 0,-1-1 0,1 1 0,0-1 0,0 0 0,1 0 0,-1 0 0,0 0 0,1 0 0,-1 0 0,1-1 0,-1 1 0,1-1 0,0 0 0,0 1 0,-1-1-19,3 0-4,-1-1-1,1 1 0,-1-1 1,1 0-1,-1 0 0,1 0 1,-1 0-1,0-1 1,1 0-1,-1 0 0,0 0 1,1 0-1,2-2 5,9-5-116,1 0 1,12-8 115,-13 6-149,1 1 1,17-7 148,-33 16-5,1-1 1,-1 0-1,1 1 0,-1 0 0,1-1 0,0 1 1,-1 0-1,1 0 0,0 0 0,-1 0 1,1 0-1,-1 0 0,1 0 0,0 1 0,-1-1 5,0 1 3,0-1 0,0 1 0,0-1-1,0 1 1,0-1 0,0 1-1,-1 0 1,1-1 0,0 1-1,0 0 1,-1 0 0,1 0 0,0-1-1,-1 1 1,1 0 0,-1 0-1,1 1-2,1 4 32,-1 0 0,0 0 0,0 0 0,0 0 0,-1 1 1,1-1-1,-2 1-32,2 13 62,0-11-72,0-1 0,0 0 0,1 0 0,2 6 10,-3-10-135,1-1 0,-1 0-1,1 1 1,0-1 0,0 0-1,0 0 1,0 0 0,0 0 0,1 0-1,-1-1 1,1 1 0,1 0 135,3 1-1043,-1 0 1,1 0-1,-1-1 1,1-1-1,0 1 1,0-1 0,0 0-1,1 0 1,-1-1-1,0 0 1,1 0-1,-1-1 1,3 0 1042,21-2-1445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4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117 261 11648,'-2'-1'513,"1"1"0,-1-1 0,1 1 0,-1 0 0,1-1 0,-1 1 0,0 0 0,1 0 0,-1 0 0,1 0 0,-1 1 0,1-1 0,-1 0 0,1 1 0,-1-1 0,1 1 0,-1-1 0,1 1 0,-1 0 0,1-1 0,-1 2-513,1-2 226,0 1 1,0 0 0,0-1 0,0 1 0,0-1 0,0 0-1,0 1 1,0-1 0,0 0 0,0 0 0,0 0-1,0 1 1,-1-1 0,1 0 0,0 0 0,0-1-1,0 1 1,0 0 0,0 0 0,0 0 0,0-1 0,0 1-1,0-1 1,0 1 0,-1-1-227,-1 0 171,0-1 0,1 1 1,-1-1-1,0 0 0,0 1 1,1-1-1,-2-2-171,0 0 9,1 0 0,0 0 0,0 0 0,1-1 1,-1 1-1,1-1 0,0 1 0,0-1 0,0 0 0,1 0 0,-1 0 1,1 0-1,0 0 0,1 0 0,0 0 0,-1 0 0,1-1 1,1 0-10,0-6-6,1 0 0,1 0-1,0 0 1,0 0 0,1 1 0,0-1 0,2 1 6,-4 5-31,1 1-1,-1 0 0,1 0 0,1 0 0,-1 0 0,1 1 0,0-1 1,2-1 31,-4 4-80,1 0 1,-1 0 0,1 0 0,0 0 0,-1 1 0,1-1 0,0 1 0,0 0 0,0 0 0,0 0 0,0 0 0,0 1 0,0-1 0,0 1 0,0 0-1,1 0 80,-4-1-28,1 1 0,-1 0 0,1 0 0,-1 0 0,0 0-1,1 0 1,-1 1 0,1-1 0,-1 0 0,0 0 0,1 0-1,-1 0 1,0 0 0,1 0 0,-1 1 0,1-1 0,-1 0-1,0 0 1,1 0 0,-1 1 0,0-1 0,0 0 0,1 1-1,-1-1 1,0 0 0,0 1 0,1-1 0,-1 0 0,0 1-1,0-1 1,0 0 0,0 1 0,1-1 0,-1 1 28,0 0-112,0 0 0,0 1 0,0-1 1,0 0-1,-1 1 0,1-1 0,0 0 0,-1 1 1,1-1-1,-1 0 0,1 1 112,-4 5-520,1 0 1,-1-1-1,0 1 0,-1 0 520,-16 19-843,7-2 395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 7168,'-12'-5'4101,"12"5"-3370,0 0-262,0 0-58,0 0 202,3-8 2799,-2 6 1826,-4 17-2742,-3 2-2224,-2 59-131,2 2 1,5 67-142,1-95-245,0-43-336,1 0 0,-1 0 0,1 0-1,2 6 582,5 4-3531,-8-16 2969,1 0 0,0 0 0,0 0-1,0 0 1,0 0 0,0 0 0,0 0 0,0-1 0,0 1 0,0 0 0,0-1 0,0 1 0,1-1 562,7 2-3157,3-11 1504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5.6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22 6272,'-2'-4'963,"0"0"0,0 1 0,0-1 0,-1 1 1,0-1-964,5 6 1269,-1 0 0,0 0 0,0 0 0,0 1 0,0-1 1,0 0-1,-1 2-1269,4 21 2886,-2 29-3349,-2-39 1507,0 75-25,7 25-1019,3-49-827,-7-53-849,0-8-532,-3-5 2100,0 0 0,0 0-1,0 0 1,0 0-1,1 0 1,-1 0-1,0 0 1,0 0-1,0 0 1,0 0 0,0 0-1,0 0 1,0 0-1,0 0 1,1 0-1,-1 0 1,0 0-1,0 0 1,0 0-1,0 0 1,0 0 0,0-1-1,0 1 1,0 0-1,0 0 1,1 0-1,-1 0 1,0 0-1,0 0 1,0 0-1,0 0 1,0 0 0,0 0-1,0 0 1,0 0-1,0-1 1,0 1-1,0 0 1,0 0-1,0 0 1,0 0 108,1-4-4583,-1-1 2828,-1 4 1245,-2-11-775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5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5 156 11520,'0'0'307,"-1"0"1,1 0-1,0 0 1,0-1-1,-1 1 1,1 0-1,0-1 1,-1 1 0,1 0-1,0 0 1,0-1-1,-1 1 1,1-1-1,0 1 1,0 0-1,0-1 1,0 1-1,-1 0 1,1-1-1,0 1 1,0-1 0,0 1-1,0 0 1,0-1-1,0 1 1,0-1-1,0 1 1,0-1-1,0 1 1,1 0-1,-1-1 1,0 1 0,0 0-1,0-1 1,0 1-1,0-1 1,1 1-1,-1 0 1,0-1-1,0 1 1,1 0-1,-1-1 1,0 1-1,1 0 1,-1 0 0,0-1-1,1 1 1,-1 0-1,0 0 1,1 0-1,-1-1 1,0 1-308,9-9-1123,3-4 1258,0 1 1,0 1 0,1 0-1,0 0 1,1 2 0,1-1 0,-1 2-1,1 0 1,8-2-136,-12 5-14,1 0 1,0 1-1,0 1 1,0 0-1,0 0 1,1 2-1,-1-1 1,1 2-1,-1-1 0,1 2 1,-1-1-1,1 2 1,0 0 13,-9-1-9,1 0 0,-1 1 0,1 0 1,-1-1-1,1 2 0,-1-1 0,0 0 0,0 1 0,0 0 1,-1 0-1,1 0 0,-1 0 0,1 1 0,-1-1 0,0 1 1,2 4 8,-3-6-6,-1 0 1,0 1 0,0 0 0,0-1-1,0 1 1,0-1 0,0 1 0,-1 0-1,1-1 1,-1 1 0,0 0 0,0 0-1,0-1 1,0 1 0,0 0 0,-1 0-1,1-1 1,-1 1 0,0 0 0,0-1-1,0 1 1,0-1 0,0 1 0,0-1 0,-1 1-1,1-1 1,-1 0 0,0 0 0,-1 2 5,-6 5 14,0 0 1,-1-1 0,0 0-1,0-1 1,-1 0 0,1 0-1,-4 0-14,-20 10-198,-28 8 198,57-22-135,6-2-284,14-4-2990,37-17-2884,-15 4 4992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58 15104,'-12'-21'4901,"9"14"-2004,7 5-1504,5 8-851,5 8-519,-2 1 1,0 1 0,-1 0 0,0 0-1,7 17-23,11 17 95,-22-36 537,-7-14-604,0 0-1,-1 0 1,1 1-1,0-1 1,0 0-1,0 0 1,-1 0-1,1 0 1,0 0-1,0 0 1,-1 0-1,1 0 1,0 0-1,0 0 1,0 0-1,-1 0 1,1 0-1,0 0 1,0 0-1,-1-1 1,1 1-1,0 0 1,0 0-1,0 0 1,-1 0-1,1 0 1,0 0-1,0 0 1,0-1-1,-1 1 1,1 0-1,0 0 1,0 0-28,-23-20 817,19 15-774,-1-1 0,1 0 0,1 0 0,-1 0 0,1 0 0,0-1 0,0 1 0,1-1 0,0 0-1,0 1 1,1-1 0,-1 0 0,1-6-43,1 10-65,0-1 0,0 1-1,0 0 1,1-1 0,-1 1-1,1 0 1,0 0 0,0-1-1,0 1 1,0 0 0,0 0 0,1 0-1,-1 0 1,1 0 0,0 1-1,0-1 1,0 1 0,0-1-1,1 1 1,-1-1 0,1 1-1,-1 0 1,1 0 0,0 0-1,0 1 1,0-1 0,0 1-1,0-1 1,0 1 0,0 0 0,0 0 65,10-2-974,0 0 0,0 1 0,0 0 0,0 1 0,0 0 0,0 1 0,0 1 0,3 0 974,26 6-966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56 14720,'-24'-26'6783,"11"12"-4916,12 12-1601,-1 1-1,1 0 1,-1-1-1,1 1 1,-1 0-1,1 0 1,-1 0-1,0 0 1,1 1-1,-1-1 1,0 0 0,0 1-1,0-1 1,0 1-1,1 0 1,-1-1-1,0 1 1,-1 0-266,-2 0 112,0 0-1,0 0 1,0 1 0,-1-1 0,1 1-1,-3 2-111,-14 3 92,2 2 0,-1 0 0,-15 10-92,24-11 0,0 0-1,0 0 0,1 1 1,0 1-1,0 0 0,-9 10 1,19-18-1,0 1 0,0-1 0,0 0-1,0 1 1,0-1 0,0 1 0,1-1-1,-1 1 1,0 0 0,1 0 1,0-1 2,0-1 1,-1 1-1,1-1 0,0 1 1,0-1-1,0 1 0,0-1 1,0 1-1,1-1 1,-1 1-1,0-1 0,0 1 1,0-1-1,0 1 0,1-1 1,-1 1-1,0-1 1,0 1-1,1-1 0,-1 0 1,0 1-1,1-1 0,-1 1-2,2 0 16,-1 0 0,1-1 1,0 1-1,0 0 0,0-1 0,0 1 0,0-1 0,-1 1 0,1-1 0,0 0 0,0 0 0,0 0 0,0 0 0,0 0 0,0 0 0,0 0 0,0-1 0,1 0-16,18-4 46,0-1 1,-1-1-1,1-1 0,-2-1 0,8-4-46,0 0-105,0 1 0,27-8 105,-53 20-1,-1 0 0,1 0 0,0-1 0,-1 1 0,1 0 0,0 0 0,-1 0 0,1 0 0,0 0 0,-1 0 0,1 0 0,0 0 0,-1 0 0,1 1 0,0-1 0,-1 0 0,1 0 0,0 0 0,-1 1 0,1-1 0,-1 0 0,1 1 0,0-1 0,-1 1 0,1-1 0,-1 0 0,1 1 0,-1-1 0,0 1 0,1 0 0,-1-1 0,1 1 0,-1-1 0,0 1 0,1-1 0,-1 1 0,0 0 0,0-1 0,1 2 1,0 2-19,-1 0 0,1 1 0,-1-1 0,1 1 0,-2 4 19,1-6-4,1 13-140,0 0 0,0-1 0,3 12 144,-2-20-443,-1-1 0,1 1 1,0-1-1,1 0 1,0 0-1,0 0 0,0 0 1,0 0-1,4 3 443,7 5-1115,9-5 571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92 139 17023,'-24'-6'6336,"24"6"-4928,-8 21-128,8-18-352,4 15-608,0 0-96,4 7-128,1-3-96,-2-1 32,1-3-608,1 0-160,-2-4-2112,5-6-864,-3-5 1920,3-14 896</inkml:trace>
  <inkml:trace contextRef="#ctx0" brushRef="#br0" timeOffset="1">40 19 15104,'-32'-18'5695,"32"18"-4415,-8 0 64,8 0-256,0 0-960,0 0-256,16 10-4704,-4-2-2015,12 5 3423,-5-3 1728,2 8 1280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15232,'-10'-12'4959,"13"12"2885,4 6-6472,-1 5-1308,-1 0 0,0 0 1,2 9-65,-5-11-7,2 0 0,-1 0 1,1 0-1,1 0 0,4 7 7,-7-14 0,0 1 0,0-1 0,1 0 0,-1 1 0,0-1 0,1 0 0,0 0 1,-1-1-1,1 1 0,0-1 0,0 1 0,0-1 0,0 0 0,0 0 0,0 0 0,0 0 0,0-1 0,1 1 0,-1-1 0,0 0 0,7 0 11,1 0-1,-1-1 1,0 0 0,1 0 0,7-3-11,49-17 62,-60 19-61,-5 1-69,-1 1 0,0-1 0,1 0 0,-1 1 0,1 0 0,-1-1 0,1 1 0,-1 0-1,0 0 1,1 0 0,-1 0 0,1 0 0,-1 0 0,1 0 0,-1 0 0,1 1 0,-1-1-1,1 1 1,-1-1 0,0 1 0,1-1 0,-1 1 0,0 0 0,1 0 0,-1-1 0,0 1-1,0 0 1,0 0 0,0 0 0,0 0 0,0 1 0,0-1 0,0 0 68,2 5-713,-1 0 0,1 0 0,-2 0 0,1 0 0,-1 0 0,1 0 1,-1 4 712,-1-4-763,1-1 0,1 1 1,-1 0-1,1 0 1,0-1-1,1 3 763,-2-5-1136,1-1-1,0 0 1,0 0-1,0 0 1,0 0-1,0 0 1,0 0-1,0 0 0,2 0 1137,13 4-1914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41 6144,'-1'-6'1321,"-1"0"0,1 0 1,-1 0-1,-2-3-1321,2 2 15427,5 10-11426,-1 1-5622,2 7 1174,-1-1-1,1 1 0,-2 0 0,0 0 1,0 0-1,0 8 448,-1 15-7028,-2 19 7028,1-52-83,-3 41-1181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07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 18815,'-9'-8'7040,"9"8"-5504,0-7 32,0 7-384,0-3-768,0 0-128,0-2-1472,0 2-576,0-4 896,0 4 416,-7 6 416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1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97 417 6528,'-16'-3'1179,"6"2"-429,0-1 0,0 1 0,-4 1-750,13 0 45,1 0 1,-1-1-1,0 1 1,1 0-1,-1 0 1,1 0-1,-1-1 0,1 1 1,-1 0-1,1 0 1,-1-1-1,0 1 1,1-1-1,0 1 0,-1 0 1,1-1-1,-1 1 1,1-1-1,-1 1 1,1-1-1,0 1 0,-1-1 1,1 1-1,0-1 1,0 0-1,-1 1 1,1-1-1,0 1 0,0-1 1,0 0-1,0 1 1,0-1-1,0 1 1,0-1-1,0 0 0,0 0-45,0 0 344,0 0 0,0 0-1,-1 0 1,1 0 0,0 0-1,0 1 1,-1-1-1,1 0 1,0 0 0,-1 0-1,1 0 1,-1 0 0,0 0-1,1 1 1,-1-1 0,0 0-1,0 0-343,-11-10 4624,8 6-2621,11 3-1280,18 0-976,-13 1 452,81-10-132,1 3-1,27 5-66,44 3-32,421-7 203,-363 7-278,4 7 102,-37-14 121,-115 3-131,214-19-17,-272 22 32,81-9 0,90-5 11,122 4 64,-126 2-153,-78 2 70,202-9 56,-10-3-96,18-2 48,-41 7 0,-255 14 0,278-11 48,-26 3-96,7-2 48,-40 0 0,-15 6 48,9-7-181,-6 8 97,-217 3 35,207 0-5,-208 0 5,184 3 50,6 1-97,35-7-74,-22 1 53,-121 3 10,-13 1 103,1 4-44,-38-3-18,175 19-14,-189-20 30,168 13 36,37-12-7,-11-3-48,40 7-2,112-2 8,-166-18 65,-198 12-41,200-10 55,-9 4-59,577-12 27,-541 6 75,-6 1-118,-6-2 11,11 3 0,1 1 59,-9-1 5,13 7-181,-22-2 122,13-6-10,-46 9 81,-159 3-67,-22 0-7,201-3-89,18-8 113,12 10-10,-14 1 6,0-3 26,-7 3-155,6-10 102,-208 9 3,190-6-2,529 7 132,-529-4-117,361 12 26,-378-4-86,-172-4 50,278 10 39,-141-3 6,-22-4-123,46 2 100,7 5-55,123-4 71,3-1-78,-46 5 210,-77-9-283,149 20 112,-241-13 365,81-5-365,-141-3 30,69 0 284,-100 0-336,0 0 0,0 1 1,1-1-1,-1 0 0,0 1 0,0-1 0,0 1 0,0-1 0,0 1 0,0-1 0,1 2 22,-2-2-4436,-10-10 3865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6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8 9216,'0'-3'-433,"-1"-1"5079,1 3 2776,2 6-3106,-1 1-4173,1-1 0,-1 1 0,0-1 0,0 1-1,-1-1 1,0 1 0,0-1 0,0 1 0,-1 0-1,0-1 1,-1 6-143,-4 11 110,0-1 1,-6 10-111,4-9 112,3-6-110,-58 171 233,53-148-410,1 0 0,2 0 0,-2 40 175,9-68-213,0 0 0,1-1 0,0 1-1,0 0 1,2 4 213,5 12-2912,-7-27 2636,-1 0 1,1 0-1,-1 0 0,1-1 1,-1 1-1,1 0 1,-1 0-1,1 0 1,-1 0-1,1-1 1,-1 1-1,1 0 1,-1-1-1,1 1 0,-1 0 1,1-1-1,-1 1 1,0 0 275,2-3-496,0 1 0,0 0 0,0-1 0,-1 1 0,1-1 0,-1 1 0,0-1 0,0 0 0,1-2 496,2-12-805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6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21 9216,'-4'-2'1038,"1"-1"0,0 1 0,0-1 0,0 1 1,0-1-1,-1-2-1038,3 4 2112,1 1-107,0 0-133,0 0-565,4 4 74,107 178 649,-57-98-2597,-4 2 0,11 32 567,-59-111-365,1-1-1,-1 1 1,0 0-1,0 0 1,0 3 365,-2-7-1071,0 1 1,0 0-1,0 0 1,0-1-1,0 1 0,-1 1 1071,1-4-195,0-1-1,0 0 0,0 1 0,0-1 0,0 0 0,-1 1 0,1-1 0,0 0 1,0 0-1,0 1 0,0-1 0,-1 0 0,1 1 0,0-1 0,0 0 1,-1 0-1,1 0 0,0 1 0,0-1 0,-1 0 0,1 0 0,0 0 0,-1 0 1,1 0-1,0 1 0,-1-1 0,1 0 0,0 0 0,-1 0 0,1 0 0,0 0 1,-1 0-1,1 0 196,-11-2-1216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6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63 13952,'0'-1'343,"-1"0"0,1-1 0,0 1 0,-1 0 0,1-1 0,0 1 0,0-1 0,0 1 0,0 0 0,0-1 0,0 1 0,0-1 1,0 1-1,1 0 0,-1-1 0,1 1 0,-1-1-343,1 1 191,0-1 0,0 1 1,0-1-1,0 1 0,0 0 1,1-1-1,-1 1 0,0 0 0,1 0 1,-1 0-1,1 0 0,0 0-191,3-2 376,1 1 0,-1-1-1,1 1 1,-1 1 0,1-1-1,0 1 1,-1 0 0,4 0-376,2 0 290,3-1-174,0 0 1,0 1-1,0 1 0,0 1 0,0 0 0,0 0 0,6 3-116,-13-2 17,0 0-1,-1 0 1,1 0-1,0 1 1,-1 1-1,0-1 1,3 2-17,-6-2 19,0-1 0,1 1 0,-1 0 0,0 0 0,0 0 0,0 1 0,-1-1 0,1 1 0,-1-1 0,0 1 0,0 0 1,1 2-20,-3-5 10,1 1 0,-1-1 1,1 1-1,-1-1 0,1 1 1,-1 0-1,0-1 0,0 1 1,0-1-1,0 1 0,0 0 1,0-1-1,0 1 0,-1 0 1,1-1-1,0 1 0,-1-1 1,1 1-1,-1-1 0,0 1 1,1-1-1,-1 1 0,0-1 1,0 0-1,0 1 0,0-1 1,0 0-1,0 0 0,0 0 1,-1 0-1,1 0 0,0 0 1,-1 0-1,1 0 0,-1 0-10,-7 4 52,1-1 0,-1-1-1,0 1 1,0-1 0,-6 0-52,6 0 25,-4 0-43,-11 3-61,23-6 40,-1 1-1,1-1 1,0 1 0,0-1 0,0 1-1,0-1 1,0 1 0,0 0-1,0-1 1,1 1 0,-1 0 0,0 0-1,0-1 1,0 1 0,1 0 0,-2 1 39,2-2-36,0 0 0,0 0 0,0 1 0,0-1 0,0 0 0,1 0 0,-1 0 0,0 0 0,0 0 0,0 0 1,0 0-1,0 1 0,0-1 0,0 0 0,0 0 0,0 0 0,0 0 0,0 0 0,0 0 0,0 0 0,0 0 1,0 1-1,1-1 0,-1 0 0,0 0 0,0 0 0,0 0 0,0 0 0,0 0 0,0 0 0,0 0 0,0 0 1,1 0-1,-1 0 0,0 0 0,0 0 0,0 0 0,0 0 0,0 0 0,0 0 0,0 0 0,1 0 0,-1 0 1,0 0-1,0 0 36,32 0-3279,-27 0 3080,27-2-457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6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17 137 12672,'-16'-8'4735,"16"4"-3679,0 4 832,0 0 160,0 0-832,13 0-224,2 0-384,10-3-128,11-5-288,16 1-64,4-3 0,5 2-768,-6-2-288,-6-1-4992,-9 7-2175,-4 8 4095</inkml:trace>
  <inkml:trace contextRef="#ctx0" brushRef="#br0" timeOffset="1">504 68 11904,'-20'-32'4480,"15"21"-3489,-2-4 929,7 12 224,0 0-608,4-1-160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25183,'8'9'132,"1"-1"0,-2 1 0,1 1-1,-1-1 1,0 1 0,4 10-132,6 13 197,5 18-197,-18-43 47,-2 8 89,-3-11 22,-4-8 92,1-2-198,1 0 1,1 0 0,-1-1-1,1 1 1,-1 0 0,2-1-1,-1 0 1,1 1-1,-1-1 1,1 0 0,1 0-1,-1 0 1,1 1 0,1-5-53,-1-1 4,1-1 0,1 0 1,0 0-1,1 1 0,0-1 0,4-9-4,-5 16-11,0 1 0,1-1 0,-1 0 0,1 1 0,0 0-1,0-1 1,1 1 0,-1 0 0,1 1 0,0-1-1,0 1 1,0 0 0,1 0 0,-1 0 0,1 0-1,-1 1 1,1 0 0,5-2 11,0 1-382,0 0 1,0 1-1,0 0 0,0 1 0,0 0 1,1 0-1,-1 1 0,0 1 0,2 0 382,-7-1-190,-1 1 0,1 0 0,0 0-1,0 0 1,-1 1 0,2 0 190,27 17-603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23 15104,'-15'-2'2952,"1"-1"1,-1 0 0,-4-3-2953,12 4 397,1 0 0,0 1 0,0-1 0,0 1 0,-1 1 0,1-1 0,0 1 0,-1 0 0,1 1 0,0 0 0,-1 0 0,1 0 0,0 0 0,-2 2-397,1-1 8,1 0 0,0 1 0,-1 0 0,1 0-1,0 1 1,1-1 0,-1 1 0,0 1-1,1-1 1,0 1 0,0 0 0,1 0 0,-1 0-1,1 1 1,0-1 0,1 1 0,-1 0 0,1 0-1,-1 5-7,3-10 18,0 1-1,1 0 0,-1 0 1,1 0-1,-1 0 0,1-1 0,0 1 1,0 0-1,0 0 0,0 0 1,0 0-1,1 0 0,-1 0 0,0 0 1,1 1-18,0-1 3,0-1 1,-1 0 0,1 0-1,0 1 1,0-1 0,0 0-1,0 0 1,0 0 0,0 0-1,0 0 1,0-1-1,0 1 1,0 0 0,1 0-1,-1-1 1,0 1 0,1 0-4,1 0-17,0 0 1,1 0-1,-1-1 1,1 1 0,0-1-1,-1 0 1,1 0-1,-1 0 1,1 0-1,-1 0 1,1-1-1,-1 0 1,1 0 0,-1 0-1,2 0 17,4-3-24,0-1 0,0 1 0,-1-1 0,0-1 0,0 1 0,0-1 0,3-4 24,10-11-6,15-18 6,-18 19-2,-18 19 2,1 0 0,-1 1 0,1-1 0,0 0 0,0 1 0,-1-1 0,1 0 0,0 1 0,0-1 0,0 1 0,-1-1 0,1 1 0,0 0 0,0-1 0,0 1 0,0 0 0,0 0 0,0 0 0,-1 0 0,1 0 0,-1 0 0,1 0 0,-1 0 0,1 0 0,0 1 0,-1-1 0,1 0 0,-1 0 0,1 1 0,-1-1 0,1 0 0,-1 1 0,0-1 0,1 0 0,-1 1 0,1-1 0,-1 1 0,0-1 0,1 1 0,1 3 0,0 0 0,0 0 0,0 0 0,0 0 0,-1 0 0,1 3 0,1 2 0,3 12 9,-1 0 0,0 1-1,-1 6-8,3 13 54,-1-10 22,14 83-101,-17-93 4,-2 0 1,0 0-1,-2 0 0,-1 10 21,1-25 72,1-1-1,-2 1 1,1 0-1,-1 0 1,0-1-1,0 1 1,0-1-1,-1 0 1,-2 5-72,2-7 45,1 0 0,0 0 0,-1 0 1,1-1-1,-1 1 0,0 0 1,0-1-1,0 0 0,0 0 0,-1 0 1,1 0-1,0-1 0,-1 1 0,0-1 1,-3 1-46,-5 1-22,0-1 0,-1 0 0,1-1 0,-1 0 0,0-1-1,1-1 1,-1 0 0,1 0 0,-1-2 0,1 1 0,0-1 0,0-1 0,0 0 0,0-1 0,-5-3 22,13 5-244,-1 1 0,0-1 0,1 0 0,0-1-1,-1 1 1,1-1 0,1 0 0,-4-3 244,5 5-320,1 0 0,0 0-1,1 0 1,-1 1 0,0-1 0,0 0 0,1 0 0,-1 0 0,1 0-1,0 0 1,0 0 0,-1 0 0,1-1 0,1 1 0,-1 0-1,0 0 1,0 0 0,1 0 0,-1 0 0,1 0 0,0 0 0,-1 0-1,1 1 1,0-1 0,1-1 320,2-4-1420,1-1 1,0 1-1,0 0 0,1 1 0,1-2 1420,33-31-3125,15-6 1083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84 14080,'-1'-3'1058,"-5"-15"2812,5 18-3652,1 0-1,0-1 1,0 1 0,0-1-1,-1 1 1,1-1-1,0 1 1,-1-1 0,1 1-1,0 0 1,-1-1-1,1 1 1,-1 0 0,1-1-1,0 1 1,-1 0-1,1-1 1,-1 1 0,1 0-1,-1 0 1,1 0-1,-1-1 1,1 1 0,-1 0-1,1 0 1,-1 0-1,1 0 1,-1 0 0,1 0-1,-1 0 1,0 0-218,-5 2 403,1-1-1,-1 1 1,1 0 0,-1 1-1,1-1 1,-2 2-403,6-3 9,0 0 1,0-1-1,0 1 0,0 0 1,0 0-1,0 0 0,0 0 1,0 0-1,0 0 0,1 0 1,-1 0-1,0 0 0,1 1 1,-1-1-1,1 0 0,-1 0 1,1 1-1,-1-1 0,1 0 1,0 0-1,0 1 0,0-1 1,0 0-1,0 1 0,0-1 1,0 0-1,0 1 0,0-1 0,0 0 1,1 1-1,-1-1 0,1 1-9,0 1 17,1 0-1,0-1 1,0 1-1,0 0 1,0-1-1,0 0 1,0 1-1,0-1 0,1 0 1,-1 0-1,1 0 1,0-1-1,-1 1 1,1 0-1,0-1 0,0 0 1,0 0-1,0 0 1,0 0-1,0 0 1,2 0-17,2 0 57,0 0 1,1 0 0,-1 0-1,0-1 1,0 0-1,1 0 1,-1-1 0,0 0-1,2-1-57,-1 0 134,1 0-1,-1-1 1,0 0-1,0-1 0,0 0 1,0 0-1,0-1 0,-1 0 1,1-1-134,-3 2-178,-1 0 0,1-1 0,-1 0 1,0 1-1,0-2 0,0 1 0,-1 0 0,0-1 1,0 1-1,0-1 0,-1 0 0,2-4 178,-2-2-586,-4-6-4683,2 17 5068,0 1-1,-1-1 1,1 0-1,0 1 1,-1-1-1,1 1 1,0-1-1,-1 1 1,1-1-1,-1 1 1,1-1-1,-1 1 1,1-1-1,-1 1 1,1-1-1,-1 1 1,1 0-1,-1-1 1,0 1-1,1 0 1,-1 0-1,1-1 0,-1 1 1,0 0-1,1 0 1,-1 0-1,0 0 1,1 0-1,-1 0 1,0 0-1,1 0 1,-1 0-1,0 0 1,1 0-1,-1 1 1,0-1-1,1 0 1,-1 0-1,1 1 1,-1-1-1,0 0 202,-19 13-1546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8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 12544,'-1'0'251,"1"0"1,-1 0 0,1-1 0,-1 1 0,1 0-1,-1-1 1,1 1 0,-1-1 0,1 1-1,0 0 1,-1-1 0,1 1 0,-1-1 0,1 1-1,0-1 1,0 1 0,-1-1 0,1 0-1,0 1 1,0-1 0,-1 0-252,-1-5 2296,1 5-408,1 1-506,0 0-337,5 9 352,-4 5-1340,0 0 0,1 0 1,1 0-1,0-1 0,1 1 0,1-1 0,4 10-57,-8-22 1,-1 0 1,0 0-1,1 0 0,-1 0 0,0 0 0,1 0 0,-1 0 1,1-1-1,0 1 0,-1 0 0,1 0 0,0 0 1,-1-1-1,1 1 0,0 0 0,0-1 0,0 1 0,-1-1 1,1 1-1,0-1 0,0 1 0,0-1 0,0 0 0,0 1 1,0-1-1,0 0 0,0 0 0,0 0 0,0 0 1,0 0-1,0 0-1,2-1 20,0 0 1,0 0-1,0 0 0,0-1 1,-1 1-1,1-1 1,-1 0-1,1 1 1,0-2-21,6-3 57,6-6-22,0-1 0,0 0 0,-1-1 0,0-1-35,24-24 52,-37 38-60,0 0 0,0 0 0,0 0 0,0 0 0,0 1 0,0-1 0,0 0 0,0 1 0,0-1 0,0 1 0,0-1 0,0 1 0,1-1 8,-1 1 0,-1 0 0,0 0 0,1 1 0,-1-1 0,0 0 0,1 0 0,-1 0 0,0 0 0,1 0 0,-1 0 0,0 0 0,0 1 0,1-1 0,-1 0 0,0 0 0,0 0 0,0 1 0,1-1 0,-1 0 0,0 0 0,0 1 0,0-1 0,1 0 0,-1 0 0,0 1 0,0-1 0,0 0 0,0 1 1,0-1-1,0 0 0,0 1 0,1 4 27,-1 0 0,1 0 1,-1 0-1,-1 0 1,0 5-28,0 7 51,2-12-55,-1-1 0,1 1 0,0-1 0,0 0 0,0 1 0,1-1 0,-1 0 0,1 0 0,0 0-1,1 2 6,-2-5 1,0 1 1,0-1 0,0 0-1,0 1 1,1-1 0,-1 0-1,0 0 1,1 0 0,-1 0-1,0 0 1,1 0 0,-1 0-1,1 0 1,0-1 0,-1 1-1,1-1 1,-1 1 0,1-1-1,0 1 1,0-1 0,-1 0-1,1 0 1,0 0 0,-1 0-1,1 0 1,0 0 0,0-1-1,-1 1 1,2-1-3,6-1 60,0-1-1,-1-1 1,1 1 0,-1-2-1,0 1 1,0-1 0,0 0-1,0-1 1,-1 0-60,16-14 193,-2 0 0,4-7-193,-13 14 58,-10 11-23,-1 1-1,1-1 1,0 1-1,0-1 0,-1 1 1,1 0-1,0 0 0,0 0 1,2-1-35,-3 16 389,-1-1-302,0 0 1,1 0-1,0-1 0,0 1 1,2-1-1,0 1 0,0-1 1,1 1-88,-1-6 6,20 45 85,-21-47-110,1 0 0,0-1 1,1 1-1,-1-1 0,1 1 0,-1-1 0,1 0 0,4 2 19,-6-5-122,-1 0 0,1 0 0,0 0 0,-1 0 0,1-1 0,0 1 0,0-1-1,-1 0 1,1 1 0,0-1 0,0 0 0,0 0 0,0 0 0,-1 0 0,3-1 122,28-6-3454,-14 0 2750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329 143 8064,'-3'10'6969,"3"-9"-6418,-1 1-1,1-1 1,0 1-1,-1-1 1,1 1-1,-1-1 1,1 1-1,-1-1 1,0 1-1,0-1-550,-8 7 1095,0 0 1,0-2-1,-1 1 0,0-1 1,-7 3-1096,3-1 523,6-3-253,0-1 0,-1 0 0,1-1 0,-1 0 0,0 0 0,0 0 0,0-1 0,0-1 1,0 0-271,3 0 37,0-1 0,0 0 1,1-1-1,-1 1 1,0-1-1,0 0 0,1-1 1,-1 1-1,1-1 1,0 0-1,-1-1 1,1 1-1,0-1 0,-4-2-37,4 1-12,0 0 0,0 0 0,0 0 0,0-1 0,1 1 0,0-1 0,0 0 0,0-1 0,0 1 0,1-1 0,0 1 0,0-1 0,1 0 0,-1 0 0,1 0 0,1 0 0,-1-1 0,1 1 0,0 0 0,0-1 0,1 1 0,0-1 0,0 1 0,1-1 0,-1 1 0,1 0 0,1-1 0,-1 1 0,1 0 0,0 0 0,1 0 0,0-2 12,-1 5-81,-1 1 0,1-1 0,0 0 0,1 1-1,-1-1 1,0 1 0,1 0 0,-1 0 0,1 0 0,-1 0-1,1 0 1,0 0 0,0 1 0,0-1 0,0 1-1,1 0 82,-3 0-77,1 1-1,-1 0 0,1-1 0,-1 1 1,1 0-1,-1 0 0,1 0 0,-1 0 0,0 0 1,1 0-1,-1 0 0,1 0 0,-1 1 1,1-1-1,-1 1 0,1-1 0,-1 1 0,0-1 1,1 1-1,-1 0 0,0 0 0,0 0 1,0-1-1,1 1 0,-1 0 0,0 0 0,0 1 1,0-1-1,-1 0 0,1 0 0,0 0 1,0 1-1,-1-1 0,1 0 0,0 2 78,0-1-53,-1 1 0,1 0-1,-1 0 1,0 0 0,0-1-1,0 1 1,0 0 0,0 0 0,-1 0 53,0 0 27,1-1 0,0 0 0,0 0 0,0 1 0,0-1 0,0 0 0,0 1 0,0-1 0,1 0 0,-1 0 0,1 0 1,0 1-28,0-3-89,-1 0 1,1 0 0,0 1-1,0-1 1,0 0 0,0 0-1,0 0 1,0 0 0,0 0-1,0-1 1,-1 1 0,1 0-1,0 0 1,0 0 0,0-1-1,0 1 1,0-1 0,-1 1-1,1 0 1,0-1 0,0 1-1,-1-1 89,4-1-670,33-10-3698,-11-1 3472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15104,'0'1'509,"-1"-1"1,0 1 0,1 0 0,-1-1-1,0 1 1,1 0 0,-1 0 0,1-1-1,-1 1 1,1 0 0,-1 0 0,1 0-1,-1 0 1,1 0 0,0 0 0,0 0-510,-6 22 2131,4-13-973,0 0-530,0-4-512,0-1-1,1 1 1,0-1-1,0 1 1,1-1-1,-1 1 1,1 0-1,0-1 1,1 1-1,-1 0 0,1-1 1,0 1-1,1-1 1,0 2-116,-2-6 1,1 0 1,0 0-1,-1 0 1,1 0-1,0-1 1,0 1-1,-1 0 1,1-1-1,0 1 1,0 0-1,0-1 1,0 1-1,0-1 1,0 0-1,0 1 1,0-1 0,0 0-1,0 1 1,0-1-1,0 0 1,0 0-1,0 0 1,0 0-1,0 0 1,1 0-2,29-3 102,-27 2-82,9-2-6,-1-1 0,0 0-1,0-1 1,0 0 0,0-1 0,9-6-14,2-1-78,-22 12 69,0 1-1,0-1 0,0 0 1,0 1-1,1 0 1,-1-1-1,0 1 1,0 0-1,0-1 0,0 1 1,1 0-1,-1 0 1,0 0-1,0 0 1,0 0-1,0 0 1,2 1 9,-3-1-5,1 1 1,0-1-1,0 0 1,-1 1-1,1-1 1,0 1-1,-1 0 1,1-1-1,-1 1 1,1-1-1,-1 1 1,1 0-1,-1-1 1,1 1-1,-1 0 1,1 0-1,-1-1 1,0 1-1,1 0 5,0 6-6,0-1-1,0 0 1,0 1 0,-1-1-1,0 1 1,0 1 6,0 11-2,1-15-18,6 38-144,-7-40 77,1 1 0,0 0 1,0-1-1,0 1 0,0-1 0,0 1 1,1-1-1,-1 0 0,1 1 0,0-1 1,-1 0-1,1 0 0,2 1 87,-3-2-165,0-1 0,0 1 0,-1-1 0,1 1 0,0-1-1,0 0 1,0 1 0,0-1 0,0 0 0,0 0 0,0 0 0,1 0 0,-1 1-1,0-2 1,0 1 0,0 0 0,0 0 0,0 0 0,0 0 0,0-1 0,0 1 0,0 0-1,0-1 1,0 1 0,-1-1 0,1 1 0,0-1 0,1 0 165,2-3-954,1 1 0,-1-1 0,0 0-1,3-4 955,-3 4-125,15-16-814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29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 16384,'-11'-7'4057,"5"9"-419,1 2-2155,5-3-1381,-1-1 0,1 1 1,0-1-1,0 1 0,0 0 0,0-1 1,0 1-1,0-1 0,0 1 1,0 0-1,1-1 0,-1 1 0,0-1 1,0 1-1,0-1 0,1 1 0,-1 0 1,0-1-103,1 3 207,52 192 614,-46-169-773,24 118 337,-8-35-2830,-4-37-5111,-17-65 5724,0 0 1,0-1-1,1 1 0,0-1 0,0 0 0,1 1 1832,8 9-2176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0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27 307 16767,'-23'-9'5430,"19"7"-4036,6 1-628,9-2-199,1 0 1,-1 1 0,0 0 0,1 1 0,9 0-568,1-1 243,75-2-1099,17 5 856,-35-1-1501,-76 1 1515,-1-1 1,0 0-1,0-1 1,0 1-1,0 0 0,0 0 1,0-1-1,0 1 1,0-1-1,0 0 1,0 0-1,0 1 0,-1-1 1,1 0-1,0-1 1,0 1-1,0-1-14,-2 2 27,1-1 0,-1 1 0,0 0 0,0-1 0,1 1 0,-1-1 0,0 1 0,0-1 0,0 1 0,0-1 0,1 1 0,-1-1 0,0 1 0,0-1 0,0 1 0,0-1 0,0 1 0,0-1 0,-1 1 0,1-1 0,0 1 0,0-1 0,0 1 0,0 0 0,0-1 0,-1 1 0,1-1 0,0 1 0,0-1 0,-1 1 0,1 0 0,0-1 0,-1 1 0,1 0 0,0-1 0,-1 1-27,-13-14 503,12 13-463,-8-7 227,-1 1 1,0 0 0,0 1-1,-1 0-267,5 2 156,-1 1 0,1-1 0,0-1 0,0 1 0,1-1 0,-1-1 0,1 1 0,0-1 0,-4-4-156,9 7 11,0 1 0,0 0 0,1-1 0,-1 1 0,0-1 0,1 1 0,-1-1 0,1 1 0,0-1 0,0 1 0,0-1 0,0 1 0,0-1 0,1 1 0,-1-1 0,1 1-1,-1-1 1,1 1 0,0 0 0,0-1 0,0 1 0,0 0 0,2-2-11,2-6 3,1 0-1,1 0 0,0 1 1,5-6-3,-9 12-19,-1 0 1,1 0-1,0 0 1,1 0 0,-1 1-1,0-1 1,1 1-1,0 0 1,-1 0 0,1 0-1,0 0 1,0 1-1,0-1 1,1 1 18,-2 0-263,0 1 0,1 0 0,-1 0 1,0 0-1,1 0 0,-1 1 0,0-1 1,0 1-1,1 0 0,-1 0 0,0 0 0,0 0 1,0 0-1,0 1 0,0-1 0,0 1 1,2 2 262,14 11-1568,-2 3 714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66 11008,'-31'-4'4128,"22"4"-3200,-10 0 1279,14 4 321,-2-4-480,7 0-160,0 0-864,0 0-320,16 0-416,8-4-64,7-2 96,14-6-192,16-2 0,11 0-928,-3 3-320,-5 7-5312,-5 4-2335,2 0 4447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6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13 10880,'-2'-1'564,"1"-1"-127,-1 1 0,1 0 0,0 0 0,-1 0 0,1 0 0,0 1 0,-1-1 0,1 0 0,-1 0 0,0 1 0,1-1 0,-1 1 0,1 0 0,-1-1 0,-1 1-437,2 0 2240,3 22 1565,6 11-2786,0 3-819,9 95 222,-17-114-393,0-14-4,0 0 1,0 0-1,0 0 1,1 0-1,-1 0 1,1 0 0,0 1-26,-1-4 5,0 1 0,0-1 0,0 0 0,0 0 0,0 0 0,0 1 0,0-1 1,0 0-1,1 0 0,-1 0 0,0 0 0,0 1 0,0-1 0,0 0 1,0 0-1,0 0 0,1 0 0,-1 0 0,0 1 0,0-1 0,0 0 1,0 0-1,0 0 0,1 0 0,-1 0 0,0 0 0,0 0 0,0 0 0,1 0 1,-1 0-1,0 0 0,0 0 0,0 0 0,1 0-5,5-5 153,9-16 74,-9 12-163,10-13-8,0 1 0,14-13-56,-29 33 1,-1 0-1,1 0 0,0 1 1,0-1-1,0 0 0,0 0 1,0 1-1,0-1 1,0 1-1,0-1 0,0 1 1,0-1-1,0 1 0,0-1 1,0 1-1,0 0 0,0 0 1,1 0-1,-1 0 0,-1 0 0,1 0 0,0 1 0,-1-1 0,1 1 0,0-1 0,-1 1-1,1-1 1,-1 1 0,1-1 0,-1 1 0,1-1 0,-1 1 0,1 0 0,-1-1 0,1 1 0,-1 0 0,0-1 0,1 1 0,-1 0 0,0-1 0,0 1 0,0 0 0,1 0 0,-1-1 0,0 1 0,0 1 0,2 6-12,5 31-17,3-1 0,2 3 29,-12-40 176,3 8-635,1-2-4056,-3-6 4062,-1-1 0,1 1 0,-1-1 1,1 0-1,-1 1 0,1-1 0,-1 0 0,1 1 1,-1-1-1,1 0 0,-1 0 0,1 1 1,0-1-1,-1 0 0,1 0 0,-1 0 0,1 0 1,0 0-1,-1 0 0,1 0 0,-1 0 1,1 0-1,0 0 0,-1 0 0,1 0 1,-1-1-1,1 1 453,6-3-1952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41 701 9856,'1'1'433,"-1"0"0,0 0 0,0 0 1,0-1-1,0 1 0,0 0 0,0 0 1,-1 0-1,1-1 0,0 1 0,0 0 1,0 0-1,-1-1 0,1 1 0,0 0 1,-1 0-434,1-1 284,-1 0 1,1 0-1,0 0 1,-1-1 0,1 1-1,0 0 1,-1 0-1,1 0 1,0-1-1,0 1 1,-1 0 0,1 0-1,0-1 1,0 1-1,-1 0 1,1 0 0,0-1-1,0 1 1,0 0-1,0-1 1,-1 1 0,1 0-1,0-1 1,0 1-285,-6-16 4130,1 0-5297,-2-16 1362,1 0 1,2-1-1,0-25-195,4-98-48,1 137 75,6-120 50,-4 112-93,1 0 1,1 0 0,1 0 0,2 1 15,-7 21-13,1 1 0,-1-1 1,1 1-1,1 0 0,-1 0 0,0 0 1,1 0-1,0 0 0,0 0 0,0 1 1,0-1-1,1 1 0,0 0 1,2-2 12,-2 3-73,-1 0 0,1 0 0,0 1 0,0-1 0,-1 1 0,1 0 1,0 0-1,0 0 0,0 1 0,1 0 0,-1-1 0,0 1 0,0 0 1,0 1-1,0-1 0,3 2 73,-1-1-169,0 1 1,0 0 0,1 0-1,-1 0 1,0 1-1,-1 0 1,1 0-1,-1 1 1,1 0-1,-1 0 1,0 0 0,4 5 168,-1 0-146,0 0 0,-1 1 0,0 2 146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79 13312,'-4'8'4927,"20"-8"-3839,15 4 480,-6-1-96,7-3-544,8 0-64,9-7-448,7-1-160,4-2-160,1 0-1344,3-5-608,-4 1-1600,-16 2-607,-7 2 2143,-6 3 1024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20 13568,'-22'7'3666,"18"-6"-3161,0 0-1,0 1 0,0-1 1,0 1-1,0-1 1,0 1-1,1 1 0,-1-1 1,1 0-1,-1 1 1,1 0-1,0 0 0,-1 0-504,-1 4 828,0 0-269,-1-1 1,2 1-1,-1 0 0,1 1 0,-2 4-559,5-11 22,1 1 0,-1 0 1,1 0-1,-1-1 0,1 1 0,-1 0 0,1 0 0,0 0 0,0 0 0,0 0 0,0-1 0,0 1 0,1 0 0,-1 0 0,0 0 0,1 0 0,-1-1 0,1 1 0,0 0 0,0 0 0,0-1 0,0 1 0,0-1 0,0 1 0,0-1 0,0 1 0,1 0-22,1 1 20,1 0-1,-1 0 1,1-1 0,-1 0-1,1 1 1,0-1 0,0 0 0,0-1-1,0 1 1,0-1 0,0 0 0,0 0-1,0 0 1,1 0 0,-1-1-1,0 0 1,1 0 0,-1 0 0,0 0-1,1-1 1,1 0-20,-1 0 23,0 0 0,-1 0 1,1-1-1,0 0 0,-1 0 0,0 0 0,1 0 1,-1-1-1,0 1 0,0-1 0,0 0 1,-1-1-1,1 1 0,-1 0 0,0-1 0,0 0 1,0 0-1,2-4-23,-1 1-123,0-1 1,-1 0-1,0 0 0,-1 0 1,0 0-1,0 0 1,-1 0-1,1-6 123,0-13-3343,-2 0-4328,1 28 5032,5 7 1327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92 15616,'-43'-40'8778,"45"42"-5958,15 15-2797,67 106-749,-78-113 663,-5-8 80,0 0 0,-1 0 0,1-1 0,0 1 0,0 0 0,0-1 0,1 1 0,-1-1 0,0 1 0,0-1 0,1 0-1,-1 0 1,1 1 0,-1-1 0,1 0 0,0 0-17,-2-1 40,1-1-1,-1 1 1,0 0-1,1 0 1,-1-1-1,0 1 1,1 0-1,-1-1 0,0 1 1,1 0-1,-1-1 1,0 1-1,0-1 1,1 1-1,-1 0 1,0-1-1,0 1 1,0-1-1,0 1 1,0-1-1,0 1 1,0-1-1,0 1 1,1 0-1,-2-1 1,1 1-1,0-1 1,0 0-41,0-18 700,0 13-631,0-7 73,1 1 0,0-1 0,0 1 0,2 0 0,-1 0 0,2 0 0,2-7-141,-4 14-20,0 0 0,0 0 1,1 0-1,0 0 0,0 0 0,0 0 0,1 1 0,0 0 0,0 0 0,0 0 1,0 0-1,0 0 0,1 1 0,0 0 0,-1 0 0,1 0 0,0 0 0,3 0 20,-1 1-538,1 0-1,0 0 1,0 0-1,0 1 1,1 1-1,-1-1 0,0 1 1,8 1 538,-1 1-1278,0 0 1,0 1 0,-1 1-1,9 2 1278,29 17-1179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3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 8320,'0'0'149,"0"0"0,-1 0 0,1-1 0,-1 1 0,1 0 0,0 0 0,-1 0 0,1 0 0,-1 0 0,1 0 0,0 0 0,-1 0 0,1 0 0,-1 0 0,1 0 0,-1 0 0,1 0 0,0 0 0,-1 0 0,1 1 0,0-1 0,-1 0 0,1 0 0,-1 0 0,1 1 0,0-1 0,-1 0 0,1 0 0,0 1 0,-1-1-149,1 1 272,-1 0 0,0 0 0,1 1 0,-1-1 0,1 0-1,0 0 1,-1 0 0,1 1 0,0-1 0,0 0 0,0 1-272,0 33 3197,1-33-2981,1 19 638,1-1-1,2 0 1,0 0 0,4 10-854,-4-18 131,0 1-1,1-1 1,0 0 0,0 0 0,2-1 0,-1 0 0,5 5-131,-9-13 59,0 0 0,0 0-1,0 0 1,0-1 0,1 1 0,-1-1 0,1 0 0,-1 0 0,1 0 0,0 0 0,0 0 0,0-1 0,3 1-59,-4-1 35,0-1 0,-1 0 0,1 0 0,-1 0 0,1 0 0,0 0 0,-1 0 0,1-1 0,-1 1 0,1-1 0,-1 0 0,1 0 0,-1 0 0,1 0 0,-1 0 0,0 0 0,0-1 0,1 1 0,-1-1 0,0 0 0,0 1 0,0-2-35,5-5 77,0 0 1,0-1 0,-1 0 0,0 0 0,-1 0 0,4-8-78,2-9 205,8-27-205,-13 33-6,-6 20 7,0 0-1,0 0 1,0 0-1,0-1 1,0 1 0,0 0-1,0 0 1,0 0-1,0 0 1,1 0-1,-1-1 1,0 1 0,0 0-1,0 0 1,0 0-1,0 0 1,0 0-1,0 0 1,1-1 0,-1 1-1,0 0 1,0 0-1,0 0 1,0 0-1,1 0 1,-1 0 0,0 0-1,0 0 1,0 0-1,0 0 1,1 0-1,-1 0 1,0 0-1,0 0 0,4 5 20,1 13-21,-4-15-15,2 7-4,0-1 0,1 1 0,0-1 0,1 0 0,0 0 0,0-1 0,1 0 0,0 1 0,1-2 0,6 7 20,-10-11 23,1 0 1,0 1-1,0-2 0,0 1 0,0 0 1,0-1-1,1 0 0,-1 0 1,1 0-1,-1-1 0,2 1-23,-3-1 62,0-1-1,0 0 1,0 1 0,1-1-1,-1 0 1,0-1-1,0 1 1,1 0 0,-1-1-1,0 0 1,0 0-1,0 0 1,0 0 0,0 0-1,0-1 1,0 1 0,1-2-62,0 0 86,0 0 0,0 0 1,0-1-1,0 0 1,-1 1-1,0-1 1,1 0-1,-1-1 0,-1 1 1,1 0-1,-1-1 1,0 0-1,0 1 1,0-1-1,0 0 0,0-4-86,1-10-399,0 0 0,-1 0 0,0-18 399,0-5-3193,-2 41 3033,0 1 0,0-1 0,0 1 0,0-1 1,0 1-1,0-1 0,0 0 0,0 1 0,0-1 0,0 1 1,1-1-1,-1 1 0,0-1 0,0 1 0,1-1 1,-1 1-1,0-1 0,0 1 0,1-1 0,-1 1 0,1-1 1,-1 1-1,0 0 0,1-1 0,-1 1 0,1 0 1,-1-1-1,1 1 0,-1 0 0,1-1 160,10 9-939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3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88 16128,'-21'-38'5138,"11"21"-2805,9 14-1963,-1 0 1,1 0-1,-1 1 0,0-1 0,0 1 0,0-1 0,0 1 1,-1 0-1,0-1-370,2 3 97,0-1 1,0 0 0,-1 0-1,1 1 1,0-1-1,-1 1 1,1-1 0,0 1-1,-1 0 1,1-1 0,-1 1-1,1 0 1,-1 0 0,1 0-1,0 0 1,-1 0-1,1 0 1,-1 0 0,1 1-1,-1-1 1,1 1 0,0-1-1,-1 1 1,0 0-98,-9 5 69,0 1 0,0 1 1,1 0-1,0 0 0,0 1 1,1 0-1,0 1 0,1 0 1,-1 2-70,8-10-38,-1 0 1,1 0-1,0-1 0,-1 2 1,1-1-1,0 0 1,1 0-1,-1 0 0,0 0 1,1 1-1,-1-1 1,1 0 37,0-1-8,0 0 0,0 0 0,0 0 0,0 0 1,0 0-1,1 0 0,-1 0 0,0-1 0,0 1 0,1 0 1,-1 0-1,1 0 0,-1-1 0,1 1 0,-1 0 1,1 0-1,0-1 0,-1 1 0,1-1 0,0 1 1,-1 0-1,1-1 0,0 1 0,0-1 0,-1 0 0,1 1 1,0-1-1,0 0 0,0 1 0,0-1 0,0 0 8,6 2 5,-1-1-1,1 0 0,0 0 1,-1-1-1,1 0 1,0 0-1,0-1 0,-1 1 1,1-2-1,4 0-4,15-5 106,24-9-106,43-18-43,-92 33 40,1 1 0,-1-1-1,1 1 1,-1-1 0,0 1 0,1 0 0,-1-1-1,1 1 1,0 0 0,-1 0 0,1 0-1,-1 0 1,1 1 0,-1-1 0,1 0 0,-1 1-1,0-1 1,1 1 0,-1-1 0,1 1 3,0 1-27,0-1 0,-1 1 1,1-1-1,-1 1 0,0 0 1,1 0-1,-1 0 1,0-1-1,0 1 0,0 0 1,0 1-1,-1-1 0,1 1 27,1 0-380,-1 0-1,1 0 1,-1 0-1,1 0 0,0 0 1,0 0-1,0 0 0,0-1 1,1 1-1,-1-1 0,2 2 381,-2-3-872,0 1 0,0-1 1,0 0-1,0 0 0,0 0 0,1 0 0,1 0 872,-2 0-1051,0-1 1,-1 1 0,1-1-1,0 0 1,0 0 0,0 0-1,0 0 1,-1 0 0,1-1-1,1 1 1051,12-6-4618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3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 15104,'-13'-11'6927,"15"15"-6195,0-1 0,-1 1 0,1 0 0,-1-1 0,1 4-732,2 7 164,6 14 380,15 24-544,-20-42 103,1 0 0,0-1 1,1 0-1,0-1 0,0 1 0,7 6-103,-11-13 54,-1-1 1,0 1-1,0 0 1,1-1-1,-1 1 1,1-1-1,-1 0 1,1 0-1,0 0 1,0 0-1,-1 0 1,1 0-1,0-1 0,0 1 1,0-1-1,0 0 1,-1 0-1,1 0 1,0 0-1,0-1 1,0 1-1,0-1 1,-1 0-1,1 0-54,3-1 1,-1 0 0,0-1 0,0 1 0,0-1-1,0-1 1,-1 1 0,1-1 0,-1 1 0,0-1-1,0-1 1,0 1 0,0-1-1,21-30-2664,5-10 2664,22-32-7965,-44 68 7058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4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216 236 15616,'-70'12'7263,"3"4"-3124,64-15-4006,0-1 0,0 1 0,-1-1 0,1 0 0,0 0 0,-1 0 0,1-1 0,0 1 0,-1-1-1,1 0 1,-1 0-133,2 0 12,0 1 0,0-1 0,0 0-1,0 0 1,1 0 0,-1 0-1,0 0 1,0 0 0,1 0 0,-1-1-1,1 1 1,-1-1 0,1 1 0,-1-1-1,1 1 1,0-1 0,0 0-1,0 0 1,0 0-12,-1-4-12,0 0 0,1 0 1,0 0-1,0 0 0,1 0 0,0 0 0,0 0 0,0 0 0,1 0 1,0 0-1,0 0 0,0 0 0,1-1 12,3-8-86,0-1 1,2 1 0,0 0-1,3-6 86,-6 15-144,0 0 0,-1 0 0,2 1 0,-1-1 0,1 1 0,0 0 0,0 0 0,0 0 0,0 1 0,1 0 0,3-2 144,-8 5-39,0 1 1,-1-1-1,1 1 0,-1 0 1,1-1-1,0 1 0,-1 0 0,1-1 1,0 1-1,0 0 0,-1 0 1,1-1-1,0 1 0,0 0 0,-1 0 1,1 0-1,0 0 0,0 0 0,-1 0 1,1 0-1,0 0 0,0 0 1,-1 1-1,1-1 0,0 0 0,0 0 1,0 1 38,-1 0-21,0-1 1,1 1-1,-1 0 1,0 0-1,0 0 1,1 0-1,-1-1 1,0 1-1,0 0 1,0 0-1,0 0 0,0 0 1,0 0-1,0 0 1,0-1-1,0 1 1,-1 0-1,1 0 1,0 0 20,-2 6-7,-1 0 1,1 0-1,-1-1 1,-4 7 6,-4 6-147,0 1 1,-6 15 146,17-35-80,0 1 1,0-1 0,0 0 0,0 1 0,0-1-1,-1 0 1,1 0 0,0 1 0,0-1 0,0 0-1,0 0 1,0 1 0,0-1 0,0 0 0,0 1-1,0-1 1,1 0 0,-1 0 0,0 1 0,0-1-1,0 0 1,0 1 0,0-1 0,0 0 0,0 0-1,1 0 1,-1 1 0,0-1 0,0 0 0,0 0-1,1 1 1,-1-1 79,1 0-123,-1 0 0,1 0 0,-1 0 0,1 0 0,-1 0 0,1 0 0,-1 0 0,1 0 0,-1 0 0,1 0 0,-1 0 0,1 0 0,-1 0 0,1 0 0,-1 0-1,1-1 1,-1 1 0,1 0 0,-1 0 0,1-1 0,-1 1 0,0 0 0,1-1 0,-1 1 0,1 0 123,15-15-731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15232,'5'7'10322,"27"38"-8245,-27-34-1951,0 0 0,-1 1-1,0-1 1,0 1 0,-1 0 0,0 7-126,3 21 114,-2 11-114,-2-31 48,1 20-130,13 121-690,-10-128-1539,1 0-1,3 5 2312,-7-28-921,0-1-1,1 1 0,0-1 0,0 1 1,1-1-1,4 5 922,-6-10-265,1 1 0,1-1 0,-1 0 0,3 1 265,-7-5-2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302 227 12672,'-7'5'3947,"-18"11"3888,17-11-7091,0-1-1,1 0 1,-2 0-1,1-1-743,-7 2 293,0 0-1,0-1 1,-1-1-1,0-1 1,1 0-1,-4 0-292,15-2 21,0 0 0,0-1 1,0 1-1,0-1 0,0 0 0,0 0 0,0 0 1,0 0-1,1-1 0,-1 0 0,1 1 0,-1-1 1,1-1-1,-2 0-21,0-1 5,1 0 1,-1-1-1,1 1 1,0-1 0,0 0-1,1-1 1,-1 1-1,1-1-5,-1-2-19,0-1-1,1 1 1,0-1-1,0 0 0,1 1 1,0-1-1,1 0 1,0 0-1,0-1 0,1 1 1,0-8 19,1 10-88,-1 1-1,1-1 1,0 1 0,1-1 0,-1 1 0,1-1-1,1 1 1,-1 0 0,1 0 0,0 0 0,0 0 0,1 1-1,0-1 1,0 1 0,0 0 0,3-2 88,-6 6-45,-1 0-1,1 1 1,0-1 0,0 0 0,0 0-1,0 1 1,0-1 0,0 1 0,0-1-1,0 1 1,0-1 0,1 1 0,-1-1-1,0 1 1,0 0 0,0 0 0,0 0-1,1 0 1,0 0 45,-2 0-18,0 0 0,1 0-1,-1 0 1,0 0 0,1 1-1,-1-1 1,0 0 0,1 0-1,-1 0 1,0 1 0,0-1 0,1 0-1,-1 1 1,0-1 0,0 0-1,0 0 1,0 1 0,1-1-1,-1 0 1,0 1 0,0-1 0,0 0-1,0 1 1,0-1 18,-1 17-344,-11 12 181,9-21-36,0 1 0,0-1-1,0 0 1,0 3 199,3-2-1597,2-6-453,13-10-1818,-9 3 3277,19-11-310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6.9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3 14720,'-11'-2'4735,"10"2"-4651,1 0 0,0 0 0,0 0 0,0 0 0,0 0 0,-1 0 0,1 0 0,0 0 0,0 0-1,0 0 1,-1 0 0,1 0 0,0 0 0,0 0 0,0 0 0,0 0 0,-1 0 0,1 0 0,0 0-1,0 0 1,0 0 0,0 0 0,0 1 0,-1-1 0,1 0 0,0 0 0,0 0 0,0 0 0,0 0-1,0 0 1,0 1 0,0-1 0,-1 0 0,1 0 0,0 0 0,0 0 0,0 1 0,0-1 0,0 0-1,0 0 1,0 0 0,0 1 0,0-1 0,0 0 0,0 0 0,0 0 0,0 0 0,0 1-1,0-1 1,0 0 0,0 0 0,0 0 0,0 0 0,0 1 0,1-1 0,-1 0 0,0 0 0,0 0-1,0 0 1,0 1 0,0-1 0,0 0 0,0 0-84,6 11 1296,-6-11-1275,2 2 29,-1 1-1,1-1 1,0 0 0,0 0-1,0 0 1,0 0 0,0 0-1,0 0 1,0-1 0,0 1-1,1-1 1,-1 1 0,1-1-1,-1 0 1,1 0 0,-1 0-1,1-1 1,0 1 0,-1 0-1,1-1 1,0 0 0,-1 0-1,1 0 1,0 0 0,0 0-1,-1 0 1,1-1 0,0 1-1,-1-1 1,1 0 0,0 0-1,-1 0 1,1 0 0,-1-1-1,1 0-49,5-3 63,11-7-109,-18 11 34,0 1 0,0 0 0,0-1 0,0 1 0,0 0 0,0 0 0,0 0-1,0 0 1,0-1 0,0 2 0,0-1 0,0 0 0,1 0 0,-1 0 0,0 0-1,0 1 1,0-1 0,0 0 0,0 1 12,1 0-30,1 1 0,0 0-1,-1 0 1,0 0 0,1 0-1,-1 0 1,0 1 0,0-1-1,0 1 1,0-1 0,1 3 30,0 1-31,0 0 0,0 0-1,-1 1 1,0-1 0,1 5 31,0 2-15,0 0 0,-2 0-1,0 1 1,0-1 0,-1 11 15,0-18 32,-1 0 0,1 0 1,-1 0-1,0 0 0,-1-1 1,1 1-1,-1 0 0,0 0 1,0-1-1,-1 0 0,0 1 0,0-1 1,0 0-1,0 0 0,-1-1 1,0 1-1,0-1 0,0 1-32,-4 2 32,-1 1-1,1-2 1,-1 1-1,-1-1 0,1 0 1,-1-1-1,0-1 1,0 1-1,-1-1 1,-4 0-32,15-4-96,-8 2-1238,6-4-264,5-3-1054,12-8 1889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5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 17023,'-1'0'354,"1"0"-1,-1-1 1,1 1-1,-1 0 0,1 0 1,0-1-1,-1 1 0,1 0 1,-1 0-1,1 0 0,-1-1 1,1 1-1,-1 0 0,0 0 1,1 0-1,-1 0 1,1 0-1,-1 0 0,1 0 1,-1 0-354,1 0 133,0 1 1,0-1 0,0 0 0,-1 0 0,1 1 0,0-1 0,0 0-1,0 0 1,0 1 0,0-1 0,0 0 0,0 1 0,0-1-1,0 0 1,0 0 0,0 1 0,0-1 0,0 0 0,0 1 0,0-1-1,0 0 1,0 0 0,0 1 0,0-1 0,0 0 0,0 0-134,11 28 1212,-6-17-919,3 18-219,-2 1 0,-1-1-1,-1 1 1,-1 1-1,-2 2-73,3 63-61,-3-31-1249,4 0-1,9 45 1311,-14-108-104,1 2-498,-1-1 0,1 1 0,0-1 0,0 0 0,0 1 0,0-1 0,1 0 0,-1 0 1,1 1-1,0-1 0,1 1 602,6 5-2160,-2-14 1082</inkml:trace>
  <inkml:trace contextRef="#ctx0" brushRef="#br0" timeOffset="1">31 469 15232,'-31'10'5695,"31"-10"-4415,12-3 128,-12 3-288,24-5-384,-5 3 0,30-9-320,-9 1-160,12-2-160,-12 1-1056,5 1-416,-9 3 704,4 7 320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5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117 359 17407,'-4'-6'6317,"7"3"-3428,13 2-2184,-6 1-19,14-3-452,1-1 0,-1-1 0,10-4-234,-17 5 66,-15 3-59,8-2 45,0 0 1,0 0-1,3-2-52,-11 4 5,0 0 0,-1 0 0,1 0 1,0 0-1,0 0 0,-1 0 0,1-1 0,0 1 0,-1-1 0,0 1 1,1-1-1,-1 1 0,0-1 0,0 0 0,1 0 0,-1 1 0,-1-1 0,2-2-5,-2 3 2,0 0-1,1 0 0,-1-1 0,0 1 1,0 0-1,0 0 0,-1-1 0,1 1 1,0 0-1,0 0 0,-1 0 0,1 0 0,0-1 1,-1 1-1,1 0 0,-1 0 0,0 0 1,1 0-1,-1 0 0,0 0 0,1 0-1,-3-2 0,0 0 1,0 1-1,0-1 0,0 1 0,0-1 0,0 1 0,-2 0 0,-8-5 10,0 1 0,0 1-1,-6-2-9,18 7 3,-88-27 418,-3 0-309,85 25-134,1-1 0,-1 0 0,1 0 0,0 0 0,0-1 0,0 0 0,-3-3 22,8 6-6,0 0 0,0 0-1,-1 0 1,1 0 0,1-1 0,-1 1 0,0 0 0,0 0 0,0 0-1,1-1 1,-1 1 0,0-1 0,1 1 0,-1 0 0,1-1 0,0 1 0,-1-1-1,1 1 1,0-1 0,0 1 0,0-1 0,0 1 0,0-1 0,0 1-1,1-1 1,-1 1 0,0 0 0,1-1 0,0 0 6,1-3-20,0 0-1,1 1 1,0-1 0,0 1-1,0 0 1,0 0 0,4-3 20,0 0 17,0 0-1,0 0 1,7-3-17,6-2-1516,-18 12 804,1-1 1,-1 0-1,1 0 0,-1 1 0,1 0 1,-1-1-1,2 1 712,-3 0-108,-1 0 0,1 0 0,-1 0 0,1 0 0,-1 0 0,1 0 0,-1 0 1,1 0-1,-1 0 0,1 0 0,-1 0 0,0 1 0,1-1 0,-1 0 0,1 0 0,-1 0 0,1 1 0,-1-1 0,0 0 0,1 1 0,-1-1 108,2 15-1232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1009 10112,'1'1'468,"1"1"0,-1-1 0,1 0 0,0 0 1,-1 0-1,1 0 0,0 0 0,0 0 1,0 0-1,0 0 0,0-1 0,0 1 0,0-1 1,0 1-1,0-1 0,0 0 0,0 0 0,0 0 1,0 0-1,0 0 0,1-1-468,3 1 613,0-1-1,0 0 1,0 0 0,0-1 0,0 0 0,4-2-613,0-1 214,1-1 0,-1 0 0,-1-1 1,1 0-1,-1-1 0,0 0 1,-1 0-1,1-1 0,3-6-214,13-18 382,-2-1 0,1-6-382,-17 30 81,7-15 15,-1 0 1,-1 0 0,-1-1-1,-2-1 1,0 0-1,-2 0 1,-1-1 0,-1 0-1,1-24-96,-2-14 100,-2-1-1,-4 1 1,-2 0-1,-4 1 1,-2-1-1,-7-18-99,16 81-92,0-1-69,1 1 1,-1-1-1,0 1 0,-1-1 0,1 0 0,-1 1 0,1 0 1,-1-1-1,0 1 0,0 0 0,-1 0 161,3 11-3269,4 11 2586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7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11008,'2'-5'4430,"8"-4"-3145,-6 5-153,2-2-121,1 1-1,-1 0 0,1 0 0,0 0 0,5-2-1010,17-11 1371,-6 1-566,0 1 0,5-1-805,-21 13 110,0 0-1,0 1 0,1 0 1,-1 0-1,0 1 0,1 0 1,0 0-1,-1 1 0,1 0 1,2 0-110,-7 1 44,-1 0 0,1 0 0,-1 1 0,1-1 0,0 1 0,-1-1 0,1 1 0,-1 0 0,0 0 0,1 0 1,-1 0-1,0 0 0,1 1 0,-1-1 0,0 1 0,0 0 0,0-1 0,0 1-44,1 2 64,0 0-1,-1-1 0,1 1 1,-1 0-1,1 1 1,-1-1-1,-1 0 0,1 0 1,1 5-64,1 8 127,-1 1 0,-1 0 0,0 0 1,-1 14-128,-1-28 4,1 168 236,-3-13-276,1 76 120,8-109-127,13 64 43,-14-140-909,-1 29 909,-5-45-6760,-2 17 6760,2-28-2000,4-13 837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51 15488,'-14'-8'5791,"14"8"-4511,2 0 640,-2 0-64,9 0-928,-6 0-256,11-3-288,-2 0-96,4-4-160,-1 0-96,6-1 64,-5 1-1760,0 4-704,-1-2 1184,6 10 576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 13440,'-4'-3'5087,"4"3"-3967,4 0 896,-4 0 96,5-4-672,-1 4-192,3-3-512,1 0-224,4-5-288,-3 4-160,3-4 32,4 2-224,-4 2 32,0 1-1728,4 3-704,-4 0 1280,9-4 608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39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 12416,'-12'0'4639,"16"4"-3583,-4-4-320,12 0 2560,9 3-1312,-6-3-544,-2 0-480,11 0-640,7 0 0,2 0 32,-9 0-128,-8 0-64,0 0-704,-4 0-352,9-3-6464,7-4-2847,0-4 5183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10240,'-5'-2'2715,"7"4"-637,5 10 1038,1 38 2027,1 49-5143,-6-49 35,10 49-35,-8-75-362,1 9 302,5 11 60,2-8-2219,6-3-3561,-16-31 4090,4-2 794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10 203 14720,'-1'0'306,"1"-1"0,-1 0 1,0 0-1,0 0 0,1 0 1,-1 0-1,0 0 1,1 0-1,-1 0 0,1-1 1,-1 1-1,1 0 0,0 0 1,-1 0-1,1 0 1,0-1-1,0 1 0,0 0 1,0-1-307,0 0 350,1-1 0,0 1-1,0-1 1,0 0 0,0 1 0,0 0 0,2-3-350,-2 3 65,1-2 215,0 1 0,1 0 0,-1 0 0,1 0 0,0 0-1,0 0 1,2-1-280,5-6 367,3-3-244,1 2 1,0-1 0,1 2-1,0 0 1,0 1 0,1 0-1,0 1 1,1 1 0,0 1-1,0 0 1,14-2-124,-15 4 3,-1 1 1,1 1-1,-1 0 0,1 1 0,0 1 0,0 1 1,-1 0-1,1 1 0,-1 0 0,1 2 1,-1-1-1,0 2 0,9 4-3,-18-7-14,-1 1 0,1 0-1,-1 1 1,1-1 0,-1 1-1,-1 0 1,1 0 0,0 1-1,-1 0 1,0-1 0,0 1-1,0 1 1,-1-1 0,0 0-1,0 1 1,0 0 0,-1-1 0,2 7 14,-2-7-7,-1-1 0,0 1 1,-1 0-1,1 0 1,-1-1-1,0 1 0,0 0 1,-1 0-1,1 0 1,-1-1-1,0 1 0,0 0 1,-1-1-1,1 1 1,-1 0-1,0-1 0,0 0 1,-1 0-1,1 1 1,-1-2-1,0 1 0,0 0 1,0 0-1,-2 1 7,-2 0 0,0 1 1,0-1-1,0-1 0,0 1 0,-1-1 0,0 0 0,-8 2 0,-11 4 50,-19 3-50,35-10 19,-130 29-62,131-31-366,10-2-292,7-2-584,5-1-59,1 1 0,0 0 0,8 0 1344,22-2-832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79 10240,'0'0'3,"-5"-7"1632,0-1 1,1 1-1,0-1 0,-1-4-1635,3 8 1529,1 0 0,0 0-1,1 0 1,-1-1 0,1 1 0,-1-3-1529,1 6 11,0 1 0,0 0 0,0 0 0,0 0 0,0 0 0,0-1 0,0 1 1,0 0-1,0 0 0,0 0 0,0 0 0,0 0 0,0-1 0,1 1 0,-1 0 0,0 0 1,0 0-1,0 0 0,0 0 0,0 0 0,0-1 0,0 1 0,0 0 0,0 0 1,0 0-1,1 0 0,-1 0 0,0 0 0,0 0 0,0 0 0,0 0 0,0-1 1,0 1-1,1 0 0,-1 0 0,0 0 0,0 0 0,0 0 0,0 0 0,0 0 0,1 0 1,-1 0-1,0 0 0,0 0 0,0 0 0,0 0 0,1 0 0,-1 0 0,0 0 1,0 0-1,0 0 0,0 1 0,0-1-11,1 0 8,0 0 0,-1 1 0,1-1 0,-1 0 0,0 1 0,1-1 0,-1 1 0,1-1 0,-1 0 0,0 1 0,1-1 0,-1 1 0,0 0 0,1-1 0,-1 1 0,0-1 0,1 1-8,0 7 58,1 1 0,-1 0 0,0-1 0,-1 1 0,0 0 0,0 0 1,-1 4-59,0 2 57,-17 212 321,16-204-361,0 0 0,2 8-17,0-24-4,1 1 1,0-1-1,0 1 1,0-1-1,1 1 1,0-1-1,1 0 1,2 6 3,-5-12 4,1 1 0,0-1 0,0 1 0,-1-1 0,1 0 0,0 0 0,0 1 0,0-1 0,0 0 0,0 0 0,1 0 0,-1 0 0,0 0 0,0 0 0,1-1 0,-1 1 0,0 0 0,1-1 0,0 1-4,-1-1 10,1 0-1,-1 0 1,1 0 0,-1 0-1,0 0 1,1 0-1,-1 0 1,1-1 0,-1 1-1,0-1 1,1 1 0,-1-1-1,0 1 1,0-1 0,0 0-1,1 1 1,-1-1-10,5-5 54,0 1 0,0 0 1,0-1-1,-1 0 0,0-1 0,2-3-54,1-2 47,2-2-33,0 0-1,1 1 1,0 0-1,4-2-13,-14 14-4,-1 0 0,1 1-1,0-1 1,-1 1 0,1-1-1,0 1 1,0-1 0,-1 1-1,1-1 1,0 1 0,0 0-1,0-1 1,0 1 0,-1 0-1,1 0 1,0 0 0,0 0-1,0 0 1,0 0-1,0 0 1,0 0 0,-1 0-1,1 0 1,0 0 0,0 0-1,0 1 1,0-1 0,0 0-1,-1 1 1,1-1 0,0 1-1,0-1 1,-1 1 0,1-1-1,0 1 1,0-1-1,-1 1 1,1-1 0,0 1 4,2 4 2,1 0 1,-1 0 0,1 0-1,-1 1 1,1 4-3,4 3-9,-4-6 11,0-1-1,0 0 1,1 0 0,0 0-1,0-1 1,1 0-1,0 0 1,5 3-2,-6-4-452,-1-2 1,1 1-1,0-1 1,0 1-1,0-1 0,1-1 1,-1 1-1,1-1 452,13 3-1088,-6 0 496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7.3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7 217 12288,'10'0'8479,"11"0"-5575,-9 0-2400,-5 0-312,0-1-1,1 1 0,-1-1 1,0-1-1,0 1 0,0-1 1,0-1-1,4-1-191,-10 4 28,-1 0 0,1-1 1,-1 1-1,1 0 0,-1 0 1,1-1-1,-1 1 0,1-1 0,-1 1 1,0 0-1,1-1 0,-1 1 0,0-1 1,1 1-1,-1-1 0,0 1 1,1-1-1,-1 0 0,0 1 0,0-1 1,0 1-1,0-1 0,1 1 1,-1-1-1,0 0 0,0 0-28,0 0 32,-1 0 1,1-1-1,0 1 0,-1 0 1,1-1-1,-1 1 0,1 0 1,-1 0-1,1 0 0,-1-1 1,0 1-1,0 0-32,-2-3 63,0 0 1,-1 0-1,0 0 0,0 0 1,-2-1-64,-20-14 231,16 13-101,0-2 1,0 1-1,0-1 0,1-1 1,1 1-1,-1-2-130,9 9 0,-1 0 0,1 1 1,-1-1-1,1 0 0,0 1 0,-1-1 0,1 0 0,0 0 0,0 0 0,0 1 1,-1-1-1,1 0 0,0 0 0,0 0 0,0 1 0,0-1 0,0 0 0,1 0 1,-1 1-1,0-1 0,0 0 0,0 0 0,1 0 0,-1 1 0,0-1 0,1 0 1,-1 1-1,1-1 0,-1 0 0,0 1 0,1-1 0,0 0 0,1-2-3,1 0-1,0 1 1,0-1 0,0 1-1,0-1 1,2 0 3,1-1-396,0 1-1,0-1 1,0 1-1,1 0 1,-1 0 0,1 1-1,0 0 1,0 0-1,0 1 1,0 0-1,0 0 1,1 1 396,6 4-603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3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43 13440,'-35'-3'7957,"35"3"-7876,-1 0 0,1 0 0,0 1 0,0-1 0,0 0 0,-1 0 0,1 0 0,0 0 0,0 1 0,0-1 0,0 0 0,-1 0 0,1 0 0,0 1 0,0-1 0,0 0 0,0 0 0,0 0 0,0 1 0,0-1 0,0 0 0,0 0 1,0 1-1,0-1 0,0 0 0,0 0 0,0 0 0,0 1 0,0-1 0,0 0 0,0 0 0,0 1 0,0-1 0,0 0 0,0 0 0,0 1 0,0-1 0,0 0 0,0 0 0,1 0 0,-1 1 0,0-1 0,0 0-81,4 9 825,-2-7-766,-1 0 0,1-1 0,0 1 0,-1 0 0,1-1 0,0 1 0,0-1 0,0 0 0,1 0 0,-1 0 0,0 0 0,0 0 0,1 0 0,-1 0 0,0-1 0,1 1 0,-1-1 0,0 0 0,1 0 0,2 0-59,2 0 98,0 0-1,0 0 1,0-1-1,0 0 1,0-1-1,4 0-97,-3-2 52,0 1 0,-1-1-1,1 0 1,-1 0 0,0-1 0,-1 0-1,1 0 1,-1-1 0,1-1-52,19-15-29,-26 22 28,1 0 0,-1-1-1,1 1 1,-1 0-1,1-1 1,-1 1 0,1 0-1,-1 0 1,1 0-1,-1-1 1,1 1 0,-1 0-1,1 0 1,-1 0-1,1 0 1,-1 0 0,1 0-1,-1 0 1,1 0-1,0 0 1,-1 0-1,1 0 1,-1 0 0,1 0-1,-1 0 1,1 1-1,-1-1 1,1 0 0,-1 0-1,1 1 1,-1-1-1,1 0 1,-1 1 0,0-1-1,1 0 1,-1 1-1,1-1 1,-1 1-1,0-1 1,1 1 0,-1-1-1,0 1 1,0-1-1,1 1 1,-1-1 0,0 1-1,0-1 1,0 1 1,8 27-61,32 217-136,-35-210 172,1-1 100,-1 0 1,-2 0-1,-2 16-75,-1-41 148,0 1 0,-1-1 0,-1 0 0,1 0 0,-2 0 0,1 0 0,-1 0 0,0 0 0,-1-1-1,0 1 1,0-1 0,-1 0 0,0-1 0,-6 7-148,9-11 52,0-1-1,-1 0 1,0 0 0,1-1-1,-1 1 1,0-1 0,0 1-1,0-1 1,0 0-1,0 0 1,-1 0 0,1 0-1,0-1 1,0 1 0,0-1-1,-1 0 1,0 0-52,-11 0 64,0 0 0,0-1 0,-1-2-64,7 2 13,-6 0-171,0-1 1,0-1 0,0 0-1,1-1 1,-1-1 0,1 0-1,0-1 1,-6-4 157,19 10-121,0-1 0,0 1-1,0-1 1,0 1 0,0-1-1,0 0 1,0 1 0,1-1-1,-1 0 1,0 0 0,1 0 0,-1 0-1,0 0 1,1 1 0,-1-1-1,1 0 1,-1 0 0,1 0-1,0 0 1,-1-1 0,1 1 0,0 0-1,0 0 1,0-1 121,0 1-148,0-1 1,1 0-1,0 0 0,-1 0 1,1 1-1,0-1 0,0 0 0,0 1 1,0-1-1,0 1 0,0-1 1,1 1-1,-1-1 0,0 1 1,1 0-1,-1 0 0,1 0 1,-1 0-1,2-1 148,41-22-699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42 240 14848,'-27'-8'4815,"27"7"-4632,-1 1 0,0 0-1,1-1 1,-1 1 0,1 0-1,-1 0 1,1 0 0,-1 0 0,1 0-1,-1 0 1,0 0 0,1 0-1,-1 0 1,1 0 0,-1 0-1,0 0 1,1 0 0,-1 0-1,1 0 1,-1 0 0,1 1-1,-1-1 1,0 0-183,1 1 68,0-1 0,0 0 0,0 0-1,0 0 1,0 1 0,0-1 0,0 0 0,0 0-1,0 0 1,0 1 0,0-1 0,0 0 0,0 0-1,0 0 1,1 1 0,-1-1 0,0 0 0,0 0-1,0 0 1,0 1 0,0-1 0,0 0 0,1 0 0,-1 0-1,0 0 1,0 0 0,0 0 0,0 1 0,1-1-1,-1 0 1,0 0 0,0 0 0,0 0 0,1 0-1,-1 0 1,0 0 0,0 0 0,0 0-68,13 4 107,0-1 0,0-1 0,1 0 0,0 0-107,3 0 95,-5 0-48,1-1 0,0 0 0,0-1 0,0 0 0,0-1 0,11-2-47,-22 3 10,0-1-1,-1 1 1,1 0 0,0-1-1,0 0 1,-1 1-1,1-1 1,0 0-1,-1 0 1,1 0 0,-1 0-1,1 0 1,-1 0-1,1 0-9,-2 0-1,0 1 0,1-1-1,-1 0 1,0 1 0,0-1 0,0 1-1,0-1 1,0 1 0,0-1-1,0 1 1,0-1 0,0 0-1,0 1 1,0-1 0,0 1-1,0-1 1,0 1 0,-1-1-1,1 1 1,0-1 0,0 1-1,-1-1 1,1 1 0,0-1-1,-1 1 1,1-1 0,0 1-1,-1-1 1,1 1 0,-1 0-1,1-1 1,0 1 0,-1 0-1,1-1 1,-1 1 0,1 0-1,-1 0 2,-12-9 32,-1 1-1,0 1 1,0 0-1,-1 1 0,1 0 1,-15-2-32,-27-13 435,31 8-191,24 12-233,0 1 1,0-1-1,0 0 0,0 1 0,0-1 0,1 0 0,-1 0 1,0 0-1,1 0 0,-1 0 0,0 0 0,1 0 1,-1 0-1,1 0 0,-1 0 0,1 0 0,0 0 0,0 0 1,-1 0-1,1 0 0,0 0 0,0 0 0,0 0 0,0-1-11,1 0 6,-1 0-1,1-1 0,0 1 1,0 0-1,1 0 0,-1 0 0,0 0 1,1 0-1,-1 1 0,1-1 0,0 0 1,0 0-6,25-20-9,-23 19-8,8-6-519,1 0 1,12-5 535,-15 8-1351,0 2 0,0 0 0,1 0 0,-1 0 0,1 2 0,0-1 0,0 1 1351,21 1-1339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45 191 15232,'-12'7'5695,"12"-7"-4415,-8 24 416,8-19-160,-4 12-768,0-3-160,4 4-480,0-4-64,0 4-64,0-3-704,4-4-320,0-4-2752,8-11-1184,0 1 2465,8-15 1311</inkml:trace>
  <inkml:trace contextRef="#ctx0" brushRef="#br0" timeOffset="1">40 1 11392,'-35'4'4288,"35"-4"-3329,-5 21 97,5-17-160,9 7-1184,-1-1-320,15 5 288,-2-5 192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90 166 15616,'0'-1'411,"-1"1"1,0-1 0,1 1 0,-1 0 0,1-1-1,-1 1 1,0 0 0,1-1 0,-1 1 0,0 0-1,1 0 1,-1 0 0,0-1 0,1 1 0,-1 0-1,0 0 1,1 0 0,-1 0-412,-9-2 1697,9 2-1504,0 0 1,0 0 0,0 0 0,0 0 0,0 1 0,0-1 0,0 0 0,0 0 0,0 1-1,0-1 1,0 0 0,0 1 0,0-1 0,1 1 0,-1-1 0,0 1 0,0-1-194,-3 2 437,0 0-308,-1 1 1,0-1-1,1 1 0,-1 0 1,-3 3-130,7-5 3,0 0 1,-1 0 0,1 1 0,0-1 0,0 0 0,0 1 0,0-1-1,0 1 1,0-1 0,1 1 0,-1 0 0,0-1 0,1 1 0,-1 0-1,1-1 1,-1 1 0,1 0 0,0-1 0,0 1-4,0-1 0,0 0 0,0 0 0,0-1 1,0 1-1,1 0 0,-1 0 0,0-1 0,0 1 0,1 0 1,-1-1-1,0 1 0,1 0 0,-1-1 0,1 1 1,-1 0-1,1-1 0,-1 1 0,1-1 0,-1 1 1,1-1-1,0 1 0,19 7-48,-12-7 23,0 0 1,0 0-1,7-1 25,-8 0 17,-1 0 0,1 0 0,0-1 0,0-1 0,-1 1 0,1-1 0,-1 0 0,1 0 0,-1-1 0,0 0 0,0 0 0,0 0 0,0-1 0,-1 0 0,1 0 0,2-3-17,-5 3 24,0 0-1,0 0 0,0 0 0,-1 0 1,0 0-1,1 0 0,-2-1 0,1 1 1,0-1-1,-1 1 0,0-1 0,0 1 1,0-1-1,-1 0 0,0 0 0,1 1 0,-2-1 1,1 0-1,-1 0 0,1 1 0,-1-1 1,0 0-1,-1 0-23,0-2-222,0 1 0,-1-1 0,1 1 0,-1 0 0,-1 0 0,1 0 0,-4-4 222,4 6-701,0 0-1,0 0 0,-1 1 0,1 0 0,-1-1 1,0 1-1,0 0 0,0 1 0,0-1 0,-3 0 702,2 2-1008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4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12928,'20'-37'8207,"-16"35"-3153,-1 5-3836,3 8-722,-2 1-224,-1 0 0,3 12-272,25 122 368,-21-100-590,16 60-326,-19-83-5199,10 21 5747,-11-32-2268,0-1 0,0-1 0,1 1 0,1 0 2268,12 14-1834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81 10240,'1'-9'1734,"1"1"1,0-1 0,0 1-1,2-5-1734,-3 12 273,-1 1 0,1-1 0,-1 0 0,0 0 0,1 0 0,-1 0 0,0 1 0,1-1 0,-1 0 0,0 0-1,0 0 1,0 0 0,0 0 0,0 0 0,0 0 0,0 0 0,0 0 0,0 0 0,0 1 0,0-1 0,-1 0 0,1 0 0,0 0 0,-1 0 0,1 0 0,0 0-1,-1 1 1,1-1 0,-1 0 0,0 0 0,0 0-273,0 0 110,0 1 1,-1-1-1,1 0 0,0 1 1,-1-1-1,1 1 0,0 0 0,-1-1 1,1 1-1,-1 0 0,1 0 0,-1 0 1,1 0-1,-1 0 0,1 0 1,0 0-1,-2 1-110,-5 1 103,-1 1 1,1 0-1,0 0 1,0 1 0,0 0-1,0 1 1,1 0-1,0 0 1,0 0-1,0 1 1,1 0-1,-4 3-103,7-5 7,-1 0 0,0 0-1,1 0 1,-1 1-1,1-1 1,0 1-7,2-3 1,1-1 0,-1 1-1,0 0 1,0 0 0,1 0-1,-1 0 1,1 0 0,0-1 0,-1 1-1,1 0 1,0 0 0,0 0-1,0 0 1,1 0 0,-1 0 0,0 0-1,1 0 1,-1 0 0,1 0-1,1 3 25,1-1-1,0 1 1,0-1 0,0 0 0,1 0 0,-1 0-1,1 0 1,0 0 0,0-1 0,0 0 0,1 0 0,0 1-25,-2-3 25,0 1 1,0-1 0,0 1-1,0-1 1,0 0 0,0 0-1,1 0 1,-1 0 0,3-1-26,-4 1 3,-1-1 0,1 0 1,0-1-1,-1 1 0,1 0 1,-1 0-1,1-1 0,0 1 1,-1-1-1,1 1 0,-1-1 1,0 0-1,1 0 0,-1 1 0,1-1 1,-1 0-1,0 0 0,0 0 1,1-2-4,0 1-316,-1 0 0,1-1 0,-1 1 0,0-1 1,0 1-1,0-1 0,-1 0 0,1 1 0,-1-1 0,1 0 1,-1 0-1,0 1 0,0-1 0,0 0 0,0 0 0,-1-1 316,0-9-2523,-1 1 0,-1 1-1,0-3 2524,-4-7-1386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23 6784,'-8'-13'3671,"3"4"1360,4 9-4733,0 0 0,0 0 0,0-1 0,0 1 0,0 0 0,0 0 0,0 0 0,0 0 0,0 0 0,0 0 1,0 0-1,0 1 0,0-1 0,1 0 0,-2 0-298,-2 2 336,-1-1 1,1 1 0,-1 0-1,1 0 1,0 0-1,0 0 1,0 1 0,0 0-1,0 0 1,1 0-1,-1 0 1,1 0 0,0 1-1,0-1 1,0 1-1,0 0 1,1 0-337,0-1 38,0 0 1,1 0-1,0 0 1,-1 0-1,1 0 1,0 0-1,1 1 1,-1-1-1,0 0 0,1 0 1,0 1-1,0-1 1,0 0-1,0 0 1,0 1-1,1-1 1,-1 0-1,1 0 1,0 1-1,0-1 0,0 0 1,1 0-1,-1 0 1,2 2-39,-2-3 18,0 0-1,0 0 1,1-1 0,-1 1-1,0-1 1,0 1 0,1-1 0,-1 0-1,1 1 1,0-1 0,-1 0-1,1 0 1,0 0 0,0 0 0,-1 0-1,1-1 1,0 1 0,0 0-1,0-1 1,0 1 0,0-1-1,0 0 1,0 0 0,0 0 0,0 0-1,0 0 1,0 0 0,0 0-1,0-1 1,0 1 0,0-1 0,0 1-1,0-1 1,-1 0 0,1 0-1,0 0 1,0 0 0,0-1-18,2 0 25,0-1 0,-1 1 0,0-1 0,1 0 0,-1 0 0,0-1 0,0 1 0,-1-1 0,1 1 0,-1-1 0,0 0 0,0 0 0,0 0 0,0 0 0,0 0 0,-1 0 0,0-2-25,0 2 3,-1-1 0,1 1 0,-1 0 0,-1 0 0,1 0-1,0-1 1,-1 1 0,0 0 0,0 0 0,0 0 0,-1 0-1,1 0 1,-1 0 0,0 1 0,0-1 0,0 0-1,-2-1-2,4 5-7,-1-1 0,1 1 0,0 0 0,-1-1 0,1 1 0,0-1 0,-1 1 0,1 0 0,-1 0 0,1-1 0,0 1 0,-1 0 0,1 0 0,-1-1 0,1 1-1,-1 0 1,1 0 0,-1 0 0,1 0 0,-1 0 0,1 0 0,-1 0 0,1 0 0,-1 0 0,1 0 0,-1 0 0,1 0 0,-1 0 7,0 1-13,0-1 1,1 1-1,-1-1 0,0 1 1,1-1-1,-1 1 1,0 0-1,1-1 1,-1 1-1,0 0 0,1 0 1,-1-1-1,1 1 1,-1 1 12,0 1-30,0 0 1,-1 0-1,1 1 0,1-1 1,-1 0-1,0 1 1,1-1-1,0 0 0,0 1 30,0 2-21,1 1 0,1-1 0,-1 0 0,1 0 0,0 1 0,1-1 0,-1 0 0,1-1 0,0 1 0,2 1 20,9 14-49,1-1 0,2 1 50,7 10-35,-12-15 31,18 24 34,3 8-30,-25-35-3,-1 0-1,0 1 1,-1-1-1,0 1 1,-1 0-1,0 3 4,-4-11 23,0 1-1,-1-1 1,1 0-1,-1 0 1,0 1-1,0-1 1,-1 0-1,0 0 1,0 0-1,-1 1 1,1-1-1,-1-1 1,-1 1-1,1 0 1,-1 0 0,0-1-1,0 1 1,-1-1-1,1 0 1,-1 0-1,-1 0-22,-8 9 133,-1 0 0,0-1-1,-1-1 1,-1 0 0,0-1-1,-4 1-132,10-5 96,-1-2-1,-1 1 0,1-1 1,-1-1-1,1 0 0,-1-1 1,-1 0-1,1-1 0,0 0 0,-1-1 1,1-1-1,0 1 0,-2-2-95,4 0 15,1 0 0,-1 0 0,1-1 0,-1 0 0,1-1 0,0 0 0,0 0 0,0-1-1,0 0 1,1-1 0,0 0 0,0 0 0,0-1 0,0 0 0,1 0 0,-7-7-15,11 9-180,1 0 1,-1 0-1,0 0 1,1 0-1,0-1 0,0 1 1,0 0-1,1-1 1,-1 1-1,1-1 1,0 0-1,0 0 1,1 1-1,-1-1 1,1 0-1,0 0 0,0 0 1,1 1-1,0-1 1,0 0-1,0 1 1,0-1-1,0 0 1,1 1-1,0-1 0,0 1 1,0 0-1,1 0 1,0 0-1,-1 0 1,1 0-1,0 1 1,1-1-1,-1 1 1,1-1-1,0 1 180,34-24-747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6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 9216,'0'-1'387,"-1"1"1,0 0 0,0 0-1,1-1 1,-1 1 0,0 0-1,0 0 1,1 0 0,-1 0-1,0 0 1,0 0 0,1 0-1,-1 0 1,0 1 0,1-1-1,-1 0 1,0 0 0,0 1-1,1-1 1,-1 0 0,0 1-1,1-1 1,-1 0-388,-12 14 4922,4-3-3507,8-11-1369,0 1 1,0 0 0,0 0-1,0 0 1,1 0 0,-1 0 0,0 0-1,1 1 1,-1-1 0,1 0 0,-1 0-1,1 0 1,0 1 0,-1-1-1,1 0 1,0 0 0,0 1 0,0-1-1,0 0 1,0 0 0,0 1 0,0-1-1,0 0 1,1 0 0,-1 1-1,0-1 1,1 0 0,-1 0 0,1 0-1,-1 0 1,1 1 0,0-1-1,-1 0 1,1 0 0,0 0-47,1 2 47,0 0 0,1-1 1,-1 1-1,1-1 0,-1 1 0,1-1 0,0 0 1,0 0-1,0 0 0,0 0 0,3 1-47,-1-2 54,0 1-1,0-1 1,1 0-1,-1 0 0,0-1 1,1 1-1,-1-1 1,1-1-1,-1 1 1,0-1-1,1 0 1,-1 0-1,0 0 1,1-1-1,0 0-53,2-1 55,0-1-1,0 0 0,0 0 1,0-1-1,-1 0 1,0 0-1,0-1 0,6-5-54,-7 4-8,-1 0-1,1-1 1,-1 0-1,0 0 1,0-1 8,-5 9-1,0 0 0,0 0 0,0 1 1,0-1-1,0 0 0,0 0 0,0 0 0,0 1 1,0-1-1,0 0 0,0 0 0,0 0 0,0 0 1,0 1-1,1-1 0,-1 0 0,0 0 0,0 0 0,0 0 1,0 0-1,0 1 0,1-1 0,-1 0 0,0 0 1,0 0-1,0 0 0,0 0 0,1 0 0,-1 0 1,0 0-1,0 0 0,0 0 0,0 1 0,1-1 1,-1 0-1,0 0 0,0 0 0,0 0 0,1 0 0,-1 0 1,0 0-1,0-1 0,0 1 0,0 0 0,1 0 1,-1 0-1,0 0 0,0 0 0,0 0 0,1 0 1,-1 0-1,0 0 0,0 0 0,0-1 0,0 1 1,0 0-1,1 0 0,-1 0 0,0 0 0,0 0 0,0-1 1,0 1-1,0 0 0,0 0 0,0 0 0,0 0 1,0-1-1,0 1 1,0 0-4,3 7-14,-1-1-1,0 1 1,-1 0 0,1 2 18,5 23-39,10 11 27,2-1 0,2 0 12,2 6-15,5 15 15,-22-47 8,-1 0 1,-1 1-1,0-1 0,-1 1 1,0 0-1,-2 2-8,-1-11 89,0 0 1,0 0-1,-1 0 0,-1 1 1,1-1-1,-1 0 1,-1 0-1,1-1 0,-1 1 1,-1 0-1,1-1 1,-5 6-90,0-1 245,-1 1 0,0-2 0,-1 0 0,0 0 1,-1 0-1,-6 4-245,13-13 47,0 1-1,0-1 1,0 0 0,0 0 0,0 0-1,0 0 1,-1-1 0,1 0 0,-1 0-1,1 0 1,0-1 0,-1 1 0,0-1 0,1 0-1,-1 0 1,1 0 0,-2-1-47,-12-2-38,0 0 0,0-2 0,-10-3 38,22 6-31,-24-8 90,-1-2-4131,27 10 2984,0 1 1,1-2 0,-1 1 0,0 0-1,1-1 1,-1 1 0,1-1 0,0 0-1,-1 0 1,2-1 0,-1 1 0,-1-3 1087,3 6-53,1 0 1,0 0 0,0 0 0,0 0 0,0 0-1,0 0 1,0-1 0,0 1 0,0 0-1,0 0 1,0 0 0,-1 0 0,1 0 0,0-1-1,0 1 1,0 0 0,0 0 0,0 0 0,0 0-1,0-1 1,0 1 0,0 0 0,0 0 0,0 0-1,0 0 1,1-1 0,-1 1 0,0 0 0,0 0-1,0 0 1,0 0 0,0 0 0,0 0-1,0-1 1,0 1 0,0 0 0,0 0 0,1 0 52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8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 11904,'-7'-7'4922,"4"11"-825,3 21 907,0-10-4633,-5 27 17,-15 161 401,18-147-788,1 1-1,6 36 0,15 58-2613,-20-150 2417,0 1 0,1-1 0,-1 1 0,0-1 1,1 0-1,-1 1 0,1-1 0,0 0 0,-1 0 0,1 1 0,1 0 196,-2-2-93,0 0 0,0 0 1,1 0-1,-1 0 0,0 1 0,0-1 0,0 0 1,1 0-1,-1 0 0,0 0 0,0 0 1,1 0-1,-1 0 0,0 0 0,0 0 1,1 0-1,-1 0 0,0 0 0,0 0 0,0 0 1,1 0-1,-1 0 0,0 0 0,0 0 1,1 0-1,-1 0 0,0 0 93,9-9-2572,1-10 1804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31 12032,'-7'-23'4575,"3"20"-3583,-5-1 1024,9 4 224,-3 0-448,3 7-64</inkml:trace>
  <inkml:trace contextRef="#ctx0" brushRef="#br0" timeOffset="1">8 31 26655,'9'31'768,"-2"2"-160,1-1-352,1 17-96,3 17-96,0-10-64,-4-2-192,0-11-128,-1-8-1376,-2-6-640,-5-7-1536,-5-12-607,2-2 2367,-9-8 1184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7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93 13696,'-8'-16'5183,"8"16"-4031,-4-3 864,4 3 96,0 0-864,0 0-320,0 6-640,0 0-192,4 7-64,0-4-32,2 7 64,-2-5-1248,2 2-512,-2-4-4672,2-2-2047,1-1 4319</inkml:trace>
  <inkml:trace contextRef="#ctx0" brushRef="#br0" timeOffset="1">30 27 13824,'-23'-24'5183,"23"24"-4031,-7-3 512,7 3-64,0 0-832,0 0-192,7 0-864,0 0-288,9 3 288,-2-1-4096,6 5-1727,-3-1 3071,3 10 1600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76 12288,'-24'0'4575,"24"0"-3583,12-4 736,-3 4 96,5-3-416,12-5-128,5-2-352,18-5-128,7-3-448,4 8-128,-8 2-96,-3 8-2400,-9 3-1024,-7 12 1600,-5 0 832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5 346 11776,'-1'-1'510,"0"-1"0,1 0 0,-1 0 0,1 0 0,-1 0 0,1 0 1,0 1-1,0-3-510,1-6 5001,-1 15-4368,0-1-1,0 1 1,1 0-1,-1-1 1,2 3-633,-1 0 368,4 17 146,0 0 1,1 0 0,7 15-515,-11-33 45,1 1 0,0-1 0,0 1 0,1-1-1,0 0 1,0 0 0,0-1 0,1 1 0,0-1 0,0 0 0,0-1 0,0 1 0,1-1 0,0 0 0,1 1-45,-4-4 66,0 0-1,0 0 0,0 0 1,0 0-1,1 0 0,-1-1 1,0 1-1,0-1 0,1 0 1,-1 0-1,0 0 0,0 0 1,1-1-1,-1 1 0,0-1 1,0 0-1,0 0 0,1 0 1,-1 0-1,0-1 0,-1 1 1,3-2-66,-1 1 83,0-1-1,0 0 1,0 0 0,0 0 0,-1-1 0,1 1 0,-1-1-1,0 0 1,0 0 0,0 0 0,0 0 0,-1-1 0,0 1-1,2-5-82,1-7-291,-1 0 0,0 0 0,0-9 291,-1-25-3868,-2 30 487,2 10 1114</inkml:trace>
  <inkml:trace contextRef="#ctx0" brushRef="#br0" timeOffset="1">299 15 12032,'-21'-12'4575,"14"9"-3583,-1 3 1152,8 0 320,0 3-864,0 5-224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9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25919,'50'215'838,"-37"-165"-844,-4-11 17,13 32-11,-21-70 5,-1-1 1,0 1-1,0 0 0,1 0 0,-1-1 1,0 1-1,1-1 0,-1 1 1,1 0-1,-1-1 0,1 1 1,-1-1-1,1 1 0,-1-1 1,1 1-1,-1-1 0,1 1 1,0-1-1,-1 0 0,1 1 1,0-1-1,-1 0 0,1 1 1,0-1-1,-1 0 0,1 0 1,0 0-1,0 0 0,-1 0 1,1 0-1,0 0 0,0 0 1,-1 0-1,1 0 0,0 0 1,-1 0-1,1 0 0,0-1 1,0 1-1,-1 0 0,1-1 1,0 1-6,4-3 22,0 0 1,0 0-1,0 0 1,0-1 0,1-2-23,3-1-12,17-13-65,1 1 0,3 0 77,-22 14-38,1 0-1,0 1 0,0 0 1,0 1-1,0 0 1,1 0-1,-1 1 0,1 0 1,3 0 38,-11 2-11,0 0 0,1 0 0,-1 0 1,1 0-1,-1 0 0,0 1 0,1-1 0,-1 1 0,0-1 1,1 1-1,-1 0 0,0 0 0,0 0 0,0 0 0,1 1 11,0 1-5,0-1 0,0 1 0,-1 0 0,1 0 0,-1 0 0,1 0 0,-1 1 0,1 1 5,-2-2 20,0 0 0,0 0 0,0 0 0,0 0 0,0 1 0,-1-1 0,1 0 0,-1 1 0,0-1 0,0 0 0,0 1 0,0-1 0,-1 0 0,1 1 0,-1-1 0,0 0 0,0 0 0,0 0 0,-1 0 0,1 1 0,-2 1-20,-1 2 112,0 0 0,0 0 1,-1-1-1,0 1 0,0-1 0,-1 0 0,0 0 0,-5 4-112,-7 1 162,1 0-1,-1-1 0,-1-1 0,0 0 0,0-2 1,-1 0-1,0-1 0,0-1 0,-20 2-161,40-7-16,0 0 1,0 0-1,0 0 0,-1 0 1,1 0-1,0 0 0,0 1 1,0-1-1,0 0 0,-1 0 1,1 0-1,0 0 0,0 0 1,0 0-1,0 0 0,-1 0 1,1 0-1,0 0 0,0 0 1,0 0-1,0 0 0,-1 0 0,1-1 1,0 1-1,0 0 0,0 0 1,0 0-1,0 0 0,-1 0 1,1 0-1,0 0 0,0 0 1,0 0-1,0-1 0,0 1 1,0 0-1,-1 0 0,1 0 1,0 0 15,6-6-914,15-5-1651,50-17-2577,-24 13 4102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4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140 296 17023,'-2'0'763,"-1"0"0,1 1 0,-1-1 0,1 1 0,-1 0 0,1 0 0,-1 0 0,1 0 0,-1 0-763,-2 1 1021,3-1-819,0-1-1,0 0 0,0 1 1,0-1-1,0 0 0,0 0 1,0-1-1,0 1 1,0 0-1,0-1 0,0 1 1,0-1-1,0 1 0,0-1 1,0 0-1,0 0 1,0 0-1,0 0 0,1 0 1,-1 0-1,0-1 0,0 0-201,-5-3-25,1-1 0,0 0 0,1 0-1,-1 0 1,-1-4 25,3 4 8,0 0 0,1-1 1,0 0-1,0 1 0,1-1 0,-1 0 0,2-1 0,-1 1 1,1 0-1,0 0 0,1 0 0,-1-1 0,1 1 0,1 0 1,0-1-1,1-5-8,-1 6-134,1-1-1,0 0 1,0 1 0,1 0 0,0 0-1,0 0 1,0 0 0,1 0 0,0 1 0,1-1-1,-1 1 1,1 0 0,1 0 0,-1 1 0,7-5 134,-9 7-213,0 1 0,0 1 0,0-1 1,0 0-1,0 1 0,1-1 0,-1 1 1,1 0-1,-1 0 0,1 1 0,-1-1 1,4 0 212,-6 1-54,0 0 1,0 1 0,0-1 0,0 0 0,0 0 0,0 0 0,0 1 0,0-1 0,1 0 0,-1 1-1,0-1 1,0 1 0,0-1 0,0 1 0,-1 0 0,1-1 0,0 1 0,0 0 0,0 0-1,0-1 1,-1 1 0,1 0 0,0 0 0,-1 0 0,1 0 0,-1 0 0,1 0 0,-1 0 0,1 0-1,-1 0 1,0 0 0,0 0 0,1 1 0,-1-1 0,0 0 0,0 0 0,0 0 0,0 0-1,0 0 1,-1 1 53,1 2 153,0 1 0,-1-1 0,0 1 0,0 0 0,0-1 0,0 0 0,-1 1 0,0-1 1,0 0-1,0 0 0,0 0 0,-1 0 0,1 0-153,-3 1-199,3-8-1080,6-10-2257,-2 8 2416,1 1-1,1-1 0,-1 1 0,1-1 0,-1 1 0,4-2 1121,-3 1-437,13-13-992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18 14080,'-13'-15'4591,"10"12"-2601,3 3-81,5 13 2275,-1-4-3430,6 21-121,-2 0 0,0 0 0,1 29-633,20 209 43,-22-221-294,5 9 251,-3-10-1941,-8-41 1392,0-1 1,0 0 0,1 1-1,-1-1 1,1 0-1,1 1 549,-2-3-672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329 444 7424,'0'5'1738,"-1"12"9044,-3-11-6589,-5-5-3909,1-4-24,-1 0 1,0 0 0,1-1-1,0 0 1,-1-1 0,2 0 0,-1 0-1,1 0 1,-1-1 0,1 0-1,1-1 1,-1 1 0,-2-6-261,-13-15-32,1-2 0,-14-27 32,33 53 34,-89-150 84,86 144-156,1 0 1,0 0 0,0 0-1,0-2 38,4 10-10,0-1-1,-1 1 0,1 0 0,0-1 0,0 1 1,0-1-1,0 1 0,0-1 0,0 1 0,0 0 0,0-1 1,1 1-1,-1 0 0,0-1 0,1 1 0,0 0 0,-1-1 1,1 1-1,0 0 0,-1 0 0,1 0 0,0-1 0,0 1 1,0 0-1,0 0 0,0 0 0,0 0 0,0 1 0,0-1 1,2-1 10,3-2-26,1 0 0,1 1 0,-1 0 0,0 0 0,2 0 26,0 0-20,6-2 46,1 0 1,-1 2 0,1 0-1,0 0 1,0 2 0,12 0-27,-26 1-4,-1 0 1,1 0 0,-1 0-1,1 0 1,-1 0-1,0 0 1,1 0 0,-1 1-1,1-1 1,-1 1-1,0-1 1,1 1 0,-1-1-1,0 1 1,0 0-1,1 0 4,-2 0-3,1-1 0,-1 1-1,0 0 1,1 0-1,-1 0 1,0 0 0,1 0-1,-1 0 1,0 0 0,0 0-1,0-1 1,0 1 0,0 0-1,0 0 1,0 0-1,0 0 1,0 0 0,0 0-1,-1 0 1,1 0 0,0 0-1,-1 0 1,1 0 0,0-1-1,-1 2 4,-15 30-53,0-1-1,-2-1 0,-1 0 54,-23 38-207,3 9-1516,-19 57 1723,55-128-69,3-4 57,-14 37-397,13-37 398,1 0-1,-1 0 1,1 1-1,0-1 1,0 0 0,0 0-1,0 1 1,0-1-1,0 0 1,0 1 0,1-1-1,-1 0 1,1 0 0,0 1-1,0 1 12,0-4 18,0 1-1,-1 0 0,1-1 0,0 1 1,-1 0-1,1-1 0,0 1 0,0-1 1,0 1-1,-1-1 0,1 0 1,0 1-1,0-1 0,0 0 0,0 0 1,0 1-1,0-1 0,0 0 1,0 0-1,0 0 0,0 0 0,-1 0 1,1 0-1,0-1 0,0 1 0,0 0 1,0 0-1,0-1 0,0 1 1,0 0-18,27-13 491,-25 11-423,38-21 920,8-9-988,10-5 313,-17 10-593,-15 9-2768,3 0-3555,-15 11 5260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 13952,'-16'-10'5279,"12"7"-4127,4 3 544,0 0 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1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24895,'20'66'450,"-3"1"1,7 61-451,6 26-69,-9-66 176,-20-70-45,-1-13-115,3-14-89,26-106-674,8-73 816,-30 153 88,-5 26 40,0 0 1,-1 0 0,0 0-1,0-5-128,0 17 14,-1-1-1,1 1 1,-1-1 0,1 1-1,0-1 1,0 1 0,1 0-14,4 13 11,3 28-49,0-5-114,2 5 152,-7-31-40,1-1 0,0 1 0,1-1 0,0 0 1,3 4 39,-9-16-1,1 1 1,-1 0-1,0-1 1,1 1 0,-1-1-1,0 1 1,1-1-1,-1 1 1,0-1 0,1 1-1,-1-1 1,1 1-1,-1-1 1,1 1 0,-1-1-1,1 0 1,-1 1-1,1-1 1,0 0 0,-1 0-1,1 1 1,-1-1-1,1 0 1,0 0 0,-1 0-1,1 0 1,0 0-1,-1 0 1,1 0 0,0 0-1,-1 0 1,1 0-1,0 0 1,-1 0 0,1 0-1,-1-1 1,1 1 0,0 0-1,-1 0 1,1-1-1,-1 1 1,1 0 0,-1-1-1,1 1 1,-1-1-1,1 1 1,-1 0 0,1-1-1,-1 1 1,1-1-1,-1 1 1,0-1 0,1 0-1,-1 1 1,3-5 37,0 1 1,-1-1-1,0 1 1,0-1-1,0 0 0,1-3-37,1-6-4,-1-1 0,0 0 0,-1 0 0,-1 0-1,0-14 5,-3-15-802,-4-15 802,1-3-883,4 61 1038,2-17-2072,-1 18 1845,0 0 0,0-1 0,0 1 0,0 0 0,0 0 0,1-1 0,-1 1-1,0 0 1,0 0 0,0-1 0,0 1 0,0 0 0,1 0 0,-1 0 0,0-1 0,0 1-1,1 0 1,-1 0 0,0 0 0,0 0 0,1-1 0,-1 1 0,0 0 0,0 0-1,1 0 1,-1 0 0,0 0 0,0 0 0,1 0 0,-1 0 0,0 0 0,1 0-1,-1 0 1,0 0 0,0 0 0,1 0 0,-1 0 0,0 0 0,1 0 0,-1 0 0,0 0-1,0 0 1,1 1 0,-1-1 0,0 0 0,0 0 0,1 0 0,-1 0 0,0 1-1,0-1 1,0 0 0,1 0 0,-1 0 0,0 1 0,0-1 72,15 13-1046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21 10624,'0'-8'159,"-2"-3"5917,0 9-141,-1 11-3551,0 17-1892,1 0-1,2 1 1,1 9-492,0-20-822,1 0-1,1 0 1,2 9 822,1-13-3000,-5-12 2900,-1 0 1,0 0-1,0 0 1,0 1-1,1-1 0,-1 0 1,0 0-1,0 0 1,0 0-1,1 0 0,-1 1 1,0-1-1,0 0 0,1 0 1,-1 0-1,0 0 1,1 0-1,-1 0 0,0 0 1,0 0-1,1 0 1,-1 0-1,0 0 0,0 0 1,1 0-1,-1 0 1,0 0-1,0 0 0,1-1 1,-1 1-1,0 0 1,0 0-1,1 0 0,-1 0 1,0 0-1,0-1 1,0 1-1,1 0 0,-1 0 1,0 0-1,0-1 1,0 1-1,0 0 0,1 0 1,-1 0-1,0-1 0,0 1 1,0 0 99,7-15-981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 13824,'-36'-7'5183,"27"7"-4031,5 3 96,4-3-256,4 4-768,1-1-96,14 4-2080,2-4-928,24 5 1472,-10-5 673,17 15 575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7.9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145 18 14720,'-8'-4'1789,"6"3"-1077,0 0 0,0-1 0,-1 1 0,1 0 0,0 1 0,-1-1 0,-1 0-712,1 0 34,0 0 507,0 0-1,0 0 0,1 1 1,-1-1-1,-1 1 0,1-1 1,0 1-1,0 0 0,0 0 1,0 1-1,-1-1-540,-1 2 105,0 0 0,0 0 0,0 0 0,0 1 0,1 0-1,-1 0 1,1 0 0,-1 0 0,1 1 0,0 0 0,1-1 0,-4 5-105,5-5-2,0-1-1,1 1 1,-1-1 0,1 1 0,0 0 0,-1-1 0,1 1 0,0 0 0,1 0-1,-1 0 1,0 0 0,1 0 0,0 0 0,0-1 0,-1 1 0,2 0-1,-1 0 1,0 0 0,1 0 0,-1 0 0,1 0 0,0 0 0,0-1 0,0 1-1,0 1 3,1-1-19,-1 0-1,1 0 1,-1 0-1,1-1 0,0 1 1,0 0-1,0-1 1,0 1-1,1-1 1,-1 0-1,1 0 0,-1 0 1,1 0-1,0 0 1,0-1-1,0 1 0,0-1 1,0 0-1,0 0 1,0 0-1,0 0 0,0 0 1,1-1 19,0 1-716,0-1 1,-1 0-1,1-1 0,-1 1 1,1 0-1,0-1 0,-1 0 1,2-1 715,32-12-8837,-19 8 7045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2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166 280 14208,'-10'4'1449,"7"-2"-901,-1 0-1,0 0 0,1-1 1,-1 0-1,0 0 0,0 0 1,0 0-1,0 0 0,0-1 1,0 0-1,0 1 0,0-2 1,-2 1-548,-9-3 4496,14 3-4384,0 0-1,0 0 1,-1 0-1,1-1 1,0 1 0,0 0-1,0-1 1,0 1-1,0-1 1,-1 1-1,1-1 1,0 0 0,0 1-1,0-1-111,-4-4 122,0 1 1,0-1-1,0 0 0,1-1 1,0 1-1,0-1 0,0 0 1,1 0-1,-2-3-122,1 0-75,0 0 0,1 0 0,0-1 0,0 1 0,1-1 0,-1-6 75,2 7-129,0-1 1,1 0-1,0 1 1,1-1-1,0 0 0,1 1 1,1-6 128,-2 10-189,0 0-1,1 1 1,0-1-1,0 1 1,0-1-1,0 1 1,1 0 0,0 0-1,0 0 1,0 0-1,0 0 1,0 1-1,1-1 1,0 1 0,-1 0-1,2-1 190,-4 4-53,0-1 0,1 0 0,-1 1 0,0-1 0,0 0 0,0 1 0,0-1 0,0 1 0,1 0 0,-1-1 0,0 1 0,0 0 0,1 0 0,-1 0 0,0 0 0,1 0 0,-1 0 0,0 0 0,0 0 0,1 0 0,-1 1 0,0-1 0,0 0 0,0 1 0,1-1 0,-1 1 0,0-1 0,0 1 0,0 0 0,0 0 0,0-1 0,0 1 0,0 0 0,0 0 0,0 0 0,0 0 0,-1 0 0,1 0 0,0 0 0,-1 0 0,1 0 0,-1 1 0,1-1 0,-1 0 0,1 0 0,-1 0 0,0 1 0,0-1 0,1 0 0,-1 1 0,0-1 0,0 0 0,0 0 0,-1 1 0,1-1 0,0 0 0,0 0 0,-1 1 0,1-1 0,-1 0 0,1 0 0,-1 0 0,1 0 0,-1 1 53,0-1 14,1 0 0,-1 0-1,0 0 1,0 0 0,0 0-1,0 0 1,0-1-1,0 1 1,0 0 0,0 0-1,0-1 1,-1 1 0,0 0-14,2-1-314,-1 1 0,0-1 0,0 0 0,1 1 0,-1-1 0,0 1 0,0-1 0,1 1 0,-1-1 0,0 1 0,1 0 0,-1-1 0,1 1 0,-1 0 0,1 0 314,0 0-253,0 0-1,-1 0 1,2 0 0,-1 0-1,0 0 1,0 0 0,0 0-1,0 0 1,1 0-1,-1 0 1,0 0 0,1 0-1,-1 0 1,1 0 0,-1 0-1,1-1 1,-1 1-1,1 0 1,0 0 0,-1 0 253,15 19-976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23 370 10112,'20'9'3285,"-20"-8"-3201,1-1-1,-1 0 1,0 0 0,1 1-1,-1-1 1,1 0-1,-1 0 1,1 0 0,-1 0-1,1 0 1,-1 0 0,1 0-1,-1 0 1,1 0 0,-1 0-1,0 0 1,1 0 0,-1 0-1,1 0-83,5-1 357,2 0 908,-1 0 0,1 0-1,-1-1 1,1 0 0,-1-1 0,0 1 0,7-4-1265,-2-2 330,0 0 0,-1-1 0,0 0 0,0-1 0,-1 0 0,0-1 0,-1 1 0,0-2 0,-1 0-330,-6 10 35,-1 0 0,0 0 0,0 0 0,0 0 0,0 0-1,0-1 1,0 1 0,-1 0 0,1-1 0,-1 1 0,0 0 0,0-1-1,1 1 1,-1-1 0,-1 1 0,1 0 0,0-1 0,-1 1 0,1-1 0,-1 1-1,0 0 1,1 0 0,-1-1 0,0 1 0,-1 0 0,1 0 0,0 0-1,-1 0 1,1 0 0,-1 0 0,0 0-35,-6-5 85,1 0-1,-2 1 1,1 0-1,0 0 1,-1 1 0,-4-2-85,11 6 0,-36-19 254,-2 3 0,-2 0-254,20 8 4,21 9-7,0-1-1,0 1 0,0 0 1,0-1-1,0 0 0,0 1 1,0-1-1,0 0 0,0 1 1,1-1-1,-1 0 0,0 0 0,0 0 1,1 1-1,-1-2 4,1 1-6,0 1 0,-1-1 0,1 1 0,0-1 1,0 0-1,0 1 0,0-1 0,1 0 0,-1 1 0,0-1 0,0 1 0,0-1 0,0 0 0,1 1 0,-1-1 0,0 1 0,1-1 1,-1 1-1,0-1 0,1 1 0,-1-1 0,0 1 0,1-1 0,-1 1 0,1-1 0,-1 1 0,1 0 0,-1-1 0,1 1 1,0 0-1,-1 0 0,1-1 0,0 1 6,10-6-263,0 0 0,1 1 1,-1 1-1,1 0 0,9-2 263,66-12-3265,-81 16 2911,31-3-750,0 7 586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226 619 15616,'-19'6'4698,"-19"6"1521,33-12-5992,0 0 0,0 0 0,1 0 0,-1 0 0,0-1 0,0 0 0,1 0 0,-1 0 0,0-1 0,1 1 0,-1-1 0,1 0 0,-4-2-227,-4-3 170,0-1 0,0 0 0,-9-9-170,17 14-37,0 0 0,1-1 1,-1 1-1,1 0 0,0-1 1,0 0-1,0 0 0,1 0 1,0 0-1,-1 0 0,1 0 1,1-1-1,-1 1 0,1-1 1,-1 1-1,1-1 37,1 1-64,0 0 0,1 1-1,-1-1 1,1 0 0,0 1 0,0-1-1,0 1 1,0-1 0,1 1 0,-1-1-1,1 1 1,0 0 0,0 0 0,0 0-1,0 0 1,1 0 0,-1 0 0,1 1-1,1-2 65,0 1-214,-1 0-1,1 0 1,0 0 0,0 1-1,0-1 1,1 1-1,-1 0 1,1 0-1,-1 1 1,1 0 0,-1-1-1,1 1 1,0 1-1,-1-1 1,3 1 214,-6 0 0,-1-1 0,1 1-1,-1 0 1,1 0 0,-1 0 0,1 0 0,0 0 0,-1 0-1,1 0 1,-1 0 0,1 1 0,-1-1 0,1 0 0,-1 0 0,1 0-1,0 1 1,-1-1 0,1 0 0,-1 1 0,0-1 0,1 0-1,-1 1 1,1-1 0,-1 0 0,1 1 0,-1-1 0,0 1-1,1-1 1,-1 1 0,0-1 0,0 1 0,1-1 0,-1 1 0,0-1-1,0 1 1,0-1 0,1 1 0,-1 0 0,0-1 0,0 1-1,0 0 1,-1 1 217,1 1 0,-1 0 0,0 0 0,1 0 0,-1 0-1,-1 0 1,1 0-217,-1 0 126,25-24-9507,-8 4 6757,8-13 1238</inkml:trace>
  <inkml:trace contextRef="#ctx0" brushRef="#br0" timeOffset="1">315 4 15232,'0'0'200,"-1"0"1,1-1 0,0 1 0,0 0 0,0 0 0,0 0 0,-1-1-1,1 1 1,0 0 0,0 0 0,-1 0 0,1 0 0,0 0 0,0-1 0,0 1-1,-1 0 1,1 0 0,0 0 0,-1 0 0,1 0 0,0 0 0,0 0-1,-1 0 1,1 0 0,0 0 0,0 0 0,-1 0 0,1 0-201,0 15 4845,20 108-1315,8-2-3098,-18-82-347,71 270-2218,-79-299 1160,3 19-1510,-8-14 1747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64 11648,'-18'-33'7338,"12"24"-2392,-5-1-3201,9 8-1071,1 1-603,-1 0 1,1 0-1,-1 0 0,0 0 1,1 0-1,-1 0 0,0 1 0,0-1 1,1 1-1,-1-1 0,0 1 0,0 0 1,0 0-1,1 0 0,-1 0 1,0 0-1,0 0 0,0 0 0,0 1 1,1-1-1,-1 1 0,0-1 0,0 1 1,1 0-1,-1-1 0,0 1 1,1 0-1,-2 1-71,-4 3 88,0-1 0,1 1 1,0 1-1,0-1 0,-5 7-88,-30 38 161,29-33-130,0-1-24,1 1 0,1 0-1,0 1 1,2 0 0,0 1-1,1-1 1,0 1 0,2 1-7,1-7 2,2 0-1,0 0 1,0-1 0,1 1 0,1 0-1,0 0 1,1 0 0,0 0 0,1 0 0,0 0-1,1 0 1,4 9-2,-6-19 1,0 1-1,1-1 1,-1 1-1,1-1 1,0 0-1,0 0 1,0 0-1,1 0 1,-1 0-1,0-1 1,1 1-1,0-1 1,0 0-1,0 1 1,0-1-1,0 0 1,0-1-1,0 1 1,1-1-1,-1 1 1,4 0-1,-1-1 6,0-1 0,0 0 0,0 0 0,0 0 0,0-1 0,0 0 0,0 0 0,0 0 0,0-1 0,0 0 0,3-1-6,-4 1 4,0 0 0,0 0-1,-1-1 1,1 0 0,-1 1-1,0-2 1,0 1-1,0 0 1,0-1 0,0 1-1,-1-1 1,0 0-1,0-1 1,1 0-4,-2 2-18,-1-1 0,0 1 1,0-1-1,0 1 0,0-1 0,-1 1 0,1-1 0,-1 1 1,0-1-1,0 1 0,0-1 0,-1 1 0,1-1 0,-1 1 1,0-1-1,0 1 0,0-1 0,0 1 0,0 0 0,-1-1 1,0 1-1,1 0 0,-1 0 0,0 0 0,-1 1 0,1-1 1,0 0-1,-1 1 0,0-1 0,1 1 0,-1 0 0,-2-1 18,-2 0-21,0 0-1,0 1 1,0 0-1,0 0 0,-1 0 1,1 1-1,-6 0 22,-53 1-94,34 0-231,30 0-43,4 0-853,17 1-1318,-5 1 2016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3:55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30 183 5376,'-2'-6'11702,"-7"-1"-6632,8 6-4937,0 0 0,0 1 0,0-1 0,0 0 0,0 0 0,0 0-1,0 0 1,0 0 0,0 0 0,0 0 0,0 0 0,0-1-133,0-1 145,0 0-1,1 1 1,-1-1-1,0 0 0,1 0 1,-1 1-1,1-1 1,0 0-1,0 0 1,0 0-1,0 0 1,1 1-1,-1-1 0,1 0 1,0 0-1,0 1 1,0-1-1,0 0 1,0 1-1,0-1 1,1 1-1,-1 0 0,1-1 1,0 1-145,3-6 45,2 1-1,-1 0 1,1 0 0,0 0 0,1 1 0,-1 0 0,1 0-1,0 1 1,1 0 0,-1 1 0,10-4-45,-12 5 3,1 1-1,0 0 1,-1 0 0,1 1-1,0 0 1,0 0 0,0 0-1,0 1 1,0 0 0,-1 0-1,1 1 1,0 0 0,0 0-1,0 1 1,-1 0 0,1 0-1,1 1-2,5 3 10,0 1-1,-1 1 0,1 0 1,6 6-10,-16-12 9,-1 1 1,1 0-1,0 0 0,-1 0 1,0 0-1,1 0 1,-1 0-1,-1 1 0,1-1 1,0 1-1,-1-1 1,0 1-1,0-1 0,0 1 1,0 0-1,0 0 1,-1 0-10,1 4 23,-1 1 0,0-1 0,-1 0 0,0 1 0,0-1 0,-2 8-23,0-6 8,-1 1 0,0-1 0,0-1 0,-1 1 0,0-1-1,0 1 1,-1-1 0,-1-1 0,-5 7-8,-13 12 21,-1-1-1,-8 4-20,20-17-5,-9 8-11,0 1 0,-15 20 16,27-24 12,10-17-8,1 0 0,0 0 0,0 0 0,0 0 0,0 0 0,0 0 0,0 0 0,0 0 0,0 0 0,0 0 0,1 0 0,-1 0 0,0 0 0,1 0 0,-1 0 0,0 0 0,1 1-4,0-1 18,0 0 0,1 1 0,-1-1 0,0 1 0,0-1 0,1 0 0,-1 0 0,1 0 0,-1 0 0,1 0 0,0 0 0,-1 0 0,1 0 0,0-1 0,0 1 0,-1-1 0,1 1 0,0-1 0,1 0-18,42 5 170,-26-4-143,27 4-513,84 7 926,-86-11-4006,-1-2-4011,-19-2 6052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3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65 10624,'-12'-35'3936,"4"27"-3040,4-6 1279,8 6 353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72 4864,'0'-20'578,"-1"16"844,1-1 0,-1 1 1,1-1-1,-1 1 1,-2-4-1423,3 7 334,0 0 0,-1 0 1,0-1-1,1 1 0,-1 0 1,0 0-1,1 0 0,-1 0 1,0 0-1,0 0 0,0 0 1,0 0-1,0 0 0,0 0 1,0 0-1,0 1 0,0-1 1,0 0-1,-1 1 0,1-1 1,0 1-1,0-1 0,-1 1 1,1 0-1,0-1 0,-1 1 1,1 0-1,0 0 0,-1 0 1,1 0-1,0 0 0,-1 0 1,1 1-1,0-1 0,-1 0-334,1 1 60,0-1 0,0 0 0,1 1 0,-1-1 0,0 1 0,1-1 0,-1 1-1,0-1 1,1 1 0,-1-1 0,1 1 0,-1 0 0,1-1 0,-1 1 0,1 0 0,0 0 0,-1-1-1,1 1 1,0 0 0,-1 0 0,1-1 0,0 1 0,0 0 0,0 0-60,-4 25 297,3-20-176,-3 47 114,2 0 0,5 50-235,8 100-1158,-11-183 400,0 1-1506,5-5-3476,-3-16 1105,3-6 3377,0-4 186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37 148 11392,'-28'-28'3674,"27"27"-3519,0 1-1,0-1 0,1 0 1,-1 0-1,0 0 0,1 0 1,-1 0-1,1 0 1,-1 0-1,1 0 0,0 0 1,-1 0-1,1 0 0,0 0 1,0 0-1,0-1 0,-1 1 1,1 0-1,0 0 1,1 0-1,-1 0 0,0 0 1,0 0-1,0 0 0,1-1 1,-1 1-1,0 0 0,1 0 1,-1 0-1,1 0 1,-1 0-1,1 0-154,2-2 539,0 0 1,0 0-1,0 0 1,0 0-1,0 0 0,1 1 1,0-1-540,2-1 137,4-3 146,1 0 0,0 1 0,1 0 0,0 1 0,0 0-1,0 1 1,0 0 0,8 0-283,2 0 93,0 0 0,1 2 0,-1 1 0,9 1-93,-19 0 49,1 1 1,0 1-1,-1 0 1,1 0-1,-1 1 1,6 3-50,-15-5 17,1 0 0,0 1 0,-1-1 0,1 1 0,-1 0 0,1 0 0,-1 0 0,0 1 0,0-1 0,0 1 0,0 0 0,-1 0 0,1 0 0,-1 0 1,1 0-1,-1 0 0,0 1 0,0-1 0,-1 1 0,1-1 0,-1 1 0,0 0-17,0 1 16,-1-1 0,1 0 0,-1 0 0,0 0 0,-1 0 0,1 0 0,-1 0 0,1 0 0,-1 0 0,-1 0 0,1 0 0,-1 0 0,1 0 0,-1 0 0,0-1 0,0 1 0,-1-1 0,1 1 0,-1-1 0,1 0 0,-1 0 0,-2 1-16,-5 5 12,0 0 1,0-1-1,-1 0 1,0-1-1,0 0 0,-8 3-12,2-3 36,0-1-1,-1-1 1,0 0-1,0-1 0,-2 0-35,-24 5-1,32-5-260,12-4 233,0 0 1,0 0-1,0 0 0,0 1 0,0-1 0,0 0 0,0 0 1,0 0-1,0 0 0,0 0 0,0 0 0,0 0 1,0 0-1,0 0 0,0 0 0,0 0 0,0 0 0,0 0 1,0 1-1,0-1 0,0 0 0,0 0 0,0 0 0,0 0 1,0 0-1,0 0 0,0 0 0,0 0 0,0 0 0,0 0 1,0 0-1,0 1 0,0-1 0,0 0 0,0 0 0,0 0 1,0 0-1,0 0 0,0 0 0,0 0 0,0 0 1,0 0-1,0 0 0,0 0 0,0 0 0,0 0 0,1 0 1,-1 0-1,0 0 0,0 0 0,0 0 0,0 0 0,0 1 1,0-1-1,0 0 0,0 0 0,0 0 0,0 0 0,0 0 1,1 0 27,1 0-474,1 1 0,0-1 0,0 1 0,0-1 0,0 0 1,0 0-1,0 0 474,29-3-1510,7 0 694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73 200 12544,'-8'-2'1446,"-14"-4"2280,21 6-3429,0 0 1,0-1-1,0 1 1,0 0-1,0 0 1,0 0-1,0 0 0,-1 0 1,1 1-1,0-1 1,0 0-1,0 0 1,0 1-1,0-1 1,0 0-1,0 1 1,0 0-298,-2 1 1698,1 0-17,9 2-1274,3 1-306,-1-2 0,1 1 0,0-1 0,0-1-1,0 0 1,8 1-101,0-1 51,1-1 0,-1 0 0,8-2-51,-14 0 15,0 1 27,0-1-1,0-1 0,0 0 1,8-3-42,-19 5 4,0 0 0,0 0 0,0-1 0,0 1 0,-1-1 0,1 1 0,0 0 0,0-1 0,0 0 0,0 1 0,-1-1 0,1 1 0,0-1 0,-1 0 0,1 0 0,0 0-4,-1 1-2,0-1 0,0 1 0,1-1-1,-1 1 1,0-1 0,0 1 0,0 0 0,0-1-1,0 1 1,0-1 0,0 1 0,0-1 0,0 1-1,0-1 1,0 1 0,-1-1 0,1 1 0,0-1-1,0 1 1,0-1 0,-1 1 0,1 0 0,0-1 2,-2-1-16,1 0 1,-1 1 0,0-1-1,1 0 1,-1 1-1,0-1 1,0 1 0,0 0-1,0-1 1,0 1 0,-1 0-1,0 0 16,-33-11-86,-1 1 0,-21-3 86,-36-10 348,92 24-321,0-1 0,0 0 0,0 1-1,0-1 1,0 0 0,0 0 0,0 0 0,0 0-1,1 0 1,-1-1 0,0 0-27,1 2 4,1 0 0,0-1 0,0 1 0,0 0 0,-1-1 0,1 1 0,0 0-1,0-1 1,0 1 0,0-1 0,0 1 0,0 0 0,0-1 0,0 1 0,0-1 0,0 1 0,0 0 0,0-1 0,0 1 0,0-1 0,0 1-4,9-13 17,-1 6 4,1 0 1,1 0-1,-1 1 0,1 0 1,0 0-1,0 1 0,1 0 1,2 0-22,7-2-351,0 1 0,0 1 1,1 0-1,3 1 351,12 2-2099,-29 2 1058,0 0 0,-1 1 0,1-1 0,0 2-1,-1-1 1,1 1 0,0 0 0,-1 0 0,0 1-1,0 0 1,2 1 1041,9 6-1434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 12800,'0'0'238,"0"-1"-1,-1 1 1,1 0 0,0-1 0,0 1 0,-1 0 0,1 0 0,0-1 0,-1 1 0,1 0 0,0 0-1,-1 0 1,1-1 0,0 1 0,-1 0 0,1 0 0,-1 0 0,1 0 0,0 0 0,-1 0 0,1 0-1,-1 0 1,1 0 0,0 0 0,-1 0 0,1 0 0,-1 0 0,1 0 0,0 0 0,-1 0 0,1 0-1,0 1 1,-1-1 0,1 0 0,0 0 0,-1 0 0,1 1 0,0-1 0,-1 0 0,1 0 0,0 1-1,-1-1 1,1 0 0,0 1 0,0-1 0,-1 0 0,1 1 0,0-1 0,0 0 0,0 1 0,0-1-1,0 0 1,-1 1 0,1-1 0,0 1-238,-1 1 296,1 0 0,-1 0-1,1 0 1,-1 0 0,1 0 0,0 1 0,0-1-1,0 0 1,0 0 0,0 2-296,1-1 26,0-1 1,0 1-1,1 0 1,-1-1-1,1 1 0,-1-1 1,1 0-1,0 1 1,0-1-1,0 0 1,0 0-1,0 0 1,1 0-1,-1-1 0,0 1 1,1 0-1,0-1 1,-1 0-1,1 0 1,0 0-1,0 0-26,6 3-11,0-1 1,1 0-1,0-1 0,-1 0 0,7 0 11,-11-1-2,0-1-1,-1 0 1,1 0 0,0 0-1,-1-1 1,1 1 0,0-1-1,-1 0 1,1-1 0,-1 1-1,1-1 1,1-1 2,0 0 20,1-2 0,-1 1 0,0 0 0,-1-1 0,1 0 0,-1-1 0,2-1-20,2 1-236,-9 6 231,0 0-1,0 0 1,0 0-1,0 0 1,1 0-1,-1 0 1,0 0-1,0 1 1,0-1-1,0 0 1,1 0-1,-1 0 0,0 0 1,0 0-1,0 0 1,0 1-1,0-1 1,0 0-1,0 0 1,0 0-1,0 1 1,1-1-1,-1 0 1,0 0-1,0 0 1,0 0-1,0 1 0,0-1 1,0 0-1,0 0 1,0 0-1,0 1 1,0-1 5,-4 24-229,3-17 188,-3 29-270,2-1-1,1 1 0,4 30 312,-1-25-332,-2 1-1,-3 20 333,2-48 124,-1 0 0,0-1-1,-2 1 1,1-1 0,-1 0-1,-1 0 1,-1 0 0,0-1-1,-1 3-123,4-11 51,0 0 0,0 0-1,0 0 1,0 0-1,-1-1 1,1 1-1,-1-1 1,0 0-1,0 0 1,0 0-1,0 0 1,-1-1-1,1 0 1,-1 0-1,0 0 1,1 0-1,-1-1 1,0 0-1,0 0 1,0 0-1,0-1 1,0 1-1,0-1 1,0 0-1,0-1 1,0 1-51,-4-1 46,0-1 1,0 0-1,0 0 1,1-1-1,-1 0 1,1-1-1,0 0 1,0 0 0,0 0-1,-4-4-46,8 5-223,1 0 1,0 0-1,0 0 1,-1 0-1,2 0 0,-1-1 1,0 1-1,1-1 1,0 0-1,-2-2 223,3 3-453,0 1 1,0-1-1,0 0 1,1 0-1,-1 0 0,1 0 1,0 0-1,0 0 1,-1 0-1,2 0 0,-1 0 1,0 0-1,1 0 1,-1 0-1,1 0 0,0 0 453,0-1-827,1 1 1,-1 0-1,1 0 0,-1 0 0,1 0 0,0 0 0,0 1 0,0-1 0,2-1 827,0 0-794,1 0 0,0 0 0,-1 0 0,1 1-1,1 0 795,33-18-2234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8.3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49 185 12032,'0'1'173,"0"-1"1,0 0 0,0 0 0,0 0 0,0 1-1,0-1 1,-1 0 0,1 0 0,0 1-1,0-1 1,0 0 0,0 0 0,0 0 0,0 1-1,0-1 1,0 0 0,0 0 0,0 1 0,0-1-1,1 0 1,-1 0 0,0 0 0,0 1-1,0-1 1,0 0 0,0 0 0,0 1 0,0-1-1,0 0 1,1 0 0,-1 0 0,0 0-1,0 1 1,0-1 0,1 0-174,9 5 3429,14-2-871,-21-3-2268,3 0 43,0 0 1,0 0 0,0-1-1,-1 0 1,7-1-334,-12 2 23,1-1 0,0 1-1,0 0 1,-1-1 0,1 1 0,0 0 0,-1-1-1,1 1 1,0-1 0,-1 1 0,1-1-1,-1 1 1,1-1 0,-1 0 0,1 1-1,-1-1 1,1 0 0,-1 0-23,1 0 16,-1 0 0,0 0 0,0 0 0,0 0 0,0 0 0,0 0 0,0 0 0,0 0 0,0 0 0,0 0 0,-1 0 0,1 0 0,0 0 0,-1 0 0,1 1 0,0-1 0,-1 0 0,1 0 0,-1 0-16,-7-10 24,0 1 0,-1 0 0,1 0 1,-2 1-1,1 0 0,-9-5-24,-7-7 127,16 12-46,5 6-53,0 0 0,0 0 0,1-1-1,-1 1 1,1-1 0,0 0 0,0 0 0,0-2-28,3 6-17,-1-1 0,1 0 0,0 1 0,0-1 1,0 1-1,-1-1 0,1 1 0,0-1 1,0 0-1,0 1 0,0-1 0,0 1 1,0-1-1,0 0 0,0 1 0,1-1 0,-1 1 1,0-1-1,0 0 0,0 1 0,1-1 1,-1 1-1,0-1 0,0 1 0,1-1 1,-1 1-1,1-1 0,-1 1 0,0-1 0,1 1 1,-1 0-1,1-1 0,-1 1 0,1 0 1,-1-1-1,1 1 0,-1 0 0,1-1 1,-1 1-1,1 0 0,-1 0 0,1 0 17,4-2-951,0 0 0,0 1 0,0 0 0,4-1 951,-3 2-1198,12-2-450,3 3 757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36 8832,'-2'-2'863,"1"1"0,-1-1 0,1 1 1,-1 0-1,0-1 0,0 1 0,0 0 0,0 0 1,0 1-1,0-1 0,0 0 0,0 0 0,0 1 1,-1-1-864,-24-7 4369,19 6-4023,0-1 1,-1 1-1,1 0 0,-1 1 1,-2 0-347,2 0 125,1 2 1,0-1 0,0 1-1,0 0 1,-1 1 0,1 0-1,1 0 1,-1 1-1,-3 1-125,8-2 39,-1-1 0,1 1 0,-1 0 0,1 0 0,0 0 0,-1 0 0,1 1 0,1-1 0,-1 1 0,0 0 0,0-1 0,1 1 0,0 1 0,0-1-1,0 0 1,0 0 0,0 1 0,0-1 0,1 1 0,-1 3-39,1-5-2,1 0-1,0 0 1,0 0-1,0 1 1,1-1-1,-1 0 1,0 0-1,1 0 1,-1 1-1,1-1 1,0 0-1,0 0 1,0 0-1,0 0 1,0 0-1,0 0 0,0-1 1,1 1-1,-1 0 1,1-1-1,-1 1 1,1-1-1,0 1 1,0-1-1,0 1 3,5 3-27,0-1-1,-1 0 0,2 0 0,-1-1 1,0 0-1,3 1 28,-2-1-279,0-1 1,0 0 0,0 0 0,0-1-1,0 0 1,0 0 0,0-1-1,1 0 1,-1-1 0,0 1-1,0-2 1,0 1 0,6-3 278,-7 2-1238,0-1 1,0 0 0,0 0 0,1-2 1237,0 1-2759,-1-1 1,0-1 0,5-3 2758,16-19-4038,1 0 1980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8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 15104,'-2'-1'491,"1"1"0,-1-1 0,0 1 0,0-1 0,1 1 0,-1 0 0,0-1 0,0 1 0,1 0 0,-1 0 0,0 0 0,0 1 0,0-1 0,0 0-491,1 1 183,1 0-1,-1 0 0,0-1 0,0 1 0,1 0 1,-1 0-1,0 0 0,1 0 0,-1 0 0,1 0 1,-1 0-1,1 0 0,0 0 0,-1 0 0,1 0 1,0 0-1,0 0 0,0 0 0,0 0 0,0 1 1,0-1-1,0 0 0,0 0 0,0 1-182,4 84 1417,8 41-1417,-4-54 2,-6-59-34,-2 0-44,2 1 0,0-1 0,1 0 0,4 13 76,-6-26-18,-1-1 1,0 1-1,1 0 0,-1 0 1,1-1-1,-1 1 1,1 0-1,-1 0 0,1-1 1,-1 1-1,1-1 1,0 1-1,-1 0 1,1-1-1,0 1 0,0-1 1,-1 0-1,1 1 1,0-1-1,0 0 0,0 1 1,0-1-1,-1 0 1,1 0-1,0 0 0,0 0 1,0 0-1,0 0 1,0 0-1,0 0 0,-1 0 1,1 0-1,0 0 1,0 0 17,5-2-62,-1 1 1,0-1-1,0 0 1,0 0-1,2-2 62,-1 1-54,5-2 0,-1-1-1,0-1 1,0 0 0,4-4 54,20-13 73,-33 23-39,0 0-1,1 0 1,-1 0 0,1 1-1,-1-1 1,1 0 0,-1 1-1,1-1 1,0 1 0,-1 0-1,1-1 1,0 1 0,-1 0-1,1 0 1,0 0 0,1 0-34,-2 1 31,0-1 1,0 0-1,0 1 0,0-1 1,0 1-1,-1-1 0,1 1 1,0 0-1,0-1 0,0 1 1,-1 0-1,1-1 0,0 1 1,-1 0-1,1 0 0,-1 0 1,1 0-1,-1-1 0,1 1 1,-1 0-1,1 0 0,-1 0 1,0 0-1,0 0 1,1 1-32,3 21 296,7 22-104,-10-41-441,0 0-1,1-1 0,-1 1 0,1-1 0,0 1 0,0-1 0,0 0 0,1 0 1,1 3 249,-3-5-335,0 0 0,0 0 0,1 0 1,-1 0-1,0-1 0,0 1 1,1 0-1,-1 0 0,0-1 1,1 1-1,-1-1 0,1 1 1,-1-1-1,2 0 335,23-1-3234,0-4 2220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29 14208,'-10'-9'7131,"-5"-5"-442,14 14-6552,0-1 1,1 0-1,-1 1 1,0-1 0,0 1-1,0-1 1,0 1-1,0 0 1,0-1-1,-1 1 1,1 0-1,0 0 1,0 0-1,0 0 1,0 0-1,0 0-137,-3 1 41,1 0-1,0 0 0,-1 0 1,1 1-1,0-1 1,0 1-1,0 0 0,0 0 1,0 0-1,0 1 0,0-1 1,1 0-1,-1 1 0,1 0 1,0 0-1,-2 2-40,2-2-6,0-1 0,1 1 0,-1 0-1,1-1 1,-1 1 0,1 0 0,0 0 0,0 0 0,0 0 0,1 0-1,-1 0 1,1 0 0,0 0 0,-1 0 0,1 0 0,1 0 0,-1 0-1,0 0 1,1 0 0,0 2 6,0-2-58,1 1 0,0-1 0,0 1 0,0-1-1,1 0 1,-1 0 0,1 0 0,0 0 0,0 0 0,0-1 0,0 1 0,0-1-1,0 0 1,1 0 0,-1 0 0,1 0 0,-1 0 0,4 0 58,-4-1-27,0 0 0,0 0 0,0 0 0,0-1 1,0 1-1,1-1 0,-1 0 0,0 0 0,0 0 0,0 0 0,0-1 1,0 1-1,1-1 0,-1 0 0,0 0 0,0 0 0,-1 0 0,1 0 1,0-1-1,0 1 0,0-1 0,-1 0 0,2-1 27,-3 2 47,1-1-1,-1 0 0,0 0 1,0 0-1,1 0 1,-1 0-1,0 0 0,-1 0 1,1-1-1,0 1 1,-1 0-1,1 0 0,-1-1 1,0 1-1,1 0 1,-1-1-1,0 1 0,-1 0 1,1-1-1,0 0-46,-2-6-272,1 1 0,-1 0 0,-1 0 0,1 0 0,-2-1 272,3 7-273,0 0 0,0 0 0,0 0 0,0 0 0,0 0 0,-1 0 0,1 1 0,0-1 0,-1 0 0,0 1 0,1-1 0,-1 1 0,0 0 0,0 0 0,0-1 0,0 1 0,0 0 0,0 1 0,0-1 0,0 0 273,-1 0-521,-1 1-1,1-1 1,0 1 0,-1 0-1,1-1 1,0 2-1,-1-1 1,1 0-1,0 1 1,0-1 0,-1 1-1,-1 1 522,-17 5-1258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8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11520,'-3'-13'4288,"3"13"-3329,3-5 1153,-3 5 320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23711,'12'21'1408,"-5"12"-768,7 10-384,-3 7-64,4 11-160,-1 3-32,5 4-512,-7-22-128,-3-7-448,-2-3-128,5-1-992,-3-9-416,-6-11-927,-3-12-417,-7-11 2144,-2-5 960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9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8960,'19'-52'2981,"-18"50"-2869,0 0-1,0 0 1,0 0-1,0 0 1,0 1 0,1-1-1,-1 0 1,0 1-1,1-1 1,0 1 0,-1-1-1,1 1 1,0 0 0,-1 0-1,1 0 1,0 0-1,0 0 1,0 0 0,0 0-1,0 1 1,0-1-112,4-1 435,-2 1-111,0 0 0,0 0 0,0 0 1,0 0-1,0 1 0,0-1 1,0 1-1,0 0 0,0 1 0,1-1 1,-1 1-1,0 0 0,1 0-324,5 2 466,0 0 0,1 1 0,-2 0 0,3 1-466,-2 1 184,0 0-1,0 0 1,0 1-1,-1 0 1,0 1-1,-1 0 1,1 0 0,6 10-184,-12-14 73,1 1 1,-1-1-1,0 1 1,0-1-1,-1 1 1,1 0-1,-1 0 1,0 0-1,-1 0 1,1 0-1,-1 1 1,0-1-1,0 0 1,-1 1-1,1-1 1,-1 1-1,-1-1 1,1 1-1,-1-1 1,0 1-74,0-2 79,-1 1 1,-1-1-1,1 0 1,0 0-1,-1 0 1,0 0-1,0 0 1,0 0-1,-1-1 1,1 0-1,-1 0 0,0 0 1,1 0-1,-1 0 1,-1-1-1,-3 2-79,-11 6 215,-1-1 0,0-1-1,-2 0-214,21-8 10,-72 19 188,72-18-1206,3 0 248,8 0-992,57-4-3475,-21 0 4177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4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31 14208,'-5'-8'2183,"4"4"-943,-1 1 0,0 0 0,0 0 0,0-1 0,-3-1-1240,4 4 1675,1 21 474,-1 77-1748,-1-15-401,4 1-1,11 73 1,-12-151-8,0 0 0,0 0 0,0 0 0,1 0 0,-1 0 0,2 2 8,-2-6 0,-1 0-1,1 0 1,0 0-1,-1 0 1,1-1-1,-1 1 1,1 0-1,0 0 1,0-1-1,0 1 1,-1 0-1,1-1 1,0 1-1,0-1 1,0 1-1,0-1 1,0 0-1,0 1 1,0-1-1,0 0 1,0 1 0,0-1-1,0 0 1,0 0-1,0 0 1,0 0-1,0 0 1,0 0-1,0 0 1,0-1-1,0 1 1,0 0-1,1-1 1,3-1 0,1 0 0,-1 0 0,0-1 0,0 0 0,0 0 0,0 0 0,4-4 0,30-30 0,-21 20 0,3-5 5,-14 15 6,-1 0 0,1 0-1,1 1 1,-1 0 0,1 0 0,1 0-11,-8 6 5,-1 0 0,0 0 0,0-1 1,1 1-1,-1 0 0,0 0 0,1 0 1,-1 0-1,0 0 0,0-1 0,1 1 1,-1 0-1,0 0 0,1 0 1,-1 0-1,0 0 0,1 0 0,-1 0 1,0 0-1,1 0 0,-1 0 0,0 0 1,1 0-1,-1 0 0,0 0 0,1 0 1,-1 1-1,0-1 0,0 0 1,1 0-1,-1 0 0,0 0 0,1 1 1,-1-1-1,0 0 0,0 0 0,1 1 1,-1-1-1,0 0 0,0 0 0,0 1 1,0-1-1,1 0 0,-1 0 1,0 1-1,0-1 0,0 0 0,0 1 1,0-1-1,0 0 0,0 1 0,0-1 1,0 0-1,0 1 0,0-1 0,0 0 1,0 1-1,0-1-5,-3 25 382,2-18-344,0 1-29,0 1 0,0-1 1,1 0-1,0 1 0,1-1 1,0 0-1,0 1-9,0-5-76,0-1 0,0 1 0,0-1 0,0 1 0,1-1 0,-1 0 0,1 0 0,0 0 0,0 0 0,0 0 0,0 0 0,1 0 0,-1-1 0,1 1 0,0-1 0,-1 1 0,4 1 76,-4-3-325,0 0 0,0 0 1,0-1-1,1 1 0,-1 0 0,0-1 0,0 1 0,0-1 1,0 0-1,1 0 0,-1 0 0,0 0 0,0 0 0,1 0 0,-1 0 325,5-2-801,-1 1-1,1-1 0,-1 0 0,5-2 802,21-13-1120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15744,'-1'0'399,"-1"0"1,1 1 0,0-1-1,0 0 1,0 1 0,0-1 0,-1 1-1,1-1 1,0 1 0,0-1 0,0 1-1,0 0 1,0 0 0,0-1 0,0 1-1,1 0 1,-1 0 0,0 0 0,0 1-401,-7 6 1281,8-6-1076,-1 0 1,0 0-1,1 0 1,-1 0-1,1 0 1,0 0-1,0 0 0,-1 0 1,1 0-1,1 0 1,-1 0-1,0 0 1,0 0-1,1 0 0,0 1-204,0 0 44,0 1 0,1-1 0,0 0 0,-1 0-1,1 0 1,0-1 0,1 1 0,-1 0-1,0-1 1,1 1 0,-1-1 0,1 0-1,0 0 1,0 0 0,0 0 0,0 0-44,3 2 23,-1-1 0,1-1 0,0 1 0,0-1 0,0 0 1,0 0-1,0 0 0,4 0-23,-4-2 15,0 0 1,0 0 0,0 0-1,0-1 1,0 0-1,0 0 1,0 0 0,0-1-1,-1 1 1,1-1-1,1-2-15,-2 2 8,-2 0 0,1 0 0,0 0-1,0-1 1,-1 0 0,1 0 0,-1 0-1,0 0 1,0 0 0,0-1 0,0 1 0,-1-1-1,1 0 1,-1 0 0,1-2-8,5-17 29,1-1-2,-7 19-48,-1 9-41,1 33-188,2-1-1,7 33 251,-3-22-601,-1 22 601,-6-53 66,-1 0 1,0 1-1,-1-1 0,-1 0 1,-1 0-1,-1 4-66,1-11 109,0 0 0,0-1 1,-1 0-1,0 0 0,-1 0 0,0 0 0,0 0 0,0-1 1,-1 0-1,0 0 0,-1-1 0,0 0 0,0 0 0,0 0 0,0-1 1,-1 0-1,-8 4-109,-2 0-82,0-1-1,-1 0 1,-1-2 0,1 0 0,-1-1-1,0-1 1,-13 1 82,19-6-1277,14 1 957,-1 0-1,0 0 1,1-1 0,-1 1-1,1 0 1,-1-1 0,0 1-1,1 0 1,-1-1 0,1 1-1,-1-1 1,1 1 0,-1-1-1,1 1 1,0-1 0,-1 1-1,1-1 1,-1 1 0,1-1-1,0 1 1,-1-2 320,1 2-339,0-1 1,0 0-1,0 1 0,0-1 1,0 0-1,0 0 0,0 1 0,0-1 1,0 0-1,0 1 0,1-1 1,-1 0-1,0 0 0,0 1 1,1-1-1,-1 0 0,0 1 1,1-1-1,-1 1 0,1-1 339,10-9-1360,18-5-517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36 273 9600,'-2'0'611,"0"0"-1,0 1 1,0-1 0,-1 0 0,1 1 0,0 0-1,0-1 1,0 1 0,0 0 0,0 0-611,1 0 321,0-1 0,0 0-1,0 1 1,1 0 0,-1-1 0,0 1 0,1-1-1,-1 1 1,0 0 0,1-1 0,-1 1 0,1 0-1,-1 0 1,1-1 0,-1 1 0,1 0 0,0 0-1,-1 0 1,1 0 0,0 0 0,0-1 0,0 1-1,0 0 1,0 0-321,0 0 163,1 1 0,0-1 0,0 0 0,0 0-1,0-1 1,0 1 0,0 0 0,0 0 0,0 0 0,0-1 0,0 1-1,0 0 1,0-1 0,1 1 0,-1-1-163,4 3 213,2 1-125,1 0 0,-1 0 1,0-1-1,1 0 0,0-1 0,0 0 0,-1 0 0,1 0 0,1-1 0,-1-1 1,1 1-89,19-1 259,1 0 0,14-4-259,-35 3 60,0 0-1,0 0 0,0-1 1,-1 0-1,8-3-59,-13 5 13,-1-1 0,0 1 1,1-1-1,-1 1 0,0-1 0,0 0 0,0 1 0,1-1 1,-1 0-1,0 0 0,0 0 0,0 0 0,0 0 0,0 0 1,-1 0-1,1 0 0,0 0 0,0-1 0,-1 1 0,1 0 1,-1 0-1,1-1 0,-1 1 0,1 0 0,-1-1 0,0 1 0,0 0 1,0-1-1,1 1 0,-1-1 0,-1 1 0,1 0 0,0-1 1,0 1-1,0-1 0,-1 1 0,1-1-13,-2-1 5,1 0 0,-1 0 0,0 0 0,0 0 0,0 0-1,0 0 1,0 0 0,-1 1 0,1-1 0,-1 1 0,0-1-5,-35-23 24,26 18-22,-17-9 163,-24-10-165,29 15 93,0-1-1,0-1 1,-1-2-93,24 15 0,-1 0 0,1 1 0,0-1 0,0 0 0,0 0 0,0 0 1,0 0-1,0 0 0,0 0 0,0 0 0,1 0 0,-1-1 0,0 1 0,0 0 0,1 0 1,-1-1-1,1 1 0,0 0 0,-1-1 0,1 1 0,0 0 0,0-1 0,-1 1 0,1-1 1,0 1-1,0 0 0,1-1 0,-1 1 0,0-1 0,0 1 0,1 0 0,-1-1 0,1 1 0,-1 0 1,1 0-1,0-1 0,-1 1 0,1 0 0,0 0 0,0 0 0,0 0 0,0 0 0,0 0 1,0 0-1,0 0 0,0 0 0,0 0 0,0 0 0,1 1 0,8-7-119,0 1-1,1 1 1,0 0-1,0 1 1,1 0 0,-1 1-1,1 0 1,5-1 119,10-2-1045,-15 3 44,0 0 0,0 1 0,0 0 0,0 1 0,1 0 0,6 1 1001,-15 1-176,1-1 1,0 1 0,-1 0-1,1 0 1,-1 0 0,1 1-1,-1-1 1,0 1 0,0 0-1,0 0 1,0 1 0,0-1-1,0 1 1,0 0 0,-1 0-1,1 0 1,-1 1 0,2 2 175,0 1 341,0 0 1,-1 0 0,0 1 0,0 0-1,-1 0 1,0 0 0,0 0-1,0 0 1,-2 1 0,1-1-1,-1 1-341,2 18 2125,-2 0-1,-1 23-2124,-1-14 142,1-35-345,0-1 1,0 1 0,0 0-1,0 0 1,0 0-1,0 0 1,1-1 0,-1 1-1,0 0 1,0 0-1,1 0 1,-1-1-1,0 1 1,1 0 0,-1 0-1,0-1 1,1 1-1,0 0 203,-1-1-162,1 0 0,-1 0 0,1 0 0,-1 0 1,1 0-1,0 0 0,-1 0 0,1 0 0,-1 0 0,0 0 0,1-1 0,-1 1 0,1 0 0,-1 0 0,1-1 0,-1 1 0,1 0 0,-1-1 0,0 1 0,1 0 0,-1-1 0,0 1 0,1-1 0,-1 1 0,0 0 0,0-1 0,1 1 0,-1-1 0,0 1 0,0-1 0,0 1 0,1-1 162,10-18-1055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 14848,'-41'-15'5631,"34"20"-4383,3-2 416,4-3-64,4 7-1056,8 0-288,3-1-1184,6 2-512,14-1-5248,-2 1-2303,11 2 4575,4 12 2240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6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21 9344,'-2'-2'1049,"-7"-12"581,6 9 1368,1 5 3703,4 42-6360,3-1-1,0 0 1,4 2-341,-8-34 50,-1-8-5,1 1 52,-1-1-1,0 1 1,0-1 0,1 0 0,-1 1-1,1-1 1,-1 1 0,1-1 0,0 0 0,-1 0-1,1 1-96,16-18 1830,81-77-1249,-92 88-3533,-8 12-2865,-1-3 5215,-2 7-405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8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42 14080,'-16'-21'4591,"15"21"-4485,1-1 0,0 1-1,-1 0 1,1-1 0,0 1-1,0 0 1,-1-1-1,1 1 1,0-1 0,0 1-1,-1 0 1,1-1-1,0 1 1,0-1 0,0 1-1,0-1 1,0 1-1,-1 0 1,1-1 0,0 1-1,0-1 1,0 1 0,0-1-1,0 1 1,0-1-1,1 1 1,-1-1 0,0 1-1,0 0 1,0-1-106,1 0 506,-1 1-379,0-1 0,0 1 0,0 0 0,0 0 0,0-1 1,0 1-1,0 0 0,0 0 0,0-1 0,0 1 0,0 0 0,0 0 0,1-1 0,-1 1 0,0 0 0,0 0 0,0 0 1,0-1-1,1 1 0,-1 0 0,0 0 0,0 0 0,0 0 0,1 0 0,-1-1 0,0 1 0,0 0 0,0 0 0,1 0 1,-1 0-1,0 0 0,0 0 0,1 0 0,-1 0-127,9 0 618,-7 0-395,4 1-164,0-1-1,0 1 1,0 1-1,-1-1 1,1 1-1,0 0 0,0 0 1,-1 1-1,0 0 1,1 0-1,-1 0 0,0 1 1,0 0-1,-1 0 1,1 0-1,-1 0 1,0 1-1,0 0-58,10 11 50,-2 1 1,0 1-1,-1 0 1,6 14-51,-6-12 52,-2 1 1,0 0 0,5 18-53,-12-30 5,0-1 1,0 1-1,0 0 1,-1 0-1,-1 0 1,1 0-1,-2-1 1,1 1-1,-1 0 1,0 0-1,-2 5-5,-10 32-1677,0 1-5227,9-34 6088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9 14976,'-3'-1'491,"0"0"451,-1-1 0,0 1-1,-1 0 1,1 0-1,0 0 1,0 1 0,0 0-1,0-1 1,-1 1-1,1 1 1,0-1 0,0 1-1,0-1 1,-2 2-942,-11 4 209,0 1 0,1 2 0,0-1 0,-7 7-209,17-12-4,1 1 1,0-1 0,0 2-1,0-1 1,1 0 0,-1 1-1,1 0 1,0 0 0,0 0-1,1 1 1,0-1 0,0 1-1,0 0 1,0 1 3,2-5-1,0 1 0,1-1-1,-1 0 1,1 1 0,0-1-1,0 0 1,-1 1 0,2-1 0,-1 1-1,0-1 1,0 0 0,1 1-1,-1-1 1,1 0 0,0 1 0,0-1-1,0 0 1,1 2 1,0-1-17,0-1-1,0 1 1,0-1-1,1 1 1,-1-1 0,1 0-1,-1 0 1,1 0 0,0 0-1,0-1 1,0 1-1,1 0 18,6 1-224,0 0 0,-1 0-1,1 0 1,1-1-1,-1-1 1,0 0-1,10 0 225,-10-1-1083,0-1 0,0 0-1,0-1 1,0 0 0,-1 0-1,1-1 1,3-2 1083,15-4-1046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0 323 16767,'1'-1'639,"-1"0"0,1 1 0,0-1 0,-1 0-1,1 0 1,0 0 0,0 0 0,0 1-1,0-1 1,0 1 0,0-1 0,0 0 0,0 1-639,2-1 119,0 0 1,0 0-1,0 1 1,0-1 0,0 1-1,0 0 1,1 0-120,9-1 1530,13-2-1208,0-1 0,0-1 1,0-1-1,-1-1 0,5-3-322,-28 9-12,1 0 1,-1 0 0,0 0-1,0 0 1,0 0 0,0-1-1,0 1 1,0-1-1,0 1 1,0-1 0,-1 0-1,1 0 1,0 1-1,0-3 12,-1 2-10,-1 1 0,0 0 0,1-1 0,-1 1 0,0 0 0,0-1 0,0 1 0,0 0-1,0-1 1,-1 1 0,1-1 0,0 1 0,0 0 0,-1 0 0,1-1 0,-1 1-1,0 0 1,1 0 0,-1-1 0,0 1 0,1 0 0,-1 0 0,0 0 0,0 0 0,0 0-1,0 0 1,0 0 0,-1 0 10,-12-11-19,0 1 0,-1 0-1,0 1 1,0 1 0,-8-2 19,5 1 105,0-1 1,0 0-1,1-1 0,-2-3-105,18 14 5,0 0-1,0 0 1,0 0-1,0 0 1,0 0-1,0 0 0,0 0 1,1 0-1,-1 0 1,0 0-1,1-1 1,-1 1-1,1 0 0,-1 0 1,1-1-1,0 1 1,-1 0-1,1-1 1,0 1-1,0 0 0,0-1 1,0 1-1,0 0 1,0-1-1,1 1-4,-1-2-65,1 1 0,0 0 0,0 0 0,1 0 0,-1 0 0,0 0 0,1 0 0,-1 0 0,1 0 0,0 0 1,-1 1-1,1-1 0,1 0 65,3-3-403,1 1 1,0 0 0,-1 0 0,1 1-1,0 0 1,1 0 0,-1 0 0,5 0 402,6 4-534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360 117 8320,'-3'-8'1532,"0"0"0,0 0 0,-1 0 0,0 1 0,0 0 1,-1-1-1,-3-2-1532,3 4 598,0 1 0,-1 1 1,1-1-1,-1 1 1,-1 0-1,1 0 0,0 1 1,-1 0-1,0 0 0,1 1 1,-5-2-599,5 3 155,-1-1 0,1 1-1,-1 0 1,1 1 0,-1-1 0,0 1 0,1 1 0,-1-1 0,1 1 0,-1 0 0,1 1 0,-1-1-1,1 1 1,0 1 0,0-1 0,0 1 0,0 0 0,0 0 0,-4 4-155,1 0 47,-1 0 1,2 1 0,-1 0-1,1 1 1,0 0 0,0 0-1,1 1 1,1 0 0,0 0-1,0 0 1,1 1 0,0 0-1,1 0 1,0 0 0,0 1-1,1 2-47,0 6 16,1 0 0,0 0 0,2-1 0,0 7-16,1-20-12,-1 1 0,1-1-1,0 0 1,1 0 0,0 0-1,-1 0 1,2 0 0,-1 0-1,1 0 1,0-1 0,0 1-1,0-1 1,1 0 0,0 0-1,0 0 1,0 0 0,1-1-1,4 4 13,0-1-274,0-1 0,0-1-1,0 0 1,1 0 0,-1 0-1,1-1 1,0-1 0,1 0-1,-1 0 1,7 0 274,-11-2-329,5 1-429,0 0 1,0-1-1,0 0 0,3-1 758,16-6-672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75 13568,'-4'-4'1025,"0"0"0,0 0 0,1 0 0,-1 0 0,1 0 0,0-1 0,0 0 0,0 0 0,1 1 0,-1-3-1025,2 5 210,0 1 0,0-1 0,0 0 1,0 1-1,0-1 0,-1 1 0,1 0 0,0-1 1,-1 1-1,1 0 0,-1 0 0,0 0 0,1 0 0,-1 0 1,0 0-1,0 0 0,1 1 0,-1-1 0,0 1 1,0-1-1,0 1 0,0 0 0,0 0 0,0-1-210,-4 1 59,0 0 0,0 0 0,0 1-1,0-1 1,0 1 0,0 1 0,-3 0-59,0 1 8,-1 1 0,0 0 0,1 1 0,0 0 0,0 0 0,1 1 0,-1 0 0,1 1 0,0 1-8,-15 13-17,2 1-1,-6 10 18,22-27-1,0 0-1,1 1 1,-1 0-1,2 0 1,-1 0-1,0 0 1,1 0-1,1 1 1,-1-1 0,1 1-1,-1 4 2,2-10-6,1 0 0,0 1 0,0-1 0,0 0 0,0 1 0,0-1 0,0 0 0,0 1 0,0-1 0,0 0 0,0 1 6,1-1-1,-1-1-1,1 1 1,-1-1-1,0 1 0,1-1 1,-1 1-1,1-1 1,-1 1-1,1-1 1,0 0-1,-1 1 0,1-1 1,-1 0-1,1 1 1,0-1-1,-1 0 1,1 0-1,0 0 0,-1 1 1,1-1-1,0 0 1,-1 0-1,1 0 1,0 0-1,-1 0 0,1 0 2,7-1 5,-1 1 0,0-1 0,1 0 0,-1-1 0,0 0 0,0 0 0,0 0 0,0-1 0,0 0 0,0-1-5,22-11 104,18-14-104,-34 20 22,93-62 154,-106 71-175,1-1 0,-1 1-1,1 0 1,-1-1-1,1 1 1,-1 0 0,1-1-1,0 1 1,-1 0-1,1 0 1,0 0 0,-1 0-1,1 0 1,0 0-1,-1-1 1,1 2 0,-1-1-1,1 0 1,0 0-1,-1 0 1,1 0 0,0 0-1,-1 0 1,1 1-1,0-1 1,-1 0 0,1 0-1,-1 1 1,1-1-1,-1 1 1,1-1-1,-1 0 1,1 1 0,-1-1-1,1 1 1,-1-1-1,0 1 1,1-1 0,-1 1-1,0 0 1,1-1-1,-1 1 1,0-1 0,0 1-1,1 0 1,-1-1-1,2 6-73,0 0-1,-1 0 1,0 0 0,0 0-1,0 0 74,0 0-178,0 0-289,0 0 0,0 1 1,1-1-1,0 0 0,0 0 0,0 0 0,1 0 0,0-1 0,0 1 1,1-1-1,-1 0 0,1 0 0,1 1 467,7 2-619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4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 15232,'-6'-7'3254,"2"4"705,1 11 379,-1 21-3347,2 1-1,0 6-990,2-27 4,0 0 0,1 0 0,0 0 0,0 0 0,1 0-1,0 0 1,1 0 0,0 0 0,2 2-4,-5-10 0,1 1 0,-1-1 0,1 0 0,-1 0 0,1 0 0,0 1 0,0-1 0,0 0 0,-1 0 0,1 0 0,0 0 0,0 0 0,0-1 0,1 1 0,-1 0 0,0 0 0,0-1 0,0 1 0,0-1 0,1 1 0,-1-1 0,0 1 0,1-1 0,-1 0 0,0 0 0,1 1 0,-1-1 0,0 0 0,1 0 0,-1-1 0,0 1 0,1 0 0,-1 0 0,0-1 0,1 1 0,-1 0-1,0-1 1,0 1 0,1-1 0,-1 0 0,0 1 0,0-1 0,0 0 0,1 0 0,5-5-56,-1 1-1,1-1 0,-1 0 0,0 0 1,-1 0-1,4-6 57,8-13-281,14-17-244,-27 38 503,-1 1 0,1-1 0,-1 1 0,1 0 1,0 0-1,1 0 0,-1 0 0,0 1 0,1-1 22,-4 3 8,0-1 1,0 1-1,-1 0 0,1 0 0,0-1 0,0 1 1,0 0-1,0 0 0,0 0 0,-1 0 0,1 0 1,0 0-1,0 0 0,0 0 0,0 1 0,0-1 0,-1 0 1,1 0-1,0 1 0,0-1 0,0 0 0,-1 1 1,1-1-1,0 1 0,0-1 0,-1 1 0,1 0 1,0-1-1,0 1-8,2 3 64,-1 0 1,1 0-1,0 0 1,-1 0-1,1 3-64,-1-4 19,0 1-1,0-1 1,0 1 0,0-1-1,1 0 1,0 2-19,-1-4 7,0 0 1,0 1-1,0-1 0,0 0 0,0 0 1,0 0-1,0 0 0,0 0 1,0-1-1,0 1 0,0-1 0,1 1 1,-1-1-1,0 0 0,0 0 0,1 0 1,-1 0-1,0 0 0,0 0 0,0-1 1,1 1-1,-1-1 0,0 1 1,0-1-1,2-1-7,6-2 35,-1-1 1,0-1-1,0 1 0,0-2 1,0 0-36,3-2 14,2-1-8,14-10 31,10-4-37,-37 24 2,0-1 0,0 0 0,1 1 0,-1-1 0,0 1 1,0-1-1,0 1 0,1-1 0,-1 1 0,0 0 0,1-1 0,-1 1 0,0 0 0,1 0 0,-1 0 0,0 0 0,1 1-2,-1-1 8,0 1 0,0-1 0,0 1-1,-1 0 1,1-1 0,0 1 0,0 0-1,-1 0 1,1 0 0,-1 0 0,1-1-1,-1 1 1,1 0 0,-1 0 0,1 0-1,-1 0 1,0 0 0,1 0-1,-1 0 1,0 0 0,0 0 0,0 0-1,0 1-7,2 39 114,-2-29-136,1-1 0,0 1 0,1 5 22,0-8-48,-1 0 0,1 0 0,1-1 0,0 1 0,0-1 0,1 1 0,0-1 0,0 0 0,0-1 0,6 7 48,-5-9 195,13 16-11547,-13-14 10025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7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9472,'-7'0'3584,"7"0"-2784,0 0 1056,0 0 255,0 0-351,0 0 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23007,'9'25'1120,"-6"11"-224,-3-4-384,0 25-160,5 25-192,-5-4-64,4-2-320,-1-5-96,2-7-352,4-10-128,-6-11 224,1-15 160,1-6-1312,-3-4-512,3 0 1088,-5-10 576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58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9 157 14720,'-2'-3'382,"1"0"1,0-1 0,0 1 0,0 0-1,0-1 1,0 1 0,1-1 0,0 1-1,0 0 1,0-1 0,0 1 0,0-1-1,1 1 1,-1-1 0,1 1 0,0-1-1,0 1 1,0 0 0,0 0 0,1-1-1,0 1 1,-1 0 0,1 0 0,0 1-1,0-1 1,3-2-383,1-1 173,0 0 0,1 0-1,0 1 1,0 0 0,0 0 0,1 0-1,-1 1 1,1 1 0,0-1 0,0 1-1,1 0 1,-1 1 0,0 0-1,8 0-172,0-1 16,0 2 0,1 0-1,-1 0 1,1 2 0,-1 0 0,0 1-1,9 2-15,-17-2 29,0 0 0,0 0 0,0 1-1,0 0 1,-1 1 0,6 3-29,-10-6 9,-1 0-1,0 1 0,0-1 1,0 1-1,0-1 1,-1 1-1,1 0 1,0-1-1,-1 1 1,1 0-1,-1 0 0,0 0 1,1 1-1,-1-1 1,0 0-1,0 0 1,0 1-1,-1-1 1,1 0-1,-1 1 0,1-1 1,-1 1-1,0-1 1,0 1-1,0-1-8,-1 5 30,0-1-1,-1 0 1,0 0-1,0 0 0,0-1 1,-1 1-1,0 0 1,0-1-1,0 0 1,-1 0-1,0 0 1,0 0-1,0 0 1,0-1-1,-5 4-29,-9 7 198,-1-1-1,0 0 1,-13 6-198,14-10-806,0 0 1,-8 2 805,33-15-4513,6 0 2699,-2-1 1048,16-3-141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2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 9856,'-12'-4'3680,"8"1"-2848,4 3 1216,0 0 383,0 0-511,9 0-160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24191,'4'4'184,"-1"0"0,1 0 0,-1 0 0,0 0 0,0 0 0,-1 1 0,0 0 0,1-1 0,-2 1 0,1 0 0,0 0 0,-1 0 0,0 0 0,0 4-184,1 12 141,0-1-1,-2 1 0,-1 4-140,1 20 160,1-14-337,2 0 0,1 0 0,1 0-1,5 11 178,-10-42-2,0 0 1,0 1-1,0-1 0,0 0 0,0 0 0,0 1 1,0-1-1,0 0 0,0 1 0,0-1 0,0 0 1,0 0-1,0 1 0,1-1 0,-1 0 0,0 0 0,0 1 1,0-1-1,0 0 0,1 0 0,-1 1 0,0-1 1,0 0-1,0 0 0,1 0 0,-1 0 0,0 1 1,0-1-1,1 0 0,-1 0 0,0 0 0,0 0 1,1 0-1,-1 0 0,0 0 0,0 1 0,1-1 1,-1 0-1,0 0 0,1 0 0,-1 0 0,0 0 1,0 0-1,1 0 0,-1-1 0,0 1 0,1 0 0,-1 0 1,0 0-1,0 0 0,1 0 0,-1 0 0,0 0 1,0-1-1,1 1 0,-1 0 0,0 0 0,0 0 1,0-1-1,1 1 0,-1 0 0,0 0 0,0-1 2,14-21 80,-6 10-88,-3 6 9,1 0 1,0 0-1,0 0 1,0 1 0,1 0-1,0 0 1,0 1 0,0 0-1,1 0 1,-1 0 0,1 1-1,1 0-1,-6 2-3,0 0-1,0 0 1,0 0-1,0 1 1,0 0 0,0-1-1,0 1 1,0 0-1,0 0 1,0 0-1,0 1 1,-1-1-1,1 1 1,0 0-1,0 0 1,0 0-1,0 0 1,-1 0 0,1 1-1,0-1 1,-1 1-1,1-1 1,-1 1-1,0 0 1,0 0-1,1 0 1,-1 0-1,-1 1 1,1-1-1,0 0 1,0 1 0,-1 0-1,0-1 1,1 1-1,-1 1 4,1 0 23,0 0 1,0 0-1,-1 0 0,0 0 1,0 0-1,0 0 0,0 0 1,-1 1-1,1-1 0,-1 0 0,0 1 1,-1-1-1,1 0 0,-1 0 1,0 1-1,0-1 0,0 0 1,0 0-1,-2 3-23,0-1 108,-1 0-1,0-1 1,0 1-1,-1-1 1,0 0 0,0 0-1,0 0 1,0-1 0,-1 1-1,0-1 1,0-1 0,-3 2-108,-1 0 160,-1 0 1,1-1 0,-1 0-1,0-1 1,0 0-1,-1-1 1,-3 0-161,-1-2-159,15 0 128,1 0 0,-1 0 0,1 0-1,-1 0 1,1 0 0,-1 0 0,1 0 0,-1 0 0,1 0 0,-1 0-1,1 0 1,-1-1 0,1 1 0,0 0 0,-1 0 0,1 0-1,-1-1 1,1 1 0,0 0 0,-1-1 0,1 1 0,0 0 0,-1-1-1,1 1 1,0-1 0,-1 1 0,1 0 0,0-1 0,0 1-1,0-1 32,0 0-213,0 1-1,1-1 0,-1 0 0,1 1 0,-1-1 0,1 0 0,0 1 0,-1-1 1,1 1-1,0-1 0,-1 1 0,1-1 0,0 1 0,0-1 0,-1 1 0,1 0 0,0-1 1,0 1-1,0 0 0,0 0 0,-1 0 0,1-1 0,1 1 214,3-1-798,30-8-1234,7 1 944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9.7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6 9984,'0'0'203,"0"0"0,0-1 0,0 1 0,-1-1 0,1 1 0,0 0 1,0-1-1,-1 1 0,1 0 0,0-1 0,-1 1 0,1 0 0,0 0 1,-1-1-1,1 1 0,-1 0 0,1 0 0,0 0 0,-1 0 0,1-1 0,-1 1 1,1 0-1,-1 0 0,1 0 0,0 0 0,-1 0 0,1 0 0,-1 0 1,1 0-1,-1 0 0,1 0 0,-1 0 0,1 1 0,0-1 0,-1 0 0,1 0 1,-1 0-1,1 0 0,0 1 0,-1-1 0,1 0 0,0 0 0,-1 1-203,-19 14 4617,15-10-3990,-6 4-105,1 2 0,-1 0 0,2 0 0,-8 12-522,-3 6 653,-7 16-653,20-30 40,-1-1 1,2 1-1,0 0 0,1 0 0,0 1 0,1-1 1,0 4-41,3-12 2,1 0 0,0 0 0,-1-1 0,2 1 0,-1 0 1,1 0-1,0-1 0,2 5-2,-2-7-1,1 0 0,-1 1 0,1-1 1,0 0-1,1 0 0,-1 0 0,1 0 0,0-1 0,-1 1 1,2-1-1,-1 1 0,0-1 0,1 0 1,3 2-502,0 0 0,0 0 0,0-1 0,1 0 0,-1-1 0,1 1 0,4 0 502,0-2-1206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3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251 214 14080,'-1'-1'588,"0"0"1,-1 1 0,1-1 0,-1 0 0,1 0 0,-1 1 0,1-1 0,-1 1-1,1-1 1,-1 1 0,1 0 0,-1-1 0,0 1 0,1 0 0,-1 0 0,0 0-1,1 1 1,-1-1 0,1 0 0,-1 0 0,0 1 0,1-1 0,-1 1-1,0 0-588,-3 1 150,0-1 0,0 0 0,0 0 0,0-1 0,0 0 0,0 1 0,-1-2-1,1 1 1,0 0 0,0-1 0,0 0 0,0 0 0,-1-1-150,-4-1 119,0-1 0,0 0 0,0 0 0,0-1 0,-5-4-119,8 4 30,0 1-1,1-2 0,-1 1 0,1-1 0,0 0 0,0 0 1,1-1-1,0 0 0,-3-5-29,6 10-43,1-1 0,0 1 0,-1-1 0,1 1 0,0-1 0,0 0 0,1 1-1,-1-1 1,1 0 0,-1 1 0,1-1 0,0 0 0,0 0 0,0 1 0,0-1 0,0 0 0,1 0 0,-1 1 0,1-1 0,0 0 0,0 1 0,0-1 0,0 1-1,0-1 1,0 1 0,1-1 0,-1 1 0,1 0 0,0 0 0,1-2 43,0 1-114,1-1 0,0 1 0,0 0 0,0 0 0,1 0 0,-1 1 0,1-1-1,-1 1 1,1 0 0,0 0 0,0 1 0,0 0 0,0-1 0,0 2 0,0-1 0,0 0 0,0 1 0,0 0-1,1 1 1,-1-1 0,0 1 0,0 0 0,1 0 114,-5-1-11,-1 0-1,0 0 1,1 0 0,-1 1-1,0-1 1,1 0 0,-1 0-1,0 0 1,1 1 0,-1-1-1,0 0 1,1 0 0,-1 1-1,0-1 1,0 0 0,1 0-1,-1 1 1,0-1 0,0 0-1,1 1 1,-1-1 0,0 0-1,0 1 1,0-1 0,0 1-1,0-1 1,0 0 0,0 1-1,0-1 12,-5 12-18,-17 8 364,20-18-302,-20 14 379,13-9-2310,26-16-345,5-2 1309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39 13440,'-8'-9'2045,"4"4"-773,0 1 0,0-1 0,0 1 0,1-1 0,-1-2-1272,7 21 4914,-3 12-4167,0-4-377,2 31-214,11 206 658,7-88-3586,-20-170 2408,0 0 0,0 0 1,0 0-1,0 0 0,0 0 1,0 0-1,1 0 0,-1 0 1,0 0-1,1 0 0,-1-1 1,1 1-1,-1 0 0,1 0 1,-1 0 363,1-1-345,0-1 0,0 1 1,-1-1-1,1 1 0,0-1 1,-1 1-1,1-1 0,0 1 1,-1-1-1,1 0 0,-1 1 1,1-1-1,-1 0 0,1 0 1,-1 0 344,4-4 129,11-12-1179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3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 13952,'-5'-1'1772,"4"1"-1379,0 0 0,0 0 0,0-1 0,0 1 0,0 0 0,0-1 0,1 1 0,-1 0 0,0-1 0,0 1 0,0-1 0,0 1 0,1-1 0,-1 0 0,0 1 0,0-1 0,0 0-393,1 0 2122,6 10 646,0 1-2502,-1 0 1,0 1-1,-1-1 0,0 1 0,-1 0 0,0 0 1,0 5-267,4 26 301,-1 15-301,-4-44 59,15 199-80,-15-120-3339,-1-82 2181,3-6 539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4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15744,'12'-15'5887,"5"12"-4575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272 448 7296,'0'0'373,"1"0"1,0 0 0,0 1-1,-1-1 1,1 0 0,0 0-1,-1 1 1,1-1 0,0 1-1,-1-1 1,1 0 0,-1 1-1,1-1 1,0 1-1,-1 0 1,1-1 0,-1 1-1,1-1 1,-1 1 0,0 0-1,1-1 1,-1 1 0,0 0-1,1-1 1,-1 1 0,0 0-1,0 0 1,0-1 0,0 1-374,2 12 4435,-5-1-3632,2-11-721,1-1-1,-1 1 1,1 0 0,-1 0 0,1-1-1,-1 1 1,0-1 0,0 1 0,1 0-1,-1-1 1,0 1 0,0-1-1,1 0 1,-1 1 0,0-1 0,0 0-1,0 1 1,0-1 0,0 0 0,1 0-1,-1 0 1,0 0 0,0 1-1,0-1 1,0-1 0,0 1 0,0 0-1,0 0 1,0 0 0,1 0 0,-1-1-1,0 1 1,0 0 0,0-1-1,0 1 1,1-1 0,-1 1 0,0-1-1,0 1 1,1-1 0,-1 1-82,-6-5 136,0 0 1,1-1 0,0 1-1,-3-4-136,3 3 151,5 5-143,-28-27 92,0-1 0,2-1 1,1-2-1,-8-15-100,27 36-13,0-1-1,1 0 1,1 0 0,0-1 0,0 1-1,2-1 1,-1-1 13,2 4-19,1 1-1,0-1 1,0 0 0,1 1-1,1-1 1,-1 1 0,1-1-1,1 1 1,0-1 0,2-4 19,-3 9-11,0 1 0,1 0 1,0-1-1,0 1 1,0 0-1,0 0 1,0 1-1,1-1 1,0 0-1,-1 1 1,1-1-1,1 1 1,-1 0-1,0 0 1,1 0-1,0 1 1,-1-1-1,1 1 0,0 0 1,0 0-1,1 0 1,-1 1-1,0-1 1,0 1-1,1 0 1,-1 0-1,1 0 1,-1 1-1,1 0 1,-1 0-1,1 0 1,-1 0-1,1 1 1,-1 0-1,1 0 1,-1 0-1,1 0 0,0 1 12,-1-1 3,0 1 1,0-1-1,0 1 1,-1 0 0,1 0-1,-1 0 1,1 1 0,-1-1-1,0 1 1,0 0 0,0 0-1,1 2-4,-2-4 18,-1 1-1,0 0 0,0 0 0,0 0 0,0 0 1,0 0-1,-1 0 0,1 0 0,0 1 1,-1-1-1,0 0 0,0 0 0,1 0 1,-1 1-1,0-1 0,-1 0 0,1 0 0,0 1 1,-1-1-1,1 0 0,-1 0 0,0 0 1,1 0-1,-2 1-17,-4 10 76,-1 0 1,0 0-1,-1 0 0,-8 8-76,-41 46 19,33-41-24,2 2 0,0 0 5,15-17-97,0 0-1,0 0 0,1 0 0,1 1 1,0 0-1,-4 11 98,9-22-15,-1 1 0,1 0 0,0-1 0,-1 1-1,1 0 1,0 0 0,0-1 0,0 1 0,0 0 0,0 0 0,0-1 0,1 1 0,-1 0 0,1-1 0,-1 1 0,1 0 0,0-1-1,0 1 16,-1-1-3,1 0 0,0 0-1,0 0 1,1 0 0,-1 0-1,0-1 1,0 1 0,0 0-1,0-1 1,1 1 0,-1-1-1,0 1 1,1-1-1,-1 0 1,0 0 0,1 1-1,-1-1 1,0 0 0,1 0-1,-1 0 1,0 0 0,1-1-1,-1 1 1,1 0 3,8-2 43,0 0-1,0-1 1,0 0 0,-1 0-1,1-1 1,3-3-43,58-33 441,-32 16-178,-12 8-124,-16 9-691,-1 0 0,1 1 0,0 1 0,9-4 552,-9 9-795,-3 7 352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5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11392,'-3'-2'7828,"3"4"-3603,6 14-2428,3 9-1066,-5 5-332,0-1 1,-2 1 0,-2 17-400,1 11 182,1-29-197,0 16-1373,3 8 1388,-4-42-1330,0 0-1,-1 0 0,-1 3 1331,1 4-3730,-1-10 1874,-7-3 907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4 140 12288,'-1'-2'357,"1"0"1,-1-1 0,0 1-1,1-1 1,0 1-1,-1-1 1,1 1 0,0-1-1,0 1 1,1-1 0,-1 1-1,0 0 1,1-1 0,0 1-1,-1-1-357,2 0 322,-1 1 0,1-1 0,-1 1 0,1 0 0,0 0 0,0 0 0,-1 0 0,2 0 0,-1 0 0,0 0 0,0 1-1,1-1 1,-1 1 0,1-1-322,18-10 901,1 1 0,0 2 0,0 0 0,1 1 1,4 0-902,-13 4 90,1 1 1,-1 0 0,1 2 0,0-1 0,0 2 0,0 0-1,-1 1 1,15 2-91,-23-2 26,0 1 0,-1-1 1,1 1-1,0 0 0,-1 1 0,0-1 0,0 1 0,1 0 1,-2 0-1,2 1-26,-4-2 3,-1-1 1,1 0 0,-1 1 0,1-1 0,-1 1-1,0 0 1,0-1 0,0 1 0,0 0-1,0 0 1,0-1 0,0 1 0,0 0 0,-1 0-1,1 0 1,-1 0 0,1 0 0,-1 0-1,0 0 1,0 0 0,0 0 0,0 0 0,0 1-1,0-1 1,0 0 0,-1 0 0,1 0 0,-1 0-1,0-1 1,1 1 0,-2 1-4,-3 5-17,0 0-1,-1 0 1,0 0 0,0-1-1,-1 0 1,0 0 0,0-1-1,-7 5 18,-3 4-64,0-2-34,11-8 41,1-1 1,-1 1 0,1 0-1,0 0 1,1 0 0,-1 0-1,1 1 1,-3 4 56,7-9-9,-1 0 0,1 0 0,0 0-1,-1 0 1,1 0 0,0 0 0,0 0 0,0 0 0,0-1 0,0 1 0,0 0 0,0 0 0,0 0 0,0 0 0,0 0-1,0 0 1,0 0 0,1 0 0,-1 0 0,0 0 0,1 0 0,-1-1 0,1 1 0,-1 0 0,1 0 0,-1-1-1,1 1 1,0 0 0,-1 0 0,1-1 0,0 1 0,0-1 0,-1 1 0,1-1 0,0 1 0,0-1 0,0 1-1,0-1 1,-1 0 0,2 1 9,5 2-25,0-1-1,-1 0 1,1 0 0,0-1-1,2 0 26,46 5-87,-34-5 91,-1 2-1,18 3-3,-37-5 29,1-1 0,0 0 1,-1 1-1,1-1 0,0 1 0,-1 0 0,1-1 0,-1 1 0,1 0 0,-1 0 0,0 0 1,1 0-1,-1 0 0,0 0 0,1 0 0,-1 1 0,0-1 0,0 0 0,0 1 0,0-1 1,0 1-30,-1-1 45,0 1 0,0-1 1,0 1-1,1-1 1,-1 1-1,-1-1 1,1 1-1,0-1 0,0 1 1,0-1-1,-1 1 1,1-1-1,-1 0 0,1 1 1,-1-1-1,0 0 1,1 1-1,-1-1 1,0 0-1,0 0 0,0 1 1,-1-1-46,-3 5 126,-1 0 1,1-1-1,-1 1 1,-1-1-1,1-1 1,-1 1-1,0-1 1,0-1-1,-4 3-126,-16 5 131,0-1-1,-1-1-130,1-1-18,6-4 278,14-4-750,13-3-2421,43-12-7173,-16 9 6734,0 2 1590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16128,'-4'-2'1511,"-1"-1"1662,6 5-769,7 14 673,18 84-54,11 85-3023,-24-112-256,-9-48-258,2 13-2115,-5-34 1888,0-1 1,0 0-1,0 0 1,1 0 0,-1 0-1,1 0 1,0 0-1,-1 0 1,3 1 740,-3-3-346,0 0 1,0 0-1,0-1 1,0 1 0,0-1-1,0 1 1,0 0-1,0-1 1,1 0-1,-1 1 1,0-1-1,0 0 1,1 0 0,-1 0-1,0 0 1,0 0-1,1 0 1,-1 0-1,1 0 346,2 0-391,19 0-899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72 13440,'0'-4'1118,"0"0"0,0 1 0,-1-1 0,1 0 0,-1 0 0,0 0 0,0 1 1,0-1-1,0 0 0,-1 1 0,0-1 0,1 1 0,-2 0-1118,2 1 336,0 0 0,0 1-1,-1 0 1,1-1 0,-1 1-1,1 0 1,-1 0 0,1-1-1,-1 1 1,0 1 0,-1-2-336,1 1-52,-1 0 0,0 1 1,1-1-1,-1 1 0,1-1 1,-1 1-1,0 0 0,1 0 1,-1 0-1,-1 0 52,-5 2 8,1-1-1,-1 2 1,1-1 0,0 1-1,-1 0 1,1 0 0,0 1-1,1 0 1,-1 1 0,1 0-1,0 0 1,0 0 0,0 1-1,1 0 1,0 1 0,-4 4-8,9-9-6,0-1 1,0 0-1,0 0 1,0 1-1,1-1 1,-1 1-1,0-1 1,1 1 0,-1-1-1,1 1 1,0-1-1,-1 1 1,1-1-1,0 1 1,0 0-1,0-1 1,0 1-1,0-1 1,1 1-1,-1-1 1,0 1-1,1-1 1,-1 1 0,1-1-1,0 2 6,0-2-6,0 1 0,0-1 0,1 0 0,-1 0 1,0 1-1,1-1 0,-1 0 0,1 0 0,-1-1 0,1 1 0,0 0 0,-1 0 0,1-1 0,0 1 0,-1-1 1,1 0-1,0 1 0,0-1 0,-1 0 0,1 0 0,0 0 0,0 0 6,10-1-33,-1-1 1,1 0-1,-1-1 0,0 0 0,0-1 1,0 0-1,0 0 0,-1-1 1,3-2 32,5-2-53,1 1 0,6-2 53,-21 9 0,-1 0-1,1 1 0,0-1 1,-1 1-1,1 0 1,-1 0-1,1 0 1,0 0-1,-1 0 1,1 1-1,0 0 1,-1 0-1,1 0 1,-1 0-1,1 0 1,-1 1-1,3 1 1,4 3-1059,0 1 0,0 0-1,0 1 1,4 6 1059,-2-4-2074,0 0 1786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23 15104,'-19'-18'5631,"19"13"-4383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8.0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50 7808,'0'-5'1342,"0"1"0,1 0 0,0 0 0,0-4-1342,1-1 4322,-1 4-2635,-1 5-1542,0-1 0,0 1 0,0 0 0,0-1 1,0 1-1,0-1 0,0 1 0,0 0 1,0-1-1,0 1 0,0-1 0,0 1 0,0 0 1,0-1-1,0 1 0,1 0 0,-1-1 1,0 1-1,0 0 0,0-1 0,1 1 0,-1 0 1,0-1-1,1 1 0,-1 0 0,0 0 0,0-1 1,1 1-1,-1 0 0,0 0 0,1-1 1,-1 1-1,1 0 0,-1 0-145,1 1 56,-1-1 0,1 1-1,-1-1 1,1 1 0,-1 0 0,0-1 0,1 1-1,-1 0 1,1-1 0,-1 1 0,0 0-1,0 0 1,1-1 0,-1 1-56,0 0 83,3 10 76,0 1 0,0 0 0,-1-1 0,-1 4-159,3 10 63,14 76-261,-16-74-612,-2-26 451,0 1 0,0 0 0,0 0-1,0-1 1,0 1 0,-1 0 0,1 0 0,-1-1 0,1 1 0,-1 0-1,0-1 1,0 2 359,1-3-284,-1 1 0,1-1-1,-1 1 1,1-1 0,-1 0 0,0 1-1,1-1 1,-1 0 0,1 1-1,-1-1 1,0 0 0,1 0 0,-1 0-1,0 1 1,1-1 0,-1 0-1,1 0 1,-1 0 0,0 0-1,1 0 1,-1 0 0,0 0 0,1-1-1,-1 1 1,0 0 0,1 0-1,-1 0 1,0-1 0,1 1 0,-1 0-1,1-1 1,-1 1 0,1 0-1,-1-1 1,0 1 284,-1-2-638,-1 0-1,0-1 1,0 1-1,1-1 1,-1 1-1,1-1 639,-11-14-1114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6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13056,'-4'-1'1594,"3"1"-1297,0 0-1,0 0 1,0 0-1,0 0 1,0-1-1,0 1 1,0 0-1,1 0 1,-1-1-1,0 1 1,0 0-1,0-1 1,1 1 0,-1-1-1,0 0-296,0 1 1861,1 0 150,1 2-1556,-1 1 0,1 0 1,0-1-1,0 1 0,0-1 0,0 1 0,0-1 0,1 3-455,4 7 343,4 17-5,-2 1 0,1 14-338,9 29 113,-11-48-118,1 1-1,2-2 1,0 1 0,10 14 5,-14-28-24,-4-8 18,-1 0 1,1 0-1,0 0 0,-1 0 0,1 0 1,1-1-1,-1 1 0,1 0 6,-3-3 0,1 1 0,0-1 1,0 1-1,-1-1 0,1 0 0,0 0 0,0 1 0,-1-1 0,1 0 1,0 0-1,0 0 0,0 0 0,-1 0 0,1 0 0,0 0 1,0 0-1,0 0 0,-1-1 0,1 1 0,0 0 0,0 0 1,-1-1-1,1 1 0,0 0 0,0-1 0,-1 1 0,1-1 1,0 1-1,-1-1 0,1 1 0,-1-1 0,1 1 0,-1-1 0,1 0 1,-1 1-1,1-1 0,39-42 10,22-33-10,-33 39-107,2 1 1,1 1-1,3 1 107,-33 31-267,1 1 0,0 0-1,0 0 1,0 0 0,0 0-1,0 0 1,2 0 267,-5 2-238,1 0 1,0 0-1,-1 0 1,1-1-1,-1 1 1,1 0-1,0 0 1,-1 0-1,1 0 1,0 0-1,-1 0 1,1 0-1,0 1 1,-1-1-1,1 0 1,0 0-1,0 0 238,-1 1-387,1-1-1,-1 1 1,1-1-1,-1 1 1,1-1 0,-1 1-1,1-1 1,-1 1-1,1 0 1,-1-1-1,0 1 1,1 0-1,-1-1 1,0 1-1,0 0 1,0-1 0,1 1-1,-1 0 1,0-1-1,0 1 388,1 17-3525,-1 6 1680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16 13312,'-17'-12'4287,"17"12"-4166,-1-1-1,1 1 0,-1 0 0,1 0 0,0-1 0,-1 1 0,1 0 0,-1 0 0,1-1 0,-1 1 0,1 0 1,-1 0-1,1 0 0,-1 0 0,1 0 0,-1 0 0,1 0 0,-1 0 0,1 0 0,-1 0-120,1 0 92,0 0 0,-1 0-1,1 0 1,0 0-1,0 1 1,0-1-1,-1 0 1,1 0 0,0 0-1,0 1 1,0-1-1,0 0 1,0 0 0,-1 1-1,1-1 1,0 0-1,0 0 1,0 1-1,0-1 1,0 0 0,0 1-1,0-1 1,0 0-1,0 0 1,0 1 0,0-1-92,0 2 353,0-1 1,1 1 0,-1-1 0,0 1 0,1 0 0,-1-1-1,1 1 1,-1-1 0,1 1 0,0-1 0,0 1 0,0 0-354,10 11 525,1 0 1,1-1-1,0 0 1,7 5-526,60 39 124,-74-52-84,3 2-397,-1-1-1,1-1 1,0 1-1,1-1 358,-5-2-841,1 0-1,0-1 0,0 1 0,0-1 0,0 0 0,-1-1 1,3 0 841,17 1-1995,3 1 944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218 276 16384,'-8'-6'1974,"6"5"-1464,0-1 0,1 1 0,-1 0 0,-1 0 0,1 0 0,0 0 0,0 1 0,0-1-1,0 0 1,-1 1 0,1-1-510,-20-4 2446,1-1-1,-3-2-2445,15 4 67,0-1 1,1 1-1,-1-1 1,1-1 0,1 0-1,-1 0 1,1-1-1,0 1 1,0-1-1,1-1 1,-4-5-68,7 9-9,0 0 0,1 0 1,0-1-1,-1 1 1,1-1-1,1 1 0,-1-1 1,1 1-1,0-1 0,0 0 1,0 0-1,1 0 0,-1 0 1,1 1-1,0-1 0,1 0 1,-1 0-1,1 0 0,0 0 1,0 1-1,0-1 0,1 0 1,1-3 8,-1 5-69,1-1 0,-1 1 0,0 0 0,1 0 0,-1 0 0,1 0 0,0 1 0,0-1 0,0 1 0,1 0 0,-1 0 0,0 0 0,1 0 0,-1 1-1,1-1 1,0 1 0,-1 0 0,4-1 69,-4 1-76,0 0 0,1 1 0,-1-1 0,0 1-1,1 0 1,-1 0 0,1 0 0,-1 0 0,0 1-1,1-1 1,-1 1 0,0 0 0,1 0 0,-1 0-1,0 0 1,0 1 0,0-1 0,0 1 0,0 0-1,0 0 1,0 0 76,-2-1 11,-1-1-1,1 1 1,0-1-1,-1 1 0,1 0 1,0-1-1,-1 1 1,1 0-1,-1 0 1,1 0-1,-1-1 1,0 1-1,1 0 1,-1 0-1,0 0 0,0 0 1,1 0-1,-1 0 1,0 0-1,0-1 1,0 1-1,0 0 1,0 0-1,0 0 1,0 0-1,-1 0 0,1 0 1,0 0-1,0 0 1,-1-1-1,1 1 1,-1 0-1,1 0 1,0 0-1,-1 0 1,0-1-1,1 1-10,-3 3-34,0-1-1,-1 0 1,1 0 0,0-1 0,-1 1 0,-3 1 34,7-4-54,0 0 0,0 0 0,0 0 0,0 0 0,0 0 0,0 0 0,-1 0 0,1 0 0,0 0 0,0 0 0,0 0 0,0 0 0,0 0 0,0 0 0,0 0 0,0 0 0,0 0 0,-1 0 0,1 0 0,0 0 0,0 1 0,0-1 0,0 0 0,0 0 0,0 0 0,0 0 0,0 0 0,0 0 0,0 0 0,0 0 0,0 0 0,0 0 0,0 0 0,-1 1 0,1-1 0,0 0 0,0 0 0,0 0 0,0 0 0,0 0 0,0 0 0,0 0 0,0 0 0,0 0 0,0 1 0,0-1 0,0 0 0,0 0 0,0 0 0,0 0 0,1 0 0,-1 0 0,0 0 0,0 0 0,0 0 0,0 1 0,0-1 0,0 0 54,7 0-2640,-2 0 1548,12 0 94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34 11776,'-26'-31'7631,"26"31"-7447,0 0 0,0 0 0,0-1 0,0 1 0,0 0-1,0 0 1,-1 0 0,1 0 0,0 0 0,0 0 0,0-1-1,0 1 1,0 0 0,-1 0 0,1 0 0,0 0 0,0 0 0,0 0-1,0 0 1,-1 0 0,1 0 0,0 0 0,0 0 0,0 0-1,-1 0 1,1 0 0,0 0 0,0 0 0,0 0 0,0 0-1,-1 0 1,1 0-184,-6 5 1786,0 5-1156,0 1-327,1 0-1,1 0 1,0 0 0,-1 6-303,4-13 13,0 1 0,0-1 0,1 0 0,-1 1 1,1-1-1,1 1 0,-1-1 0,0 1 0,1-1 0,0 1 0,0-1 0,1 0 0,0 2-13,-2-4 0,1-1-1,-1 0 1,1 0-1,0 1 0,-1-1 1,1 0-1,0 0 1,0 0-1,0 0 1,0 0-1,0 0 1,0 0-1,0 0 1,0-1-1,0 1 1,0 0-1,0 0 1,1-1-1,-1 1 1,0-1-1,1 1 1,0-1 8,0 0 1,1 1-1,-1-1 1,0 0-1,0-1 0,1 1 1,-1 0-1,0 0 0,0-1 1,0 0-1,1 1 1,-1-1-9,7-3 18,-1 0 0,0 0 0,-1-1 0,1 0-1,-1 0 1,1-1-18,4-5 13,1-1 0,5-8-13,21-20 12,-38 39-2,-1 1 0,1-1 0,-1 1 0,1-1 0,0 1 0,-1-1 0,1 1 0,0 0 0,-1-1 0,1 1 0,0 0 0,0 0 0,-1-1 0,1 1 0,0 0 0,0 0-10,-1 0 7,0 0 0,1 0-1,-1 0 1,0 0 0,1 1 0,-1-1-1,0 0 1,0 0 0,1 0 0,-1 0-1,0 1 1,0-1 0,0 0 0,1 0 0,-1 0-1,0 1 1,0-1 0,0 0 0,0 0-1,1 1 1,-1-1 0,0 0 0,0 1-1,0-1 1,0 0 0,0 0 0,0 1-7,1 3 32,-1 0 1,0 0 0,0 0 0,0 0-1,0 3-32,-1 4-122,1 0 60,-1-7 49,1 1 1,0 0-1,1 0 0,-1 0 1,1-1-1,0 1 13,-1-4 0,0 0 0,1 0 0,-1 0 0,0 0 0,1 0 0,-1 0 0,1 0 0,0 0 0,-1-1 0,1 1 0,-1 0 0,1 0 0,0-1 0,0 1 0,0 0 0,-1-1 0,1 1-1,0-1 1,0 1 0,0-1 0,0 1 0,0-1 0,0 0 0,0 1 0,0-1 0,0 0 0,0 0 0,0 0 0,0 0 0,6 0-12,0 0 1,0-1-1,0 0 1,-1-1-1,1 0 0,0 0 1,-1 0-1,1-1 1,-1 0-1,0 0 0,3-2 12,-2 1 11,4-2 13,0-1 0,-1 0 0,7-6-24,-9 6 5,0 1 0,1 0 0,-1 1-1,1 0 1,0 0 0,3 0-5,-11 4-5,0 1 1,-1 0-1,1-1 0,0 1 1,0 0-1,0 0 0,-1 0 1,1 0-1,0 0 0,0 0 1,0 0-1,0 0 0,-1 0 1,1 0-1,0 0 0,0 0 1,0 1-1,-1-1 0,1 0 1,0 1-1,0-1 0,-1 0 1,1 1-1,0-1 0,-1 1 0,1-1 1,0 1-1,-1-1 0,1 1 1,-1 0-1,1-1 0,-1 1 1,1 0-1,-1-1 0,1 1 1,-1 0-1,0 0 0,1 0 5,1 4-25,-1 1-1,1-1 0,-1 1 0,0-1 0,0 5 26,1 5 8,-1-8 101,1 0 0,0 0-1,1 0 1,-1 0-1,1 0 1,3 4-109,-5-9-122,1 0 1,-1-1-1,0 1 1,1 0-1,-1 0 1,1-1-1,-1 1 0,1-1 1,0 0-1,-1 1 1,1-1-1,0 0 1,0 0-1,0 0 1,0 0-1,0-1 1,0 1-1,0 0 1,1-1-1,-1 0 1,0 1-1,0-1 1,1 0 121,35-4-7562,-13 1 4665,6 0 1511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8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23 12928,'-8'-7'2037,"0"-1"79,-2 2 2152,1 4 2251,-4 6-5520,10-3-422,-5 2-399,0-1 0,1 1-1,0 0 1,0 1-1,0 0 1,0 0 0,0 1-1,1-1 1,0 1-1,-1 1-177,6-4 6,-1-1 0,0 1-1,0 0 1,1 0-1,-1 0 1,1 0-1,0 0 1,-1 0 0,1 0-1,0 1 1,0-1-1,0 0 1,1 1 0,-1-1-1,1 1 1,-1-1-1,1 1 1,0-1 0,0 1-1,0-1 1,0 2-6,0-2 0,1-1 1,-1 1 0,0-1-1,1 1 1,0-1 0,-1 0-1,1 1 1,0-1 0,0 0-1,-1 1 1,1-1-1,0 0 1,1 0 0,-1 0-1,0 0 1,0 0 0,0 0-1,0 0 1,1 0 0,-1 0-1,0-1 1,1 1 0,-1-1-1,1 1 1,-1-1 0,1 1-1,-1-1 1,1 0-1,-1 1 1,1-1 0,-1 0-1,1 0 1,1-1-1,1 1-305,1 0 0,-1 0 1,1-1-1,-1 0 0,1 0 0,-1 0 0,0 0 1,0-1-1,1 1 0,-1-1 0,0 0 1,-1-1-1,1 1 0,0-1 0,1-1 305,-2 2-348,0-1 1,-1 0-1,0 0 0,1 1 0,-1-1 1,0-1-1,0 1 0,-1 0 0,1 0 1,-1-1-1,1 1 0,-1-1 0,0 1 0,-1-1 1,1 0-1,-1 1 0,1-1 0,-1-3 348,1-7-2389,7 3 1146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37 13952,'-16'-23'6700,"10"14"-5161,5 8-1330,1 1-1,0 0 1,0-1-1,-1 1 0,1 0 1,0 0-1,-1-1 1,1 1-1,-1 0 1,1 0-1,0 0 0,-1-1 1,1 1-1,0 0 1,-1 0-1,1 0 1,-1 0-1,1 0 1,-1 0-1,1 0-208,-10 3 1714,9 1-1702,1 1 0,-1-1-1,1 1 1,0 0 0,1-1 0,-1 1 0,1-1 0,0 1 0,0-1-1,0 1 1,0-1 0,1 0 0,0 1 0,1 1-12,6 12-89,2-1 1,8 13 88,-6-12-96,-1 0-4,-7-12 136,0 2-1,0-1 1,-1 1 0,0 0-36,-3-6 218,-16-11 486,12 6-680,1 0-1,0 0 0,0 0 0,0 0 0,0 0 0,1-1 1,-1 1-1,1-1 0,0 1 0,0-1 0,0 1 0,0-1 1,1 0-1,-1 1 0,1-1 0,0 0 0,0 1 0,1-1 1,-1 0-1,1 1 0,-1-1 0,1 0 0,0 1 0,0-1 1,1 1-1,-1 0 0,1-1 0,0 1 0,0 0 0,0 0 1,0 0-1,1 0-23,5-6-394,1 0 0,1 1 0,-1 0 0,1 0 0,1 2 0,-1-1 0,1 1 0,3-1 394,-7 4-653,0-1 1,0 1-1,1 0 1,0 0-1,-1 1 1,1 0-1,0 1 0,0 0 1,0 0-1,0 0 1,0 1-1,0 1 1,0-1-1,1 1 653,-2 1-289,0 0 1,0 1-1,0 0 0,2 1 289,-9-3-7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8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131 243 14080,'-4'1'1653,"-1"1"1,1-1 0,0 0 0,-1 0-1,1-1 1,-1 1 0,1-1 0,-3 0-1654,5 0 264,-1 0 1,0-1-1,0 1 1,1-1-1,-1 0 1,1 0-1,-1 0 1,0 0-1,1 0 1,0 0-1,-1-1 0,1 1 1,0-1-1,-2-1-264,-1-1 23,1-1 0,-1 1 0,1-1 0,1 1 0,-1-1 0,1 0 0,-1-1 0,2 1 0,-1 0 0,0-1 0,1 0 0,0 1 0,0-1 0,1 0 0,0 0 0,-1-4-23,2 2-133,1-1-1,-1 1 1,1-1-1,1 1 1,0 0-1,0-1 1,0 1-1,1 0 1,1 0-1,1-4 134,-3 8-141,0 1-1,1-1 1,-1 1-1,1 0 0,-1-1 1,1 1-1,0 0 1,0 1-1,1-1 0,1-1 142,-3 3-103,1-1-1,-1 1 0,1 0 1,-1 0-1,1 0 0,0 0 0,-1 1 1,1-1-1,0 1 0,0-1 0,-1 1 1,1 0-1,0 0 0,0 0 1,-1 1-1,3 0 104,-4-1-10,0 0 1,-1 0-1,1 0 1,0 0 0,0 0-1,-1 0 1,1 0-1,0 1 1,-1-1-1,1 0 1,0 0-1,-1 1 1,1-1 0,0 1-1,-1-1 1,1 0-1,-1 1 1,1-1-1,0 1 1,-1 0-1,0-1 1,1 1-1,-1-1 1,1 1 0,-1 0-1,0-1 1,1 1-1,-1 0 1,0-1-1,0 1 1,1 0-1,-1-1 1,0 1 0,0 0-1,0 0 1,0-1-1,0 1 1,0 0-1,0 0 1,0-1-1,0 1 1,-1 0-1,1 0 1,0-1 0,0 1-1,-1 0 1,1-1-1,0 1 1,-1 0-1,1-1 1,0 1-1,-1-1 1,0 1 9,-1 3 69,-1-1 1,1 1-1,-1-1 0,0 0 0,0 0 1,0 0-1,-1 0 0,0 0-69,0 0-220,0-1-1,1 0 1,-1-1 0,0 1-1,0-1 1,-4 2 220,-2-2-3612,-1 0-3533,9 0 3075,8 2 1868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 5248,'-11'-15'2016,"8"9"-1568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0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256 163 4992,'1'-2'44,"0"1"1,0-1-1,0 1 1,0-1-1,0 1 1,1 0-1,-1 0 1,1 0-1,-1 0 0,1 0 1,-1 0-1,1 0 1,0 0-45,18-15 1294,-18 14-660,-1 0 0,0 0-1,0 0 1,0 0 0,0 0 0,0 0 0,0 0 0,-1 0 0,1 0 0,-1-1-1,1 1 1,-1 0 0,0 0 0,0-1 0,0 1 0,0 0 0,0 0 0,-1-1-1,1 1 1,-1-2-634,-1-2 993,0 0 0,0 0 0,0 0-1,-1 1 1,0-1 0,-3-4-993,4 7 205,1 0 0,-1 1 0,0-1 0,0 1 0,-1-1 0,1 1 0,0 0 0,-1 0 0,1 0 0,-1 0 0,0 0 0,0 1 0,0-1 0,1 1 0,-1 0 0,0 0 0,-1 0 0,1 0-205,1 0 12,1 1-1,-1 0 0,1 0 0,-1 0 0,1 0 0,-1 0 0,1 0 1,-1 0-1,0 0 0,1 1 0,-1-1 0,1 0 0,0 1 1,-1-1-1,1 1 0,-1 0 0,1-1 0,0 1 0,-1 0 0,1 0 1,0 0-1,0 0 0,-1 1-11,-3 1 21,-15 11 112,1 1-1,0 1 1,2 0 0,0 2 0,0 0-1,2 0 1,0 1 0,-3 8-133,12-17 22,1 0 0,0 0 0,1 1 1,0-1-1,0 1 0,1 0 0,0 1 0,0 7-22,2-11-15,1 0 0,0 1 1,0-1-1,1 0 0,0 1 0,0-1 0,1 0 0,0 0 1,0 0-1,1 0 0,0-1 0,3 6 15,-4-9-55,0-1-1,0 0 1,0 0-1,1 0 1,-1 0-1,1 0 1,-1-1 0,1 1-1,0-1 1,0 1-1,0-1 1,0 0-1,1 0 1,0 0 55,1 0-61,1 0 1,-1 0-1,1-1 0,0 1 1,-1-1-1,1 0 0,0-1 1,5 0 60,4 0-55,1-2 0,0 0 1,-1-1-1,0 0 0,1-1 1,4-3 54,-13 5-1,2-1-21,0 0 0,-1 0 0,0 0-1,0-1 1,6-5 22,-13 9 1,1-1 0,-1 0 0,0 0 1,0 0-1,0 1 0,0-1 0,0 0 0,0-1 0,0 1 0,-1 0 0,1 0 1,0 0-1,0 0 0,-1-1 0,1 1 0,-1 0 0,1-1 0,-1 1 0,0 0 0,0-1 1,1 1-1,-1 0 0,0-1 0,0 1 0,0-1 0,0 1 0,0 0 0,-1-1 0,1 1 1,0-1-1,-1 1 0,1 0 0,-1 0 0,1-1 0,-1 1 0,0 0 0,0 0 0,0-1-1,-1-1 15,0 0 0,0 1 0,-1-1 0,1 1 1,-1 0-1,0 0 0,0 0 0,1 0 0,-1 0 0,-1 1 0,1-1 0,0 1 0,0 0 0,0 0 0,-1 0 0,1 0 0,0 0 0,-1 1 0,1 0 0,-1-1-15,-13 1 59,0-1 0,1 2 0,-13 2-59,19-2 18,-12 1 7,10-2-27,0 1 0,0 1 0,0 0-1,-3 1 3,61-7-1898,-18-5-1081,-22 7 1049,-1 0-1,0 1 1,1-1 0,-1 1 0,1 0 0,0 1-1,-1-1 1,2 1 1930,19 6-5861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1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49 348 12160,'0'2'11660,"1"4"-8140,7 1-3336,-5-5-77,0 0-1,0 0 0,1-1 0,-1 0 0,1 1 0,-1-1 0,1 0 0,-1-1 0,1 1 0,0-1 0,-1 1 0,1-1 0,0 0 0,-1-1 0,1 1 0,0-1 0,-1 1 0,3-2-106,9-2 174,-1-1-1,0 0 1,12-7-174,-16 7 242,3 0-137,-1-2 0,1 0-1,-1 0 1,0-1 0,-1-1-1,0 0 1,0 0-105,-7 5 12,-1 0 0,1-1 0,0 1 0,-1-1 0,0 1 0,0-1 0,-1 0 0,1 0 0,-1 0 0,0 0 0,0-1 0,-1 1 0,1 0 0,-1-1 0,-1 0-1,1 1 1,-1-1 0,0 1 0,0-1-12,-1-3 5,0 0-1,0 1 0,-1-1 1,0 1-1,-1-1 0,0 1 0,0 0 1,-1 0-1,0 0 0,-1 0 1,1 1-1,-1 0 0,-1 0 1,-1-2-5,2 4-7,0 0 1,0 0-1,-1 0 1,1 1 0,-1-1-1,-1 1 1,1 1 0,0-1-1,-1 1 1,0 0 0,1 1-1,-1 0 1,0 0-1,0 0 1,-1 1 0,1 0-1,-3 0 7,-1 1-10,0 0-1,0 1 0,0 1 1,0 0-1,0 0 0,0 1 1,0 0-1,1 1 0,0 0 1,-1 1-1,1 0 0,1 0 1,-4 4 10,11-8-6,0 0 0,0 1 0,0-1 0,1 1-1,-1 0 1,1-1 0,-1 1 0,1 0 0,-1 0 0,1 0 0,0 0 0,0 0 0,-1 2 6,2-3-1,0 0-1,0 0 1,0 0 0,0 0-1,0 0 1,0 0-1,1 0 1,-1 0 0,0 0-1,0 0 1,1 0 0,-1 0-1,1 0 1,-1 0-1,1-1 1,-1 1 0,1 0-1,-1 0 1,1 0 0,0-1-1,0 1 1,-1 0-1,1-1 1,0 1 0,0 0-1,0-1 1,-1 1 0,1-1-1,0 0 1,0 1-1,0-1 1,1 1 1,4 1 5,1 1 0,-1-1 1,1 0-1,0 0 0,0-1 0,0 1 1,0-2-1,0 1 0,0-1 0,3 0-5,13-2 67,-1-1 0,14-3-67,-4 0 49,5 1 0,0 0-3996,-1-3-4907,-16 3 7355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8.3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67 8704,'0'-5'531,"-1"0"134,1 0-1,1-1 1,-1 1-1,1 0 0,0-1 1,1-2-665,-2 6 213,1 1 0,-1 0 0,1 0 0,-1 0 0,1 0 0,0-1 0,0 1-1,-1 0 1,1 0 0,0 0 0,0 0 0,0 1 0,0-1 0,0 0 0,0 0 0,0 1 0,0-1 0,1 0 0,-1 1 0,0-1 0,0 1 0,0 0 0,1-1-1,-1 1 1,0 0 0,1 0 0,-1-1 0,0 1 0,1 0 0,-1 1-213,18 0 398,-1 1-1,0 1 1,0 1 0,0 0-1,4 3-397,0-1 220,-18-5-179,7 2 103,0 0 0,0 1 1,0 0-1,0 0 0,-1 1 1,7 5-145,-17-10 37,1 0 0,-1 0 0,0 1 0,1-1 0,-1 0 0,0 1 1,1-1-1,-1 0 0,0 1 0,1-1 0,-1 0 0,0 1 0,0-1 0,1 1 1,-1-1-1,0 1 0,0-1 0,0 0 0,0 1 0,0-1 0,0 1 1,0-1-1,1 1 0,-1-1 0,0 0 0,-1 0 0,1 1 0,0-1 0,0 1 1,0-1-1,0 1 0,0-1-37,-1 1 60,1 0 0,-1 0 0,1 0 0,-1-1 1,0 1-1,0 0 0,1 0 0,-1-1 0,0 1 0,0 0 1,0-1-1,0 1 0,1-1 0,-1 1 0,-1-1-60,-12 5 267,0-1-1,-1 0 1,-9 1-267,2-1 70,13-2-75,6-2-21,0 1 0,1-1-1,-1 1 1,1 0 0,-1-1 0,1 1 0,1 0-1,-2 1 1,1-1 0,-1 1 26,2-2-60,1 0 0,0 1-1,0-1 1,0 0 0,-1 0 0,1 0 0,0 1 0,0-1 0,0 0-1,0 0 1,0 0 0,0 1 0,-1-1 0,1 0 0,0 0-1,0 1 1,0-1 0,0 0 0,0 0 0,0 1 0,0-1 0,0 0-1,0 0 1,0 1 0,0-1 0,0 0 0,0 0 0,0 1 0,0-1-1,1 0 1,-1 0 0,0 1 0,0-1 0,0 0 0,0 0-1,0 0 1,0 1 0,1-1 0,-1 0 0,0 0 0,0 0 0,0 0-1,1 1 1,-1-1 0,0 0 0,0 0 0,0 0 0,1 0 0,-1 0-1,0 0 1,0 0 0,1 1 0,-1-1 0,0 0 0,1 0 60,14 5-4276,3-2 20,0-2 0,3 1 4256,17-2-1610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7808,'0'-17'790,"0"-25"7123,0 15-215,0 24-5027,0 9-1552,0 43-767,0 115-117,-1-116-476,4 127-1165,1-134-7256,6 31 8662,-2-40-6741,-7-23 5477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18 169 10880,'-16'2'3509,"16"-2"-3317,1 0 0,-1 0-1,0 0 1,0 0 0,0 0 0,0-1 0,0 1-1,0 0 1,1 0 0,-1 0 0,0 0 0,0 0-1,0-1 1,0 1 0,0 0 0,0 0 0,0 0-1,0 0 1,0-1 0,0 1 0,0 0 0,0 0-1,0 0 1,0-1 0,0 1 0,0 0 0,0 0-1,0 0 1,0 0 0,0-1 0,0 1 0,0 0-1,0 0 1,0 0 0,0 0 0,-1-1 0,1 1-1,0 0 1,0 0 0,0 0 0,0 0 0,0 0-1,0 0 1,-1 0 0,1-1 0,0 1 0,0 0-1,0 0 1,0 0 0,0 0 0,-1 0 0,1 0-1,0 0 1,0 0 0,0 0 0,-1 0-192,82-28 3556,-28 11-3422,90-36-1676,-52 16-4979,-64 22 4691,-10 2 886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32 16256,'-24'-11'6047,"33"11"-4703,-18-3 288,9 3-288,9 0-800,-2 0-160,14-4-224,-6 1-128,18 0 0,-10 3-128,22 0 0,-9 0-2752,8 0-1280,-8 0 1984,1-7 1088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51 10624,'-10'-24'3509,"9"24"-3358,1-1 0,0 0-1,-1 0 1,1 0 0,0 1 0,-1-1 0,1 0-1,0 0 1,0 0 0,0 0 0,0 0 0,-1 0 0,1 0-1,1 1 1,-1-1 0,0 0 0,0 0 0,0-1-151,1-1 586,-1 3-474,0 0-1,0 0 0,0-1 1,0 1-1,0 0 0,0 0 1,0 0-1,0-1 1,0 1-1,0 0 0,0 0 1,0 0-1,0-1 1,0 1-1,0 0 0,0 0 1,0 0-1,0-1 1,1 1-1,-1 0 0,0 0 1,0 0-1,0-1 1,0 1-1,0 0 0,1 0 1,-1 0-1,0 0 1,0 0-1,0 0 0,1-1 1,-1 1-1,0 0 1,0 0-1,0 0 0,1 0 1,-1 0-1,0 0 0,0 0 1,0 0-1,1 0 1,-1 0-1,0 0 0,0 0 1,0 0-1,1 0 1,-1 0-1,0 0 0,0 0 1,1 0-1,-1 0 1,0 1-1,0-1-111,9 6 1925,-7-3-1792,0 1 0,-1-1 0,0 1 0,0-1 0,0 1 0,0 0 0,0-1 0,-1 1 0,1 1-133,0 34 529,-1-37-505,0 9 13,0 1 1,1-1 0,0 0 0,1 0 0,0 0 0,1 0 0,0 0-1,1 0 1,0 0 0,4 7-38,-7-17 2,-1 0-1,1 0 1,0-1-1,-1 1 1,1 0-1,0 0 1,-1-1-1,1 1 1,0 0-1,0-1 1,0 1-1,0-1 1,-1 1-1,1-1 1,0 1-1,0-1 1,0 0-1,0 0 1,0 1-1,0-1 1,0 0-1,0 0 1,0 0-1,0 0 1,0 0-1,0 0 1,0 0-1,0 0 1,0-1-1,0 1 1,0 0-1,0 0 1,0-1-1,0 1 1,0-1 0,0 1-1,0-1 1,0 0-3,4-2 11,-1 0-1,0 0 1,0 0-1,0-1 0,0 0 1,0 0-1,1-2-9,10-14 2,-2 0 1,8-17-3,-8 13 5,1 0 1,6-4-6,-20 28 4,0-1 0,1 0 0,-1 1 0,1-1 0,-1 0 0,1 1 0,-1-1 1,1 1-1,0-1 0,-1 1 0,1-1 0,0 1 0,-1 0 0,1-1 0,0 1 0,-1 0 0,1-1 0,0 1 1,0 0-5,-1 0 2,1 0 1,-1 0 0,1 1 0,-1-1 0,0 0 0,1 0-1,-1 0 1,1 1 0,-1-1 0,0 0 0,1 0 0,-1 1 0,0-1-1,1 0 1,-1 1 0,0-1 0,0 0 0,1 1 0,-1-1-1,0 0 1,0 1 0,0-1 0,1 1 0,-1-1-3,2 6 28,-1-1 1,1 1-1,-1 0 1,0 6-29,1-1 38,2 11 50,2 0 0,7 16-88,-13-37 2,0 0-1,1 0 0,-1 0 0,0 0 0,1 0 0,-1 0 0,1-1 0,0 1 0,-1 0 0,1 0 0,-1 0 0,1 0 0,0-1 0,0 1 0,0 0 0,-1-1 0,1 1 0,0-1 0,0 1 0,0-1 0,0 1 0,0-1 0,0 0 0,0 1 0,0-1 0,1 0-1,-1 0-2,0 0 0,1 0 1,-1 0-1,1 0 0,-1 0 0,0 0 0,1-1 0,-1 1 0,0 0 0,1-1 0,-1 0 1,0 1-1,0-1 0,0 0 0,1 1 0,-1-1 0,0 0 0,0 0 0,0 0 1,0 0-1,0 0 0,0 0 0,0-1 2,23-31-129,-20 27 104,23-40-182,-21 33 183,1 1-1,0 0 1,1 0 0,5-4 24,-13 16 1,0 0 1,0-1-1,0 1 1,0 0-1,1 0 0,-1 0 1,0-1-1,0 1 1,0 0-1,0 0 0,0 0 1,1 0-1,-1 0 1,0 0-1,0-1 1,0 1-1,1 0 0,-1 0 1,0 0-1,0 0 1,0 0-1,1 0 1,-1 0-1,0 0 0,0 0 1,0 0-1,1 0 1,-1 0-1,0 0 0,0 0 1,0 0-1,1 0 1,-1 0-1,0 0 1,0 0-1,1 0 0,-1 0 1,0 0-1,0 1 1,0-1-1,0 0 1,1 0-1,-1 0 0,0 0 1,0 0-1,0 0 1,0 1-1,0-1 1,1 0-1,-1 0 0,0 0 1,0 1-1,0-1 1,0 0-1,0 0 0,0 0-1,3 13 75,0 31 139,-3-26-57,2 0 0,2 14-157,-3-27-98,1 1 1,-1-1-1,1 1 1,0-1-1,0 0 1,1 0-1,0 0 1,-1 0-1,2-1 1,2 5 97,-5-8-331,0 0 1,0 0 0,0 0 0,0-1-1,0 1 1,0 0 0,0-1 0,0 1-1,0 0 1,0-1 0,0 1 0,0-1-1,0 0 1,0 1 0,1-1 0,-1 0-1,0 0 1,0 0 0,1 0 330,1 0-982,0 0-1,0-1 1,0 1 0,-1-1-1,1 0 1,0 0 0,-1 0 0,3-1 982,14-7-1648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51 15360,'-26'-37'9055,"24"35"-8814,1 1-1,-1 0 0,0 0 1,1-1-1,-1 1 0,0 0 0,0 1 1,0-1-1,0 0 0,0 0 1,0 1-1,0-1 0,0 1 1,0 0-1,0-1 0,0 1 1,0 0-1,0 0 0,-2 1-240,2-1 181,-2 0-162,1 1 0,0-1 1,-1 1-1,1 0 0,0 0 0,-1 0 1,1 1-1,0-1 0,0 1 1,0-1-1,0 1 0,0 0 0,1 0-19,-32 29-123,31-29 118,-11 13-28,1 1 0,1-1 0,1 2 0,0 0 0,-3 6 33,12-19 4,0 0-1,0 0 0,0 1 1,0-1-1,1 0 0,-1 1 1,1-1-1,0 1 1,0-1-1,1 1 0,-1 4-3,1-8 3,1 1 0,-1-1-1,0 0 1,0 1-1,0-1 1,1 0-1,-1 1 1,1-1 0,-1 0-1,1 0 1,-1 1-1,1-1 1,0 0 0,0 0-1,-1 0 1,1 0-1,0 0 1,0 0-1,0 0 1,0 0 0,0 0-1,0-1 1,1 1-1,-1 0 1,0-1-1,0 1 1,0-1 0,1 1-1,-1-1 1,0 1-1,1-1 1,-1 0 0,0 0-1,1 0 1,0 1-3,3-1 4,1 0 1,0 0 0,-1 0 0,1-1-1,0 0 1,-1 0 0,1 0-1,1-1-4,7-3 15,-1 0 0,1-1 0,-1-1 0,-1 0 0,8-6-15,19-11-277,-36 23 77,-1-1-1,0 1 1,1 0 0,-1 0 0,1 0 0,-1 0-1,1 1 1,-1-1 0,1 0 0,0 1 0,2 0 200,8 4-4213,2 9-3932,-7-4 1111,0-1 2554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24 7552,'0'-1'777,"9"-15"430,-3 10 1961,-6 6-2949,0-1 0,0 1 1,1 0-1,-1 0 0,0 0 1,0 0-1,0 0 0,0 0 0,0 0 1,1 0-1,-1 0 0,0 0 1,0 0-1,0 0 0,0 0 0,0 0 1,1 0-1,-1 0 0,0 1 1,0-1-1,0 0 0,0 0 0,0 0 1,0 0-1,1 0 0,-1 0 1,0 0-1,0 0 0,0 0 1,0 0-1,0 1 0,0-1 0,0 0 1,0 0-1,0 0 0,1 0 1,-1 0-1,0 0 0,0 1 0,0-1 1,0 0-1,0 0-219,-1 3 506,1 0 0,-1 1 0,1-1 0,-1 0 0,0 0 1,0 0-1,-1 0 0,1 0 0,-2 2-506,2-2 330,-20 35 1501,-5 11-1061,24-44-800,0 1 0,0-1 0,1 1 1,-1-1-1,1 1 0,0 0 1,1-1-1,-1 2 30,1-6-5,0 0 0,0 0 0,0 0 0,0-1 0,0 1-1,0 0 1,1 0 0,-1-1 0,0 1 0,0 0 0,0 0 0,1-1 0,-1 1 0,0 0 0,1-1 0,-1 1 0,1 0 0,-1-1 0,1 1 0,-1-1 0,1 1 0,0-1 0,-1 1 0,1-1 0,-1 1 0,1-1-1,0 1 1,-1-1 0,1 0 0,0 1 0,0-1 0,-1 0 0,1 0 0,0 0 0,0 0 0,-1 1 0,1-1 0,0 0 0,0 0 0,0 0 0,-1-1 0,1 1 0,0 0 0,0 0 0,0 0 5,4-2 0,0 1 1,1 0 0,-1-1-1,0 0 1,4-3-1,36-22 135,-36 20-91,1 1-1,-1 0 0,2 1 0,-1 0 1,5-1-44,-13 5 4,-1 1 1,0 0-1,1-1 1,-1 1 0,1 0-1,-1 0 1,1 0-1,-1 0 1,1 0-1,-1 0 1,0 0-1,1 1 1,-1-1-1,1 1 1,-1-1 0,0 1-1,1-1 1,-1 1-1,0-1 1,1 1-1,-1 0 1,0 0-1,0 0 1,0 0-1,0 0 1,0 0 0,0 0-1,0 0 1,0 1-5,3 4 2,0-1-1,-1 1 1,0 1 0,0-1 0,1 6-2,0-2 8,7 15-24,-1 0 0,-1 1 0,-2-1 0,0 2 0,-2-1 0,1 13 16,-4-15-58,-1 0-1,-2 0 1,0 0-1,-1 0 1,-5 16 58,5-28-14,-1 1 1,-1-1-1,0 0 0,-1 0 1,0 0-1,-1-1 0,0 0 1,-1 0-1,0 0 0,-1-1 0,-5 6 14,9-12 55,0 0-1,0-1 0,0 1 1,-1-1-1,0 0 0,1 0 1,-1-1-1,0 1 0,0-1 0,-1 0 1,1 0-1,0-1 0,0 0 1,-1 0-1,1 0 0,-1 0 1,1-1-1,-1 0 0,1 0 0,-1-1 1,1 1-1,-1-1 0,1-1 1,-1 1-1,1-1 0,0 1 1,0-1-1,-2-2-54,2 2-249,0-1 0,0 0 0,1 0 0,-1 0 0,1-1 0,0 0 1,-1 0-1,2 0 0,-1 0 0,1 0 0,-1-1 0,1 0 0,0 1 0,1-1 0,-1 0 0,1-1 0,0 1 1,0-2 248,1 4-171,-1-1 0,2 0 1,-1 0-1,0 0 0,1 0 1,0 0-1,-1 0 0,2 0 171,0-3-207,1-1-1,0 1 1,0 0 0,3-5 207,-5 12-3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142 294 16256,'-10'2'2591,"5"0"-491,-1-1 0,1 1 0,-1 0 0,-3 3-2100,8-5 80,1 0 0,-1 0 0,0 0-1,0 1 1,1-1 0,-1 0 0,0 0 0,1 0-1,-1 0 1,0 0 0,0-1 0,1 1 0,-1 0-1,0 0 1,1 0 0,-1-1 0,0 1 0,1 0-1,-1 0 1,0-1 0,1 1 0,-1-1 0,1 1-1,-1-1 1,1 1 0,-1-1 0,0 0-80,-15-18 122,6 5-134,2 0 0,0-1-1,0-1 1,2 1-1,0-1 1,1 0-1,0 0 1,1-1-1,-1-15 13,4 27-40,1-1 0,0 1-1,1-1 1,-1 1 0,1-1-1,0 1 1,0 0-1,1-1 1,0 1 0,0 0-1,2-5 41,-2 7-103,0 0 1,0 0-1,0 0 0,0 0 1,0 0-1,1 1 0,-1-1 0,1 1 1,0-1-1,-1 1 0,1 0 1,0 0-1,0 1 0,1-1 0,-1 0 1,0 1-1,1 0 0,0 0 103,-3 0-37,0 1 1,0 0-1,1 0 0,-1 0 1,0 0-1,1 0 0,-1 1 0,0-1 1,0 0-1,1 1 0,-1-1 0,0 0 1,0 1-1,0 0 0,0-1 1,0 1-1,0 0 0,0-1 0,0 1 1,0 0-1,0 0 0,0 0 0,0 0 1,0 0-1,-1 0 0,2 1 37,-1-1 38,0 1 0,-1-1 1,1 0-1,0 1 0,0-1 0,-1 1 0,1 0 0,-1-1 0,1 1 0,-1-1 0,0 1 1,0 0-1,0-1 0,1 1 0,-2 0 0,1-1 0,0 1 0,0 0 0,0-1 0,-1 1 0,0 1-37,0-3-384,0 1 1,0 0 0,0 0 0,0 0 0,0-1 0,0 1 0,0 0 0,0-1 0,-1 1 0,1-1 0,-1 0 382,2 1-240,3 5-395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73 437 12672,'-14'-2'5139,"10"2"-2018,9 3 2544,0-2-5600,1 1 0,-1-1 0,1 0 0,-1-1 0,1 1 1,0-1-1,-1 0 0,1 0 0,-1-1 0,1 0 0,-1 0 1,1 0-1,1-1-65,11-4 78,0 0 1,0-2-1,2-1-78,-11 4 55,1 0 1,-1 0-1,0-1 0,-1 0 1,1-1-1,-1 1 0,-1-2 1,5-4-56,-11 11 4,0 0 0,-1 0 0,1 1 1,-1-1-1,1 0 0,-1 0 0,1 1 0,-1-1 1,0 0-1,1 0 0,-1 0 0,0 0 1,0 0-1,0 1 0,1-1 0,-1 0 0,0 0 1,0 0-1,0 0 0,0 0 0,-1 0 0,1 0 1,0 0-1,0 1 0,-1-1 0,1 0 0,0 0 1,-1 0-1,1 0 0,-1 1 0,1-1 0,-1 0 1,1 0-1,-1 1 0,1-1 0,-1 0 0,0 1 1,1-1-1,-1 1 0,0-1 0,0 0-4,-6-4 29,1 1 0,-1-1 0,-1 1 0,-4-2-29,4 2 5,-40-19 95,-17-3-100,-5-3 92,66 27-69,-1 0-1,1 0 1,0-1-1,0 1 1,0-1-1,0 0 1,0 0-1,1 0 1,-1-1-1,1 1 1,-1-2-23,3 3 5,-1-1 1,1 1-1,0-1 1,0 0-1,0 1 1,0-1-1,0 0 1,0 0-1,1 0 1,-1 0-1,1 0 1,0 1-1,0-1 1,0 0-1,0 0 1,1 0-1,-1 0 1,1 0-1,0 0-5,0-4-10,1 1 0,1-1 0,-1 1 0,1-1 0,1 1 0,-1 0 0,1 0 0,0 1 0,0-1 0,0 1 0,1 0 0,0 0 0,0 0 0,0 0 0,1 1 0,2-2 10,-2 3-132,0 0-1,0 0 0,0 1 1,1 0-1,-1 0 1,0 0-1,1 1 1,-1 0-1,1 0 0,-1 1 1,1 0-1,0 0 1,-1 0-1,4 2 133,-1-1-755,1 1 0,-1 1 0,0-1-1,0 1 1,0 1 0,-1 0 0,1 0 0,-1 1 0,0 0-1,7 6 756,2 4-1280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76 13952,'-17'-28'5183,"14"16"-4031,-10-6 800,13 12 64,-3-1-480,-2 2-128</inkml:trace>
  <inkml:trace contextRef="#ctx0" brushRef="#br0" timeOffset="1">5 12 28191,'3'24'416,"6"12"-256,-2 11-64,2-4 0,-6-7-32,6 20-64,-2-10-128,5 2 0,-3-9-160,3-4-32,-4-6-1952,1-12-896,-2-2 1632,-3-18 832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65 14080,'0'0'98,"0"0"0,0 0 0,0 0 1,0 0-1,0 0 0,0 0 1,0 1-1,-1-1 0,1 0 0,0 0 1,0 0-1,0 0 0,0 0 1,0 0-1,0 0 0,0 1 0,0-1 1,0 0-1,0 0 0,0 0 1,0 0-1,0 0 0,0 0 0,0 1 1,0-1-1,0 0 0,0 0 1,0 0-1,0 0 0,0 0 0,0 0 1,0 1-1,0-1 0,0 0 1,0 0-1,0 0 0,0 0 0,0 0 1,0 0-1,1 0 0,-1 1 1,0-1-1,0 0 0,0 0 1,0 0-1,0 0 0,0 0 0,0 0 1,0 0-1,1 0 0,-1 0 1,0 0-1,0 0 0,0 0 0,0 0 1,0 0-1,0 0 0,1 0 1,-1 0-99,15 7 1833,-8-5-1537,-1 0-1,1 0 0,-1-1 0,1 0 1,2 0-296,21-4 434,1 0 1,0-2-1,-1-1 1,19-7-435,29-6-2277,-57 15-1182,1 1 1,11 0 3458,6 4-1984,-32 0 3995,1 0-1,-1-1 1,1 0-1,5-1-2010,-13 1 101,1 0 0,-1 0 0,0 0-1,1 0 1,-1 0 0,0 0 0,1 0 0,-1 0-1,0 0 1,0 0 0,1-1 0,-1 1-1,0 0 1,1 0 0,-1 0 0,0 0-1,0 0 1,1 0 0,-1-1 0,0 1 0,0 0-1,1 0 1,-1 0 0,0-1 0,0 1-1,0 0 1,0 0 0,1-1 0,-1 1-1,0 0 1,0-1 0,0 1 0,0 0 0,0 0-1,0-1 1,0 1 0,0 0 0,0-1-1,0 1 1,0 0 0,0 0 0,0-1-1,0 1 1,0 0 0,0-1 0,0 1 0,0 0-1,0-1 1,0 1 0,0 0 0,0 0-1,-1-1 1,1 1 0,0 0 0,0 0-1,0-1 1,0 1 0,-1 0-101,0-1 124,0-1-1,0 1 1,0 0 0,0 0-1,0 0 1,-1 0 0,1 0-1,0 0 1,-1 0 0,1 0-1,-1 1-123,-2-2 155,0 1-1,-1 1 0,1-1 0,0 1 0,-1-1 1,1 1-1,-1 0 0,1 1 0,0-1 0,-1 1 1,1 0-1,0 0 0,-1 0 0,1 1 0,-1 0-154,2-1 11,0 0 0,0 1 0,0-1-1,0 1 1,0 0 0,1 0 0,-1 0-1,0 0 1,1 0 0,-1 0 0,1 1-1,0 0 1,0-1 0,0 1 0,0 0-1,1 0 1,-1 0 0,1 0 0,-1 0-1,1 0-10,1-1-4,-1-1 0,1 1 0,0-1 0,0 0 0,0 1 0,0-1 0,0 1 0,0-1 0,0 0 0,0 1 0,0-1 0,1 1 0,-1-1 0,1 0-1,-1 1 1,1-1 0,-1 0 0,1 0 0,0 1 0,0-1 4,0 1-12,1 0 0,0-1 0,-1 1 0,1-1 0,0 0 0,0 1 0,0-1 0,0 0 0,0 0-1,0 0 1,0 0 0,0 0 12,6 1-60,-1-1-1,1 1 0,-1-1 1,1 0-1,0 0 0,0-1 1,1-1 60,16-1-406,1-1 0,-1-1-1,0-2 1,0 0 0,0-2 0,1-2 406,4-2-7168,11-6 7168,-24 8-1830,-1-10 886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8.6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18 12544,'-13'-12'4639,"10"10"-3583,-3-2 800,6 8 192,-3-4-768,-1 8-224</inkml:trace>
  <inkml:trace contextRef="#ctx0" brushRef="#br0" timeOffset="1">0 34 25151,'0'19'352,"0"3"-128,4 4-128,2 1-96,-1 1 32,2-3-32,-1-3-96,-2-6 64,-1-2-1088,3-2-544,0-7-2656,0-5-1151,4-3 2847,2-2 1440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38 129 13568,'-5'-19'1709,"-9"-27"3013,9 28-3615,-8-28 4576,32 107-2060,5 29-3623,-11-42 408,-3 1-714,-2 1-1,-1 0 1,-3 7 306,4 28-3923,-7-74 2795,1-6 75,-2 0 1,1 0-1,-1 0 0,1 0 1,-2 0-1,1 0 0,0 1 0,-1-1 1,0 0 1052,-5 0-1232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5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21 196 13952,'-21'-21'5183,"21"24"-4031,5-6 928,6 6 160,6-3-896,7-3-192,13-1-704,-2 1-224,-6 0-128,-6-1-352,6 1-96,6-5-2848,-2 8-1216,-5 8 2240,-4 5 1089</inkml:trace>
  <inkml:trace contextRef="#ctx0" brushRef="#br0" timeOffset="1">398 222 17023,'-3'7'6336,"3"11"-4928,-4 14 448,4-11-192,0 5-1024,0-9-288,4 12-224,-1-1-128,6-3 32,-1-3-1088,-1-11-480,2-4-2496,3-19-992,4-11 2625,-4-3 1247</inkml:trace>
  <inkml:trace contextRef="#ctx0" brushRef="#br0" timeOffset="2">427 15 15488,'-24'-15'5791,"19"15"-4511,-2 0 640,7 0 0,0 0-1024,4 8-320,-1-1-448,2-4-160,11 7 0,-4-2-4928,4 2-2143,4 5 3551,-4 10 1856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6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35 405 10880,'-1'0'511,"-1"0"1,0 0-1,0 0 1,1 0-1,-1 1 1,0-1-1,1 1 1,-1-1-1,0 1 1,1 0-1,-1-1 1,1 1-1,-1 0 1,1 0-1,-1 0 1,1 0-1,-1 0 1,1 1-1,0-1 1,0 0-1,0 1 1,-1-1-512,2 0 71,0-1 1,0 1 0,0-1-1,0 1 1,0-1-1,0 0 1,0 1 0,0-1-1,0 1 1,0-1 0,0 1-1,0-1 1,0 0-1,1 1 1,-1-1 0,0 1-1,0-1 1,0 1 0,1-1-1,-1 0 1,0 1-1,0-1 1,1 0 0,-1 1-1,0-1 1,1 0 0,-1 0-1,0 1 1,1-1 0,-1 0-1,0 0 1,1 1-1,-1-1 1,1 0 0,-1 0-1,0 0 1,1 0 0,-1 0-1,1 1 1,-1-1-1,1 0 1,-1 0-72,17 4 229,-4-4-133,0 0 0,-1-1 0,1 0 0,0-1 0,-1 0 0,1-1 0,-1 0 0,3-2-96,-5 1 55,0 1 1,0-1 0,-1-1-1,1 0 1,-1 0 0,0-1-1,3-2-55,-11 7 5,0 0 1,0 0-1,0 0 0,0 0 0,0 0 1,0-1-1,-1 1 0,1 0 0,0 0 1,0 0-1,-1-1 0,1 1 0,-1 0 1,1-1-1,-1 1 0,0-1 0,0 1 1,1 0-1,-1-1 0,0 1 0,0-1 0,0 1 1,0-1-1,-1 1 0,1 0 0,0-1 1,-1 1-1,1-1 0,-1 1 0,1 0 1,-1 0-1,1-1 0,-1 1 0,0 0 1,0 0-1,0-1-5,-2-3 6,-1 0-1,-1 1 1,1-1 0,-1 1 0,0 0 0,0 0 0,-4-2-6,-43-26 106,32 20 14,0 0 0,1-2 0,0 0 0,-1-2-120,19 15 6,0 0-1,0 0 1,0 0-1,0 0 1,0 0-1,0-1 0,1 1 1,-1 0-1,0 0 1,1 0-1,-1-1 1,1 1-1,-1 0 1,1-1-1,0 1 1,0 0-1,-1-1 1,1 1-1,0-1 1,0 1-1,0-1-5,1 0-1,-1 0 0,1 0 0,0 0 0,0 0 0,0 0 0,0 0 1,0 0-1,0 0 0,0 0 0,0 0 0,1 0 0,0 0 1,6-6-25,0 1-1,1 0 1,0 1 0,0 0 0,1-1 25,-5 4-4,15-9-706,1 1 0,0 1 0,8-2 710,67-21-11851,-71 25 7395,8-5 2392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6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15 15616,'-16'-12'5039,"16"11"-4926,0 1-1,-1 0 0,1 0 1,0 0-1,0-1 0,-1 1 1,1 0-1,0 0 0,-1 0 1,1 0-1,-1 0 1,1-1-1,0 1 0,-1 0 1,1 0-1,0 0 0,-1 0 1,1 0-1,0 0 0,-1 0 1,1 0-1,-1 1 0,1-1 1,0 0-1,-1 0 0,1 0 1,0 0-1,-1 0 0,1 1 1,0-1-1,-1 0 0,1 0 1,0 0-1,0 1 0,-1-1 1,1 0-1,0 0 1,0 1-1,-1-1 0,1 0 1,0 1-1,0-1 0,0 0 1,-1 1-1,1-1 0,0 0 1,0 1-113,-5 16 1632,5-16-1590,-6 30 574,2 1 1,2 0-1,0 12-616,7 97 87,0-90-920,5 20 833,-2-29-4161,2-3-5399,-6-26 6162,-1-5 1628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10 136 15488,'-9'-10'5791,"18"13"-4511,3-3 352,4 4-160,8-4-704,9-4-96,10-2-320,10-2-160,-10 1-96,-6 4-1152,3-2-384,5 2-5440,-9 3-2367,-13 3 4703</inkml:trace>
  <inkml:trace contextRef="#ctx0" brushRef="#br0" timeOffset="1">467 118 13056,'-11'-3'4831,"8"6"-3775,-6 5 1216,9 2 288,-5 8-736,2 7-256,3 0-704,0-4-224,3 12-384,2-5-160,4 2-64,-2-9-544,5-11-128,-3 1-1504,3-22-704,3-14 1504,-2 0 672</inkml:trace>
  <inkml:trace contextRef="#ctx0" brushRef="#br0" timeOffset="2">488 1 13184,'-16'10'4927,"16"1"-3839,0 4 384,4-12 0,4 1-864,8 3-160,5-4-4864,7-3-2143,8 3 3295,0 2 1600,1 5 1280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 17023,'-4'-1'840,"0"0"0,0 1 0,0 0-1,0 0 1,0 0 0,0 0-1,0 1 1,0-1 0,0 1-1,0 0 1,0 0 0,-1 1-840,0 0 288,0 1 0,0-1 0,0 1 0,0 0 0,1 0 1,0 0-1,-1 0 0,1 1 0,-1 1-288,3-2-12,-1-1 0,1 1 0,-1 0 0,1 0 0,0 0 0,0 1 0,0-1 0,0 0 0,1 1 0,-1-1 0,1 1 0,0-1 0,0 1 0,0 0 0,1 0 1,-1-1-1,1 1 0,0 0 0,0 0 0,0-1 0,1 1 0,-1 0 0,1 0 0,0-1 0,0 1 0,0 0 0,1 1 12,-1-3 2,1 0 1,-1 0-1,0-1 0,1 1 1,-1-1-1,1 1 1,-1-1-1,1 0 0,0 1 1,0-1-1,0 0 0,-1 0 1,1 0-1,0 0 1,0-1-1,0 1 0,0 0 1,0-1-1,1 0 1,-1 1-1,0-1 0,0 0 1,1 0-3,9 0 13,-1-1 1,0 1 0,0-2-1,0 0-13,-6 1 8,60-12 127,-15 1-2262,-18 7-3875,-14 5-1043,-10 3 5685</inkml:trace>
  <inkml:trace contextRef="#ctx0" brushRef="#br0" timeOffset="1">391 181 8320,'16'-7'3072,"-13"4"-2400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161 349 15104,'-19'10'8901,"18"-10"-7003,9 11 982,-6-10-2845,0 0-1,0 1 1,1-1-1,-1-1 0,0 1 1,1 0-1,-1 0 1,0-1-1,1 0 1,-1 1-1,1-1 1,-1 0-1,1 0 1,-1 0-1,0-1 1,1 1-1,-1 0 1,1-1-1,-1 0 1,0 1-1,1-1-34,4-3-31,0 1 0,-1-1 0,0 0 1,0 0-1,0 0 0,3-4 31,-7 6 3,0 1 1,0-1 0,0 0-1,-1 1 1,1-1 0,-1 0-1,1 0 1,-1 0-1,0 0 1,0-1 0,0 1-1,0 0 1,0 0 0,0-1-1,0 1 1,-1 0-1,1-1 1,-1 1 0,0-1-1,0 1 1,0-1 0,0 1-1,0-1 1,-1 1-1,1 0 1,-1-1 0,1 1-1,-1 0 1,0-1 0,0-1-4,-2-1-7,0 0 0,0 0 0,0 0 0,-1 0 0,0 0 0,0 1 0,0-1 0,0 1 0,-1 0 0,0 0 0,-2-1 7,-14-8-31,-1 1 1,0 1 0,-4 0 30,11 5 244,0 0 1,1-1 0,0-1-1,0-1 1,1 0-1,0 0 1,-1-3-245,12 11 19,1 0 0,0 0 0,0 0 0,0 0 0,1 0 0,-1 0 0,0 0 0,0 0 0,1-1 0,-1 1 0,0 0-1,1-1 1,-1 1 0,1 0 0,0-1 0,-1 1 0,1-1 0,0 1 0,0 0 0,0-1 0,0 1 0,0-1-19,1 0 5,-1 0 0,1 0 0,0 0 0,0 0 0,0 0 0,0 0 0,0 1 0,0-1 0,0 0 0,1 1 0,-1-1 0,1 1 0,-1-1 0,1 1-5,5-5-21,1 1 0,0 0 1,0 0-1,0 1 0,1 0 1,1 0 20,-1 0-264,-1 2 0,1-1 1,-1 1-1,1 0 0,0 0 1,0 1-1,0 1 0,0-1 0,0 2 1,0-1-1,0 1 0,-1 0 1,1 1-1,0 0 0,0 0 1,-1 1-1,0 0 0,3 2 264,15 12-544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26 724 10496,'-5'9'2805,"2"-6"-2179,1 0-1,0 1 1,0-1-1,0 1 1,0 0 0,1 0-1,-1 0 1,1-1 0,0 1-1,0 1 1,1-1-1,-1 0 1,1 3-626,0-6 166,0 0 0,0 1 1,0-1-1,0 0 0,0 1 0,0-1 0,0 0 0,1 0 1,-1 1-1,0-1 0,1 0 0,-1 0 0,1 0 1,0 1-1,-1-1 0,1 0 0,0 0 0,0 0 0,0 0 1,0 0-167,0-1 63,0 1 1,0 0 0,0-1 0,0 0 0,0 1 0,0-1 0,0 1-1,0-1 1,0 0 0,1 0 0,-1 0 0,0 0 0,0 0 0,0 0-1,0 0 1,1 0 0,-1 0 0,0-1-64,4 0 56,0-1 1,0 1-1,-1-1 1,1 0-1,-1-1 1,1 1-1,-1-1 1,0 0-1,2-1-56,9-10 81,-1 0 0,0-1 0,-1-1 0,0 0 0,-1 0 0,-1-1 0,-1-1 0,0 0 0,-2 0 0,0-1 0,-1 0 0,-1 0 0,0-1 0,-2 0 0,0 0 0,0-5-81,-3-17 68,-1 0-1,-2 1 1,-6-41-68,-31-123-76,29 153-3,6 30-379,5 18-1840,1 12 1146,4 6 607,8 9-10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8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 15104,'-13'-2'4959,"12"2"-4877,1 0 0,0 0 0,0 0-1,0 0 1,0-1 0,0 1 0,-1 0 0,1 0-1,0 0 1,0 0 0,0 0 0,0 0-1,0 0 1,0 0 0,-1 0 0,1 0 0,0 0-1,0 0 1,0 0 0,0-1 0,0 1-1,0 0 1,0 0 0,0 0 0,-1 0 0,1 0-1,0 0 1,0-1 0,0 1 0,0 0-1,0 0 1,0 0 0,0 0 0,0 0 0,0-1-1,0 1 1,0 0 0,0 0 0,0 0-1,0 0 1,0 0 0,0-1 0,0 1-1,0 0 1,0 0 0,0 0 0,0 0 0,0 0-1,0-1 1,1 1 0,-1 0 0,0 0-1,0 0 1,0 0-82,4-5 2651,2 3-2535,0 0 1,0 1-1,0-1 1,1 1-1,-1 1 1,0-1-1,0 1 1,1 0-1,-1 0 1,0 1-1,0 0 1,1 0-1,-1 0 1,0 1-1,0 0 1,0 0-1,-1 1 1,1-1-1,0 2-116,-4-3 10,2 1-3,0 1 0,0 0 1,0 0-1,0 0 0,-1 0 1,1 1-1,-1-1 1,0 1-1,0 0 0,0 0 1,1 4-8,0 0 21,-2 0 0,1 0 1,-1 0-1,-1 0 0,1 1 1,-1-1-1,-1 1 0,1-1 1,-2 2-22,-6 60 0,-4 0 0,-4 9 0,6-40-107,-3 16-527,2 1-1,-3 55 635,13-103-322,0 0 0,0 0 1,1 0-1,0 0 0,0 0 1,1-1-1,2 7 322,-3-12-284,-1 1-1,1-1 0,0 0 1,1 1-1,-1-1 1,0 0-1,1 0 1,-1 0-1,1 0 1,0 0-1,-1 0 1,1 0-1,0 0 1,0-1-1,0 1 1,0-1-1,1 0 1,-1 1-1,0-1 0,0 0 1,1 0-1,-1 0 1,1-1-1,-1 1 1,2-1 284,16-1-902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9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69 13056,'-16'-8'4927,"11"13"-3839,1-10 1312,4 5 384,0-3-1088,4-1-288,5-2-736,3-6-256,3 2-256,6-1-64,0 4 32,-2 4-992,-7-2-448,-3 10-4256,-6 2-1887,1 11 3839,1 10 1824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9.0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3 14464,'-1'-1'606,"0"1"-247,0-1 0,0 1 1,0 0-1,0 0 0,0-1 1,0 1-1,0 0 0,1 0 1,-1 0-1,0 0 0,0 0 1,0 0-1,0 0 0,0 0 0,0 1 1,0-1-1,0 0-359,3 8 3937,9 18-3624,-6-13-120,8 17-370,2 7 549,1 8-372,-12-32-1068,-1 0 0,0 0 1,-1 4 1067,-1-13-1624,-1 0 0,0 0 0,0 0 0,0 0 0,0-1 0,-1 4 1624,-2-4-1157</inkml:trace>
  <inkml:trace contextRef="#ctx0" brushRef="#br0" timeOffset="1">0 152 12416,'0'-10'4639,"3"6"-3583,9 2 512,-3 2 0,8 0-672,4 0-160,7 0-384,10 2-160,-10-2-96,-3 0-992,8 4-352,9-4-4543,-5 0-1921,1 0 3936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2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 15744,'-20'-4'5887,"20"8"-4575,-8-1 736,8-3 96,0 0-992,0 0-320,8 3-512,0 2-224,9-5-64,7-8 32,-5 5 96,-3-1-2528,5-3-1120,-2 4 1760,2 6 832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432 102 10112,'-3'-7'1080,"-1"0"1,-1 0 0,1 1 0,-1 0 0,0-1-1,0 2 1,-1-1 0,0 1 0,0-1 0,-1 1-1081,1 1 561,-1-1 1,0 2 0,0-1 0,0 1 0,-1 0 0,1 0 0,-1 0-1,0 1 1,-2 0-562,1 1 131,-1 0 0,1 0 1,-1 1-1,0 0 0,1 1 0,0 0 0,-1 1 0,1 0 0,0 0 0,-1 1 0,1 0 0,1 0 0,-1 1 1,0 0-1,1 1 0,-8 5-131,6-2 41,-1 1 1,1 0 0,1 1 0,-1 0-1,2 1 1,-1 0 0,2 0-1,-1 0 1,2 1 0,-1 0-1,1 1-41,0 3 30,-1 0 0,2 0 0,0 1 0,1-1 0,1 1 0,0 0 0,1 0 0,1 12-30,1-22 6,0 1 0,1 0 0,0-1-1,1 1 1,-1-1 0,1 1 0,1-1-1,0 1 1,0-1 0,0 0 0,0-1-1,1 1 1,1 0 0,-1-1 0,1 0-1,0 0 1,0 0 0,1-1 0,-1 0-1,1 0 1,1 0 0,-1-1 0,0 0-1,1 0 1,0 0 0,5 1-6,5 1-15,0 0 0,1-1 0,0-1 0,5 0 15,78 9-181,-79-11 139,4 1-15,-9 0 12,0-1 0,0-1 0,5-1 45,-18 0 4,-1 0-1,1 0 1,-1-1-1,1 1 0,0-1 1,-1 0-1,1 0 1,-1 0-1,0-1 1,1 1-1,-1-1 1,0 0-1,0 0 0,0 0 1,0 0-1,0 0 1,0-2-4,-1 2-20,-1 0 1,1 0 0,-1 0-1,0-1 1,1 1 0,-1-1-1,0 1 1,-1-1 0,1 1-1,0-1 1,-1 0-1,1 1 1,-1-1 0,0 0-1,0 0 1,0 1 0,0-1-1,-1 0 1,1 1 0,-1-1-1,1 0 1,-1 1-1,0-1 1,0 1 0,-1-3 19,0 0-39,-1 1 0,1-1 0,-1 0 1,0 1-1,-1-1 0,1 1 0,-1 0 1,1 0-1,-1 1 0,0-1 0,-1 1 0,-3-3 39,-15-6-20,-16-11 110,38 23-86,1 0 0,0 0 0,-1 0 0,1-1 0,-1 1 0,1 0 0,0 0 0,-1-1 0,1 1 0,0 0 0,-1-1 0,1 1 0,0 0 0,0-1 0,-1 1 0,1 0 0,0-1 0,0 1 0,-1 0 0,1-1 0,0 1 0,0-1 0,0 1 0,0-1 0,0 1 0,0 0 0,0-1 0,0 1 0,0-1 0,0 1 0,0-1 0,0 1 0,0-1 0,0 1 0,0 0 0,0-1 0,0 1 0,1-1 0,-1 1 0,0 0 0,0-1 0,0 1 0,1-1 0,-1 1 0,0 0 0,1-1-4,1-1 37,1 0-1,0 1 1,0-1 0,0 0 0,0 1-1,2-1-36,6-3 81,3-3-77,20-10 301,9-3-305,-32 17-135,0-1 0,0 2 0,0-1 0,1 2 0,0-1 0,3 1 135,-13 2-386,0 0 0,-1 0 1,1 0-1,0 0 0,0 1 1,0-1-1,-1 0 0,1 1 1,0-1-1,0 1 0,-1 0 1,1 0-1,0-1 0,-1 1 1,1 0-1,-1 1 0,1-1 0,-1 0 1,0 0-1,1 0 0,-1 1 1,1 1 385,9 7-1142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53 9728,'-1'-2'570,"1"-1"0,-1 1 1,1-1-1,0 1 0,0-1 0,0 1 1,0-1-1,0 1 0,1-1 0,-1 0 1,1 1-1,0 0 0,0-1 0,0 0-570,-1 2 160,1 1 0,-1-1-1,0 1 1,0-1 0,0 1-1,0-1 1,0 1-1,0 0 1,0-1 0,0 1-1,0-1 1,0 1 0,0-1-1,0 1 1,-1-1-1,1 1 1,0 0 0,0-1-1,0 1 1,-1-1 0,1 1-1,0 0 1,0-1-1,-1 1 1,1 0 0,0-1-1,-1 1 1,1 0 0,0-1-1,-1 1 1,1 0-1,0 0 1,-1 0 0,1-1-1,-1 1 1,1 0-1,0 0 1,-1 0 0,1 0-1,-1 0 1,1 0 0,-1-1-1,1 1-159,-5 0 190,1 0-1,0 1 0,0-1 1,0 1-1,0 0 1,0 0-1,0 0 0,0 0 1,0 1-1,0-1 1,0 1-1,1 0 0,-2 1-189,-12 8 410,1 0-1,-4 5-409,11-9 170,3-3-103,-50 43 489,49-40-507,0 0 0,0 1 0,0 0 0,1 0 0,1 0 0,-1 2-49,4-7 1,1-1-1,0 1 1,0-1 0,0 1-1,0 0 1,0-1 0,0 4-1,1-6 1,0 1 0,0 0 1,0-1-1,0 1 0,0 0 1,0-1-1,0 1 1,0 0-1,1-1 0,-1 1 1,0 0-1,0-1 0,0 1 1,1-1-1,-1 1 0,0 0 1,1-1-1,-1 1 0,1-1 1,-1 1-1,0-1 0,1 1 1,-1-1-1,1 1 1,-1-1-1,1 0 0,0 1 1,-1-1-1,1 0 0,-1 1 1,1-1-1,0 0 0,-1 0 1,1 0-1,-1 1 0,2-1-1,3 0 16,0 1 0,1-1 0,-1 0 0,0 0 0,1-1 0,-1 0-1,0 0 1,0 0 0,1 0 0,-1-1 0,0 0 0,3-2-16,12-5 15,-1-2 0,9-6-15,-27 16-2,94-64 29,-93 63-23,0 0 1,0 1-1,0 0 1,1-1-1,-1 1 0,0 0 1,1 0-1,0 0-4,-3 1 1,1 0-1,-1 0 1,0 0-1,1 0 1,-1 0-1,0 0 1,1 0-1,-1 0 1,0 0-1,1 0 1,-1 0-1,0 0 1,1 1-1,-1-1 1,0 0-1,1 0 1,-1 0-1,0 0 1,0 1-1,1-1 1,-1 0-1,0 0 1,1 1-1,2 11 17,-2 4-19,0-6-75,0 1 1,0 0 0,1 0-1,2 4 77,-3-11-101,0-1-1,1 1 0,0-1 0,0 1 0,0-1 0,0 0 0,0 1 1,0-1-1,1 0 0,-1-1 0,1 1 0,0 0 0,0-1 1,2 2 100,-3-3-296,0 0-1,0 0 0,0 0 0,0 0 1,0 0-1,0-1 0,0 1 0,0-1 1,0 1-1,1-1 0,-1 0 0,0 0 1,0 0-1,1 0 0,-1 0 0,0 0 0,0-1 1,0 1-1,1-1 0,-1 1 0,0-1 1,0 0-1,0 0 0,0 0 0,0 0 1,0 0-1,0 0 0,-1-1 0,1 1 0,0-1 298,15-11-1040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86 15744,'-44'-36'5125,"27"20"-2354,13 8-2149,3 3 113,0 4-638,1 1 1,0 0 0,0-1 0,0 1 0,0-1-1,-1 1 1,1-1 0,0 1 0,0-1 0,0 1-1,0-1 1,0 1 0,0-1 0,0 1 0,1 0-1,-1-1 1,0 1 0,0-1 0,0 1-1,0-1 1,0 1 0,1-1 0,-1 1 0,0 0-1,0-1 1,1 1 0,-1-1 0,0 1 0,1 0-1,-1-1 1,0 1 0,1 0 0,-1 0-98,12-6 527,-10 6-503,-1-1 0,1 1 0,0 0-1,0 0 1,0 0 0,0 0 0,0 0 0,0 1-1,0-1 1,-1 1 0,1-1 0,0 1 0,0-1-1,0 1 1,-1 0 0,1 0 0,0 0 0,-1 0 0,1 0-1,-1 0 1,1 1-24,2 2 6,0 0 1,0 0-1,-1 0 0,1 0 1,-1 1-1,0 0 0,0 1-6,5 9 15,-1 1-1,-1 0 0,-1 0 1,0 1-1,-1 0 1,0 6-15,2 21-599,1 40 599,-7 69-1317,2-150 1416,3-6-41,7-9 4,-10 10-47,9-9-34,-1 1 0,2 0 0,-1 0 0,2 1 0,-1 1 0,1 0 0,8-3 19,-16 9-48,1 0 0,-1 0 0,0 0 0,0 1 0,1 0 1,-1 0-1,0 1 0,1-1 0,-1 1 0,1 0 0,-1 1 0,1-1 0,2 2 48,-5-2 4,-1 1-1,0-1 1,0 1 0,1-1-1,-1 1 1,0 0-1,0 0 1,0 0 0,0 0-1,0 0 1,0 1 0,0-1-1,0 1 1,0-1 0,-1 1-1,1 0 1,-1-1 0,1 1-1,-1 0 1,0 0-1,1 0 1,-1 0 0,0 0-1,0 0 1,-1 1 0,1-1-1,0 0 1,-1 0 0,1 1-1,-1-1 1,0 0 0,0 2-4,0 0 50,-1 1 0,0-1 1,-1 0-1,1 1 1,-1-1-1,0 0 1,0 0-1,0 0 0,-1-1 1,1 1-1,-1 0 1,-1 0-51,3-2 13,-8 9 103,-1 1 0,0-2-1,0 1 1,-1-2 0,-8 6-116,-19 12 125,-5 1-125,-1 0-192,23-9-2208,20-18 1132,4-1 72,17-5-372,10-10 736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14 16384,'-12'-10'6693,"11"10"-6525,0-1 0,0 1 0,0-1 0,1 1 1,-1 0-1,0-1 0,0 1 0,0 0 0,0 0 1,0 0-1,0 0 0,0 0 0,0 0 0,0 0 1,0 0-1,0 0 0,1 0 0,-1 0 0,0 0 1,0 1-1,0-1 0,0 0 0,0 1 0,0-1 1,1 1-1,-2 0-168,-6 5 193,0 1 1,1 0-1,-1 0 0,1 1 1,0-1-1,1 2 0,0-1 1,1 1-1,-1 0 0,-2 7-193,7-13 2,-1 1-1,1-1 1,-1 1-1,1 0 0,0 0 1,0 0-1,1-1 1,-1 1-1,1 0 1,0 0-1,0 0 0,0 0 1,0 0-1,1 0 1,0 0-1,0 0 0,0 0 1,0-1-1,0 1 1,1 0-1,0-1 1,-1 1-1,1-1 0,1 0 1,-1 1-1,0-1 1,1 0-1,2 2-1,-1-1-38,1-1-1,-1 0 1,1 0-1,0 0 1,0 0 0,0-1-1,0 0 1,0 0-1,0 0 1,1 0 0,-1-1-1,1 0 1,-1 0-1,1-1 1,3 1 38,-5-1-3,-1 0 0,0 0 0,0-1-1,1 1 1,-1-1 0,0 0 0,0 1 0,0-2 0,0 1-1,0 0 1,0 0 0,0-1 0,0 0 0,0 1 0,-1-1 0,1 0-1,-1 0 1,1-1 0,-1 1 0,0 0 0,0-1 0,0 0-1,0 1 1,0-1 0,-1 0 0,1 0 0,0-1 3,-1-1-39,1-1 0,-1 0 1,1 1-1,-1-1 0,-1 0 1,1 0-1,-1 0 0,0 1 0,-1-1 1,1 0-1,-1 0 0,-1-1 39,1 1-774,0 1 0,-1 0 1,0 0-1,0 0 0,0 0 0,-1 0 0,0 1 0,-1-3 774,-6 0-6709,15 13 5392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57 13184,'-40'-21'4927,"28"11"-3839,0-1 896,12 4 96,-4 2-768,4 2-192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26207,'40'44'96,"-3"1"0,30 47-96,-66-90 6,1 0 22,-1 0 1,0 0-1,0 0 0,0 0 1,0 0-1,0 0 1,0 0-1,0 0 1,-1 1-1,1-1 0,-1 0 1,0 1-29,0-3 20,0 0-1,0 0 1,0 0 0,0 0 0,0 1 0,0-1-1,0 0 1,0 0 0,-1 0 0,1 0 0,0 0-1,0 0 1,0 0 0,0 0 0,0 0 0,0 0-1,-1 0 1,1 0 0,0 0 0,0 0 0,0 0-1,0 0 1,0 0 0,0 0 0,-1 0 0,1 0-1,0 0 1,0-1 0,0 1 0,0 0 0,0 0-1,0 0 1,0 0 0,0 0 0,-1 0 0,1 0-1,0 0 1,0 0 0,0 0 0,0-1 0,0 1-1,0 0 1,0 0 0,0 0 0,0 0 0,0 0-1,0 0 1,0 0 0,0-1 0,0 1 0,0 0-1,0 0 1,0 0 0,0 0-20,-9-12 701,5 5-656,0-1 0,0 1 0,0-1 0,1 0 0,0 0 0,0 0 0,1-1 0,1 1 0,-1 0 0,1-1 0,0 0 0,1 1 0,0-1 0,1-6-45,0 12 7,0 0 1,0-1-1,0 1 1,0 0 0,1 0-1,-1 0 1,1 0-1,0 1 1,-1-1-1,2 0 1,-1 1-1,0-1 1,0 1 0,1 0-1,-1 0 1,1 0-1,1-1-7,4-2 4,-1 1 1,1-1-1,0 2 0,1-1 0,5-1-4,3 1-482,0 0 1,0 0-1,1 2 0,-1 0 0,1 1 1,10 1 481,22 2-454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46 7808,'-1'-11'2143,"0"10"-1927,1 0 1,0 0 0,0 0 0,0 1-1,-1-1 1,1 0 0,0 0 0,0 0 0,1 0-1,-1 0 1,0 0 0,0 1 0,0-1 0,0 0-1,1 0 1,-1 0 0,0 0 0,1 1-1,-1-1 1,1 0 0,-1 0 0,1 1 0,-1-1-1,1 0 1,0 0-217,5-9 5807,-5 7-2295,-5 6-1876,-16 17-1027,1 0 1,2 1 0,0 1 0,1 1-610,9-12 9,0 1 0,1-1 1,1 1-1,0 1 0,1-1 0,0 1 1,0-1-1,2 1 0,-1 7-9,2-17-2,1 0 0,0 1-1,0-1 1,0 0 0,0 1-1,1-1 1,-1 0 0,1 0-1,0 1 1,0-1 0,0 0-1,0 0 1,1 0 0,-1 0 0,1 0-1,-1 0 1,1-1 0,2 2 2,-2-1 3,1 0 1,0-1-1,0 1 1,0-1-1,1 0 0,-1 0 1,0 0-1,1 0 1,-1-1-1,1 1 1,0-1-1,0 0 1,-1 0-1,1 0 1,2-1-4,13 2 32,-1-2 1,1 0-1,0-1 1,-1-1 0,15-3-33,9-1-30,0 1-1216,16-2-7449,-49 5 7724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15616,'-4'-1'1848,"2"0"1418,2 2-204,5 13 228,-3 14-2777,-1 1 0,-2 0 1,-1 6-514,2-34 6,-4 39 8,3-27-116,-1 0 0,2 0 1,0 0-1,0 0 0,1 0 0,3 12 102,-4-24-233,0 1 1,1-1-1,-1 1 0,1-1 0,0 0 0,0 1 1,-1-1-1,1 0 0,0 1 0,0-1 0,0 0 1,0 0-1,0 0 0,1 0 0,-1 0 0,0 0 1,0 0-1,1-1 0,-1 1 0,0 0 0,1-1 1,-1 1-1,1-1 0,-1 1 0,1-1 1,-1 0-1,1 1 0,-1-1 0,1 0 0,-1 0 1,1 0-1,-1 0 0,1-1 0,-1 1 0,1 0 1,-1-1-1,1 1 0,-1-1 0,1 1 0,0-1 233,10-4-1088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43 363 10624,'13'5'5195,"22"9"4344,-30-12-9239,0-1 0,1 0 0,-1 0 0,0 0 0,5 0-300,-2-1 83,53-3 191,-54 3-257,-1-1 0,1-1-1,0 1 1,-1-1 0,1 0 0,-1-1 0,4-1-17,-9 3 13,0 1 0,0-1 1,0 1-1,0-1 0,0 1 1,0-1-1,-1 0 1,1 1-1,0-1 0,0 0 1,0 0-1,-1 1 1,1-1-1,0 0 0,-1 0 1,1 0-1,-1 0 0,1 0 1,-1 0-1,0 0 1,1 0-1,-1 0 0,0 0 1,0 0-1,1 0 1,-1-1-1,0 1 0,0 0 1,0 0-1,0 0 0,-1 0 1,1 0-1,0 0 1,0 0-1,-1 0 0,1 0 1,0 0-1,-1-1-13,-2-3 31,-1-1-1,1 1 1,-1 0 0,0 0-1,0 1 1,-2-3-31,0 1-37,-64-75-661,-5-16 698,74 96-6,-4-6-37,0 0 1,0 0 0,1-1-1,0 1 1,-1-4 42,4 9-14,0 1 0,1-1-1,-1 1 1,1-1 0,-1 1-1,1-1 1,0 0 0,0 1-1,0-1 1,0 0 0,0 1-1,0-1 1,0 0 0,0 1-1,0-1 1,1 1 0,-1-1 0,1 0-1,-1 1 1,1-1 0,0 1-1,0 0 1,0-1 0,-1 1-1,1-1 1,1 1 0,-1 0-1,0 0 1,0 0 0,0-1 0,1 1 14,2-1-44,0-1 1,1 1 0,-1 0 0,1 0 0,0 1 0,-1-1 0,1 1 0,0 0 0,0 0 0,0 1 0,-1 0 0,1-1-1,0 2 1,0-1 0,1 1 43,-2-1 18,0 0-1,0 1 1,-1 0-1,1 0 1,0 0-1,-1 0 0,1 0 1,-1 1-1,1-1 1,-1 1-1,0 0 1,0 0-1,0 1 1,0-1-1,0 0 1,0 1-1,-1 0 0,1 0 1,1 1-18,-4-3 45,1 1 0,-1-1 0,1 0 0,-1 0 0,0 0 1,1 1-1,-1-1 0,0 0 0,0 0 0,0 0 0,0 1 0,0-1 0,0 0 0,0 0 1,0 1-1,-1-1 0,1 1-45,-2 2 107,1-1 0,0 0 0,-1 1 0,0-1 1,0 0-1,-1 2-107,-6 6 276,0 0 0,-1-1-1,-1 2-275,5-7 77,-47 45 375,26-26-1016,2 1-1,-2 4 565,23-25-485,1 0 0,1 0-1,-1 0 1,1 0 0,-1 0-1,0 3 486,3-6-187,-1 1 0,1-1 0,-1 1-1,1 0 1,-1-1 0,1 1 0,0 0 0,0-1-1,0 1 1,0-1 0,0 1 0,0 0 0,1-1 0,-1 1-1,0 0 1,1-1 0,-1 1 0,1-1 0,0 1-1,0-1 188,0 1-90,0-1-1,0 0 0,0 1 1,0-1-1,1 0 0,-1 0 1,1 0-1,-1 0 0,1 0 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9.3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140 18 13440,'-2'-2'1154,"-16"-10"3163,17 12-3968,0-1-1,0 1 1,0-1 0,0 1-1,-1-1 1,1 1 0,0 0-1,0 0 1,-1 0 0,1 0 0,0 0-1,0 0 1,-1 0 0,1 0-1,0 0 1,-1 0-349,-7 3 337,1 0 1,-1 1-1,1 0 0,0 0 0,0 1 1,0 0-1,1 0 0,-3 3-337,8-6 22,0 0 0,-1 0 0,1 1-1,0-1 1,0 1 0,1-1 0,-1 1-1,1 0 1,-1 0 0,1 0 0,-1 2-22,2-3 11,-1 1 0,1-1 0,-1 0 0,1 1 0,0-1 0,0 0 0,0 1 0,1-1 0,-1 1 0,1-1 0,-1 0 0,1 0 0,0 1 0,-1-1 0,1 0 0,1 0 0,-1 0-11,0 1 8,1-1 0,0 1-1,-1-1 1,1 0 0,0 0 0,1 0-1,-1 0 1,0 0 0,0 0 0,1-1-1,-1 1 1,1-1 0,-1 1 0,1-1-1,0 0 1,0 0 0,-1 0 0,1-1-1,0 1 1,0-1 0,0 1 0,0-1-1,0 0 1,0 0 0,0 0 0,0-1-1,-1 1 1,1-1 0,0 1 0,0-1-1,0 0 1,-1 0 0,1 0 0,0-1-1,-1 1 1,1-1 0,-1 1 0,1-1-1,-1 0 1,0 0 0,0 0-1,0 0-7,1-1-4,-1 0-1,0 0 0,0 0 1,0 0-1,-1 0 0,1-1 1,-1 1-1,0 0 0,0-1 1,0 1-1,1-3 5,0-23-5559,-2 27-5923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3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10880,'-5'0'4128,"2"-4"-3200,6 11 927,-3-7 161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3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86 517 23519,'82'8'3918,"-45"-6"-3578,0-1-1,12-2-339,-42 0 27,0 0 0,0 0-1,0-1 1,1 0-27,-8 2 3,0 0-1,1 0 1,-1 0-1,0 0 1,0 0 0,1 0-1,-1 0 1,0 0-1,0 0 1,1-1 0,-1 1-1,0 0 1,0 0-1,0 0 1,1 0-1,-1 0 1,0 0 0,0-1-1,0 1 1,1 0-1,-1 0 1,0 0-1,0-1 1,0 1 0,0 0-1,0 0 1,1 0-1,-1-1 1,0 1 0,0 0-1,0 0 1,0-1-1,0 1 1,0 0-1,0 0 1,0-1 0,0 1-1,0 0 1,0 0-1,0-1 1,0 1 0,0 0-1,0 0 1,0-1-1,0 1 1,0 0-1,0 0 1,-1-1 0,1 1-1,0 0 1,0 0-1,0 0 1,0-1-1,0 1 1,-1 0 0,1 0-1,0 0 1,0 0-1,0-1 1,-1 1-3,-17-13 14,10 7 4,-13-11-76,1 0 1,1-2-1,1 0 1,1-1-1,0-1 0,-8-14 58,16 20-50,1 0-1,0-1 0,0 1 0,2-1 0,0-1 1,1 1-1,1-1 0,0 0 0,1 0 0,0-12 51,3 22 6,0 0 0,1 0-1,-1 0 1,1 0 0,1-1-1,-1 2 1,1-1-1,1 0 1,-1 0 0,1 0-1,0 1 1,1 0-1,-1 0 1,1 0 0,1 0-1,3-4-5,-5 7 1,0 0 1,0 0-1,0 0 0,0 0 0,1 1 0,-1-1 0,1 1 1,0 0-1,0 0 0,-1 1 0,1-1 0,0 1 1,1 0-1,-1 0 0,0 0 0,0 0 0,0 1 0,1-1 1,-1 1-1,0 1 0,0-1 0,1 0 0,-1 1 0,0 0 1,0 0-1,0 0 0,0 1 0,2 0-1,-3-1 5,0 0-1,-1 1 0,1-1 1,0 1-1,-1 0 0,0-1 1,1 1-1,-1 0 0,0 0 1,0 1-1,0-1 0,0 0 1,0 1-1,-1-1 1,1 1-1,-1 0 0,1 0-4,-1 2 10,1-1-1,-1 1 0,0-1 1,0 1-1,0 0 1,-1 0-1,0-1 1,0 1-1,0 0 0,-1 2-9,0 4 24,-1 0-1,-1 0 1,0-1-1,-1 1 0,0-1 1,0 0-1,-1 0 0,0 0 1,-2 2-24,-4 3 20,-1 0 0,0 0 0,-1-1 0,-8 6-20,-59 47 58,38-34-90,-1 5 32,40-36-14,-1 2 17,0 0 1,0 0-1,1 0 0,-1 0 1,-1 3-4,5-6-15,-1 0 0,1 0 1,-1 0-1,1-1 0,-1 1 0,1 0 1,0 0-1,0 0 0,-1 0 0,1 0 1,0 0-1,0 0 0,0 0 0,0 0 1,0 0-1,0 0 0,0 0 0,0 0 1,0 0-1,1 0 0,-1 0 1,0 0-1,1 0 0,-1 0 0,1 0 1,-1 0-1,1 0 0,-1 0 0,1-1 1,0 1-1,-1 0 0,1 0 15,2 1-184,-1 0-1,1 0 0,0-1 1,0 1-1,-1 0 1,1-1-1,0 0 1,1 0-1,-1 0 1,0 0-1,0 0 0,0-1 185,41 5-3723,-39-4 3299,31 0-1560,1 4 874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3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61 11904,'-19'-9'6712,"11"6"2458,42-4-8653,1 1 0,22 1-517,-15 1 102,22-5-102,-63 9 1,0 0 0,-1-1 0,1 1 1,0 0-1,0 0 0,0 0 0,0-1 0,-1 1 1,1-1-1,0 1 0,0 0 0,0-1 0,-1 1 1,1-1-1,0 0-1,-1 1-1,0 0 0,0 0-1,0-1 1,0 1 0,0 0 0,0 0 0,-1 0 0,1-1 0,0 1 0,0 0-1,0 0 1,0 0 0,0-1 0,0 1 0,0 0 0,0 0 0,-1 0-1,1 0 1,0-1 0,0 1 0,0 0 0,0 0 0,-1 0 0,1 0 0,0 0-1,0 0 1,0-1 0,-1 1 0,1 0 0,0 0 0,0 0 0,0 0-1,-1 0 1,1 0 1,-4-1-23,0-1 0,0 1 0,0 0-1,-1 1 1,1-1 0,-1 1 23,-13 0-34,1 1 0,-1 0 1,1 2-1,0 0 0,0 1 1,0 0-1,0 2 0,1 0 1,-1 0-1,2 2 0,-1 0 1,1 1-1,0 1 0,1 0 1,0 0-1,-8 10 34,16-15-21,1 1 0,0-1 0,0 1 0,1 0 0,0 1 0,-1 0 21,5-6-5,-1 0 0,0 0 1,1 0-1,-1 1 0,0-1 0,1 0 0,0 0 1,-1 0-1,1 1 0,0-1 0,0 0 0,-1 0 0,1 1 1,0-1-1,0 0 0,0 1 0,1-1 0,-1 0 0,0 0 1,0 1-1,1-1 0,-1 0 0,1 0 0,-1 0 1,1 1-1,-1-1 0,1 0 0,0 0 0,-1 0 0,1 0 1,0 0-1,0 0 0,0 0 0,0-1 0,0 1 0,0 0 1,0 0-1,1 0 5,6 3 10,1-1 0,-1 0 0,1 0-1,0-1 1,0 0 0,0-1 0,0 0 0,7 0-10,-2 1-17,1 0-1,-1 0 0,5 2 18,-10-1 8,0 0 0,-1 0 0,1 1 0,-1 0 0,0 0 0,0 1 0,0 0 0,-1 1 0,1-1 0,-1 1 0,-1 1 0,1-1 0,-1 1 0,0 1 0,-1-1 0,1 1 0,-2 0 0,2 2-8,-5-8 18,0 0-1,0 1 0,0-1 0,0 0 0,0 0 0,0 1 0,-1-1 0,0 1 1,1-1-1,-1 0 0,0 1 0,0-1 0,0 1 0,0-1 0,-1 0 0,1 1 1,-1-1-1,1 1 0,-1-1 0,0 0 0,0 0 0,0 0 0,0 1 0,0-1 1,-1 0-1,1 0 0,0 0 0,-1-1 0,0 1 0,1 0 0,-1 0 0,0-1 1,0 1-1,0-1-17,-6 4 50,0 0-1,-1-1 1,1 0 0,-1 0 0,1-1 0,-1 0 0,0-1 0,-1 0-50,-17 4 452,0-2 0,0-1 0,0-1 0,-6-1-452,23-3-4033,16 8 1607,2 8 1498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97 8960,'-2'0'399,"-1"0"0,1 0 0,0 0 0,0 0-1,0 0 1,0 1 0,0-1 0,0 1 0,0 0 0,0 0 0,1-1 0,-1 1 0,0 0 0,0 1 0,0-1 0,0 1-399,-8 5 3286,6-5-1820,-24 13 5270,63-22-6568,-1 2 0,20 0-168,-46 5 27,99-5 42,27 5-69,-18 1 0,7-6 0,289-32-304,-327 34 224,58 5 80,67 12 0,10-7 0,-115-10-74,12-5 74,-93 6-11,222-16-34,-140 15 31,37 6 14,321-3-86,-197-4 60,-74 4 10,83-11-244,-1 1 24,232-5 364,-498 14-128,320-16 0,-21 28 70,-8-1 506,-235-13-538,-38 1 4,0 1 0,15 1-42,-38 1 14,1-1-1,-1 1 0,0-1 1,0 1-1,0 1 0,0-1 1,0 0-1,0 1 0,0 0 1,0 0-1,0 0 0,-1 1 1,1-1-1,1 2-13,-4-3 10,-1 0 1,1-1 0,-1 1-1,1-1 1,-1 1-1,1-1 1,-1 0-1,1 1 1,-1-1-1,1 0 1,-1 1 0,1-1-1,0 0 1,-1 1-1,1-1 1,0 0-11,1-1-1394,-3-2-3397,-7-4-2423,6 6 6689,0-1 1,0 1 0,0 0 0,0 0 0,0 1 0,0-1 0,0 0-1,-1 1 525,-37-5-2378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36 9472,'-3'-7'1912,"-4"-9"443,6 4 4823,1 12-5114,0 0-544,-1 8 202,-15 97-462,-19 159-1378,35-196-2533,0-66 672,1-3-1397,19-10-2687,-6 1 4895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28 9984,'-28'-14'3680,"25"3"-2848,-1 8 1215,4 3 449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4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22559,'17'16'1263,"0"2"-1,-2 0 0,9 14-1262,-10-13-2,1 0 1,1-1-1,12 9 2,-25-23 14,6 4 5,1 0 1,-1-1-1,1 0 0,9 4-19,-16-9 15,-1-1-1,1 0 0,0 0 1,-1 0-1,1 0 1,0-1-1,0 1 0,0-1 1,0 0-1,1 0-14,-3 0 19,1 0-1,0 0 1,-1 0-1,1-1 1,-1 1-1,1-1 1,-1 1-1,1-1 0,-1 0 1,1 0-1,-1 1 1,0-1-1,1 0 1,-1 0-1,0 0 1,0 0-1,0-1 1,0 1-1,0 0-18,1-2 23,0 0-1,0 0 0,-1 0 1,0 0-1,1 0 1,-1 0-1,0 0 0,-1-1 1,1 1-1,0 0 1,-1 0-1,0-1 0,0 1 1,0 0-1,0-1 0,-1-2-22,-1-9 60,-1 1-1,0 0 0,-3-4-59,3 8 13,-8-27 43,-1 0 0,-16-31-56,28 68-133,0 0 0,0 0 0,0 0 0,0 0-1,0 0 1,0 0 0,0 0 0,0 0-1,0 1 1,0-1 0,0 0 0,1 0-1,-1 0 1,0 0 0,0 0 0,0 0-1,0-1 1,0 1 0,0 0 0,0 0-1,0 0 1,0 0 0,0 0 0,0 0-1,0 0 1,0 0 0,0 0 0,0 0-1,0 0 1,1 0 0,-1 0 0,0 0-1,0 0 1,0 0 0,0 0 0,0 0-1,0 0 1,0 0 0,0 0 0,0 0-1,0 0 1,0-1 0,0 1 0,0 0 0,0 0 133,10 8-4087,-2-1 2634,4 3 248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4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99 13824,'-3'-11'2041,"1"-1"0,1 1 0,0 0 1,0-6-2042,2 16 141,-1 0 1,0 0 0,0 0 0,0 0-1,-1 0 1,1 0 0,0 0 0,0 0-1,0 0 1,-1 0 0,1 0 0,-1 0 0,1 0-1,-1 0 1,1 0 0,-1 0 0,1 1-1,-1-1 1,0 0 0,1 0 0,-1 0-1,0 1 1,0-1 0,0 1 0,1-1-1,-1 0 1,0 1 0,0-1 0,0 1-1,0 0 1,0-1 0,0 1 0,0 0-1,0 0 1,0-1 0,0 1 0,0 0-1,0 0 1,0 0 0,0 0 0,-1 1-142,-3-1 46,1 1 1,-1-1 0,0 2-1,1-1 1,-1 0 0,1 1-1,-5 2-46,-3 3 42,1 1-1,0 0 1,0 1-1,1 0 1,-5 6-42,13-13 5,-3 2 4,1 1 0,-1 0 0,1 1 0,0-1 0,1 1 0,-1-1 0,1 1 0,0 0 0,1 1 0,-1-1 0,1 0 0,-1 6-9,2-9-1,1 1 0,-1 0 0,1 0 0,0 0 0,0 0 0,1-1 0,-1 1 0,1 0 0,-1 0 0,1 0 0,0-1 0,1 1 0,-1 0 0,1-1 0,-1 1 0,1-1 0,0 0 0,0 0 0,1 1 0,-1-1 0,1-1 0,0 2 1,0-2 14,-1 0-1,1 0 1,0 0 0,0 0-1,0 0 1,0 0 0,0-1 0,1 0-1,-1 0 1,0 0 0,1 0-1,-1 0 1,1 0 0,-1-1 0,1 0-1,-1 0 1,1 0 0,-1 0-1,1 0 1,-1-1 0,1 1 0,-1-1-1,1 0 1,2-1-14,-1 0 39,0 0 0,0 0-1,0-1 1,0 0 0,-1 1 0,1-1-1,-1-1 1,0 1 0,0-1 0,0 1-1,0-1 1,-1-1 0,1 1 0,-1 0-1,0-1 1,0 0-39,0-2-4,0 1-1,-1-1 1,1 0-1,-2 1 1,1-1-1,-1 0 1,0 0 0,0-1-1,-1 1 1,0-5 4,-1-1-5,-1 0 0,0 0 0,0 1 0,-2-1 0,-1-5 5,4 15-116,0 0 1,-1 0 0,1 0 0,0 1-1,-1-1 1,0 0 0,1 1-1,-1 0 1,0-1 0,-2 0 115,4 2-123,-1 1 0,0-1 0,1 1 0,-1-1 0,0 1-1,0-1 1,1 1 0,-1 0 0,0-1 0,0 1 0,0 0 0,0 0 0,1-1 0,-1 1 0,0 0 0,0 0 0,0 0 0,0 0 0,0 0 0,0 0 0,1 0 0,-1 1 0,0-1-1,0 0 1,0 0 0,0 1 0,1-1 0,-1 0 0,0 1 0,0-1 0,1 1 0,-1-1 0,0 1 0,1-1 0,-1 1 0,0 0 0,1-1 0,-1 1 123,0 0-97,1 0 1,-1 0 0,0 0-1,0 0 1,1 0 0,-1 0-1,0 0 1,1 0-1,-1 0 1,1 0 0,0 0-1,-1 1 1,1-1 0,0 0-1,0 0 97,0 2-107,0 0-1,0 0 1,1 0 0,0 0-1,-1-1 1,1 1-1,1 2 108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9600,'0'0'150,"0"0"0,0 0 0,0 0 0,0 0 0,0 0 0,0 0 0,-1 0 0,1 0 0,0 0 0,0 0 0,0 0 0,0 0 0,0 0 0,0 0 0,0 0 0,0 0 0,0 0 0,0 0 0,-1 0 0,1 0 0,0 0 0,0 0 0,0 0 0,0 0 0,0 0 0,0 0 0,0 0 0,0 0 0,0 0 0,0 0 0,0 0 0,0 1 0,0-1 0,0 0 0,-1 0 0,1 0 0,0 0 0,0 0 0,0 0 0,0 0 0,0 0 0,0 0 0,0 0 0,0 0 0,0 1 0,0-1 0,0 0 0,0 0 0,0 0 0,0 0 0,0 0 0,0 0 0,0 0 0,0 0 0,0 0 0,0 0-150,-1 12 2648,1 16-2261,0-25 252,0 15-141,-1 25-23,2 1 1,2-1-1,2 1 1,3 3-476,11 39-2299,-16-87-6516,3-4 5475,-6 5 3240,3-3-1548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9 249 13440,'-2'-3'463,"1"1"1,0 0-1,0 0 1,0 0 0,1-1-1,-1 1 1,1 0 0,-1-1-1,1 1 1,0-1-1,0 1 1,0-1 0,0 1-1,0 0 1,0-1 0,1 1-1,-1-1 1,1 1-1,0 0 1,-1-1 0,1 1-1,0 0-463,2-6 1438,1-4-1174,0 1 1,1-1 0,1 1 0,0 0 0,0 0 0,1 1 0,0 0 0,1 0-1,0 1 1,1 0 0,0 0 0,0 1 0,9-5-265,-12 8-13,1 0 0,0 1 0,0 0 1,0 0-1,1 1 0,-1 0 0,1 0 0,0 1 0,0 0 0,0 0 0,0 1 1,0 0-1,0 0 0,0 1 0,1 0 0,-1 0 0,0 1 0,0 0 1,0 1-1,0-1 0,1 2 13,-7-2-35,1-1 0,-1 1-1,1 1 1,-1-1 0,1 0 0,-1 0 0,0 1 0,0 0 0,0-1 0,0 1-1,0 0 1,0 0 0,0 0 0,0 0 0,-1 0 0,1 0 0,-1 1 0,1 1 35,-1-1-62,0 0 0,0 0 0,0 0 0,-1 1 0,1-1 1,-1 0-1,0 0 0,0 0 0,0 1 0,-1-1 0,1 0 0,-1 0 1,1 0-1,-1 1 62,-2 4-49,0-1 1,0 1-1,-1-1 1,0 1-1,0-1 1,0 0-1,-1-1 1,0 1-1,-1-1 1,1 0-1,-1 0 1,-3 1 48,-49 36-32,58-43 27,0 0 0,-1 0 0,1 1 0,0-1 0,0 0 0,-1 0 0,1 0 0,0 1 0,0-1-1,0 0 1,-1 1 0,1-1 0,0 0 0,0 0 0,0 1 0,0-1 0,0 0 0,0 1 0,-1-1 0,1 0 0,0 1 0,0-1 0,0 0 0,0 1 0,0-1 0,0 0 0,0 1 0,0-1 0,1 0 0,-1 1 0,0-1 0,0 0 0,0 1 0,0-1 0,0 0-1,0 0 1,1 1 0,-1-1 0,0 0 0,0 0 0,0 1 0,1-1 0,-1 0 0,0 0 0,0 1 0,1-1 0,-1 0 0,0 0 0,1 0 0,-1 0 0,0 1 0,1-1 0,-1 0 0,0 0 0,0 0 0,1 0 0,-1 0 5,25 8-200,-20-7 186,13 3-35,-1 2 0,1 0 0,5 4 49,-17-8 44,0 1 0,-1 1 0,1-1 0,0 1-1,-1 0 1,0 0 0,0 0 0,0 1 0,-1-1 0,1 1 0,-1 1-44,-3-5 36,-1 0 1,1 0-1,0 0 1,-1 0-1,1 1 1,-1-1 0,0 0-1,1 0 1,-1 0-1,0 1 1,0-1-1,0 0 1,0 0 0,0 1-1,0-1 1,0 0-1,0 0 1,0 1 0,-1-1-1,1 0 1,0 0-1,-1 0 1,1 1-1,-1-1 1,0 0 0,1 0-1,-1 0 1,0 0-1,1 0 1,-1 0-1,0 0-36,-3 3 161,0 0-1,0 0 0,-1-1 1,1 0-1,-1 0 0,-4 3-160,1-3 129,0 1 0,0-1 0,0-1 0,0 1 0,0-1 0,-1-1 0,1 1 0,-5-1-129,-20 1 365,-20-3-365,23 1-186,23-1-605,9-1-905,12-2-3577,-7 4 3670,0 0-1,0 1 1,0 0-1,0 0 1,0 1-1,3 1 1604,28 6-1914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29.7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221 34 13056,'-4'-6'1983,"-6"-7"4065,9 13-4058,5 12 783,0 14-2637,0-1 0,2 0 0,1-1 0,3 7-136,-6-19-348,-1 1 1,2 9 347,-2 8-5604,-4-30 720,-1-5 3465,-1-8 171</inkml:trace>
  <inkml:trace contextRef="#ctx0" brushRef="#br0" timeOffset="1">26 9 13056,'-26'-8'4927,"26"8"-3839,0 0 480,7 3-32,2-3-448,13 2-64,2 1-512,-2-3-160,22 3-224,-9-3-32,12 0 96,-7 0-96,-3 3 0,3 0-2496,-14-1-1184,-5-2 1824,1 8 864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5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43 9472,'0'-24'3786,"0"6"1846,0 17-3195,-1 10 2481,-5 11-4701,1 0 0,0 0 0,2 0 0,0 0 0,1 1 0,2 0 0,0-1 0,0 1 0,2-1 0,1 3-217,-2-19 23,0 0 1,0-1-1,0 1 0,0-1 1,0 1-1,1-1 0,-1 1 1,3 2-24,-3-5 16,0 0-1,0 1 1,0-1 0,0 0-1,0 0 1,1 0 0,-1 0 0,0 0-1,1 0 1,-1 0 0,1 0 0,-1-1-1,1 1 1,-1-1 0,1 1 0,0-1-1,-1 1 1,1-1 0,0 0-1,0 0-15,23 1 364,1-1-1,0-1 0,11-3-363,13-2-3631,-20 2-2547,-5-4-2937,-13 1 7345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 15616,'-9'-10'6030,"14"11"-625,7 4-2895,5-1-3315,23-3 842,-1-2 0,0-2-1,37-7-36,20-1-3032,-74 12-586,-22-1 3468,1 0-1,-1 0 0,1 0 1,-1 0-1,1 0 1,-1 1-1,1-1 1,-1 0-1,1 0 1,-1 1-1,1-1 1,-1 0-1,0 1 1,1-1-1,-1 0 0,1 1 1,-1-1-1,0 0 1,1 1-1,-1-1 1,0 1-1,0-1 1,1 1-1,-1-1 1,0 1-1,0-1 0,0 1 1,0-1-1,0 1 1,1-1-1,-1 1 1,0-1-1,0 1 1,0-1-1,0 1 1,-1-1-1,1 1 1,0 0 149,-5 15-1166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54 15360,'-17'-7'5791,"17"7"-4511,9-8 512,-9 8-160,12-3-640,-4 3-192,12-4-384,-3 1-192,10 0-128,-7-2-448,13 3-128,-5 2-2240,8-8-928,-8 4 1856,8-2 896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15488,'-9'-7'2423,"9"7"-2253,0 0-1,0 0 1,0 0 0,0 0 0,0 0-1,0 0 1,0 0 0,-1 0 0,1 0-1,0 1 1,0-1 0,0 0-1,0 0 1,0 0 0,0 0 0,0 0-1,0 0 1,0 0 0,0 0 0,0 0-1,0 0 1,0 0 0,0 0-1,0 0 1,-1 0 0,1 0 0,0 0-1,0 0 1,0 0 0,0 0 0,0 0-1,0 0 1,0 0 0,0 0-1,0 0 1,0 0 0,0 0 0,0 0-1,0 0 1,-1 0 0,1 0 0,0 0-1,0 0 1,0 0 0,0 0 0,0 0-171,0 18 2741,-7 21-2505,4-27-205,1 0 0,1 1 0,-1-1 0,2 1 0,0 0 0,0-1 0,1 1-1,2 8-29,-1-13-1,0 0-1,0 0 0,1 0 0,3 5 2,-5-10 14,1 0-1,0 0 1,0 0 0,0 0-1,0 0 1,1-1 0,-1 1 0,1-1-1,-1 0 1,1 1 0,0-1-1,0 0 1,1 0-14,3 1 45,0 0 1,0-1-1,0 1 0,0-1 1,0-1-1,1 0 0,6 1-45,55 0 299,-52-2-184,-5 0-905,6-1 858,-1 2 0,5 1-68,-4 1-4494,0 3-5462,-1 3 2746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11776,'0'0'196,"0"0"1,-1 1-1,1-1 0,0 0 1,0 0-1,0 0 1,0 0-1,-1 0 1,1 1-1,0-1 1,0 0-1,0 0 1,0 0-1,-1 1 1,1-1-1,0 0 1,0 0-1,0 1 0,0-1 1,0 0-1,0 0 1,0 0-1,0 1 1,0-1-1,0 0 1,0 0-1,0 1 1,0-1-1,0 0 1,0 0-1,0 1 1,0-1-1,0 0 0,0 0 1,0 1-1,0-1 1,0 0-1,0 0 1,1 0-1,-1 1 1,0-1-197,6 18 3307,-1-2-2712,-3 3-255,0 0-1,-1 1 1,-1-1 0,-1 2-340,1 43 86,2-11-51,3 42-587,-4-92 306,0 20-2111,-1-23 2155,0 1-1,0-1 0,0 0 0,0 1 1,0-1-1,0 0 0,0 1 0,0-1 1,0 0-1,0 1 0,0-1 0,0 0 0,0 1 1,0-1-1,0 0 0,-1 1 0,1-1 1,0 0-1,0 1 0,0-1 0,-1 0 0,1 0 1,0 1-1,0-1 0,0 0 0,-1 0 1,1 1-1,0-1 0,-1 0 0,1 0 1,0 0-1,0 0 0,-1 1 0,1-1 0,0 0 1,-1 0-1,1 0 0,0 0 0,-1 0 1,1 0-1,0 0 0,-1 0 0,1 0 0,0 0 1,-1 0-1,1 0 0,0 0 0,-1 0 1,1 0-1,0 0 0,-1 0 0,1-1 203,-11-5-1114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13440,'7'-18'1558,"-6"12"-1195,0 1 0,1 0 0,0 0 0,0 1 0,1-1 0,-1 0 0,1 1 0,0 0 0,0-1 0,1 1 0,-1 0 0,1 1 0,3-4-363,0 2 336,1 0 1,-1 0-1,1 1 0,1 0 1,-1 0-1,0 1 1,1 0-1,0 1 0,-1 0 1,1 0-1,0 1 1,0 0-1,0 0 0,0 1 1,0 0-1,5 1-336,-8 0 50,0 0 0,0 0-1,-1 0 1,1 1 0,0-1-1,-1 2 1,1-1 0,-1 0-1,1 1 1,-1 0-1,0 1 1,0-1 0,-1 1-1,1 0 1,-1 0 0,0 0-1,0 0 1,0 1 0,0 0-1,-1-1 1,0 2 0,0-1-1,0 0 1,-1 0 0,3 6-50,-4-5 78,1-1 1,-1 0 0,0 0-1,-1 0 1,1 1 0,-1-1 0,0 0-1,0 1 1,-1 3-79,1-7 49,-1 1 1,1 0-1,-1 0 0,0 0 0,0-1 1,0 1-1,0-1 0,-1 1 0,1-1 0,-1 1 1,1-1-1,-1 0 0,0 1 0,0-1 1,0 0-1,0 0 0,-1-1 0,1 2-49,-42 20 302,36-20-428,0 1 1,1 0 0,-1 0-1,1 1 1,0 0 0,1 0-1,-4 3 126,10-8-122,-1 1 0,1-1 0,-1 1 0,1-1 0,-1 1 0,1-1-1,-1 1 1,1-1 0,0 1 0,-1 0 0,1-1 0,0 1 0,-1-1 0,1 1 0,0 0-1,0-1 1,-1 1 0,1 0 0,0 0 0,0-1 0,0 1 0,0 0 0,0-1 0,0 1-1,0 0 1,0-1 0,1 1 0,-1 0 0,0-1 0,0 1 0,0 0 0,1-1 0,-1 1 0,0 0-1,1-1 1,-1 1 0,1-1 0,-1 1 0,0-1 0,1 1 0,-1-1 0,1 1 0,0-1-1,-1 1 1,1-1 0,-1 1 0,1-1 0,0 0 122,20 8-827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8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110 152 12288,'-20'-14'3978,"20"13"-3847,-1 0 0,0 1-1,1-1 1,-1 1 0,1 0 0,-1-1-1,0 1 1,1-1 0,-1 1 0,0 0-1,1 0 1,-1-1 0,0 1 0,0 0-1,1 0 1,-1 0 0,0 0 0,0 0-1,1 0 1,-1 0 0,0 0-131,-2 0 507,3 0-406,0 0 0,-1 0-1,1 0 1,0 1-1,-1-1 1,1 0 0,0 0-1,0 0 1,-1 0-1,1 1 1,0-1 0,0 0-1,-1 0 1,1 1-1,0-1 1,0 0 0,-1 0-1,1 1 1,0-1-1,0 0 1,0 1-1,0-1 1,0 0 0,-1 1-1,1-1 1,0 0-1,0 1 1,0-1 0,0 0-1,0 1 1,0-1-1,0 0 1,0 1 0,0-1-1,0 0 1,0 1-101,1 13-102,-1-14 294,1 20-135,1 1-1,1-1 0,1-1 0,3 10-56,-1-3 36,2 20-36,-7-37 3,0 0 0,-1 0 0,0 0 0,-1 0 1,0 0-1,0 0 0,-1 1-3,2-9-29,-1 0 1,1 0-1,0 0 1,-1 0-1,1 0 1,0 0-1,-1 0 1,1 0-1,-1 0 1,1 0-1,-1 0 1,0 0-1,1-1 1,-1 1-1,0 0 0,0 0 1,0-1-1,1 1 1,-1 0-1,0-1 1,0 1-1,0-1 1,0 0-1,0 1 1,0-1-1,0 0 1,0 1-1,0-1 1,0 0-1,0 0 0,0 0 1,0 0-1,0 0 1,0 0-1,-1 0 1,0 0 28,0-1-147,0 1 1,-1-1-1,1 0 0,0 0 1,-1 0-1,1 0 0,0 0 1,0-1-1,0 1 1,0 0-1,0-1 0,0 0 1,0 1-1,0-1 0,-1-2 147,-1-3-177,0 1-1,1-1 0,-1 0 0,1-1 1,1 1-1,-1-1 0,1 1 0,1-1 0,-1 1 1,1-1-1,1 0 0,-1 0 0,1 0 1,1-5 177,0-1 117,1 0 1,0 1 0,1-1 0,1 1 0,0 0 0,1 0-1,4-9-117,-2 10 98,0-1 0,1 1 0,0 0-1,1 0 1,0 1 0,1 1 0,0-1 0,0 1-1,8-4-97,-8 6 124,0 1 1,0 1-1,1 0 0,0 0 0,0 1 0,0 1 0,1 0 0,0 0 0,-1 1 1,1 0-1,7 1-124,-15 1 69,0 1-1,0 0 1,-1 0 0,1 0 0,0 1 0,0 0-1,-1-1 1,1 1 0,0 1 0,-1-1 0,1 0-1,-1 1 1,4 1-69,-6-2 36,1 1 0,0-1 0,0 0 1,-1 1-1,1-1 0,-1 1 0,1-1 0,-1 1 0,0 0 0,0 0 0,0-1 0,0 1 0,0 0 0,0 0 0,0 0 0,0 0 0,-1 0 0,1 0 0,-1 1 0,0-1 0,1 0 1,-1 0-1,0 0 0,0 2-36,-1-1 84,1 0-1,-1 0 1,0 0 0,0 0 0,0 0 0,0 0 0,0 0 0,0 0-1,-1-1 1,0 1 0,1-1 0,-1 1 0,0-1 0,0 1 0,0-1-1,-1 0 1,0 0-84,-6 6 195,0-2-1,-1 1 1,1-2-1,-2 1-194,-5 3 149,-33 17 282,34-19-356,0 1 1,1 0 0,0 1-1,1 1 1,0 0 0,-2 2-76,14-11 6,1-1 1,-1 1-1,1-1 1,-1 1-1,1 0 1,-1-1-1,1 1 1,0 0-1,-1-1 1,1 1-1,0 0 1,-1 0-1,1-1 1,0 1-1,0 0 1,0 0-1,0 0 1,0-1-1,0 1 1,0 0-1,0 0 1,0 0-1,0-1 1,0 1-1,0 0-6,1 1 25,0 0 0,0 0 0,0-1 0,0 1 0,0 0 0,0-1 0,1 1 0,-1 0 0,0-1 0,2 1-25,5 5 209,1 0 0,0-1 0,0 0 0,2 0-209,29 14 649,1-2 0,24 6-649,-25-9-4413,-32-11 3709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2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 16128,'-9'-15'6047,"13"18"-4703,-4 2-352,9 8 1056,3 12-960,0 8-416,-5 3-320,-2-8-256,-1-3 0,-4 8 0,0 3-192,0-5-64,3-1-800,2-10-320,2-5-1088,2-4-512,3-4 1440,-5-1 768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4:31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16 111 15104,'-16'-11'5631,"19"9"-4383,10-13 704,-5 7 0,11-2-768,9-4-128,10 0-544,2-1-160,0 4-224,-7 4-512,-7 4-160,-5 6-3168,-9 12-1440,-17 3 2624,-6 2 1249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4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47 12032,'-1'-1'618,"0"1"0,0-1 1,0 0-1,0 0 0,0 0 1,0 0-1,0 0 1,0 0-1,0 0 0,1 0 1,-1 0-1,0 0 0,1 0 1,-1 0-1,1 0 0,-1-1 1,1 1-1,0 0 0,-1 0 1,1-1-619,0 2 223,0-1 0,1 1-1,-1-1 1,0 0 0,0 1 0,0-1 0,1 1 0,-1-1 0,0 1 0,0-1-1,1 1 1,-1 0 0,1-1 0,-1 1 0,0-1 0,1 1 0,0-1-223,14-6-514,-4 4 550,-1 1 0,1 0 1,0 1-1,0 0 0,1 1 0,-1 0 1,0 1-1,0 0 0,0 1 0,0 0 1,0 0-1,-1 2 0,1-1 1,-1 1-1,6 3-36,-14-6 11,1 1 1,-1-1-1,1 0 0,-1 1 1,0 0-1,1-1 0,-1 1 1,0 0-1,0 0 0,-1 1 1,1-1-1,0 0 0,0 1-11,-2-2 18,1 1 0,0 0-1,-1 0 1,1 0 0,-1-1 0,1 1-1,-1 0 1,0 0 0,0 0-1,0 0 1,0 0 0,0-1-1,0 1 1,0 0 0,-1 0-1,1 0 1,-1 0 0,1 0-1,-1-1 1,0 2-18,-5 8 46,-1 0-1,0-1 0,-1 0 1,0 0-1,0 0 1,-1-1-1,-9 7-45,-5 7 61,10-10-84,1-2 26,1 1 0,0 1 0,-1 2-3,10-13-2,0 1 0,0-1 0,1 1 0,-1 0 0,1 0 0,0 0 1,-1 0-1,1 0 0,0 0 0,1 0 0,-1 0 0,1 0 0,-1 1 0,1-1 0,0 0 1,0 0-1,0 0 0,1 2 2,0-3-8,0 1 0,0 0 0,0-1 0,0 1 0,1 0 0,-1-1 0,1 0 0,0 1 0,0-1 0,0 0 0,0 0 0,0 0 0,0 0 0,1 0 0,-1 0 0,1-1 0,-1 1 0,1-1 0,-1 0 0,1 0 0,0 0 0,0 0 0,0 0 0,0 0 0,0-1 8,10 3-106,1-1 0,-1-1 0,1 0 0,9-1 106,-21 0-54,35 0-4735,-24 0 4117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0.1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6 13312,'-21'-5'8031,"21"5"-7788,-1 0 0,1 0 0,-1 0-1,1 0 1,-1 0 0,1 0-1,-1 0 1,1 0 0,-1 0 0,1 0-1,0 0 1,-1 1 0,1-1-1,-1 0 1,1 0 0,-1 1-243,-9 7 1170,9-8-1072,-2 4-70,0-1-1,1 1 1,-1 0-1,1 0 1,-1 0-1,1 0 1,0 0-1,1 0 1,-1 0-1,1 1 1,0-1-1,0 0 1,0 1-1,1-1 1,-1 1-1,1-1 1,0 1-1,0 0 1,1 1-28,-1-5 3,0-1 0,0 1 0,1 0 0,-1 0 0,0 0 0,1 0 1,-1 0-1,0 0 0,1-1 0,-1 1 0,1 0 0,-1 0 0,1-1 0,0 1 0,-1 0 0,1 0 1,0-1-1,-1 1 0,1-1 0,0 1 0,0-1 0,0 1 0,-1-1 0,1 0 0,0 1 0,0-1 1,0 0-1,0 1 0,0-1 0,1 0-3,1 0 21,1 0 1,-1 0-1,1-1 0,0 1 1,-1-1-1,4 0-21,-4 0 30,2 0 32,0-1 1,0 0 0,0 0-1,0 0 1,-1 0 0,1-1-1,0 1 1,-1-1 0,0 0-1,0-1 1,0 1-63,-2 1-71,0 0-1,-1 1 0,1-1 1,-1 0-1,0 0 0,1 0 1,-1 0-1,0 0 1,0 0-1,0 0 0,0 0 1,-1 0-1,1 0 0,-1-1 1,1 1-1,-1 0 1,0 0-1,0-1 0,0 1 1,0 0-1,0-1 0,0 1 1,-1 0-1,0-2 72,1 3-115,0 0-1,-1 0 1,1 0-1,-1 1 0,1-1 1,-1 0-1,1 0 1,-1 1-1,1-1 1,-1 1-1,0-1 1,1 0-1,-1 1 0,0 0 1,0-1-1,0 1 1,1-1-1,-1 1 1,0 0-1,0-1 1,0 1-1,0 0 1,1 0-1,-1 0 116,-9 2-587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49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43 14464,'-3'-7'5439,"6"7"-4223,1-3 768,-4 3 128,5 3-896,7-3-224,0 0-448,-1 0-192,10 0-192,11 0-128,5 0 0,3 5-672,-5-10-224,6-2-3840,-1 1-1695,4-6 3263,-4 1 1664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4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76 145 7552,'-3'-13'1664,"1"-1"1,0 0 0,1 0-1,1 0 1,0 0-1,0-1-1664,1-12 3634,-1 26-3433,0 0 1,0 0-1,0 1 1,0-1 0,0 0-1,0 0 1,0 0-1,0 0 1,-1 0-1,1 1 1,0-1 0,0 0-1,-1 0 1,1 1-1,-1-1 1,1 0-1,0 0 1,-1 1 0,1-1-1,-1 0 1,0 1-1,1-1 1,-1 1-1,0-1-201,0 1 68,1 0-1,-1 0 1,1 0-1,-1 0 0,1 0 1,-1 0-1,1 0 1,-1 0-1,1 1 0,-1-1 1,1 0-1,-1 0 0,1 1 1,-1-1-1,1 0 1,0 1-1,-1-1 0,1 0 1,-1 1-1,1-1 1,0 1-1,-1-1 0,1 0 1,0 1-1,0-1 1,-1 1-1,1-1 0,0 1 1,0-1-1,0 1 0,0-1 1,-1 1-1,1-1 1,0 1-1,0-1 0,0 1-67,-16 48 858,6-22-753,2 1 0,-1 3-105,8-23-7,-1 0 0,1 0 0,1 0-1,-1 0 1,1 0 0,1 0 0,-1 0-1,2-1 1,0 8 7,-1-12-4,1 0 0,-1 0-1,0 0 1,1 0 0,-1 0 0,1 0-1,0-1 1,0 1 0,0-1 0,0 1 0,1-1-1,-1 0 1,0 0 0,1 0 0,0 0-1,-1 0 1,1-1 0,0 1 0,0-1-1,0 0 1,2 1 4,8 2-34,1-1 0,-1 0 0,1-1 0,8 1 34,3-1 38,-11 0-35,44 6-617,-20-6-3270,-33-2 2513,0 0 0,0-1 1,0 1-1,1-1 0,-1-1 1,0 1-1,0-1 1,0 0-1,2-1 1371,9-3-1509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49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62 15104,'-16'-28'5631,"16"20"-4383,0-7 704,4 12 64,0 0-1088,4-1-256,4 4-416,9 0-128,7 4-64,3-1-128,6 0-32,6 5-288,-6-4-160,-5-1-2112,-4 0-896,-12 2 1824,-8 2 864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 15232,'-4'-8'5695,"8"16"-4415,4-16 480,3 8-128,6-4-736,7-7-96,8 4-480,4 1-192,4-6-96,0 6-1376,-3 2-608,-13 1 992,-8-2 448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7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 12288,'-12'-1'5029,"12"1"-4947,0 0 0,0 0 1,0 0-1,0 0 0,0 0 0,-1 0 0,1 0 0,0 0 1,0 0-1,0 0 0,0 0 0,0 0 0,0 1 1,0-1-1,-1 0 0,1 0 0,0 0 0,0 0 1,0 0-1,0 0 0,0 1 0,0-1 0,0 0 0,0 0 1,0 0-1,0 0 0,0 1 0,0-1 0,0 0 1,0 0-1,0 0 0,0 0 0,0 0 0,0 1 0,0-1 1,0 0-1,0 0 0,0 0 0,0 0 0,0 0 1,0 1-1,0-1 0,0 0 0,0 0 0,0 0 0,0 0 1,1 0-1,-1 1 0,0-1 0,0 0 0,0 0 1,0 0-1,0 0 0,0 0 0,1 0 0,-1 0-82,0 1 169,0 1 0,1-1 0,-1 0 0,0 0-1,0 0 1,0 0 0,0 0 0,0 1 0,0-1-1,0 0 1,0 0 0,0 0 0,-1 0 0,1 0-1,0 1 1,-1-1 0,1 0 0,-1 0-169,-1 6 359,1-5-344,-22 104 1057,4 2-1072,14-75-366,2 1 1,1 0-1,2 0 0,2 0 0,2 14 366,-4-48-63,0 0-1,0 1 1,0-1 0,0 0-1,0 0 1,0 0-1,0 1 1,0-1 0,0 0-1,0 0 1,0 0-1,0 0 1,0 1 0,0-1-1,0 0 1,1 0 0,-1 0-1,0 1 1,0-1-1,0 0 1,0 0 0,0 0-1,0 0 1,1 0-1,-1 1 1,0-1 0,0 0-1,0 0 1,0 0-1,1 0 1,-1 0 0,0 0-1,0 0 1,1 0 63,4-4-2183,5-12-2817,-2-8-445,5-4 1989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72 10880,'-12'-8'4128,"7"8"-3200,2 5 1183,3-5 353</inkml:trace>
  <inkml:trace contextRef="#ctx0" brushRef="#br0" timeOffset="1">8 79 23199,'18'31'2888,"7"7"-2888,16 17 451,35 35-451,-69-82-4,0 0 0,1-1 0,0 0 0,0 0 0,1-1 0,4 3 4,-12-8 8,1 1-1,0-1 1,0 0 0,0-1-1,0 1 1,0 0 0,0 0 0,0-1-1,0 1 1,0-1 0,0 0-1,0 1 1,0-1 0,0 0-1,0 0 1,1-1 0,-1 1-1,0 0 1,0-1 0,0 1 0,0-1-1,0 0 1,0 1 0,0-1-1,0 0 1,-1 0 0,1 0-1,0-1 1,0 1 0,-1 0-1,1-1 1,-1 1 0,1-1 0,-1 1-1,1-2-7,1-2 29,0 0 0,0 0 0,0-1 0,-1 1 0,0-1 0,0 1 0,-1-1 0,0 0 0,1 0 0,-2 0 0,1 1 0,-1-1 0,0 0 0,-1-6-29,-1-12 92,-2 0-1,0 0 1,-2-1-92,1 4 7,-4-15-55,6 24-58,-1-1 1,2 0-1,-1 0 1,2 0-1,0-2 106,1 15-78,0-1-1,0 1 0,0 0 1,0-1-1,0 1 0,0-1 1,0 1-1,0-1 1,0 1-1,0 0 0,0-1 1,1 1-1,-1-1 0,0 1 1,0 0-1,0-1 1,1 1-1,-1 0 0,0-1 1,1 1-1,-1 0 0,0-1 1,0 1-1,1 0 1,-1 0-1,0 0 0,1-1 1,-1 1-1,1 0 0,-1 0 1,0 0-1,1 0 1,-1-1-1,1 1 0,-1 0 1,0 0-1,1 0 0,-1 0 1,1 0-1,-1 0 1,1 0-1,-1 0 0,0 0 1,1 1 78,1-1-351,0 0 0,1 1 0,-1 0 0,0-1 0,0 1 0,0 0 1,0 0-1,0 1 351,10 5-694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7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57 9216,'-1'-1'376,"0"0"1,1 0 0,-1 0 0,0 0 0,0 0-1,1 0 1,-1 0 0,1 0 0,-1 0-1,1 0 1,-1-1 0,1 1 0,0 0 0,0 0-1,-1 0 1,1 0 0,0-2-377,0 3 2357,-2-2 2153,-7-5-2209,6 4-2124,0 1 0,0-1 0,0 1 0,-1 0 0,1 0 0,0 0 0,-1 0 0,1 0 0,-1 1 0,1 0 0,-1 0 0,0 0 0,0 0 0,0 0 0,0 1 1,1-1-1,-1 1 0,0 0 0,0 0 0,-3 1-177,-1 1 89,0 0 1,1 0 0,-1 0-1,0 1 1,1 0 0,0 1-1,0-1 1,0 2 0,0-1-1,1 1 1,-1 0-1,1 0 1,-4 4-90,4-1 7,-1-1 0,1 1 1,1 0-1,-1 0 0,1 0 0,1 1 0,0 0 1,0 0-1,0 0 0,-1 9-7,4-14 0,0 0 0,1 1 0,-1-1 0,1 0 0,0 0 0,0 0 0,1 0 0,-1 0 0,1 1 0,0-1 0,0 0 0,0 0 0,0-1 0,1 1 0,0 0 0,2 3 0,-3-4 0,1-1 0,0 1 0,0-1 0,0 1 0,0-1 0,0 0 0,1 0 0,-1 0 0,1 0 0,0 0 0,-1-1 0,1 1 0,0-1 0,0 1 0,0-1 0,0 0 0,0 0 0,0-1 0,0 1 0,0-1 0,0 1 0,0-1 0,1 0 0,2 0-5,0-1-1,0 0 1,0-1 0,0 1-1,0-1 1,-1 0 0,1 0-1,0-1 1,-1 0 0,3-1 5,7-6-23,-1 1-1,0-2 1,2-2 23,-10 8 6,0-1 0,0 0-1,0 0 1,-1 0-1,0-1 1,-1 1 0,1-1-1,-1 0 1,0-1-1,-1 0-5,-1 5-37,-1 0 1,0-1-1,0 1 0,-1-1 0,1 1 1,-1-1-1,1 1 0,-1-1 0,0 1 1,0-1-1,-1 1 0,1-1 0,-1 1 0,0-1 1,0 1-1,0-1 0,0 1 0,0 0 1,-1 0-1,0 0 0,1-1 0,-1 2 1,-1-1-1,1-1 37,-11-7-2007,13 11 1889,0-1-1,-1 1 1,1 0-1,-1 0 1,1-1-1,-1 1 1,1 0-1,0 0 1,-1 0-1,1-1 0,-1 1 1,1 0-1,-1 0 1,1 0-1,-1 0 1,1 0-1,-1 0 1,1 0-1,-1 0 1,1 0-1,-1 0 1,1 0-1,-1 1 0,1-1 1,-1 0-1,1 0 1,-1 0-1,1 1 1,0-1-1,-1 0 119,-1 7-752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19 8192,'0'-1'55,"-4"-2"903,-1 0 0,1 1 0,-1-1 0,0 1 0,0 0-958,5 2 187,-1-1 1,1 1-1,-1 0 1,0 0-1,1-1 1,-1 1 0,1 0-1,-1 0 1,0 0-1,1 0 1,-1 0-1,0 0 1,1 0 0,-1 0-1,0 0 1,1 0-1,-1 0 1,0 0 0,1 0-1,-1 1 1,0-1-1,1 0 1,-1 0-1,1 1 1,-1-1 0,0 0-1,1 1 1,-1-1-1,1 1 1,-1-1-1,1 1 1,-1-1 0,1 1-1,0-1 1,-1 1-1,1-1 1,0 1 0,-1-1-1,1 1 1,0 0-1,0-1 1,-1 1-1,1 0 1,0 0-188,-1 7 291,1 1 1,0 0-1,1 0 1,0 0-1,0-1 1,1 1-1,0 0 1,0-1-1,2 3-291,-1 2 236,0-4-249,24 83 708,-4-33-3217,-15-49 203,-2-2-1248,-4-5-2776,-2-5 3271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20 141 9856,'-3'-7'831,"0"2"-229,0-1 0,1 0 0,0 0 0,0 0 0,0 0 0,0-6-602,2 10 303,0-1 1,0 1-1,0 0 0,0 0 0,1 0 0,-1-1 1,1 1-1,-1 0 0,1 0 0,0 0 1,0 0-1,0 0 0,0 0 0,0 0 0,0 0 1,0 0-1,1 1 0,-1-1 0,1 0 1,-1 1-1,1-1 0,1 0-303,4-3 351,0 1-1,0 0 1,1 0-1,0 0 1,-1 1-1,1 0 1,0 0 0,1 1-1,-1 0 1,8 0-351,4-1 149,-1 2-1,1 0 1,0 1 0,2 1-149,-11 0 87,0 1-1,0-1 1,-1 2-1,1-1 1,5 3-87,-13-4 17,0 1 1,1-1 0,-1 1 0,0-1-1,0 1 1,0 0 0,0 0 0,-1 0-1,1 1 1,0-1 0,-1 1 0,0-1-1,1 1 1,-1 0 0,0 0 0,-1 0-1,1 0 1,0 1-18,-1-2 2,-1 0 0,1-1 0,-1 1 0,1 0 0,-1 0 0,0 0 0,0 0 0,0 0 0,0-1 0,0 1 0,0 0 1,-1 0-1,1 0 0,0 0 0,-1-1 0,0 1 0,1 0 0,-1 0 0,0-1 0,0 1 0,0 0 0,0-1 0,0 1 0,0-1 0,-1 0 0,0 2-2,-5 3-41,0 0 0,-1 0 1,1-1-1,-1 0 0,-1 1 41,-15 9-94,17-6-62,7-9 150,0 1 0,0-1 0,0 0 0,0 1 0,0-1 1,0 0-1,1 1 0,-1-1 0,0 0 0,0 1 0,0-1 1,0 0-1,0 1 0,1-1 0,-1 0 0,0 1 0,0-1 1,1 0-1,-1 0 0,0 1 0,0-1 0,1 0 0,-1 0 1,0 0-1,1 1 0,-1-1 0,0 0 0,1 0 0,-1 0 0,0 0 1,1 0-1,-1 0 0,0 1 0,1-1 0,-1 0 0,0 0 1,1 0-1,-1 0 0,0 0 6,20 3-66,-10-1 65,0 0-1,0 0 0,0 1 0,0 0 0,0 0 1,0 2-1,-1-1 0,5 3 2,-12-5 26,-1-1 0,1 1 1,0-1-1,-1 1 0,1 0 0,-1-1 1,1 1-1,-1 0 0,0 0 0,0 0 1,0 0-1,0 0 0,0 0 0,0 0 1,0 0-1,-1 1 0,1-1 0,-1 0 1,0 0-1,0 1 0,1-1 0,-1 0 1,-1 0-1,1 2-26,-1 0 60,0 0 1,0 0-1,0 0 1,0 0-1,-1-1 1,1 1-1,-1 0 1,0-1 0,0 1-1,-1-1 1,1 0-1,-1 0 1,1 0-1,-2 1-60,-8 6 49,1-1 0,-1 0 0,-1-1 0,0 0 0,0-1 0,0-1-1,-1 0 1,0-1 0,0 0 0,0-1 0,-1-1 0,-4 1-49,4-4-1216,15 0 1121,0 0 0,0 0 0,0 0 0,0 0-1,0 0 1,0 0 0,0 0 0,0 0 0,0 0 0,0 0 0,0 0 0,0-1 0,1 1 0,-1 0 0,0 0 0,0 0 0,0 0-1,0 0 1,0 0 0,0 0 0,0 0 0,0-1 0,0 1 0,0 0 0,0 0 0,0 0 0,0 0 0,0 0 0,0 0 0,0 0-1,0-1 1,0 1 0,-1 0 0,1 0 0,0 0 0,0 0 0,0 0 0,0 0 0,0 0 0,0 0 0,0 0 0,0 0-1,0-1 1,0 1 0,0 0 0,0 0 0,-1 0 0,1 0 0,0 0 0,0 0 0,0 0 0,0 0 0,0 0 0,0 0 0,0 0-1,0 0 1,-1 0 0,1 0 95,16-5-3194,17 2 2037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 15104,'-20'-9'4901,"16"8"-2853,4 1-464,0 15 1488,-1 36-2104,-1-27-781,2-1 1,0 1-1,4 16-187,-2-26 1,1-1-1,0 0 1,1 1 0,0-2-1,1 1 1,1 0-1,0-1 1,0 0-1,3 2 0,-7-12 7,0 0-1,0 1 0,0-1 0,1 0 1,-1 0-1,1-1 0,0 1 0,0 0 0,-1-1 1,1 0-1,0 1 0,0-1 0,0 0 1,0-1-1,0 1 0,1-1 0,-1 1 1,0-1-1,0 0 0,0 0 0,2 0-6,10-1 27,0 0 1,0-2-1,14-3-27,-22 5-10,15-4-225,1-1 0,6-4 235,-20 7-1058,-1 0-1,-1-1 1,1 0-1,6-5 1059,-4-1-1408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0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8064,'0'-14'5509,"0"21"584,0 8-2188,0-1-4959,1 12 1350,0 0 0,2 0 0,1-1 0,4 19-296,-6-38-923,4 20 680,-5-18-4502,0 0-5504,-1-11 6100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9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61 15104,'-29'-3'5695,"29"3"-4415,17-10 416,-14 10-160,22-8-480,15-2-64,0 3-416,-9-1-192,14 1-224,-8 4-768,-10-2-224,-2 5-6496,-17 8-2911,1-4 5183</inkml:trace>
  <inkml:trace contextRef="#ctx0" brushRef="#br0" timeOffset="1">64 133 14976,'-44'-6'5631,"41"16"-4383,-2-10 480,10 7-96,2-4-736,14-3-160,10 0-384,18-3-96,3-1-128,0-3-2144,-7 4-864,-9 0 1440,-16-2 768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3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24 14464,'-2'-17'4655,"2"11"-1904,2 6-1152,-1 2 3235,0 16-4610,0 0 0,-1-1-1,-1 1 1,0 0 0,-1-1 0,-2 2-224,1 0-52,1 0 0,0 0 0,1 0 0,1 0 0,3 18 52,-3-34-8,1 0 0,0 0 0,0 0 0,0 0 0,0 0 1,1 0-1,-1 0 0,1 0 0,-1-1 0,1 1 0,0 0 1,0-1-1,0 0 0,2 1 8,0 1-7,0-1 0,0 0 0,1 0 0,0 0 0,-1-1 0,1 1 1,0-1-1,2 0 7,6 2-32,1 0 0,-1-2 0,1 0 0,0 0-1,0-1 1,6-1 32,59-4-3533,-67 3 2976,5 0 34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4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 11392,'-9'-6'2594,"6"9"-1051,3-3-1445,-1 1 0,1-1 1,0 0-1,0 1 0,0-1 0,0 0 0,-1 0 0,1 1 0,0-1 0,0 0 0,-1 0 0,1 1 0,0-1 0,0 0 0,-1 0 0,1 0 0,0 1 0,0-1 0,-1 0 0,1 0 0,0 0 0,-1 0 0,1 0 1,0 0-1,-1 0 0,1 0 0,0 1 0,-1-1 0,1 0-98,0 11 3536,2 12-1930,0 0 1,-1 2-1607,2 36 509,0-26-496,5 32-425,1-24-3455,-6-34 319,-2-15-1347,-1-6 3941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4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12032,'10'-7'982,"1"0"0,-1 0 0,1 1 0,1 1 0,-1 0 0,1 0 0,9-2-982,-2 4 928,-1 0-1,0 1 1,1 1-1,16 1-927,-23 0 201,-1 2 0,0-1 0,0 1 0,0 1 0,0 0-1,0 1 1,0 0 0,-1 0-201,-8-3 24,0 0-1,-1-1 1,1 1-1,0 0 1,-1 0-1,1 0 1,-1 1-1,1-1 1,-1 0-1,0 0 1,1 1-1,-1-1 1,0 1-1,0-1 1,0 1-1,0-1 1,0 1-1,0 0 1,-1 0 0,1-1-1,-1 1 1,1 0-24,-1 1 29,0-1 0,0 0 0,0 1 0,-1-1 0,1 1 0,-1-1 0,1 0 0,-1 1 0,0-1 0,0 0 0,0 0 0,0 0 0,0 0 0,-1 0 0,1 0 0,-2 2-29,-7 7 115,0-1 0,-1 0 1,-1 0-1,0-1 1,0 0-1,-13 6-115,19-11 17,-11 5 86,0 0 0,-7 1-103,12-5-181,0 1 0,1-1 0,-1 2 0,1 0 0,-1 1 181,24-7-4714,40-3-2102,-17 2 5515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4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71 13056,'-22'0'4202,"22"0"-4139,0 1 0,0-1 0,0 0 0,0 0 0,0 0 0,0 0 0,0 0 0,-1 0 0,1 0 1,0 0-1,0 0 0,0 0 0,0 0 0,0 1 0,0-1 0,0 0 0,0 0 0,0 0 0,0 0 0,0 0 0,0 0 0,0 0 0,-1 1 0,1-1 0,0 0 0,0 0 0,0 0 0,0 0 0,0 0 0,0 0 0,0 1 0,0-1 0,0 0 0,1 0 1,-1 0-1,0 0 0,0 0 0,0 0 0,0 1 0,0-1 0,0 0 0,0 0 0,0 0 0,0 0 0,0 0 0,0 0 0,0 0 0,0 0 0,1 1-63,3 7 833,-2-5-275,32 57 1772,-17-33-2303,-1 1 0,-2 1 0,7 21-27,-20-47-88,0 0 1,0 0-1,0 1 1,-1-1-1,1 0 1,-1 1-1,0-1 1,0 0-1,0 1 1,0-1-1,-1 3 88,1-5-74,-1 0 0,1 0 0,-1 0-1,1 0 1,-1 0 0,1 0-1,-1 0 1,0 0 0,1 0 0,-1 0-1,0 0 1,0-1 0,1 1-1,-1 0 1,0 0 0,0-1 0,0 1-1,0-1 1,0 1 0,0-1-1,0 1 1,0-1 0,0 1 0,-1-1-1,1 0 1,0 0 0,0 0-1,0 1 1,0-1 0,0 0 0,0 0-1,-1-1 1,1 1 0,-1 0 74,-2-1-229,0 0 0,-1 0 0,1 0 0,-1 0-1,1-1 1,0 0 0,0 1 0,0-2 0,0 1 0,0 0 0,1-1 0,-1 0 0,1 0 0,-1 0 0,1 0 0,0 0 0,-1-2 229,1 1-36,0-1-1,0 1 1,0 0 0,1-1 0,0 1 0,0-1-1,0 0 1,0 0 0,1 1 0,0-1-1,0 0 1,0 0 0,0 0 0,1 0 0,0-3 36,1-1 128,1 0 0,0 1 0,0-1 1,0 0-1,1 1 0,1 0 1,-1 0-1,2 0 0,-1 0 1,1 0-1,0 1 0,0 0 1,1 0-1,0 0 0,4-3-128,0 0 123,1 0-1,1 1 0,-1 1 0,1 0 0,1 0 0,-1 1 0,1 1 0,1 0 0,4-1-122,-7 3 298,1 1 0,0 0 0,0 1-1,9-1-297,-17 3 101,-1-1 0,0 1 0,1 0 0,-1 0 0,1 1 0,-1-1 0,0 1 0,1 0 0,-1 0 0,0 0 0,1 0 0,-1 0 0,0 1 0,0-1-1,0 1 1,0 0 0,0 0 0,1 1-101,-3-1 40,0-1-1,0 1 0,0-1 0,0 1 0,0-1 1,0 1-1,0 0 0,0 0 0,-1-1 1,1 1-1,-1 0 0,1 0 0,-1 0 0,0-1 1,0 1-1,0 0 0,0 0 0,0 0 1,0 0-1,0 0 0,-1-1 0,1 1 0,0 0 1,-1 0-1,0-1 0,1 1 0,-1 0 1,0 0-1,0-1 0,0 1 0,0-1 0,-1 1-39,-2 4 59,0 0-1,-1 0 1,0-1-1,0 0 0,-1 0 1,1 0-1,-5 2-58,-11 7-23,-1-2 1,0-1-1,-13 5 23,-1 0-60,36-16 86,-1 0 0,1 1 0,-1-1-1,1 0 1,-1 0 0,0 1 0,1-1-1,0 0 1,-1 1 0,1-1 0,-1 0 0,1 1-1,-1-1 1,1 1 0,0-1 0,-1 1-1,1-1 1,0 1 0,-1-1 0,1 1-1,0-1 1,0 1 0,0-1 0,-1 1 0,1-1-26,0 1 26,1 0 1,-1-1-1,0 1 1,0-1-1,0 1 1,1 0 0,-1-1-1,0 1 1,1-1-1,-1 1 1,1-1-1,-1 1 1,0-1 0,1 1-1,-1-1 1,1 0-1,-1 1 1,1-1-1,0 0-26,4 3 148,0 0 0,1 0 0,-1-1-1,4 1-147,-9-2 15,27 7 727,0-1 1,21 3-743,-23-6 518,-1 1 0,-1 2 1,19 6-519,-40-12-6,1 0 0,-1 1 0,0-1 0,0 0 0,0 1-1,0-1 1,0 1 0,-1-1 0,1 1 0,0 0 0,-1 0 0,1 0 0,0 1 6,3 8-2806,-4 2-3978,1-6-656,4 0 2555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4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 14720,'-12'-13'5439,"15"16"-4223,-3-3-352,9 7 1792,-2 8-1152,2 3-448,-2 7-416,2-1-416,-1 6-160,-1-2 32,2 0-128,-1-2 0,0-1-832,0-7-352,-1-5-1248,2-1-416,-1-6 1152,4 6 576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85 11136,'0'-1'310,"-1"1"1,1-1 0,-1 0-1,1 1 1,-1-1 0,1 0 0,0 1-1,-1-1 1,1 0 0,0 0-1,-1 1 1,1-1 0,0 0-1,0 0 1,0 0 0,0 1-1,0-1 1,0 0 0,0 0 0,0 0-1,0 0 1,0 1 0,0-1-1,0 0 1,1 0 0,-1 0-1,0 1-310,2-2 608,-1 1-1,0-1 1,1 1-1,-1-1 1,1 1-1,-1 0 1,1 0-1,0 0 0,1-1-607,9-6 688,-4 2-382,0 1-1,0 0 0,0 1 0,1-1 1,-1 2-1,5-2-305,-8 3 65,1 0 0,-1 1 1,1 0-1,-1 0 0,1 0 0,0 0 1,-1 1-1,1 0 0,0 0 0,-1 1 0,3 0-65,-6-1 9,-1 1 0,1-1 0,-1 1 0,1-1 0,0 1 0,-1 0 0,1-1 0,-1 1 0,0 0 0,1 0 0,-1 0 0,0 0 0,1 1 0,-1-1 0,0 0 0,0 0 0,0 1 0,0-1 0,0 1 0,0-1 0,-1 1 0,1-1 0,0 1 0,-1-1-1,1 1 1,-1 0 0,0-1 0,1 1 0,-1-1 0,0 1 0,0 1-9,0 3 24,-1 0-1,1 0 0,-1 0 0,-1 0 1,1 0-1,-1-1 0,0 1 0,-1 2-23,-6 11 39,-1-1-1,-1-1 0,0 0 0,-2 0 0,-1 0-38,3-3-43,0 0-1,1 0 1,0 1 0,1 0-1,1 1 1,-4 12 43,11-26-21,0 1 0,0-1 0,1 1 0,-1-1 0,1 1 0,-1 0-1,1-1 1,0 1 0,0-1 0,0 1 0,0 0 0,1-1 0,-1 1 0,1-1 0,0 1 0,0 1 21,0-2-7,0 0 1,0-1 0,1 1 0,-1-1-1,0 0 1,1 1 0,-1-1 0,1 0-1,-1 0 1,1 0 0,0 0 0,-1 0 0,1 0-1,0 0 1,-1 0 0,1-1 0,0 1-1,0-1 1,0 0 0,0 1 0,0-1-1,1 0 7,21 1-302,1 0 0,-1-2 0,3-2 302,6 1-3014,1 1-3641,-17 2 3898,-1 1 1317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1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15616,'-3'-7'5791,"15"19"-4511,4-17 352,0 10-160,4-10-704,12-2-32,4 1-416,4-2-192,0 4-96,0 1-2080,-2 0-864,-7 9 1472,-7-2 704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1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72 15616,'-4'-2'1366,"-6"-3"1279,10 5-2600,0 0 0,0 0 0,0 0-1,0 1 1,0-1 0,0 0 0,0 0 0,0 0-1,0 0 1,0 0 0,0 0 0,0 0 0,0 0-1,0 0 1,0 0 0,0 0 0,0 1 0,0-1-1,0 0 1,0 0 0,0 0 0,0 0 0,0 0-1,0 0 1,0 0 0,0 0 0,0 0 0,0 0-1,0 0 1,0 0 0,0 0 0,0 1 0,0-1-1,0 0 1,-1 0 0,1 0 0,0 0-1,0 0 1,0 0 0,0 0 0,0 0 0,0 0-1,0 0 1,0 0 0,0 0 0,0 0 0,0 0-1,0 0 1,-1 0 0,1 0 0,0 0 0,0 0-1,0 0 1,0 0 0,0 0 0,0 0 0,0 0-1,0 0 1,0 0 0,0 0 0,0 0 0,-1 0-1,1 0 1,0 0 0,0 0 0,0-1 0,0 1-45,1 3 400,-1-1 0,1 0-1,-1 1 1,0-1 0,0 0 0,0 1 0,0-1 0,0 0 0,0 2-400,-1 5 502,-1 25 289,-3 20-791,2-33 149,1-1 0,1 1 0,1-1 0,0 1 0,2-1 0,1 7-149,-2-24 4,-1 1 1,1-1-1,1 1 0,-1-1 1,0 1-1,1-1 0,0 0 0,-1 0 1,1 0-1,1 0 0,-1 0 1,0 0-1,1 0 0,-1-1 1,1 1-1,0-1 0,0 0 0,1 1-4,0 0 8,1-1 0,0 0 0,0-1 0,-1 1-1,1-1 1,0 1 0,0-2 0,1 1-1,-1 0 1,0-1 0,0 0 0,2-1-8,9 0-45,-1 0 0,0-2 0,12-3 45,-9 2-1344,-1-2 1,0-1-1,3-1 1344,24-16-5898,-4-4-3302,-20 10 7206</inkml:trace>
  <inkml:trace contextRef="#ctx0" brushRef="#br0" timeOffset="1">14 57 15360,'-14'-3'5695,"28"3"-4415,14-7 352,-13 4-128,22-5-672,10-2-96,10-2-416,-5 9-192,-3-4-96,-13 4-2304,-8 3-928,-7 3 1536,-14 4 832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64 15360,'-29'5'5791,"32"-5"-4511,11 0 512,-2 0-160,11-5-640,13 2-192,13-7-384,3 0-192,5-5-128,-1 0-2048,1 9-832,-10 2 1376,1 11 704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6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12032,'2'4'2002,"0"0"1,1-1 0,-1 1 0,1-1-1,0 0 1,1 2-2003,23 17 3876,6-3-8451,1-3-8764,-24-13 11617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1.0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19 12032,'-9'-17'5589,"8"24"-388,3 4-4840,0-6-270,0 0 0,1-1-1,0 1 1,0 0 0,0-1-1,0 0 1,1 1 0,-1-1-1,1-1 1,0 1 0,1 0-1,-1-1 1,0 0-1,1 0 1,1 0-91,3 2 93,-1-1-1,1 0 1,0 0 0,0-1 0,0-1-1,1 1 1,-1-1 0,3-1-93,-8 0 38,0-1 0,1 0 0,-1 0 1,0 0-1,0 0 0,0-1 1,0 0-1,0 0 0,0 0 1,0 0-1,0 0 0,0-1 0,0 0 1,-1 0-1,1 0 0,-1 0 1,1-1-1,-1 1 0,0-1 1,0 0-1,0 0 0,0 0 0,-1 0 1,1 0-1,-1-1 0,0 1 1,1-1-1,-2 1 0,1-1 1,0 0-1,-1 0 0,0 0 1,1-1-39,-1-4 20,1 3-30,-1-1-1,0 0 1,0-3 10,6 24-160,27 78 364,-13-35-179,-12-24-759,2 3-3481,-6-25 3548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96 10624,'-37'-18'4468,"20"5"-633,17 12-3262,-1 1 0,0-1 0,1 0 0,-1 0 1,1 0-1,-1 1 0,1-1 0,-1 0 0,1 0 1,-1 0-1,1 0 0,0 0 0,0 0 0,-1 0 0,1-1-573,14 1 886,143-30-63,-86 15-638,-70 16-179,16-1 79,-17 1-85,1 0 0,-1 0 1,0 0-1,1 0 0,-1 1 1,0-1-1,1 0 1,-1 0-1,0 1 0,1-1 1,-1 0-1,0 0 1,0 1-1,1-1 0,-1 0 1,0 1-1,0-1 1,1 0-1,-1 1 0,0-1 1,0 1-1,0-1 0,0 0 1,0 1-1,0-1 1,0 1-1,0-1 0,0 0 1,0 1-1,0-1 1,0 1-1,0-1 0,0 0 1,0 1-1,0-1 0,0 0 1,0 1-1,0-1 1,-1 1-1,1-1 0,0 0 0,-17 58-77,7-29 76,2 2 0,1-1 0,-2 24 1,8-28-36,1 0 0,1 0-1,1 0 1,1 0-1,1 0 1,7 18 36,-10-34-1544,1 0 0,-1-1 0,-1 1 0,0 6 1544,0-5-747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61 13952,'-16'-7'5279,"16"7"-4127,4-8 960,4 8 192,3-3-864,6-1-160,7 1-640,8-2-224,4 2-256,8 0-128,5-1 64,6 1-768,-1-2-352,2 5-3616,-8-3-1599,0-1 3199,8-2 1536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47 13312,'-3'-3'847,"0"1"-1,0 0 1,1-1 0,-1 0 0,1 0 0,0 0 0,-1 0 0,1 0 0,1 0 0,-3-3-847,4 5 211,0 0 0,-1 1 0,1-1 1,0 0-1,-1 1 0,1-1 1,-1 0-1,1 1 0,-1-1 0,1 1 1,-1-1-1,0 1 0,1 0 0,-1-1 1,0 1-1,1-1 0,-1 1 0,0 0 1,1 0-1,-1-1 0,0 1 1,0 0-1,1 0 0,-1 0 0,0 0 1,0 0-1,1 0 0,-1 0 0,0 0-211,-23 4 919,8 3-902,1 0 0,0 0 1,1 2-1,-1 0 0,2 0 1,-1 1-1,1 1 0,1 0 1,0 1-1,0 1 0,2 0 1,-1 0-18,8-9-6,1 0 1,-1 0 0,1-1-1,0 1 1,0 1-1,1-1 1,-1 0 0,1 0-1,0 1 1,-1 3 5,2-6 5,0 1 1,0 0-1,0-1 0,0 1 1,1-1-1,-1 1 0,1-1 1,-1 1-1,1-1 1,0 0-1,0 1 0,0-1 1,0 0-1,0 1 0,0-1 1,1 0-1,-1 0 0,1 0 1,0 0-6,3 3 7,0 0 1,1-1 0,0 0-1,0 0 1,0 0 0,0-1-1,0 1 1,1-1 0,0-1-1,-1 0 1,1 0 0,0 0-1,0 0 1,2-1-8,3 0 55,0 0 0,0 0 1,0-1-1,0-1 0,0 0 1,0 0-1,0-1 0,1-1-55,-8 2 66,-1-1 1,0 1-1,0-1 1,0 0-1,0 0 0,0 0 1,0 0-1,0 0 0,-1-1 1,1 0-1,-1 0 0,1 0 1,-1 0-1,0-2-66,0 2 28,-1 0 0,-1 0 0,1 0 0,0-1-1,-1 1 1,1-1 0,-1 1 0,0-1 0,-1 1 0,1-1 0,0 0-1,-1 1 1,0-1 0,0 0 0,0 0 0,0 1 0,-1-1-28,-1-7-98,0 0 1,-1 0-1,0 1 1,-1 0-1,0-1 1,-1 1-1,0 1 1,-1-1-1,0 1 1,0 0-1,-1 0 0,0 1 1,0 0-1,-2-2 98,5 7-189,1 0 0,-1 1-1,1-1 1,-1 1 0,0 0-1,0-1 1,0 2 0,0-1-1,0 0 1,0 1 0,0 0-1,-1 0 1,1 0 0,-4 0 189,-25 0-555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5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1 257 11648,'0'0'392,"0"0"1,0-1 0,0 1-1,0 0 1,0-1 0,-1 1-1,1-1 1,0 1 0,0 0-1,0-1 1,0 1 0,0-1-1,0 1 1,0 0 0,0-1-1,0 1 1,1-1 0,-1 1-1,0 0 1,0-1 0,0 1-1,0-1 1,1 1 0,-1 0-1,0-1 1,0 1 0,0 0-1,1 0 1,-1-1-393,13-5 3796,27 3-5840,-23 2 3134,291-27-598,-244 24-494,195-2 0,-141 6 36,67-9-34,-24-5-82,0 8-1,10 8 83,115-1-198,-155-2 145,351-2 53,-344-2 0,0-3 0,49-1 0,21 2 0,-6-8-41,152-5-35,144 15-148,-10 2-95,-316 4 147,-78-5 198,-1-5 0,81-18-26,11-1 12,51 3 90,-170 22 341,37 4-443,-19 0 1199,-84-1-1252,0 0-416,-1 0-1784,-6 0-2326,0-3 3661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1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70 7808,'1'-1'199,"-1"-1"0,1 1 0,-1 0 0,1-1-1,-1 1 1,0 0 0,0 0 0,0-1 0,1 1 0,-1 0 0,0-1 0,-1 1 0,1-1 0,0 1 0,0 0 0,-1 0 0,1-1 0,0 1 0,-1-1-199,-1 0 710,1-1 1,-1 1-1,0 0 1,0 0-1,0 0 1,0 0-1,0 0 1,0 0-1,-1 0 1,1 1-711,-3-2 389,0 0 0,0 1 0,-1-1 0,1 1 0,-1 0 0,1 1 0,-1 0 0,0-1 0,0 2 0,1-1 0,-1 1 0,0 0 0,0 0 1,0 0-1,-1 1-389,-1 0 132,-1 1 0,0 0 0,1 0 0,-1 0 0,1 1 0,0 0 0,0 1 1,0 0-1,0 0 0,1 1-132,-2 2 125,0 0 1,1 0-1,0 1 1,0 1-1,1-1 1,-6 8-126,0 5 306,0-1 0,-6 16-306,8-13 119,1 0 1,1 1-1,1 0 0,1 0 1,1 1-1,2 0 0,0 0 1,0 25-120,4-42 1,0 1 1,0 0-1,1 0 1,0 0-1,1 0 1,2 4-2,-4-9 3,2-1-1,-1 0 1,0 0 0,1 0 0,-1 0-1,1 0 1,0 0 0,0-1 0,0 1-1,0 0 1,1-1 0,-1 0 0,1 1-1,-1-1 1,1 0 0,0 0 0,0-1-1,1 2-2,3-1 22,-1 0 0,0 0 0,1-1-1,-1 0 1,1 0 0,-1-1 0,1 0-1,-1 0 1,1 0 0,-1-1 0,1 0-1,-1 0 1,1 0 0,-1-1 0,2-1-22,5-1 50,0-1 1,-1 0-1,0-1 1,0-1-1,0 0 1,10-8-51,-11 5 28,0 0 1,-1 0 0,0-1-1,0-1 1,-2 0-1,1 0 1,-1 0 0,-1-1-1,0 0 1,-1-1 0,-1 0-1,0 0-28,1-3 30,-1-1-1,-1-1 0,0 1 1,-1 0-1,-1-1 1,-1 1-1,-1-1 0,-1 0 1,-1-6-30,2 19-28,-1 1 0,-1 0 0,1 0 0,-1-1 0,0 1 1,0 0-1,-1-2 28,2 6-53,1 0 0,-1 0 1,1 0-1,-1 0 0,0 0 1,1 0-1,-1 0 0,0 0 1,1 1-1,-1-1 0,0 0 1,0 0-1,0 1 0,0-1 1,0 1-1,0-1 0,0 0 1,0 1-1,0 0 0,0-1 1,0 1-1,0 0 0,0-1 1,-1 1-1,1 0 0,0 0 1,0 0-1,0 0 0,0 0 1,0 0-1,0 0 0,-1 1 1,1-1-1,0 0 0,0 1 0,0-1 1,-1 1 52,2-1-117,-1 0 0,1 0-1,-1 1 1,1-1 0,-1 0 0,1 0 0,0 1 0,-1-1 0,1 0-1,-1 0 1,1 1 0,0-1 0,-1 0 0,1 1 0,0-1 0,-1 1-1,1-1 1,0 0 0,0 1 0,0-1 0,-1 1 0,1-1-1,0 1 1,0-1 0,0 1 0,0-1 0,0 1 0,0-1 0,0 1-1,0-1 1,0 1 0,0-1 0,0 1 0,0-1 0,0 1 0,0-1-1,0 1 1,0-1 0,0 0 0,1 1 0,-1-1 0,0 1 0,0-1 117,1 2-369,0-1 1,1 0 0,-1 0 0,0 0 0,0 0 0,0 0-1,1 0 1,-1 0 0,0 0 0,1 0 0,-1-1 0,1 1-1,-1 0 1,1-1 368,17 4-1130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 11776,'0'-2'966,"0"2"-681,0-1 0,-1 0 1,1 0-1,0 1 0,0-1 1,-1 0-1,1 0 0,0 1 0,-1-1 1,1 0-1,0 1 0,-1-1 1,1 0-1,-1 1 0,0-1-285,-5-1 4696,6 18 50,-11 240-2002,2-114-3472,5-102-394,3-31 218,-1 1 1,1 0-1,1 1 1,0-1-1,1 0 0,0 1 904,-1-10-161,0 1-1,1 0 1,-1-1-1,1 1 0,0 0 1,0-1-1,-1 1 1,1 0-1,0-1 0,1 2 162,13 11-832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2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1 399 16128,'0'0'5263,"2"-1"-3087,68-16 2025,19-5-3789,-77 18-388,8-1 54,0-1 0,-1-2 0,0 0 0,6-3-78,-24 10 7,0 1-1,0-1 1,0 1-1,0-1 1,0 0-1,0 1 1,0-1-1,0 0 0,-1 0 1,1 0-1,0 1 1,-1-1-1,1 0 1,0 0-1,-1 0 0,1 0 1,-1 0-1,1 0-6,-1 0 4,0 1 0,0-1 0,0 0 1,0 1-1,-1-1 0,1 1 0,0-1 0,0 1 0,0-1 0,0 0 0,-1 1 0,1-1 0,0 1 0,0-1 0,-1 1 0,1-1 0,0 1 0,-1 0 0,1-1 0,-1 1 0,1-1 0,-1 1 0,1-1-4,-4-1 4,0 0 0,0 0 0,0 0 0,0 0 0,0 0 0,0 1 0,0 0-1,-1 0-3,-24-5-44,1 2-1,-6 1 45,4 0 37,1-1-1,-3-1-36,29 4 17,1 0-1,-1 1 0,0-1 0,0 0 0,1 0 0,-1-1 0,1 1 0,-1-1 0,1 1 0,-1-1 0,-1-2-16,3 3 10,0 0-1,0-1 1,0 1 0,0-1-1,0 1 1,0-1-1,0 0 1,1 1-1,-1-1 1,1 0-1,-1 1 1,1-1 0,0 0-1,-1 0 1,1 1-1,0-1 1,0 0-1,1 0 1,-1 1-1,0-2-9,2-5 7,0 1-1,0 0 1,1-1-1,0 1 0,0 0 1,1 0-1,-1 1 1,2-1-1,-1 1 0,1 0 1,0 0-1,0 0 1,3-1-7,9-10-23,1 2 1,1 0-1,13-9 23,-25 20-384,1-1-1,-1 1 0,1 0 0,-1 0 0,1 1 0,7-2 385,-13 5-301,-1-1 0,1 1-1,-1 0 1,1 0 0,-1-1 0,1 1-1,-1 1 1,1-1 0,0 0-1,-1 0 1,1 0 0,-1 1 0,1-1-1,-1 1 1,1-1 0,-1 1-1,1 0 302,-1 0-421,0 0 1,0 0-1,0 0 0,1 1 0,-1-1 0,-1 0 0,1 1 0,0-1 0,0 1 0,0-1 0,-1 1 0,1-1 0,-1 1 0,1-1 0,-1 1 0,0 0 0,1-1 0,-1 1 0,0 0 0,0-1 421,1 27-1850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93 9472,'-23'-59'4597,"19"47"-3133,4 11-961,0 0 0,0 0 1,0 0-1,0-1 0,0 1 0,0 0 1,0 0-1,0 0 0,0-1 1,0 1-1,1 0 0,-1 0 0,0 0 1,1 0-1,0-1-503,-1 1 77,0 1-1,0 0 1,0 0-1,1 0 1,-1 0-1,0 0 1,0-1-1,0 1 1,1 0-1,-1 0 1,0 0 0,0 0-1,1 0 1,-1 0-1,0 0 1,0 0-1,1 0 1,-1 0-1,0 0 1,0 0-1,0 0 1,1 0 0,-1 0-1,0 0 1,0 0-1,1 0 1,-1 0-1,0 1 1,0-1-1,0 0 1,1 0 0,-1 0-1,0 0 1,0 0-1,0 0 1,1 1-1,-1-1 1,0 0-1,0 0 1,0 0-1,0 1 1,0-1 0,0 0-1,1 0 1,-1 0-1,0 1 1,0-1-1,0 0 1,0 0-77,8 14 153,-2 8 130,0-1 0,-1 2 1,-1-1-1,-1 0 0,-1 7-283,3 16 152,-1-17-105,30 196 71,-33-218-122,0 0 0,0 0-1,1-1 1,0 1 0,0-1 0,1 1-1,0 0 5,-3-6 1,1 1 0,-1 0 0,1 0 0,-1-1-1,1 1 1,0 0 0,-1-1 0,1 1 0,0 0 0,0-1-1,-1 1 1,1-1 0,0 0 0,0 1 0,0-1 0,0 1-1,-1-1 1,1 0 0,0 0-1,1 0 3,-1 0 1,0 0-1,1 0 0,-1 0 1,0-1-1,0 1 0,0 0 1,1-1-1,-1 1 0,0-1 1,0 0-1,0 1 0,0-1 1,0 0-1,0 1 0,0-1 1,1-1-4,6-6-14,-1 1 0,0-2 0,-1 1 0,1-1 0,3-8 14,5-6-16,29-44-5,-43 65 11,1-1-1,0 0 1,-1 1 0,1-1 0,1 1-1,-1-1 1,2-1 10,-4 4-2,1 0 1,-1 0 0,0 0-1,1-1 1,-1 1 0,1 0-1,-1 0 1,0 0 0,1 0-1,-1 0 1,0 0-1,1 0 1,-1 0 0,1 0-1,-1 0 1,0 0 0,1 0-1,-1 0 1,1 0-1,-1 0 1,0 0 0,1 0-1,-1 0 1,1 0 1,-1 1 0,1 0 1,0-1-1,0 1 0,0 0 0,-1 0 1,1-1-1,0 1 0,-1 0 1,1 0-1,-1 0 0,1 0 1,-1 0-1,1 1 0,3 8 62,-1 0 1,0 0-1,-1 1 1,0-1-1,0 8-62,-1-9-221,0-1 0,0 1 1,1 0-1,0-1 0,1 1 0,0-1 1,0 0-1,1 0 0,1 2 221,-4-8-381,0-1-1,0 1 1,0-1-1,1 1 1,-1-1-1,0 0 1,1 0-1,-1 0 1,1 0-1,-1 0 1,1 0-1,0 0 1,-1 0-1,1-1 1,0 1-1,-1-1 1,1 1-1,0-1 1,0 1-1,0-1 1,-1 0-1,3 0 382,3-1-1257,0 1 1,-1-2-1,1 1 0,0-1 0,3-1 1257,21-7-1514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55 12928,'0'-2'723,"-1"0"0,1 1 0,-1-1 0,1 0 0,-1 0 0,0 1 1,1-1-1,-1 0 0,0 1 0,0-1 0,0 0 0,0 1 0,-1 0 0,1-1 1,0 1-1,-1-1-723,-23-18 3965,24 19-3930,-1 0-1,1 0 0,-1 1 1,0-1-1,1 0 1,-1 1-1,1 0 0,-1-1 1,0 1-1,1 0 1,-1 0-1,0 0 0,1 0 1,-1 0-1,0 0 1,0 1-35,-27 6 403,25-6-290,-7 3 29,0 0 0,1 0 0,-1 1 0,1 1 0,0 0 0,0 0 0,1 1 0,0 0 0,0 0 0,1 1 0,-6 7-142,12-14-2,1 1-1,0-1 0,0 1 0,0 0 0,0-1 0,0 1 0,0 0 1,1 0-1,-1 0 0,1-1 0,-1 1 0,1 0 0,-1 2 3,2-4-4,-1 1 0,0 0 0,0 0 0,0 0 0,1 0-1,-1-1 1,0 1 0,1 0 0,-1 0 0,1-1-1,-1 1 1,1 0 0,-1-1 0,1 1 0,-1 0 0,1-1-1,0 1 1,-1-1 0,1 1 0,0-1 0,-1 1 0,1-1-1,0 0 1,0 1 0,0-1 0,-1 0 0,1 1-1,0-1 1,0 0 0,0 0 0,0 0 0,0 0 4,8 2-15,0-2-1,1 1 1,-1-1 0,0 0 0,0-1 0,0 0 0,1 0 0,-1-1-1,0 0 1,4-2 15,17-7-307,-1-1-1,12-8 308,12-4-508,-49 22 575,0 0 0,0 1 0,0-1 0,0 1 1,0 0-1,0 1 0,4-1-67,8 5-2358,-15-4 1332,1 1 1,-1 0-1,0 0 0,1 1 0,-1-1 1,0 0-1,1 0 0,-1 1 0,1 0 1026,-2-1-335,0-1-1,0 1 1,1-1-1,-1 0 0,0 1 1,1-1-1,-1 1 0,0-1 1,1 0-1,-1 0 1,1 1-1,-1-1 0,0 0 1,1 1-1,-1-1 0,1 0 1,-1 0-1,1 0 1,-1 0-1,1 1 0,-1-1 1,1 0-1,-1 0 1,1 0-1,-1 0 0,1 0 1,-1 0-1,1 0 0,-1-1 336,8-1-1882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59 13312,'-1'-3'1120,"-2"-4"592,0 0 0,0 1 0,0 0 1,-2-1-1713,-5-5 5540,10 12-5476,0 0 0,0 0 0,0 0 0,-1 0 0,1 0 0,0-1 0,0 1 0,0 0 0,0 0 0,0 0 0,-1 0 0,1 0 0,0 0 0,0 0 0,0 0 0,-1 0 0,1 0 0,0 0 0,0 0 0,0 0 1,0 0-1,-1 0 0,1 0 0,0 0 0,0 0 0,0 0 0,-1 0 0,1 0 0,0 0 0,0 0 0,0 0 0,0 0 0,-1 0 0,1 0 0,0 1 0,0-1 0,0 0 0,0 0 0,0 0 0,-1 0-64,-2 9 789,2 12-529,2-14-256,0-1 0,0 0-1,0 0 1,1 1 0,0-1-1,0 0 1,1-1 0,0 1 0,0 0-1,0-1 1,1 1 0,0-1-1,0 0 1,0 0 0,0-1 0,1 1-1,0-1 1,0 0 0,0 0-1,0-1 1,1 0 0,-1 1 0,1-2-1,0 1 1,0-1 0,0 0-1,0 0 1,0 0 0,0-1 0,1 0-1,-1 0 1,0-1 0,6 0-4,-5 0-205,0 0 0,0-1 0,0 0 0,0 0 0,0 0 0,3-2 205,-7 2-27,0 0 0,0-1 0,0 1 1,0-1-1,0 0 0,0 0 0,-1 1 0,1-2 1,-1 1-1,1 0 0,-1-1 0,0 1 0,0-1 1,0 1-1,0-2 27,4-5-287,-1 0 0,-1 0 0,3-7 287,1-15-3466,-3 4-2534,-4 0-3806,-1 21 7705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1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6 13056,'-3'-2'1503,"2"2"-1158,1-1 1,-1 1-1,1 0 1,-1-1-1,0 1 1,1 0-1,-1-1 1,0 1-1,1 0 1,-1 0-1,0 0 1,0 0-1,0-1-345,1 2 264,-1 0-1,0-1 0,1 1 1,-1-1-1,1 1 1,-1 0-1,1-1 1,-1 1-1,1 0 1,-1-1-1,1 1 1,0 0-1,-1 0 1,1-1-1,0 1 0,0 0 1,0 0-1,0 0 1,0 0-264,-4 18 717,3-9-619,1 0 1,0 0 0,1 0-1,0 0 1,1 0 0,0 0-1,0 0 1,1-1 0,1 1-1,3 7-98,-5-14 47,0 1 0,0-1 0,0 0-1,1 0 1,-1 0 0,3 2-47,3 4 173,-7-7-147,1-1 1,0 1-1,0 0 1,0-1-1,0 0 1,0 1-1,0-1 1,0 0-1,0 0 1,0 0-1,1 0 1,-1-1-1,0 1 1,1 0-1,-1-1 1,0 0 0,1 0-1,-1 0 1,1 0-1,-1 0 1,0 0-1,1 0 1,-1-1-1,1 1 1,0-1-27,8-2-466,0-1 0,0 0 0,0-1 1,7-4 465,-14 7-374,36-17-3252,-24 10 2932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71 271 15104,'-13'2'4901,"13"-2"-4815,-1 0 0,1 0 1,0 0-1,0 0 0,0 1 1,-1-1-1,1 0 1,0 0-1,0 0 0,0 0 1,0 0-1,-1 0 0,1 1 1,0-1-1,0 0 0,0 0 1,0 0-1,0 1 0,-1-1 1,1 0-1,0 0 0,0 0 1,0 0-1,0 1 0,0-1 1,0 0-1,0 0 0,0 1 1,0-1-1,0 0 0,0 0 1,0 0-1,0 1 1,0-1-1,0 0 0,0 0 1,0 0-1,0 1 0,0-1 1,0 0-1,1 0 0,-1 0 1,0 1-1,0-1 0,0 0-86,4 7 2280,-2-5-2141,0-1 1,0 1-1,0-1 0,0 1 1,1-1-1,-1 0 1,0 0-1,1 0 0,-1-1 1,0 1-1,1 0 0,-1-1 1,1 0-1,-1 1 1,3-1-140,5 0 36,-1-1 0,1 1 0,4-2-36,-8 1 126,2 0-101,0-1 0,0 0 0,0 0 0,0 0 0,0-1-1,0 0 1,-1-1 0,1 0 0,1-1-25,-8 5-1,-1-1-1,1 1 1,0-1-1,0 1 1,0-1 0,-1 0-1,1 1 1,0-1-1,0 0 1,-1 1 0,1-1-1,-1 0 1,1 0-1,-1 0 1,1 0-1,-1 1 1,1-1 0,-1 0-1,0 0 1,1 0-1,-1 0 1,0 0 0,0 0-1,0 0 1,0 0-1,0 0 1,0 0-1,0-1 2,-1 0-7,1 0-1,-1 0 1,0 0-1,0 0 1,0 0-1,-1 1 1,1-1-1,0 0 1,-1 0-1,1 1 1,-1-1-1,1 1 1,-1-1 7,-6-4-29,-1 0 0,0 0 0,0 0 0,0 1-1,-2 0 30,-26-11 44,5 1 78,0 0 0,0-3-122,28 16 6,1 0 0,0 0 0,0-1 0,-1 0 0,1 1 0,1-1 0,-2-2-6,3 4-3,0 0 0,0 0 1,0-1-1,0 1 0,1 0 0,-1-1 1,1 1-1,-1-1 0,1 1 0,-1-1 1,1 1-1,0-1 0,0 1 1,0-1-1,-1 1 0,2-1 0,-1 1 1,0-1-1,0 1 0,0-1 0,1 0 3,1-2-19,-1 1 0,1-1-1,0 1 1,0 0-1,0 0 1,1 0-1,-1 0 1,1 0 0,-1 1-1,1-1 1,0 1-1,0 0 1,0-1-1,1 2 1,-1-1 0,0 0-1,1 0 1,1 0 19,6-2-387,0 1 1,0-1-1,0 2 0,0-1 1,6 1 386,13 0-731,1 8 347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211 256 14848,'-8'4'1815,"6"-3"-1291,-1 0 0,1 0 0,0 0 0,0 0 0,0-1 0,-1 1 0,1-1 0,0 1 0,-1-1 0,-1 0-524,0 0 311,-45 4 4708,44-4-4610,-1 0-1,1-1 1,-1 1-1,1-1 0,-1 0 1,1 0-1,0-1 0,-6-2-408,7 2 60,-1-1 0,1 0 0,0 0-1,0 0 1,0-1 0,1 1-1,-1-1 1,1 0 0,-1 0 0,1 0-1,1-1 1,-1 1 0,1-1 0,-1-1-60,0-1-4,0-1 0,0 1 0,1-1 0,0 1 0,1-1 0,0 0 0,0 0 0,0 0 0,1-5 4,1 6-93,-1 1 1,1 0-1,0-1 1,0 1-1,1 0 1,0 0 0,0 0-1,0 0 1,1 0-1,0 0 1,3-3 92,-4 5-124,1 1 0,-1-1 0,1 1-1,0 0 1,0 0 0,1 0 0,-1 1 0,1-1 0,-1 1 0,1 0 0,0 0 0,0 0 0,0 0 0,0 1 0,0 0 0,0 0 0,4-1 124,-7 2-34,0-1-1,0 1 1,1 0-1,-1 0 1,0 0-1,0 0 1,0 0-1,0 0 1,1 0-1,-1 0 1,0 0-1,0 1 1,0-1-1,0 0 1,0 1-1,0-1 1,1 1-1,-1-1 1,0 1-1,0 0 1,-1-1 0,1 1-1,0 0 1,0 0-1,0 0 1,0 0 34,0 0-5,-1 1 0,1 0 1,0-1-1,-1 1 0,1 0 1,-1-1-1,1 1 1,-1 0-1,0 0 0,0 0 1,0-1-1,0 1 0,0 0 1,0 0-1,0 0 1,-1 1 4,-1 5 187,-1 1 0,0 0 0,0-1 0,-1 1 0,-2 3-187,-5 10-45,11-20-643,1-3 337,0 1-1,0 0 0,0 0 1,0-1-1,0 1 1,0-1-1,0 1 1,0-1-1,0 1 0,0-1 1,0 0-1,1 0 352,3-2-1397,13-7-6989,0 0 3744,17-10 4873,-12 7 5698,0 1 3425,-23 11-9248,1 1 0,-1-1 1,0 1-1,1 0 1,-1 0-1,1-1 0,-1 1 1,1 0-1,-1 0 1,1 0-1,0-1 1,-1 1-1,1 0 0,-1 0 1,1 0-1,-1 0 1,1 0-1,0 0 0,-1 0 1,1 0-1,-1 0 1,1 1-1,-1-1 1,1 0-1,-1 0 0,1 0 1,-1 1-1,1-1 1,-1 0-1,1 0 0,-1 1 1,1-1-1,-1 0 1,1 1-1,-1-1 0,0 1 1,1-1-1,-1 1 1,0-1-1,1 1 1,-1-1-1,0 1 0,0-1 1,1 1-1,-1-1 1,0 1-1,0 0-106,1 4-66,0 0 0,0 0 0,-1 0 0,1 0 0,-2 3 66,2 5 166,0-4-187,0-1 1,1 1-1,0 0 1,0-1 0,1 0-1,2 5 21,-5-12 3,1 0 0,0 0 0,0 0 0,0 1 0,0-1 0,0-1 0,0 1 0,0 0 0,0 0 0,0 0 0,0 0 0,0-1 0,1 1 0,-1-1 0,0 1 0,1-1 0,-1 1-1,0-1 1,1 0 0,-1 0 0,0 1 0,1-1 0,-1 0 0,0 0 0,1 0 0,-1-1 0,1 1 0,-1 0 0,1-1-3,6 0 33,0-1 0,0-1 0,-1 1 0,5-3-33,-12 5 1,15-7 56,-1-1 0,0 0 0,12-8-57,14-10 15,-38 25-26,0 0 0,1-1 0,-1 2 0,0-1 0,1 0 0,-1 0 0,1 1 0,0-1 11,-2 1 12,0 0 1,0 0 0,0 0-1,0 0 1,0 0 0,-1 0-1,1 0 1,0 0 0,0 1 0,0-1-1,0 0 1,-1 1 0,1-1-1,0 0 1,0 1 0,-1-1-1,1 1 1,0-1 0,0 1 0,-1 0-1,1-1 1,-1 1 0,1-1-1,-1 1 1,1 0 0,-1 0-1,1-1 1,0 2-13,1 7 177,1 0 0,-1 0 0,-1 0 0,0 1-1,0 2-176,2 11-9,-1-9-695,0 1 1,2-1 0,1 5 703,-3-13-1079,1 0 0,-1-1 0,1 1 1,0-1-1,3 5 1079,-5-9-196,0 0 1,0 1-1,0-1 0,1 0 0,-1 0 1,0 0-1,0 0 0,1 0 0,-1 0 1,1 0 195,-1 0-131,1 0 0,0-1 1,0 0-1,0 1 0,-1-1 1,1 0-1,0 0 0,2 0 131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5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142 425 9216,'1'2'763,"-1"0"0,1 0 0,1 0 0,-1 0 0,0 0 0,0 0 0,1 0 0,-1-1 0,1 1 0,-1-1 0,1 1 0,0-1 0,1 1-763,-2-1 320,0 0 0,0 0 0,0 0 0,0 0 0,0 1 0,0-1 0,0 0 0,0 0 0,0 1 0,0-1 0,-1 1 0,1-1 0,-1 1 0,1-1 0,0 1-320,4 9 4843,-20-24-4346,11 9-466,0 0 0,0 0 0,0 0 1,0 0-1,1-1 0,-1 1 0,1-1 0,0-1-31,-24-48-22,2-1 0,-9-34 22,20 52-36,8 22 26,0-1-1,1 0 0,0 0 1,2-1-1,-1 1 0,2-1 1,1 1 10,1 13-14,0 1 0,0-1 0,0 0 0,1 1 1,-1-1-1,1 1 0,-1 0 0,1-1 0,0 1 0,0 0 0,0-1 1,1 1-1,-1 0 0,0 0 0,1 0 0,0 0 0,-1 0 0,1 0 1,0 0-1,0 1 0,0-1 0,0 1 0,0-1 0,0 1 0,0 0 1,1 0-1,-1 0 0,2-1 14,1 1 3,1-1 1,-1 1 0,0 0-1,0 0 1,1 1-1,-1 0 1,0 0 0,1 0-1,-1 1 1,0-1-1,1 1 1,-1 0-1,3 2-3,-6-3 1,-1 1 0,1-1 0,0 1 0,-1 0 0,1 0 0,-1-1 0,1 1-1,-1 0 1,1 1 0,-1-1 0,0 0 0,1 0 0,-1 1 0,0-1-1,0 0 1,0 1 0,0-1 0,0 1 0,0-1 0,0 2-1,0 0 1,-1-1-1,1 1 1,-1 0 0,1 0 0,-1-1-1,0 1 1,0 0 0,0 0 0,-1 0 0,1-1-1,-1 1 1,1 0-1,-14 45-25,-1-2 0,-2 0 0,-2-1 0,-9 12 25,4-6-17,21-46 11,-2 6-17,0 0 1,1 1-1,0-1 1,-2 10 22,6-20-1,-1-1 1,1 1-1,0 0 1,0-1-1,0 1 1,0 0-1,0-1 1,0 1 0,0 0-1,0-1 1,0 1-1,0 0 1,0-1-1,1 1 1,-1-1-1,0 1 1,0 0-1,1-1 1,-1 1-1,0-1 1,1 1-1,-1-1 1,0 1-1,1-1 1,-1 1 0,1-1-1,-1 1 1,1-1-1,-1 1 1,1-1-1,-1 0 1,1 1-1,0-1 1,-1 0-1,1 0 1,-1 1-1,1-1 1,0 0-1,-1 0 1,1 0-1,0 0 1,2 0 7,-1 0-1,1 0 0,0 0 0,-1 0 0,1-1 0,0 0 0,-1 1 0,1-1 1,0 0-1,-1 0 0,2-1-6,115-67 85,-27 17-821,-90 51 399,-1 0 0,1 0 0,0 1 0,-1-1 0,1 1 0,0-1 0,-1 1 0,1-1 0,0 1 0,1 0 337,-2 0-547,0 0 0,0 1 0,0-1 0,0 0 0,0 0 0,0 1 0,0-1 0,-1 1 0,1-1 0,0 1 0,0-1 0,-1 1 0,1 0 0,0-1 0,-1 1 0,1 0 547,0-1-1461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 11776,'-20'-10'7733,"20"16"-2175,-3 8-4621,2-11-366,-1 15-196,0-1 0,1 1 0,1 0 1,1 3-376,-1 5 131,0 23-14,0 31-415,8 63 298,-8-140-108,7 39-769,-6-39 528,-1 0 0,1 0 1,0 0-1,0 0 0,1-1 0,-1 1 1,0 0-1,1-1 0,0 1 0,0-1 1,2 3 348,-4-5-169,0 0 1,0 1-1,0-1 0,1 0 1,-1 0-1,0 1 1,1-1-1,-1 0 1,0 0-1,1 1 1,-1-1-1,0 0 1,1 0-1,-1 0 1,0 0-1,1 1 0,-1-1 1,0 0-1,1 0 1,-1 0-1,1 0 1,-1 0-1,0 0 1,1 0-1,-1 0 1,1 0 168,-1-1-270,1 0 0,0 0 1,-1 0-1,1 0 0,-1 1 1,1-1-1,-1 0 1,0 0-1,1 0 0,-1 0 1,0 0-1,1 0 0,-1 0 1,0 0-1,0-1 270,4-25-1018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 15616,'-12'-7'5791,"16"11"-4511,1-8 512,-5 4-160,12 0-640,-5 0-128,26-3-64,-5 0-32,24-2-416,-7 2-352,7-1-160,-12 4-800,-5 0-256,-2 0-6560,-24 15-2943,-6 0 5439</inkml:trace>
  <inkml:trace contextRef="#ctx0" brushRef="#br0" timeOffset="1">1 341 17279,'4'-4'6496,"-4"4"-5056,36-14 96,-29 14-256,30-15-544,-8 5 32,26-8-640,-11 3-224,5 2 32,-9 1-1760,-9 9-736,-2 0 1280,-16 9 640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6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13312,'-14'-9'4346,"21"18"3929,-1 4-4713,3 21-4015,-1-2 626,-7-28 42,1 2-1125,0 0 0,0 0 0,1 0-1,2 4 911,-5-9-499,1 0-1,-1-1 0,1 1 0,0 0 0,0 0 0,-1 0 0,1-1 0,0 1 0,0 0 0,0-1 0,0 1 0,0-1 0,0 1 500,0-1-457,-1 1-1,1-1 1,0 0-1,-1 0 0,1 0 1,-1 0-1,1 0 1,0 0-1,-1 0 1,1 0-1,-1-1 1,1 1-1,0 0 1,-1 0-1,1 0 0,-1-1 1,1 1-1,-1 0 1,1-1-1,0 1 1,-1 0-1,1-1 1,-1 1-1,1-1 458,10-14-2005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33 15488,'-19'-25'5791,"19"25"-4511,-9-8 576,9 8-96,0 0-1088,0 0-288,17 5-1120,-10-2-448,21 1 576,-7-1 288,15 8 256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197 525 15872,'-57'22'11482,"53"-21"-11280,-1 0 0,1 0 0,-1 0 0,0-1 0,1 0 0,-1 1 0,0-2 0,1 1 0,-1-1 0,0 1 0,1-1 0,-1-1 0,1 1 0,-1-1 0,1 1 0,-2-2-202,3 1 3,0-1 0,0 0 0,0 0 1,0 1-1,0-2 0,0 1 0,1 0 0,0 0 1,0-1-1,0 1 0,0-1 0,0 0 0,1 0 1,-1-1-4,-3-11-406,0 0 0,-1-14 406,5 25-60,-1-8-36,0 0 1,0-1-1,1 0 0,1 1 1,0-1-1,1-2 96,0 11-172,0-1 0,0 1 0,0-1 0,1 1 1,0 0-1,0-1 0,0 1 0,1 0 0,0 0 0,0 1 1,0-1-1,0 1 0,1-1 0,0 1 0,4-4 172,-6 7-103,0 0-1,0 0 0,0 0 1,0 0-1,0 0 1,0 0-1,0 0 0,1 0 1,-1 1-1,0 0 1,2-1 103,-3 1-1,-1 0 0,1 0 1,-1 0-1,1 0 0,-1 0 1,1 0-1,-1 0 0,1 0 1,-1 0-1,1 0 0,-1 0 1,1 0-1,-1 0 0,1 0 0,-1 1 1,1-1-1,-1 0 0,0 0 1,1 1-1,-1-1 0,1 0 1,-1 0-1,0 1 0,1-1 1,-1 0-1,0 1 0,1-1 1,-1 1-1,0-1 0,0 0 1,1 1-1,-1-1 0,0 1 1,0-1-1,0 1 0,1-1 1,-1 1-1,0-1 0,0 1 1,0-1-1,0 1 0,0-1 1,0 1-1,0-1 0,0 1 1,0-1-1,0 1 0,-1-1 1,1 0-1,0 1 0,0-1 1,0 1-1,-1-1 0,1 1 1,0-1-1,0 0 0,-1 1 1,1-1 0,-1 3 91,0-1 1,0 1-1,-1-1 1,1 0 0,-1 1-1,0-1 1,1 0 0,-1 0-1,0 0 1,0 0 0,0-1-1,0 1 1,0 0-1,-1-1 1,1 0 0,-1 1-1,1-1 1,-1 0 0,1 0-1,-1 0 1,1-1 0,-2 1-93,3-1-35,1 0-1,0 0 0,0 0 1,0 0-1,-1 0 0,1 0 1,0 0-1,0 0 0,0 0 0,-1 0 1,1 0-1,0 0 0,0 0 1,0-1-1,0 1 0,-1 0 1,1 0-1,0 0 0,0 0 0,0 0 1,0 0-1,0-1 0,-1 1 1,1 0-1,0 0 0,0 0 0,0 0 1,0-1-1,0 1 0,0 0 1,0 0-1,0 0 0,0-1 1,0 1-1,0 0 0,0 0 0,0 0 1,0-1-1,0 1 0,0 0 1,0 0-1,0 0 0,0-1 1,0 1-1,0 0 0,0 0 0,0 0 1,0-1-1,0 1 0,0 0 1,1 0-1,-1 0 0,0-1 37,11-14-7212,9-1-457,1 2 2683</inkml:trace>
  <inkml:trace contextRef="#ctx0" brushRef="#br0" timeOffset="1">354 0 17023,'-20'0'6336,"20"0"-4928,0 29 448,0-22-192,0 11-672,0 0-192,4 20-384,1-5-128,-1 24-160,-1-10-96,6 10 0,-6-14-480,1 3-96,1-11-1344,2-5-512,2-5 1216,6-11 608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219 450 16511,'-9'-2'2007,"7"2"-1380,-1-1 1,1 1-1,0 0 1,-1-1-1,1 1 0,-1 1 1,1-1-1,-1 0 1,1 0-628,-15 3 2971,0-1-989,0-1 0,-11 0-1982,23-1 38,0 0 0,0-1 0,-1 0 0,1 0 0,0 0 0,0 0 1,0-1-1,0 0 0,0 0 0,1 0 0,-2-1-38,3 0-40,-1 1 0,0-1 0,1 0 0,0 0 0,0 0-1,0 0 1,0-1 0,0 1 0,0-1 0,1 0 0,0 1 0,0-2 40,0 3-133,1-1 0,0 0 0,0 0 0,1 0 0,-1 0 0,1 0 0,-1 0 0,1 0 0,0 0 0,0 0 0,0 0 0,0 0 0,1 0 0,-1 0 0,1 1 0,0-1 0,0 0 0,0-1 133,0 3-134,-1 0 0,1 0 0,-1 0 0,1-1 0,0 1 0,0 0 0,-1 0-1,1 0 1,0 0 0,0 1 0,0-1 0,0 0 0,0 0 0,0 0 0,0 1-1,0-1 1,0 1 0,1-1 0,-1 1 0,0-1 0,0 1 0,0-1 0,1 1-1,-1 0 1,0 0 0,1 0 0,-1 0 0,0 0 0,0 0 0,1 0 0,0 0 134,4 2-738,0-1 1,0 1 0,-1 0 0,1 0 0,-1 0-1,3 2 738,31 17-2218,-20-10 2506,20 8-288,-34-17 532,1 0 0,0 0 0,-1-1 1,1 0-1,0 0 0,0 0 0,0 0 0,0-1 0,2 0-532,-6 0 189,0-1 1,1 1-1,-1-1 0,0 0 1,0 1-1,0-1 0,0 0 1,0 0-1,0-1 0,0 1 1,0 0-1,0 0 0,0-1 1,-1 0-1,1 1 0,0-1 1,-1 0-1,0 1 0,1-1 1,-1 0-1,0 0 0,0 0 1,0 0-1,1-2-189,1-4 238,-1 1 0,0-1 1,0 0-1,0 0 0,-1 0 0,0-3-238,0-5 68,0-1 0,-2 0 0,0 0-1,-1 1 1,0-1 0,-1 1 0,-4-8-68,-2-18-140,1 3-3539,-9-24 3679,12 44-5520,9 28 4400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13440,'-1'-1'757,"0"-1"1,0 0 0,-1 1-1,1-1 1,0 0 0,-1 1 0,1 0-1,-1-1 1,-1 0-758,-7-3 5308,10 5-5245,-1 0-1,1 0 1,0 0 0,0 0-1,0 0 1,-1 0-1,1 0 1,0 0-1,0 0 1,-1 0 0,1 0-1,0 0 1,0 0-1,-1 0 1,1 0 0,0 0-1,0 0 1,-1 0-1,1 0 1,0 0-1,0 0 1,0 0 0,-1 0-1,1 1 1,0-1-1,0 0 1,0 0 0,-1 0-1,1 0 1,0 0-1,0 1 1,0-1-63,-6 13 1250,-12 61-1929,3 1 0,3 0 0,2 21 679,8-80-850,-3 40-3510,4-22-4003,2-36 5579,2-7 1350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1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28 13440,'-15'-8'5087,"15"8"-3967,5-4 352,5 4-192,6-2-384,11 0-64,-1-2-320,-4 2-160,14-1-192,-7 0-544,2 3-160,-7 0-3232,-5 3-1471,-3 0 2655,-16 7 1312</inkml:trace>
  <inkml:trace contextRef="#ctx0" brushRef="#br0" timeOffset="1">103 130 13440,'-6'0'4991,"9"0"-3871,6-5 544,-2 5 0,5-3-736,-2 0-192,14-2-384,-5-1-160,9 1-96,-3-1-2272,3 0-992,-6 4 1504,3 8 864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66 13056,'-1'-1'250,"-2"-2"738,0 0-1,0 0 1,0 0-1,1-1 1,-1 1-1,0-4-987,9 13 6444,15 9-4935,3 0-1318,-5 2-89,-1 0-1,0 1 0,-2 0 1,0 2-1,8 11-101,5 7 16,11 16-114,-15-21-34,1 0-1,17 16 133,-42-49 5,-1 1 0,1 0-1,0 0 1,-1-1 0,1 1-1,0 0 1,0-1 0,0 1 0,0-1-1,-1 1 1,1-1 0,0 1-1,0-1 1,0 0 0,0 1 0,0-1-1,0 0 1,0 0 0,0 1-1,0-1 1,0 0 0,0 0 0,1-1-5,-1 1 5,0-1 0,0 0 0,0 0 0,0 1 0,0-1 0,0 0 0,0 0 0,0 0 0,-1 0 0,1 0 0,0 0 0,-1-1 0,1 1 0,-1 0 0,1 0 0,-1 0 0,1-1 0,-1 1 0,0 0-1,0 0 1,0-1-5,3-16 25,-1 0 0,-1 1 0,-1-1 0,0 0-1,-3-16-24,2 15 4,-5-33 93,-2-3-97,1 8-102,0-14 102,7 60-38,0-1-1,0 0 1,-1 0-1,1 0 1,1 1-1,-1-1 1,0 0 0,0 0-1,1 1 1,-1-1-1,1 0 1,-1 1-1,1-1 1,0 0 38,0 1-116,0 1 0,0-1 0,0 0 0,0 1-1,0 0 1,0-1 0,0 1 0,0 0 0,0-1 0,0 1 0,0 0 0,0 0 0,0 0 0,0 0 0,0 0 0,0 0 0,0 0 0,0 0 0,0 0 0,0 1 0,0-1-1,0 0 1,0 1 0,0-1 0,0 1 116,11 2-1026,-1 1-1,0 1 0,0 0 1,6 4 1026,19 14-774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8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55 14464,'-3'-16'9395,"3"15"-9184,0 0-1,0 0 1,0 0 0,0 0 0,0-1 0,-1 1 0,1 0 0,0 0-1,-1 0 1,1 0 0,-1 0 0,1 0 0,-1 0 0,0 0 0,1 0-1,-1 0 1,0 0 0,0 0 0,1 0 0,-1 1 0,0-1 0,0 0-1,-1 0-210,-3-1 96,1-1 0,-1 2 0,1-1 0,-1 0 0,0 1 0,0 0-1,0 0 1,0 1 0,0-1 0,0 1 0,0 0 0,0 0 0,0 1-1,0-1 1,0 1 0,0 0 0,0 1 0,-1 0-96,-14 5 181,0 0 1,1 2-1,-14 8-181,28-14-14,-2 0 16,-26 17-23,31-19 7,0 0 1,1 0 0,-1 1 0,1-1-1,0 0 1,0 1 0,-1-1-1,1 1 1,0 0 0,0-1 0,0 1-1,1 0 1,-1 0 0,0-1 0,1 1-1,-1 0 1,0 2 13,1-3-27,0-1-1,0 1 1,0 0 0,0 0 0,1 0-1,-1 0 1,0 0 0,0 0-1,1 0 1,-1 0 0,0 0-1,1 0 1,-1-1 0,1 1 0,-1 0-1,1 0 1,0 0 0,-1-1-1,1 1 1,0 0 0,-1-1-1,1 1 1,0-1 0,0 1 0,0-1-1,-1 1 1,1-1 0,0 1-1,0-1 1,0 0 0,0 0-1,0 1 28,4 0-73,0 0-1,1 0 0,-1 0 0,0-1 0,3 1 74,25-1-61,28-4 61,-35 2-31,1 0 0,0 2 0,19 3 31,-44-3-24,1 1 0,-1 0 0,1 0 0,-1 0 0,1 0 0,-1 0 0,0 1 0,0-1 0,1 1 0,-1-1 0,0 1 0,-1 0 0,1 0 0,0 0 24,9 7-2512,2-1-3504,-12-8 5622,-1 0 0,1 0-1,0 0 1,-1 1 0,1-1 0,0 0-1,0 0 1,-1 0 0,1 0 0,0 0 0,-1-1-1,1 1 1,0 0 0,0 0 0,0 0 394,15-11-3703,3-5 1821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31 16256,'-16'-21'5263,"15"21"-5101,1-1 0,0 0-1,-1 1 1,1-1 0,-1 1 0,1-1-1,0 1 1,-1-1 0,0 1-1,1-1 1,-1 1 0,1-1-1,-1 1 1,0-1 0,1 1 0,-1 0-1,0-1 1,1 1 0,-1 0-1,0 0 1,1 0 0,-1 0-1,0-1 1,1 1 0,-1 0-1,0 0 1,0 0 0,0 0-162,1 1 124,-1-1 1,1 1-1,-1-1 1,1 1-1,-1-1 1,1 1-1,-1-1 1,1 1-1,0-1 0,-1 1 1,1 0-1,0-1 1,0 1-1,-1 0 1,1-1-1,0 1 1,0 0-1,0-1 1,0 1-1,0 0 0,0-1 1,0 1-1,0 0 1,0 0-125,4 86 59,4 0-1,8 25-58,-7-56-5,0 3-578,5 40-5522,-14-82 4414,-4-7 795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15104,'-17'0'5695,"26"3"-4415,15-3 64,0 0-256,16-3-672,21-1-64,3 1-1152,1 0-416,-10 3-5440,-10 0-2399,-5 3 4607,-8 4 2272</inkml:trace>
  <inkml:trace contextRef="#ctx0" brushRef="#br0" timeOffset="1">520 46 14720,'-3'-20'11141,"2"21"-10937,1-1 0,-1 1 0,1 0 1,-1 0-1,1-1 0,0 1 1,-1 0-1,1 0 0,0 0 1,0 0-1,-1-1 0,1 1 0,0 1-204,-1 2 427,-1 5-379,1-1-1,-1 1 0,1-1 1,1 1-1,0 0 1,0-1-1,0 1 1,1 0-1,1-1 1,-1 1-1,2 0-47,-2-6-8,0 0 0,0 0 0,0 1 0,1-2 0,-1 1 0,1 0 0,0 0 0,0 0 0,0-1 0,0 1 0,0-1 0,0 1 0,1-1 0,-1 0 0,1 0 0,0 0 0,0-1 0,0 1 0,-1-1 0,1 1 1,1-1-1,-1 0 0,0 0 0,0 0 0,0 0 0,1-1 0,-1 0 0,0 1 0,0-1 0,2 0 8,1-1 23,-1 1 1,1-1 0,0 0-1,-1 0 1,1-1-1,-1 1 1,1-1 0,-1 0-1,0-1 1,0 1-1,0-1 1,0 0 0,-1-1-1,1 1 1,-1-1-1,0 0 1,0 0 0,0 0-1,0 0 1,-1-1-1,1 1 1,-1-1 0,0-1-24,2-3-260,0 0 0,-1-1 0,0 0 0,0 0 0,1-7 260,-2 6-1810,-1 0 1,0 0 0,-1-1-1,0-9 1810,-1 18-880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0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70 14336,'-6'-15'4655,"6"15"-4607,0 0 0,-1-1 0,1 1 0,0 0 0,0 0 0,0 0 0,0 0 0,0 0 0,0 0 0,0-1 0,0 1 0,0 0 0,0 0 0,0 0 0,0 0 0,0 0 0,0-1 0,0 1 0,0 0 0,0 0 0,0 0 0,0 0 0,0 0 0,0-1 0,0 1 0,0 0 0,0 0 0,0 0 0,0 0 0,0 0 0,1 0 0,-1 0 0,0-1 0,0 1 0,0 0 0,0 0 0,0 0 0,0 0 0,0 0 0,0 0 0,1 0 0,-1 0 0,0 0-48,2-2 369,-1 1 0,1 0 1,0 0-1,-1 0 0,1 0 0,0 0 0,0 0 0,0 1 0,0-1 0,0 0 0,0 1 0,0 0 0,0-1 0,0 1 0,0 0 0,0 0 0,0 0 0,0 0 0,0 1 0,2-1-369,1 2 60,0-1-1,1 1 1,-1 0-1,0 0 0,0 1 1,0-1-1,-1 1 0,1 0 1,0 0-1,-1 1 0,0-1 1,0 1-1,0 0 1,2 3-60,7 10-44,1 0 0,-2 2 0,1 2 44,-1-2 95,-7-11-79,3 6-236,1-1 1,0 0-1,1 0 0,0-1 0,6 4 220,-15-15-20,-1 0 0,1-1 0,0 1 0,0-1 0,-1 1-1,1 0 1,0-1 0,0 0 0,0 1 0,0-1 0,0 1-1,-1-1 1,1 0 0,0 0 0,0 0 0,0 1 0,0-1-1,0 0 21,0 0-1,-1-1-1,0 1 0,1 0 1,-1 0-1,1 0 0,-1-1 0,1 1 1,-1 0-1,0-1 0,1 1 1,-1 0-1,0-1 0,1 1 1,-1 0-1,0-1 0,0 1 0,1-1 1,-1 1-1,0 0 0,0-1 1,0 1-1,1-1 0,-1 1 1,0-1 0,1-5 40,0 0 0,-1 1 0,1-1 0,-1 0 0,-1-3-39,1-1-31,0 8-27,0-18 207,0 0 1,1 0 0,2 0 0,3-19-150,-4 33-157,0 0 1,0 0 0,1 0 0,0 0 0,0 0-1,0 1 1,1-1 0,0 0 156,-1 3-535,0-1-1,0 1 1,1-1 0,-1 1 0,1 0 0,0 1-1,0-1 1,0 1 0,0-1 0,0 1-1,5-1 536,-5 1-901,1 1 0,0 0-1,0 0 1,-1 0 0,1 0 0,0 1-1,0 0 1,0 0 0,4 1 901,-4 0-324,-1 0 1,1 1 0,-1 0 0,0 0 0,2 1 323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1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153 360 12544,'-34'-2'6218,"8"0"-3914,21 1-1502,0 0-1,0 0 1,0 0 0,0 0-1,1-1 1,-1 1 0,1-1-1,-5-3-801,6 3 137,0-1 0,0 1-1,0-1 1,0 0-1,0 0 1,1 0-1,-1 0 1,1 0-1,0-1 1,0 1-1,0-1 1,1 1 0,-1-1-1,0-4-136,-1 1 7,1-1-1,1 1 1,0-1 0,0 0 0,0 1-1,1-1 1,0 0 0,0 0-1,1 1 1,0-1 0,1 0-1,0 1 1,0-1 0,0 1-1,2-3-6,1-3-117,1 1 0,1-1 0,0 1 0,0 1-1,2-1 1,-1 1 0,1 1 0,2-2 117,-4 5-281,1 0 0,0 0 0,1 1 0,-1 0 1,1 1-1,1-1 281,-6 4-125,1 0 1,0-1-1,-1 2 1,1-1-1,0 0 1,0 1 0,0 0-1,1 0 1,-1 1-1,0-1 1,0 1-1,3 0 125,-8 0 8,1 0 0,-1 0 0,0 1 0,0-1 0,1 0 0,-1 0 0,0 0 0,0 0 0,1 0-1,-1 0 1,0 1 0,0-1 0,0 0 0,1 0 0,-1 0 0,0 0 0,0 1 0,0-1 0,1 0 0,-1 0 0,0 1 0,0-1-1,0 0 1,0 0 0,0 1 0,0-1 0,0 0 0,1 0 0,-1 1 0,0-1 0,0 0 0,0 1 0,0-1 0,0 0 0,0 0-1,0 1 1,0-1 0,-1 0 0,1 0 0,0 1 0,0-1 0,0 0 0,0 1 0,0-1 0,0 0 0,-1 0-8,-5 13 362,6-13-358,-5 6 261,-1 1 1,0-1-1,0-1 0,-1 1 1,1-1-1,-1 0 0,0 0 0,-2 0-265,-2-1-415,11-4 359,0 0 1,0 0-1,-1 0 0,1 0 1,0 0-1,0 0 1,0 0-1,0 0 0,0 1 1,0-1-1,0 0 1,-1 0-1,1 0 0,0 0 1,0 0-1,0 0 0,0 0 1,0 0-1,0 0 1,-1 0-1,1 0 0,0 0 1,0 0-1,0 0 1,0 0-1,0 0 0,0 0 1,-1 0-1,1 0 1,0 0-1,0 0 0,0-1 1,0 1-1,0 0 0,0 0 1,0 0-1,-1 0 1,1 0-1,0 0 0,0 0 1,0 0-1,0 0 1,0 0-1,0-1 0,0 1 1,0 0-1,0 0 1,0 0-1,0 0 0,0 0 1,0 0-1,0-1 0,0 1 1,0 0-1,0 0 1,0 0-1,0 0 0,0 0 1,0 0-1,0-1 1,0 1-1,0 0 0,0 0 1,0 0-1,0 0 1,0 0-1,0 0 0,0-1 56,4-1-1445,3 1 714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12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51 345 8064,'0'0'199,"1"0"0,-1 0 0,1 0 0,-1 0 0,1 1 0,-1-1 0,0 0 0,1 0 0,-1 0 0,1 0 0,-1 1 0,1-1 0,-1 0 0,0 0 1,1 1-1,-1-1 0,0 0 0,1 1 0,-1-1 0,0 0 0,0 1 0,1-1 0,-1 1 0,0-1 0,0 0 0,0 1 0,1-1 0,-1 1 0,0-1 0,0 1 0,0-1 0,0 1 0,0-1 0,0 1 1,0-1-1,0 0 0,0 1 0,0-1 0,0 1 0,0-1 0,0 1-199,-6 26 4654,3-14-2947,2-9-1502,1-1 0,-1 1 0,1-1 0,0 1 1,0-1-1,1 1 0,-1-1 0,1 1 0,0-1 0,0 0 0,0 1 0,0-1 0,0 0 1,1 0-206,-1-1 59,0 0 0,1 0 0,-1-1 0,0 1 0,1-1 0,0 1 0,-1-1 0,1 0 0,0 1 0,-1-1 0,1 0 0,0 0 0,0 0 0,0-1 0,0 1 0,0 0 0,0-1 0,0 1 0,0-1 0,1 0 0,-1 1 0,0-1 0,0 0 0,0-1-59,5 1 107,0 0 1,0-1-1,-1 0 1,1-1 0,-1 1-1,1-1 1,-1 0-1,0-1 1,1 0-1,-1 0 1,3-2-108,-1-1 79,1 0 1,-1 0-1,0-1 1,0 0-1,-1 0 1,0-1-1,2-4-79,0 1 48,-1-1-1,-1-1 1,0 1-1,0-1 0,-1 0 1,-1-1-1,-1 1 1,1-1-1,-2 0 1,0 0-1,-1-3-47,-1 5 29,0 0 0,-1 1 0,-1-1-1,0 0 1,-1 0 0,0 1 0,0-1 0,-1 1-1,-1 0 1,0 0 0,-1 0 0,-3-7-29,5 13-3,0 0 1,0 0-1,-1 0 1,1 1-1,-1-1 1,0 1-1,-1-1 1,1 2-1,0-1 1,-1 0-1,0 1 1,0 0-1,0 0 0,-1 0 1,1 1-1,0-1 1,-1 1-1,0 1 1,1-1-1,-1 1 1,0 0-1,0 0 1,0 1-1,0-1 1,-3 2 2,-5 0-71,0 1 1,0 0-1,0 1 1,0 1-1,1 0 1,0 1-1,0 0 1,0 1-1,-8 5 71,20-10-4,0-1 1,1 0-1,-1 1 0,0-1 1,0 1-1,1-1 0,-1 1 1,1-1-1,-1 1 0,0-1 1,1 1-1,-1-1 0,1 1 1,-1 0-1,1-1 0,0 1 1,-1 0-1,1 0 0,0-1 1,-1 1-1,1 0 0,0 0 1,0-1-1,0 1 0,-1 0 1,1 0-1,0 0 0,0-1 0,0 1 1,0 0-1,1 0 0,-1 0 1,0-1-1,0 1 0,0 0 1,1 0-1,-1-1 0,0 1 1,1 0-1,-1 0 0,1 0 4,0 0-6,1 1 0,0 0 0,0 0 0,0-1 0,0 1 0,0-1 0,0 0 0,0 1-1,1-1 1,-1 0 0,0 0 0,3 0 6,11 2 55,1 0 0,0-1 0,-1-1-1,1-1 1,0 0 0,0-1 0,-1-1-55,18 0 85,1-2 117,13-1-1383,-43 5 668,0 0 0,-1 0 0,1 1 1,-1-1-1,1 1 0,-1 0 0,1 0 1,-1 1-1,1-1 513,11 9-747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1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232 146 6528,'2'-4'359,"0"0"0,1 0 1,0 1-1,-1 0 0,1-1 1,1 1-1,-1 0 0,0 1 1,1-1-1,-1 0 0,1 1 1,0 0-1,0 0 0,0 0 1,0 0-1,0 1-359,2-2 945,0 1-1,-1-1 1,0 0-1,1-1 1,-1 1-1,-1-1 1,3-1-945,-6 3 320,1 0 1,-1 1 0,1-1-1,-1 0 1,0 1-1,0-1 1,0 0-1,0 0 1,0 0-1,0 0 1,0 0-1,-1-1 1,1 1-1,-1 0 1,1 0-1,-1 0 1,0 0-1,0-1 1,0 1-1,0 0 1,0 0 0,-1-2-321,1 3 90,-1-1 1,0 1 0,1 0-1,-1-1 1,0 1 0,1 0 0,-1 0-1,0-1 1,0 1 0,0 0-1,0 0 1,0 0 0,0 0-1,-1 0 1,1 1 0,0-1 0,0 0-1,-1 0 1,1 1 0,0-1-1,-1 1 1,1-1 0,0 1 0,-1 0-1,1-1 1,-1 1 0,1 0-1,-1 0 1,1 0 0,-1 0 0,1 0-91,-6 0 94,-1 1 1,1-1-1,0 1 1,0 1 0,-6 1-95,1 0 3,1 1 0,0 1 0,0 0 0,0 1-1,0-1 1,1 2 0,0 0 0,0 0 0,1 1 0,0 0 0,0 0 0,1 1 0,0 0 0,1 1 0,0 0 0,0 0 0,1 0 0,0 1 0,1 0-1,-3 11-2,3-11 4,1 0-1,1 1 0,0-1 1,1 1-1,0 0 0,1-1 1,0 1-1,1 0 0,0 0 1,2 8-4,-1-13-5,0-1 1,0 1-1,1-1 0,0 0 1,1 0-1,0 1 1,-1-2-1,2 1 0,-1 0 1,1-1-1,0 1 1,0-1-1,0 0 0,1-1 1,-1 1-1,1-1 1,1 0-1,-1 0 0,0 0 1,3 0 4,2 2-7,0-2 1,1 0-1,-1 0 1,1 0-1,0-2 1,0 1-1,0-1 1,0-1-1,11 0 7,-13 0-3,0-1 0,1-1 0,-1 1 0,0-2 0,0 1-1,0-1 1,0-1 0,0 0 0,0 0 0,-1 0 0,1-1 0,1-2 3,-8 5 36,0 0 0,0 0 0,0 0 0,0-1 0,0 1 0,0-1 0,0 0 0,-1 1-1,1-1 1,-1 0 0,1 0 0,-1 0 0,0 0 0,0 0 0,0 0 0,0 0 0,0 0 0,0-1 0,0 1 0,-1 0 0,1-1 0,-1 1 0,0 0 0,1-1 0,-1 1 0,0 0 0,-1-1 0,1 1 0,0-1 0,-1 1 0,1 0 0,-1-1 0,0 0-36,-1-2-18,-1 1 1,1-1 0,-1 1-1,0 0 1,0 0 0,-1 0-1,1 0 1,-1 0 0,0 1-1,0 0 1,0-1-1,0 1 1,0 1 0,-5-3 17,-2 0-5,0 0 1,0 1-1,-1 1 1,1 0-1,-1 0 1,0 1-1,1 0 1,-1 1-1,0 1 1,0 0-1,0 1 1,0 0-1,-8 2 5,-16 4-213,1 2 0,0 2-1,-29 13 214,118-44-2608,-26 15 2272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19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 12032,'5'-22'3898,"-6"46"4998,-3 5-7810,-2 15-381,2 1 0,2 0-705,6 61 373,13 70-373,-15-163-91,0 1-1,0-1 1,2 0-1,0 0 1,1 2 91,-3-10-662,1 1 1,-1-1-1,1 0 0,4 4 662,-7-8-274,1 0 0,-1-1-1,1 1 1,-1 0 0,1-1 0,-1 1-1,1-1 1,-1 1 0,1-1-1,0 1 1,-1-1 0,1 1 0,0-1-1,-1 1 1,1-1 0,0 0 0,0 0-1,-1 1 1,1-1 0,0 0-1,0 0 1,0 0 0,-1 0 0,1 0-1,0 0 1,0 0 0,0 0 0,0 0 273,7-6-974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52 282 11008,'-23'27'3594,"23"-26"-3547,0-1-1,-1 0 1,1 0-1,0 1 1,0-1-1,0 0 1,0 0-1,0 1 1,0-1-1,-1 0 0,1 0 1,0 0-1,0 1 1,0-1-1,0 0 1,-1 0-1,1 0 1,0 0-1,0 0 1,-1 1-1,1-1 1,0 0-1,0 0 1,-1 0-1,1 0 1,0 0-1,0 0 1,-1 0-1,1 0 0,0 0 1,0 0-1,-1 0 1,1 0-1,0 0 1,-1 0-47,-4-1 1230,5 1-657,-1 0 1,0 0-1,0 0 0,0 0 1,0 0-1,0 0 0,1 0 1,-1-1-1,0 1 0,0 0 1,0-1-1,1 1 0,-1-1 0,0 1 1,0-1-1,1 1 0,-1-1-573,0-6 160,5-10-45,2 0 1,0 1 0,0 0 0,1 0 0,1 1 0,1 0 0,0 0 0,1 1-1,1 0 1,0 0 0,9-7-116,-11 13 11,0-1-1,1 2 1,0-1-1,0 1 0,1 1 1,-1 0-1,12-5-10,7 0-4,0 1-1,11-2 5,-22 7-15,0 1-1,10 0 16,-21 3-8,0 0 0,0 1 0,0 0 0,0 0 0,0 1-1,0 0 1,-1 0 0,2 1 8,-5-1-13,0 0 0,-1 0 1,1 0-1,0 0 0,-1 1 0,1-1 0,-1 1 0,0 0 0,1 0 1,-1 0-1,0 0 0,0 0 0,0 0 0,0 0 0,-1 1 0,1-1 1,0 1-1,-1-1 0,0 1 0,0 0 0,0-1 0,0 1 0,0 1 13,0 0-48,0 1 0,0 0 0,-1-1 0,0 1-1,0 0 1,0 0 0,0-1 0,-1 1 0,0 0-1,0-1 1,0 1 0,0 0 0,-1-1 0,0 0-1,0 2 49,-11 16-154,0-1-1,-2 0 1,-7 8 154,11-17 4,-1 0 1,0 0 0,-1-2 0,0 1 0,-1-2 0,-2 2-5,5-3 88,-3 1 138,14-8-225,0-1 0,0 0-1,0 0 1,0 0 0,0 0 0,0 0-1,1 1 1,-1-1 0,0 0-1,0 0 1,0 0 0,0 0-1,0 0 1,0 0 0,0 0 0,0 0-1,0 1 1,0-1 0,1 0-1,-1 0 1,0 0 0,0 0-1,0 0 1,0 0 0,0 0 0,0 0-1,1 0 1,-1 0 0,0 0-1,0 0 1,0 0 0,0 0-1,0 0 1,0 0 0,1 0 0,-1 0-1,0 0 1,0 0 0,0 0-1,0 0 1,0 0 0,1 0-1,-1 0 1,0 0 0,0 0 0,0 0-1,0 0 0,9 1 2,2 1-37,0-1 0,0 0 0,10 0 35,-11-1-62,0 0 0,1 1 1,-1 0-1,10 3 62,-4 2-232,0 0-1,0 0 1,0 2-1,-1 0 1,0 1-1,0 0 0,-1 1 1,0 1-1,-1 0 1,4 5 232,-16-15 32,0 0 0,1 0 1,-1 1-1,0-1 0,0 1 0,0-1 1,0 1-1,-1-1 0,1 1 0,0-1 1,-1 1-1,1 0 0,-1-1 1,1 1-1,-1 0 0,0 0 0,0-1 1,0 1-1,0 0 0,0 0 0,0-1 1,0 1-1,0 0 0,-1 0 0,1-1 1,-1 1-1,1 0 0,-1-1 0,0 1 1,0-1-1,0 1 0,0-1 0,0 1-32,-2 2 171,0-1-1,0 0 0,0 0 1,0 0-1,-1 0 1,0 0-1,1-1 0,-1 1 1,0-1-1,0 0 0,-3 1-170,-10 3 484,0 0-1,0-2 0,0 0 0,-1-1 0,-4 0-483,-27 4 442,27-4-1081,0-1-1,-11 0 640,32-2-126,-14 1-1754,15-1 1849,0 0 0,0 0 0,0 0 0,0 0 0,0 0 0,0 0 0,0 0 0,0 0 0,-1 0 0,1 0 0,0 0 0,0 0 0,0 0-1,0 0 1,0 0 0,0 0 0,0 0 0,0 0 0,0 0 0,0 0 0,0 0 0,0 0 0,0 0 0,0 0 0,0 1 0,0-1 0,0 0 0,-1 0 0,1 0 0,0 0 0,0 0 0,0 0 0,0 0 0,0 0 0,0 0 0,0 0 0,0 0 0,0 0 0,0 0 0,0 0 0,0 1 0,0-1 0,0 0 0,0 0 0,0 0 0,0 0 0,0 0 0,0 0 0,0 0 0,0 0 0,0 0 0,1 0 0,-1 0 0,0 0 0,0 0 0,0 0 0,0 0 0,0 1-1,0-1 1,0 0 31,11 5-2681,19 5 1870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2.1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23 12672,'-11'-13'4122,"11"12"-4052,0 1-1,0 0 0,0 0 1,0 0-1,0 0 0,0-1 1,0 1-1,-1 0 1,1 0-1,0 0 0,0 0 1,0-1-1,0 1 0,1 0 1,-1 0-1,0 0 1,0 0-1,0-1 0,0 1 1,0 0-1,0 0 0,0 0 1,0 0-1,0-1 1,0 1-1,0 0 0,0 0 1,1 0-1,-1 0 0,0 0 1,0 0-1,0-1 1,0 1-1,0 0 0,0 0 1,1 0-1,-1 0 0,0 0-69,4-2 644,-4 2-488,0 0-1,1-1 1,-1 1 0,1 0-1,-1 0 1,1 0 0,-1 0 0,1 0-1,-1-1 1,1 1 0,0 0-1,-1 0 1,1 0 0,-1 1-1,1-1 1,-1 0 0,1 0-1,-1 0 1,1 0 0,-1 0 0,1 1-1,-1-1 1,1 0 0,-1 0-1,0 1 1,1-1 0,-1 0-156,10 11 729,-6-2-657,0 1 0,-1 0-1,0-1 1,0 1-1,-1 0 1,1 9-72,0 1-904,-2-14 413,2 10-2528,2-1-3519,-1-11 3850,2-3 1291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0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95 13312,'-36'-31'4287,"35"30"-4120,0 0 0,-1-1 0,1 1 0,-1 0 0,1 0-1,-1 0 1,1 0 0,-1 0 0,0 0 0,1 1 0,-3-1-167,3 1 80,1 0 1,-1 0 0,0 0 0,1 0-1,-1 0 1,1 1 0,-1-1 0,0 0-1,1 0 1,-1 1 0,1-1 0,-1 1-1,1-1 1,-1 0 0,1 1 0,-1-1-1,1 1 1,-1-1 0,1 1-81,-3 2 433,1-2-187,1-1 1,0 1-1,-1-1 0,1 1 0,0-1 1,-1 1-1,1-1 0,-1 0 0,1 0 1,-1 0-1,1 0 0,0 0 0,-1 0 1,1 0-1,-1 0 0,1-1 0,-1 1 1,1 0-1,0-1 0,-1 1 0,1-1 1,0 0-1,-2 0-246,-13-3 1488,14 4-1461,0 0 0,0 1 0,-1-1 1,1 1-1,0 0 0,0-1 0,0 1 0,0 0 1,0 0-1,0 0 0,0 1 0,1-1 0,-1 0 1,0 1-1,0-1 0,1 1 0,-1 0 0,1-1 1,0 1-1,-1 0 0,1 0 0,0 0 0,0 0 1,0 0-1,0 0 0,1 0 0,-1 0 1,1 0-1,-1 0 0,1 1-27,-1-1-3,1 0 1,-1 0-1,1 0 1,0 1-1,0-1 1,0 0-1,0 0 1,0 0-1,0 1 1,0-1 0,1 0-1,0 0 1,-1 0-1,1 0 1,0 0-1,0 0 1,0 0-1,0 0 1,0 0-1,0 0 1,1 0-1,-1 0 1,0-1-1,1 1 1,0-1-1,-1 1 1,1-1-1,0 0 1,0 1-1,2 0 3,3 0-23,0 1 0,1-1 0,-1-1 0,1 1 0,0-1 0,-1-1 0,1 0 0,0 0 0,0 0 0,-1-1 0,3 0 23,19-4 87,0-1 0,8-4-87,-17 5 250,-15 4-152,1-1 0,0 0 0,-1 0 0,1-1 0,-1 1 1,0-1-1,0 0 0,0-1 0,0 1 0,0-1 0,-1 0 0,4-4-98,-5 5-65,-1-1 1,1 1-1,-1-1 0,0 1 0,0-1 0,0 0 0,-1 0 0,1 0 0,-1 0 1,0 0-1,0 0 0,0 0 0,-1 0 0,1-1 0,-1 1 0,0 0 0,-1-3 65,-3-7-1845,-6 0-539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14464,'-16'11'5439,"20"-11"-4223,-8 12 768,8-2 64,-4 3-736,0 10-192,0 8-576,5-9-256,2-4-192,-2 7-96,-2-7 96,6 0-768,-2-15-352,2 4-4256,3-10-1855,7-32 3615,7-5 1856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82 205 14720,'-61'-10'5535,"54"10"-4319,-7 13 320,14-5-160,0-8-864,17 10-256,4-2-2592,2-4-1152,1-1 1760,-3-3 832,10 8 704</inkml:trace>
  <inkml:trace contextRef="#ctx0" brushRef="#br0" timeOffset="1">420 20 15744,'-12'-7'1845,"10"5"-1541,1 1-1,-1-1 1,0 1 0,0 0-1,0 0 1,0 0 0,0 0-1,-1 1 1,1-1 0,0 1-1,0-1 1,0 1 0,-1 0 0,1-1-1,0 1 1,0 0 0,-1 1-1,-1-1-303,-1 0 301,5 0-185,-1 0 1,0 0 0,1-1-1,-1 1 1,0 0 0,1 0-1,-1 0 1,0 0 0,1 0-1,-1 0 1,0 1 0,1-1-1,-1 0 1,0 0-1,1 0 1,-1 1 0,0-1-1,1 0 1,-1 1 0,0-1-1,1 0 1,-1 1 0,1-1-1,-1 1 1,1-1 0,-1 1-1,1-1 1,-1 1 0,1-1-1,0 1 1,-1-1 0,1 1-1,0 0 1,-1-1 0,1 1-1,0 0 1,0-1 0,0 1-1,-1 0 1,1-1-1,0 1 1,0 0-117,2 21 318,0 1-1,1-1 1,3 8-318,0 3 60,14 76-25,4 25-6,-19-103-397,1 0 0,1 0 0,1 0 0,6 10 368,-13-39-94,12 25-2577,-12-26 2509,-1 0 0,1 0-1,-1 0 1,1-1 0,0 1-1,-1 0 1,1 0 0,0-1-1,0 1 1,0 0 0,0-1-1,-1 1 1,1-1 0,0 1-1,0-1 1,0 1 0,0-1-1,0 0 1,0 1 0,0-1-1,0 0 1,0 0 0,0 0-1,1 0 163,11-4-848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237 463 13696,'-6'4'1026,"0"1"0,0 0 0,1-1 0,-1 2 0,1-1 0,1 1 0,-1 0 0,1 0 0,0 0 1,-2 5-1027,3-7 416,1-1 0,0 1 0,-1-1 1,0 0-1,0 0 0,0 0 0,0 0 1,0 0-1,-1-1 0,1 1 0,-4 1-416,3-2 98,0 0-1,-1-1 0,1 1 0,0-1 0,-1 0 0,1 0 0,-1 0 0,1 0 0,-1-1 1,1 0-1,-1 0 0,1 0 0,-1-1 0,1 1 0,-1-1 0,1 0 0,-1 0 0,1-1 1,0 1-1,0-1 0,-1 0 0,1 0 0,1-1 0,-1 1 0,0-1 0,-1-1-97,3 2-3,-1-1 0,1 1 0,0-1 0,0 0 0,0 0 0,1 0 0,-1 0 0,1 0 0,-1-1 0,1 1 0,0 0 0,1-1 0,-1 1 0,0 0 0,1-1 0,0 1 0,0-1 0,0 1 0,0-1 3,0-1-44,0 1 0,1-1 0,0 1 0,0-1 0,0 1 1,0 0-1,1 0 0,-1-1 0,1 1 0,0 0 0,1 1 0,-1-1 0,1 0 0,1-1 44,-2 3-91,0 0-1,1 0 0,-1 0 1,1 0-1,-1 0 0,1 1 0,0-1 1,0 1-1,0 0 0,0 0 1,0 0-1,0 0 0,0 0 0,0 1 1,0-1-1,0 1 0,3 0 92,7 0-743,-1 1-1,1 1 1,12 2 743,14 2-1698,-34-5 1577,0-1 0,1 0 1,-1 0-1,1 0 1,-1-1-1,1 1 0,-1-1 1,0-1-1,1 1 0,-1-1 1,0 0-1,0 0 1,3-2 120,-4 1 179,0-1 0,0 0 1,0 1-1,-1-1 0,1 0 1,-1-1-1,0 1 0,0-1 0,-1 1 1,1-1-1,-1 0 0,0 0 1,0 0-1,-1 0 0,1 0 1,-1 0-1,0-1 0,-1 1 1,1 0-1,-1-4-179,0-6 304,-1 0-1,-1 0 1,0 0-1,-1 1 1,0-1-1,-4-9-303,-24-57 549,19 50-2002,1-1 0,-2-9 1453,13 41-14,0 0 1,0 0-1,0 0 0,0 0 0,0 0 0,-1 0 1,1 0-1,0 0 0,0 0 0,0 0 0,0-1 1,0 1-1,0 0 0,0 0 0,0 0 0,0 0 1,0 0-1,0 0 0,0 0 0,0 0 0,0 0 0,0 0 1,0 0-1,0 0 0,0 0 0,0-1 0,0 1 1,0 0-1,0 0 0,0 0 0,0 0 0,0 0 1,0 0-1,0 0 0,0 0 0,0 0 0,0 0 1,0 0-1,0-1 0,0 1 0,0 0 0,0 0 1,0 0-1,0 0 0,0 0 0,0 0 0,0 0 1,0 0-1,0 0 0,0 0 0,0 0 0,0 0 1,1 0-1,-1 0 0,0 0 0,0 0 0,0 0 1,0 0-1,0 0 0,0-1 0,0 1 0,0 0 1,0 0-1,0 0 0,0 0 0,1 0 0,-1 0 1,0 0 13,7 8-518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36 16128,'-8'-26'6047,"13"16"-4703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23 10624,'-3'-3'507,"0"1"1,0 0-1,0 0 1,0 0-1,0 0 1,-1 0-1,1 1 1,0 0-1,-1-1 1,1 1-1,-1 0 1,0 1-1,1-1 1,-1 1-1,0-1 1,1 1-1,-1 0 1,0 1-1,-1-1-507,3 1 437,-1 0 0,1 0-1,-1 1 1,1-1 0,0 1 0,-1-1-1,1 1 1,0 0 0,0 0 0,0 0 0,0 0-1,-1 1-436,1-1 148,1 0-1,-1 1 0,1-1 1,-1 0-1,1 1 1,0-1-1,-1 1 0,1-1 1,0 1-1,1 0 0,-1-1 1,1 1-1,-1 3-147,1-2 73,0 1-1,1 0 1,-1-1 0,1 1-1,0-1 1,1 1 0,-1-1-1,1 1 1,0-1 0,0 0-1,0 0 1,1 0-1,-1 0 1,2 1-73,0 0 74,1 1 0,1-1 0,-1 0 0,1 0 0,0 0 0,0-1 0,0 0 0,6 3-74,0-2 45,-1 0 0,1 0 0,1-1 0,-1 0 0,0-1 0,1-1 0,0 0 0,0 0 0,0-2 0,7 0-45,-17 0 7,1 0 0,-1-1 0,1 1 0,-1-1 0,0 0 0,1-1 0,-1 1 0,0 0 0,0-1 0,1 0 0,-1 0 0,-1 1 0,1-2 0,0 1 0,0 0 0,-1-1 0,1 1 0,-1-1 0,2-2-7,-1 0 4,0 1 0,-1-1 0,1 0 0,-1 1 0,0-1 0,0 0 1,-1 0-1,0 0 0,0-1 0,0 1 0,0 0 0,-1 0 0,0-1-4,2-6 100,-2 12-97,0 0-1,0 0 0,1 0 1,-1 0-1,0-1 0,0 1 1,0 0-1,0 0 0,0 0 1,1 0-1,-1 0 0,0 0 0,0 0 1,0 1-1,0-1 0,0 0 1,0 0-1,1 0 0,-1 0 1,0 0-1,0 0 0,0 0 1,0 0-1,0 0 0,0 0 1,0 0-1,1 0 0,-1 0 1,0 1-1,0-1 0,0 0 1,0 0-1,0 0 0,0 0 1,0 0-1,0 0 0,0 0 1,0 1-1,0-1 0,0 0 1,0 0-1,0 0-2,11 26-182,11 35 95,-3 0 0,-3 2 0,-1 6 87,-13-60-5,-1 0 1,-1 0-1,1 1 0,-1-1 0,-2 7 5,2-13 53,0 1 0,-1-1 0,0 0 0,0 0 0,0 0-1,0 1 1,0-1 0,-1 0 0,1-1 0,-1 1 0,0 0 0,0 0-1,0-1 1,0 1 0,0-1 0,-1 0 0,0 2-53,-2-1 45,0 1 0,0-1-1,0 0 1,-1-1 0,1 1 0,-1-1 0,1 0 0,-1-1 0,0 1 0,1-1 0,-1 0 0,0 0 0,0-1 0,0 0-1,0 0 1,0 0 0,0-1 0,0 0 0,-4-1-45,4 0-72,0 0 1,1-1-1,-1 0 0,1 0 0,-1 0 1,1 0-1,0-1 0,0 0 0,1 0 0,-1 0 1,0-1 71,4 3-154,1 1 0,-1-1-1,0 1 1,1-1 0,0 0 0,-1 1 0,1-1 0,0 0 0,-1 1 0,1-1 0,0 0-1,0 0 1,1 1 0,-1-1 0,0 0 0,0 1 0,1-1 0,-1 1 0,1-1 0,0 0-1,-1 1 1,1-1 0,0 1 0,0-1 0,0 1 0,0 0 0,0-1 0,0 1 0,1-1 154,4-5-1701,0 1 0,0-1 1,1 1-1,0 0 0,1 1 1,-1 0-1,1 0 1,7-4 1700,37-16-4768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116 105 17023,'-70'-14'7792,"65"13"-7519,0 1 244,0-1 0,1 0 0,-1 0 0,0 0 0,-1-1-517,5 2 25,1-1 0,-1 1 0,1 0 0,-1 0 0,1 0 0,-1-1-1,1 1 1,-1 0 0,1-1 0,-1 1 0,1 0 0,-1-1 0,1 1 0,0-1 0,-1 1 0,1 0 0,0-1 0,-1 1 0,1-1 0,0 1 0,0-1 0,-1 1 0,1-1 0,0 0 0,0 1 0,0-1 0,0 1 0,0-1 0,0 1 0,0-1 0,0 1 0,0-1 0,0 0 0,0 1 0,0-1 0,0 1 0,0-1 0,0 1 0,1-1 0,-1 1 0,0-1 0,0 1 0,1-1 0,-1 1 0,0-1 0,1 1 0,-1-1 0,0 1 0,1 0 0,-1-1-25,3-2-3,0 0 1,0 0-1,1 0 1,-1 0-1,1 1 1,-1-1 0,1 1-1,0 0 1,0 0-1,1 0 3,43-14-247,-46 15 225,14-3-243,0 0 0,0 1-1,9 0 266,-20 2-130,1 1-1,-1 0 1,1 0-1,-1 0 1,0 1-1,1 0 1,-1 0-1,0 0 0,1 1 1,-1-1-1,0 1 1,2 1 130,-6-2-12,0-1-1,0 1 1,-1 0-1,1-1 1,0 1 0,0 0-1,0-1 1,-1 1 0,1 0-1,0 0 1,-1-1 0,1 1-1,0 0 1,-1 0 0,1 0-1,-1 0 1,0 0 0,1 0-1,-1 0 1,0 0 0,1 0-1,-1 0 1,0 1 12,0-1 40,0 1-1,-1 0 1,1 0 0,0-1-1,-1 1 1,1 0 0,-1-1-1,0 1 1,1 0 0,-1-1-1,0 1 1,0-1 0,0 1-40,-4 4 290,-1 0 1,1 0 0,-1 0-1,0 0 1,-3 1-291,-46 28 715,49-28-1402,12-4-805,15-7-873,11-8 1016,7-2 687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3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48 17023,'-17'-25'5574,"17"25"-5446,0-1 1,0 1-1,0-1 1,0 1-1,0 0 1,0-1 0,-1 1-1,1-1 1,0 1-1,0 0 1,-1-1-1,1 1 1,0 0 0,0 0-1,-1-1 1,1 1-1,0 0 1,-1 0-1,1-1 1,0 1-1,-1 0 1,1 0 0,-1 0-1,1 0 1,0-1-1,-1 1 1,1 0-1,-1 0 1,1 0 0,0 0-1,-1 0-128,1 0 87,-1 1 0,1-1 0,0 1 0,0-1 0,0 0 0,-1 1 0,1-1 0,0 1 0,0-1 0,0 1 0,0-1 0,0 1 1,0-1-1,0 1 0,0-1 0,0 0 0,0 1 0,0-1 0,0 1 0,0-1 0,0 1-87,2 7 36,-1 0 1,2 0 0,-1 0-1,1 0 1,0 0 0,1-1-1,-1 0 1,1 0 0,1 0-1,0 0-36,3 4 31,2 0-1,-1-1 0,1-1 0,1 1 0,6 3-30,-14-10 8,1-1 1,-1 0-1,1 1 0,0-1 1,0-1-1,0 1 0,0-1 1,0 0-1,0 1 0,0-2 1,0 1-1,1 0 0,-1-1 0,4 0-8,-2 0 23,1-1 0,-1 0 0,1 0 0,-1-1 0,1 0 0,-1 0 0,0 0 0,0-1 0,3-1-23,0-2-15,0 1 1,0-2-1,0 1 1,-1-1 0,1 0-1,-2-1 1,1 0-1,-1 0 1,-1 0-1,1-1 1,-1 0-1,0-1 15,-5 8-102,2-4-492,0 0 1,1 0-1,-2 0 0,1-1 1,-1 1-1,0-1 1,-1 1-1,1-1 0,-1-1 594,-4-1-816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83 14464,'-24'-29'4655,"23"27"-4389,0 1-1,-1-1 0,1 1 0,0-1 1,0 1-1,0-1 0,0 0 0,0 0 1,0 1-1,1-1 0,-1 0 0,0-1-265,0-2 620,-3-5 2130,4 10-2736,1 0-1,-1 0 1,0 1-1,0-1 1,0 0 0,0 0-1,0 0 1,0 0-1,0 0 1,0 0 0,0 0-1,0 0 1,0 0-1,0 0 1,0 0 0,0 0-1,0 0 1,0 0-1,0 0 1,0 0 0,0 0-1,0 0 1,0 0-1,0 0 1,0 0 0,0 0-1,0 0 1,0 0-1,0 0 1,0 0-1,1 0 1,-1 0 0,0 0-1,0 0 1,0 0-1,0 0 1,0-1 0,0 1-1,0 0 1,0 0-1,0 0 1,0 0 0,0 0-1,0 0 1,0 0-1,0 0 1,0 0 0,0 0-1,0 0 1,0 0-1,0 0 1,0 0 0,0 0-1,0 0 1,0 0-1,0 0-13,9 14 30,16 33-83,-10-13 20,-2-4 28,2 0 0,4 4 5,-11-19 67,-1 0 0,0 1-1,2 10-66,-8-25 14,-1 4 476,-3-5 5,-6-8 381,5 1-786,0-1-1,1 1 1,-1-1 0,2 0 0,-1 0 0,1 0 0,0 0-1,1-1 1,0 1 0,0 0 0,0-1 0,1 1 0,1-5-90,0 5-3,-1 1 0,1-1 0,1 1 0,0-1 0,0 1 1,0-1-1,1 1 0,0 0 0,0 0 0,1 0 0,0 1 1,0-1-1,1 1 0,-1 0 0,2-1 3,-1 3 59,-1 0 0,1 0-1,1 0 1,-1 1 0,0-1 0,1 1-1,0 0-58,1 0-531,-1 1 0,1-1 0,0 2 0,0-1-1,0 0 1,1 1 531,0 1-1352,1-1 0,-1 1 1,0 0-1,0 1 0,3 0 1352,-3 1-2061,1-1 0,-1 2 0,1-1 1,-1 1-1,0 1 2061,13 8-2432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167 114 6272,'10'-1'1254,"23"2"128,-31-1-1102,-1 0 1,0 1-1,1-1 0,-1 0 1,0 0-1,0 1 1,0-1-1,1 1 0,-1-1 1,0 1-1,0 0 1,0-1-1,0 1 1,0 0-1,0 0 0,0-1 1,0 1-1,0 0 1,0 0-1,-1 0 0,1 0 1,0 1-281,-1-1 260,0 0 1,0-1 0,0 1-1,0 0 1,0 0-1,-1 0 1,1 0 0,0 0-1,0-1 1,-1 1-1,1 0 1,0 0-1,-1 0 1,1-1 0,-1 1-1,1 0 1,-1-1-1,0 1 1,1 0 0,-1-1-1,0 1 1,1-1-1,-1 1 1,0-1 0,1 1-1,-1-1 1,0 1-261,-23 13 1391,22-14-1242,-8 5 295,-1-1 1,0-1-1,0 0 1,0 0-1,-1-1 1,1-1-1,-8 0-444,-6 2 638,20-2-546,1-1 1,0 1-1,-1-1 0,1 0 1,0-1-1,-1 1 1,1-1-1,0 0 0,0 0 1,-3-1-93,5 2 20,1-1 1,-1 0-1,1 0 1,-1 0-1,1 0 1,-1 0-1,1-1 1,-1 1-1,1 0 0,0-1 1,0 1-1,0 0 1,0-1-1,0 0 1,0 1-1,0-1 1,0 1-1,1-1 1,-1 0-1,1 0 1,-1 1-1,1-1 0,0 0 1,-1 0-1,1 0 1,0 0-21,0-3 4,0 1-1,1-1 1,-1 1 0,1-1 0,0 1-1,0 0 1,1-1 0,-1 1 0,1 0 0,0 0-1,0 0 1,0 0 0,0 0 0,1 0-1,0 1 1,0-2-4,5-3-43,0-1 0,0 1 0,1 1 0,0 0 0,9-6 43,-12 10-95,0 0 1,0 0-1,0 1 0,0 0 0,0 0 0,0 0 1,0 1-1,1 0 0,-1 0 0,0 1 0,1-1 1,-1 1-1,1 1 0,0 0 95,-4-1-82,0 0 0,0 1 0,0 0 0,0 0 0,0 0 0,0 0 0,0 0 0,0 1-1,-1-1 1,1 1 0,-1 0 0,1 0 0,1 1 82,-3-1-46,1-1 1,-1 1-1,1 0 0,-1 0 0,0 0 1,0 1-1,0-1 0,0 0 0,0 0 0,0 0 1,-1 1-1,1-1 0,-1 0 0,0 1 0,0-1 1,1 0-1,-1 1 0,-1-1 0,1 1 46,-1 4 41,0-1 1,0 0-1,-1 0 0,1-1 0,-2 1 1,1 0-1,0 0 0,-1-1-41,-27 44 846,25-42-758,5-4-855,5-6-338,11-8-1508,1-1-3405,0 0-1,12-4 6019,10-3-4197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2.4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 14080,'3'-11'5279,"-3"11"-4127,21-6 480,-14 6-64,8 0-672,-2 0-128,12-2-384,-6-1-160,8 0-128,-1 1-992,-1 2-352,-3 0 608,-4 5 320</inkml:trace>
  <inkml:trace contextRef="#ctx0" brushRef="#br0" timeOffset="1">371 89 14848,'-7'-11'5535,"7"11"-4319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16000,'-9'-8'3905,"6"6"-1218,3 6-120,0 4-505,0 21-1664,2 0 0,0-1 0,3 10-398,-2-27 1,-1 1 0,1-1 0,1 0 1,0 0-1,1 0 0,0 0 0,1-1 1,0 0-1,4 5-1,-8-12 9,-1-1 0,1 0 0,0 0 0,0 1 0,1-2 0,-1 1 0,0 0 0,1 0 0,-1-1 0,1 1 0,-1-1 0,1 1 0,0-1 0,-1 0 0,1 0 0,0-1 0,0 1 0,0 0 0,0-1-9,1 0 16,-1 0 1,1 0-1,-1-1 0,1 1 1,-1-1-1,1 0 0,-1 0 1,0 0-1,0-1 0,1 1 1,-1-1-1,0 1 0,0-1 0,-1 0 1,3-2-17,4-3 144,0-1 0,-1 0-1,0 0 1,0-1 0,-1 0 0,0-1 0,6-10-144,-4 4-143,-1-2 1,0 1 0,-1-1-1,2-10 143,-6 10-432,-3 15-25,-2 10 298,-2 14 55,4-13 76,0 0 1,0 0-1,0 0 0,1 0 1,1 0-1,0 0 0,0 0 1,0 0-1,1-1 0,0 1 1,3 5 27,-4-9-3,1 0 1,-1 0-1,1 0 1,0-1 0,0 1-1,0-1 1,0 0-1,0 0 1,1 0 0,0 0-1,-1 0 1,1-1-1,0 0 1,0 1 0,0-2-1,1 1 1,-1 0-1,0-1 1,1 0 0,-1 0-1,1 0 1,0-1 2,2 1 77,1-2 1,0 1 0,-1-1-1,1-1 1,-1 1 0,1-1-1,-1-1 1,0 1 0,0-1-1,0 0 1,0-1 0,0 0-1,-1 0 1,1 0 0,-1-1-1,0 0-77,0 0 132,1 0-1,-1-1 1,0 0-1,0-1 1,-1 1-1,0-1 0,0 0 1,-1 0-1,1-1 1,-2 1-1,1-1 1,-1 0-1,0 0 0,0-5-131,1-21-805,-3 12-4773,0 23 3919,5 8 768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2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 16128,'-1'0'292,"1"-1"0,-1 1 0,1-1 1,0 1-1,-1-1 0,1 1 0,-1-1 1,0 1-1,1 0 0,-1-1 0,1 1 1,-1 0-1,0-1 0,1 1 0,-1 0 1,1 0-1,-1 0 0,0 0 1,1-1-1,-1 1 0,0 0 0,1 0 1,-1 0-1,0 0 0,0 1 0,1-1 1,-1 0-1,0 0 0,1 0 0,-1 1-292,0 0 256,0 0 0,0 0-1,0 0 1,0 1 0,1-1-1,-1 0 1,0 1-1,1-1 1,0 0 0,-1 1-1,1-1 1,0 1 0,-1-1-1,1 1 1,0-1-256,-1 10 64,1 0 1,0 0-1,1 0 0,0 0 1,1 0-1,0-1 1,1 1-1,0-1 0,0 1 1,1-1-1,1 0 1,-1 0-1,5 4-64,-7-10-6,-1-1 0,1 0 1,1 0-1,-1 0 0,0-1 0,1 1 0,-1-1 1,1 1-1,0-1 0,0 0 0,0 0 0,1 1 6,-2-2-2,0 0-1,-1-1 1,1 1-1,0-1 1,0 1-1,0-1 1,0 0-1,0 1 1,0-1-1,0 0 1,0 0-1,0-1 0,0 1 1,0 0-1,0-1 1,0 1-1,0-1 1,0 1-1,0-1 1,-1 0-1,1 0 1,0 0-1,1-1 3,8-6 0,0 0 0,-1-1 0,-1 0 0,1-1 0,-1 0 0,2-4 0,24-25 0,-8 9-2,-8 10-26,0 0-1,2 1 29,-21 18 9,1 0-1,-1 1 1,1-1-1,0 1 1,-1-1-1,1 1 1,-1-1-1,1 1 1,0-1-1,-1 1 1,1 0-1,0-1 1,-1 1-1,1 0 1,0 0-1,0-1 1,-1 1-1,1 0 0,0 0 1,0 0-1,-1 0 1,1 0-1,0 0 1,0 0-1,0 0 1,-1 0-1,1 1 1,0-1-1,-1 0 1,1 0-1,0 1 1,0-1-1,-1 0 1,1 1-1,0-1 1,-1 1-1,1-1 1,-1 1-1,1-1 0,0 1 1,-1 0-9,3 2 84,-1 1 1,0 0-1,-1 0 0,1 0 1,-1 0-1,1 0 0,-1 1-84,2 5 44,-2-8-49,10 30 594,10 19-589,-17-43-256,1 1 0,0-1-1,0 0 1,0 0-1,1 0 1,0-1 0,1 0-1,0 1 257,-5-7-434,0 0 0,0 1-1,0-1 1,-1 0 0,1 0 0,0 0 0,1 0-1,0 0 435,-3 0-62,2-1-690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29 3712,'-24'12'1408,"8"-6"-1120,-8 6-64,17-9-32,-5 1-448,0-4-64,-1 0-128,5-4-32,1-7 96,2-3 96,1 0 160,4-8 64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2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85 7424,'-16'-55'5274,"16"54"-4928,-1 0 1,1 0-1,0 0 0,-1 0 0,1 0 0,0-1 1,0 1-1,0 0 0,0 0 0,0 0 0,0 0 1,0 0-1,0 0 0,1 0 0,-1 0 0,0-1 1,1 1-1,-1 0 0,0 0 0,1 0-346,0 1 163,-1-1-1,1 0 0,-1 1 1,1-1-1,0 1 0,-1-1 1,1 1-1,0 0 0,0-1 1,-1 1-1,1 0 0,0-1 1,0 1-1,-1 0 0,1 0 1,0 0-1,0 0 0,0 0 0,0 0 1,-1 0-1,1 0-162,2 0 155,-1 0 0,0 1 1,1-1-1,-1 1 0,0-1 0,0 1 0,1 0 0,-1 0 0,0 0 1,0 0-1,0 0 0,0 1 0,0-1 0,0 1 0,-1-1 0,1 1 1,1 1-156,0 3 139,1 0 0,-1 0 0,-1 0 0,1 1 0,-1-1 0,0 1 0,0 0 1,-1-1-1,0 1 0,0 6-139,0 15 246,0 1-1,-2-1-245,0-21 59,-4 88 119,-1 61 169,7-127-834,1-1 0,1 0-1,1-1 1,6 17 487,0-15-2896,-9-27 2649,0 0 0,0-1 0,0 1-1,0-1 1,0 1 0,1-1 0,-1 1 0,0-1 0,1 0 0,-1 0 0,1 0 0,-1 0 0,1 0-1,0 0 1,1 0 247,11 3-864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2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17 222 13824,'-12'0'5183,"12"4"-4031,-4 11 384,8-5-64,-4 4-640,3 4-160,-3 4-384,5-1-128,-5-3-96,4-1-320,0-2-96,-1-7-2496,6-8-1056,3-8 1985,5-7 959</inkml:trace>
  <inkml:trace contextRef="#ctx0" brushRef="#br0" timeOffset="1">53 12 13312,'-20'-12'4927,"11"12"-3839,9 5 384,0-5 0,0 0-928,5 3-192,2 1-1024,7-1-448,5 0 576,2 2 256,3-2 224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2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14 13696,'-3'-12'4756,"2"10"-748,0 5-741,-2 6-2115,-14 32-434,11-27-665,0 0 1,1 1 0,0-1 0,1 1 0,0 8-54,3-22 1,1 0 0,0 1 0,0-1 0,0 0 0,0 1 0,0-1 0,0 0 0,0 0 1,0 1-1,1-1 0,-1 0 0,0 0 0,1 0 0,-1 1 0,1-1 0,0 0 0,-1 0-1,1 0 2,-1-1 1,1 1-1,0-1 0,-1 1 0,1-1 0,0 1 1,-1-1-1,1 0 0,0 1 0,0-1 1,-1 0-1,1 1 0,0-1 0,0 0 0,0 0 1,-1 0-1,1 0 0,0 0 0,0 0-2,5 0 31,-1-1 0,1 0 0,-1 0 0,0-1 0,1 1 0,3-3-31,-8 4 4,9-4 28,1-1-1,-1 0 0,0-1 0,0 0 0,7-7-31,9-9 79,8-8-79,1-2 21,-34 31-25,0-1-1,1 1 0,-1 0 0,0 0 0,1 0 0,-1 0 0,1 1 0,0-1 0,-1 0 0,1 1 0,-1-1 0,2 0 5,-2 1 1,-1 1 0,1-1 0,-1 0 0,1 0 0,-1 0-1,1 0 1,-1 1 0,1-1 0,-1 0 0,1 0 0,-1 1 0,1-1-1,-1 0 1,1 1 0,-1-1 0,0 1 0,1-1 0,-1 1 0,1-1-1,-1 0 1,0 1 0,0-1 0,1 1 0,-1 0 0,0-1 0,0 1-1,0-1 1,0 1 0,1-1 0,-1 1 0,0-1 0,0 1 0,0 0-1,0-1 1,0 1 0,0-1 0,-1 1 0,1-1-1,1 42 90,-2-26 16,1-1-1,2 11-105,-2-22-48,1 0-1,0 0 0,0 0 1,0 0-1,0 0 0,1 0 1,0 0-1,-1-1 0,1 1 0,1-1 1,-1 1-1,1-1 49,-2-2-229,0 1 0,0-1 0,0 0 0,1 0 0,-1 0 0,1 0 0,-1-1 0,0 1 0,1 0 0,-1-1 0,1 1 0,0-1 0,-1 1 0,1-1 0,-1 0 0,1 1 229,28-1-4171,-16-1 3340,22 1-743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407 221 11776,'-6'-3'1001,"3"2"-581,1 0-1,0 0 1,-1 0-1,1 0 1,-1 1-1,1-1 1,-1 1-1,1 0 1,-1-1-1,1 1 0,-2 1-419,-4-3 1080,7 2-624,-1 0-1,1-1 1,-1 1-1,1 0 0,-1 0 1,1 0-1,-1 0 1,1 0-1,-2 0-455,-56 10 3631,20-8-2388,0-1 0,-25-3-1243,52 1 100,-1 0 0,1 0-1,0-1 1,0-1 0,-1 0 0,-2-2-100,11 3-4,1 1 1,0-1-1,0 1 0,0-1 1,0 0-1,0 0 0,0 0 1,0-1-1,1 1 1,-1-1-1,1 1 0,-1-1 1,1 0-1,0 0 1,0 0-1,1 0 0,-1 0 1,0 0-1,1-1 1,0 1-1,0 0 0,0-1 1,0 1-1,1-2 4,-1-1-28,1 1-1,-1-1 1,2 0 0,-1 1-1,1-1 1,0 0-1,0 1 1,0-1 0,1 1-1,0 0 1,0-1 0,0 1-1,1 0 1,-1 0 0,1 0-1,0 1 1,1-1-1,-1 1 1,1-1 0,0 1-1,0 0 1,0 1 0,1-1-1,0 1 1,-1 0 28,-1 1-150,0 1-1,1-1 1,-1 1 0,0 0 0,0 0 0,0 1 0,4-1 150,-6 0-55,0 1 0,0 0 0,0 0 0,0 0 1,0 0-1,0 0 0,0 0 0,1 0 0,-1 0 1,0 1-1,0-1 0,0 0 0,0 1 0,0-1 1,0 0-1,0 1 0,0-1 0,0 1 0,-1 0 1,1-1-1,0 1 0,0 0 0,0 0 0,-1-1 1,1 2 54,0-2-28,-1 1 1,0 0 0,0 0 0,0 0 0,0 0 0,0 0 0,0 0 0,0 0 0,0 0 0,0 0 0,0 0 0,-1-1 0,1 1 0,0 0-1,-1 0 1,1 0 0,-1 0 0,1-1 0,-1 1 0,1 0 0,-1 0 0,1-1 0,-1 1 0,0 0 0,1-1 0,-1 1 0,0 0 0,0-1 27,-24 20 98,23-19-73,-75 42 1548,77-43-1580,0 0-1,0 0 0,0 0 1,0 0-1,0 0 1,0 0-1,0 0 1,0 0-1,0 0 0,0 0 1,0 0-1,0 0 1,0 0-1,0 0 1,0 0-1,0 0 0,1 0 1,-1 0-1,0 0 1,0 0-1,0 0 1,0 0-1,0 0 0,0 0 1,0 0-1,0 0 1,0 0-1,0 0 1,0 0-1,0 0 1,0 0-1,0 0 0,0 0 1,0 0-1,0 0 1,0 0-1,0 0 1,0 1-1,0-1 0,0 0 1,0 0-1,1 0 1,-1 0-1,0 0 1,0 0-1,0 0 0,0 0 1,0 0-1,0 0 1,0 0-1,0 0 1,0 0-1,0 0 0,0 0 1,-1 0-1,1 1 1,0-1-1,0 0 1,0 0-1,0 0 0,0 0 1,0 0-1,0 0 1,0 0-1,0 0 1,0 0-1,0 0 0,0 0 1,0 0-1,0 0 8,9 1-644,14-2-1206,21-4-3478,49-5-3285,-51 9 6827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46 15104,'0'-7'2051,"0"5"-1429,0 0 0,0 0 0,0 0 1,0 0-1,0 0 0,0 0 0,0 0 0,-1 0 1,1 0-1,-1 0 0,1 0 0,-1 0 1,0 0-1,0 1 0,0-1 0,0 0 0,-1-1-622,0 2 121,1 1 0,-1-1 0,0 1 0,0 0 0,1-1 0,-1 1 0,0 0 0,0 0 0,0 0 0,1 0 0,-1 1 0,0-1 0,0 0 0,1 1 0,-1-1 0,0 1 0,1 0 0,-1-1 0,-1 2-121,-39 17-571,-19 12 571,59-30-29,-10 6-108,0-1 1,1 2 0,-4 2 136,14-9 3,-1 0 0,1 0-1,-1 0 1,1 1 0,-1-1 0,1 0 0,0 1-1,-1-1 1,1 1 0,0-1 0,0 1 0,0 0 0,0-1-1,0 1 1,1 0 0,-1 0 0,1 0 0,-1-1 0,1 1-1,-1 0 1,1 0 0,0 0 0,0 0 0,0 0-1,0 0-2,1 0 10,-1-1-1,1 0 1,0 1-1,0-1 1,-1 0-1,1 0 1,0 0-1,0 0 1,0 0 0,0 0-1,0 0 1,1 0-1,-1 0 1,0 0-1,0-1 1,1 1-1,-1 0 1,0-1-1,1 1 1,-1-1-1,0 0 1,1 1-1,-1-1 1,1 0-1,-1 0 1,1 0-1,-1 0 1,2 0-10,4 0 10,0 0 1,0-1 0,0 0 0,1 0-1,1-1-10,2-1 8,1-1-1,0 0 0,-1-1 1,0 0-1,0-1 0,0 0 1,-1 0-1,5-5-7,-10 7-75,0 1 1,1-1-1,-1 1 0,1 0 1,5-2 74,-10 5-146,0 0 1,1-1 0,-1 1 0,0 0 0,0 0-1,1-1 1,-1 1 0,0 0 0,1 0-1,-1 0 1,0 1 0,1-1 0,-1 0-1,0 0 1,0 1 0,1-1 0,-1 1-1,0-1 1,0 1 0,0-1 0,1 1-1,-1 0 1,0 0 0,0-1 0,0 1 0,0 0-1,-1 0 1,1 0 0,0 0 0,0 0 145,4 7-1549,-3-5 923,0 0 1,0 0 0,1 0 0,-1 0 0,1-1-1,-1 1 1,1-1 0,0 0 0,0 1-1,0-1 1,1 0 625,10 2-666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36 125 12288,'0'-2'497,"0"0"-1,0 0 1,0 0 0,-1 0 0,1 0 0,-1 0 0,0 0 0,1 0 0,-1 0 0,0 0 0,0 0 0,0 1 0,0-1 0,-1 0-497,-7-16 3645,4 8-1742,3 6-1515,0 1 0,1-1 0,-1 0 0,1 0 0,0 0 1,0 0-1,0 0 0,1-1-388,0 5 0,0 0 0,0 0 1,0 0-1,0 0 0,1 0 0,-1-1 0,0 1 1,0 0-1,0 0 0,1 0 0,-1 0 1,0 0-1,0 0 0,0 0 0,0 0 1,1 0-1,-1 0 0,0 1 0,0-1 0,0 0 1,1 0-1,-1 0 0,0 0 0,0 0 1,0 0-1,0 0 0,1 0 0,-1 0 1,0 1-1,0-1 0,0 0 0,0 0 0,0 0 1,0 0-1,1 1 0,-1-1 0,0 0 1,0 0-1,11 10-68,26 31-484,-20-21-100,1-1 0,4 2 652,3 4-382,-21-20 481,1 0 1,0 0-1,0 0 0,0-1 0,0 0 0,1 0 0,0 0 0,1 0-99,-6-4 41,-1 0 0,1 0 0,-1 0 0,1 0 0,-1 0-1,1 0 1,-1 0 0,1 0 0,-1 0 0,1 0 0,0 0 0,-1 0 0,1 0 0,-1-1 0,1 1 0,-1 0 0,1 0 0,-1-1 0,1 1-1,-1 0 1,0-1 0,1 1 0,-1 0 0,1-1 0,-1 1 0,0-1 0,1 1 0,-1 0 0,0-1 0,1 1 0,-1-1 0,0 1 0,0-1-1,0 1 1,1-1 0,-1 0-41,9-25 431,-6 16-229,3-1-177,0 0-1,0 0 1,1 1-1,0 0 0,1 0 1,0 1-1,8-8-24,-7 9-292,-1 1-1,1-1 1,1 2-1,-1-1 1,1 1 0,0 1-1,1 0 1,-1 0-1,1 1 1,0 1-1,0-1 1,4 1 292,13-1-427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4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12800,'-4'-9'4202,"3"7"-2421,1 2-255,6 7 932,0 4-2061,0 0 0,0 0-1,-1 0 1,0 1 0,3 10-397,12 28 176,-12-34-146,1-1 0,0 0 0,1 0 0,1-1 0,0-1-1,1 0 1,1 0 0,0-1 0,0-1 0,13 9-30,-24-19 37,1 1 1,-1-1-1,0 0 1,0 1-1,1-1 0,-1-1 1,0 1-1,1 0 1,-1 0-1,1-1 1,-1 1-1,1-1 0,-1 0 1,1 0-1,-1 0 1,1 0-1,-1 0 1,1-1-1,-1 1 0,2-1-37,0-1 70,-1 0 1,1 0-1,-1 0 0,0 0 0,1-1 0,-1 1 0,-1-1 0,1 0 0,0 0 0,-1 0 0,1 0 0,1-2-70,3-7 77,0 1-1,-1-1 1,0 0-1,0-1 1,2-9-77,5-21 128,-1-3-128,-8 30 28,-3 12-169,0 0 0,0 0 1,1 0-1,-1 1 0,1-1 0,0 0 1,0 1-1,1-1 0,-1 1 1,2-2 140,-3 4-180,0 1 0,0-1 1,-1 0-1,1 1 0,0-1 1,0 1-1,0-1 0,0 1 1,0-1-1,-1 1 0,1 0 1,0-1-1,0 1 0,0 0 1,0 0-1,0 0 0,0-1 1,1 1 179,0 1-222,-1-1 0,0 0 0,1 1 0,-1-1 0,0 1 0,0 0-1,1-1 1,-1 1 0,0 0 0,0 0 0,0 0 0,0 0 0,0-1 0,0 2 0,0-1 0,0 0 0,0 1 222,11 14-1051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2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21 6400,'-2'-2'808,"1"1"-301,1 0-1,-1 1 1,0-1-1,0 0 0,0 0 1,0 0-1,0 1 0,0-1 1,0 0-1,-1 1 1,1-1-1,-1 0-506,2 1 2037,0 0-160,3 70 2389,0-5-3417,-2-50-701,-1 16 24,0-28-154,-1-1 1,1 0 0,-1 1 0,1-1-1,-1 1 1,1-1 0,-1 0-1,0 0 1,0 1 0,-1-1-19,2-1 5,0-1 0,0 0 1,-1 0-1,1 0 0,0 1 0,0-1 1,-1 0-1,1 0 0,0 0 1,-1 1-1,1-1 0,0 0 0,-1 0 1,1 0-1,0 0 0,0 0 1,-1 0-1,1 0 0,0 0 0,-1 0 1,1 0-1,0 0 0,-1 0 1,1 0-1,0 0 0,-1 0 0,1 0 1,0 0-1,-1 0 0,1 0 1,0 0-1,-1 0 0,1-1 0,0 1 1,0 0-1,-1 0 0,1 0 1,0-1-6,-10-7-47,8 4-17,0 0-1,1 1 0,-1-1 1,1 0-1,-1 0 0,1 1 1,0-1-1,1 0 0,-1 0 0,1-1 1,0-2 64,-1-1-93,2 0 1,-1-1 0,1 1-1,1 0 1,0-3 92,0 5-21,1-1 0,0 1 1,0-1-1,0 1 0,1 0 0,0 0 0,0 1 1,0-1-1,1 1 0,0 0 0,0 0 0,0 0 1,1 1-1,0 0 0,-1 0 0,1 0 0,1 1 1,-1 0-1,0 0 0,7-2 21,-11 5 15,0-1 0,1 1 0,-1-1-1,1 1 1,-1 0 0,0 0 0,1 0 0,-1 1 0,1-1 0,-1 0 0,1 1-1,1 0-14,-4-1 5,1 1-1,0-1 0,-1 0 0,1 0 0,-1 1 0,1-1 0,-1 0 1,1 1-1,-1-1 0,1 1 0,-1-1 0,1 0 0,-1 1 0,0-1 1,1 1-1,-1 0 0,0-1 0,1 1 0,-1-1 0,0 1 0,0 0-4,0-1 3,0 1 0,0 0-1,0 0 1,0 0-1,0 0 1,0 0 0,0 0-1,0 0 1,-1-1-1,1 1 1,0 0 0,-1 0-1,1 0 1,-1 0-1,1-1 1,-1 1 0,1 0-1,-1-1 1,0 2-3,-23 20 376,18-17-136,0 0 1,1 1 0,0-1-1,-4 6-240,9-11 28,-1 1-1,1-1 0,0 1 1,-1-1-1,1 1 0,0 0 1,-1-1-1,1 1 1,0-1-1,0 1 0,0 0 1,-1-1-1,1 1 0,0 0 1,0-1-1,0 1 0,0 0 1,0-1-1,0 1 0,1-1 1,-1 1-1,0 0 1,0-1-1,0 1 0,1 0-27,-1 0 51,1-1 0,-1 1 0,1 0 0,0 0 0,0-1 0,-1 1 0,1 0 0,0-1 0,0 1 0,0-1 0,0 1 0,0-1 0,0 1 0,0-1-51,4 2 166,0-1 0,0 0 0,0 0 1,-1 0-1,1-1 0,3 0-166,-6 0-296,5 0 672,1 0 0,0 1 0,0 0-1,3 1-375,-9-2-511,1 1-1,-1 0 0,0 0 0,0 0 0,0 0 0,0 0 1,2 1 511,3 5-5548,-2 2-3521,-3-1 4083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57 272 15232,'-20'-10'5695,"20"23"-4415,-12-2 352,12 4-128,-4 7-832,-1 2-128,5 1-320,5 0-160,2-4-32,5 1-128,-3-7 0,-1-9-1280,8-6-608,0-10-2944,4-11-1279,0-15 3231,4-4 1536</inkml:trace>
  <inkml:trace contextRef="#ctx0" brushRef="#br0" timeOffset="1">37 0 14720,'-32'0'5535,"32"8"-4319,-5-1-320,21 4-1120,8-1-928,9 5 608,3-2 320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86 320 12800,'-4'1'887,"-17"4"2246,21-5-2984,-1 1 0,0-1 0,1 0-1,-1 0 1,1 1 0,-1-1-1,0 1 1,1-1 0,-1 0 0,1 1-1,-1-1 1,1 1 0,0-1 0,-1 1-1,1 0 1,-1-1 0,1 1 0,0-1-1,-1 1 1,1 0 0,0-1-1,0 1 1,-1 0 0,1-1 0,0 1-1,0 0-148,0 0 166,1-1 0,-1 1 0,0-1-1,0 1 1,1-1 0,-1 1 0,1-1-1,-1 1 1,0-1 0,1 1 0,-1-1 0,1 1-1,-1-1 1,1 0 0,-1 1 0,1-1-1,-1 0 1,1 1 0,0-1 0,-1 0-1,1 0 1,-1 0 0,1 1 0,0-1-166,19 5 691,-17-5-406,10 2-131,0 0 0,0-1 0,1-1 0,-1 0 0,1-1-154,14 1 174,-18 0-95,-1-1-1,0 0 1,0 0 0,0 0-1,0-1 1,0-1-79,-7 3 12,0-1 0,0 1 0,0-1 0,0 0 0,-1 0 0,1 1 0,0-1 0,-1 0 0,1-1 1,0 1-1,-1 0 0,1 0 0,-1-1 0,0 1 0,1-1 0,-1 1 0,0-1 0,0 1 0,0-1 0,0 0 0,0 1 0,0-1 0,-1 0 0,1 0 0,-1 0 0,1 0 0,-1 0 0,1 0 0,-1 0-12,0 0-17,0 1-1,-1-1 1,1 0 0,0 1-1,-1-1 1,1 1-1,-1-1 1,1 1 0,-1-1-1,0 1 1,0-1 0,0 1-1,0-1 1,0 1-1,0 0 1,0 0 0,0 0-1,0-1 1,0 1-1,-1 0 1,0 0 17,-3-4-77,-3-1-4,-1 0 1,1 0-1,-1 0 1,-1 1-1,1 1 1,0 0-1,-1 0 1,0 1 0,-4-1 80,-11-5-55,-27-7 29,25 8 473,-17-8-447,42 15 27,0 1 1,0-1-1,1 0 0,-1 0 0,0 0 0,0 0 0,1 0 1,-1-1-1,1 1 0,-1 0 0,1-1 0,0 1 1,-1-1-1,0-1-27,2 2 15,-1 0 1,1 0-1,0 0 1,0-1-1,0 1 0,0 0 1,0 0-1,0 0 1,0 0-1,0-1 1,0 1-1,0 0 1,0 0-1,1 0 1,-1 0-1,0 0 0,1 0 1,-1-1-1,1 1 1,0 0-1,-1 0 1,1 1-1,0-2-15,4-5 82,0 1 1,1-1-1,0 1 0,0 0 0,0 1 1,0-1-1,2 1-82,14-10 267,17-8-267,-24 14-37,1 1 0,0 1 0,14-4 37,-24 9-512,0 0 0,0 1 0,0-1 0,0 1 0,0 1 0,0-1 0,0 1-1,1 0 1,-1 1 0,0-1 0,0 1 0,0 0 0,0 1 512,15 6-2064,2 2 917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 15360,'-20'-9'5039,"12"8"-2921,6 1-2107,1 0 121,1 0-1,-1 0 1,0 0-1,0 0 1,0 1-1,0-1 1,0 0-1,0 0 1,0 1-1,0-1 1,0 1-1,1-1 1,-1 1 0,0-1-1,0 1 1,0-1-1,1 1 1,-1 0-1,0-1 1,1 1-1,-1 0 1,1 0-1,-1-1 1,1 1-1,-1 0 1,1 0-1,-1 0 1,1 0-1,0 0 1,0 0 0,-1 0-1,1-1 1,0 1-1,0 0 1,0 0-1,0 1-131,0 4 35,-1 0 0,2 1 0,-1-1 0,1 0 0,0 1 0,0-1 0,0 0 0,1 0-1,0 0 1,1 0 0,-1 0 0,1 0 0,0-1 0,0 1 0,1-1 0,0 0 0,0 0 0,0 0 0,2 2-35,0-2 70,-1 0 1,1-1-1,0 1 1,0-1-1,1 0 1,-1 0-1,1-1 1,0 0-1,0 0 1,0-1-1,0 0 1,1 0 0,-1-1-1,0 1 1,1-2-1,6 1-70,-8-1-8,0 0 0,-1-1 1,1 1-1,0-1 0,0-1 0,-1 1 0,1-1 1,-1 0-1,1 0 0,-1-1 0,0 1 0,0-1 1,0 0-1,0-1 0,0 1 0,0-1 8,17-21-3001,-4-5-3691,-11 16 4158,-2 6 1191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6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248 627 13056,'-20'-9'4202,"14"4"-2325,0-10 399,-9-17 3883,14 30-5993,-1-1-1,0 1 1,1 0 0,-1 0-1,0-1 1,0 1 0,-1 0-166,-1-1 50,0 1 0,0-1 1,-1 1-1,1 0 0,-1 0 1,1 0-1,-1 1 0,0-1 1,0 1-1,0 0 0,0 1 1,0-1-1,0 1 0,0 0 0,0 0 1,-2 1-51,-2 0 4,0 1 0,0-1 0,0 2 0,1-1 0,-1 1 0,1 1 0,0 0 0,-7 4-4,13-7 0,0 0 0,1 0 0,-1 0 0,1 0 0,0 1 0,-1-1 0,1 0 0,0 1 1,0-1-1,0 1 0,0-1 0,-1 2 0,2-2-3,0 0 0,-1 0 0,1 0 0,0-1 0,0 1 0,0 0 0,0 0 0,0 0 0,0 0 0,0-1 0,0 1 1,0 0-1,0 0 0,1 0 0,-1-1 0,0 1 0,1 0 0,-1 0 0,0 0 0,1-1 0,-1 1 0,1 0 0,-1-1 0,1 1 1,-1 0-1,1-1 0,-1 1 0,1-1 0,0 1 0,-1-1 0,1 1 0,0-1 0,0 1 3,6 2-9,0 1 1,0-1-1,0 0 0,0-1 0,1 0 0,-1 0 1,1 0-1,0-1 0,-1 0 0,1-1 0,5 0 9,13 0 289,-1-2-1,25-4-288,-25 3 215,13-3-388,9-3 173,-37 6-190,0 0 1,0 0-1,-1-1 0,1 0 1,-1 0-1,0-1 1,0 0 189,-3 0-191,-1 0-1,0 0 1,0 0 0,0-1 0,0 1-1,-1-1 1,0 0 0,-1-1 0,1 1 0,-1-1-1,0 1 1,0-1 191,4-15-1223,0 0 0,4-22 1223,-3 1-134,-1 0 1,-3 0 0,-1-20 133,-3 16 1800,-2 0 1,-2 0 0,-3-3-1801,6 44 195,-1-4 108,0 10-235,-1 4-47,2-2-29,1-1 0,-1 1 0,1-1 0,-1 1 0,1-1 0,-1 1 0,1 0 0,0-1 0,0 1 0,0 0 0,0-1 0,0 1 0,0-1 0,1 1 1,-1 0-1,0-1 0,1 2 8,1 5-25,14 70 119,3 0 1,15 32-95,16 61-1027,-40-122-3246,-9-44 3299,0-1 1,-1 1-1,0-1 1,0 1 0,0-1-1,0 1 1,-1-1 0,0 0-1,0 3 974,-7 1-1498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126 169 2176,'8'-6'306,"-2"2"-136,-1 1-1,1-1 0,0 1 0,0 0 0,6-2-169,-8 4 92,0 0 810,0 0 1,0-1-1,0 1 0,0-1 1,0 0-1,0 0 0,0-1-902,-3 2 233,0 0 1,0 0-1,0 0 0,-1 1 0,1-1 0,0 0 1,-1 0-1,1 0 0,0 0 0,-1-1 1,1 1-1,-1 0 0,0 0 0,1 0 0,-1 0 1,0 0-1,0 0 0,0-1 0,0 1 0,0 0 1,0 0-1,0 0 0,0 0 0,0-1 1,-1 1-1,1 0 0,0 0 0,-1-1-233,-1-4 456,0 1-1,0-1 0,-1 1 1,1-1-1,-1 1 1,-1 0-1,1 0 0,-1 0 1,1 0-1,-2 1 1,1 0-1,0-1 0,-1 2 1,0-1-1,0 0 1,0 1-1,-1-1-455,3 3 110,-1-1-1,1 1 1,-1 0 0,0-1-1,1 2 1,-1-1 0,0 0 0,1 1-1,-1-1 1,0 1 0,0 0-1,0 1 1,1-1 0,-1 1-1,0-1 1,0 1 0,1 0 0,-1 0-1,1 1 1,-1-1 0,1 1-1,-1 0 1,1 0 0,0 0-1,0 0 1,0 0 0,-2 3-110,0 0 37,0-1 0,1 1 0,0-1 0,0 1 0,0 1 0,1-1 0,0 0 0,0 1 0,0 0 0,1 0 0,-1 0 0,1 0 0,1 0 0,-1 0 0,1 3-37,0-5 1,1 0-1,0 0 0,0 0 0,0 0 0,1 0 0,-1 0 1,1 0-1,0 0 0,0 0 0,1 0 0,-1-1 1,1 1-1,-1-1 0,1 1 0,0-1 0,1 1 1,-1-1-1,1 0 0,-1 0 0,1 0 0,0 0 0,0-1 1,0 1-1,3 1 0,1 0-8,0 0 1,0-1-1,0 0 0,0 0 1,1-1-1,-1 0 0,0 0 1,1-1-1,0 0 1,5 0 7,10 0-794,0-1 0,18-2 794,5-6-3714,-32 5-156,-2-1 1,1-1 0,9-5 3869,11-5-4592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42 12032,'-9'-8'1527,"-15"-9"2764,5 5-1976,18 11-2110,1 1-1,-1-1 1,0 1 0,0-1 0,0 1 0,0 0 0,1-1 0,-1 1-1,0 0 1,0 0 0,0-1 0,0 1 0,0 0 0,0 0 0,0 0-1,0 0 1,0 0 0,0 0 0,0 1 0,0-1-205,-4 1 745,-1-1-467,1 1 1,-1-1-1,1 1 0,0 1 0,-1-1 0,1 1 1,0 0-1,0 0 0,0 0 0,0 1 0,1 0 1,-3 1-279,-3 3 160,1 1 0,-1 0 0,1 0 0,-7 9-160,10-10 33,1 0 1,-1 0 0,1 0-1,1 1 1,-1-1 0,1 1-1,-1 5-33,3-9 40,1 0-1,0 1 0,0-1 1,0 0-1,0 1 1,1-1-1,0 0 1,0 1-1,0-1 0,0 1 1,1-1-1,-1 0 1,1 1-1,0-1 0,1 3-39,0-5-5,-1 1 0,1-1-1,-1 0 1,1 1 0,0-1-1,0 0 1,-1 0 0,2 0-1,-1 0 1,0 0 0,0-1-1,1 1 1,-1-1 0,1 1-1,-1-1 1,1 0 0,-1 0-1,1 0 1,0 0 5,5 1-33,-1 0 0,1 0 0,0-1 1,0 0-1,0 0 0,2-1 33,-3 0-3,0-1 0,0 1 0,0-1 1,0-1-1,0 1 0,0-1 0,0 0 0,-1-1 0,7-2 3,-9 2-11,1 1-1,-1-1 1,0 0-1,0 0 1,0 0-1,-1-1 1,1 0-1,-1 1 1,0-1-1,0 0 1,0 0-1,0-1 1,-1 1-1,2-3 12,0-4-500,0 0-1,-1 0 0,0 0 1,-1 0-1,1-7 501,0-34-9534,-2 41 7012,1 9 1258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81 13184,'-28'-16'4287,"27"16"-4087,0-1-1,0 1 0,0 0 0,1-1 0,-1 0 0,0 1 0,0-1 0,0 1 0,0-1 0,1 0 0,-1 0 1,0 0-1,0 1 0,1-1 0,-1 0 0,1 0-199,-2-2 697,-3 0 2369,5 7-783,38 68-4288,40 56 2005,-74-122-93,-2-4 90,0 1 0,-1-1-1,1 0 1,-1 1 0,0-1 0,1 1 0,-1-1-1,0 1 1,0-1 0,-1 1 0,1 2 3,-9-12 1008,5 2-928,0 0 0,0-1 0,0 1 0,0-1 0,1 0 0,0 0 0,0 1 0,0-1 0,1 0 0,0-1 0,0 1 0,1 0 0,0 0 0,0 0 0,0 0 0,1-1 0,0 1 0,0 0 0,0 0 0,1 0 0,2-5-80,0 2 21,1 1 0,1 0 0,-1 1 0,1-1 0,1 1 0,-1 0 0,1 1 0,1-1 0,-1 1 0,1 1 0,7-5-21,2 0-447,2 0-1,0 1 1,0 1 0,0 1 0,1 1 447,-13 4-586,0 0 0,-1 0 0,1 1 0,0 0 0,0 0 0,0 1 0,3 0 586,-9 0-78,1 0-1,-1 1 1,0-1-1,1 1 1,-1-1-1,0 1 1,1-1-1,-1 1 0,0 0 1,0 0-1,1 0 79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 12800,'-14'-20'4122,"14"20"-4053,0 0 0,0 1-1,0-1 1,0 0 0,0 0 0,0 0-1,0 1 1,0-1 0,0 0 0,0 0-1,0 0 1,0 1 0,0-1 0,0 0-1,-1 0 1,1 0 0,0 0 0,0 1-1,0-1 1,0 0 0,0 0 0,0 0-1,0 0 1,-1 1 0,1-1 0,0 0-1,0 0 1,0 0 0,0 0 0,-1 0-1,1 0 1,0 0 0,0 0 0,0 0-1,0 1 1,-1-1 0,1 0 0,0 0-1,0 0 1,0 0 0,-1 0 0,1 0-1,0 0 1,0 0 0,0 0 0,-1 0-1,1 0 1,0-1 0,0 1 0,0 0-1,-1 0 1,1 0 0,0 0 0,0 0-1,0 0 1,0 0 0,-1 0 0,1-1-1,0 1 1,0 0 0,0 0 0,0 0-1,0 0 1,0 0 0,-1-1 0,1 1-1,0 0 1,0 0 0,0 0 0,0-1-69,-1 19 2117,1-16-1852,0 113 3094,0-76-3198,8 257-236,-7-276-4,6 62-6813,5 17 6892,-4-69-752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33 13952,'-19'-28'5183,"19"23"-4031,16 5 576,-16 0 64,20 5-608,-4-2-96,24-3-288,-7 0-64,31 0-384,-12 0-224,16 4-64,-12-4-2624,1 6-1056,-5 2 1824,-12 7 896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233 301 14976,'-5'1'1224,"2"-1"-511,0 0 0,0 0-1,0 1 1,0-1 0,0 1 0,0 0-1,0 0 1,0 0 0,0 0 0,0 1-1,1-1 1,-1 1 0,0 0-713,1-1 185,1 0-1,-1 0 1,0 0 0,0 0 0,1 0 0,-1-1-1,0 1 1,0 0 0,0-1 0,0 0-1,0 1 1,0-1 0,0 0 0,0 0-1,0 0 1,0 0 0,0 0 0,0-1-185,-36-7 503,34 6-517,-1 1-1,1-1 1,0-1 0,0 1 0,0 0-1,0-1 1,1 0 0,-1 0-1,1 0 1,0 0 0,0 0-1,0-1 1,-2-3 14,-3-3-39,2-1 0,0-1 1,0 1-1,0-2 39,1 1 0,0 1 0,1-1 0,1 0 0,0 0 0,0-1 0,1 1 0,0 0 1,1-12-1,1 20-20,0 0 1,1 0 0,-1 0-1,1 0 1,0 0 0,0 0 0,0 0-1,1 0 1,-1 0 0,1 0 0,0 1-1,0-1 1,0 1 0,1-1 0,-1 1-1,1 0 1,0 0 0,-1 0 0,2 0-1,-1 1 1,0-1 0,0 1-1,1 0 1,-1 0 0,1 0 0,0 0-1,-1 1 1,2-1 19,0 1-161,0-1 0,0 1 0,0 0 0,1 1 0,-1 0 0,0-1 0,0 2 0,1-1 0,-1 0 0,4 2 161,-7-2-35,-1 1 0,0-1 0,1 0 0,-1 1 0,0-1 0,0 1 0,0-1 0,1 1-1,-1 0 1,0 0 0,0-1 0,0 1 0,0 0 0,0 0 0,0 0 0,-1 0 0,1 0 0,1 1 35,-2-1-12,0 1 0,1-1 0,-1 0 0,0 1 1,0-1-1,0 0 0,0 1 0,0-1 0,0 0 1,0 1-1,-1-1 0,1 0 0,0 0 0,-1 1 1,1-1-1,-1 0 0,1 0 0,-1 0 0,0 1 1,1-1-1,-1 0 0,-1 1 12,-2 4 257,-1 4-5359,17-8-2132,1-2 5767,23 3-181</inkml:trace>
  <inkml:trace contextRef="#ctx0" brushRef="#br0" timeOffset="1">591 47 16000,'-2'-12'2792,"2"11"-2352,0 0 0,0 0 1,0 0-1,0 1 0,0-1 0,0 0 0,0 0 0,-1 0 1,1 0-1,0 1 0,0-1 0,-1 0 0,1 0 0,-1 0 1,1 1-1,-1-1 0,1 0 0,-1 0-440,-7 3 2526,-6 11-2685,-117 130 702,49-53-1692,26-31-2736,55-58 3632,-10 8-3658,6-10 739,3-8-691,5-13 2503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3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11 14720,'-7'-9'4735,"7"9"-4661,0 0-1,0 0 1,-1-1-1,1 1 1,0 0-1,0 0 1,0 0-1,0 0 1,0 0-1,0 0 1,0 0-1,0 0 1,0 0-1,0 0 1,0 0-1,0 0 1,0 0-1,-1 0 1,1 0-1,0 0 1,0 0-1,0 0 1,0-1-1,0 1 1,0 0-1,0 0 1,0 0-1,0 0 1,0 0-1,-1 1 1,1-1-1,0 0 1,0 0-1,0 0 1,0 0-1,0 0 1,0 0-1,0 0 1,0 0-1,0 0 1,0 0-1,-1 0 1,1 0-1,0 0 1,0 0-1,0 0 1,0 0-1,0 0 1,0 0-1,0 0 1,0 1-1,0-1 1,0 0-1,0 0 1,0 0-1,0 0 1,0 0-1,0 0 1,0 0-1,0 0-73,-1 7 2886,3-2-2784,0 0-1,0 0 0,0 0 1,0-1-1,1 0 0,-1 1 1,1-1-1,1 0 1,-1 0-1,0 0 0,1-1 1,0 1-1,0-1 0,0 0 1,0 0-102,3 2-373,1 0 1,-1-1 0,9 3 372,-8-3-2000,1-1 1,0 0 0,5 0 1999,-2-1-806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8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 13056,'-7'-25'4927,"7"25"-3839,0 0 1184,0 0 224,4 8-800,-1-1-160,13 18-608,-4-4-288,21 12-352,-5-5 96,17 8 32,-10-8-352,-2 2-160,-5-10-1888,-13 1-768,2 1 1344,-13 7 704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3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48 10112,'-1'-4'1241,"-3"-19"1398,6 12 208,4 2 3775,-5 9-6557,-1 0 1,1 0 0,-1 0-1,1-1 1,-1 1 0,1 0 0,-1 0-1,0 0 1,1 0 0,-1 0-1,1 0 1,-1 0 0,1 0-1,-1 0 1,1 1 0,-1-1 0,1 0-1,-1 0 1,0 0 0,1 0-1,-1 1 1,1-1 0,-1 0-1,0 0 1,1 1 0,-1-1 0,0 0-1,1 1 1,-1-1 0,0 0-1,1 1 1,-1-1 0,0 1 0,0-1-1,0 0 1,1 1 0,-1-1-1,0 1 1,0-1 0,0 1-66,9 20 259,-8-18-165,20 61 132,1 9-226,-7-18-770,19 43 770,-19-60-404,-8-17 129,2 0-1,1-1 1,0 0-1,1 0 1,2 0 275,-12-19 3,0 0 1,-1 0-1,1 0 1,0 0-1,0 0 1,-1 0-1,1-1 1,0 1 0,0 0-1,0-1 1,0 1-1,0 0 1,0-1-1,0 1 1,0-1-1,0 0 1,1 1-4,-1-1 16,0 0 0,0 0 1,0 0-1,-1 0 0,1 0 0,0-1 1,-1 1-1,1 0 0,0 0 0,0-1 1,-1 1-1,1 0 0,0-1 0,-1 1 1,1-1-1,-1 1 0,1-1 0,0 1 1,0-1-17,1-2 78,0-1 1,1 1-1,-1 0 1,0-1-1,-1 1 1,1-1-1,0 0 1,-1-1-79,14-45 1089,4-29-1089,-8 30 164,1-7 237,-2-11-401,-2 15 26,6-17-26,-14 68-278,1-1 0,-1 1 1,1-1-1,-1 1 0,1-1 0,0 1 1,0 0-1,0-1 0,0 1 0,0-1 278,0 2-155,-1-1 0,1 1-1,-1 0 1,0-1-1,1 1 1,-1 0-1,1 0 1,-1-1-1,0 1 1,1 0 0,-1 0-1,1 0 1,-1 0-1,1-1 1,-1 1-1,1 0 1,-1 0 0,1 0-1,-1 0 1,1 0-1,-1 0 1,0 0-1,1 1 1,-1-1 0,1 0-1,-1 0 1,1 0-1,-1 0 1,1 1-1,-1-1 1,0 0 0,1 0-1,-1 1 1,1-1-1,-1 0 1,1 1 155,6 10-1046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40 223 11264,'-24'0'3350,"10"0"446,12 0-1748,2 0-448,3 0-267,11-4-895,0-1 0,-1 0 0,1-1 0,-1 0 1,0-1-1,5-4-438,-3 2 230,-2 1-39,1-1-1,-1-1 1,-1 0 0,0-1 0,0 0-1,-1 0 1,0-2 0,-1 1 0,-1-1 0,0 0-1,-1-1 1,0 0 0,-1-1-191,-7 15 3,0-1-1,0 1 1,0 0 0,1 0 0,-1-1 0,0 1 0,0 0-1,0 0 1,0-1 0,0 1 0,1 0 0,-1 0 0,0-1-1,0 1 1,1 0 0,-1 0 0,0 0 0,0 0-1,1-1 1,-1 1 0,0 0 0,0 0 0,1 0 0,-1 0-1,0 0 1,1 0 0,-1 0 0,0 0 0,0 0 0,1 0-1,-1 0-2,7 6 22,2 15-55,-8-20 31,5 18-28,-1 0 0,-1 0-1,0 0 1,-1 1 0,-1 10 30,0 19-1107,-5 33 1107,2-63-174,1 1-191,-2 0 1,0 0-1,-1 0 1,-4 14 364,6-32-14,0-1 0,1 0 1,-1 0-1,0 0 0,0 1 0,0-1 1,0 0-1,0 0 0,0 0 0,0-1 1,0 1-1,-1 0 0,1 0 0,0-1 1,0 1-1,-1 0 0,1-1 0,-1 1 0,1-1 1,0 0-1,-1 1 0,1-1 0,-1 0 1,1 0-1,-1 0 14,-8 0 236,0 1-1,0-2 1,-5 0-236,10 0 170,-50-4 1878,54 5-1851,4 1-58,143 12 650,-112-8-559,-11-1-2769,0-1 1,13-1 2538,-20-3-1376,-7-5 634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22 6144,'-6'-2'724,"0"0"1,1 0 0,-1 1-1,0-1 1,0 1 0,0 1-1,-2-1-724,-27 0 7363,35 1-7297,-8 8 10957,33-10-10360,1 0-1,12-4-662,16-1-87,-47 7-394,-1 0 0,1 0 0,0 1 0,-1 0 0,1 0 0,-1 1 1,6 1 480,-5-1-938,0 0 1,1 0-1,-1-1 1,1 0 0,2 0 937,14-1-902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11520,'2'3'7179,"4"5"-3704,15 22-743,-19-24-2559,1 1 1,0-1-1,-1 1 1,-1 0-1,1 0 0,-1-1 1,0 1-1,0 0 1,-1 4-174,0 15 371,-4 25-371,2-30 148,-24 178 274,6-63-903,18-122 219,-4 44-294,6-52 177,0 0 0,0-1 0,1 1 0,-1 0 0,1 0 0,1-1 0,-1 1 0,2 1 379,-3-6-264,0 0 0,0 0 0,1-1 0,-1 1 0,0 0 0,1 0 0,-1-1 0,1 1 0,-1 0 0,1-1 0,-1 1 0,1-1 0,-1 1 0,1-1 0,0 1 0,-1-1 0,1 1 0,0-1 0,-1 0 0,1 1 1,0-1-1,0 0 0,-1 1 0,1-1 0,0 0 0,0 0 0,0 0 0,-1 0 0,2 0 264,-1 0-255,0 0-1,-1-1 1,1 1 0,0 0-1,0-1 1,0 1 0,0-1 0,0 1-1,-1-1 1,1 0 0,0 1-1,-1-1 1,1 0 0,0 1 0,-1-1-1,1 0 1,-1 0 0,1 0-1,-1 1 1,1-1 0,-1 0 0,0 0-1,1 0 1,-1 0 0,0 0 255,5-23-1360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3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12800,'-19'-10'4831,"19"10"-3775,0 0 992,0 0 224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25375,'12'34'1345,"9"25"677,8 13-2022,-19-52 57,0-1 0,1 0 1,0 0-1,2-2 0,7 9-57,-12-17 28,6 7 20,0-1-1,8 7-47,-18-18 18,1 0 0,-1-1 0,0 0 0,1 0 0,0 0 0,0-1 0,0 0 0,0 1 0,0-2 0,0 1-1,6 1-17,-8-3 8,0 0 1,0 0-1,0 0 0,0-1 0,0 1 0,0-1 0,0 1 0,0-1 0,0 0 0,-1 0 0,1-1 0,0 1 0,0 0 0,-1-1 0,1 0 0,-1 1 0,0-1 0,1 0 0,-1 0 0,0-1 0,0 1 0,0 0 0,0-1-8,7-9 5,-1 0-1,-1 0 1,1-1 0,0-5-5,-3 9 10,36-80-144,-2-6 134,-18 42 22,-21 53-22,8-17 53,-8 18-52,0-1-1,0 0 0,0 0 1,0 0-1,0 0 0,0 1 1,0-1-1,0 0 0,0 0 1,0 0-1,0 0 0,0 0 1,1 1-1,-1-1 0,0 0 1,0 0-1,0 0 0,0 0 1,0 0-1,0 1 0,0-1 1,1 0-1,-1 0 1,0 0-1,0 0 0,0 0 1,0 0-1,0 0 0,1 0 1,-1 0-1,0 0 0,0 0 1,0 0-1,0 0 0,1 0 1,-1 0-1,0 0 0,0 0 1,0 0-1,0 0 0,1 0 1,-1 0-1,0 0 0,0 0 1,0 0-1,0 0 1,1 0-1,-1 0 0,0 0 1,0 0-1,0 0 0,0 0 1,0-1-1,1 1 0,-1 0 1,0 0-1,0 0 0,0 0 1,0 0-1,0 0 0,0-1 0,2 15-27,-1 0 0,-1 0-1,0 0 1,-1 1 27,0 18-51,2 48-27,6 24 78,-3-66-392,3-1 1,0 0-1,11 30 392,-16-62 79,10 25-5983,-11-29 5360,0-1-1,0 1 1,0-1 0,0 1 0,0-1 0,0 0-1,0 0 1,0 1 0,0-1 0,1 0 0,-1 0-1,0 0 1,1 0 0,-1-1 0,1 1-1,-1 0 1,2 0 544,13 0-1610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344 506 15616,'-7'-7'1723,"-1"0"1,1-1 0,1 0 0,-1 0 0,1-1 0,-2-5-1724,2 5 816,-1-1 0,1 1 0,-1 0 1,-1 1-1,-7-7-816,13 13 30,-1 0 1,0 0 0,0 0-1,0 0 1,0 1-1,0 0 1,0-1-1,-1 1 1,1 0-1,0 0 1,-1 1 0,1-1-1,0 1 1,-1-1-1,1 1 1,-1 0-1,1 1 1,-1-1 0,1 0-1,0 1 1,-2 0-31,-3 2 15,0-1 1,1 1 0,-1 1 0,1-1-1,-1 1 1,1 1 0,0-1-1,1 1-15,-8 6 28,1 0-1,0 1 1,-3 5-28,10-10-15,0 0-1,0 0 1,1 1 0,0 0 0,0 0 0,1 0 0,0 0 0,-3 9 15,7-15-7,-1 0 1,0 0-1,1 1 1,-1-1-1,1 0 1,0 0-1,0 1 1,0-1-1,0 0 1,0 0-1,0 1 1,1-1-1,-1 0 1,1 0-1,-1 1 1,1-1-1,0 0 1,0 0-1,0 0 1,0 0-1,0 0 1,0 0-1,1 0 1,-1-1-1,1 1 1,-1 0-1,1-1 1,0 1-1,0-1 1,-1 0-1,1 1 1,0-1-1,0 0 1,0 0-1,0 0 1,0-1-1,1 1 1,-1 0 6,4 1-43,1-1 1,-1 0 0,1 0-1,0 0 1,-1-1-1,1 0 1,-1 0 0,1-1-1,0 0 1,-1 0 0,1 0-1,-1-1 1,3 0 42,14-6-261,0-1 1,18-10 260,-16 5-213,14-10 213,10-4-118,-48 27 114,0 0 0,0 1 0,0 0 0,0-1 0,0 1 0,0 0 0,0-1 0,0 1 0,0 0 0,0 0 0,1 0 0,-1 0 4,0 0 0,-1 0 0,0 0 1,1 0-1,-1 0 0,0 0 0,1 0 0,-1 1 0,0-1 0,1 0 0,-1 0 0,0 0 0,1 1 0,-1-1 0,0 0 1,0 0-1,1 1 0,-1-1 0,0 0 0,0 1 0,0-1 0,1 0 0,-1 1 0,0-1 0,0 1 0,1 2 11,-1 0 0,1 0 0,-1 1 1,0-1-1,0 0 0,-1 0 0,1 1 0,-1 0-11,-2 18 3,-2 31-143,5-48-21,0 0 1,0-1-1,1 1 0,-1 0 1,1-1-1,0 1 0,1-1 0,-1 1 1,1-1-1,0 1 161,-1-3-183,0-1 1,0 0-1,0 1 0,0-1 1,0 0-1,0 0 0,0 0 1,0 0-1,0 0 0,0 0 1,1 0-1,-1 0 0,0-1 1,1 1-1,-1 0 0,0-1 1,1 1-1,-1-1 0,1 1 1,-1-1-1,1 0 0,-1 1 1,2-1 182,-1 0-446,0-1-1,0 1 1,0 0 0,0-1 0,0 1 0,0-1-1,0 1 1,0-1 0,0 0 0,0 0 0,-1 0-1,1 0 1,0 0 0,-1 0 0,1 0 0,-1-1-1,1 1 1,-1-1 0,1 1 0,-1-1 446,15-23-1461</inkml:trace>
  <inkml:trace contextRef="#ctx0" brushRef="#br0" timeOffset="1">609 48 15616,'-10'-33'5039,"7"20"-1249,3 13-3740,0 0-1,0 0 0,0 0 1,0 0-1,0 0 0,0 0 1,0 0-1,0 0 0,0 0 1,0 0-1,0 0 0,0 0 1,0 0-1,0-1 0,0 1 1,1 0-1,-1 0 1,0 0-1,0 0 0,0 0 1,0 0-1,0 0 0,0 0 1,0 0-1,0 0 0,0 0 1,0 0-1,0 0 0,0 0 1,0 0-1,0 0 0,0 0 1,0 0-1,0 0 0,0 0 1,0 0-1,1 0 0,-1 0 1,0 0-1,0 0 0,0 0 1,0 0-1,0 0 1,0 0-1,0 0 0,0 0 1,0 0-1,0 0 0,0 0 1,0 0-1,0 0 0,0 0 1,0 0-1,1 0 0,-1 0 1,0 0-1,0 0 0,0 0 1,0 0-1,0 0 0,0 0 1,0 0-1,0 0-49,9 11 2002,-9-11-2380,6 9 433,-1 0 1,0-1 0,-1 2-1,1-1 1,-2 0 0,2 6-56,1 8-68,4 23 68,-2-1-80,-2 0 0,0 39 80,-7 18-908,0-22-2358,4-3-3450,1-54 5665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51 6144,'-9'-17'2272,"9"5"-1760,14-2-160,-3 7-160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5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 11136,'-1'-1'392,"0"0"1,0 0-1,1 0 1,-1 0 0,0 1-1,0-1 1,0 0-1,0 1 1,0-1-1,0 0 1,0 1 0,0-1-1,0 1 1,0 0-1,-1-1 1,1 1-1,0 0 1,0 0 0,0 0-1,0-1 1,-1 1-1,1 0 1,0 1-1,0-1 1,0 0 0,-1 0-1,1 0 1,0 1-1,0-1 1,0 1-1,0-1 1,0 1 0,0-1-1,0 1 1,0-1-1,0 1 1,0 0-1,0 0 1,0 0 0,0-1-1,0 2-392,11 5 757,-3-4-695,0 0 0,1-1 0,0 0 0,-1 0 0,1-1 0,0 0-1,2 0-61,58-1 61,-36 0-112,-5-1 67,-7 0-1357,1 2 1,5 0 1340,-20 0-679,-1 0 1,1 0-1,0 0 1,-1 1-1,0-1 1,1 1-1,-1 1 1,0-1-1,0 1 1,3 1 678,8 10-1094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33.6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15 14208,'-10'-12'4655,"9"12"-4523,1 0 0,0 0 0,0-1-1,0 1 1,-1 0 0,1 0-1,0 0 1,0-1 0,0 1 0,-1 0-1,1 0 1,0 0 0,-1 0-1,1 0 1,0 0 0,0 0 0,-1 0-1,1-1 1,0 1 0,0 0 0,-1 0-1,1 0 1,0 0 0,-1 0-1,1 0 1,0 1 0,0-1 0,-1 0-1,1 0 1,0 0 0,-1 0-1,1 0 1,0 0 0,0 0 0,-1 1-1,1-1 1,0 0 0,0 0-1,0 0 1,-1 0 0,1 1 0,0-1-1,0 0-131,-8 13 1980,7-12-1837,-8 19 130,0 0 0,1 1-1,1 0 1,1 1 0,1-1 0,-2 21-273,1-4-76,3-24-100,1-1 1,1 1-1,0 5 176,0-10-895,1-6-640,0 0-1,0-1 1,0 1 0,0-1 0,0 1-1,0 0 1,1 2 1535,2-2-1418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73 10112,'-4'-10'1333,"-8"-22"1228,9 8 2782,6 18 160,4 5-3400,-6 1-2060,0 1 0,-1-1 0,1 1 0,0-1 1,0 1-1,0-1 0,0 1 0,-1 0 1,1-1-1,0 1 0,-1 0 0,1-1 0,0 1 1,-1 0-1,1 0 0,-1 0 0,1 0 0,-1 0-43,3 9 166,-1 0 0,0 0-1,0 0 1,-1 0 0,-1 0-1,1 0 1,-2 0-1,0 5-165,0 15 142,1-15-70,4 165 358,-1-139-1292,1 0-1,2-1 1,6 15 862,-11-49-876,1 0 1,0 0 0,1 0-1,-1 0 1,1 0 0,1 0 875,-3-4-627,1 1 1,-1-1 0,1 0-1,0 0 1,0 0 0,0 0-1,0 0 1,0-1 0,1 1-1,-1-1 1,0 1 0,1-1-1,-1 0 1,2 1 626,12 3-1509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297 112 13312,'-13'-12'4287,"9"6"-2388,1-9 205,2 5-81,-1 0 0,-1 0 0,0-2-2023,2 10 88,1 0 1,-1 0-1,0 0 0,0 0 1,0 1-1,0-1 0,0 0 0,0 1 1,0-1-1,0 0 0,-1 1 1,1 0-1,-1-1 0,1 1 0,-1 0 1,1 0-1,-1 0 0,0 0 0,0-1-88,-2 1-30,0 0 0,1 0-1,-1 0 1,0 0-1,0 1 1,0 0 0,1 0-1,-1 0 1,0 0-1,-3 1 31,-6 2 93,1 2 0,0 0 0,1 0 1,-1 1-1,-7 5-93,-2 2 188,0 1 1,-9 9-189,24-17-132,-1 0 0,0 0-1,-4 8 133,9-12-33,0 0-1,0 1 0,1-1 0,0 1 1,-1-1-1,1 1 0,0-1 0,0 1 1,0 0-1,1 0 0,-1 0 0,1-1 1,-1 1-1,1 0 34,0-2 0,0-1 0,0 0 0,0 1 0,0-1 0,0 1-1,0-1 1,1 0 0,-1 1 0,0-1 0,0 0 0,0 1 0,0-1 0,0 0 0,1 1 0,-1-1 0,0 0 0,0 1 0,1-1 0,-1 0 0,0 0 0,1 1 0,-1-1 0,0 0 0,0 0 0,1 0-1,-1 1 1,1-1 0,13 1 40,-8-1-23,0-1 0,0-1 0,0 1 0,-1-1-1,2 0-16,16-9 11,1-1 0,-1-1 0,0-1-11,49-27 10,-71 40-10,1 0 1,0 0-1,-1 1 0,1-1 1,0 0-1,0 1 0,0-1 1,0 1-1,-1-1 0,1 1 1,0 0-1,0 0 0,0 0 1,0 0-1,0 0 0,0 0 1,0 1-1,0-1 0,-1 1 1,1-1-1,0 1 0,0-1 1,-1 1-1,1 0 0,0 0 1,-1 0-1,1 0 0,0 0 1,-1 1-1,0-1 0,1 0 0,-1 1 1,2 1-1,41 57-3003,-43-59 2610,0 0 0,0 1 1,0-1-1,0 0 0,1 0 0,-1 1 0,0-1 0,1 0 0,-1 0 0,1-1 1,-1 1-1,1 0 0,-1 0 0,1-1 0,-1 1 0,1-1 0,0 1 0,-1-1 1,1 0-1,0 0 0,-1 0 0,1 0 0,0 0 0,1 0 393,12-4-1114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79 16128,'-8'-12'1973,"6"9"-1295,0 0 1,0 0 0,0-1-1,1 1 1,-1 0 0,1-1-1,0 1 1,0-2-679,-1-1 1093,1 1 1,-1-1-1,2 0 0,-1 0 0,1 0-1093,8 17 523,-1 0-522,-1 1 0,0-1 0,0 1 0,-1 1 0,-1-1 0,0 1 0,-1 0 0,0 0 0,-1 0 0,0 9-1,0 23-402,-1 0 0,-5 23 402,1 24-1083,2-77 951,1-8 76,0 0 0,0 1-1,1-1 1,0 0 0,0 1 0,1 1 56,-2-9-2,0 1 1,0-1 0,0 1-1,1-1 1,-1 1 0,0-1 0,0 1-1,1-1 1,-1 1 0,1-1 0,-1 1-1,0-1 1,1 0 0,-1 1-1,1-1 1,-1 1 0,0-1 0,1 0-1,-1 0 1,1 1 0,-1-1 0,1 0-1,0 0 1,-1 0 0,1 1 0,-1-1-1,1 0 1,-1 0 0,1 0 1,2 0 0,-1 0 0,0-1 1,0 1-1,0-1 0,0 1 1,0-1-1,0 1 0,0-1 1,1 0-1,5-4 18,1 0 0,0 0 1,2-2-19,-8 4 4,10-6 5,0-1 0,1 2 1,-1 0-1,2 0 0,-1 1 1,1 1-1,14-4-9,-26 10 8,0-1-1,0 0 1,1 1-1,-1 0 0,0 0 1,1 0-1,-1 0 1,0 0-1,0 1 1,0-1-1,1 1 1,-1 0-1,0 0 1,0 0-1,2 1-7,-3-1 37,-1 0-1,1 0 1,-1 1-1,1-1 1,-1 0-1,1 1 1,-1-1-1,0 1 1,0-1 0,0 1-1,0 0 1,0-1-1,0 1 1,0 0-1,0 0 1,-1 0-1,1-1 1,-1 1-1,1 0 1,-1 0 0,0 0-1,0 0 1,0 0-1,0 0 1,0 0-1,0 0 1,0 1-37,-1 3 115,-1 1-1,0 0 1,0-1 0,0 1-1,0-1 1,-1 1 0,0-1-1,-1 0 1,1 0 0,-1-1 0,0 1-1,-1-1 1,1 1 0,-1-2-1,0 1 1,0 0 0,-1-1-1,1 0 1,-4 1-115,0 1-302,0 0-1,-1-1 1,0-1-1,0 1 1,-7 0 302,7-2-1790,0 0 0,0-1 0,-1-1 0,1 1 0,-8-2 1790,11-1-2421,8-8 1147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43 7808,'-1'-2'531,"-4"-21"1362,3 6 3720,2 16-3149,0 1-102,2 1 503,9 7-1762,-8-5-961,0 1 1,0-1-1,0 1 0,0-1 0,-1 1 0,1 0 0,-1 0 1,0 0-1,0 0 0,-1 1 0,1 1-142,3 9 239,-1 1 1,1 10-240,28 212-109,-25-174-822,3 34-5250,-11-89 3118,-5-9 68,-5-12 776,-2-8 1307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7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11776,'0'-4'403,"1"1"1,-1 0 0,1-1 0,0 1-1,0 0 1,1 0 0,-1-1-1,1 1 1,-1 0 0,1 0 0,0 1-1,0-1 1,0 0-404,2 0 392,0-1 0,-1 1 1,1 0-1,1 0 0,-1 1 0,0-1 1,0 1-1,1 0 0,2-1-392,12-4 649,-1 2 0,1 0-1,0 1 1,0 0 0,0 2 0,2 0-649,32 1 1206,30 2-1206,-65 0 198,0 1 0,18 4-198,-29-5 48,0 1 0,0 0-1,0 0 1,-1 1 0,1 0 0,-1 0-1,0 1 1,4 2-48,-8-5 20,0 1 0,0 0 1,0-1-1,0 1 0,-1 0 0,1 0 0,0 0 0,-1 1 0,0-1 0,1 0 1,-1 0-1,0 1 0,0-1 0,0 1 0,-1-1 0,1 1 0,0-1 0,-1 1 0,0-1 1,1 1-1,-1 0 0,0-1-20,-3 6 23,1-1 1,-1 1-1,-1-1 1,1 0-1,-1 0 1,-1 0-1,1-1 1,-1 1-1,0-1 1,-1 0-1,-2 2-23,-17 16 91,-29 21-91,47-39 3,-17 13-11,0-1 0,-1-1 0,-1-1 0,-12 5 8,29-18-388,9-5-979,14-6-745,12-1 923,2 4 554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18 14720,'-34'-15'4815,"34"15"-4726,-1-1 0,1 1-1,0 0 1,-1 0-1,1 0 1,-1-1-1,1 1 1,0 0 0,-1 0-1,1 0 1,-1 0-1,1 0 1,-1 0-1,1 0 1,-1 0 0,1 0-1,-1 0 1,1 0-1,0 0 1,-1 0 0,1 0-1,-1 0 1,1 0-89,-16 6 1717,15-5-1543,0-1 0,0 1 0,0 0-1,0 0 1,0 0 0,1 0 0,-1 0 0,0 0 0,1 0 0,-1 0-1,1 1 1,-1-1 0,1 0 0,0 0 0,-1 0 0,1 0 0,0 1-1,0-1 1,0 0 0,0 2-174,-1 1 74,1 0 0,0 1-1,0-1 1,0 0 0,1 1 0,-1-1-1,1 0 1,0 1 0,1-1-1,-1 0 1,1 0 0,-1 0 0,1 0-1,0 0 1,1 0 0,-1-1-1,2 3-73,1-1 63,0-1 0,0 0-1,0 0 1,0 0 0,1-1-1,0 0 1,-1 0-1,1 0 1,0-1 0,0 0-1,1 0 1,-1 0 0,0-1-1,1 0 1,-1 0-1,1 0 1,-1-1 0,1 0-1,-1-1 1,1 1-1,1-1-61,-2 0-21,0 0 0,0 0 0,0-1 0,0 0 0,0 0 0,-1 0 1,1-1-1,-1 1 0,1-1 0,-1-1 0,0 1 0,0-1 1,0 0-1,-1 0 0,0 0 0,1 0 0,-1-1 0,-1 0 0,1 0 1,-1 0-1,0 0 0,0-1 0,0 0 20,0 1-211,-1 6-40,0 11-148,-1-3 396,3 7-11,1-1-1,0 0 1,1-1-1,1 1 1,0-1 0,1-1-1,0 1 1,2 0 14,4 7 7,-2 0 0,6 13-7,-17-31 33,1 1 1,-1-1-1,1 0 1,-1 0-1,0 1 1,-1-1-1,1 1 1,0-1 0,-1 1-1,0-1 1,0 1-1,0-1 1,0 1-1,-1-1 1,1 1-1,-1-1 1,0 0-1,0 1 1,0-1-1,0 0 1,-1 2-34,-5 6 134,-1 0 0,1 0 0,-2-1 0,0 0 0,0-1 0,0 0-1,-2 1-133,-14 9-26,0 0 0,-13 6 26,27-17-15,-1-2-1,0 0 1,0 0 0,0-1 15,9-4 9,0 0-1,1 0 1,-1 0 0,0 0-1,0-1 1,0 1 0,0-1-1,0 0 1,0 0-1,1 0 1,-1 0 0,0 0-1,0-1 1,0 1 0,0-1-1,0 0 1,1 1 0,-1-2-1,0 1 1,-1-1-9,2 1-236,1 0 0,-1 0 0,1-1 0,0 1 0,0 0 0,-1-1 0,1 1 0,0-1 0,0 1 0,1-1 0,-1 1 0,0-1-1,0 0 1,1 0 0,-1 1 0,1-1 0,-1 0 0,1 0 0,0 1 0,0-1 0,0 0 0,0 0 0,0 0 0,0 1 0,0-1 0,1-1 236,0 0-491,-1 0 0,1 0 1,1 0-1,-1 0 0,0 0 0,1 0 1,-1 0-1,1 0 0,0 0 0,0 1 1,0-1-1,0 1 0,1 0 1,-1-1 490,22-15-1248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8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 13568,'-2'-5'1867,"-4"-5"1940,6 8-617,2 5 1364,9 15-3983,-1-1 0,-1 1 1,3 9-572,13 27 152,-13-34-96,-5-9 11,-1 0 0,-1 0-1,1 2-66,-2-3 54,-17-42 324,10 24-387,2 0-1,-1 0 0,1-1 0,0 1 1,1-1-1,0 1 0,0 0 0,1-1 0,0 1 1,0-1-1,1 1 0,1-3 10,-1 5-11,0 0 0,1 0 1,0 0-1,0 0 0,0 0 0,0 1 0,1 0 1,0-1 10,-1 3-8,0 0 0,0 0 0,1 0 0,-1 0 0,1 1 0,-1-1 0,1 1 0,0 0 0,0 1 1,0-1-1,0 0 0,3 0 8,1 0-384,-1 0 0,0 1 0,0 0 0,1 0 0,-1 1 0,1 0 0,-1 0 0,1 0 0,-1 1 0,4 1 384,17 9-507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13056,'-3'5'7609,"2"9"-3746,-2 28-2288,2-20-1039,0 11-356,1 0 0,2 0 0,5 30-180,24 95-525,-29-148 446,14 65-4289,-16-67 2455,0-8 1881,0 0 1,0 0-1,0 0 0,0 0 0,0 0 1,0 0-1,-1 0 0,1 0 0,0 0 0,0 0 1,0 0-1,0 0 0,0 0 0,0-1 0,0 1 1,0 0-1,0 0 0,0 0 0,0 0 0,-1 0 1,1 0-1,0 0 0,0 0 0,0 0 1,0 0-1,0 0 0,0 0 0,0 0 0,0 0 1,0 0-1,-1 0 0,1 0 0,0 0 0,0 0 1,0 0-1,0 0 0,0 0 0,0 0 0,0 1 1,0-1-1,0 0 0,0 0 0,0 0 1,-1 0-1,1 0 0,0 0 0,0 0 0,0 0 1,0 0-1,0 0 0,0 0 0,0 0 0,0 0 1,0 1-1,0-1 0,0 0 0,0 0 0,0 0 1,0 0-1,0 0 0,0 0 0,0 0 1,0 0-1,0 0 0,0 1 0,0-1 0,0 0 1,0 0-1,0 0 32,-4-9-790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54 13440,'-15'-2'2098,"-8"-1"550,5 4 3181,21-1-5400,-1 0 1,1 0-1,0 1 0,-1 0 0,1-1 1,-1 1-1,2 0-429,5 2 467,-1-1-284,1-1 0,0 0 0,0-1 0,0 0 1,0-1-1,0 1 0,7-3-183,16-1 254,166-20 109,-140 17-817,147-14-3311,-175 20 3173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50 14336,'-12'-6'1786,"-18"-8"3089,19 10-3771,1 0 0,-1 1 0,0 0 0,0 1 0,-1 0-1,-7 0-1103,9 2 157,1 0-1,0 1 0,-1 0 0,1 1 0,-9 2-156,16-3 13,0 0 0,0-1 1,0 1-1,0 0 0,-1 1 1,2-1-1,-1 0 0,0 1 1,0-1-1,0 1 0,0-1 1,0 2-14,1-1-4,0-1 0,0 0 0,1 1 1,-1-1-1,1 1 0,-1-1 0,1 1 0,-1-1 0,1 1 1,0-1-1,0 1 0,-1-1 0,1 1 0,0-1 1,1 1-1,-1 0 0,0-1 0,0 1 0,1-1 0,-1 2 4,1-1 1,0 1-1,0-1 0,0 0 0,0 0 1,1 1-1,-1-1 0,0 0 0,1 0 0,0 0 1,-1 0-1,1 0 0,0-1 0,0 1 1,0-1-1,0 1 0,0-1 0,0 1 1,1-1-1,-1 0 0,2 0 0,4 2 49,-1-1 0,1 0 1,0 0-1,-1-1 0,7 0-49,2 1 148,1-1 0,0-1 0,9-2-148,-20 2 26,0-1 1,0 0 0,0-1-1,0 1 1,0-1-1,0 0 1,0-1-1,0 1 1,-1-1-1,5-3-26,-9 5-2,1 0 0,-1 0 0,0 0 0,1-1 0,-1 1 0,0 0 0,0-1 0,0 1 0,0-1 0,0 1 0,0-1 0,0 1 0,0-1 0,-1 0 0,1 1 0,-1-1 0,1 0 0,-1 0 0,0 1 0,1-1 0,-1 0 0,0 0 0,0 0 0,0 1 0,-1-1 0,1 0 0,0 0 0,-1 0-1,1 1 1,-1-1 0,1 0 0,-1 1 0,0-1 0,0 0 0,0 1 0,-1-2 2,1 0-245,-1 1-1,0-1 1,0 1 0,0 0-1,0-1 1,0 1-1,-1 0 1,1 0 0,-1 1-1,1-1 1,-1 0-1,0 1 1,0 0 0,0-1-1,0 1 1,0 0-1,0 0 1,0 1 0,0-1-1,-2 1 246,5 0-66,0-1-1,0 1 1,-1 0-1,1 0 0,0 0 1,0 0-1,-1 0 1,1 0-1,0 0 1,0 0-1,0 0 0,-1 0 1,1 0-1,0 0 1,0 0-1,-1 0 1,1 0-1,0 0 0,0 0 1,0 1-1,-1-1 1,1 0-1,0 0 1,0 0-1,0 0 0,0 0 1,-1 0-1,1 1 1,0-1-1,0 0 1,0 0-1,0 0 0,-1 1 1,1-1-1,0 0 1,0 0-1,0 0 1,0 1-1,0-1 0,0 0 1,0 0-1,0 0 1,0 1-1,0-1 1,0 0-1,0 0 0,0 1 1,0-1-1,0 0 1,0 0-1,0 0 1,0 1-1,0-1 0,0 0 1,0 0-1,0 1 1,0-1-1,1 0 67,15 9-667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5.5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 8704,'0'-4'652,"0"3"-220,0-1 1,0 1-1,-1-1 0,2 1 0,-1 0 0,0-1 1,0 1-1,0-1 0,1 1 0,-1 0 0,1-1 1,-1 1-1,1 0 0,-1-1 0,1 1 1,0-1-433,3 1 5201,-1 4-3536,0 6-1842,-2-8 586,5 20 130,0 1-1,-2 0 1,0 2-539,6 27 272,23 70-613,-22-82-305,-5-20-255,1-1 0,0 0 901,10 16-8965,-17-33 7098,-3-1 918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49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34 15616,'-31'-21'8537,"28"19"-8117,0 0 0,0 1 0,0-1-1,-1 1 1,1 0 0,-1 0 0,1 0 0,-1 0-1,1 1 1,-2-1-420,-1 2 65,0-1 0,0 1 1,1 0-1,-1 1 0,1-1 0,-1 1 0,1 0 0,-1 1 0,1-1 0,0 1 0,0 0 1,0 0-1,1 1 0,-1-1 0,1 1 0,-1 1-65,3-3-1,0-1-1,0 1 1,1 0-1,-1 0 1,1 1-1,-1-1 1,1 0-1,-1 0 1,1 1-1,0-1 1,0 1-1,0-1 1,1 1 0,-1-1-1,0 1 1,1-1-1,0 1 1,0 0-1,-1-1 1,2 1-1,-1 0 1,0-1-1,0 1 1,1-1-1,0 1 1,-1 0-1,1-1 1,0 0-1,0 1 1,0-1-1,1 1 1,-1-1 0,0 0-1,2 2 2,0-1 25,0-1 0,-1 0-1,1 0 1,0 0 0,0 0 0,0 0-1,0-1 1,1 1 0,-1-1 0,0 0-1,1 0 1,-1 0 0,0 0 0,1-1-1,-1 1 1,1-1 0,-1 0 0,4 0-25,3 0-40,0-1 0,0 0 1,0-1-1,0 0 1,-1 0-1,5-2 40,-10 2 6,1 1 0,-1-1 0,0 0-1,0 0 1,0-1 0,0 1 0,-1-1 0,1 0 0,-1 0 0,1 0-1,-1 0 1,2-3-6,-4 4-112,0 1 0,0-1 0,-1 1 0,1-1 0,0 1 0,0-1 0,-1 0 0,1 1 0,-1-1 0,0 0 0,1 0 0,-1 1 0,0-1 0,0 0 0,0 0 0,0 0 0,0 1 0,-1-1 0,1 0 0,-1 0 0,1 1 0,-1-1 0,1 0 0,-1 1 0,0-1 0,0 1 0,0-1 0,0 1 0,0-1 0,0 1 0,0 0 0,0-1 0,-1 1 112,-6-7-4398,2 2-3108,12 12 5965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36 14336,'-14'-24'4655,"14"23"-4519,-1 1 1,1-1-1,0 0 0,-1 1 0,1-1 0,-1 1 0,1-1 0,0 1 0,-1-1 0,1 1 0,-1-1 0,0 1 0,1-1 0,-1 1 0,1-1 0,-1 1 1,0 0-1,1 0 0,-1-1 0,0 1 0,1 0 0,-1 0 0,0 0 0,0-1 0,0 1-136,0 0 561,0 0-487,1 0 1,0 0-1,0 0 1,0 0-1,0 0 1,0 0-1,-1 0 1,1 0-1,0 0 1,0 0-1,0 0 1,0 0-1,0 0 1,-1 0-1,1 0 1,0 0-1,0 0 1,0 0-1,0 0 1,0 1-1,-1-1 0,1 0 1,0 0-1,0 0 1,0 0-1,0 0 1,0 0-1,0 0 1,0 0-1,0 1 1,-1-1-1,1 0 1,0 0-1,0 0 1,0 0-1,0 0 1,0 1-1,0-1 1,0 0-1,0 0 1,0 0-1,0 0 1,0 0-1,0 1-74,-1 9 498,0-6-44,0 10-72,-3 13 61,2 0 1,1 0-1,2 26-443,5-1 283,12 45-283,-11-69-51,5 23-481,2 0 0,17 39 532,-30-89-50,-1 1-285,1 0 0,-1 0 0,1 0 0,0 0 0,0 0 0,0 0 0,0-1 0,1 1 0,-1 0 0,0-1 0,1 1 0,-1-1 0,1 0 0,-1 1 0,1-1 0,0 0 0,-1 0 0,2 1 335,12-1-768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29 279 10368,'-9'-6'-183,"-6"-1"7872,11 5 33,15 6-5735,3-1-1738,0 0-1,0-1 1,0 0-1,0-1 1,1 0 0,11-2-249,-8 1 113,13 0-1,0-2 0,1-1 0,23-5-112,-28 0-56,-16 0 33,-10 8 23,-1-1 0,0 1 0,0 0 1,1-1-1,-1 1 0,0 0 0,0-1 0,0 1 0,1 0 1,-1-1-1,0 1 0,0-1 0,0 1 0,0 0 1,0-1-1,0 1 0,0 0 0,0-1 0,0 1 0,0-1 1,0 1-1,0 0 0,0-1 0,0 1 0,0-1 1,0 1-1,-1-1 0,-1-1 2,0-1-1,-1 0 1,1 1 0,-1-1 0,0 1-1,0 0 1,0 0 0,0 0 0,0 0 0,0 1-1,0-1 1,-2 1-2,-43-16 16,-44-9-16,80 24 5,-56-17-117,61 16 87,-1 0 0,1 0 0,0 0 0,1-1 0,-1 0 0,1 0-1,-4-4 26,9 7-4,0 0-1,0 0 1,0 0-1,0 0 0,0 0 1,1 0-1,-1 0 0,0 0 1,1 0-1,-1 0 0,1 0 1,0 0-1,-1 0 0,1-1 1,0 1-1,-1 0 1,1 0-1,0-1 0,0 1 1,0 0-1,0 0 0,0 0 1,0-1-1,1 1 0,-1 0 1,0 0-1,1 0 0,-1-1 1,1 1-1,-1 0 1,1 0-1,-1 0 0,1 0 1,0 0-1,-1 0 0,1 0 1,0 0 4,3-4-16,1 0 0,-1 1 0,1-1 0,0 1 1,0 0-1,5-3 16,-2 2-166,0 0 0,0 1 1,1-1-1,-1 2 0,1-1 1,0 1-1,0 0 0,0 1 1,0 0-1,1 1 1,-1 0-1,0 0 0,1 1 1,-1 0-1,1 0 0,0 2 166,15 6-368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34 9216,'-30'-7'8428,"24"7"2594,90-4-10101,28-6-921,15-1-5198,-125 10 4921,0 1-1,0 0 1,0 0 0,-1 0 0,1 0 0,0 0 0,0 0 0,0 1 0,-1-1 0,1 1 0,0-1 0,-1 1 0,1 0 0,0-1 0,-1 1 0,1 0 0,-1 0 0,1 0-1,-1 0 1,2 1 277,6 13-1088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22 9984,'-18'-15'3285,"18"14"-3097,0 1 0,-1-1 0,1 1 0,0 0 1,-1-1-1,1 1 0,0 0 0,-1-1 0,1 1 0,-1 0 0,1-1 1,0 1-1,-1 0 0,1 0 0,-1-1 0,1 1 0,-1 0 0,1 0 1,-1 0-1,1 0 0,-1 0 0,0 0 0,1 0 0,-1 0-188,7 8 5277,2 0-5018,-1 0 0,1 0 1,-1 0-1,-1 1 0,0 0 1,0 1-1,-1-1 0,0 1 0,0 0 1,1 6-260,5 18 213,-2 0 1,3 20-214,-6-25 89,4 18-36,3 16-96,3-1 1,20 53 42,-28-96-87,-3-5 1,1 0 0,0 0 1,2 0 85,-6-11 5,0 0 0,0 0 0,0-1 0,0 1 1,0 0-1,1-1 0,-1 1 0,1-1 0,0 0 0,0 0 0,0 0 1,0 0-1,0-1 0,2 2-5,-3-3 24,0 1 0,-1-1-1,1 0 1,0 1 0,0-1 0,0 0 0,0 0-1,0 0 1,-1 0 0,1-1 0,0 1 0,0 0 0,0-1-1,0 1 1,-1-1 0,1 0 0,0 1 0,-1-1-1,1 0 1,0 0 0,-1 0 0,1 0 0,-1-1 0,1 1-1,-1 0 1,0-1 0,0 1 0,1-1-24,2-4 114,1 0-1,-1 0 1,0 0 0,0-1-1,-1 0 1,1-3-114,2-5 161,-1 0-1,-1-1 1,0 0-1,1-12-160,4-66 204,-5 43-133,9-117 313,-13 165-379,0 0 0,0 1 0,0-1 0,1 1 0,-1-1 0,1 1 0,0-1 0,0 1-1,0 0 1,0-1 0,0 1 0,1-1-5,-1 2-102,0 0 0,-1 0 0,1 1 0,0-1 0,0 1 0,0-1 0,0 1 0,0-1 0,0 1 0,0-1-1,0 1 1,0 0 0,0 0 0,0-1 0,0 1 0,1 0 0,-1 0 0,0 0 0,0 0 0,0 0 0,0 1 0,0-1 0,0 0 0,0 0 0,0 1-1,0-1 1,0 1 0,0-1 0,1 1 102,54 27-13978,-32-18 12101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29 8960,'1'-9'2382,"0"-8"2057,-2 14-453,0 8 1932,-6 23-5189,0 4 387,-3 27-1116,9-50-13,1 0-1,0 0 0,0 0 1,0 0-1,1 0 0,1 0 1,-1 0-1,1 0 0,1-1 14,-3-7-86,0-1-1,0 1 0,0-1 1,0 0-1,1 1 0,-1-1 1,0 0-1,0 1 1,0-1-1,1 1 0,-1-1 1,0 0-1,0 1 1,1-1-1,-1 0 0,0 0 1,0 1-1,1-1 0,-1 0 1,0 0-1,1 1 1,-1-1-1,1 0 0,-1 0 1,0 0-1,1 0 0,-1 0 1,1 0-1,-1 1 1,0-1-1,1 0 0,-1 0 1,1 0-1,-1 0 1,0 0-1,1 0 0,-1-1 1,1 1-1,-1 0 0,0 0 1,1 0-1,-1 0 1,0 0-1,1-1 0,-1 1 1,1 0-1,-1 0 0,0 0 1,1-1-1,-1 1 1,0 0-1,0-1 0,1 1 87,16-19-4090,-15 17 3987,10-16-1017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21 16384,'-20'-10'6143,"24"13"-4767,3-6-256,2 3-384,3-3-1664,8-2-544,3 2-4992,6 3-2207,-1 8 4447,0 2 2144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28 392 14976,'3'2'5564,"8"0"-4864,-6-2-37,5 2-49,0-1-1,0 0 1,0 0-1,0-1 1,0-1 0,0 0-1,2 0-613,-4 0 70,1-1 0,-1 0 0,0-1 0,1 0 0,-1 0 0,0 0 0,-1-1 0,1 0 0,-1-1 0,1 0 0,-1 0 0,-1 0 1,4-4-71,-9 8 33,1-1 0,-1 0 0,0 0 0,1 1 0,-1-1 0,0 0 0,0 0 0,0 0 0,0-1 1,0 1-1,-1 0 0,1 0 0,-1 0 0,1-1 0,-1 1 0,0 0 0,0-1 0,0 1 1,0 0-1,0 0 0,0-1 0,-1 1 0,1 0 0,-1 0 0,0 0 0,0-1 0,0-1-33,-2-1 37,0 0-1,0 0 1,0 0-1,-1 0 1,1 0-1,-1 1 1,-1-1-1,1 1 1,0 0-1,-4-2-36,-22-14-55,0 2 0,-1 1 0,-10-3 55,-8-5 122,46 24-110,1 0 0,0 0 0,0-1-1,0 1 1,0-1 0,0 0 0,0 1-1,0-2-11,1 2 1,0 1-1,1-1 1,0 0-1,-1 0 1,1 1-1,-1-1 1,1 0-1,0 0 1,-1 0-1,1 0 1,0 1-1,0-1 1,0 0-1,0 0 1,0 0-1,0 0 1,0 0-1,0-1 0,1-1 0,0 1 0,0 0-1,0 0 1,1 0 0,-1-1 0,0 1 0,1 0 0,-1 1 0,1-1 0,0 0 0,-1 0 0,1 1 0,0-1 0,2 0 0,7-7-32,0 1 0,0 1 0,1 0 0,1 0 0,-1 1 0,1 1 0,9-3 32,-12 5-1206,1 0 1,0 1 0,0 1 0,5-1 1205,-7 2-2786,1 0 0,-1 0-1,0 1 1,0 0 0,6 2 2786,8 4-2314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4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32 14720,'-20'-24'4735,"17"17"-1948,8 7-544,-2 1-2030,0 0 0,0 0 1,0 1-1,0-1 1,0 1-1,0 0 1,-1 0-1,1 0 0,-1 0 1,1 0-1,-1 0 1,0 1-1,0-1 0,1 1 1,-2 0-1,1-1 1,0 1-1,0 1-213,3 6 116,-1 0-1,1 0 1,-2 1-1,2 6-115,12 58 193,-3 0 0,-3 1-1,-4 1-192,1 4-1447,-8-78 1385,3 15-1834,-1 1-1,-1 0 1,-1 0-1,-2 8 1897,-2-12-1850,-3-7 900</inkml:trace>
  <inkml:trace contextRef="#ctx0" brushRef="#br0" timeOffset="1">37 451 14464,'-32'0'5439,"32"0"-4223,-5 3 864,5-3 384,9 4-1152,22-4-512,-3 0-288,22-7-352,-10-1-96,12-7-32,-12 5-2016,4 3-800,-8 1 1376,1 6 704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348 104 10624,'-10'-6'1311,"-13"-10"2444,0-3 805,10 7-894,-1 1 0,-11-7-3666,20 15 157,-1 0 0,1 0 0,0 1 0,-1 0 0,1 0 0,-1 0-1,0 0 1,0 1 0,1 0 0,-5 0-157,0 1 82,1 1 0,-1 0-1,1 1 1,-1 0 0,1 0 0,0 1 0,-1 0-1,2 0 1,-1 1 0,0 0 0,1 1-1,0 0 1,0 0 0,0 1 0,0 0 0,1 0-1,0 1 1,-4 6-82,10-13-1,0 1 0,1 0 0,-1 0 1,0 0-1,1-1 0,-1 1 0,1 0 0,-1 0 0,1 0 0,0 0 1,-1 0-1,1 0 0,0 0 0,0 0 0,0 0 0,0 0 0,-1 0 1,1 0-1,1 0 1,-1 0-3,0-1 0,0 1 0,1-1 0,-1 1 0,0-1 0,1 1-1,-1-1 1,1 1 0,-1-1 0,0 0 0,1 1 0,-1-1 0,1 0 0,-1 1 0,1-1 0,-1 0 0,1 0 0,-1 1 0,1-1 0,0 0 0,-1 0 0,1 0 0,-1 0 0,1 0 3,5 1 0,-1-1-1,1 0 1,-1 0 0,1 0 0,-1-1 0,1 0-1,2-1 1,17-5 61,1-2 0,16-8-61,-8 3 65,19-5-65,-51 19 0,0-1-1,1 1 1,-1-1-1,0 1 1,1 0-1,-1 0 1,1 0-1,-1 0 1,1 0-1,-1 0 1,0 1-1,1-1 1,-1 1-1,0 0 1,1 0-1,-1 0 1,0 0-1,0 0 1,0 0-1,0 0 1,0 1-1,0-1 1,0 1-1,0 0 1,-1-1-1,1 1 1,-1 0-1,1 0 1,-1 0 0,0 0-1,1 0 1,-1 0-1,0 1 1,5 11-87,1-1 0,1 0 0,0 0 0,6 6 87,-10-14-434,1 0-1,-1-1 1,1 1 0,0-1 0,1 0 434,-1-1-1165,0 0 0,-1 0 0,1-1 0,0 0 0,0 0 0,4 1 1165,-1-1-2289,-1 0 0,1-1 0,0 0 0,-1 0 0,4-1 2289,19-3-2325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5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47 13440,'-7'-17'4426,"6"17"-4373,1 0 0,0 0 1,0 0-1,0 0 0,0-1 0,0 1 0,0 0 1,0 0-1,0 0 0,0 0 0,0 0 0,0-1 0,-1 1 1,1 0-1,0 0 0,0 0 0,0 0 0,0-1 1,0 1-1,0 0 0,0 0 0,1 0 0,-1 0 0,0-1 1,0 1-1,0 0 0,0 0 0,0 0 0,0 0 1,0-1-1,0 1 0,0 0 0,0 0 0,0 0 0,1 0-53,0-2 272,1 0 0,0 0-1,0 0 1,0 0 0,0 1-1,0-1 1,0 1 0,1-1-1,-1 1 1,1 0 0,-1 0 0,0 0-1,1 0 1,0 1 0,-1-1-1,1 0 1,1 1-272,6-1 45,0 1-1,0 0 1,1 0-1,-1 1 1,-1 1 0,1 0-1,0 0 1,-1 0 0,0 2-1,1-1 1,-1 1-1,0 0 1,0 1 0,0 0-1,-1 1 1,0-1 0,0 2-1,0-1 1,1 3-45,-7-7 18,0-1 0,-1 1 1,1 0-1,-1 0 0,0 0 0,0 0 1,1 0-1,-1 0 0,0 2-18,-1-4 9,1 1 0,-1 0-1,0 0 1,0-1 0,0 1 0,0 0 0,0 0 0,0-1-1,0 1 1,0 0 0,0 0 0,0-1 0,-1 1-1,1 0 1,0-1 0,0 1 0,-1 0 0,1-1-1,0 1 1,-1 0 0,1-1 0,-1 1 0,1 0 0,-1-1-1,1 1 1,-1-1 0,1 1 0,-1-1 0,0 0-1,1 1 1,-1 0-9,-8 3 42,0 0-1,0-1 0,0 0 1,0 0-1,-3 0-41,-13 4 65,13-2-224,24-8-1209,4-1-1062,43-7-3687,-25 5 4880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5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36 13952,'-11'-10'2457,"9"6"-1593,-1 1 0,0 0 0,0 0 1,-1 0-1,1 1 0,0-1 0,-4-1-864,5 3 2032,2 2-587,0 127-221,6 0 0,13 64-1224,-16-172-311,1-1 1,0 1-1,2-1 0,0 0 0,1 0 311,-4-13-463,-1-1 0,1 0 0,-1 0 0,1 0 0,1 0 0,-1 0 0,1-1 0,0 1 0,0-1 0,0 0 0,0 0 0,1-1 0,0 1 0,-1-1 0,1 0 0,0 0 0,1-1-1,-1 1 1,4 0 463,22 2-944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5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65 16895,'-13'-26'8910,"10"22"-8072,1 1 0,0 0-1,-1 0 1,0 1 0,-2-4-838,2 4 80,0 0 1,-1 0 0,1 0 0,0 1-1,-1-1 1,1 1 0,0 0-1,-1 0 1,0 0 0,1 0 0,-1 0-1,0 1 1,1 0 0,-1 0-1,0 0-80,-6 0 2,0 1 0,0 1-1,1-1 1,-1 2 0,1-1-1,-1 1 1,1 1 0,0-1-1,0 2 1,1-1-1,-1 1 1,1 1 0,-5 3-2,1 5-51,12-13 47,0-1 0,-1 1 0,1 0 0,0 0 0,0-1 0,0 1 0,0 0 0,0 0 0,1 0 0,-1-1 0,0 1 0,0 0 0,0 0 0,1-1 0,-1 1 0,0 0 0,1-1 0,-1 2 4,1-1-6,0 0 1,0 0-1,0 0 1,0 1-1,1-1 0,-1 0 1,0 0-1,0-1 1,1 1-1,-1 0 0,0 0 1,1-1-1,-1 1 1,1 0-1,-1-1 0,1 0 1,-1 1-1,1-1 1,-1 0-1,2 0 6,4 1-1,0 0-1,0-1 1,0 0 0,4-1 1,10-3 2,0-1 0,0 0 0,18-9-2,-10 4-6,17-3 6,-45 13 4,0-1 1,0 1 0,0 0 0,0 0-1,0-1 1,0 1 0,0 0-1,0 0 1,0 0 0,0 0 0,0 0-1,0 0 1,0 0 0,0 1-1,0-1 1,0 0 0,0 1-1,0-1 1,0 0 0,-1 1 0,1-1-1,0 1 1,0-1 0,0 1-5,0 1-12,0-1 1,-1 1-1,1 0 1,-1-1-1,1 1 0,-1 0 1,1 0-1,-1-1 1,0 1-1,0 0 1,0 1 11,1 5-178,-1-6 18,1 0 0,-1 0-1,1-1 1,-1 1 0,1 0 0,-1 0 0,1 0 0,0 0 0,0 0 0,0-1 0,0 1 0,0 0 0,0-1-1,1 1 1,-1-1 0,0 1 0,1-1 0,-1 0 0,1 0 0,-1 1 0,1-1 0,0 0 0,0 0 0,1 0 160,4 1-808,0 0 0,0 0 1,1 0-1,-1-1 1,1-1-1,1 1 808,20 0-827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06:56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59 15488,'-48'-46'7189,"38"36"-5323,7 8-26,3 2-613,2 3 264,-1-3-1459,-1 1 0,1-1 0,-1 0 0,1 1 1,-1-1-1,0 0 0,1 1 0,-1-1 0,0 1 0,1-1 0,-1 1 0,0-1 1,1 0-1,-1 1 0,0-1 0,0 1 0,0 0-32,9 49 224,13 116-619,-19-144 394,14 126-31,-10-106-186,1-1 0,7 18 218,-14-56-9,0 0 1,1 0-1,-1 0 1,1 0-1,-1-1 0,1 1 1,0 0 8,-2-2 1,1 0 1,-1-1 0,1 0 0,-1 1 0,0-1 0,1 1 0,-1-1 0,1 1-1,-1-1 1,1 0 0,-1 1 0,1-1 0,-1 0 0,1 0 0,0 1 0,-1-1-1,1 0 1,-1 0 0,1 0 0,0 0 0,-1 0 0,1 0 0,-1 1 0,1-2-1,0 1 1,-1 0 0,1 0 0,-1 0 0,1 0 0,0 0 0,-1 0 0,1-1-1,-1 1 1,1 0 0,-1 0 0,1-1 0,0 1 0,-1-1-2,24-20-41,-19 15 22,1 1 0,-1 0 0,1 1 0,0-1 0,0 1 0,1 0 19,-1 1-13,1 0 0,-1 0 0,1 1 1,0 0-1,0 0 0,0 0 0,0 1 0,0 0 0,0 1 0,0 0 0,0 0 0,0 0 1,0 1-1,0 0 0,0 0 0,0 1 0,0 0 0,-1 0 0,1 0 0,0 1 0,-1 0 1,0 1-1,0-1 0,2 3 13,-7-6 19,0 1 0,-1-1-1,1 1 1,0-1 0,0 1 0,-1 0 0,1-1 0,-1 1 0,1 0 0,-1-1-1,1 1 1,-1 0 0,1 0 0,-1 0 0,0-1 0,1 1 0,-1 0 0,0 0 0,0 0-1,1 0 1,-1 0 0,0 0 0,0 0 0,0-1 0,0 1 0,0 0 0,-1 1-19,1 0 80,-1-1 0,0 1 0,0-1 0,0 1 0,0-1 0,0 1 0,0-1 0,-1 1 0,1-1 1,0 0-1,-1 0 0,1 0 0,-2 1-80,-7 4 399,0 0 1,-1-1 0,1 0-1,-4 0-399,9-3-3,-13 5-112,0-2 0,-1 0 0,-10 1 115,17-4-449,9-1 219,-8 1-1167,10-2 1328,1 0-1,0 1 1,0-1-1,0 0 1,-1 0-1,1 0 0,0 0 1,0 0-1,0 0 1,0 0-1,0 1 1,-1-1-1,1 0 1,0 0-1,0 0 1,0 0-1,0 1 1,0-1-1,0 0 0,0 0 1,0 0-1,0 1 1,-1-1-1,1 0 1,0 0-1,0 0 1,0 1-1,0-1 1,0 0-1,0 0 1,0 0-1,0 1 0,1-1 1,-1 0-1,0 0 1,0 0-1,0 1 1,0-1-1,0 0 1,0 0-1,0 0 1,0 1-1,0-1 1,1 0-1,-1 0 0,0 0 1,0 0-1,0 0 1,0 1-1,1-1 1,-1 0-1,0 0 70,11 9-704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11136,'0'0'3674,"0"0"-2026,0 0 165,0 0 198,4 8 938,-3 0-2663,0-1 1,-1 1-1,0-1 0,0 1 0,0-1 0,-1 0 0,-2 7-286,-1 22 131,3 28-169,2 1 1,7 29 37,-1-67-1003,-7-27 929,0 0-1,0 0 0,0 0 0,0 0 1,1 0-1,-1 0 0,0 0 1,0 0-1,0 0 0,0 0 0,0 0 1,0 0-1,0 0 0,0 0 1,0 0-1,0 0 0,0 0 0,0 0 1,1 0-1,-1 0 0,0 0 1,0 0-1,0 0 0,0 0 0,0 0 1,0 0-1,0 0 0,0 0 1,0 0-1,0 0 0,0 0 0,0 0 1,0-1-1,1 1 0,-1 0 1,0 0-1,0 0 0,0 0 0,0 0 1,0 0-1,0 0 0,0 0 1,0 0-1,0 0 0,0 0 0,0 0 1,0 0-1,0-1 0,0 1 1,0 0-1,0 0 0,0 0 0,0 0 1,0 0-1,0 0 0,0 0 1,0 0-1,0 0 0,0 0 0,0 0 1,0-1-1,0 1 75,1-6-742,0 6 527,2-10-532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85 11392,'-13'-12'3733,"12"12"-3632,1-1 0,0 1 0,0 0 0,-1-1 0,1 1 0,0 0 1,0-1-1,0 1 0,-1-1 0,1 1 0,0 0 0,0-1 0,0 1 0,0-1 0,0 1 1,0 0-1,0-1 0,0 1 0,0-1 0,0 1 0,0 0 0,0-1 0,0 1 0,0-1 0,0 1 1,1 0-1,-1-1 0,0 1 0,0 0 0,0-1 0,1 1 0,-1 0 0,0-1 0,0 1 1,1 0-1,-1-1 0,0 1 0,1 0 0,-1 0 0,0-1 0,1 1 0,-1 0 0,1 0-101,14-9 3999,42-8 236,-38 13-4075,1 1 0,0 0 0,9 1-160,202 0-308,-178 2-563,7-3-4159,-41 0-185,0-2-3361,-4-2 3750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8448,'-3'-5'2561,"3"2"5766,4 6-1719,-1 3-7102,-1 0 668,-1-1-1,0 1 1,-1 0 0,1 0-1,-1 0 1,0 0 0,-1 0-1,1 0 1,-1-1 0,0 1-1,-1 0-173,-2 20 335,-2 70-1,5 33-334,1-127-3,0 0-56,-1 5 49,2 0 1,-1 0-1,1 1 0,1 4 10,-2-12-76,0 1 0,0 0 0,0-1 0,0 1 0,1 0 0,-1 0 0,0-1 0,0 1-1,1 0 1,-1-1 0,0 1 0,1-1 0,-1 1 0,0 0 0,1-1 0,-1 1 0,1-1 0,-1 1 0,1-1 0,-1 1 0,1-1-1,-1 1 1,1-1 0,0 0 0,-1 1 0,1-1 0,0 0 0,-1 0 0,1 1 0,0-1 0,-1 0 0,1 0 0,0 0 0,-1 0 0,1 0-1,0 0 1,0 0 0,-1 0 0,1 0 0,0 0 0,-1 0 0,1 0 0,0-1 0,-1 1 0,1 0 0,0 0 0,-1-1 0,2 0 76,4-3-2876,1 0 0,0-1 0,-1 0 1,3-4 2875,-4 5-1020,22-20-3534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14720,'-12'0'5439,"12"8"-4223,-5-4-352</inkml:trace>
  <inkml:trace contextRef="#ctx0" brushRef="#br0" timeOffset="1">5 48 24767,'4'28'1024,"-1"5"-416,2 2-416,-1 8-96,4-7-128,-4-5 0,-1-1-256,2-9-64,-5-3-1728,4-3-768,-4-9 1472,7-2 672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1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75 13312,'-20'0'4991,"32"0"-3871,17-7 544,-10 7-96,9-3-512,17-5-64,-10 1-448,-6 1-160,15-6-224,8-6-1600,-7 8-640,-5 7 992,-12 6 512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84 15104,'-4'-1'746,"-26"-1"3263,29 2-3819,0 0 0,1-1 1,-1 1-1,0 0 0,1 0 0,-1 0 0,0 0 0,0 0 0,1 0 0,-1 0 0,0 1 0,1-1 0,-1 0 0,0 0 0,1 0 0,-1 1 0,0-1 0,1 0 0,-1 1 0,0-1 0,1 1 0,-1-1 0,1 1 0,-1-1 0,1 1 0,-1-1 0,1 1 0,-1-1 0,1 1-190,0 4 247,1-1 1,0 1 0,0-1-1,0 1 1,2 2-248,3 16 218,9 31 238,-6-23-192,-8-27-233,1 0 1,-1 0 0,1 0-1,0 0 1,0-1 0,0 1-1,1 0 1,-1-1-1,1 0 1,0 0 0,0 0-1,0 0 1,0 0-1,0 0 1,1-1 0,-1 1-1,1-1 1,0 0 0,0 0-1,-1-1 1,1 1-1,0-1 1,1 0 0,-1 0-1,0 0 1,0 0 0,0-1-1,5 0-31,69 2-619,2-4 619,-69 1-1018,0 0 0,0-1 0,0-1 0,0 0 0,0-1 0,-1 1 0,1-2 0,-1 0 0,5-3 1018,9-7-1019</inkml:trace>
  <inkml:trace contextRef="#ctx0" brushRef="#br0" timeOffset="1">9 112 12800,'-9'-7'4831,"14"-4"-3775,11 1 640,0 5 64,4-1-416,1-1-96,23-3-544,-8-2-256,8-2-288,8-1-1184,-19 8-480,-6 0 736,-11 11 448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16 100 13952,'-16'-14'5279,"19"14"-4127,18-4 608,-5 1-32,4-1-704,-4 1-128,24-8-384,-7 4-160,11-8-192,-8 4-1824,0-2-704,-4 1 1184,1 9 576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6.8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65 14464,'-5'-4'5343,"5"4"-4127,5 4 320,-5-4-32,4 4-768,-2 0-64,2 1-416,0 1-96,0 2-96,1-3-416,-4 0-128,1-1-2592,1-2-1088,-2 0 2113,4-4 1023</inkml:trace>
  <inkml:trace contextRef="#ctx0" brushRef="#br0" timeOffset="1">4 4 11392,'-3'-4'4288,"3"4"-3329,3 0-127,-3 0-224,6 0-2048,1 0-735,5 2 1087,-2 0 512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6.2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147 182 11520,'-2'1'1063,"0"1"0,0-1 1,-1 0-1,1 0 1,0 0-1,-1 0 0,1-1 1,-1 1-1,1-1 1,-1 0-1,1 1 0,-2-1-1063,0 0 380,1-1-1,-1 1 0,1-1 0,-1 1 0,0-1 0,1 0 1,0-1-1,-2 0-379,0 0 20,0 0 0,1-1 0,-1 1 1,1-1-1,0-1 0,0 1 0,0 0 1,0-1-1,1 0 0,-1 0 0,1 0 0,-1-2-20,-1-2 24,1 0 0,0 0-1,1 0 1,0-1-1,0 1 1,0-1 0,0-4-24,3 10-15,-1-1 0,1 1 1,0-1-1,0 0 0,0 1 1,1-1-1,-1 0 0,1 1 1,0-2 14,0 3-22,-1 0 1,1 0-1,0 0 1,0 0 0,0 0-1,0 0 1,1 0-1,-1 1 1,1-1 0,-1 0-1,1 1 1,-1-1-1,1 1 1,0 0-1,1-2 22,-3 3-16,1 0 0,-1-1 0,1 1-1,-1 0 1,0 0 0,1-1-1,-1 1 1,1 0 0,-1 0-1,1 0 1,-1-1 0,1 1-1,-1 0 1,1 0 0,-1 0 0,0 0-1,1 0 1,-1 0 0,1 0-1,-1 0 1,1 0 0,-1 0-1,1 1 1,-1-1 0,1 0-1,-1 0 1,1 0 0,-1 0-1,1 1 1,-1-1 0,0 0 0,1 1-1,-1-1 1,0 0 0,1 1-1,-1-1 1,0 0 0,1 1-1,-1-1 1,0 0 0,1 1-1,-1-1 1,0 1 0,0-1 0,0 1-1,1-1 17,-1 3-102,1-1 0,-1 0 0,1 1 0,-1-1 0,1 0 0,-1 1-1,0-1 1,0 0 0,-1 1 102,1 6-564,-1 0-1,0 0 1,-1-1-1,0 1 0,-1 0 1,1-1-1,-4 5 565,6-13-2813,3-2 2000,3-3 71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2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 11008,'-6'-3'1792,"1"0"0,-1 0 0,1-1-1,-4-3-1791,4 6 5243,3 7-3660,-1 8-2039,3-13 924,-5 31-259,1-4-23,1 1 0,0 19-186,2-27-241,1-4 103,0 0 0,1 8 138,5 2-2518,-5-24 1784,0 0 0,1-1 0,-1 1 0,0-1 0,1 1 0,-1-1 0,1 0 0,0 1 734,-1-3-282,-1 1 0,1-1 0,-1 0-1,1 1 1,0-1 0,-1 0-1,1 1 1,-1-1 0,1 0-1,0 0 1,-1 0 0,1 1-1,0-1 1,-1 0 0,1 0-1,0 0 1,0 0 0,-1 0 0,1 0-1,0 0 1,-1-1 0,1 1-1,0 0 1,-1 0 0,1 0-1,-1-1 1,1 1 0,0 0-1,-1-1 1,1 1 0,0-1 282,11-9-1696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14464,'-1'0'254,"0"0"0,0 0 1,0 0-1,0-1 1,0 1-1,0 0 0,0 0 1,0 0-1,0 1 1,0-1-1,0 0 1,0 0-1,1 1 0,-1-1 1,0 0-1,0 1 1,0-1-1,0 1 1,0-1-1,1 1 0,-1-1 1,0 1-1,0-1 1,1 1-1,-1 0-254,0 0 140,1 0-1,-1 0 1,1 1-1,0-1 1,-1 0 0,1 0-1,0 1 1,0-1 0,0 0-1,-1 1 1,1-1-1,1 0 1,-1 1 0,0-1-1,0 0 1,0 0-1,1 1 1,-1-1 0,1 1-140,1 3 102,0 0 0,0 0 1,1 0-1,0 0 1,0 0-1,0-1 1,0 1-1,1-1 1,0 0-1,1 1-102,9 8 44,1-1 1,7 4-45,-1-1 71,11 9-31,1-2 1,1-2 0,33 15-41,-64-33 32,0-1-1,0 0 1,0 0 0,1 0-1,-1 0 1,0 0-1,1-1 1,-1 0 0,0 1-1,1-1 1,-1 0-1,1-1 1,-1 1-1,0-1 1,1 1 0,-1-1-1,0 0 1,0 0-1,0 0 1,0-1 0,2 0-32,-2 0 20,0-1 0,0 1 0,0-1 0,0 1 0,0-1 0,-1 0 0,0 0 0,1 0 0,-1 0 1,0-1-1,0 1 0,-1-1 0,1 1 0,-1-1 0,0 1 0,0-1 0,0 0 0,0 0 1,-1 1-21,2-11 5,-1 0 0,0 1 1,-1-1-1,-1 0 0,0 1 1,-1-1-1,0 1 0,-1-1 1,0 1-1,-2 0 0,-4-10-5,3 16-255,6 8-23,4 4-234,1-1-164,1-1 0,-1 0 0,1 0 0,0 0 1,0-1-1,0 1 0,0-1 0,0-1 0,1 0 0,-1 1 0,1-2 676,32 5-1055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13952,'-23'11'11265,"-3"-3"-8101,14-5-3064,1 1 0,1 0 1,-6 3-101,-9 6 145,-20 15-145,37-23-3,0 1 0,1 0-1,-1 1 1,1 0 0,1 0 0,-1 1-1,-1 3 4,6-8 0,0 0-1,0 0 1,1 0-1,-1 0 1,1 1-1,0-1 1,0 0-1,0 1 0,0 1 1,1-4-3,0 0 0,0 1 0,0-1-1,0 0 1,0 0 0,0 1-1,0-1 1,0 0 0,1 0-1,-1 1 1,0-1 0,1 0 0,-1 0-1,1 1 1,-1-1 0,1 0-1,0 0 1,0 0 0,-1 0 0,1 0-1,0 0 1,0 0 0,0 0-1,0-1 1,0 1 0,0 0 3,3 1 0,0 0 0,0-1 1,0 1-1,0-1 0,1 0 1,-1 0-1,0 0 0,1-1 0,-1 1 1,0-1-1,1 0 0,-1 0 1,0-1-1,1 1 0,-1-1 0,8-1 34,-1-1-1,0 0 1,0-1-1,10-4-33,-14 4 18,0 1-1,0-1 1,-1 0-1,0-1 1,0 0-1,0 0 0,0 0 1,-1-1-1,0 1 1,1-3-18,-4 6-121,0 0 0,0-1 0,-1 1 1,1-1-1,-1 0 0,1 1 0,-1-1 1,0 0-1,0 0 0,0 0 0,0 0 1,-1 0-1,1 0 0,-1 0 0,0 0 1,0 0-1,0 0 0,0 0 0,-1 0 1,1 0-1,-1 0 0,1 0 0,-1 0 1,0 1-1,0-1 0,-1-1 121,-5-5-4819,7 9 4630,-1 0-1,1 0 1,0 0 0,0 0-1,0 0 1,0 0-1,0 0 1,0 0-1,0 0 1,0 0 0,-1 0-1,1 0 1,0 0-1,0 0 1,0 0 0,0 0-1,0 0 1,0 0-1,0 0 1,-1 0 0,1 0-1,0 0 1,0 0-1,0 0 1,0 0 0,0 0-1,0 0 1,0 0-1,0 0 1,-1 0 0,1 0-1,0 0 1,0 0-1,0 1 1,0-1 0,0 0-1,0 0 1,0 0-1,0 0 1,0 0 0,0 0-1,0 0 1,0 0-1,0 1 1,0-1 0,0 0-1,0 0 1,-1 0-1,1 0 1,0 0 0,0 0-1,0 0 1,0 1-1,0-1 1,1 0 0,-1 0-1,0 0 1,0 0-1,0 0 1,0 0 0,0 0-1,0 0 1,0 1 189,0 2-4784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27 265 12288,'-21'6'4042,"15"-4"371,6-2-331,3-2-1161,1-2-3473,-2 0 667,1 0 0,-1-1 1,0 1-1,0-1 0,0 1 1,-1-1-1,0 0 0,0 0 1,0 0-1,0-3-115,1-51 277,-2 46-273,-3-80-57,4 84-145,4 10 53,7 13-150,-6-5 21,7 5-239,0-1 0,1 0 0,15 11 513,-22-18-16,1-1 0,0 0-1,0-1 1,0 1 0,1-1 0,0-1-1,0 0 1,0 0 0,2 0 16,-9-3 72,0 1 0,0-1 0,0 0 0,0 1 0,0-1 0,0 0 1,0-1-1,0 1 0,0 0 0,0 0 0,0-1 0,-1 1 0,1-1 0,0 0 0,0 1 0,0-1 0,-1 0 1,1 0-1,0 0 0,0-1-72,0 0 62,0 0 1,-1 0-1,1 0 1,-1 0-1,0 0 1,0-1 0,1 1-1,-1-1 1,-1 1-1,1 0 1,0-1-1,-1 1 1,1-1-1,-1 0 1,0 1-1,0-1-62,1-10-1,-2 1 0,0-1 0,-1-9 1,-3-27-3132,7 40 2097,5 7 528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 14336,'-27'-3'5343,"23"11"-4127,-5-13 672,14 10 64,-5-5-832,0 0-224,4 0-480,8-5-192,0 5-128,4 0 0,0 0 0,1 0-192,2 0-64,5 0-2560,1-3-1056,6 3 1920,6 0 928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4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29 11392,'-37'-10'4288,"34"2"-3329,-1 1 1153,4 7 256,0-3-800,0 3-160</inkml:trace>
  <inkml:trace contextRef="#ctx0" brushRef="#br0" timeOffset="1">5 7 24799,'5'28'339,"-1"1"0,-1 25-339,-3-53 5,2 47 113,-2-44-82,1 0-1,-1 0 1,1-1 0,0 1-1,0 0 1,1-1 0,-1 1-1,1-1 1,-1 0 0,3 4-36,-2-6 45,-1 1 1,1-1 0,0 0 0,-1 1-1,1-1 1,0 0 0,0 0 0,0 0 0,0 0-1,0 0 1,0 0 0,0-1 0,0 1 0,0-1-1,0 1 1,1-1 0,-1 0-46,8 1 111,0-1 0,0 0 0,3-1-111,-2 0 67,41-6 190,-34 4-1729,0 1-1,14 0 1473,-30 2-735,0 0 0,0 0 0,-1 0 0,1 1 0,0-1 0,0 1-1,0-1 1,0 1 0,0 0 0,0 0 0,-1 0 0,1 0 0,0 0 0,1 1 735,9 6-2503,7-1 866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12288,'-30'0'4042,"29"0"-3871,1-1-1,-1 1 0,0 0 1,1 0-1,-1 0 1,0 0-1,0 0 1,1 0-1,-1 0 0,0 0 1,1 1-1,-1-1 1,0 0-1,1 0 1,-1 1-1,0-1 0,1 0 1,-1 1-1,0-1-170,-1 1 741,0 5 4599,2 6-5050,0-11 90,1 12-162,1 1 0,0 0 0,1-1 0,1 1 0,3 7-218,6 28 116,-6-21-544,-2-9-2591,7 9-10281,-8-17 8314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26 318 7552,'-3'4'2798,"3"-2"5879,2-6-2301,-1-2-7668,-1-58 2346,-3 0-1,-10-63-1053,12 123 19,1 3-12,0 0 0,0 0 0,0 0 0,0 0 0,0 1 0,0-1 0,-1 0 0,1 0 0,0 0 0,0 0 0,-1 0 0,1 0 1,-1 0-1,1 0 0,-1 0 0,1 0 0,-1 1 0,0-1 0,1 0 0,-2 0-7,2 4-5,0 1-7,1 0 1,0 0-1,0 0 1,0 0-1,0 0 1,0-1-1,1 1 1,0 0 0,0-1-1,0 1 1,0-1-1,1 1 1,0 0 11,2 2-18,1 1 0,-1-1 0,2 0 0,-1-1 0,0 1 1,1-1 17,6 3-1,-1 0 0,1-1 1,0-1-1,0 0 0,1-1 1,0 0-1,0-1 0,1 0 1,-13-3 4,0-1 0,0 1 0,0-1-1,1 0 1,-1 0 0,0 0 0,0 0 0,0 0-1,0 0 1,1 0 0,-1-1 0,0 1 0,0-1 0,0 0-1,0 1 1,0-1 0,0 0 0,0 0 0,0 0-1,0-1 1,1 0-4,-1 0 1,0 0 0,-1 0 0,1 0 0,-1 0 0,1 0 0,-1-1-1,0 1 1,0-1 0,0 1 0,0 0 0,0-1 0,-1 1 0,1-1 0,-1 0 0,0 1-1,0-1 1,1 1 0,-2-2-1,0-17-543,-1 0 0,-4-17 543,0 4-2887,6 34 2773,0-1 1,-1 1-1,1-1 0,0 1 1,0-1-1,0 1 0,0-1 0,0 1 1,0-1-1,0 1 0,0-1 1,0 1-1,1-1 0,-1 1 1,0-1-1,0 1 0,0-1 1,1 1-1,-1-1 0,0 1 0,0-1 1,1 1 113,12-6-1622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5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36 10624,'-2'-3'803,"-7"-16"1863,9 18-2288,0 0 0,-1 0 0,1 0 0,-1 0-1,1 0 1,-1 0 0,1 1 0,-1-1-1,0 0 1,1 0 0,-1 1 0,0-1 0,0 1-1,1-1 1,-1 0 0,0 1-378,-2 2 3853,-6 11-2287,7-8-1462,0 0 0,1 0 0,-1 0 1,1 1-1,0-1 0,1 0 0,0 1 1,-1-1-1,2 0 0,-1 1 0,1 3-104,1 4 30,0-1-1,1 0 0,0 0 1,3 6-30,-3-14 50,-1 1 1,0 0 0,1 0 0,0-1 0,0 1 0,0-1 0,1 0 0,0 0 0,-1 0 0,1-1 0,1 1 0,-1-1 0,0 0 0,1 0 0,-1-1 0,1 1 0,0-1 0,0 0 0,0 0 0,0-1 0,0 1 0,3-1-51,15 3-218,-1-1 0,1-2 1,0 0-1,18-2 218,-7 1-1717,7 0-2790,-20 0 3627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5 108 14720,'-5'-3'5439,"5"3"-4223,32-15 416,-24 15-32,16-11-512,0 4-64,29-8-448,-12 2-192,6-2-224,-7 4-960,-3 1-352,-10 3-5760,-6 7-2591,0 0 4831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6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29 12032,'-3'7'6023,"3"-5"-5537,0 0-1,1 0 1,-1 0 0,0 0 0,0 0-1,1 0 1,0 0 0,-1 0-486,2 1 153,-1 0 1,1 0-1,-1 0 0,1-1 1,0 1-1,0 0 1,0-1-1,0 0 1,2 2-154,24 19 175,-13-12-57,-11-7-63,-2-2 56,0-1-1,0 1 0,0 0 1,0-1-1,1 1 1,-1-1-1,0 1 0,1-1 1,-1 0-1,1 0 1,2 0-111,-5-1 38,0 0 0,0 0 0,1 0 0,-1-1 0,0 1 0,0 0 0,1 0 0,-1 0 0,0-1 0,0 1 0,0 0 0,1 0 0,-1-1 0,0 1 0,0 0 0,0-1 0,0 1 0,0 0 0,1 0 0,-1-1 0,0 1 0,0 0 0,0-1 0,0 1 0,0 0 0,0-1 0,0 1 0,0 0 0,0-1 0,0 1-38,0-13 321,-1 10-246,1-13 137,0 7-147,0 0 0,0 1-1,1-1 1,0 0-1,0 0-64,0 7-15,-1 0 0,1 0 0,0 0 0,0 0 0,-1 0 0,1 0-1,1 0 1,-1 0 0,0 0 0,0 1 0,1-1 0,-1 0 0,0 1-1,1-1 1,0 1 0,-1 0 0,1 0 0,0-1 0,0 1-1,0 0 1,-1 0 0,2 0 15,2-1-584,0 1 0,0 0 0,1 0 0,-1 0 0,1 1 0,-1-1 0,1 1 0,0 0 584,9 2-4365,0 0 0,7 2 4365,5 1-1509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6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9 240 15104,'-9'3'5695,"18"-3"-4415,3 0 64,-12 0-320,28-3-704,-9-1-96,21-6-6080</inkml:trace>
  <inkml:trace contextRef="#ctx0" brushRef="#br0" timeOffset="1">467 315 15616,'0'-10'8027,"7"-21"-4948,-2 8-2719,2-18-347,2 0 1,2 1-1,2 0 0,3-4-13,-14 39-13,0 1 0,0 0 0,1 0 0,-1 0 0,1 0 0,0 0 0,0 0 0,1 1 0,-1-1 13,-2 3 1,0 1-1,0-1 1,0 1 0,0-1 0,0 1-1,0-1 1,0 1 0,0 0 0,0 0 0,0-1-1,0 1 1,1 0 0,-1 0 0,0 0-1,0 0 1,0 0 0,0 0 0,0 1-1,0-1 1,0 0 0,0 0 0,0 1 0,0-1-1,0 1 1,0-1 0,0 1 0,0-1-1,0 1 1,0 0 0,0-1 0,-1 1-1,1 0 1,0 0 0,0 0-1,5 5-6,0 0-1,-1 0 1,0 1 0,1 1 6,-3-5-6,72 112 27,-39-58-1232,-28-41-2456,-8-15 3334,0-1-1,0 1 0,0-1 1,0 1-1,0-1 0,0 1 1,0-1-1,0 1 0,-1-1 1,1 1-1,0-1 0,0 1 1,0-1-1,0 1 0,-1-1 0,1 1 1,0-1-1,0 1 0,-1-1 1,1 0-1,0 1 0,-1-1 1,1 0-1,0 1 0,-1-1 1,1 0-1,-1 1 0,1-1 1,-1 0 333,-2 1-1536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47 15744,'-15'-3'5887,"15"3"-4575,8 0 256,-8 0-224,16-5-736,0 2-96,16-4-320,-7 2-64,15-1-64,-9-1-1728,6-1-800,-5 5 1248,-4 3 576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44 9344,'-7'0'3520,"7"0"-2752,0 7 1632,0-7 511,0 0-799,0 0-256,0 0-800,12 3-352,7-3-416,6-3-64,4 0 96,-6-1-192,18-7 0,-9 4-832,-1-3-416,-2 2 576,-9 1 256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10752,'-1'0'336,"1"1"0,-1 0 0,0 0 0,1-1 0,-1 1 0,1 0 0,-1 0 0,1 0 0,0 0 0,-1 0 0,1-1 0,0 1 0,0 0 0,-1 0 0,1 0 0,0 0 0,0 0 0,0 0 1,0 0-1,0 0 0,0 0 0,0 0 0,1 1-336,6 29 2223,-4-15-1392,30 148 545,-31-143-1790,1 3-1937,3-10-2803,-4-15 98,1-4 3637,-3-6 198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9216,'6'-4'572,"-3"2"-308,0-1 1,0 1-1,1-1 0,0 1 0,-1 0 1,1 1-1,0-1 0,0 0 0,0 1 1,0 0-1,0 0 0,0 0 0,0 1 1,4-1-265,8 2 782,0 0 1,0 1 0,0 1 0,-1 0 0,1 1-1,-1 1 1,0 0 0,0 1 0,6 3-783,-18-7 56,1 1 1,-1-1-1,1 0 1,-1 1-1,0 0 1,0 0-1,0 0 1,0 0-1,1 2-56,-3-3 21,0 0 1,0 0-1,0 0 0,0 0 0,0 0 1,-1 0-1,1 0 0,-1 0 0,1 0 0,-1 0 1,0 0-1,0 0 0,0 0 0,0 0 1,0 0-1,0 1 0,0-1 0,-1 0 1,0 2-22,-1 0 46,0 0 1,0 0-1,0 0 1,0 0 0,-1-1-1,0 1 1,1 0 0,-1-1-1,-1 0 1,1 0-1,0 0 1,-1 0 0,-2 1-47,-10 7 223,-1-1 0,-11 5-223,4-3 126,22-10-110,-5 1 61,0 1 1,0 0-1,1 1 0,-1 0 1,1 0-1,-2 3-77,7-7 21,0-1 0,1 1 0,-1-1-1,1 1 1,-1 0 0,1 0-1,-1-1 1,1 1 0,-1 0 0,1 0-1,0 0 1,0-1 0,-1 1 0,1 0-1,0 0 1,0 0 0,0 0 0,0 0-1,0 0 1,0-1 0,0 1-1,0 0 1,0 0 0,0 0 0,1 0-1,-1 0 1,0-1 0,0 1 0,1 0-1,-1 0 1,1 0 0,-1-1 0,1 1-1,-1 0 1,1 0 0,-1-1 0,1 1-1,0-1 1,-1 1 0,1-1-1,0 1 1,0-1 0,-1 1 0,1-1-1,0 1 1,0-1 0,0 0-21,5 4 215,1-1 1,0-1-1,0 1 1,0-1-1,2 0-215,-9-2 23,161 35 3584,-45-11-3886,-106-23-2705,-1 0 0,1 0 0,0-1 0,5 0 2984,15 0-5829,-10 3 3728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53 112 6016,'-5'-14'1564,"-2"-4"-288,1 0-1,1-3-1275,1 1 4338,3 0 4270,0 40-6962,-1-1 1,-4 17-1647,1-7-45,-1 19 45,5-37-280,-3 91 197,8-35-7138,-3-57 5301,3-6 907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 14464,'-14'-2'4655,"14"2"-4614,0 0-1,0-1 0,0 1 1,-1 0-1,1 0 0,0 0 1,0 0-1,0 0 0,0 0 1,0 0-1,0 0 0,0 0 1,-1 0-1,1 0 0,0 0 1,0 0-1,0 0 0,0 0 1,0 0-1,0 0 0,0 1 1,-1-1-1,1 0 0,0 0 1,0 0-1,0 0 0,0 0 1,0 0-1,0 0 0,0 0 1,0 0-1,0 0 0,-1 0 1,1 0-1,0 1 0,0-1 1,0 0-1,0 0 0,0 0 1,0 0-1,0 0 0,0 0 1,0 0-1,0 1 0,0-1 1,0 0-1,0 0 0,0 0-40,-2 5 199,1 0 0,0 0 0,0-1 1,0 1-1,1 0 0,0 0 0,0 0 0,0 0 0,0 0 0,1 0 0,0 0 0,0 0 0,0 0 0,1 0 0,-1-1 0,1 1 0,0-1 0,0 1 0,1-1 0,0 1 0,-1-1 0,1 0 0,2 1-199,0 2 1,1-1 0,0 0 0,0 0 1,1 0-1,-1-1 0,1 1 0,0-2 0,1 1 0,-1-1 0,1 0 0,0-1 0,0 1 0,7 0-1,-7-2 33,0 0 1,-1-1-1,1 0 0,0-1 0,0 0 1,0 0-1,0 0 0,-1-1 0,1 0 1,0-1-1,0 0 0,-1 0 0,1 0 0,-1-1 1,2-1-34,-1-1 8,0 0-1,0 0 1,0-1 0,-1 0 0,0 0-1,0 0 1,0-1 0,-1 0 0,0-1 0,-1 1-1,0-1 1,4-7-8,14-29 28,-21 38-32,1 1-1,-2-1 0,1 1 0,0-1 0,-1 0 1,0 0-1,0-5 5,-2 7-56,0 7 14,0 14 28,1 4 35,0 0-1,2 0 1,0-1 0,2 1-1,0-1 1,1 0 0,1 0-1,2 3-20,-6-19-92,0 0 0,0-1 1,0 1-1,0 0 0,1 0 0,-1-1 0,2 2 92,-2-3-450,1 0 0,-1 0 0,1 0 0,-1 0 0,1 0 1,0-1-1,0 1 0,-1-1 0,1 0 0,0 0 0,0 0 0,0 0 0,1 0 0,-1-1 0,3 1 450,16 0-1008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1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62 16511,'-3'-10'2003,"2"8"-1384,0-1 0,0 1 0,0-1 0,0 1 0,0 0 0,0-1 0,0 1 0,-1 0 0,0-1-619,-9-13 1605,11 15-1513,-1 0 1,0 0-1,1 0 1,-1 1 0,0-1-1,1 0 1,-1 0-1,0 1 1,0-1-1,0 1 1,1-1-1,-1 1 1,0-1-1,0 1 1,0-1-1,0 1 1,0 0-1,0 0 1,0-1-1,0 1 1,0 0 0,0 0-1,0 0 1,0 0-1,0 0 1,-1 0-93,-2 1 37,0 0 0,1 0 1,-1 0-1,0 0 0,-2 2-37,5-3 48,-5 3-48,1-1 0,0 1 0,0 0 0,1 1 1,-1-1-1,1 1 0,-1 0 0,1 0 0,0 0 0,0 0 1,1 1-1,0 0 0,-1 0 0,2 0 0,-1 0 0,-1 4 0,2-5-2,1-1 1,-1 1-1,1 0 0,0 0 0,0 0 0,1 1 0,-1-1 0,1 0 0,0 0 0,0 0 0,0 0 0,1 0 0,-1 0 0,1 0 0,0 0 0,0 0 0,1 0 0,-1 0 0,1 0 0,0 0 0,0-1 0,0 1 0,1 0 2,0 0 20,0-1-1,0 0 1,0 0-1,0 0 1,1 0-1,0 0 1,-1-1-1,1 0 1,0 0-1,0 0 1,0 0-1,0 0 1,1-1-1,1 1-19,-4-1 15,1-1-1,-1 0 1,1 1-1,-1-1 1,1 0-1,-1 0 1,1 0-1,0 0 1,-1-1-1,1 1 0,-1-1 1,1 0-1,-1 1 1,0-1-1,1 0 1,-1 0-1,0-1 1,0 1-1,1 0 1,-1-1-1,0 1 0,0-1 1,-1 0-1,1 0 1,1-1-15,0-1-61,-1 1 0,0 0 0,0-1 0,-1 0 0,1 1 0,-1-1-1,0 0 1,0 0 0,0 0 0,-1 1 0,1-1 0,-1 0 0,0 0 0,0 0 0,0 0 0,0 0 0,-1-1 61,0 1-451,1 1 1,-1-1-1,0 1 0,0 0 1,0-1-1,0 1 1,-1 0-1,1 0 0,-1 0 1,0 0-1,0 0 0,0 0 1,0 1-1,-1-1 1,1 1-1,-1-1 0,0 1 1,1 0-1,-4-2 451,-10-2-1211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20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12800,'0'0'228,"-1"0"0,1 0 1,0 0-1,-1 0 1,1 0-1,-1 0 0,1 0 1,0 0-1,-1 0 1,1 0-1,-1 0 0,1 0 1,0 0-1,-1 1 0,1-1 1,0 0-1,-1 0 1,1 0-1,0 1 0,-1-1 1,1 0-1,0 0 1,0 1-1,-1-1 0,1 0 1,0 1-1,0-1 1,0 0-1,-1 1 0,1-1 1,0 1-1,0-1 1,0 0-1,0 1 0,0-1 1,0 0-1,0 1 1,0-1-1,0 1 0,0-1-228,4 19 1907,-2-12-1766,4 23 300,0 1 0,0 25-441,2 8-2138,-5-46-2028,1-1-1,3 10 4167,-3-17-2096,-1-9 1030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2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13184,'6'-18'4287,"-6"18"-4209,0-1-1,0 1 1,0 0-1,1-1 1,-1 1-1,0 0 1,0-1-1,0 1 0,1 0 1,-1-1-1,0 1 1,0 0-1,1 0 1,-1-1-1,0 1 1,1 0-1,-1 0 1,0 0-1,1-1 0,-1 1 1,0 0-1,1 0 1,-1 0-78,24-12 1344,-23 11-1231,0 1 1,0-1-1,0 1 1,0 0-1,1-1 0,-1 1 1,0 0-1,0 0 1,1 0-1,-1 0 1,1 0-114,48 0 1386,-27 2-1000,0 0-1,-1 2 0,1 0 1,20 7-386,-30-6 153,0 0 1,0 0 0,-1 1 0,5 4-154,-14-9 48,-1 1 0,1 0 1,0 0-1,0 0 0,-1 1 0,1-1 0,-1 1 0,0 0 1,0-1-1,0 1 0,0 0 0,0 0 0,-1 0 0,1 0 1,-1 0-1,0 1 0,0-1 0,0 2-48,0-2 36,-1 1 0,0-1 0,0 0 0,-1 0-1,1 0 1,-1 1 0,0-1 0,1 0 0,-1 0 0,-1 0-1,1 0 1,0 0 0,-1 0 0,1 0 0,-1-1-1,0 1 1,0-1 0,0 1 0,0-1 0,-1 1-36,-9 8 60,0 0 1,-1-1-1,-10 6-60,2-1 9,-9 6-225,16-12-482,1 0 0,-7 7 698,16-13-784,1 0 0,0 1 1,-1 0-1,1 0 0,0 0 0,0 1 784,3-4-70,-1-1-1,1 0 1,0 1 0,0-1-1,-1 0 1,1 1-1,0-1 1,0 1-1,0-1 1,0 0-1,0 1 1,0-1 0,0 1-1,0-1 1,0 0-1,0 1 1,0-1-1,0 1 1,0-1 0,0 0-1,0 1 1,0-1-1,0 1 1,0-1 70,13 8-1014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6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227 69 11136,'-2'-6'1331,"2"4"-1023,-1 1 0,1 0 0,-1-1-1,1 1 1,-1 0 0,0 0 0,1 0 0,-1-1 0,0 1-1,0 0 1,0 0 0,0 0 0,0 0-308,-2-2 60,0-1 793,0 1-1,0 0 1,0 0-1,-1 0 1,1 0-1,-1 0 1,0 1-1,0-1 1,-1 1-853,-1-1 277,1 1 0,-1 0-1,0 0 1,1 1 0,-1 0 0,0 0 0,0 0 0,0 0-1,0 1 1,0 0 0,-4 1-277,4 1 66,-1-1-1,1 1 1,0 1-1,0-1 1,0 1 0,0 0-1,0 1 1,1-1-1,-1 1 1,1 0-1,-3 3-65,6-4 24,-1-1-1,1 1 0,-1 0 1,1 0-1,0 0 0,0 0 1,0 0-1,0 0 0,1 0 0,-1 1 1,1-1-1,0 1 0,0-1 1,0 1-1,0-1 0,1 1 1,0-1-1,-1 1 0,1 0 0,1-1 1,-1 3-24,1-3-94,0 0 0,0 0 1,0 0-1,0 0 0,0-1 0,1 1 1,-1-1-1,1 1 0,0-1 0,0 1 0,0-1 1,0 0-1,0 0 0,0 0 0,1 0 1,-1 0-1,1 0 0,-1-1 0,1 1 1,0-1-1,0 0 0,0 1 94,2 0-306,1 0 0,-1 0-1,1-1 1,0 0 0,0 1 0,-1-2-1,1 1 1,0-1 0,0 0 0,5 0 306,12-4-1430,1-2 678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20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10 13056,'-20'-2'1996,"-19"-5"4023,39 7-5868,-1-1-1,1 1 1,0 0-1,-1 1 0,1-1 1,-1 0-1,1 0 1,0 0-1,-1 0 1,1 0-1,0 0 0,-1 0 1,1 1-1,0-1 1,-1 0-1,1 0 1,0 0-1,-1 1 0,1-1 1,0 0-1,0 0 1,-1 1-1,1-1 1,0 0-1,0 1 0,-1-1 1,1 0-1,0 1 1,0-1-151,-4 10 319,3-8-115,-1 3-176,0 1 1,0 0-1,0 0 1,1 0 0,-1 0-1,2 0 1,-1 0-1,1 0 1,0 0 0,0 1-1,0-1 1,1 0-1,0 0 1,0 0 0,1 0-1,-1 0 1,1 0-1,1-1 1,-1 1 0,1-1-1,0 1 1,0-1-1,1 0 1,-1 0 0,1 0-1,0-1 1,1 1-1,-1-1 1,1 0 0,0 0-1,0-1 1,0 1 0,0-1-29,4 2-24,3 3-136,1-1 1,0-1-1,1 0 0,-1-1 1,1 0-1,0-1 160,-8-3-704,0-1-1,0 0 1,0 0 0,0-1-1,-1 0 1,1 0-1,0 0 1,-1-1 0,1 0-1,-1 0 1,1 0 0,-1 0-1,2-2 705,13-7-890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2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54 13056,'0'-10'4927,"0"10"-3839,21-11 608,-18 11 0,14-3-480,-6-1 0,15-3-608,-7 4-288,9 0-192,-4-2-960,0 2-384,-3-1 608,2 8 288</inkml:trace>
  <inkml:trace contextRef="#ctx0" brushRef="#br0" timeOffset="1">17 204 15360,'-16'5'5695,"16"-5"-4415,16 0 0,-16 0-288,19 0-512,-2 0 0,18-8-288,-6 5-128,15-9-32,-8 6-2656,8-5-1152,13 0 1888,-10 1 928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2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24 13440,'-11'-22'8415,"10"20"-6212,1 2-539,0 0-395,0 0-528,-1 16-154,-3 2-602,3-12 12,-1 0 0,1 1 0,0 0 1,0-1-1,1 1 0,0 6 3,1-4 12,0 0 0,1 0-1,0 0 1,0 0 0,1 0 0,4 7-12,-5-12 5,0 1-1,1-1 1,0 0 0,0 0 0,0 0 0,0 0 0,1-1-1,0 1 1,0-1 0,0 0 0,0 0 0,0 0-1,2 0-4,2 1 14,1 0-1,0 0 1,0-1-1,0 0 0,1-1 1,-1 0-1,0-1 0,1 1 1,0-2-1,9 0-13,38-4-1504,-1-6-3792,-39 6 4437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2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61 418 8064,'-2'0'683,"-29"1"2131,29-1-2324,-1 0 0,1 0 0,0 1 0,0-1-1,0 1 1,0-1 0,0 1 0,0 0 0,1 0 0,-1 0 0,0 0-1,-1 0-489,2 0 1782,16-1 1044,92-8-271,94 2-1467,-83 5-987,1-6 1,41-10-102,129-19 448,-135 30-420,-78 6-19,15-6-9,74-11 91,-46 5-35,1 5 0,11 5-56,-22-2-88,43-10 88,7 0 2,88-2 36,-118 6-76,-80 7 36,215-9-124,211 17-130,-248 5 116,-132-3 170,0-4 0,27-6-30,285-14-53,6-1-341,-303 11 393,48 2-232,16-1 34,182-16 13,-171 6 208,90-7-18,-264 23-1,522-40-38,-350 28 72,0 0-138,-19 0 48,-64 9 165,43-3-229,12-9 170,-24 2-634,50 4 581,978 9-432,-1115-1 494,13-4-62,-11 1 279,13 1-279,-5 2-26,-20 0 71,0 1 0,15 3-45,-3 4-93,-27-3 30,0-1 0,18 0 63,-40-2-2,14 1 63,22-2 78,-64 4-3377,22 2 2790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3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50 12544,'-3'0'4735,"3"0"-3679,0 0 1120,3 4 224,-3-4-896,9 0-192,-9-4-608,4 1-192,-4-2-288,3 2-160,-3-4 32,9 4-224,-9-5-32,0 5-2272,3-4-992,6-1 1728,3 5 832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2:3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41 15872,'-8'0'5887,"16"3"-4575,-8-11 256,0 8-224,8-3-608,1-1-96,-2 1-288,-2-4-160,-2 4-96,1-2-160,-4-1-32,5 2-2272,-1 4-1024,-1 4 1696,2 2 832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19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9856,'1'-15'5634,"0"15"-5530,-1 0-1,0 0 1,0 0-1,0 0 1,0-1 0,0 1-1,0 0 1,0 0-1,0 0 1,0 0 0,0 0-1,1 0 1,-1 0-1,0 0 1,0 0 0,0 0-1,0 0 1,0 0-1,0 0 1,0 0 0,0 0-1,0 0 1,1 0-1,-1 0 1,0 0 0,0 0-1,0 1 1,0-1-1,0 0 1,0 0 0,0 0-1,0 0 1,0 0-1,0 0 1,0 0 0,0 0-1,1 0 1,-1 0-1,0 0 1,0 0-1,0 0 1,0 1 0,0-1-1,0 0 1,0 0-1,0 0 1,0 0 0,0 0-1,0 0 1,0 0-1,0 0 1,0 0 0,0 1-1,0-1 1,0 0-1,0 0 1,0 0 0,0 0-1,0 0 1,0 0-1,0 0 1,0 0-104,4 14 4135,-1 2-5362,0 16 1680,0 13-453,-1-12 224,3 16-224,0-17-188,1 1 0,2-1 1,2 0-1,0 0 0,14 24 188,-22-52-128,-1-3-195,0 1 0,0 0 0,-1 0 0,1 0 0,0 0 1,-1 0-1,1 0 0,-1 0 0,1 2 323,-1-4-82,0 0 0,0 1 1,0-1-1,0 0 1,-1 0-1,1 0 0,0 1 1,0-1-1,0 0 0,0 0 1,0 0-1,0 1 1,0-1-1,0 0 0,0 0 1,-1 0-1,1 0 0,0 0 1,0 1-1,0-1 0,0 0 1,-1 0-1,1 0 1,0 0-1,0 0 0,0 0 1,-1 0-1,1 0 0,0 1 1,0-1-1,0 0 1,-1 0-1,1 0 0,0 0 1,0 0-1,0 0 0,-1 0 1,1 0-1,0 0 1,0 0-1,0 0 0,-1-1 1,1 1-1,0 0 0,0 0 1,0 0-1,0 0 1,-1 0 81,1 0-237,-4-3-590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31 145 11904,'-24'-13'3898,"23"13"-3820,1 0 1,0 0-1,-1-1 0,1 1 0,0 0 1,-1 0-1,1-1 0,0 1 1,-1 0-1,1 0 0,0-1 0,-1 1 1,1 0-1,0-1 0,0 1 0,-1 0 1,1-1-1,0 1 0,0 0 0,0-1 1,0 1-1,0 0 0,-1-1 0,1 1 1,0-1-1,0 1 0,0 0 0,0-1 1,0 1-1,0-1 0,0 1 0,0 0 1,0-1-1,1 1 0,-1-1 1,0 1-1,0 0 0,0-1 0,0 1 1,0-1-1,1 1 0,-1 0 0,0-1 1,0 1-1,1 0-78,14-14 2156,-13 12-1866,15-10 374,1 1 0,0 0 1,0 1-1,1 1 0,19-6-664,-14 7 98,-1 1-1,1 2 1,0 0 0,1 1 0,-1 2-1,1 0 1,22 2-98,-36 1 26,0 0-1,1 1 0,-1 0 0,0 0 1,0 2-1,0-1 0,-1 1 1,1 1-1,0 0-25,-4-1 24,0 0 1,-1 0-1,0 1 0,0 0 1,0 0-1,0 0 0,-1 1 1,0 0-1,0 0 0,0 0 1,-1 1-1,0-1 0,2 6-24,-2-2 9,0 0 0,-1 0-1,0 0 1,0 0 0,-1 0 0,-1 0-1,0 0 1,0 1 0,-1-1-1,0 1 1,-1 3-9,0-7 7,0 0 0,0 0 0,-1 0 0,0 0 0,0-1 0,0 1-1,-1-1 1,0 1 0,-1-1 0,1 0 0,-1 0 0,0 0 0,0-1 0,-1 1 0,0-1 0,0 0 0,-1 0-7,-13 9 97,-1-2 0,0-1 0,0 0 0,-4 0-97,-31 16 268,38-18-189,6-3-618,12-6 431,0 0 0,0 1 0,0-1 0,0 0 0,0 1-1,0-1 1,0 0 0,0 0 0,0 0 0,0 0 0,0 0 0,0 0-1,0 0 1,1-1 108,12 2-1052,-1 0-1,1 0 1,5 3 1052,16 3-651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0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64 188 12288,'-12'-20'4575,"12"28"-3583,0-4 864,0 4 128,0 2-544,-4 8-96,-4 3-640,-1 4-192,2-4-320,3 4-128,-1-7 32,2 4-128,3-12-64,0-10-1632,8-3-704,3-8 1248,6-10 576</inkml:trace>
  <inkml:trace contextRef="#ctx0" brushRef="#br0" timeOffset="1">52 0 12032,'-32'0'4479,"20"5"-3487,4-2 768,8 1 192</inkml:trace>
  <inkml:trace contextRef="#ctx0" brushRef="#br0" timeOffset="2">12 18 21599,'16'8'-352,"4"2"64,1-3 96,-2 1 160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46 14080,'-28'-6'5279,"19"2"-4127,-3 1 480,12 3-128,-3 0-800,3 0-160</inkml:trace>
  <inkml:trace contextRef="#ctx0" brushRef="#br0" timeOffset="1">8 54 25055,'10'14'9,"1"0"-1,1-1 1,0-1-1,1 1 0,0-2 1,0 0-1,2 0 1,-1-2-1,1 0 1,1 0-1,-1-1 1,6 1-9,-17-8 49,-1 0 1,0 0-1,1 0 1,-1-1-1,0 1 1,1-1-1,-1 0 1,1 0-1,-1 0 1,1 0-1,-1-1 1,0 1-1,1-1 1,-1 0 0,0 0-1,1 0 1,-1 0-1,0-1 1,0 0-50,1 0 113,1-2 0,-1 1 0,0-1 1,0 1-1,0-1 0,0 0 0,-1 0 0,0-1 1,0 1-1,0-1 0,2-4-113,-2 3 12,-1 0 0,0-1 0,0 1 0,-1-1 0,0 1-1,0-1 1,0 1 0,-1-1 0,0 0 0,0 0 0,-1-2-12,1-3-2375,0 0 1,1-12 2374,0 23-188,-1 1-1,0-1 1,0 1 0,0-1 0,1 1 0,-1-1 0,0 1 0,1-1 0,-1 1 0,1-1 0,-1 1 0,0-1 0,1 1 0,-1-1-1,1 1 1,-1 0 0,1-1 0,-1 1 0,1 0 0,-1-1 0,1 1 0,0 0 0,-1 0 0,1 0 0,-1-1 0,1 1 0,0 0-1,-1 0 1,1 0 0,-1 0 0,1 0 188,1 0-207,12-1-992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7.2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191 165 12544,'-29'-3'5855,"18"1"-3486,0 0 0,0 0-1,-2-2-2368,3 1 565,1 0 0,-1-1 0,1-1-1,0 1-564,4 1 24,0 0-1,0-1 0,0 1 0,0-1 0,1 0 0,-1 0 0,1 0 0,0-1 0,0 1 1,1-1-1,-1 0 0,1 0 0,0-1 0,0 1 0,0-4-23,2 7-17,0-1 0,1 1 0,-1 0 0,1-1-1,0 1 1,0 0 0,0-1 0,0 1 0,0-1 0,0 1-1,1-1 1,-1 1 0,1 0 0,-1-1 0,2 0 17,-2 2-50,1 0 0,-1-1 1,1 1-1,0 0 0,0 0 0,-1 0 1,1 0-1,0 0 0,0 0 1,0 0-1,0 0 0,1 0 0,-1 0 1,0 0-1,0 1 0,0-1 0,1 0 1,-1 1-1,0-1 0,1 1 1,-1-1-1,0 1 0,1 0 0,-1 0 1,1-1-1,-1 1 0,1 0 50,0 0-130,0 1 0,0-1 0,0 0 0,0 0 0,0 1 0,1 0 0,-1-1-1,0 1 1,0 0 130,0 0-655,1 1 0,-1-1 0,0 1 0,0-1 0,0 1-1,0 0 1,0 0 0,0 0 0,0 0 0,0 2 655,2 2-1971,0 0 1,0 1-1,-1 0 0,-1-1 1,1 1-1,0 4 1971,1 4-1333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33 268 14336,'-16'-20'5343,"16"20"-4127,-4-5 608,4 5 0,0 0-960,0 0-224,4 8-416,-1-1-96,6 6-64,-2-1-128,2 2 32,-6-4-1888,6 2-832,-1 1 1376,1-5 672</inkml:trace>
  <inkml:trace contextRef="#ctx0" brushRef="#br0" timeOffset="1">45 60 15488,'-40'-46'5791,"40"46"-4511,-4-13 288,4 13-160,0 0-832,0 0-224,12 0-320,-5 0-96,9 3 32,1 0-2752,-1 9-1216,0-6 2016,-8 9 960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60 252 11520,'0'0'107,"0"0"1,0 0-1,0 0 0,0-1 1,0 1-1,0 0 1,0 0-1,0 0 1,0 0-1,0-1 0,0 1 1,0 0-1,0 0 1,0 0-1,0 0 1,0 0-1,0-1 0,-1 1 1,1 0-1,0 0 1,0 0-1,0 0 1,0 0-1,0 0 1,0-1-1,0 1 0,0 0 1,-1 0-1,1 0 1,0 0-1,0 0 1,0 0-1,0 0 0,0 0 1,-1 0-1,1 0 1,0 0-1,0 0 1,0 0-1,0 0 0,0-1 1,-1 1-1,1 0 1,0 1-1,0-1 1,0 0-1,0 0 0,-1 0 1,1 0-1,0 0 1,0 0-1,0 0-107,-6 1 1651,5-1 381,1 0-411,0 0-309,0 0-523,15 7 86,1-6-788,0 0 0,1-1 1,-1-1-1,15-2-87,-6 1-72,-25 2 71,18-3-62,-17 3 56,-1 0 0,1 0 0,-1-1 1,1 1-1,-1 0 0,1 0 0,-1 0 0,1 0 0,-1-1 0,0 1 1,1 0-1,-1-1 0,1 1 0,-1 0 0,0-1 0,1 1 1,-1 0-1,1-1 0,-1 1 0,0-1 0,0 1 0,1-1 0,-1 1 1,0-1-1,0 1 0,0-1 0,1 1 0,-1-1 7,-1 0-9,1 0 0,0 1 0,-1-1-1,1 0 1,-1 0 0,1 1 0,-1-1 0,1 0-1,-1 1 1,1-1 0,-1 0 0,0 1 0,1-1-1,-1 1 1,0-1 0,0 1 0,0-1 0,1 1-1,-1 0 1,0-1 0,0 1 0,0 0 0,0 0 9,-2-2-29,-67-28 120,46 20 272,0 0-1,0-2 1,-4-4-363,26 15 13,1 0 1,-1 1-1,1-1 1,0 0-1,-1 0 1,1 0-1,0 0 1,0 0-1,0 0 1,0-1-1,0 1 1,0 0-1,0 0 1,0-1-1,0 1 1,0-1-1,1 1 1,-1-1-1,1 1 0,-1-1 1,1 1-1,0-1 1,-1 0-1,1 1 1,0-1-1,0 1 1,0-1-1,0 0 1,0 1-1,1-1 1,-1 1-1,0-1 1,1 0-1,-1 1 1,1-1-1,0 0-13,1-3 6,0 0 0,0 0 0,1 0 0,0 1 0,0-1 0,0 1 0,1-1 0,-1 1 0,1 0 0,0 0 0,3-2-6,-1 1-93,1 0 1,-1 1-1,1 0 1,0 0 0,1 0-1,-1 1 1,3-1 92,-5 3-684,1-1-1,-1 1 1,1 0-1,-1 1 1,1 0 0,-1-1-1,1 2 1,-1-1 0,1 1-1,-1-1 1,5 3 684,-3-2-413,14 3-745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61 219 14208,'-24'21'5343,"24"-21"-4127,-20 40 480,20-33-96,-3 7-896,-2-4-224,5 5-320,0-5-64,0 1-32,0-4-608,5 1-288,-2-5-3072,5-9-1439,0-2 2751,4-17 1312</inkml:trace>
  <inkml:trace contextRef="#ctx0" brushRef="#br0" timeOffset="1">25 8 13952,'-20'-8'5183,"20"8"-4031,-5 0 224,5 0-160,0 5-800,0-5-224,9 6-4288,7 1-1951,-1 1 3039,-1-5 1472,5 1 1184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 13568,'-12'-10'5087,"7"7"-3967,10 6 544,2 0 32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24479,'25'21'743,"0"1"0,9 12-743,-16-15 78,2 0 0,0-1 0,2-1 0,2 1-78,-23-17 20,0-1 0,0 1 0,0 0 1,1-1-1,-1 1 0,0-1 0,1 1 1,-1-1-1,0 0 0,1 1 0,-1-1 1,0 0-1,1 0 0,-1 0 0,0 0 1,1 0-1,-1 0 0,1-1 0,-1 1 1,0 0-1,1-1 0,-1 1 0,0-1 1,0 1-1,1-1 0,-1 0 0,0 1 1,0-1-1,0 0 0,0 0 0,0 0 1,0 0-1,0 0 0,0 0 0,0 0 1,0 0-1,-1 0-20,5-6 65,0-1 0,-1 1 1,0-1-1,0 0 0,1-5-65,-3 8-3,25-62-632,-26 65 314,0-1 0,0 1 0,0-1-1,0 1 1,1 0 0,-1 0 0,0 0 0,1 0 0,0 0 0,-1 0 0,1 0-1,0 0 1,0 1 0,0-1 0,0 1 0,0-1 0,0 1 0,1 0 0,0-1 321,15 1-806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171 265 14208,'-51'-12'6709,"37"10"-5520,-26-5 3833,36 6-4745,1 0-1,-1 0 0,0 0 1,1-1-1,-1 0 0,1 1 0,0-1 1,-1 0-1,0-2-276,1 1 41,0 1 0,1-1-1,-1 0 1,1-1 0,0 1 0,0 0-1,0-1 1,0 1 0,1-1 0,0 0-1,-1 1 1,1-1 0,0 0 0,1 0-1,-1 0-40,0-2-8,1-1 0,0 0 0,0 0 0,1 0 1,-1 0-1,2 0 0,-1 1 0,2-7 8,0 5-80,0 1 1,0-1 0,0 1 0,1-1-1,0 1 1,1 0 0,2-3 79,-4 6-78,1 0-1,-1 1 1,1-1-1,0 0 1,0 1 0,0 0-1,0 0 1,1 0 0,-1 1-1,1-1 1,1 1 78,-4 1-51,-1 0 1,1 1-1,0-1 1,0 1-1,-1-1 1,1 1-1,0 0 0,0-1 1,0 1-1,0 0 1,-1 0-1,1 1 1,0-1-1,0 0 1,1 1 50,-2-1-19,-1 1 1,1-1 0,-1 0 0,0 0 0,1 1 0,-1-1 0,0 0-1,1 1 1,-1-1 0,0 0 0,1 1 0,-1-1 0,0 1 0,0-1-1,1 0 1,-1 1 0,0-1 0,0 1 0,0-1 0,0 1 0,0-1-1,0 1 1,1-1 18,-1 2-36,-1-1 0,1 1 0,0 0 0,0-1 0,-1 1 0,1-1 0,0 1 0,-1-1 0,0 1 0,0 1 36,-9 12-825,8-13 459,0 0 0,0 1 0,1-1-1,-1 0 1,1 0 0,0 1 0,0-1-1,0 1 1,0-1 0,0 1 0,0 1 366,3 3-598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12416,'-5'-11'5584,"5"10"-5422,0 1 0,1 0 0,-1 0 0,0 0 1,0 0-1,0 0 0,0 0 0,1-1 0,-1 1 0,0 0 0,0 0 0,0 0 0,1 0 0,-1 0 0,0 0 0,0 0 1,1 0-1,-1 0 0,0 0 0,0 0 0,0 0 0,1 0 0,-1 0 0,0 0 0,0 0 0,1 0 0,-1 0 0,0 0 1,0 0-1,0 1 0,1-1 0,-1 0 0,0 0 0,0 0 0,0 0 0,0 0 0,1 1 0,-1-1-162,1 0 608,0 3-261,3 21-195,0 1-1,-2-1 1,0 12-152,-2-13 41,2 0 0,0 0 0,2 0 0,3 10-41,-7-31 10,1 0 0,-1 0 0,1 0 0,0 0 0,0 0 0,0 0 1,0 0-1,0 0 0,0-1 0,0 1 0,1 0-10,-1-2 7,-1 1 0,1-1 0,0 1-1,0-1 1,0 0 0,0 0 0,-1 1-1,1-1 1,0 0 0,0 0 0,0 0 0,0 0-1,0 0 1,0 0 0,-1 0 0,1 0-1,0 0 1,0 0 0,0-1 0,0 1 0,0 0-1,-1-1 1,1 1 0,0 0 0,0-1 0,0 0-7,9-5 42,-1 0-1,0-1 1,0-1 0,0 1 0,-1-1 0,0-1 0,2-3-42,7-6 32,7-9 70,-16 18 10,1-1 0,1 1-1,5-5-111,-14 14 8,0-1-1,-1 0 1,1 1 0,0-1-1,0 1 1,0 0-1,0-1 1,0 1 0,0 0-1,0-1 1,0 1-1,0 0 1,0 0 0,0 0-1,0 0 1,0 0-1,0 0 1,0 0 0,0 0-1,0 0 1,0 0-1,0 1 1,0-1-1,0 0 1,0 1 0,0-1-1,0 1 1,0-1-1,-1 1 1,1-1 0,1 1-8,2 3 2,0 0 1,0 1-1,0-1 1,0 1-1,1 3-2,13 14-333,-13-18-177,0 0-1,0-1 1,1 1-1,-1-1 1,1 0 0,0-1-1,0 1 1,0-1 0,0 0-1,0-1 1,0 0 0,1 0-1,4 1 511,27-1-768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50 13696,'-7'-9'1715,"4"6"-916,1 0-1,-1 0 1,0 0-1,0 0 1,0 1-1,-1-1-798,-16-12 2027,19 14-1881,1 1 0,-1-1 0,0 1 1,0-1-1,1 1 0,-1-1 1,0 1-1,0 0 0,0-1 0,0 1 1,1 0-1,-1 0 0,0 0 0,0-1 1,0 1-1,0 0 0,0 0 1,0 0-1,0 1 0,1-1 0,-1 0 1,-1 0-147,-2 1 563,-5 0-382,0 0 0,0 0 0,1 1 0,-1 0 0,0 0 0,1 1 0,0 0 0,0 1 0,0 0 0,0 0 0,0 1 0,1-1 0,-1 2 0,1-1 0,1 1 0,-6 6-181,10-10-9,-1 1 0,1 0 0,0 0 0,0 0-1,0 0 1,0 0 0,1 0 0,-1 1 0,0 2 9,1-4-1,1 0-1,-1 0 1,1 0 0,0 0-1,0 0 1,0 0-1,0 0 1,0 0 0,0 0-1,0 0 1,1 0-1,-1 0 1,1 0 0,-1 0-1,1 0 1,0 0 0,0 0-1,1 1 2,1 2 1,1 0-1,0-1 1,0 1-1,1-1 1,-1 0-1,1 0 1,0 0-1,0-1 1,0 0-1,1 0 1,-1 0 0,1-1-1,0 1 1,-1-1-1,1-1 1,0 1-1,0-1 1,0 0-1,0 0 1,4-1-1,-2 0 19,1-1 1,-1 0 0,0-1-1,1 0 1,-1 0-1,0 0 1,0-1 0,0-1-1,-1 1 1,7-5-20,-11 6-49,1 0 0,0 0 1,-1-1-1,0 1 0,0-1 1,1 0-1,-2 0 0,1 0 1,0 0-1,-1 0 0,1-1 1,-1 1-1,0-1 0,0 0 1,0 0-1,-1 1 0,1-1 1,-1 0-1,0 0 0,0 0 1,0-1-1,-1-2 49,0 5-269,0 0 0,0 0 0,0 0 0,0 0 0,-1 0 0,1 0 0,-1 1-1,0-1 1,1 0 0,-1 0 0,-1 0 269,2 1-185,0 1 1,0 0-1,-1-1 0,1 1 1,0-1-1,-1 1 0,1 0 0,0 0 1,-1-1-1,1 1 0,0 0 1,-1-1-1,1 1 0,-1 0 0,1 0 1,0 0-1,-1 0 0,1-1 0,-1 1 1,1 0-1,-1 0 0,1 0 1,-1 0-1,1 0 0,-1 0 0,1 0 1,-1 0-1,1 0 0,0 0 1,-1 1-1,1-1 0,-1 0 0,1 0 1,-1 0-1,1 0 0,0 1 1,-1-1-1,1 0 0,-1 1 0,1-1 1,0 0-1,-1 0 0,1 1 1,0-1 183,0 0-31,-1 0-76,1 1 0,0-1-1,-1 0 1,1 1 0,0-1-1,-1 0 1,1 1 0,0-1-1,-1 0 1,1 1 0,0-1-1,0 0 1,0 1-1,-1-1 1,1 1 0,0-1-1,0 1 1,0-1 0,0 0-1,0 1 1,0-1 0,0 1 108,5 19-1248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64 102 13952,'-31'-30'4511,"22"18"-2564,5 6-1508,-15-32 4935,50 82-4942,1-2-549,-10-12 48,-11-16 288,0 1-1,-1 0 0,0 3-218,-4-38 939,-3 11-871,1-1 0,0 1 0,0-1 0,1 1 0,1 1 0,-1-1-1,2 1 1,-1 0 0,1 0 0,0 1 0,6-5-68,-4 4-528,0 1 0,1 0 0,0 0 0,1 1 0,-1 0 0,1 1 0,0 0 0,0 1 0,12-3 528,7 2-1392,2 10 645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4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85 11776,'-34'-25'3898,"33"25"-3790,0 0 0,0-1 0,1 1 0,-1-1 0,0 1 0,1-1 0,-1 1 0,1-1 0,-1 0 0,1 1 0,-1-1 0,1 0 0,-1 1 0,1-1 0,0 0 0,-1 0-108,-1-5 239,0 0 943,0 2 0,0-1 0,0 0-1,-1 0 1,1 1 0,-1-1 0,-3-3-1182,5 8 29,1 0 0,0 0 0,0-1 0,0 1 0,-1 0 0,1 0 0,0 0 0,0 0 0,0 0 0,-1 0 0,1 0 0,0-1 0,0 1 0,-1 0 0,1 0 0,0 0 0,-1 0 0,1 0 0,0 0 0,0 0 0,-1 0 0,1 0 0,0 0 0,0 1 0,-1-1 0,1 0 0,0 0 0,0 0 0,-1 0 0,1 0 0,0 0 0,0 0 0,0 1 0,-1-1 0,1 0 0,0 0 0,0 0-29,-8 14 308,4-4-231,2 0 0,-1 0 0,1 0 0,1 1 0,0-1 0,0 1 0,2 4-77,-1-6 25,0-1 0,1 0 0,0 0 0,1 0 0,0 0 0,0 0 0,0-1 0,1 1 0,1-1 0,0 2-25,-3-6 14,1-1 0,-1 1-1,1-1 1,0 0-1,-1 0 1,1 0-1,0 0 1,0 0 0,1 0-1,-1-1 1,0 1-1,1-1 1,-1 1-1,0-1 1,1 0-1,0 0 1,-1 0 0,1 0-1,0-1 1,-1 1-1,1-1 1,0 1-1,0-1 1,-1 0-1,1 0 1,0 0 0,0-1-1,-1 1 1,1-1-1,0 1 1,-1-1-1,3-1-13,2 0 31,1-2-1,-1 1 1,0-1-1,-1 0 0,1 0 1,-1-1-1,0 0 0,0 0 1,0 0-1,-1-1 0,1-1-30,14-18 66,-12 14-86,0 1 0,0 0 0,5-2 20,-13 12-2,0 0-1,0 0 1,-1 0 0,1 0 0,0 0-1,0 0 1,0 1 0,0-1 0,0 0 0,0 0-1,0 0 1,0 0 0,0 0 0,0 1 0,0-1-1,0 0 1,0 0 0,0 0 0,0 0-1,1 0 1,-1 1 0,0-1 0,0 0 0,0 0-1,0 0 1,0 0 0,0 0 0,0 0 0,0 1-1,0-1 1,0 0 0,1 0 0,-1 0-1,0 0 1,0 0 0,0 0 0,0 0 0,0 0-1,0 0 1,1 0 0,-1 0 0,0 0-1,0 0 1,0 0 0,0 1 0,0-1 0,1 0-1,-1 0 1,0 0 0,0 0 0,0-1 0,0 1-1,0 0 1,1 0 0,-1 0 0,0 0-1,0 0 1,0 0 0,0 0 0,0 0 0,0 0-1,1 0 1,-1 0 0,0 0 0,0 0-1,0-1 1,0 1 0,0 0 0,0 0 0,0 0 2,-1 20-118,0-4 28,1-13 90,0 0 1,0 1-1,0-1 1,1 0-1,0 0 0,-1 0 1,1 0-1,0 0 0,0 0 1,1 0-1,-1 0 1,0 0-1,1 0 0,0-1 1,0 1-1,0 0 0,0-1 1,0 0-1,0 1 1,1-1-1,-1 0 0,1 0 1,0-1-1,-1 1 0,1 0 1,0-1-1,0 0 0,0 1 1,0-1-1,0 0 1,0-1-1,0 1 0,0-1 1,1 1-1,3 0 23,0-1 1,0 1-1,1-1 1,-1-1-1,0 1 1,0-1-1,0 0 1,0-1-1,0 0 1,0 0-1,0 0 0,0-1 1,-1 0-1,5-3-23,20-18 199,-24 17-110,0 2 0,0-1 0,1 1 0,6-4-89,-14 9-11,1 0 0,-1 0 1,1 0-1,0 0 0,-1 0 0,1 0 0,0 0 1,-1 0-1,1 0 0,-1 0 0,1 0 0,0 0 1,-1 0-1,1 0 0,-1 1 0,1-1 0,0 0 1,-1 1-1,1-1 0,-1 0 0,1 1 0,-1-1 1,1 0-1,-1 1 0,1-1 0,-1 1 0,0-1 1,1 1 10,15 19-2103,0 0-2564,-13-18 3781,-1-1 0,1 1 0,0-1 0,0 0 0,-1 0 0,1 0 0,0 0 0,0 0 0,0-1 886,2 1-602,0 0 0,0-1 0,1 0 1,-1 0-1,0-1 602,9-1 673,1 0 0,-1-1-1,3-2-672,-5 2 934,8-3 1670,-1 0 1,0 0 0,0-2-1,0 0 1,10-8-2605,-15 5 997,-14 11-984,0 0 1,0 0-1,0 0 1,0 0-1,0 0 0,0 0 1,0-1-1,0 1 1,0 0-1,0 0 0,-1 0 1,1 0-1,0 0 1,0 0-1,0-1 1,0 1-1,0 0 0,0 0 1,0 0-1,0 0 1,0 0-1,0 0 0,0 0 1,-1 0-1,1 0 1,0 0-1,0-1 0,0 1 1,0 0-1,0 0 1,0 0-1,0 0 1,-1 0-1,1 0 0,0 0 1,0 0-1,0 0 1,0 0-1,0 0 0,0 0 1,-1 0-1,1 0 1,0 0-1,0 0 0,0 0 1,0 0-1,0 0 1,0 0-1,-1 0 0,1 1 1,0-1-14,-27 5 463,20-3-455,1 0 0,-1 0 0,1 1 0,0 0 0,0 0 0,1 1 0,-1-1 0,0 1 0,1 1 0,0-1 0,0 1 0,-1 1-8,5-5-5,0 0 0,1 0 0,-1-1 0,0 1 0,1 0 0,-1 0 0,0 0 0,1 0 0,-1 0 0,1 0 0,0 0 0,-1 0 0,1 0 0,0 0 0,0 0 0,-1 0 0,1 0 0,0 0 0,0 0 0,0 0 0,0 0 0,0 0 0,0 0 0,1 0 0,-1 0 0,0 0 0,1 0 0,-1 0 0,0 0 0,1 0 0,-1 0 0,1 0 0,-1 0 0,1 0 0,0 0 5,1 1-7,0 0 0,1 0 0,-1 0 1,1 0-1,0-1 0,-1 1 0,1-1 0,0 0 0,0 1 0,0-1 0,1 0 7,15 4-32,1-1 0,0-1 0,0 0 0,4-1 32,80-1-630,-69-1-414,-29 1-2528,-9 3-1657,-1 1 2851,-6 7 843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7.6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10368,'0'0'285,"0"0"0,0 0 0,0 0 0,1-1 0,-1 1 0,0 0-1,0 0 1,0 0 0,0-1 0,0 1 0,1 0 0,-1 0 0,0 0 0,0 0 0,0-1 0,1 1 0,-1 0 0,0 0 0,0 0 0,0 0 0,1 0 0,-1 0 0,0 0 0,0 0 0,0 0 0,1 0 0,-1 0 0,0 0 0,0 0 0,1 0 0,-1 0 0,0 0 0,0 0 0,1 0-285,5 7 4040,4 17-3513,-8-18 43,20 57-1127,-3 1-1,5 35 558,-20-82-203,0-4-847,-9-25 330,2-3 588,0-1 1,1 1-1,0 0 0,1-3 132,0-4-38,-2-15 56,1 0-18,2 27 13,1-1 1,-1 0-1,2 1 1,0-1-1,2-5-13,-4 15 1,0 0-1,0 0 1,0 0 0,1 0-1,-1 1 1,0-1 0,1 0-1,-1 0 1,1 1 0,-1-1-1,1 0 1,-1 1 0,1-1-1,-1 0 1,1 1 0,0-1-1,-1 1 1,1-1 0,0 0-1,-1 1-1,1 0 0,-1 0 0,1 0 1,-1 0-1,1 0 0,-1 0 1,1 0-1,-1 0 0,1 0 0,-1 1 1,1-1-1,-1 0 0,0 0 1,1 0-1,-1 0 0,1 1 1,-1-1-1,1 0 0,-1 0 0,0 1 1,1-1-1,-1 0 0,1 1 1,2 2 23,0 1 1,0 0-1,0-1 0,-1 1 0,2 4-23,-2-7 32,0 3-106,-1-2 262,0 0 0,1 0 1,-1 0-1,0 1 1,0-1-1,-1 0 0,1 0 1,0 0-1,-1 1-188,0-2 70,0-1 0,0 1 0,0 0 0,0 0 0,0-1 0,-1 1 0,1 0 0,0-1 0,-1 1 0,1 0 0,0-1 0,-1 1 0,1 0 0,-1-1 0,1 1 0,0-1-1,-1 1 1,0-1 0,1 1 0,-1-1 0,1 1 0,-1-1 0,0 0 0,1 1 0,-1-1 0,0 0 0,1 0 0,-1 1 0,0-1 0,1 0 0,-1 0 0,0 0 0,1 0 0,-1 0-70,-22 2 604,20-3-958,0 1-1,-1 0 1,1 1-1,-1-1 1,1 1-1,0-1 1,-3 2 354,6-2-1143,-2 0-1818,7-1-3628,8-3 5197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33 9856,'-2'-5'1033,"1"2"-271,0 1 0,0 0 0,0-1 1,0 1-1,-1 0 0,1 0 1,0 0-1,-1-1 0,0 2 1,0-1-1,-1-1-762,2 3 2267,1 0-363,0 0-774,10 9-207,-6-2-850,0 0-1,-1 0 1,0 0-1,0 0 1,0 0 0,-1 1-1,0-1 1,-1 4-73,10 66 282,-8-55-244,3 50-33,-5-49-1727,0 0-1,2 0 1,1 0-1,1-1 0,0 1 1,4 5 1722,5-2-1125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5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52 290 13952,'-23'-14'5183,"23"14"-4031,-12 11 512,12-8 32,-5 8-768,1-1-192,1 10-384,-2-7-160,5 5-96,0 0-96,5-4 32,-5 0-960,7-7-416,1-2-2912,4-20-1279,1 4 2847,2-17 1376</inkml:trace>
  <inkml:trace contextRef="#ctx0" brushRef="#br0" timeOffset="1">57 8 13696,'-28'-7'5183,"16"11"-4031,0 2 32,12-6-224,0 12-736,0-6-192,15 9-2848,1 0-1311,21 2 2079,-8-3 1024,2 1 832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35 16639,'-9'-12'5430,"9"11"-5398,-1 1 1,1 0 0,0 0 0,0 0 0,0 0-1,0 0 1,0 0 0,0 0 0,0 0 0,0 0-1,0 0 1,0 0 0,0 0 0,0 0 0,-1-1-1,1 1 1,0 0 0,0 0 0,0 0 0,0 0-1,0 0 1,0 0 0,0 0 0,0 0 0,0-1-1,0 1 1,0 0 0,0 0 0,0 0 0,0 0-1,0 0 1,0 0 0,0 0 0,0 0 0,0 0-1,1-1 1,-1 1 0,0 0 0,0 0-1,0 0 1,0 0 0,0 0 0,0 0 0,0 0-1,0 0 1,0 0 0,0 0 0,0 0 0,0 0-1,0-1 1,1 1 0,-1 0 0,0 0 0,0 0-1,0 0 1,0 0 0,0 0 0,0 0 0,0 0-1,0 0 1,0 0 0,1 0 0,-1 0 0,0 0-1,0 0 1,0 0 0,0 0-33,8-3 344,0 0 0,1 0 1,-1 1-1,0 0 0,1 0 0,0 1 1,-1 0-1,1 0 0,0 1 0,0 1 0,4 0-344,-3 0 15,0 0-1,0 1 1,0 1-1,0 0 0,-1 0 1,1 0-1,-1 2 1,0-1-1,0 1 0,0 0-14,-7-4 13,0 1-1,0-1 1,-1 0-1,1 1 1,0-1-1,-1 1 1,1-1-1,-1 1 1,0 0-1,0 0 1,1-1-1,-1 1 1,0 0-1,0 0 1,-1 0-1,1 0 1,0 0-1,-1 0 1,1 1-1,-1-1 1,0 0-1,0 0 1,0 2-13,0 0 5,-1 0 1,0 0-1,0 0 0,0 0 1,0 0-1,-1 0 1,1-1-1,-1 1 0,0 0 1,0-1-1,-3 3-5,-34 41-17,26-32-99,0 0 0,-9 15 116,19-25-40,0 0 1,1 0 0,-1 0-1,1 0 1,0 1-1,1-1 1,-1 1 0,1-1-1,0 1 1,0-1-1,1 7 40,0-10-27,0 0 0,0 1 0,0-1-1,0 0 1,1 0 0,-1 1-1,1-1 1,0 0 0,0 0 0,0 0-1,0 1 1,0-1 0,0 0-1,0-1 1,1 1 0,-1 0-1,1 0 1,0 0 0,1 0 27,0 1 3,1-1-1,0 1 1,-1-1 0,1 0-1,0 0 1,0-1 0,1 0-1,-1 1 1,0-1 0,3 0-3,6 1-398,-1-1 1,1-1-1,0 0 1,0 0-1,0-1 0,-1-1 1,5-1 397,-10 2-1049,-1-1-1,1 0 1,0-1 0,5-2 1049,-1-3-806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15616,'0'0'5887,"0"0"-4575,24-7 256,-20 7-224,20 0-672,0 0-128,16-3-480,-8-2-128,9 2 32,-9 3-2816,-1 3-1248,-5-3 1952,-3 12 1088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6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226 346 15360,'-14'-19'7529,"7"11"-5965,6 7-1436,1 1 1,-1-1-1,1 1 1,-1 0 0,0-1-1,1 1 1,-1 0-1,1 0 1,-1-1-1,0 1 1,0 0 0,1 0-1,-1 0 1,0 0-1,1 0 1,-1 0 0,0 0-1,1 0 1,-1 0-1,0 0 1,1 0 0,-1 1-1,0-1-128,-1 0 386,-14 1-198,-1 1 0,1 1 0,0 0 0,1 1 0,-1 0 0,1 2-1,-1-1 1,2 2 0,-3 1-188,14-6 0,2-2-4,-1 1 0,0-1 1,1 1-1,-1 0 1,1 0-1,-1 0 0,1 0 1,0 0-1,-1 0 0,1 0 1,0 0-1,0 0 1,0 1-1,-1-1 0,1 1 1,1-1-1,-1 1 0,0-1 1,0 2 3,0-2-10,1 0 0,0 0 1,0-1-1,0 1 0,1 0 1,-1 0-1,0 0 0,0-1 0,0 1 1,1 0-1,-1 0 0,0 0 1,1-1-1,-1 1 0,0 0 0,1-1 1,-1 1-1,1 0 0,-1-1 1,1 1-1,0-1 0,-1 1 1,1 0-1,-1-1 0,1 0 0,0 1 1,0-1-1,-1 1 0,1-1 1,0 0 9,3 2-61,0 0 0,0 0 0,1 0 0,-1-1 1,0 1-1,3-1 61,20 2-211,0-2 0,0-1 1,0-1-1,0-1 211,-11 1-18,0-1 1,0-1-1,0 0 0,0-1 0,-1-1 1,0 0-1,5-4 18,-13 6-20,0-1-1,0 0 1,-1 0 0,1 0 0,-1-1-1,0 0 1,0 0 0,-1-1 0,1 0 0,-1 0-1,-1 0 1,1 0 0,-1-1 0,0 0-1,0 0 1,-1-1 20,4-9 19,-2-2-1,0 1 1,-1-1 0,-1 1-1,0-12-18,1-28 670,-3-13-670,-1 67 34,0-1 1,0 0 0,1 1-1,0-1 1,-1 1 0,3-5-35,0 4 52,0 7-33,2 21-6,-3-15-1,22 130-23,-19-103-374,15 79 310,-14-91-2767,1 1 0,2 3 2842,-8-26-869,0 1 0,-1 0 0,1 0 0,0-1 0,0 1 0,0-1 1,0 1-1,0 0 0,0-1 0,1 0 0,-1 1 0,1-1 0,-1 0 0,0 0 0,1 0 0,0 1 869,7 3-4864</inkml:trace>
  <inkml:trace contextRef="#ctx0" brushRef="#br0" timeOffset="1">347 120 15872,'-17'15'5983,"17"-15"-4671,17 31-64,-13-23-352,20 6-576,-5-3-32,30-1-1088,-9 2-480,12-9 640,-12 0 288,12-9 288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41 188 16256,'-20'3'5263,"19"-3"-5001,1 0-1,-1 0 1,0 0 0,0 1-1,1-1 1,-1 0-1,0 1 1,1-1 0,-1 1-1,0-1 1,1 0-1,-1 1 1,1 0-1,-1-1 1,1 1 0,-1-1-1,1 1 1,-1 0-262,0 1 259,0 0 1,0 0-1,0 0 0,0 0 1,0 0-1,1 0 1,-1 0-1,1 1-259,-1 3 58,1 0 1,-1 0-1,2 0 0,-1-1 0,1 1 1,0 0-1,0 0 0,0 0 0,1-1 1,0 1-1,0-1 0,0 1 0,1-1-58,2 4-268,-1-1 0,1 1 0,1-1 0,0-1 0,0 1-1,0-1 1,6 5 268,4-1-2849,-14-10 2182,0 0 0,-1 0 0,1 0 1,0 0-1,0 0 0,0-1 0,0 1 0,0-1 0,0 1 1,0-1-1,0 0 0,0 0 0,0 0 0,0 0 0,0 0 1,0 0-1,0-1 0,0 1 0,0-1 0,0 1 0,1-1 667,13-12-1882</inkml:trace>
  <inkml:trace contextRef="#ctx0" brushRef="#br0" timeOffset="1">106 19 16000,'-32'-18'5983,"32"18"-4671,-5 0 64,5 0-256,5 4-832,-1-1-224,11 8-1760,1 1-800,13 1 1280,-6-1 576,10 1 576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23 17791,'-11'-15'5739,"5"11"-3392,4 4-2204,0-1 76,-1 0 0,1 1-1,-1-1 1,1 1 0,0-1-1,-1 1 1,1 0 0,-1 0-1,1 0 1,-1 1 0,1-1-1,0 0 1,-1 1 0,1 0-1,-1 0 1,1-1 0,0 1-1,0 0 1,0 1-219,-4 1 25,1 1 1,1 0-1,-1 0 0,1 1 1,-1-1-1,1 1 0,1 0 1,-1 0-1,1 1 0,0-1 0,0 1 1,0-1-1,1 1 0,0 0 1,0 0-1,0 0 0,1 0-25,0-1-55,0-1 0,1 1 0,0 0 0,0-1 0,0 1 0,0-1 0,1 1-1,0-1 1,0 1 0,0-1 0,0 1 0,1-1 0,-1 0 0,1 1 0,0-1 0,1 0-1,-1 0 1,1-1 0,0 1 0,0 0 0,0-1 0,0 0 0,3 3 55,1-1-11,0 0 0,0-1 1,0 0-1,0 0 0,1 0 0,-1-1 1,1 0-1,0-1 0,0 0 1,0 0-1,0-1 0,7 1 11,-11-1-15,0-1 0,1 0 0,-1 0 0,0 0 1,1-1-1,-1 1 0,0-1 0,0 0 0,0 0 0,1-1 0,-1 1 0,0-1 0,-1 0 0,1 0 0,0 0 1,-1-1-1,1 1 0,-1-1 0,1 0 0,-1 0 0,0 0 0,0 0 0,-1 0 0,1-1 0,0-1 15,9-19-1625,1-13-6771,-12 32 7148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17 119 15872,'-14'-5'5125,"14"5"-5084,0 0 0,0 0 0,0 0 0,0 0 0,0 0 0,0 0 0,0 0 0,0 0 0,-1 0 0,1 0 0,0 0 0,0 0 0,0 0 0,0 0 1,0 0-1,0 0 0,0 0 0,0 0 0,0 0 0,0 0 0,-1 0 0,1-1 0,0 1 0,0 0 0,0 0 0,0 0 0,0 0 0,0 0 0,0 0 0,0 0 0,0 0 0,0 0 1,0-1-1,0 1 0,0 0 0,0 0 0,0 0 0,0 0 0,0 0 0,0 0 0,0 0 0,0-1 0,0 1 0,0 0 0,0 0 0,0 0 0,0 0 0,0 0 0,0 0 0,0 0 1,0 0-1,0 0 0,1-1-41,1-32 5681,-2 28-5649,0 1 0,0 0 1,0-1-1,1 1 0,-1 0 0,1-1 1,0 1-1,0 0 0,0 0 0,1 0 1,-1 0-1,1 0 0,0 0 1,1 0-1,-1 0-32,0 3 6,0 0 0,0 0 0,-1 0 0,1 0 1,0 0-1,0 0 0,0 1 0,0-1 0,0 1 0,0-1 0,0 1 1,0 0-1,0 0 0,0 0 0,0 0 0,0 0 0,0 0 1,0 1-1,0-1 0,0 1 0,0-1 0,0 1 0,1 0-6,9 3 17,0 1 1,0 0-1,1 1-17,-11-5-7,145 79-606,-147-80 590,3 2-665,0-1-1,-1 0 0,1 1 1,0-1-1,-1 1 1,0 0-1,1 0 0,-1 0 1,0 0-1,0 0 0,0 0 1,0 1-1,0-1 0,-1 1 689,0 7-1360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26 9472,'0'-18'3520,"-4"13"-2752,-4 2 1472,8 3 543,-4 0-383,-1 3-128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24863,'-4'25'736,"4"11"-320,0 13-192,0 1-64,0 7-96,0-7-64,0 1-64,-3-13 32,3-2-320,0-6-96,0-10-1696,0-2-640,0-7 1344,0-4 736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7.9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15 14208,'-11'-8'4655,"11"8"-4568,0 0 0,0 0 0,0 0 0,0 0 0,-1 0 0,1-1 0,0 1 0,0 0-1,0 0 1,0 0 0,0 0 0,0 0 0,-1 0 0,1 0 0,0 0 0,0-1 0,0 1-1,0 0 1,0 0 0,0 0 0,0 0 0,0 0 0,0-1 0,0 1 0,0 0 0,0 0-1,0 0 1,0 0 0,0 0 0,0-1 0,0 1 0,0 0 0,0 0 0,0 0 0,0 0-1,0-1 1,0 1 0,0 0 0,0 0 0,0 0 0,0 0 0,0 0 0,0-1 0,0 1-1,0 0 1,0 0 0,1 0 0,-1 0 0,0 0 0,0 0 0,0 0-87,0-1 3702,3 4-3453,0 0 0,-1-1 0,1 1 0,-1 0 0,0 1 0,0-1 1,0 0-1,1 3-249,11 29 163,-13-30-80,11 34-300,3 22 217,-2 6-5489,-12-62 4386,2 11-5265,-3-15 6105,0-1 1,0 1-1,0-1 0,0 1 1,0 0-1,0-1 1,-1 1-1,1-1 1,0 1-1,0-1 0,0 1 1,-1-1-1,1 0 1,0 1-1,0-1 0,-1 1 1,1-1-1,0 1 1,-1-1-1,1 0 1,-1 1-1,1-1 0,0 0 1,-1 1-1,1-1 1,-1 0 262,-5 1-1808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10624,'1'-16'1179,"-1"10"-881,0 1 1,1 0 0,-1 0-1,1 0 1,0-1 0,0 1-1,1 0 1,0 0-1,-1 0 1,2 1 0,-1-1-1,0 0 1,1 1-299,3-4 427,0-1 0,0 2 0,0-1 0,1 1 0,0 0 0,1 0 1,0 1-1,0 0 0,0 1 0,0 0 0,1 0 0,1 0-427,18-7 965,1 2 1,0 0-1,18-2-965,21-1 1269,4 2-1269,-60 9 42,1 1-1,-1 0 0,1 1 1,0 0-1,-1 1 0,1 1-41,-10-2 9,0 0 0,0 1-1,-1-1 1,1 1 0,0 0-1,0 0 1,-1 0 0,1 0-1,-1 1 1,1-1 0,-1 1-1,1-1 1,-1 1 0,0 0-1,0 0 1,0 0 0,0 0-1,0 0 1,0 1 0,-1-1-1,1 0 1,-1 1 0,1-1-1,-1 1 1,0 0 0,0-1-1,0 1 1,0 2-9,-1-1-11,1 1 1,-1-1-1,0 1 0,-1-1 1,1 1-1,-1 0 0,0-1 1,0 1-1,0-1 0,-1 0 1,1 1-1,-1-1 0,0 0 1,0 0-1,-1 0 0,1 0 1,-1-1-1,-3 4 11,-6 7-61,0-1-1,-2 0 1,1-2 0,-4 2 61,-125 94-315,140-106 316,1 1 1,-1-1-1,1 0 1,-1 0-1,1 1 1,0-1-1,-1 1 1,1 0-1,0-1 1,0 1-1,0 0 1,0-1-1,0 1 1,0 0-1,1 0 1,-1 0-1,1 0 1,-1 2-2,1-3 16,1 1-1,-1-1 1,0 1-1,1-1 1,0 1-1,-1-1 1,1 0-1,0 1 1,0-1-1,-1 0 1,1 1-1,0-1 1,0 0 0,1 0-1,-1 0 1,0 0-1,0 0 1,1 0-1,-1 0 1,0 0-1,1-1 1,-1 1-1,0 0 1,2 0-16,32 14 679,28 8-679,-40-15 137,25 7 207,-25-8-6,-1 1 1,0 0 0,4 4-339,-24-11 48,1 0 0,-1 1 1,0-1-1,0 1 0,1 0 1,-1 0-1,-1 0 0,1 0 0,0 0-48,-1-1-83,-1-1 0,1 1 0,0 0-1,-1 0 1,1 0 0,-1 0 0,0 0-1,1 0 1,-1 0 0,0 0-1,0 0 1,1 0 0,-1 0 0,0 0-1,0 0 1,0 0 0,0 0 0,0 1-1,-1-1 1,1 0 0,0 0 0,0 0 83,-1-1-151,1 1 1,0-1 0,0 0-1,0 1 1,0-1 0,0 1-1,0-1 1,0 1 0,0-1 0,0 1-1,0-1 1,0 1 0,0-1-1,0 1 1,0-1 0,0 0-1,0 1 1,0-1 0,1 1 0,-1-1-1,0 1 1,0-1 150,8 3-699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252 332 13312,'-22'0'6823,"2"3"-3367,14-2-2995,1 0 0,0 0 0,-1 0 0,1-1 0,-1 0 0,-1 0-461,-4-1 274,0-1 0,0 0 0,0 0 0,0-1 0,0-1 0,0 0 1,1 0-1,-6-4-274,11 5 31,0 0 1,1 0 0,0 0-1,-1 0 1,1-1 0,1 0-1,-1 0 1,0 0 0,1 0-1,0 0 1,0-1 0,0 1-1,1-1 1,-1 0 0,1 0-1,0 0 1,1 0-1,-1 0 1,1-2-32,-1-1-4,2 0 1,-1 0-1,1 0 0,0 1 0,1-1 0,0 0 1,0 0-1,1 0 0,-1 0 0,2 1 0,-1-1 1,1 1-1,0 0 0,1 0 0,0 0 0,0 0 1,2-2 3,0 2-93,-1-1 1,1 2-1,0-1 1,1 1 0,0 0-1,0 0 1,0 1-1,1 0 1,-1 0 0,1 1-1,0 0 1,1 0-1,-1 1 1,1 0-1,1 0 93,-5 2-126,-1 0-1,0 1 0,0-1 1,0 1-1,1 0 0,-1 0 0,0 0 1,2 1 126,-5-1-29,0 0 0,-1 0 0,1 1 1,0-1-1,-1 0 0,1 0 1,0 1-1,-1-1 0,1 0 0,0 1 1,-1-1-1,1 1 0,-1-1 1,1 1-1,-1-1 0,1 1 0,-1-1 1,1 1-1,-1-1 0,0 1 1,1 0 28,-1 0-21,0 0 1,0 0 0,0 0 0,0 0 0,0 0 0,0 0-1,0 0 1,0 0 0,0 0 0,0 0 0,-1 0 0,1 0 0,0 0-1,-1 0 1,1 0 0,-1 0 0,1 0 0,-1-1 0,0 2 20,-4 5-22,0 0 0,-1-1 0,1 0 1,-1 0-1,-1 0 0,1-1 1,-7 5 21,-9 5 72,-21 10-72,32-17-496,11-8 453,0 0 0,0 0 0,0 0 0,-1 0-1,1 0 1,0 1 0,0-1 0,0 0 0,0 0 0,0 0 0,0 0-1,0 0 1,0 0 0,0 0 0,0 0 0,0 1 0,0-1 0,0 0-1,0 0 1,0 0 0,0 0 0,1 0 0,-1 0 0,0 0 0,0 0-1,0 1 1,0-1 0,0 0 0,0 0 0,0 0 0,0 0 0,0 0-1,0 0 1,0 0 0,0 0 0,1 0 0,-1 0 0,0 0 0,0 0-1,0 1 1,0-1 0,0 0 0,0 0 0,0 0 0,0 0 0,1 0-1,-1 0 1,0 0 0,0 0 0,0 0 43,25 0-6152,-15 0 4130,29 0-5210,7 0 2550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2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69 15616,'-7'-12'1898,"2"5"-547,1 1 0,-1-1 0,0 1 0,0 0 0,-4-3-1351,7 7 181,0 0 0,0 1 1,0-1-1,-1 1 1,1 0-1,0 0 1,-1 0-1,1 0 1,-1 0-1,1 0 1,-1 1-1,1-1 1,-1 1-1,1 0 1,-1 0-1,0 0 1,1 0-1,-1 0 0,-1 0-181,-3 2 68,1 0-1,-1 0 1,0 1-1,1 0 1,0 0-1,-1 0 1,1 1-1,1 0 0,-1 0 1,1 0-1,-5 5-67,-5 5-2,2 0 0,0 1 0,-5 8 2,12-16-13,1 1 0,0-1 0,0 1-1,1 0 1,0 1 13,3-7-6,0 0-1,0 1 1,0-1 0,1 1-1,0-1 1,-1 1-1,1-1 1,0 1 0,0 0-1,0-1 1,0 1-1,1-1 1,-1 1 0,1-1-1,0 1 1,0-1 0,-1 1-1,2 1 7,1 1-28,1 1 1,-1-1-1,1 0 0,0 0 1,0 0-1,1-1 0,-1 1 1,1-1-1,0 0 0,0-1 1,1 1-1,-1-1 0,1 0 0,0 0 1,-1 0-1,1-1 0,0 0 1,0 0-1,1-1 0,0 0 28,9 2-371,0-1 0,0 0 0,0-1 0,0-1 0,0-1-1,0 0 1,8-3 371,-18 3-560,0 0 1,0-1-1,0 1 0,0-2 0,0 1 0,0-1 1,-1 1-1,1-1 0,-1-1 0,0 1 1,0-1-1,4-3 560,-6 3-178,0 1 1,0 0 0,0-1-1,-1 0 1,1 0-1,-1 1 1,0-1 0,0-1-1,0 1 1,0 0 0,-1 0-1,0-1 1,0 1-1,0-1 1,0 1 0,-1-1-1,1-3 178,-5-10 1638,4 18-1559,0 0-1,0-1 0,0 1 0,0 0 0,0-1 0,0 1 0,0 0 0,0 0 0,-1-1 0,1 1 0,0 0 0,0 0 0,0-1 0,-1 1 0,1 0 1,0 0-1,0 0 0,0-1 0,-1 1 0,1 0 0,0 0 0,-1 0 0,1 0 0,0 0 0,0-1 0,-1 1 0,1 0 0,0 0 0,-1 0 0,1 0 1,0 0-1,0 0 0,-1 0 0,1 0 0,0 0 0,-1 0 0,1 0 0,0 0 0,-1 0 0,1 0 0,0 1 0,0-1 0,-1 0 0,1 0 0,0 0 1,-1 0-1,1 1 0,0-1 0,0 0 0,-1 0 0,1 0 0,0 1 0,0-1-78,-2 1 188,1 1-1,0-1 1,0 1 0,0-1-1,0 1 1,0 0 0,1-1-1,-1 1 1,0 0 0,1 0-1,-1 0 1,1-1-1,0 1 1,0 0 0,-1 0-1,1 0 1,0 0 0,1-1-1,-1 1 1,0 0 0,0 0-1,1 0 1,-1 0 0,1 0-188,1 4 143,0-1 1,0 0 0,0 1-1,1-1 1,-1 0 0,1 0-1,2 1-143,-1 0 113,1-1-1,0 1 1,1-1 0,-1 0-1,1-1 1,0 1-1,0-1 1,0 0-1,1-1 1,0 1 0,-1-1-1,1-1 1,0 1-1,1-1-112,-4-1 42,0 0-1,0 0 1,1 0-1,-1-1 1,0 0-1,1 0 0,-1 0 1,0 0-1,1-1 1,-1 1-1,0-1 1,0 0-1,1-1 0,-1 1 1,0-1-1,0 0 1,-1 0-1,1 0 1,0 0-1,0 0 1,-1-1-1,0 0 0,1 0 1,0-1-42,4-6-70,0 0 1,-1 0 0,-1 0-1,1-1 1,-2 0-1,1-1 1,0-4 69,-3 8-1009,0 0 0,-1 0 1,0-1-1,0 1 0,-1-1 0,0-7 1009,-1 15-313,0 0 0,0 0 0,0 1 0,0-1 0,0 0 0,-1 0 0,1 1 0,0-1 0,0 0 0,-1 0 0,1 1 0,-1-1 0,1 0 0,0 1-1,-1-1 1,1 1 0,-1-1 0,0 0 0,1 1 0,-1-1 313,-2 6-1210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18 13312,'-17'-15'4287,"14"12"-2447,3 3-176,0 0 43,0 0-566,1 2-378,36 66 288,19 6-894,-27-37-48,5 11-109,-27-33 326,-7-15-318,0 0 0,0 0 0,0 1-1,0-1 1,0 0 0,0 0 0,-1 0 0,1 0 0,0 0-1,0 0 1,0 0 0,0 0 0,0 0 0,0 1-1,0-1 1,-1 0 0,1 0 0,0 0 0,0 0 0,0 0-1,0 0 1,0 0 0,-1 0 0,1 0 0,0 0 0,0 0-1,0 0 1,0 0 0,0 0 0,-1 0 0,1 0 0,0 0-1,0 0 1,0-1 0,0 1 0,0 0 0,-1 0 0,1 0-1,0 0 1,0 0 0,0 0 0,0 0 0,0 0-1,0 0 1,0-1 0,0 1 0,-1 0 0,1 0-8,-2-2 27,0 0 0,-1 1 0,1-1 0,0 0-1,0-1 1,0 1 0,0 0 0,0-1 0,0 0-27,-1-4-13,0 0 1,0 1-1,1-1 0,0 0 1,0-1-1,1 1 0,0 0 0,0 0 1,1-1-1,-1 1 0,2 0 1,-1-1-1,1-1 13,0 4-20,1 1 0,-1-1 1,1 1-1,0-1 0,0 1 0,0 0 1,0-1-1,1 1 0,0 0 1,0 1-1,0-1 0,0 0 0,0 1 1,1 0-1,0 0 0,-1 0 0,1 0 1,0 1-1,1-1 0,-1 1 0,2-1 20,9-4-801,0 1 0,0 1-1,1 0 1,-1 1 0,11-1 801,10-1-1376,-7 9 682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0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41 13440,'-22'-34'8293,"21"32"-6107,1 2-586,0 17 320,2-7-1925,0 1 0,0 0 0,1 0 1,0-1-1,1 1 0,1 0 5,10 21-93,6 8 93,9 17-43,-30-56 56,1 0 0,-1 0 0,1 0 0,-1 0 0,0 0 0,1 0 0,-1 0 0,0 0 0,0 0 0,0 0 0,0 0 0,0 0 0,0 1 0,0-1-1,0 1-12,0-2 5,0 0-1,-1 1 1,1-1-1,0 0 0,-1 0 1,1 1-1,0-1 0,0 0 1,-1 0-1,1 0 0,-1 0 1,1 1-1,0-1 0,-1 0 1,1 0-1,0 0 1,-1 0-1,1 0 0,0 0 1,-1 0-1,1 0 0,-1 0 1,1 0-1,0 0 0,-1 0 1,1 0-1,0 0 0,-1 0 1,1 0-1,-1-1 1,1 1-1,0 0 0,-1 0 1,1 0-1,0-1 0,-1 1 1,1 0-1,0 0 0,0-1 1,-1 1-1,1 0-4,-1-1 1,0 0 0,0 0 0,0 0 0,-1 0 0,1 0 0,1 0 0,-1 0 0,0 0 0,0-1 0,0 1 0,1 0 0,-1-1 0,0 1 0,1 0 0,-1-1 0,1 1 0,0-1 0,-1 1-2,-1-26 43,2 23-33,1 0 0,-1 0 0,1 0 0,0 0 0,0 0 0,0 1 0,0-1 0,1 0 0,0 0 0,0 1 0,0-1 0,2-2-9,2-3-20,1 1 0,1-1 0,6-5 20,3-2-999,1 1 0,20-14 999,-29 23-838,1 0 0,0 0-1,-1 1 1,2 1-1,-1 0 1,0 0-1,5 0 839,17 1-1008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271 177 10240,'1'3'716,"0"0"1,0-1 0,-1 1 0,1 0-1,-1 0 1,1 0 0,-1 0-1,0-1 1,0 1 0,0 0 0,0 0-1,-1 0 1,1 0 0,-1-1-1,0 1 1,0 0 0,0 0 0,0 0-717,-1-1 253,1 1-1,0-1 1,-1 0 0,0 0 0,1 0 0,-1 0 0,0-1 0,0 1 0,0 0-1,0-1 1,0 0 0,0 1 0,0-1 0,-1 0 0,0 1-253,-4 0 297,1 1 0,-1-1 0,0 0 0,-6 1-297,6-3 99,-1 1 0,1-1 1,0 0-1,-1 0 0,1-1 0,0 0 1,-1-1-1,1 1 0,0-1 1,0-1-1,0 1 0,0-1 0,-3-2-99,5 2 8,-1-1 0,1 1-1,0-1 1,0 0 0,0-1-1,0 1 1,1-1-1,0 0 1,0 0 0,-1-1-8,-2-5 78,1 0 0,0 0 0,0 0 1,-1-6-79,5 11-19,0 1 1,1-1 0,-1 0 0,1 1-1,0-1 1,1 0 0,-1 0-1,1 0 1,1 1 0,-1-1 0,1 0-1,0 0 1,0 1 0,1-2 18,-1 4-71,0 0 0,0 0 1,0 0-1,0 0 1,1 0-1,0 0 0,-1 1 1,1-1-1,0 0 1,1 1-1,-1 0 0,0 0 1,1-1-1,-1 1 1,1 0-1,-1 1 0,1-1 1,0 0-1,0 1 1,0 0-1,0 0 0,0 0 1,0 0-1,0 0 0,1 0 71,-3 1-51,1-1 0,-1 1-1,1 0 1,-1 0-1,1 0 1,-1 0 0,1 0-1,-1 0 1,1 0-1,-1 1 1,1-1 0,-1 1-1,1-1 1,-1 1-1,0-1 1,1 1-1,-1 0 1,0-1 0,0 1-1,1 0 1,-1 0-1,0 0 1,0 0 0,0 0-1,0 0 1,0 0-1,0 0 1,0 1-1,-1-1 1,1 0 0,0 1 51,0 1-71,0 0 0,0 0 1,0-1-1,-1 1 0,1 0 0,-1 0 1,0 0-1,0 0 0,0 0 1,0-1-1,-1 1 0,1 0 0,-1 0 1,1 0-1,-1 0 0,0-1 71,-1 13-2731,2-15 2639,0 1 0,0-1-1,0 0 1,0 1 0,0-1 0,0 1 0,0-1 0,0 0 0,1 1 0,-1-1 0,0 1 0,0-1 0,0 0-1,1 1 1,-1-1 0,0 0 0,1 1 0,-1-1 0,0 0 0,1 0 0,-1 1 0,0-1 0,1 0 0,-1 0-1,0 1 1,1-1 0,-1 0 0,1 0 0,-1 0 0,0 0 0,1 0 0,-1 0 0,1 1 92,16-4-822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10 14336,'-12'-10'4655,"6"15"4226,-3 10-6986,-7 13-2212,12-21 327,0 1 0,0-1 0,1 1 0,0 0 0,0 0 1,1 0-1,0 0 0,1 0 0,0 1 0,0 2-10,1-10-5,-1 0 1,1 0-1,1 1 0,-1-1 0,0 0 0,0 1 1,0-1-1,1 0 0,-1 0 0,0 1 1,1-1-1,-1 0 0,1 0 0,0 0 1,-1 0-1,1 0 0,0 0 0,0 0 1,0 0-1,-1 0 0,1 0 0,0 0 0,1 0 5,-1 0-9,1-1 0,0 1 0,-1 0 0,1-1 0,0 1 0,0-1 0,0 0 0,0 0-1,-1 1 1,1-1 0,0 0 0,0-1 0,0 1 0,1 0 9,4-2-20,1 0-1,-1 0 1,0-1 0,0 1 0,0-2 0,0 1-1,2-2 21,22-16-88,-19 12 93,0 2-1,1-1 1,4-1-5,-16 9 16,-1-1 1,1 1-1,0 0 0,-1-1 1,1 1-1,0 0 0,-1 0 1,1 0-1,0-1 1,0 1-1,-1 0 0,1 0 1,0 0-1,0 0 1,-1 0-1,1 0 0,0 1 1,0-1-1,-1 0 1,1 0-1,0 0 0,0 1 1,-1-1-1,1 0 1,0 1-1,0-1-16,0 2 28,0 0-1,1-1 1,-1 1 0,0 0 0,0 0 0,0 0-1,0 0 1,0 0 0,0 0 0,0 2-28,6 22-67,5 13 59,-11-37 91,4 8-992,-1 0 0,2-1 1,3 6 908,-8-14-469,0 1 1,0 0 0,1 0 0,-1-1 0,0 1 0,1-1 0,0 1 0,-1-1 0,1 0 0,0 1 0,0-1 0,0 0 0,0 0 0,0 0-1,0-1 1,0 1 0,0 0 0,0-1 0,0 1 0,2-1 468,11-5-1370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7040,'-2'-7'1607,"2"6"-1421,-1 0-1,1 0 1,0 0-1,-1 0 0,1 0 1,0 0-1,0 0 1,0 0-1,0 0 1,0 0-1,0 0 1,0 0-1,0 0 0,0 0-185,8-9 5690,-8 9-5523,0 1 1,0 0-1,1 0 0,-1 0 1,0 0-1,0 0 0,0 0 1,1 0-1,-1 0 0,0 0 1,0 0-1,0 0 1,1 0-1,-1 0 0,0 0 1,0 1-1,0-1 0,0 0 1,1 0-1,-1 0 0,0 0 1,0 0-1,0 0 1,0 0-1,1 0 0,-1 1 1,0-1-1,0 0 0,0 0 1,0 0-1,0 0 0,0 0 1,0 1-1,1-1 1,-1 0-1,0 0 0,0 0 1,0 1-168,7 12 1469,4 15-1170,-6 3 118,-1 0 1,-1 0-1,-2 24-417,1 10 97,2-11-115,3 103-785,-7-151 472,1 25-904,-1-29 928,1-1 0,-1 1-1,0-1 1,1 1 0,-1-1 0,1 1-1,-1-1 1,1 1 0,0-1-1,0 0 1,-1 1 0,1-1 0,0 0-1,0 0 1,0 1 0,1-1-1,0 1 308,-2-2-103,0 0-1,0 0 0,1 0 0,-1 0 0,0 0 0,0 1 1,1-1-1,-1 0 0,0 0 0,0 0 0,0 0 0,1 0 1,-1 0-1,0 0 0,0 0 0,1 0 0,-1 0 0,0 0 1,0 0-1,1 0 0,-1 0 0,0 0 0,0 0 0,1 0 1,-1 0-1,0-1 0,0 1 0,1 0 0,-1 0 1,0 0-1,0 0 0,0 0 0,1-1 0,-1 1 0,0 0 1,0 0-1,0 0 0,0-1 0,1 1 0,-1 0 104,3-12-1676,-2-8 578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64 13184,'-23'0'4927,"23"0"-3839,0 0 832,7 0 128,9-3-544,13-4-160,15-1-352,8-2-96,8 2-480,-7 1-256,-1 1-32,0-1-608,0 2-128,-3 2-3168,-13 3-1344,-3 0 2625,-2 3 1247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41 300 11136,'-2'0'582,"0"1"0,0-1 1,0 1-1,0-1 0,0 1 0,0 0 1,0 0-1,1 0 0,-1 0 1,0 0-583,2 0 123,-1-1 0,1 0 0,0 1 1,-1-1-1,1 1 0,0-1 0,-1 1 0,1-1 1,0 1-1,-1-1 0,1 0 0,0 1 0,0 0 1,0-1-1,0 1 0,0-1 0,-1 1 0,1-1 1,0 1-1,0-1 0,0 1 0,0-1 0,1 1 1,-1-1-1,0 1 0,0-1 0,0 1 0,0-1 1,0 1-1,1-1 0,-1 1 0,0-1 0,0 1 1,1-1-1,-1 1 0,0-1 0,1 0 0,-1 1 1,1-1-1,-1 1 0,1-1-123,2 3 113,1 0 0,-1 0 0,1 0-1,0 0 1,0-1 0,1 0 0,-1 0 0,0 0 0,1 0 0,-1-1 0,1 1-1,-1-1 1,1 0 0,0-1 0,0 1 0,-1-1 0,1 0 0,0 0 0,3-1-113,13-1 260,-1-1 0,1-1 1,17-6-261,-36 9 29,0 0-14,49-15 303,-48 15-276,1-1 0,0 0 1,-1 1-1,0-1 1,1-1-1,-1 1 1,0 0-1,0-1 1,0 1-1,0-1 1,-1 0-1,1 0-42,-3 2 12,1 1 0,-1-1-1,0 0 1,0 1 0,1-1 0,-1 0-1,0 1 1,0-1 0,0 1-1,0-1 1,0 0 0,0 1 0,0-1-1,0 0 1,0 1 0,0-1-1,0 0 1,0 1 0,-1-1 0,1 0-1,0 1 1,0-1 0,-1 1 0,1-1-1,0 1 1,-1-1 0,1 0-12,-2-1 17,1 1 1,-1-1 0,1 1 0,-1-1 0,0 1-1,0-1 1,1 1 0,-2-1-18,-6-2 35,0-1 0,0 1 0,-1 0 0,0 1 0,-8-2-35,-55-8 35,3 1 16,64 10-46,-2 1 84,0-1 0,1-1 0,-1 1-1,0-1 1,1-1 0,-1 0-89,7 3 23,-1 0 0,1 0 0,-1 0 0,1 0 0,0 0 0,-1 0 0,1 0 0,0-1 0,0 1 1,0 0-1,0-1 0,0 1 0,0-1 0,0 1 0,1-1 0,-1 0 0,1 1 0,-1-1 0,1 0 0,-1 1 1,1-1-1,0 0 0,0 1 0,0-1 0,0 0 0,0 0 0,0 1 0,0-1 0,1 0 0,-1 0 0,1 1-23,1-5 27,0 1 0,0-1 0,1 1 0,0 0-1,0 0 1,0 0 0,1 1 0,-1-1-1,1 1 1,0-1 0,0 1 0,1 1-1,0-1 1,-1 1 0,1-1-27,10-5 40,1 0-1,-1 1 1,1 0-1,8-2-39,-14 7-31,-2-1-52,1 0 0,0 1 0,0 0 0,0 1 0,1 0 0,-1 0 0,0 1 0,1 1 0,2-1 83,-12 1-148,1 0-1,0 0 1,0 1 0,-1-1-1,1 0 1,0 0 0,0 1-1,-1-1 1,1 0 0,0 1-1,-1-1 1,1 1 0,0-1 0,-1 1-1,1-1 1,-1 1 0,1-1-1,-1 1 1,1 0 0,-1-1-1,1 1 1,-1 0 0,1-1-1,-1 1 1,0 0 0,0-1 0,1 1-1,-1 0 1,0 0 0,0 0-1,0 0 149,1 3-2073,-1 1-1,0 0 1,0-1-1,0 1 1,-1 2 2073,-2 10-1429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8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74 13312,'-9'-1'4173,"11"3"-532,20 3-1749,9-2-2380,-1-2 0,18-1 488,-14-1-1984,5-2 335,-28 2 2311,-1 0-1,1 0 1,-1 1-1,2 1-661,-10-1 204,-1 0 1,0 1-1,0-1 0,1 1 0,-1-1 0,0 1 0,0-1 0,0 1 0,0-1 0,0 1 0,0 0 0,0 0 1,0 0-1,0-1 0,0 1 0,0 0 0,0 0 0,0 0 0,-1 0 0,1 0 0,0 1 0,-1-1 0,1 0 1,-1 1-205,2 4 418,0 0 1,0 1-1,-1-1 1,1 5-419,0 5 270,0-11-285,-2-1-366,1 0 0,0 0 0,0 0 1,1 0-1,-1 0 0,1 0 0,0 0 1,2 3 380,-4-7-225,0 1 1,0-1-1,1 0 1,-1 0-1,0 1 1,1-1 0,-1 0-1,0 0 1,1 1-1,-1-1 1,0 0-1,1 0 1,-1 0-1,0 0 1,1 1 0,-1-1-1,0 0 1,1 0-1,-1 0 1,1 0-1,-1 0 1,0 0-1,1 0 1,-1 0 0,1 0-1,-1 0 1,0 0-1,1 0 1,-1-1-1,1 1 1,-1 0 0,0 0-1,1 0 1,-1 0-1,0-1 1,1 1-1,-1 0 1,0 0-1,1-1 1,-1 1 0,0 0-1,0 0 1,1-1-1,-1 1 1,0 0-1,0-1 1,0 1 0,1-1 224,5-9-1360</inkml:trace>
  <inkml:trace contextRef="#ctx0" brushRef="#br0" timeOffset="1">323 17 12288,'-12'-17'4575,"12"17"-3583,-6 0 864,6 0 128,0 0-1024,0 0-352,6 3-1376,-3-1-608,6 2 672,1-2 256,5 6 320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5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14 8448,'0'-1'528,"-1"0"-1,0 0 1,1 0 0,-1 0 0,0 0 0,0 0 0,0 1 0,0-1 0,0 0-1,0 0 1,0 1 0,0-1 0,0 1 0,0-1 0,0 1 0,0-1 0,-1 1-528,1 0 294,1 0 0,-1 0 0,0 0 1,1 0-1,-1 0 0,1 0 0,-1 0 1,0 0-1,1 1 0,-1-1 0,1 0 1,-1 0-1,1 1 0,-1-1 1,1 0-1,-1 1 0,1-1 0,-1 1 1,1-1-295,-8 11 373,4-4-169,1 0 0,0 1 0,1 0 0,-1-1 0,1 1 0,1 0 0,0 0 0,0 0 0,0 0 0,1 0 0,0 0 0,1 6-204,0-11 56,0 1 0,0-1 1,0 1-1,1-1 0,-1 1 0,1-1 1,0 0-1,0 0 0,0 0 0,0 0 1,0 0-1,1-1 0,-1 1 0,1-1 1,0 1-1,-1-1 0,1 0 0,0 0 1,1 0-1,-1-1 0,0 1 1,0-1-1,1 1 0,-1-1 0,1 0 1,-1 0-1,1-1 0,-1 1 0,1-1 1,0 0-1,2 0-56,0-1 44,1-1-1,-1 1 1,0-1 0,0-1-1,0 1 1,0-1 0,0 0 0,-1-1-1,1 1 1,-1-1 0,0 0 0,0 0-1,0-1 1,-1 1 0,0-1-1,0 0 1,0 0-44,1-1-503,-1-1 1,0 1-1,-1-1 0,0 0 1,0 0-1,0 0 0,-1 0 0,0-1 1,0-3 502,-1 10-485,-1 0 1,0-1 0,0 1 0,0-1-1,0 1 1,0-1 0,0 1 0,0 0-1,0-1 1,-1 0 484,-3 3-971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 12672,'-4'-2'-86,"-13"-3"7103,17 5-6928,0 0 1,-1 0-1,1 0 1,0 0-1,0 0 0,-1 1 1,1-1-1,0 0 1,0 0-1,-1 0 0,1 0 1,0 0-1,0 0 1,-1 0-1,1 1 1,0-1-1,0 0 0,0 0 1,-1 0-1,1 0 1,0 1-1,0-1 0,0 0 1,0 0-1,0 1 1,-1-1-1,1 0 1,0 0-1,0 1 0,0-1 1,0 0-1,0 0 1,0 1-1,0-1 0,0 0 1,0 0-1,0 1 1,0-1-1,0 0 0,0 0 1,0 1-1,0-1 1,0 0-1,0 0 1,0 1-1,0-1 0,1 0 1,-1 0-1,0 1 1,0-1-1,0 0 0,0 0 1,0 1-1,1-1-89,35 81 678,-25-40-712,-3 0 1,0 1 0,-3 0-1,-1 6 34,-3 11 352,-1-58-340,0-1-1,0 0 1,0 1-1,0-1 1,0 0 0,0 1-1,0-1 1,0 0-1,0 0 1,0 1-1,0-1 1,0 0 0,1 0-1,-1 1 1,0-1-1,0 0 1,0 0-1,0 1 1,0-1 0,1 0-1,-1 0 1,0 1-1,0-1 1,0 0-1,1 0 1,-1 0-1,0 0 1,0 1 0,1-1-1,-1 0 1,0 0-1,1 0 1,-1 0-1,0 0 1,0 0 0,1 0-1,-1 0 1,0 0-1,1 0 1,-1 0-1,0 0 1,0 0-1,1 0 1,-1 0 0,0 0-1,1 0-11,12-10 209,-4 3-112,6-4-116,0 2 0,1 0 0,0 0 0,7-1 19,-18 8-19,0 0-1,0 0 1,0 0-1,0 1 1,0 0 0,0 0-1,1 0 1,-1 1-1,0 0 1,0 0 0,1 0-1,-1 0 1,0 1-1,0 0 1,0 0 0,0 0-1,4 2 20,-7-2 7,0 0-1,-1 0 0,1 0 1,-1 0-1,1 0 1,-1 1-1,0-1 0,0 0 1,1 1-1,-1-1 1,0 1-1,0-1 0,0 1 1,0 0-1,-1-1 1,1 1-1,0 0 0,-1-1 1,1 1-1,-1 0 1,1 0-1,-1 0 0,0 0 1,0-1-1,0 1 1,0 0-1,0 0 0,0 0 1,-1 0-1,1-1 1,-1 1-1,1 0 0,-1 1-6,-1 3 105,-1 0-1,1 0 0,-1 0 0,0-1 1,-1 1-1,1-1 0,-1 1 1,-4 3-105,2-2 128,-1-1 1,1-1 0,-1 1 0,0-1 0,-1-1 0,1 1 0,-1-1 0,0 0 0,0-1 0,-1 1-129,-30 8-1833,32-11-6772,9-5-806,2 1 4110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8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5632,'1'-6'941,"-1"4"-616,0 1 1,0-1 0,1 1-1,-1-1 1,1 0-1,-1 1 1,1 0 0,-1-1-1,1 1 1,0-1-1,0 0-325,0 1 2192,-1 1 342,-1 9 5120,0 4-3922,-1 23-3476,2 13-256,3-9-51,1 0 1,2-1 0,2 1-1,2-2 1,11 30 50,-9-37-1629,1 1 1,9 12 1628,-12-31-3076,-9-13 2993,-1 0 0,0 1 0,1-1 0,-1 0 0,0 0 1,0 0-1,1 0 0,-1 0 0,0 0 0,1 0 0,-1 0 0,0 0 1,1 0-1,-1 0 0,0 0 0,0 0 0,1 0 0,-1 0 1,0 0-1,1-1 0,-1 1 0,0 0 0,0 0 0,1 0 0,-1 0 1,0 0-1,0-1 0,1 1 0,-1 0 0,0 0 0,0 0 0,0-1 1,1 1-1,-1 0 0,0 0 0,0-1 0,0 1 0,0 0 0,0-1 1,0 1-1,1 0 0,-1 0 0,0-1 0,0 1 0,0 0 0,0-1 1,0 1-1,0 0 0,0-1 83,4-11-869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8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79 12032,'-12'-18'4575,"12"15"-3583,5-4 736,2 2 96,5 2-640,9-4-192,3 0-448,7 1-128,1 1-224,-8 2-256,16-1-64,14 1-2272,-2 0-928,-5-2 1664,-9 5 833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8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15 117 10112,'0'0'279,"-1"0"-1,0 0 1,1 0 0,-1 1 0,0-1 0,1 0 0,-1 0 0,0 1 0,1-1 0,-1 0 0,1 1 0,-1-1-1,1 0 1,-1 1 0,0-1 0,1 1 0,0-1 0,-1 1 0,1-1 0,-1 1 0,1-1 0,0 1-1,-1 0 1,1-1 0,0 1 0,0-1 0,-1 1 0,1 0 0,0-1 0,0 1 0,0 0 0,0-1-1,0 1-278,0 2 324,0-1 0,1 1 0,0-1-1,0 1 1,-1-1 0,1 1-1,0-1 1,1 0 0,-1 0-324,9 15 199,1-1 1,0 0-1,6 6-199,5 5 383,-23-56 428,-3 14-770,1 1 1,0-1-1,1 1 1,0-1 0,1-8-42,1 16 33,0 3-30,-1 1-1,1 0 1,0-1 0,0 1-1,1 0 1,-1-1-1,1 1 1,-1 0-1,1-1 1,0 1 0,0 0-1,1 0 1,-1 0-1,1 0 1,-1 0-1,1 0 1,0 0 0,2-2-3,2-1-318,1 1 0,-1-1 1,1 1-1,1 0 0,-1 0 1,1 1-1,-1 0 0,1 1 1,1 0-1,-1 0 0,0 0 1,1 1-1,-1 0 0,1 1 1,-1 0-1,5 0 318,22 4-667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3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29 12544,'-1'-3'980,"0"1"1,-1-1-1,1 1 1,-1-1 0,0 1-1,1 0 1,-3-2-981,3 3 423,-1 0 0,1 0 0,0 0 0,-1 1 0,1-1 0,-1 1 0,1-1 0,-1 1 0,1-1 0,-1 1 1,1 0-1,-1-1 0,1 1 0,-1 0 0,-1 0-423,-7 1 202,0 0 0,1 0 0,-1 1 0,1 0 0,-1 0 1,1 1-1,0 0 0,0 1 0,-2 1-202,5-2-20,0 0 1,0 1-1,0 0 0,0 0 0,1 0 1,0 0-1,-1 1 0,2 0 0,-1 0 1,1 1-1,-1-1 0,1 1 1,0 1 19,3-6-8,1 0 1,-1 0-1,1 0 1,0 0-1,-1 0 1,1 0-1,-1 0 1,1 0-1,0 0 1,0 0 0,0 1-1,0-1 1,0 0-1,0 0 1,0 0-1,0 1 8,0-2-2,1 1 0,-1-1 0,0 1 0,0-1-1,1 1 1,-1-1 0,1 1 0,-1-1 0,0 1-1,1-1 1,-1 0 0,1 1 0,-1-1 0,1 1-1,-1-1 1,1 0 0,-1 0 0,1 1 0,-1-1-1,1 0 1,0 0 2,3 1-2,0 0 0,0-1 0,0 0 0,0 0 0,0 0 0,0 0 0,0 0 0,3-2 2,17-3 0,-1-2-1,-1 0 1,6-4 0,1 0 12,25-6-12,-53 17 3,-1 0-1,1-1 1,0 1 0,-1 0-1,1 0 1,0-1 0,-1 1 0,1 0-1,0 0 1,0 0 0,-1 0-1,1 0 1,0 0 0,0 0 0,-1 1-1,1-1 1,0 0 0,-1 0-1,1 0 1,0 1 0,-1-1 0,1 0-1,0 1 1,-1-1 0,1 0-1,-1 1 1,1-1 0,-1 1 0,1-1-1,0 1-2,-1 1-22,1-1 0,-1 1 0,0 0 0,1 0 0,-1 0-1,0-1 1,0 1 0,0 0 0,0 0 0,-1 1 22,1 15-692,1-16 398,-1 0 0,0 0 0,1 0-1,-1 0 1,1 0 0,-1-1 0,1 1 0,0 0 0,0 0 0,0 0 0,0-1-1,0 1 1,0 0 0,0-1 0,1 1 0,-1-1 0,1 0 0,-1 1 0,1-1 0,-1 0-1,1 0 1,0 0 0,-1 0 0,1 0 0,0 0 0,0 0 0,0-1 294,21 4-902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15360,'-16'0'5695,"16"0"-4415,4 4-512,-4-4-480,7 8-3328,1-5-1215,8 4 2079,-4-4 1088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3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65 8832,'3'-12'1666,"-3"9"-829,1 1 1,0 0-1,-1-1 0,0 1 0,0-1 1,1 1-1,-2-3-837,1 4 351,0 0 0,-1 0 0,1 0 0,0 0 0,-1 0 0,1 0 0,-1 0 0,0 0 0,1 0 0,-1 0 0,0 0 0,0 0 0,0 0 0,1 0 0,-1 1 0,0-1 1,0 0-1,0 1 0,-1-1-351,-1-1 207,0 0 1,0 1-1,0-1 0,0 1 1,0 0-1,0 0 1,-1 0-1,1 0 1,0 1-1,-1-1 1,1 1-1,-1 0 1,1 0-1,0 0 1,-1 1-1,0-1-207,-2 2 121,1-1-1,0 1 1,0-1 0,0 1-1,1 1 1,-1-1-1,0 1 1,1 0 0,-1 0-1,0 1-120,-1 0 26,1 1 0,0 0 1,0 0-1,0 1 0,1-1 0,0 1 0,0 0 0,0 0 0,0 0 0,1 1 0,0-1 1,1 1-1,0 0 0,0-1 0,-1 6-26,2-7-6,1-1 0,0 0 0,0 1 0,0-1 0,1 0 0,-1 1 0,1-1 0,0 0 0,0 1 1,1-1-1,-1 0 0,1 0 0,0 0 0,0-1 0,0 1 0,1 0 0,-1-1 0,4 4 6,-2-3 2,0 0 0,1 0 0,-1 0 0,1-1 0,0 0 0,0 0 1,1 0-1,-1 0 0,0-1 0,1 0 0,0 0 0,-1-1 0,3 1-2,3 0-19,1 0 0,0-1 0,-1 0 0,1-1 0,0-1 0,-1 0 0,7-1 19,23-6-3707,-24 1-2288,-12 6 4731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 13440,'-14'-21'6335,"15"24"-5387,0-1 0,-1 1 0,1 0 0,0-1 0,-1 1 0,0 0 0,1 2-948,-3 42 54,1-25 456,0 5-366,-3 71 101,6 31-245,-1-108-123,8 87 19,-6-84-444,1-1 0,1 0 0,5 13 548,-6-30-2010,-2-10-1879,0-11 476,-2 4 2400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25 15360,'-5'-3'5695,"10"6"-4415,7-3 192,4 3-224,5-3-416,-6 0-32,25-3-288,-8 3-160,17-3-192,6-4-192,-17 3 0,-7 1-1792,1 0-800,-3-2 1344,-6 5 640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8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26 13952,'-5'-4'1653,"0"1"1,1 0 0,-1 0 0,-1 0 0,1 1-1,0 0 1,-1 0 0,1 0-1654,2 1 130,0 1 1,1 0-1,-1 0 1,0 0-1,1 0 0,-1 0 1,0 0-1,1 1 1,-1-1-1,1 1 1,-1 0-1,0-1 1,1 1-1,-1 1 0,1-1 1,0 0-1,-1 0 1,0 2-131,0-1 1,0 0 0,1 0 0,-1 0 0,1 1 0,-1-1 0,1 1 0,0-1 0,0 1 0,0 0 0,0 0 0,0 0 0,1 1-1,0-3-5,1 0 0,-1 1 0,1 0-1,0-1 1,0 1 0,-1-1 0,1 0 0,0 1-1,0-1 1,1 1 0,-1-1 0,0 0-1,0 1 1,1-1 0,-1 0 0,1 0 0,-1 1-1,1-1 1,-1 0 0,1 0 0,0 1-1,-1-1 1,1 0 0,0 0 0,0 0-1,0 0 1,0 0 0,0 0 0,0-1 0,0 1-1,0 0 1,2 0 5,0 1 15,0 0 0,0 0 0,1-1 1,-1 1-1,1-1 0,-1 0 0,1 0 0,-1 0 0,1 0 0,0 0 0,-1-1 0,1 0 1,0 0-1,0 0 0,-1 0 0,1-1 0,0 1 0,-2-1 0,5-1-15,-1 0-350,0 0 0,1-1 0,-1 1 0,4-4 350,23-17-6161,-27 20 5339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76 165 11648,'-2'-4'1577,"-2"-3"166,3 1 2264,1 5-1905,0 1-412,7 21 1638,2 10-2564,-3 0 0,1 10-764,3 17-440,-10-58 244,0 1-1,0 0 1,0-1-1,1 1 1,-1 0 0,0-1-1,0 1 1,0-1-1,0 1 1,1 0-1,-1-1 1,0 1-1,1-1 1,-1 1-1,0 0 1,1-1 0,-1 1-1,1-1 1,-1 1 196,7-9-3957,-2 1 3662,7-7-537</inkml:trace>
  <inkml:trace contextRef="#ctx0" brushRef="#br0" timeOffset="1">41 23 16511,'-37'-5'6144,"37"10"-4768,-3-10-32,3 5-384,3 0-704,1 0-128,17-3-1504,-6-1-608,10 1 992,-6 0 480,5-2 416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11904,'-1'-2'1586,"-4"-5"-14,4 3 5925,13 14-4841,-6-3-2550,-1 1 0,0 0 0,0 0 0,-1 0-1,0 0 1,0 1 0,-1-1 0,2 10-106,10 22 55,-8-16 8,-6-20-48,0 0 1,0-1-1,0 1 0,0 0 1,1-1-1,-1 1 1,1-1-1,2 4-15,-4-7 7,1 0 0,-1 1 0,1-1 0,0 1 0,-1-1 0,1 1 0,0-1 1,-1 0-1,1 0 0,0 1 0,0-1 0,-1 0 0,1 0 0,0 0 0,0 0 0,-1 0 0,1 0 0,0 0 0,0 0 0,-1 0 0,1 0 0,0 0 0,0 0 0,-1-1 0,1 1 0,0 0 0,-1 0 0,1-1 0,0 1 0,-1-1 1,1 1-1,0 0 0,-1-1 0,1 0-7,1-1 34,0 1 1,1-1-1,-1 0 0,0 0 1,-1 0-1,1-1 1,0 1-1,-1 0 1,2-2-35,7-20 356,0-1 1,0-8-357,4-8-10,-13 38-125,0 1 0,1-1-1,-1 1 1,0-1-1,1 1 1,-1 0 0,1 0-1,0-1 1,0 1-1,0 0 1,0 1 0,0-1-1,0 0 1,1 0-1,-1 1 1,0 0 0,3-2 135,-2 2-557,1 0 0,0 0 0,-1 0 0,1 0 0,0 0 0,0 1 1,-1 0-1,1 0 0,0 0 0,0 0 0,0 0 0,-1 1 0,3 0 557,21 8-1152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194 252 12800,'-3'3'1864,"2"-3"-1185,1 1 0,-1-1 0,0 1 0,0-1 0,1 1-1,-1 0 1,1-1 0,-1 1 0,1 0 0,-1-1 0,1 1 0,-1 0 0,1 0-1,-1 0 1,1 0-679,0 0 131,-1-1 1,1 1-1,0 0 0,-1 0 0,1-1 0,-1 1 0,1-1 1,-1 1-1,1 0 0,-1-1 0,0 1 0,1-1 0,-1 1 0,1-1 1,-1 0-1,0 1 0,0-1 0,1 0 0,-1 1 0,0-1 1,0 0-1,1 0 0,-1 0 0,0 1 0,0-1 0,1 0 1,-1 0-1,0 0 0,0 0 0,0-1-131,-28 0 417,19 0-400,1-2 0,0 0 1,-1 0-1,1 0 0,0-1 0,0 0 0,1-1-17,3 2 4,1 0 0,0 1 0,0-2 1,0 1-1,0 0 0,1-1 0,-1 0 0,1 1 0,0-1 0,0-1 0,1 1 0,-1 0 0,1-1 0,0 1 0,-1-2-4,2 1-1,-1 0-1,1-1 1,0 1 0,1 0-1,-1-1 1,1 1-1,0 0 1,0-1-1,1 1 1,-1-1-1,1 1 1,1 0-1,-1 0 1,1-1-1,0 1 1,0 0-1,0 1 1,0-1-1,1 0 1,0 1-1,0-1 1,4-3 1,-2 2-125,1 0 1,0 0-1,0 0 1,1 1-1,0 0 1,0 0-1,0 1 1,0 0-1,1 0 1,0 0-1,-1 1 1,1 0-1,0 1 0,3 0 125,-11 1-13,1 1-1,0-1 0,0 1 0,0 0 0,-1 0 1,1 0-1,0-1 0,0 1 0,0 0 0,-1 0 0,1 0 1,0 0-1,0 0 0,0 0 0,-1 1 0,1-1 0,0 0 1,0 0-1,0 0 0,-1 1 0,1-1 0,0 1 14,-1-1 1,0 1-1,-1 0 1,1 0-1,0-1 0,-1 1 1,1 0-1,0-1 1,-1 1-1,1 0 0,-1-1 1,0 1-1,1-1 1,-1 1-1,1-1 0,-1 1 1,0-1-1,0 1 0,-33 22 367,-27 9-125,36-21-4788,32-10-2302,11 5 5462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9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33 10624,'-4'-12'2175,"-1"-8"2716,5 19-2523,1 3 893,3 8-1866,-3 0-1185,0-1 0,-1 1 0,0-1-1,-1 1 1,-1 7-210,-1 24 172,6 154-1777,6-209-6763,-1-6 1531,-1-5 2416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4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13440,'-36'4'4991,"28"-1"-3871,4-3 32,4 0-192,7 5-832,7-2-96,5 4-3808,5-4-1599,4 4 2687,5 1 1344,7 2 1024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26 12032,'-7'-7'1686,"4"4"-817,1 1-1,-1-1 0,0 1 1,0 0-1,0 0 0,0 0 1,-1 0-869,3 6 4584,0 13-3270,-3 104-407,4-112-900,1 1 1,0-1-1,0 0 1,1 1-1,2 6-7,-4-15 4,0-1 0,0 1 0,1 0-1,-1-1 1,0 1 0,0-1 0,1 1 0,-1 0 0,0-1-1,1 1 1,-1-1 0,1 1 0,-1-1 0,1 1 0,-1-1-1,1 0 1,-1 1 0,1-1 0,-1 0 0,1 1-1,-1-1 1,1 0 0,0 1 0,-1-1 0,1 0 0,0 0-1,-1 0 1,1 0 0,-1 0 0,1 0 0,0 0-1,-1 0 1,1 0 0,0 0 0,-1 0 0,1 0 0,0 0-1,-1 0 1,1 0 0,0-1 0,-1 1 0,1 0 0,-1-1-1,1 1-3,5-3 22,-1 0-1,0 0 1,0-1-1,0 1 1,-1-1-22,1 0 7,86-59-241,-28 21-49,-58 38 268,-2 2 15,0-1 0,0 1 0,0 0-1,0 1 1,1-1 0,-1 1 0,1-1 0,-3 2 6,-1 0 0,1 0 1,0 0-1,-1 0 1,1 0-1,-1 0 1,1 0-1,0 0 1,-1 0-1,1 0 0,0 0 1,-1 0-1,1 1 1,-1-1-1,1 0 1,-1 0-1,1 1 1,-1-1-1,1 0 0,0 1 1,-1-1-1,0 1 1,1-1-1,-1 1 1,1-1-1,-1 1 1,0-1-1,1 1 1,-1-1-1,0 1 0,1-1 1,-1 1-1,0-1 1,0 1-1,0 0 1,1-1-1,-1 1 1,0 0-1,0-1 0,0 1 1,0-1-1,0 1 1,0 0-7,1 7 95,-1 0 1,0 0 0,-1 7-96,1-10-16,-1 1 1,1 0-1,0-1 1,1 1 0,-1-1-1,1 1 1,0-1-1,0 0 1,1 1 0,-1-1-1,2 1 16,-2-4-343,0 0-1,0 0 1,0 0-1,0 0 1,1 0-1,-1 0 1,1 0 0,-1-1-1,1 1 344,-1-1-285,0-1-1,0 1 1,1-1-1,-1 0 1,0 1-1,0-1 1,0 0 0,0 1-1,1-1 1,-1 0-1,0 0 1,0 0-1,1 0 1,-1 0-1,0 0 1,0-1 0,0 1-1,1 0 286,10-4-1051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7 15232,'-21'-7'5695,"25"10"-4415,-4 1 256,0-4-192,8 11-672,1-4-64,3 19-160,-1-6-32,6 16-224,-5-8-64,0 15 64,-1 18-32,-3-4 64,-4-10-416,1-15-160,-1-7-1760,-1-3-736,6-16 1440</inkml:trace>
  <inkml:trace contextRef="#ctx0" brushRef="#br0" timeOffset="1">1 239 14464,'20'0'5343,"9"3"-4127,11-3 64,-33 0-224,17 0-576,13-3-96,3 0-2272,0-1-960,-16 4 1408,-3 0 640,3 7 576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295 227 15360,'-42'1'6036,"3"1"-3342,24-2-1922,1 0 1,-1 0-1,1-1 0,-1-1 1,1-1-1,-3-1-772,9 2 63,1 0-1,-1-1 1,1 0-1,-1 0 1,1-1 0,0 0-1,1 0 1,-1 0-1,1-1 1,-1 0-1,-1-3-62,6 5 6,-1 1 0,1-1 0,0 0 0,0 0 0,0 0 0,0 0 0,1 0 0,-1-1 0,1 1 0,0-1 0,0 1 0,0 0 0,0-1 0,1 0 0,-1 1 0,1-1 0,0 1 0,0-1 0,0 0 0,1 1 0,0-4-6,0 3-17,0 0-1,1-1 0,-1 1 0,1 0 0,0 0 0,0 0 0,1 0 0,-1 0 1,1 0-1,0 1 0,0-1 0,0 1 0,0 0 0,0 0 0,1 0 0,3-2 18,0 1-233,1-1-1,0 1 0,0 1 0,0 0 1,0 0-1,0 0 0,7-1 234,-9 3-292,0 1 0,-1-1 0,1 1 0,0 0 0,0 0 0,0 0 0,-1 1 0,1 0-1,0 0 1,0 0 0,-1 1 0,2 1 292,-6-3-129,0 0 0,0 1 0,0-1 0,0 1-1,0-1 1,0 1 0,-1-1 0,1 1 0,0 0-1,0-1 1,0 1 0,-1 0 0,1 0 0,-1-1-1,1 1 1,0 0 0,-1 0 0,1 0 129,-1 0-52,0-1 1,0 1 0,0 0-1,0-1 1,0 1 0,0 0-1,0-1 1,0 1-1,0 0 1,0-1 0,0 1-1,0 0 1,0-1-1,-1 1 1,1 0 0,0-1-1,0 1 1,-1-1-1,1 1 1,-1 0 51,0 0 3,0 1 0,0-1-1,0 0 1,0 0 0,-1 0-1,1 0 1,0 0 0,-1 0 0,1 0-1,0 0 1,-1 0 0,1-1 0,-1 1-1,0-1 1,1 1 0,-1-1 0,0 0-1,1 1 1,-2-1-3,3 0-44,0 0 0,-1 0 0,1 0 0,0 0 0,0 0 0,0 0-1,0 0 1,0 0 0,0 0 0,0 0 0,0 0 0,0 0 0,0 1 0,0-1 0,0 0 0,0 0 0,-1 0-1,1 0 1,0 0 0,0 0 0,0 0 0,0 0 0,0 0 0,0 0 0,0-1 0,0 1 0,0 0 0,0 0-1,0 0 1,-1 0 0,1 0 0,0 0 0,0 0 0,0 0 0,0 0 0,0 0 0,0 0 0,0 0 0,0 0 0,0 0-1,0 0 1,0 0 0,0 0 0,0 0 0,0 0 0,0-1 0,0 1 0,0 0 0,0 0 0,0 0 0,0 0-1,0 0 1,0 0 0,0 0 0,0 0 0,0 0 0,0 0 0,0 0 0,0 0 0,0-1 0,0 1 0,0 0-1,0 0 1,0 0 0,0 0 0,0 0 0,0 0 0,0 0 44,7-6-2404,7-4 1620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13312,'-4'-1'6240,"5"2"-6047,-1-1-1,1 0 1,-1 1-1,1-1 1,-1 1-1,0-1 1,1 1-1,-1-1 1,0 1-1,1-1 0,-1 1 1,0-1-1,1 1 1,-1 0-1,0-1 1,0 1-1,0-1 1,0 1-1,0 0 1,0 0-193,14 54 3411,12 25-3025,0-2-349,-26-77-33,0 0 0,0-1 0,0 1 0,1 0-1,-1-1 1,0 1 0,0 0 0,1-1-1,-1 1 1,0 0 0,1-1 0,-1 1-1,1-1 1,-1 1 0,1 0 0,-1-1-1,1 1 1,-1-1 0,1 0 0,-1 1-1,1 0-3,0-2 7,-1 1-1,1 0 1,-1 0-1,0 0 1,1 0-1,-1 0 1,1-1 0,-1 1-1,0 0 1,1 0-1,-1-1 1,0 1-1,1 0 1,-1-1-1,0 1 1,1 0-1,-1-1 1,0 1-1,0 0 1,0-1-1,1 1 1,-1-1-1,0 1 1,0-1-7,2-2 21,-1-1 0,0 0 1,0 0-1,0 1 0,0-1 0,0 0 0,-1 0-21,0-4-18,0-6 93,0-1 0,1 0 1,0 1-1,1-1 0,3-9-75,-4 20-55,1 1 0,-1-1 0,1 0 1,-1 1-1,1-1 0,0 1 1,0-1-1,1 1 0,-1 0 0,1 0 1,-1 0-1,1 0 0,0 1 1,0-1-1,1 1 0,-1 0 0,0-1 1,1 2-1,-1-1 0,1 0 1,0 1-1,-1-1 0,3 1 55,23-5-2243,-20 5 244,0 0 0,0 0 1,0 1-1,0 1 0,0-1 1,0 2-1,5 0 1999,6 8-1909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48 12800,'0'-4'895,"1"3"-358,-1 0-1,0-1 1,0 1-1,0 0 1,0-1-1,0 1 1,0 0-1,0-1 1,-1 1-1,1 0 1,0 0-1,-1-1 1,1 1-1,-1 0 1,1 0-1,-1-1 1,0 1-1,0 0 1,1 0-1,-1 0 1,0 0-1,0 0 1,0 0-1,0 0 1,0 1-1,0-1 0,-1 0-536,-3-2 198,-1 1 0,0 1 0,0-1-1,0 1 1,0 0 0,0 0 0,0 1-1,0 0 1,0 0 0,0 0-1,0 1 1,0-1 0,0 1 0,-3 2-198,-6 1-16,0 0 0,0 2-1,0 0 1,1 0 0,-1 2 16,12-7-94,1 1-1,-1-1 1,1 1-1,0-1 1,0 1 0,0 0-1,-1 1 95,2-3-33,1 1 0,-1-1 0,1 1 0,0 0 0,-1-1 0,1 1 0,0 0 1,-1-1-1,1 1 0,0 0 0,0-1 0,0 1 0,0 0 0,0 0 0,-1-1 0,1 1 0,1 0 0,-1-1 0,0 1 0,0 0 0,0 0 0,0-1 0,0 1 1,1 0-1,-1-1 0,0 1 0,0 0 0,1-1 0,-1 1 0,1 0 0,-1-1 0,0 1 0,1-1 0,0 1 33,1 2 41,1 0 0,0-1 0,0 1 0,0-1 0,0 0 0,1 0 0,-1 0 0,0 0 0,1-1 0,-1 1 0,1-1 0,0 0 0,0 0 0,1 0-41,12 2 539,-1-1 0,17-1-539,0 1 60,-27-2-82,0 0-1,-1 1 1,1 0-1,0 0 1,-1 1 0,1-1-1,-1 1 1,1 0-1,-1 1 1,0-1 0,0 1-1,0 0 1,0 0-1,0 1 1,2 2 22,8 11-1153,-1-2-4846,-12-12 4350,0-1-1,1 0 1,-1 0 0,1 0 0,0 0-1,0 0 1,-1-1 0,3 1 1649,10 2-2245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8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72 14464,'-3'-7'2436,"2"2"1,-1-1 0,1-1 0,0 0 0,0-4-2437,0-10 2412,2 21-2412,-1 0 0,0 0 0,0-1 0,1 1-1,-1 0 1,0 0 0,0 0 0,1 0 0,-1-1-1,0 1 1,1 0 0,-1 0 0,0 0 0,1 0-1,-1 0 1,0 0 0,1 0 0,-1 0 0,0 0-1,1 0 1,-1 0 0,0 0 0,1 0 0,-1 0-1,0 0 1,1 0 0,98-6 0,-97 6 2,0 0 0,-1 0 0,1 0 0,0 0 0,-1 1 0,1-1 0,-1 0 0,1 1 0,0-1 1,-1 1-1,1 0 0,-1-1 0,1 1 0,-1 0 0,1 0 0,-1 0 0,0 0 0,1 0 0,-1 0 0,0 0 0,0 1 0,0-1 0,0 0 0,0 1 0,0-1 0,0 0 0,-1 1 0,1-1 0,0 1 0,-1 0 0,1-1 0,-1 1 0,1-1 0,-1 1-2,3 17 38,5 19-1643,1-15-5094,-4-16 4448,3-3 1051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46 13056,'-6'-8'1519,"5"7"-1169,0-1-1,0 1 1,0-1-1,0 1 1,-1-1 0,1 1-1,-1 0 1,1 0-1,-1 0 1,1 0-1,-1 0 1,0 0-1,0-1-349,1 2-16,-4-3 989,-1 0 1,0 1-1,0-1 0,0 1 1,-1 0-1,-5 0-973,0 0 318,1 2 0,-1-1 0,1 2 0,-1-1 0,1 2 0,-1-1 0,1 2 0,0-1 0,0 2 0,0-1 0,-2 2-318,7-2 12,0 0 0,-1 0 0,1 1 0,0-1 1,1 1-1,-1 1 0,1-1 0,0 1 1,0 0-1,0 0 0,0 1 0,1-1 0,0 1 1,0 0-1,1 0 0,0 0 0,0 0 0,-2 8-12,4-12-3,0 0 1,1 0-1,0 0 0,-1 0 0,1 0 0,0 0 0,0 1 0,0-1 0,1 0 0,-1 0 0,0 0 0,1 0 0,-1 0 0,1 0 0,0 0 0,0 0 0,0 0 0,0 0 0,0 0 0,0 0 0,0 0 0,0-1 0,1 1 0,-1 0 0,1-1 0,-1 0 0,1 1 0,0-1 0,0 1 3,7 4 22,0-1 0,0 0-1,1 0 1,0-1 0,4 1-22,-8-3 15,6 3-135,0-2 1,0 1 0,0-2-1,0 0 1,1 0 0,-1-1-1,1 0 1,-1-1 0,1-1-1,4-1 120,-1 0-2084,0-1 0,-1-1 0,1 0-1,10-6 2085,4-1-2640,1 0 1249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46 16384,'-11'-15'2390,"-10"-15"4398,21 52-4330,10 100-2196,-4 49-326,-5-129-271,5 73-772,3-39-4667,-4-53 3891,2-13 875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2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15744,'0'-5'5887,"0"5"-4575,45 8 192,-36-4-192,19-4-672,-4 0-32,23-4-928,-7 1-320,12-2 288,-7 2-3936,-1 3-1599,-8 0 2943,-3 3 1472</inkml:trace>
  <inkml:trace contextRef="#ctx0" brushRef="#br0" timeOffset="1">580 15 15488,'-8'-15'5791,"8"15"-4511,-4 0 640,4 0-64,0 8-704,0-1-128,-5 7-512,5 1-160,0 10-224,0-4-160,5 4-64,-1-4-512,4-3-160,-1-4-1728,6-6-704,-5-1 1664,4-7 768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18 17407,'-33'-17'6496,"33"17"-5056,-8 3-96,8-3-480,3 3-1088,2 1-288,11 3-2560,-4-4-1120,12 5 2144,-3-1 1024,2 7 801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3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33 15616,'-3'-3'1380,"1"0"1,-1 0 0,0 0 0,0 0-1,0 1 1,0-1 0,0 1 0,-2-1-1381,-12-2 2089,7 4-1744,0 0-1,0 1 1,0 0 0,-1 0-1,1 1 1,-5 2-345,9-2 18,0 1 0,0-1 0,1 1 0,-1 1 0,1-1 0,0 1 0,0 0 0,0 0 1,0 0-1,0 1 0,-3 3-18,6-6-2,0 1 0,1 0-1,-1 0 1,1-1 0,-1 1 0,1 0 0,0 0 0,0 0 0,0 0 0,0 1 0,0-1-1,1 0 1,-1 0 0,1 0 0,-1 1 0,1-1 0,0 0 0,-1 1 0,1-1 0,1 0-1,-1 1 1,0-1 0,0 0 0,1 0 0,0 1 0,0 1 2,1-1-48,-1 1 0,1 0 0,0-1 0,1 1 0,-1-1 0,1 0 1,-1 0-1,1 0 0,0 0 0,0 0 0,0-1 0,0 1 0,1-1 0,-1 0 0,4 2 48,1 0-55,1 0 0,0-1 0,1 0 0,-1 0 0,0-1 0,1 0 0,0 0 0,-1-1 0,1-1 0,0 1 0,-1-2 0,1 1 0,0-1 0,-1-1 0,1 0 0,-1 0 0,1-1 0,-1 0 0,4-3 55,-10 5-229,0-1 0,-1 1 0,1-1 0,-1 0 0,1 0 0,-1 0 0,0-1 0,0 1 0,0 0 0,0-1 0,0 1 0,-1-1 0,1 0 0,0-1 229,0 0-1695,-1-1 0,1 1 0,-1-1-1,0 0 1,0 1 0,-1-1 0,1 0 0,-1-3 1695,0 7-1616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94 14720,'-13'-8'1826,"10"7"-1196,0-1-1,0 0 1,0 0 0,1 0-1,-1-1 1,0 1 0,1-1-1,-2-1-629,2 2 456,-1-1 0,1 1-1,0-1 1,0 0 0,0 0-1,0 0 1,0 0 0,1 0-1,-1 0 1,1-1 0,0 1-1,0 0 1,0-1-1,1 1 1,-1-1 0,1 0-456,1-7 5,7 14-106,-1 2 122,6 2-71,0-1 1,0-1-1,1 1 0,0-2 1,10 2 49,-6-1-55,1 1 1,13 6 54,-26-8 105,1 0-1,-1 0 1,1 0 0,-1 1 0,-1 0-1,1 1 1,-1-1 0,0 1-1,0 0 1,0 0 0,-1 1-105,7 10-704,0 1 0,-2 0 0,4 12 704,-8-16-891,-5-6 379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89 261 8960,'-19'-3'3898,"18"3"-3580,0 0 1,1 0-1,-1 0 1,0 0 0,0 0-1,1 0 1,-1 0 0,0 0-1,0 1 1,1-1-1,-1 0 1,0 0 0,1 1-1,-1-1 1,0 0 0,1 1-1,-1-1 1,1 1 0,-1-1-1,0 1 1,1-1-1,-1 1 1,1 0-319,-1-1 239,1 1-1,0-1 1,0 1 0,-1-1-1,1 1 1,0-1 0,0 1-1,0 0 1,0-1 0,0 1 0,0-1-1,0 1 1,0 0 0,0-1-1,0 1 1,0-1 0,0 1-1,0 0 1,0-1 0,1 1-1,-1-1-238,9 12 1432,-7-10-1356,1 0 0,0 0-1,-1 0 1,1-1 0,0 1 0,0-1 0,0 1 0,1-1-76,6 1 195,0 0 0,1-1 0,-1 1 1,1-2-1,-1 0 0,1 0 1,-1-1-1,8-2-195,-17 3 10,-1 0-1,1 0 1,0 0 0,-1 0 0,1 0-1,-1-1 1,1 1 0,0 0-1,-1-1 1,1 1 0,-1 0-1,1-1 1,-1 1 0,1-1-1,-1 1 1,1-1 0,-1 1-1,1-1 1,-1 1 0,0-1-1,1 1 1,-1-1 0,0 1 0,1-1-1,-1 0 1,0 1 0,0-1-1,0 0 1,1 1 0,-1-1-1,0 0 1,0 1 0,0-1-1,0 0 1,0 1 0,0-1-1,-1 0 1,1 1 0,0-1-1,0 0 1,0 1 0,0-1 0,-1 1-1,1-1-9,-2-3 38,1 0 1,-1 0-1,0 1 0,0-1 1,-1 1-1,-1-2-38,-4-4 2,-1 0 0,0 1 1,0 1-1,-1-1 0,0 1 0,0 1 0,-5-2-2,-13-9-36,20 11 20,-4-2-41,0 0 0,-5-6 57,14 12-22,0 0-1,1-1 1,-1 0-1,1 0 1,0 1-1,0-1 1,0-1-1,0 1 0,0 0 1,1 0-1,-1-1 1,1 0 22,1 2 15,0 0-1,-1 0 1,2 0 0,-1-1 0,0 1-1,0 0 1,1 0 0,-1 0 0,1-1 0,-1 1-1,1 0 1,0 0 0,0 0 0,0 0 0,0 0-1,1 1 1,-1-1 0,0 0 0,1 0-1,-1 1 1,1-1 0,0 1 0,1-2-15,5-4 248,1 0 0,0 1 1,0 0-1,4-2-248,-6 5-244,0-1 0,0 1 1,0 0-1,0 1 0,1 0 0,-1 0 0,6 0 244,-12 1-48,0 1 0,0 0 0,0 0 0,0 0 0,0 0 0,0 0 0,0 0 0,0 0 0,0 1 0,0-1 0,0 0 0,0 0 0,0 1 0,0-1 48,0 1-37,0 0 0,0 0 0,0 0 0,0 0 0,-1 0 0,1 0 0,0 0 0,-1 0 0,1 0 0,0 2 37,-1-3-3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14208,'-7'3'5279,"2"7"-4127,-2 8 480,2-6-64,1 2-768,1 8-192,-2-4-352,5 2-128,0-2-128,5 0-32,2 0-128,1-3-32,1-5-1184,3-2-448,-1-5-2240,-2-3-927,3-8 2623,0-5 1216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14848,'-31'0'5631,"26"6"-4383,-2-2-64,7 3-320,3-1-672,6 6-128,3-1-1952,4-1-800,8 1 1344,4-4 672,-4 0 576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14464,'-20'-10'4655,"20"10"-4514,0 0-1,0 0 0,0 0 1,0 0-1,-1-1 1,1 1-1,0 0 0,0 0 1,0 0-1,-1 0 0,1 0 1,0 0-1,0 0 0,0 0 1,-1 0-1,1 0 0,0 0 1,0 0-1,-1 0 1,1 0-1,0 0 0,0 0 1,0 0-1,-1 0 0,1 0 1,0 0-1,0 1 0,0-1 1,0 0-1,-1 0 0,1 0 1,0 0-1,0 0 0,0 0 1,0 1-1,-1-1 1,1 0-1,0 0 0,0 0 1,0 1-141,-1 10 1544,6 19-2070,-4-27 928,-1 1-398,1 0 0,0-1 0,1 1 1,-1-1-1,1 1 0,-1-1 0,1 1 0,0-1 0,0 0 1,0 0-1,1 0 0,-1 0 0,1 0 0,2 1-4,-3-2 17,1-1-1,-1 1 1,0-1-1,1 0 1,-1 0-1,1 0 1,-1 0-1,1-1 1,0 1-1,-1-1 1,1 1-1,0-1 1,-1 0 0,1 0-1,0 0 1,-1 0-1,1-1 1,-1 1-1,1-1 1,0 0-1,0 0-16,7-2 10,-1-1-1,0-1 1,0 0-1,-1 0 1,1 0 0,-1-1-1,0-1 1,-1 1-1,1-1 1,4-7-10,1 2-77,0 0 0,13-9 77,-26 20-1,1 1 1,-1 0 0,0-1 0,1 1 0,-1 0 0,1-1 0,-1 1 0,1 0 0,-1-1 0,0 1 0,1 0 0,-1 0-1,1 0 1,-1-1 0,1 1 0,-1 0 0,1 0 0,-1 0 0,1 0 0,-1 0 0,1 0 0,-1 0 0,1 0 0,0 0 0,-1 0-1,1 0 1,-1 1 0,1-1 0,-1 0 0,0 0 0,1 0 0,-1 1 0,1 0 3,-1-1-1,1 1 1,-1 0-1,1 0 1,-1 0 0,0 0-1,0 0 1,1 0 0,-1 0-1,0 0 1,0 0-1,0 0 1,0 0 0,0 0-1,-1 1-2,0 9 41,-1 1 0,-1-1 1,0 1-42,2-8 16,-2 7 33,1-1 0,0 1 0,1 0 0,0 7-49,0-14-71,2-1 0,-1 0 0,0 0 1,1 0-1,-1 0 0,1 1 0,0-1 0,1 2 71,-1-4-138,0 1 0,-1-1 0,1 0 0,0 0 0,0 0 0,0 0 0,0 0 0,0 0 0,0 0 0,0 0 0,0 0 0,0 0 1,0 0-1,0-1 0,1 1 0,-1 0 0,0-1 0,1 1 0,0-1 138,12 0-1008,2-6 474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4:49.3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25 10368,'-32'-21'7007,"31"20"-6110,0 0-1,-1 1 0,1 0 0,-1-1 0,1 1 0,-1 0 0,1 0 0,-1 0 0,1 0 0,-2 0-896,-2 0 1902,8 1-1277,5-1-534,-1 1-1,1 1 1,-1-1 0,0 1-1,1 1 1,4 1-91,-4-1 32,1 1-35,-1-1 1,1 1-1,-1 1 0,0-1 1,-1 2-1,4 1 3,-3 0-11,0-1 0,-1 1 0,0 1 0,0-1 0,-1 1 0,0 0 0,0 1 0,-1-1 0,0 1 0,0 0 0,-1 1 0,0-1 0,0 4 11,1 2-28,-1 0 0,-1 0 0,-1 1 0,0-1-1,-1 0 1,-1 1 0,0-1 0,-1 7 28,-1-11 3,0-1-1,0 0 1,-1 0 0,0 0-1,0 0 1,-2 0 0,1-1-1,-1 0 1,0 0 0,-1 0-1,0 0 1,-5 4-3,-8 4-3733,10-8 3178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15872,'8'8'8668,"-7"-5"-8392,1 0-1,0 0 1,-1-1 0,1 1 0,-1 0-1,0 0 1,0 1 0,0 0-276,7 52 226,-3 1-1,-3-1 1,-3 46-226,-1-17-1536,2-49-2896,0-4-7914,0-34 10533</inkml:trace>
  <inkml:trace contextRef="#ctx0" brushRef="#br0" timeOffset="1">17 294 15232,'-16'-17'5695,"16"17"-4415,0-5 480,0 5-128,9 0-736,-2 0-160,21-3-448,-4-1-128,18-2-96,-11 1-320,14-2-96,7-3-3040,-20 7-1408,-3-2 2432,-1 17 1185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260 259 10240,'-4'-3'11614,"-5"2"-7624,-11 1-4714,16 0 1753,-12 0-476,-4 1-140,0-2 0,0 0 0,1-1 0,-1-1 0,-10-3-413,26 5 23,0 0 0,-1-1-1,1 0 1,0 0 0,0 0 0,0-1-1,0 1 1,1-1 0,-1 0 0,1 0-1,-1 0 1,1-1 0,0 1-1,0-1 1,1 1 0,-1-1 0,1 0-1,-1 0 1,1-2-23,0 2-17,0-1 0,1 0-1,0 0 1,0 1 0,0-1-1,0 0 1,1 0 0,0 0 0,0 0-1,0 0 1,1 0 0,-1 0-1,1 0 1,0 0 0,1 0 0,-1 0-1,1 1 1,0-1 0,0 0-1,1 1 1,-1 0 0,1-1 17,1-1-132,-1 1 0,1-1 0,1 0 0,-1 1 0,1 0 0,0 0 1,0 1-1,0-1 0,1 1 0,0 0 0,-1 1 0,1-1 0,1 1 0,-1 0 0,0 1 1,1-1 131,-6 3-22,-1 0 1,0 0-1,0 0 1,1-1-1,-1 1 1,0 0-1,1 0 1,-1 0-1,1 0 1,-1 0-1,0 0 1,1 0-1,-1 0 1,0 0-1,1 0 1,-1 0-1,0 0 1,1 1-1,-1-1 1,0 0-1,1 0 1,-1 0-1,0 0 1,0 0-1,1 1 1,-1-1 0,0 0-1,1 0 1,-1 1 21,-1 9-438,-12 15 117,3-12 232,7-9-226,-1 0 0,1 1 0,0-1 0,1 1 1,-1-1-1,1 1 0,-1 3 315,3-8-91,0 0 0,-1 0-1,1 1 1,0-1 0,0 0 0,1 0-1,-1 1 1,0-1 0,0 0 0,0 1-1,0-1 1,0 0 0,0 0 0,0 1-1,0-1 1,0 0 0,1 0 0,-1 0 0,0 1-1,0-1 1,0 0 0,0 0 0,1 0-1,-1 1 1,0-1 0,0 0 0,1 0-1,-1 0 1,0 0 0,0 0 0,1 1 0,-1-1-1,0 0 1,0 0 0,1 0 0,-1 0-1,0 0 1,0 0 0,1 0 0,-1 0-1,0 0 1,0 0 0,1 0 0,-1 0 0,0 0-1,1 0 1,-1 0 91,18-2-891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81 14720,'0'0'193,"0"0"0,0 0 0,0-1 0,-1 1 0,1 0 0,0 0 0,0 0 0,0-1 1,-1 1-1,1 0 0,0 0 0,0 0 0,-1 0 0,1-1 0,0 1 0,0 0 0,-1 0 1,1 0-1,0 0 0,-1 0 0,1 0 0,0 0 0,-1 0 0,1 0 0,0 0 1,0 0-1,-1 0 0,1 0 0,0 0 0,-1 0 0,1 0 0,0 0 0,0 0 0,-1 1 1,1-1-194,4 10 4832,1 3-4861,2 5 197,0 0 1,5 6-169,10 27 170,-21-49-151,5 22 411,-6-24-424,1 0 0,-1 1 1,0-1-1,0 0 0,0 1 0,0-1 0,0 0 0,0 1 0,0-1 0,0 0 0,0 1 1,0-1-1,-1 0 0,1 1 0,0-1 0,0 0 0,0 0 0,0 1 0,0-1 1,0 0-1,-1 1 0,1-1 0,0 0 0,0 0-6,-1 0-5,1 0-1,-1 0 1,1 0 0,-1 0 0,1 0-1,-1 0 1,1 0 0,-1 0-1,1 0 1,-1-1 0,1 1-1,-1 0 1,1 0 0,0 0 0,-1-1-1,1 1 1,-1 0 0,1-1-1,0 1 1,-1 0 0,1-1 5,-1 0-1,-1 0 1,1-1-1,1 1 0,-1 0 1,0-1-1,0 1 0,0-1 1,1 1-1,-1-1 0,1 1 1,-1-1-1,1 1 0,0-1 1,-1 0-1,1 1 1,0-1-1,0 1 0,0-1 1,3-27 1,-1 20 1,1 0 0,0 0 0,1 0 0,0 0 0,0 1 0,1 0 1,0 0-1,0 0 0,1 0 0,0 1 0,1-1-2,3-2-461,0 0 1,1 0 0,0 1-1,0 1 1,1 0 0,0 0-1,1 1 461,-8 4-576,-1 1 0,1 0 0,0 1 0,0-1 0,-1 1 0,1-1 0,0 2 0,1-1 576,11 6-1344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54 13312,'-7'-21'10101,"-4"2"-5231,10 18-4827,0 0-1,0 0 1,-1 0 0,1-1 0,-1 1 0,1 0 0,0 1-1,-1-1 1,0 0 0,1 0 0,-1 1 0,0-1 0,1 1 0,-1-1-1,0 1 1,1 0 0,-1 0 0,0-1 0,0 1 0,1 1 0,-1-1-1,0 0 1,0 0 0,0 1-43,-8 1 7,1 0 0,1 1 0,-1 1 1,0-1-1,1 1 0,0 1 0,-1 0 0,2 0 0,-1 0 0,1 1 0,0 0 0,0 1 1,0-1-1,1 1 0,-4 7-7,8-13 7,1 1-1,0 0 1,0-1 0,1 1 0,-1 0-1,0 0 1,1 0 0,-1 0 0,1 0 0,-1 0-1,1 0 1,0 0 0,0 1-7,0-1 7,0-1 1,0 0-1,1 0 1,-1 0-1,0 0 1,1 0-1,-1 0 1,1 0-1,-1 0 1,1 0-1,-1-1 1,1 1-1,-1 0 1,1 0-1,0 0 1,0 0-1,-1-1 1,1 1-1,0 0 1,0-1-1,0 1 1,0-1-1,0 1 0,0-1 1,0 1-1,1-1-7,8 3 83,1 0 0,-1-1-1,1 0 1,9 0-83,-10-2-53,-1 1 1,-1 1-1,1-1 1,0 1-1,0 1 1,-1 0-1,5 2 53,93 49-1339,-106-54 1343,1 0-251,0 0 1,-1 1-1,1-1 0,-1 0 0,1 0 0,0 1 0,-1-1 0,1 0 1,-1 1-1,1-1 0,-1 1 0,1-1 0,-1 1 0,1-1 0,-1 1 0,0-1 1,1 1-1,-1-1 0,0 1 0,1 0 0,-1-1 0,0 1 0,0-1 1,1 1-1,-1 0 0,0-1 0,0 1 0,0 0 0,0-1 0,0 1 0,0 0 1,0-1-1,0 1 0,0 0 0,0-1 0,0 1 0,-1 0 0,1-1 0,0 1 1,0-1-1,-1 1 0,1 0 0,0-1 0,-1 1 247,-12 15-1530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3:59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42 7808,'1'0'443,"0"-1"1,0 0-1,0 1 1,0-1-1,-1 0 1,1 0-1,0 1 0,0-1 1,0 0-1,-1 0 1,2-1-444,-2 2 234,0-1 0,0 1 0,0-1 0,-1 1 0,1 0 0,0-1 1,0 1-1,0-1 0,0 1 0,0-1 0,0 1 0,-1-1 0,1 1 0,0 0 0,0-1 0,-1 1 1,1-1-1,0 1 0,-1 0 0,1-1 0,0 1 0,-1 0 0,1 0 0,-1-1 0,1 1 0,0 0 1,-1 0-1,1-1 0,-1 1 0,1 0 0,-1 0 0,1 0 0,0 0 0,-1 0 0,0 0-234,-9-5 1490,0 1 0,-1 1 0,-9-2-1490,13 3 185,1 1 1,-1 1-1,0-1 0,1 1 0,-1 0 0,0 1 0,0 0 0,1 0 1,-1 0-1,1 1 0,-5 1-185,3 0 94,0 1 0,0 0 0,0 0 0,0 1 0,0 0 0,1 1 0,0-1 0,0 1 1,1 1-1,-5 5-94,8-10 0,1 1 1,-1 0-1,1 0 1,0 0-1,0 0 1,0 1-1,1-1 1,-1 1-1,1-1 1,0 1-1,0-1 1,0 1 0,0 0-1,1-1 1,-1 1-1,1 0 1,0 0-1,0-1 1,0 1-1,1 0 1,-1 0-1,1-1 1,0 1-1,0 0 1,0-1-1,2 4 0,0-3 36,-1 0 0,2 0 0,-1 0 0,0 0 0,1-1 0,-1 1 0,1-1 0,0 0-1,0 0 1,1-1 0,-1 1 0,0-1 0,1 0 0,0 0 0,-1 0 0,1 0 0,0-1-1,0 0 1,2 0-36,1 1-808,0-1-1,0-1 1,0 1-1,0-2 0,6 1 809,11-5-6235,-2-3-3997,-8 0 4696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4:0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38 14592,'-15'-13'2253,"-17"-10"4011,30 22-4536,2 1-646,1 8 110,-1 5-821,1-7-319,37 230 13,-28-177-1482,-5-29-7502,4 18 8919,-5-37-1103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4:0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14976,'-9'-7'5631,"9"7"-4383,21 0 288,-17 0-160,15 0-512,2 0-96,19 0-384,-9 0-160,18-3-128,-8 3-1920,-1 0-832,-8 0 1344,-3 3 640</inkml:trace>
  <inkml:trace contextRef="#ctx0" brushRef="#br0" timeOffset="1">500 54 14336,'-7'8'5343,"7"-8"-4127,0 13 544,0-13-32,0 15-640,0-5-64,0 13-608,0-6-192,3 4-128,-3-3-800,4-3-288,0-5-2784,4-7-1120,1 2 2465,3-16 1215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4:00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 14976,'-16'-18'5631,"16"18"-4383,-3 0 192,3 0-128,3 4-928,-3-4-288,21 3-2272,-5 0-928,12 2 1536,-9-2 800,2 1 640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4:0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63 12800,'0'0'294,"-1"0"0,0-1 0,1 1 0,-1 0 0,1-1 0,-1 1 0,1 0 0,-1-1 0,1 1 0,0 0 0,-1-1 0,1 1 0,-1-1 0,1 1 0,0-1 0,-1 1 0,1-1 0,0 1 0,0-1 0,-1 1 0,1-1 0,0 1 0,0-1 1,0 0-1,0 1 0,0-1 0,0 1 0,0-1 0,0 1 0,0-1 0,0 0 0,0 0-294,0 0 533,0 0 0,0 0 0,0-1 1,0 1-1,0 0 0,-1-1 0,1 1 0,0 0 0,-1 0 1,1-1-1,-1 1-533,0-1 26,0 0 0,0-1 0,-1 2 1,1-1-1,-1 0 0,1 0 0,-1 0 1,0 1-1,1-1 0,-1 1 0,0-1 0,0 1 1,0 0-1,0 0 0,0-1 0,-1 2 1,1-1-1,0 0 0,0 0 0,-1 1 0,1-1 1,0 1-1,-1 0 0,1-1 0,0 1 1,-1 0-1,1 1 0,0-1 0,-1 0 0,-1 1-26,-5 1 28,0 1 0,0 0 0,1 0 0,-1 1-1,1 0 1,0 0 0,-2 2-28,7-4 4,-1 0 1,1 1-1,0-1 0,0 1 0,0 0 0,1 0 1,-1 0-1,0 0 0,1 0 0,0 0 0,0 1 1,0-1-1,-1 4-4,2-5 3,0 1 0,1-1 0,-1 0 0,1 0 0,-1 0 0,1 0 0,0 0 0,0 1 0,0-1 0,0 0 0,1 0 0,-1 0 0,0 0 0,1 0 0,0 1 0,-1-1 0,1 0 0,0 0 0,0 0 0,0-1 0,0 1 0,0 0 0,1 0 0,-1-1 0,0 1 0,2 1-3,1 0 0,1 1 0,-1-1 0,1 0-1,0-1 1,-1 1 0,1-1 0,1 0 0,-1 0-1,0 0 1,0-1 0,1 0 0,-1 0-1,0 0 1,1-1 0,-1 0 0,1 0-1,-1 0 1,1-1 0,-1 1 0,0-1-1,1 0 1,3-2 0,0-1-606,-1-1-1,0 0 1,0 0-1,0-1 0,-1 0 1,0 0-1,0 0 1,0-1-1,-1 0 1,0-1-1,3-4 607,-2 5-1861,2 3 858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8T11:14:0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78 16000,'-5'-13'2008,"-3"-18"3386,8 30-5402,-1-2 826,0-1 0,0 0 0,0 1-1,1-1 1,0 0 0,-1 0 0,2-2-818,-4 10 4,1 1-1,-1-1 1,1 1-1,0 0 1,1 0-1,-1 0 1,1 0-1,0 0 1,1 0 0,-1 0-1,1 0 1,0 0-1,0 0 1,0 0-1,1 0 1,0 0-1,0 1 1,1 1-4,-1-3 9,1 0 0,-1-1 1,1 1-1,0-1 0,0 1 0,1-1 0,-1 0 0,1 0 1,0 0-1,-1 0 0,1-1 0,0 1 0,1-1 0,-1 1 1,0-1-1,1 0 0,-1 0 0,1-1 0,0 1 1,-1-1-1,1 0 0,0 0 0,0 0 0,0 0 0,0-1-9,20 2 29,-1-1 0,14-1-29,-11 0-23,0 0-1,11 3 24,-33-2 23,0-1-1,-1 1 1,1 1 0,0-1-1,-1 0 1,0 1 0,1-1-1,-1 1 1,0 0 0,0 0 0,0 1-1,0-1 1,0 1 0,0-1-1,-1 1 1,1 0 0,-1 0-1,0 0 1,0 0 0,0 1-23,5 9 81,-1 0 0,0 0 0,-1 1 0,2 10-81,12 29-4036,-14-41 2985,3 1 544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7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16 12928,'0'-4'1909,"-1"-3"204,2 2 2072,2 5 1863,2 5-4861,2 4-1890,-7-9 912,1 2-218,1 0 0,-1 0 0,0-1 0,1 1 0,-1-1 0,1 1 0,0-1 0,0 0 0,-1 0 0,1 1 0,0-1 0,0-1 0,0 1 0,0 0 0,0 0 0,0-1 0,0 1 0,0-1 0,1 1 0,-1-1 0,0 0 0,2 0 9,3-1-98,1 0-1,-1-1 1,0 0-1,0 0 1,0 0 0,0-1 98,19-6-70,-25 9 74,0-1 1,0 1-1,0 0 0,0 0 1,0 0-1,0 0 1,0 0-1,0 0 0,-1 1 1,1-1-1,0 0 1,0 0-1,0 1 0,0-1 1,0 0-1,-1 1 1,1-1-1,0 1 1,0-1-1,-1 1 0,1 0 1,0-1-1,-1 1 1,1 0-1,0 0-4,15 23 50,-9-10-3238,1-5-4061,-3-5 6092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3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67 6656,'-1'-4'563,"1"-1"0,0 1 0,0-1 0,0 1 0,0-1-1,1 1 1,-1-1 0,1 1 0,0-2-563,0 5 776,-1-1 0,0 1-1,1-1 1,-1 1-1,1-1 1,0 1 0,-1 0-1,1-1 1,0 1-1,0 0 1,0-1 0,1 1-776,-2 0 45,0 1 0,0 0 0,1 0 1,-1-1-1,0 1 0,1 0 0,-1 0 1,0 0-1,0 0 0,1-1 0,-1 1 1,0 0-1,1 0 0,-1 0 0,1 0 1,-1 0-1,0 0 0,1 0 1,-1 0-1,0 0 0,1 0 0,-1 0 1,0 0-1,1 1 0,-1-1 0,0 0 1,1 0-1,-1 0 0,0 0 0,0 1 1,1-1-1,-1 0 0,0 0 0,0 1 1,1-1-1,-1 0 0,0 1 0,0-1 1,1 0-1,-1 1 0,0-1 1,0 0-1,0 1 0,0-1 0,0 0 1,1 1-1,-1-1 0,0 0 0,0 1-45,2 4 152,-1 0 0,1 1 0,-1-1 0,0 0 0,-1 1 0,1-1 0,-1 0 0,0 3-152,-2 49 642,0-23-345,1-23-232,-2 136 470,4-108-475,1-1 0,6 32-60,-7-64 8,1 0 1,-1 1-1,1-1 0,0 0 1,0 0-1,3 4-8,-4-8-23,0 0 1,1 1 0,-1-1-1,0 0 1,1 0-1,-1 0 1,1 0-1,0-1 1,0 1-1,-1 0 1,1-1-1,0 0 1,0 1-1,0-1 1,0 0 0,3 1 22,-4-2-110,-1 0 1,1 0-1,0 1 1,0-1-1,-1 0 1,1 0-1,0 0 1,0 0 0,0-1-1,-1 1 1,1 0-1,0 0 1,0 0-1,-1-1 1,1 1-1,0 0 1,-1-1-1,1 1 1,0-1 0,-1 1-1,1-1 1,0 1-1,-1-1 1,1 0-1,-1 1 1,1-1-1,-1 0 1,1 0 0,-1 1-1,0-1 1,1 0-1,-1 0 1,1 0 109,0-2-429,0-1 0,0 1 0,0-1 1,-1 1-1,1-1 0,-1 1 0,1-4 429,-1-21-832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3.3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23 117 8832,'-2'-1'538,"-1"-1"0,1 1 0,0-1 0,0 1 0,0-1 0,1 0 0,-1 0 0,0 0 0,0 0 0,1-1-538,0 3 218,1-1 0,0 1 0,0-1 1,0 1-1,-1-1 0,1 1 1,0-1-1,0 1 0,0-1 1,0 1-1,0-1 0,0 1 0,0-1 1,0 0-1,0 1 0,0-1 1,0 1-1,0-1 0,1 1 1,-1-1-1,0 1-218,1-2 334,-1 1 0,1 0 0,0 0 0,0 0 0,0 0 0,0 0 0,0 0 0,0 0 0,0 0 1,0 0-1,0 1 0,0-1-334,9-5 390,-1 2 0,1-1 0,0 1 0,1 1 0,3-1-390,11-4 300,-7 3-314,62-20 532,-67 22-896,-1 0 0,1 2 0,0 0 0,0 0 0,4 1 378,-15 0-566,0 1 1,0-1-1,1 1 1,-1-1-1,0 1 1,0 0-1,2 0 566,-4-1-174,1 1-1,0-1 1,-1 1-1,1-1 0,-1 1 1,1-1-1,-1 1 1,1-1-1,-1 1 1,1-1-1,-1 1 1,0 0-1,1-1 1,-1 1-1,1 0 1,-1-1-1,0 1 1,0 0-1,0 0 1,1-1-1,-1 1 1,0 0-1,0 0 1,0 0-1,0-1 1,0 1 174,-2 16-1125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3.6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59 11392,'-21'11'4288,"21"-11"-3329,4 3 1217,2-3 288,1 0-960,8 0-352,-1-3-512,8-2-160,-4-1-288,7-1-64,-3-1 64,3 5-96,-4-4 0,5 2-1792,-1-1-864,0-2 1312,4-7 608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4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11 12544,'-4'-2'948,"0"0"0,1 0 0,-1 1 0,0 0-1,0 0 1,0 0 0,0 1 0,0-1-948,1 4 3345,2 6-2859,0-7-39,-1 13 140,-1 5-267,0 1-1,1 0 1,1 6-320,2 54 262,6 52-262,-4-110-478,0 0 1,6 23 477,-5-33-1881,0 0 0,1 0 0,3 6 1881,-1-4-704</inkml:trace>
  <inkml:trace contextRef="#ctx0" brushRef="#br0" timeOffset="1">232 369 14592,'-4'0'746,"1"-1"1,0 1-1,-1 0 0,1 0 1,0 0-1,-1 1 1,1-1-1,0 1 1,0 0-1,-3 1-746,4-1 167,1 0 1,-1-1-1,1 1 0,0 0 0,0 0 0,-1 1 0,1-1 0,0 0 0,0 0 0,0 0 0,0 1 1,0-1-1,0 1 0,1-1 0,-1 1 0,0-1 0,0 1 0,1 0 0,-1-1 0,1 1 0,0 0 1,-1-1-1,1 1 0,0 0 0,0 0-167,0 1 29,-1 0-1,1 0 1,1 0-1,-1 0 1,0 0 0,1-1-1,-1 1 1,1 0 0,0 0-1,-1 0 1,1 0 0,0-1-1,1 1 1,-1-1 0,0 1-1,1-1 1,-1 1 0,1-1-29,1 2 24,0-1 0,0 0 0,0 0 0,0 0 1,1-1-1,-1 1 0,1-1 0,-1 0 1,1 0-1,0-1 0,1 2-24,0-2 35,-1 1 0,1-1 0,-1 0 0,1 0 0,-1 0 0,1-1 0,0 0 0,-1 0 0,1 0 0,0-1 0,-1 0 0,1 0 0,-1 0 0,1 0 0,-1-1 0,0 0 0,1 0 0,-1 0 0,0-1 0,3-2-35,-2 0 7,0 0-1,-1-1 0,1 0 0,-1 0 0,0 0 0,-1 0 0,1-1 0,0-3-6,-1 4-781,-1 0 0,0-1 0,0 1 0,-1-1 1,2-6 780,-2 0-1360,5 7 618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4.3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17 9472,'1'-7'1417,"1"-1"5170,-1 6-1870,-3 6-1620,-1 0-2681,-16 22 245,-18 29-85,-7 16-576,15-26-1602,8-17-5793,20-28 6929,-4 5-3540,5-5 3912,0 0 1,-1 0-1,1 1 0,0-1 1,0 0-1,0 0 0,0 0 1,-1 0-1,1 0 0,0 0 1,0-1-1,0 1 0,0 0 0,-1 0 1,1 0-1,0 0 0,0 0 1,0 0-1,0 0 0,0 0 1,-1 0-1,1 0 0,0 0 1,0-1-1,0 1 0,0 0 1,0 0-1,0 0 0,0 0 1,-1 0-1,1-1 0,0 1 1,0 0-1,0 0 0,0 0 1,0-1-1,0 1 0,0 0 94,-3-10-1466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4.7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14 10624,'-10'-14'3936,"6"14"-3040,4 0 1343,0 0 417,0 0-704,6 11-256,5-1-704,3 6-224,8-3-448,7 6-128,7-4 0,0 0-96,-7-1 0,-1 1-320,-5-5-160,-9 6 96,-7-3 160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5.6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11 504 10112,'-8'1'3047,"8"-1"-2988,-1 0-1,1 0 1,0 0-1,0 0 1,0 0-1,0 1 1,0-1-1,0 0 1,0 0-1,0 0 1,-1 0-1,1 0 1,0 0 0,0 0-1,0 0 1,0 0-1,0 1 1,0-1-1,0 0 1,0 0-1,0 0 1,0 0-1,0 0 1,0 0 0,0 1-1,0-1 1,0 0-1,0 0 1,0 0-1,0 0 1,0 0-1,0 1 1,0-1-1,0 0 1,0 0-1,0 0 1,0 0 0,0 0-1,0 0 1,0 1-1,0-1 1,0 0-1,0 0 1,0 0-1,0 0 1,0 0-1,0 0 1,0 0-1,0 1 1,1-1 0,-1 0-1,0 0 1,0 0-1,0 0 1,0 0-1,0 0 1,0 0-1,0 0 1,1 0-59,-1 1 1909,1-1-1686,0 0-1,0 0 1,-1 0-1,1 0 1,0 0-1,0 0 1,0 0-1,0 0 1,-1 0-1,1-1 1,0 1-1,0 0 1,0-1-1,-1 1 1,1 0-1,0-1 1,0 1 0,-1-1-1,1 0 1,0 1-1,-1-1 1,1 0-223,14-16 896,-3 1-735,-1-1-1,-1-1 1,-1 0-1,0 0 1,-1-1-1,-1-1 1,0 1 0,-1-1-1,1-10-160,-5 18 36,-1-1-1,0 1 1,-1-1-1,0 1 1,0-1-1,-1 0 1,-1 1-1,0-1 0,-2-8-34,-3-3 45,0-1 1,-2 1 0,0 1 0,-3-5-47,11 27-6,0-2-29,0 0 0,-1 0 0,1 0 0,-1 0-1,0 0 1,1 0 0,-1 1 0,0-1 0,-1 1 0,-1-2 35,4 4-32,0-1 0,0 1 1,0 0-1,0 0 1,-1 0-1,1 0 1,0 0-1,0-1 0,0 1 1,-1 0-1,1 0 1,0 0-1,0 0 1,0 0-1,-1 0 0,1 0 1,0 0-1,0 0 1,0 0-1,-1 0 1,1 0-1,0 0 0,0 0 1,0 0-1,-1 0 1,1 0-1,0 1 1,0-1-1,0 0 0,0 0 1,-1 0-1,1 0 1,0 0-1,0 0 1,0 1 31,-2 8-1718,7 16-5214,5 7-1078,4 11 2746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6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68 13184,'-1'-1'544,"-1"-1"0,1 1 1,0-1-1,0 1 0,0-1 1,0 0-1,0 0 0,0 0 1,0 0-1,1 1 0,-1-1 1,0-2-545,1 3 238,0 0 0,0-1 0,1 1 0,-1 0 0,0 0 0,0 0 0,1 0 0,-1 0 0,1 0 0,-1 0 0,1 0 0,-1 0 0,1 0 0,0 0 0,-1 0 0,1 0 0,0 0 0,-1 1 0,1-1 0,0 0 0,0 1 1,0-1-1,0 0 0,0 1-238,3-3 74,0 0 1,0 1-1,1 0 1,-1 0 0,1 0-1,-1 0 1,1 1 0,0 0-1,-1 0 1,1 0-1,0 1 1,0 0 0,-1 0-1,1 0 1,0 1-1,0-1 1,-1 1 0,1 1-1,0-1-74,-1 1 27,0-1 1,-1 1-1,1-1 0,-1 1 0,1 0 0,-1 1 0,0-1 1,0 1-1,0-1 0,0 1 0,0 0 0,0 0 0,0 1 1,-1-1-1,0 1 0,0-1 0,1 1 0,-2 0 0,1 0 1,0 0-1,-1 0 0,1 0 0,-1 3-27,1 4 83,-1 0 0,0 0 0,0-1 0,-1 1 0,-1 8-83,-8 56 167,2-16-88,5-37-61,-2 12-115,2-1 1,1 1-1,3 29 97,-1-54-337,1-1 0,-1 0 0,2 0 0,-1 0-1,1 0 1,1 3 337,10 16-4233,-12-24 2774,1 0 1,-1-1-1,0 1 1,1 0-1,0-1 1,1 1 1458,7 3-3643,-4-8 1729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6.3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15 141 10240,'-10'-8'3872,"6"5"-3040,8-5 1503,0 4 449,2-2-672,5-2-160,0-7-864,3 0-352,-3 1-448,4 3-128,-7-4-32,2 4-160,-3 1 32,1 2-2464,-1 4-1056,3 4 1760,5 4 864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6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37 10624,'-14'-3'3936,"14"3"-3040,3 0 1343,-3 0 417,0 0-768,4 3-288,0-3-736,3 0-224,-1-3-384,2-1-160,-1 1 0,-3 0-64,2-2-32,6-2-2240,-6 3-1024,1 0 1536,4 1 896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7.4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27 12032,'-8'-17'3978,"7"16"-3658,1 1 0,-1-1 1,1 0-1,-1 1 0,0-1 0,1 0 0,-1 1 0,1-1 0,-1 1 0,0-1 0,0 1 0,1-1 1,-1 1-1,0 0 0,0-1 0,1 1 0,-1 0 0,0 0 0,0 0 0,0-1 0,1 1 1,-1 0-321,-18 1 3880,16-1-4142,-8 2 620,0 0-1,0 0 0,-2 1-357,20 2-24,0-1 0,0 1 0,0 0 0,2 3 24,-4-2 4,0 0-1,-1 1 1,1-1-1,-1 1 0,-1 0 1,1 0-1,-1 1 1,0-1-1,-1 1 1,0 0-1,0 0 1,0-1-1,-1 1 1,-1 0-1,1 0 1,-1 0-1,0 1 1,-1-1-1,0 0 0,-1 7-3,0-11 42,0 1-1,0 0 0,0-1 0,-1 1 0,0-1 0,0 0 0,0 1 0,0-2 0,0 1 0,-1 0 0,0-1 0,-2 3-41,4-5-23,1 0 0,0 0 1,0 0-1,-1 0 0,1 0 0,-1 0 1,1-1-1,-1 1 0,1-1 1,-1 1-1,1-1 0,-1 1 1,1-1-1,-1 0 0,1 0 0,-1 0 1,0 0-1,1 0 0,-1 0 1,1 0-1,-1-1 0,0 1 0,1 0 1,-1-1-1,1 1 0,-1-1 1,1 0-1,-1 0 0,1 1 1,0-1-1,-1 0 0,1 0 0,0 0 1,0-1-1,0 1 0,0 0 1,0 0-1,0 0 0,0-1 1,0 1 22,0 0-459,0 0 0,1 0 1,-1-1-1,0 1 0,1 0 1,-1 0-1,1 0 0,-1-1 1,1 1-1,0 0 0,-1 0 1,1-1-1,0 1 0,0 0 1,0-1-1,0 1 0,0 0 1,0-1-1,0 1 0,0 0 1,1-1-1,-1 1 1,1 0 457,5-10-1486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7.3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3 11904,'-2'-2'4220,"4"4"-1574,6 9-99,-4 2-2114,-1 0-1,-1 0 1,0 0 0,0 0 0,-1 0 0,0 2-433,1 13 219,14 135-61,-7-93-5772,-9-48-1495,0-14 5685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7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2 145 10880,'0'-9'863,"-1"5"-626,1 1 0,-1 0 1,1 0-1,0-1 0,0 1 1,1 0-1,-1 0 1,0-1-1,1 1 0,0 0 1,-1 0-1,1 0 1,0 0-1,1 0 0,-1 0 1,0 0-1,1 0 1,0 0-238,2-3 342,1 0 1,0 1 0,1-1 0,-1 1 0,1 0 0,0 1-1,0-1 1,0 1 0,0 1 0,1 0 0,0 0 0,-1 0 0,1 1-1,2-1-342,7-1 350,1 1 0,-1 0-1,0 2 1,8 0-350,-16 1 47,-1 0 1,0 1-1,1 0 0,-1 0 1,0 1-1,1 0 0,-1 1 1,0 0-1,0 0 0,5 4-47,-10-6 19,0 0-1,0 1 0,0-1 0,0 1 0,-1-1 1,1 1-1,0 0 0,-1-1 0,0 1 1,1 0-1,-1 0 0,0 0 0,0 1 0,0-1 1,0 0-1,0 0 0,0 1 0,0-1 0,-1 1 1,1-1-1,-1 0 0,1 1 0,-1-1 1,0 1-1,0-1 0,0 1 0,0-1 0,0 1 1,-1-1-1,1 1 0,-1-1 0,1 1 1,-1-1-1,0 1-18,-3 8 76,-1-1 0,0 0 1,0 1-1,-1-2 0,0 1 1,-4 3-77,10-12 0,-5 5 1,0 1 0,1 0 1,0 0-1,0 1 1,1 0-1,0-1 0,0 2-1,2-6 21,0 0-1,1 0 0,-1-1 0,1 1 0,0 0 0,-1 0 1,1 0-1,0 0 0,1 0 0,-1 0 0,0 0 0,1 0 0,-1-1 1,1 1-1,0 0 0,0 0 0,0-1 0,0 1 0,0-1 1,1 1-1,-1-1 0,1 1-20,1 1 132,0 0 0,0 0 0,0-1 0,1 1 0,-1-1 0,1 0 0,-1 0 0,1-1 1,0 1-1,0-1-132,7 4 709,0-2 0,12 4-709,-5-2 525,-14-4-755,0 0 1,0 0 0,0 1 0,-1-1-1,1 1 1,1 1 229,8 12-3072,-3-6 2437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8.1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54 13184,'-28'-34'8101,"27"32"-7693,0 1 1,-1-1-1,1 0 1,0 1-1,-1-1 1,0 1-1,1 0 1,-1 0-1,0-1 1,1 1-1,-1 1 0,0-1 1,0 0-409,0 0 138,0 1 1,0 0-1,1 0 1,-1-1-1,0 1 0,0 0 1,0 1-1,0-1 1,1 0-1,-1 1 1,0-1-1,0 1-138,-4 2-24,1 0 0,-1 0-1,0 1 1,1 0 0,0 0 0,-5 4 24,6-4 229,0-1-232,1 0 0,0 0 0,1 0 0,-1 0-1,0 0 1,1 1 0,-1 0 0,1-1 0,0 1-1,0 0 1,0 0 0,1 0 0,-1 0 0,1 1-1,0 0 4,1-5 0,0 1 0,-1-1 0,1 1 0,0-1 0,0 1 0,0-1 0,0 1 0,0-1-1,0 1 1,0-1 0,1 1 0,-1-1 0,0 0 0,0 1 0,0-1 0,0 1-1,0-1 1,1 1 0,-1-1 0,0 1 0,0-1 0,1 0 0,-1 1 0,0-1-1,0 0 1,1 1 0,-1-1 0,0 0 0,1 1 0,-1-1 0,1 0 0,-1 0-1,0 0 1,1 1 0,-1-1 0,1 0 0,-1 0 0,0 0 0,1 0 0,-1 0 0,1 0-1,-1 0 1,1 0 0,-1 0 0,0 0 0,1 0 0,-1 0 0,1 0 0,-1 0-1,0 0 1,1-1 0,-1 1 0,1 0 0,-1 0 0,25-10 12,3-9 86,-23 15-101,0 1 0,0-1 0,0 1 0,1 0 0,-1 0 0,1 1-1,-1 0 1,1 0 0,0 0 0,-1 1 0,5-1 3,-9 2-3,0 0 1,0 1-1,0-1 0,0 0 1,0 0-1,0 1 1,-1-1-1,1 0 1,0 1-1,0-1 0,0 1 1,0-1-1,-1 1 1,1 0-1,0-1 0,0 1 1,-1 0-1,1 0 3,11 19 216,-11-17-410,1 0-1,-1 0 1,1 0-1,-1 0 1,1-1-1,0 1 0,0-1 1,0 0-1,0 1 1,1-1 194,9 6-2838,-8-7 997,-1 1 0,1-1-1,-1 0 1,1 0 0,-1-1 0,1 1 0,-1-1-1,2 0 1842,14 0-5274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8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130 328 14976,'-8'-2'1861,"-13"0"3285,18 2-4440,-6 0 354,-1 0 1,1-1 0,-1 0 0,1-1-1,0 0 1,-2-1-1061,9 2 20,1 1 0,-1-1 1,0 1-1,1-1 0,-1 0 0,1 0 0,-1 0 1,1 0-1,0 0 0,-1 0 0,1 0 0,0-1 0,0 1 1,0 0-1,0-1 0,0 1 0,0-1 0,0 0 1,0 1-1,0-1 0,0 0 0,1 1 0,-1-1 0,1 0 1,-1 0-1,1 0 0,0 0 0,0 1 0,-1-1 1,1 0-1,0 0 0,1 0 0,-1 0 0,0 0 1,0 0-1,1 0 0,-1 1 0,1-1 0,-1 0 0,1 0-20,-1 1-88,1-1 0,-1 1 0,0 0 0,1 0 0,-1 0 0,1-1 0,0 1 0,-1 0 0,1 0 0,0 0 0,-1 0 0,1 0 0,0 0 0,0 0-1,0 1 1,0-1 0,0 0 0,0 1 0,0-1 0,0 0 0,0 1 0,0-1 0,0 1 0,0 0 0,0-1 0,1 1 0,-1 0 0,1 0 88,3 0-681,0 0 1,1 1 0,-1-1 0,0 2-1,1-1 1,-1 0 680,24 5-1756,-27-6 1712,1 0 0,-1 0 0,1-1 0,-1 1 0,0-1 0,1 1 0,-1-1 0,0 0 0,1 0 0,-1 0 0,0 0 0,0-1 0,0 1 1,0-1-1,0 0 0,0 1 0,1-2 44,-1 0 142,0 0 0,0 0 1,0 0-1,0-1 1,0 1-1,0-1 0,-1 1 1,0-1-1,1 0 1,-1 0-1,0-1-142,1-5 304,-1 0 0,0 0 1,0-1-1,-1 1 0,0 0 0,-1-1 0,0 1 1,0 0-1,-1-3-304,-13-52-2144,9 55-2299,12 18 3515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8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4 158 13952,'-4'-11'5279,"4"11"-4127,7 15 768,-7-15 0,8 11-896,-1-4-224,1 7-480,-2-3-160,1 4-96,1-5-64,-2 3 96,-2-3-2240,0-2-960,-1-5 1568,1-6 768</inkml:trace>
  <inkml:trace contextRef="#ctx0" brushRef="#br0" timeOffset="1">19 9 13696,'-4'-8'5087,"4"8"-3967,7 0-160,-7 0-288,8 3-2016,-2 2-736,5-2 1024,-1 0 512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9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187 15 13952,'-11'-4'1738,"6"2"-784,1 1-1,-1-1 1,1 1-1,-1 1 1,0-1-954,-26-2 6253,-5 3-4198,27 0-2023,0 1 0,-1 1 0,1 0 1,0 0-1,1 1 0,-6 2-32,13-5-2,0 0 0,1 1 0,-1-1 0,0 0 1,0 1-1,0-1 0,1 1 0,-1-1 0,0 1 0,1 0 0,-1-1 0,0 1 0,1 0 0,-1-1 0,1 1 1,-1 0-1,1 0 2,0-1 0,0 0 0,0 1 0,0-1 0,0 0 0,0 1 0,0-1 0,0 0 0,0 1 0,0-1 0,0 0 0,1 1 0,-1-1 1,0 0-1,0 0 0,0 1 0,0-1 0,1 0 0,-1 0 0,0 1 0,0-1 0,0 0 0,1 0 0,-1 0 0,0 1 0,0-1 0,1 0 0,-1 0 1,0 0-1,0 0 0,1 0 0,2 2 7,1-1 1,-1 0 0,1 0 0,0 0-1,-1 0 1,3-1-8,41 2-171,21-4 171,0 0-32,-52 3 47,12-1-3503,-26 0 2656,0 0-1,0-1 1,0 1 0,0-1 0,0 1-1,-1-1 1,1 0 0,0 0-1,0 0 1,0 0 0,-1 0 0,2-1 832,5-7-1136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9.4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8448,'0'0'126,"0"0"1,0 0-1,1 0 1,-1 0-1,0 0 1,0 0-1,0 0 1,0 0-1,0 0 1,0 0-1,0 0 1,0 0-1,0 0 1,1 0-1,-1 0 1,0 0-1,0 0 1,0 0-1,0 0 1,0 0-1,0 1 1,0-1-1,0 0 1,0 0-1,0 0 1,0 0-1,0 0 1,1 0-1,-1 0 1,0 0-1,0 1 1,0-1-1,0 0 1,0 0-1,0 0 1,0 0-1,0 0 1,0 0-1,0 0 1,0 1-1,0-1 0,0 0 1,0 0-1,0 0 1,0 0-1,0 0 1,0 0-1,0 0 1,0 1-1,0-1 1,-1 0-1,1 0 1,0 0-1,0 0 1,0 0-1,0 0 1,0 0-1,0 0 1,0 0-1,0 0 1,0 1-1,0-1 1,0 0-1,0 0 1,-1 0-1,1 0-126,10-4 6816,-7 3-5383,-2 1-713,3 6 592,4 20-395,-7-21-821,1 1 0,-1-1 1,1 1-1,0-1 0,1 0 1,-1 0-1,1 0-96,-2-3 4,0-1 1,0 0-1,0 0 1,0 0-1,0 1 1,0-2-1,0 1 0,1 0 1,-1 0-1,0 0 1,1-1-1,-1 1 1,0 0-1,1-1 0,-1 0 1,1 1-1,-1-1 1,1 0-1,-1 0 1,1 0-1,-1 0 0,0 0 1,1 0-1,-1 0 1,1-1-1,0 1-4,8-4 32,-1 0 0,1 0 0,-1-1 0,0 0 0,-1-1 0,1 0 0,-1 0 0,3-4-32,14-9 0,-24 18-6,1 0-1,-1 0 1,0 0-1,1 0 1,-1 0 0,1 1-1,-1-1 1,1 1-1,-1-1 1,1 1 0,-1 0-1,1 0 1,-1 0-1,1 0 1,0 0-1,-1 0 1,1 0 6,-1 0 0,0 1 1,0-1-1,0 1 0,0 0 1,0-1-1,0 1 0,0 0 1,-1-1-1,1 1 0,0 0 1,0 0-1,0 0 0,-1 0 1,1 0-1,0 0 0,-1 0 1,1 0-1,-1 0 0,1 0 1,-1 1-1,0-1 0,1 0 0,-1 0 1,0 1-1,4 15-211,7 27 341,0-18-4236,-8-23 2752,0-3 612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29.7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32 14464,'-3'-21'4655,"3"20"-4605,0 1 0,0 0 0,0 0 0,0 0 0,0 0 0,0 0-1,0-1 1,0 1 0,0 0 0,0 0 0,0 0 0,-1 0 0,1 0 0,0-1-1,0 1 1,0 0 0,0 0 0,1 0 0,-1 0 0,0-1 0,0 1-1,0 0 1,0 0 0,0 0 0,0 0 0,0 0 0,0-1 0,0 1 0,0 0-1,0 0 1,0 0 0,0 0 0,0 0 0,1 0 0,-1-1 0,0 1-1,0 0 1,0 0 0,0 0 0,0 0-50,1-1 140,-1 1 1,1 0-1,0-1 0,-1 1 0,1-1 1,0 1-1,-1 0 0,1-1 1,0 1-1,-1 0 0,1 0 1,0 0-1,0 0 0,-1 0 0,1 0 1,0 0-1,-1 0 0,1 0 1,0 0-1,0 0 0,-1 0 0,1 1 1,0-1-1,-1 0 0,1 1 1,0-1-1,-1 0 0,1 1 1,-1-1-1,1 1 0,0-1 0,-1 1 1,1-1-1,-1 1 0,1 0 1,-1 0-141,6 7 172,0 1 1,-1 0 0,0 0 0,-1 0 0,1 1 0,-2 0 0,1 0 0,-1 0 0,2 11-173,2 19 298,4 38-298,-10-71 28,2 20-171,6 59-714,-3-30-4905,-6-50 3942,1 0 0,-1 0 0,0 0 0,-1 5 1820,-2-5-1429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0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 14720,'0'-3'5439,"0"3"-4223,14 0 576,-10 0 0,7 0-896,0 0-224,7 0-512,-3 0-96,6-3-64,-4 3-3520,6 3-1536,-6 0 2529,2 9 1247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1.0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16 9472,'-4'-7'685,"0"0"7801,4 5-4814,3 4-2537,-2-2-1060,-1 1 0,1-1 0,-1 1-1,1 0 1,-1-1 0,1 1 0,-1 0 0,0-1 0,1 1 0,-1 0 0,0-1 0,0 1-1,1 0 1,-1 0 0,0-1 0,0 1 0,0 0 0,0 0 0,0 0 0,0 0-75,-1 18 405,1-14-292,-9 73 392,2-19-215,3 0-290,3-52 13,0 21 13,0 1 0,2-1 0,0 1 0,3 9-26,-4-37 13,0 1 0,0-1-1,1 0 1,-1 1 0,1-1 0,-1 0 0,1 0 0,-1 1 0,1-1-1,-1 0 1,1 0 0,0 0 0,-1 0 0,1 0 0,0 0-1,0 0 1,0 0 0,0 0 0,0-1 0,0 1-13,1 0 47,0 0 1,0 0-1,1 0 0,-1 0 1,0-1-1,1 1 0,-1-1 1,0 0-1,1 0 1,0 0-48,9-1 122,1-1 0,-1 0 0,-1-1 1,1 0-1,0-1 0,1-2-122,6-1 242,18-4-242,-31 11 2406,0 0-3353,12 4-10848,-8-1 7636,3 0 2762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0.7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11776,'-1'0'318,"0"0"0,1 0 0,-1 0 0,1 0 0,-1 0 0,0 0 0,1 0 0,-1 0 0,1 1 1,-1-1-1,1 0 0,-1 0 0,1 1 0,-1-1 0,1 1 0,-1-1 0,1 0 0,-1 1 0,1-1 0,-1 1 1,1-1-1,0 1 0,-1-1 0,1 1 0,0 0 0,-1-1 0,1 1 0,0 0-318,-4 23 3129,3-13-3111,0 5 45,0 0 0,0 1 0,1-1 0,1 0 0,1 0 0,-1 0 0,2 0 0,0 0 0,1 0 0,0-1 0,5 14-63,-8-27 11,0 0-1,0 0 1,0 0 0,0 0-1,0 0 1,0 0-1,0 0 1,0-1 0,1 1-1,-1 0 1,0-1 0,1 0-1,-1 1 1,1-1 0,0 0-1,-1 0 1,1 0 0,0 0-1,0 0 1,-1 0 0,1-1-1,0 1-10,0-1 42,0 0-1,0-1 0,-1 1 1,1 0-1,0-1 1,0 0-1,0 1 0,-1-1 1,1 0-1,0 0 1,-1 0-1,1 0 1,-1-1-1,1 1 0,-1 0 1,1-1-1,-1 0 1,1 0-42,4-6 139,-1 0 1,1-1-1,-1 1 1,0-2-1,-1 1 1,0-1-1,0 1 1,1-7-140,14-62 330,-18 72-369,0-1 0,-1 1 0,1 0-1,-1-1 1,0 1 0,0 0 0,-1 0-1,0-1 1,0 1 0,0 0 0,-1-4 39,1 9-1216,1 1-1270,2 1-5870,1 5 5417,-2-5 907,4 6-2784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8.0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15 8960,'-6'-6'9256,"-1"2"-3616,-12 0-1887,-20 5-3102,29 0-496,0 1 0,0-1-1,0 1 1,0 1 0,0 0-1,0 1-154,10-4 0,-1 0 0,1 0 0,0 0 0,0 0 0,0 0-1,-1 0 1,1 0 0,0 1 0,0-1 0,0 0 0,-1 0-1,1 0 1,0 0 0,0 0 0,0 0 0,-1 1 0,1-1-1,0 0 1,0 0 0,0 0 0,0 0 0,0 1 0,0-1 0,0 0-1,-1 0 1,1 0 0,0 1 0,0-1 0,0 0 0,0 0-1,0 1 1,6 1-1,13-2-94,20-5-23,-30 3 99,1 0 1,0 1-1,-1 0 1,3 1 18,-9 0-19,1 0 0,-1 0 1,0 1-1,1 0 0,-1 0 1,0 0-1,0 0 1,1 0-1,-1 1 0,0-1 1,0 1-1,0 0 0,-1 0 1,2 0 18,27 22-5040,-25-18 4389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1.3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37 11136,'-2'-1'520,"-1"-1"1,1 0 0,0 1 0,0-1-1,0 0 1,0-1 0,0 1 0,1 0-1,-1 0 1,1-1 0,-1 0 0,1 1-1,0-1 1,-1-1-521,1 2 2283,1 2-326,0 0-320,0 12 91,0-6-1698,0 1 1,1 0-1,0 0 0,0-1 0,0 1 0,1-1 0,-1 1 1,1-1-1,1 0 0,-1 1 0,1-1-30,-1-3 28,0 1 1,0-1-1,0 0 0,0 0 0,0 0 0,1-1 1,-1 1-1,1-1 0,0 1 0,0-1 0,-1 0 1,1 0-1,0-1 0,1 1 0,-1-1 0,0 1 1,0-1-1,0 0 0,1-1 0,1 1-28,-2 0 68,1-1 0,-1 0 1,0 0-1,0 0 0,0 0 0,0-1 0,0 0 0,0 1 1,0-1-1,0 0 0,0-1 0,0 1 0,0-1 0,0 0-68,-1 1 12,0-1-1,0 1 1,0-1-1,-1 1 1,1-1-1,-1 0 1,1 0 0,-1 0-1,0 0 1,1 0-1,-1-1 1,0 1-1,0 0 1,0 0-1,0-1 1,-1 1-1,1-1 1,-1 1-1,1-3-11,0-28-2747,-1 23-2831,0 9-1315,4 4 4939,2 4 274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1.9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17 13184,'-10'-16'7801,"12"21"-2244,2 7-5364,0 9-123,-3-15-49,0-1 0,0 1 1,0 0-1,1-1 0,0 1 1,0-1-1,0 1 0,0-1 1,1 0-1,0 0 0,2 4-21,-1-5-16,-3-3 22,-1 0-1,1 0 1,0 0-1,-1 0 1,1 0 0,0 0-1,0-1 1,-1 1-1,1 0 1,0 0-1,0-1 1,0 1-1,0-1 1,0 1-1,0-1 1,0 1-1,0-1 1,0 0-1,0 1 1,0-1-1,0 0 1,0 0-1,0 0 1,0 0-1,0 0 1,0 0 0,0 0-7,3-2 14,0 1-1,-1-1 1,0 0-1,1 0 1,-1 0-1,0 0 1,1-1-1,-1 0 1,-1 1-1,1-1 1,1-2-13,2-3 20,0-1 1,0-1-1,-1 1 0,0-1-20,-3 4 6,6-9 18,-7 14-17,-2 10-12,-1-1-3,1-5 7,0 1-1,0-1 0,0 1 1,1 0-1,-1-1 1,1 1-1,0 0 0,0-1 1,0 1-1,0 0 1,1 0-1,-1-1 0,1 1 1,0 0-1,0 0 2,-1-3 2,0-1-1,1 1 1,-1 0 0,1-1-1,-1 1 1,1-1 0,-1 1-1,1 0 1,-1-1 0,1 0-1,-1 1 1,1-1-1,-1 1 1,1-1 0,0 0-1,-1 1 1,1-1 0,0 0-1,-1 0 1,1 0 0,0 1-1,-1-1 1,1 0 0,0 0-1,-1 0 1,1 0-1,0 0 1,-1 0 0,1-1-1,0 1 1,-1 0 0,1 0-1,0-1 1,-1 1 0,1 0-1,0-1 1,-1 1 0,1 0-1,-1-1 1,1 1-1,-1-1 1,1 1 0,-1-1-2,5-3 26,-1 0 1,1 0-1,-1-1 1,2-2-27,-5 6 4,42-55 71,-43 56-75,0 0 0,0 0 0,0 0 1,1 0-1,-1 0 0,0 0 0,0-1 0,0 1 0,0 0 0,0 0 0,0 0 0,0 0 0,1 0 1,-1 0-1,0 0 0,0 0 0,0 0 0,0 0 0,0 0 0,1 0 0,-1 0 0,0 0 0,0 0 1,0 0-1,0 0 0,0 0 0,0 0 0,1 0 0,-1 0 0,0 0 0,0 0 0,0 0 1,0 0-1,0 1 0,0-1 0,1 0 0,-1 0 0,0 0 0,4 8 11,1 11 24,-5-18-26,7 28 16,-4-12-926,1-1 1,4 11 900,-8-26-534,1-1 0,-1 1 1,1 0-1,0 0 0,-1 0 0,1 0 1,-1 0-1,1-1 0,0 1 0,0 0 1,-1-1-1,1 1 0,0 0 0,0-1 0,0 1 1,0-1-1,0 0 0,0 1 0,-1-1 1,1 0-1,0 0 0,0 1 0,0-1 1,1 0 533,11-3-1760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2.2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19 146 13824,'-10'-3'5183,"10"3"-4031,0 8 576,0-8 0,2 8-864,2-2-160,0 6-352,3 9-160,-3-10-96,0 1-160,-1-1 32,1-1-672,0-2-256,0-1-2048,-2-7-864,-2 0 2017,4-7 959</inkml:trace>
  <inkml:trace contextRef="#ctx0" brushRef="#br0" timeOffset="1">15 42 11392,'-14'-34'4288,"14"31"-3329,0-1 289,0 4-96,0 0-896,0 0-256,8 7-32,-2 1-32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2.6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8 13312,'-9'-6'3571,"6"5"2709,4 7-2247,0 1-4360,-1-4 433,1 5 29,1 0 0,-1 0 0,1-1 0,2 7-135,-3-13 5,-1 1 0,1-1 1,-1 1-1,1-1 0,0 0 1,0 1-1,0-1 0,-1 0 0,1 1 1,0-1-1,0 0 0,0 0 1,1 0-1,-1 0 0,0 0 1,0 0-1,0 0 0,1-1 0,-1 1 1,0 0-1,1-1 0,-1 1 1,0-1-1,1 0 0,-1 1 0,2-1-5,0 0 14,1 0 0,-1-1-1,1 0 1,-1 1-1,0-1 1,1-1-1,-1 1 1,0 0-1,0-1 1,2-1-14,28-23 67,-26 20-81,-1 1 0,1-1 1,0 1-1,0 1 0,5-3 14,-11 7 6,-1 0 0,1 0 0,0-1 0,0 1 0,0 0 0,-1 0 0,1 0 0,0 0 0,0 0 0,-1 0 0,1 0 0,0 0 0,0 1 0,0-1 0,-1 0 0,1 1 0,0-1 0,-1 0 0,1 1-1,0-1 1,0 1 0,-1-1 0,1 1 0,-1-1 0,1 1 0,-1 0 0,1-1 0,0 1 0,-1 0 0,0-1 0,1 1 0,-1 0 0,1 0 0,-1 0 0,0 0-6,3 5 32,0 1 1,-1 0-1,0 0 0,0 4-32,4 10-66,-5-19-220,-1 0 1,1 0-1,0 0 1,0 0 0,0 0-1,1 0 1,-1 0-1,0-1 1,0 1-1,1 0 1,-1-1-1,1 1 1,0-1-1,-1 0 1,1 0 0,0 1-1,0-1 1,-1 0-1,1-1 1,0 1-1,2 0 286,12 2-784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2.9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29 13440,'-2'-2'921,"-7"-12"4025,7 2 1229,1 12-5958,0 0-1,0 0 1,0-1 0,0 1 0,0 0-1,0 0 1,0 0 0,0 1 0,0-1-1,0 0 1,0 0 0,0 0 0,0 1-1,0-1-216,0 3 3,-1 0 0,1-1 0,0 1-1,0 0 1,0 0 0,0 0 0,0-1-1,1 1 1,-1 0 0,1 0-1,0 0 1,0 1 0,0-1 0,0 0-1,0 0 1,0 0 0,1-1 0,-1 1-1,1 0 1,0-1 0,0 1-1,0 0 1,0 0 0,0 0 0,0-1-1,1 1 1,-1-1 0,1 1-3,-1-1 20,1 0 1,-1 0-1,1-1 1,-1 1-1,1 0 1,-1-1 0,1 1-1,0-1 1,0 0-1,0 1 1,0-1-1,0 0 1,0 0-1,0-1 1,0 1-1,0 0 1,0-1-1,0 0 1,0 1-1,1-1 1,-1 0-1,1 0 1,-1 0-1,0-1 1,0 1-1,0-1 1,0 1-1,1-1 1,-1 0 0,0 0-1,0 0 1,0 0-1,-1 0 1,1 0-1,0-1-20,0 1-25,0-1-1,0 0 1,0 1-1,0-1 1,0 0-1,0 0 1,-1-1 0,1 1-1,-1 0 1,1-1-1,-1 1 1,0-1-1,0 1 1,0-1 0,0 0-1,0 1 1,0-1-1,-1 0 1,1 1-1,-1-1 1,0 1 0,0-1-1,0 0 1,0 0-1,0 0 1,0-1 25,0 4-261,-1-1-1,1 1 1,0 0 0,0-1 0,0 1-1,0 0 1,0-1 0,0 1 0,-1 0-1,1-1 1,0 1 0,0 0 0,0 0-1,-1-1 1,1 1 0,0 0 0,0 0-1,-1 0 1,1-1 0,0 1 0,0 0-1,-1 0 1,1 0 0,0 0 0,0 0 0,-1 0-1,1-1 1,0 1 0,-1 0 0,1 0-1,0 0 1,-1 0 0,1 0 0,0 0-1,0 0 1,-1 1 0,1-1 0,0 0-1,-1 0 1,1 0 0,0 0 0,-1 0-1,1 0 1,0 1 0,0-1 0,-1 0-1,1 0 1,0 0 261,-4 5-2740,3 6 1082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3.3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44 8704,'-1'-3'649,"-9"-12"2539,7-1 3918,3 16-6967,0 0 1,0-1-1,0 1 0,0 0 0,0-1 0,0 1 0,0 0 0,0-1 0,0 1 0,0-1 0,-1 1 0,1 0 0,0-1 0,0 1 0,0 0 0,0-1 0,0 1 1,-1 0-1,1 0 0,0-1 0,0 1 0,-1 0 0,1 0 0,0-1 0,0 1 0,-1 0 0,1 0 0,0 0 0,0-1 0,-1 1 0,1 0 0,0 0 1,-1 0-1,1 0 0,0 0 0,-1 0 0,1 0 0,0 0 0,0 0 0,-1 0 0,1 0 0,0 0 0,-1 0-139,0 0 105,0 0-1,0 1 0,0-1 1,0 0-1,0 1 0,0-1 1,0 1-1,0-1 0,0 1 1,0 0-1,0-1 0,0 1-104,-1 2 43,-1 0-1,1 0 1,0 0 0,0 0-1,0 0 1,0 0-1,0 1 1,1-1-1,0 1 1,-1-1 0,1 1-1,0 0 1,0 0-1,1 0 1,-1-1 0,1 1-1,-1 3-42,1-5 13,0 1 0,1-1 0,-1 0 0,0 0 0,1 0 0,-1 1 0,1-1 0,0 0 0,-1 0 0,1 0 0,0 0 0,0 0-1,0 0 1,0-1 0,1 1 0,-1 0 0,0-1 0,1 1 0,-1-1 0,1 1 0,-1-1 0,1 0 0,0 1 0,-1-1 0,1 0 0,0 0 0,0-1 0,-1 1 0,1 0 0,0-1-1,1 1-12,0 0 62,1-1 0,-1 0-1,0 1 1,0-1-1,0 0 1,1-1-1,-1 1 1,0-1-1,0 0 1,0 1-1,0-2 1,0 1-1,0 0 1,0-1-1,0 1 1,0-1-1,-1 0 1,1 0 0,0-1-62,1 0-273,-1 0 0,1-1 0,-1 0 0,0 0 0,1 0 0,-2-1 0,1 1 0,0-1 0,-1 0 0,0 1 0,0-1 0,1-4 273,-3 8-339,1 0 0,-1 0 1,0 1-1,0-1 0,1 0 0,-1 0 1,1 0-1,-1 1 0,1-1 0,-1 0 1,1 1-1,-1-1 0,1 0 0,-1 1 1,1-1-1,0 1 0,-1-1 1,1 1-1,0-1 0,-1 1 0,1 0 1,0-1-1,0 1 0,-1 0 0,1 0 1,0-1-1,0 1 0,-1 0 0,1 0 1,0 0-1,0 0 339,9 10-1317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3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25 256 13952,'9'-3'12464,"7"-9"-9815,-13 9-2680,1 1 0,-1-1-1,0 0 1,-1 0 0,1-1 0,0 1-1,-1-1 1,2-2 31,-3 4 7,-1 0 0,0 0 0,0 1 0,0-1 0,1 0 0,-1 0 0,-1 1 0,1-1 0,0 0 1,0 1-1,-1-1 0,1 0 0,0 0 0,-1 1 0,0-1 0,1 1 0,-1-1 0,0 1 0,0-1 0,1 1 0,-2-2-7,-4-5 25,0-1 0,-1 1-1,-1-1-24,0-1 13,1 0-15,3 7 15,1-1 1,-1 0-1,1-1 1,0 1-1,1-1 1,-3-4-14,4 7 2,1 0 0,-1 0 0,1 0-1,-1 0 1,1 0 0,0 0 0,-1 0 0,1-1 0,0 1 0,0 0 0,1 0 0,-1 0 0,0 0 0,1 0 0,-1 0-1,1 0 1,-1 0 0,1 0 0,0 0 0,0-1-2,1 0-171,-1 0 0,0 0 0,1 0-1,-1 1 1,1-1 0,0 0 0,0 1 0,0 0-1,0-1 1,0 1 0,2-1 171,-2 2-724,-1 0 1,1 0-1,0 0 1,0 1-1,0-1 1,-2 0 0,2 1-1,0-1 1,0 1-1,0 0 1,0 0-1,0 0 724,6 0-1419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3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7552,'1'-10'5819,"0"14"1794,0 9-2065,-1-4-7409,0 26 2471,-1 10-433,2-1 0,2 1 0,1 0 0,3 7-177,-3-29-172,-3-12 131,1-1-1,0 1 1,2 2 41,-3-10-491,0-1 1,0 1 0,0-1-1,0 1 1,0-1 0,1 0-1,-1 1 1,2 0 490,1-2-6077,-3-5 3845,-1 4 1251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3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24 161 11776,'-2'-3'675,"-1"1"1,1-1 0,0 0 0,-1-1 0,1 1-1,1 0 1,-1-1 0,0 1 0,0-1-676,2 3 279,-1-1-1,1 0 1,0 1 0,-1-1-1,1 0 1,0 0 0,0 1-1,0-1 1,0 0 0,0 0-1,0 1 1,0-1 0,1 0-1,-1 1 1,0-1 0,1 0-1,-1 1 1,1-1 0,0 0-1,-1 1 1,1-1 0,1 0-279,1-3 155,1 0 0,0 0 0,1 0 0,-1 1 0,0 0 0,1 0 0,0 0 0,0 1 0,4-3-155,5-1 59,0-1 1,1 2-1,1 0-59,-4 2 9,0 0-1,0 1 1,0 0 0,1 2-1,-1-1 1,0 2 0,1 0 0,5 1-9,-12 0-4,0 0 1,0 0-1,0 1 1,1 0-1,-1 0 1,-1 1-1,1-1 1,0 2-1,0-1 1,-1 1-1,0 0 1,0 0-1,0 0 1,0 1 0,0 0-1,-1 0 1,2 2 3,-5-5-21,0 0 0,1 0 1,-1 0-1,0 0 1,0 1-1,0-1 1,0 0-1,0 0 1,-1 1-1,1-1 1,-1 1-1,1-1 1,-1 1-1,0-1 0,1 0 1,-1 1-1,0-1 1,-1 1-1,1-1 1,0 1 20,-1 1-29,0-1 1,0 1 0,-1 0-1,1-1 1,-1 0 0,0 1-1,1-1 1,-1 0 0,0 0-1,-1 0 1,1 0 0,-1 0 28,-6 6 19,0 0 0,0-1 1,-1-1-1,0 0 1,-1 0-1,-9 4-19,14-8 68,3-2 6,1 0 1,-1 0-1,1 1 1,-1-1-1,1 1 1,-1 0-1,1 0 1,-2 2-75,4-4 18,0 0 0,-1 1 1,1-1-1,0 1 0,0-1 1,0 1-1,-1-1 0,1 1 0,0-1 1,0 0-1,0 1 0,0-1 1,0 1-1,0-1 0,0 1 1,0 0-1,0-1 0,0 1 0,0-1 1,0 1-1,0-1 0,0 0-18,1 2 39,-1-1-1,1 1 0,0-1 1,-1 0-1,1 0 0,0 1 1,0-1-1,-1 0 0,1 0 1,0 0-1,1 0-38,12 14 243,-1 0-1,0 0 1,-1 1 0,4 8-243,-13-20-96,0 1 0,0-1 1,0-1-1,0 1 0,0 0 1,2 0 95,-1-1-827,-1-1 1,1 1-1,0-1 1,0 0-1,0 0 1,0-1 0,0 1-1,0-1 1,0 0-1,0 0 1,1-1-1,-1 1 1,0-1-1,0 0 1,1 0 0,-1-1 826,15 0-1504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4.2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 73 10880,'0'-4'719,"-1"1"1,1-1-1,0 1 1,-1-1-1,0 1 1,1-1-1,-1 1 0,-1-1 1,1 1-1,0 0 1,-1-1-1,1 1 1,-1 0-1,0 0 1,0 0-1,0 1 1,-1-3-720,1 4 312,1 0 0,0 0-1,-1 0 1,1 0 0,-1 0 0,1 0 0,-1 0 0,1 0 0,-1 1 0,0-1-1,1 1 1,-1-1 0,0 1 0,0 0-312,0 0 1,-1 0 0,1 0-1,0 0 1,0 1 0,0-1-1,0 1 1,0 0 0,0 0 0,1-1-1,-1 2 1,0-1 0,0 0-1,0 0 1,0 1-1,-5 5 48,0 0-1,0 1 1,1 0 0,0 1-1,0-1 1,1 1-1,0 1 1,0-1 0,1 1-1,0 0 1,0 0 0,1 0-1,0 0 1,0 4-48,3-13 1,-1 1 0,1-1 0,0 1 0,0-1 0,-1 1 0,1 0 0,0-1 0,0 1 0,0 0 0,0-1 0,1 1 0,-1-1 0,0 1 0,0-1 0,1 2-1,-1-3 2,1 1-1,-1-1 1,0 0 0,1 1 0,-1-1-1,0 1 1,1-1 0,-1 0 0,1 0-1,-1 1 1,0-1 0,1 0 0,-1 0-1,1 1 1,-1-1 0,1 0 0,-1 0 0,1 0-1,-1 0 1,1 0 0,-1 0 0,1 0-1,-1 0 1,1 0 0,-1 0 0,1 0-1,-1 0 1,1 0-2,3-2 5,0 0 1,1 1-1,-1-2 0,0 1 1,0-1-1,0 1 0,0-1 0,0-1-5,28-24 49,21-15 14,-52 42-68,0 0 0,-1 1 0,1-1 0,0 1 0,0-1-1,-1 1 1,1-1 0,0 1 0,0 0 0,0-1 0,0 1 0,-1 0-1,1 0 1,0 0 0,0 0 0,0-1 0,0 2 0,0-1-1,0 0 1,0 0 0,-1 0 0,1 0 0,0 1 0,0-1-1,0 0 1,0 1 0,-1-1 0,2 1 5,-1 0 2,0 1-1,0 0 1,0-1 0,1 1-1,-1 0 1,0 0 0,-1 0-1,1 0 1,0 0 0,-1 0-1,1 0 1,-1 0 0,1 2-2,0 0-72,0 0 0,0 0 0,0 0 0,0-1 0,1 1 0,-1 0 0,1-1 0,0 1 0,0-1 0,0 0 0,0 0 0,1 1 72,-1-2-573,0-1-1,0 1 0,1 0 1,-1-1-1,1 1 0,-1-1 1,1 0-1,-1 0 0,1 0 1,0 0-1,-1 0 0,1-1 1,0 1-1,0-1 0,-1 0 0,4 0 574,40-6-7640,-27 3 6203,18-2-301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8.4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15 14336,'-12'-15'4655,"12"16"-4581,0-1 0,0 0 0,0 0-1,0 0 1,0 0 0,0 0 0,0 0-1,0 0 1,0 1 0,0-1-1,0 0 1,0 0 0,0 0 0,0 0-1,0 0 1,0 0 0,0 0 0,0 0-1,0 1 1,0-1 0,-1 0-1,1 0 1,0 0 0,0 0 0,0 0-1,0 0 1,0 0 0,0 0 0,0 0-1,0 0 1,0 1 0,0-1-1,0 0 1,-1 0 0,1 0 0,0 0-1,0 0 1,0 0 0,0 0 0,0 0-1,0 0 1,0 0 0,-1 0-1,1 0 1,0 0 0,0 0 0,0 0-1,0 0 1,0 0 0,0 0 0,0 0-1,0 0 1,-1 0 0,1 0-1,0 0 1,0 0 0,0-1 0,0 1-1,0 0 1,0 0 0,0 0 0,0 0-1,0 0 1,0 0 0,-1 0-1,1 0 1,0 0 0,0-1-74,0 8 725,1 54 397,3 0-1,3 9-1121,3-8-2340,5 0-3894,-11-46-1989,-4-11 6655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4.6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129 342 11776,'-3'3'916,"-20"17"4786,22-19-5218,0 0 1,-1 0 0,1 0-1,-1-1 1,1 1 0,-1 0-1,1-1 1,-1 0-1,0 1 1,1-1 0,-1 0-1,1 0 1,-1 0 0,0 0-1,-1 0-484,0-1 152,-1 0-1,1 1 1,-1-1 0,1-1-1,0 1 1,-1 0-1,1-1 1,0 0-1,0 0 1,0 0 0,0 0-1,0-1 1,0 1-1,0-1 1,1 0-1,-1 0 1,1 0 0,0 0-1,-1-1-151,0-1 32,1-1 0,-1 1-1,1 0 1,0-1 0,1 0-1,-1 1 1,1-3-32,0 7-11,1 0-1,0 0 0,0 0 1,0 0-1,0 0 1,0-1-1,0 1 1,0 0-1,0 0 1,1 0-1,-1 0 1,0 0-1,1 0 1,-1 0-1,0 0 1,1 0-1,-1 0 1,1 0 11,0 0-38,0 0 1,0 1-1,0-1 0,-1 0 1,1 1-1,0-1 1,0 1-1,0-1 1,0 1-1,0 0 1,0 0-1,0-1 1,0 1-1,0 0 1,1 0-1,-1 0 1,0 0-1,0 0 1,0 0-1,1 1 38,16 3-954,-14-2 719,0-1 0,0 0 0,0-1 0,0 1 0,1-1 235,-4 0-18,1 0 0,-1 0 0,1 0 1,-1-1-1,1 1 0,-1-1 0,1 1 0,-1-1 0,0 1 0,1-1 0,-1 0 0,0 0 0,1 0 0,-1 0 0,0 0 0,1-1 18,1-2 27,0 1 0,-1-1 0,1 0-1,-1-1 1,0 1 0,0 0 0,0-1 0,0 0 0,-1 1-1,1-1 1,-1 0 0,0 0 0,-1 1 0,1-1 0,-1 0-1,0 0 1,0 0 0,0 0 0,0 0 0,-1-4-27,-2-12 75,-1 1 0,-1 0 0,0 0 1,-3-5-76,5 16-157,-6-16 314,9 23-312,0 1 0,-1 0-1,1 0 1,-1 0 0,0 0-1,1 0 1,-1 0 0,0 0-1,1 0 1,-1 0 0,0 1-1,0-1 1,0 0 0,0 1-1,0-1 1,0 0 0,0 0 155,0 1-75,1 0 1,0 0 0,0 0 0,0 0 0,0 0-1,0 1 1,-1-1 0,1 0 0,0 0-1,0 0 1,0 0 0,0 0 0,0 0 0,0 0-1,-1 0 1,1 0 0,0 0 0,0 0 0,0 1-1,0-1 1,0 0 0,0 0 0,0 0-1,0 0 1,-1 0 0,1 0 0,0 1 0,0-1-1,0 0 1,0 0 0,0 0 0,0 0-1,0 1 1,0-1 0,0 0 0,0 0 0,0 0-1,0 0 1,0 0 0,0 1 0,0-1 0,0 0-1,0 0 1,0 0 0,0 0 74,2 9-1204,7 6 270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4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11 113 14464,'-6'0'5343,"6"5"-4127,-4 8 480,4 0-96,0 5-768,0 0-128,0-4-448,0 1-96,4-1-96,0-2-64,2-2 32,5-2-1088,-4-8-416,1 0-3008,-2-11-1311,2 4 2911,-1-8 1504</inkml:trace>
  <inkml:trace contextRef="#ctx0" brushRef="#br0" timeOffset="1">15 1 13312,'-10'3'4991,"10"-3"-3871,6 7-160,2-4-320,3 2-448,6-2-32,2 2-2048,-4-2-960,6 0 1441,-4 1 607,2-1 576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5.6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6 13184,'-11'-3'9244,"10"3"-8906,0-1 0,0 1 0,0 0 0,0-1 0,0 1 0,0 0 0,0 0 0,0 0 0,0 0 0,-1 0 1,1 0-1,0 0 0,0 0 0,0 0 0,0 1 0,0-1 0,-1 1-338,-5 3 84,-1 0 0,1 0 0,0 1 0,0 0 0,0 1-1,1 0 1,0 0 0,0 1 0,0 0 0,0 0 0,-1 3-84,6-8-5,-1 0 0,1 0-1,0 0 1,0 1 0,-1-1 0,1 1 0,1-1 0,-1 1 0,0-1 0,0 1 0,1-1-1,-1 2 6,1-4-9,0 1 0,0 0 0,0-1-1,0 1 1,0 0 0,0 0-1,0-1 1,1 1 0,-1 0 0,0-1-1,0 1 1,1 0 0,-1-1 0,0 1-1,0 0 1,1-1 0,-1 1-1,1-1 1,-1 1 9,1 0-24,0 0 0,0-1 0,0 1 0,0-1-1,0 1 1,0-1 0,0 1 0,0-1 0,0 0 0,0 1 0,0-1-1,0 0 1,0 0 0,0 0 0,0 0 0,0 0 24,6 0-184,0-1-1,0 0 1,-1-1 0,1 0 0,-1 0-1,1 0 1,-1-1 0,1 0 0,-1-1 184,16-9-4708,17-14 4708,-27 18-1906,-8 6 473,-3 2 1766,0 1 0,0-1 0,0 0 0,0 1 1,0-1-1,0 0 0,0 1 0,0-1 0,0 1 1,2-1-334,-3 2 103,0-1 0,1 0 1,-1 0-1,0 1 1,1-1-1,-1 0 1,0 1-1,1-1 0,-1 0 1,0 1-1,1-1 1,-1 1-1,0-1 1,0 0-1,0 1 0,1-1 1,-1 1-1,0-1 1,0 1-1,0-1 1,0 1-1,0-1 1,0 1-1,0-1 0,0 1 1,0-1-1,0 0 1,0 1-1,0-1 1,0 1-1,0-1 0,0 1 1,0 0-104,0 2-4,0 0 0,0 0 0,0 0 0,1-1 0,-1 1 1,1 0-1,-1 0 0,1 0 0,0 0 0,0-1 0,1 3 4,0 3 0,-2-7 1,1 0 0,-1 0-1,0 0 1,0 0 0,1 0-1,-1 0 1,1 1 0,-1-1-1,0 0 1,1 0 0,0-1-1,-1 1 1,1 0 0,0 0-1,-1 0 1,2 0-1,-2 0 48,0 1-47,0 0 1,1 0-1,-1 0 1,0 0-1,1 0 1,-1 0-1,1 0 1,-1-1-1,1 1 1,0 0-1,0 0 1,-1-1-1,1 1 1,0 0-1,1-1 0,-1 1 1,0-1-1,0 0 1,0 1-1,1-1 1,0 1-2,-1-2-1,-1 1 1,1-1-1,0 1 1,0-1-1,0 0 0,0 1 1,0-1-1,0 0 1,0 0-1,0 1 1,0-1-1,0 0 0,0 0 1,0 0-1,0-1 1,0 1-1,0 0 1,0 0-1,0-1 1,0 1-1,0 0 0,0-1 1,0 1-1,0-1 1,0 0-1,0 1 1,-1-1-1,1 0 0,0 1 1,0-1-1,-1 0 1,1 0-1,0 0 1,-1 0-1,1 0 1,0 0 0,16-33 213,-12 22 89,1 0 1,6-8-303,-11 18 35,1-1 0,0 1 0,0 0 0,-1 0 0,1 0 1,1 0-1,-1 0 0,0 0 0,0 1 0,1-1 0,-1 1 0,0-1 0,3 0-35,-4 2 20,0 0-1,0 0 1,-1-1 0,1 1-1,0 0 1,0 0 0,0 0-1,-1 0 1,1 0-1,0 0 1,0 1 0,0-1-1,-1 0 1,1 0 0,0 1-1,-1-1 1,1 0-1,0 1 1,0-1 0,-1 1-1,1-1 1,0 1 0,-1-1-1,1 1 1,-1 0-1,1-1 1,-1 1 0,1 0-1,-1 0 1,1-1 0,-1 1-1,0 0 1,1 0-1,-1 0 1,0-1 0,0 1-1,1 0 1,-1 0 0,0 0-1,0 0 1,0 0-20,1 7 16,0-1 0,-1 0-1,1 1 1,-2 6-16,1-5-52,2 29-2199,-1-35 1727,-1 0 0,0-1 1,1 1-1,0-1 0,0 1 0,-1-1 0,1 1 0,0-1 0,1 0 1,-1 0-1,0 1 0,1-1 0,0 0 524,7 4-971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6.0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18 10880,'-10'-3'2125,"-14"-5"9545,14 4-9412,9 4-2199,-1-1 1,0 1 0,1-1 0,-1 1-1,1 0 1,-1-1 0,0 1 0,1 0-1,-1 1 1,0-1 0,1 0 0,-1 0-1,0 1 1,1-1 0,-1 1 0,1-1-1,-1 1 1,1 0 0,-1 0 0,1 0-1,0 0 1,-1 0 0,1 0 0,0 0-1,-1 0 1,1 1 0,0-1 0,0 1-1,0-1 1,0 1 0,0-1 0,0 2-61,-1 1 17,0 0 0,0 0 0,1 0 0,0 0-1,-1 0 1,1 1 0,0-1 0,1 1 0,-1-1-1,1 0 1,0 1 0,0-1 0,0 5-16,1-4 2,-1-1 0,1 1-1,0 0 1,1 0 0,-1-1 0,1 1 0,0 0 0,0-1 0,0 0 0,0 0-1,2 2-1,-3-4-32,1 1-1,0-1 0,0 0 1,-1-1-1,1 1 0,0 0 0,1-1 1,-1 1-1,0-1 0,0 1 0,1-1 1,-1 0-1,0 0 0,1-1 1,-1 1-1,1 0 0,-1-1 0,0 0 1,1 0-1,-1 0 0,3 0 33,4-2-789,-1 0 0,0 0 0,0-1 0,0-1 0,0 1-1,0-1 1,4-4 789,12-5-1430,4 1 640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6.3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157 157 11648,'-13'2'11652,"1"3"-7777,8-3-3608,1-1 0,0 0 0,-1 0 1,1 0-1,-1 0 0,0 0-267,-1-1 45,0 0 0,-1 0 0,1 0 0,0-1 0,0 0-1,0 0 1,0-1 0,0 1 0,0-1 0,0 0 0,1-1 0,-1 1 0,-3-4-45,6 5-3,-1-1-1,1 0 0,-1 0 1,1-1-1,0 1 1,0 0-1,0-1 1,0 0-1,1 1 1,-1-1-1,1 0 1,-1 0-1,1 0 1,0 0-1,0 0 1,0-1-1,0 1 0,0 0 1,1 0-1,-1-1 1,1 1-1,0 0 1,0-1-1,0 1 1,0-1 3,1 0 12,-1 0 1,1-1 0,1 1-1,-1 0 1,0 0 0,1 0 0,-1 0-1,1 0 1,0 0 0,0 0-1,1 1 1,-1-1 0,3-1-13,-4 3-45,0 0 0,1 1 0,0-1 1,-1 1-1,1-1 0,0 1 1,-1 0-1,1 0 0,0 0 1,0 0-1,0 0 0,0 0 1,0 0-1,0 1 0,0-1 0,0 1 1,0 0-1,0 0 0,0 0 1,0 0-1,1 0 0,-1 0 1,0 1-1,0-1 0,0 1 0,1 0 45,-2-1-13,-1 0-1,1 0 1,-1 0-1,0 0 1,1 1-1,-1-1 1,0 0-1,1 0 1,-1 0-1,1 1 0,-1-1 1,0 0-1,1 1 1,-1-1-1,0 0 1,0 1-1,1-1 1,-1 0-1,0 1 1,0-1-1,1 0 1,-1 1-1,0-1 0,0 1 1,0-1-1,0 1 1,1-1-1,-1 1 1,0-1-1,0 1 1,0-1-1,0 1 1,0-1-1,0 0 0,0 1 1,0-1-1,0 1 1,0-1-1,-1 1 1,1-1-1,0 1 1,0-1-1,0 1 1,0-1-1,-1 0 1,1 1-1,0-1 0,0 1 1,-1-1-1,1 0 1,0 1-1,0-1 1,-1 0-1,1 1 1,0-1-1,-1 0 1,1 0-1,-1 1 14,-1 1-21,0-1 1,0 1-1,0 0 1,0-1-1,0 1 1,-1-1-1,1 0 0,0 0 1,-3 1 20,1-2-316,-2 1-1981,4-1-7543,15 7 8235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6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102 47 13952,'-6'-15'2213,"5"11"-1141,-1-1 0,0 1 0,0 0 0,0 0 0,0 0 0,-1-1-1072,1 3 2202,2 2-655,0 15 426,-3 53-1777,-3 1-1,-2-1 0,-8 27-195,-6 40 113,1 47-40,19-144-192,0 0 1,3 1-1,3 32 119,-1-47-418,1 1-2035,-3-7-4910,-2-10 4510,-2-12 1349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7.8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26 7936,'-3'-12'1119,"1"7"805,0-3 5555,3 17-3281,0 5-2332,0 8-1109,1-4-425,-1 1-1,-1 3-331,1 18 185,1 0-74,2 38-17,-3-66-59,1 0-1,0-1 1,1 1 0,0-1 0,2 5-35,-5-15 25,1 1-1,0-1 1,-1 0 0,1 1 0,0-1 0,0 0-1,-1 0 1,1 0 0,0 0 0,0 0 0,0 0 0,0 0-1,0 0 1,1 0 0,-1 0 0,0 0 0,0-1-1,0 1 1,1-1 0,-1 1 0,0-1 0,1 1-1,-1-1 1,0 0 0,1 0 0,-1 0 0,0 0-1,1 0 1,-1 0-25,6-1 68,0 0 0,0-1 0,0 0 0,-1 0-1,4-2-67,7-2 3,-12 5-425,0 0 0,0 0 1,1 1-1,-1 0 0,0 0 0,3 1 422,-1-1-2386,-1 0 0,1 0 1,-1 0-1,5-2 2386,2-2-1061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8.1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27 13312,'-3'-1'928,"-1"-1"-127,1 1 1,-1 0-1,0 0 0,1 0 0,-1 1 0,0 0-801,3 0 189,0 0 1,0 0-1,0 0 1,0 0-1,0 0 1,0 0-1,0 1 1,0-1-1,1 0 0,-1 1 1,0-1-1,0 1 1,0-1-1,0 1 1,1-1-1,-1 1 0,0 0 1,1-1-1,-1 1 1,0 0-1,1 0 1,-1 0-1,1 0 1,-1-1-1,1 1 0,-1 0 1,1 0-1,-1 1-189,0 2 174,0 0 1,0 0-1,0 0 0,0 1 0,1-1 0,-1 0 1,1 0-1,0 1 0,0-1 0,1 0 0,-1 3-174,1-5 27,-1 1-1,1-1 0,-1 1 1,1-1-1,0 1 0,0-1 1,0 0-1,0 0 0,0 1 1,1-1-1,-1 0 0,0 0 1,1-1-1,-1 1 0,1 0 1,0 0-1,0-1 0,-1 1 1,1-1-1,0 0 1,1 1-27,2 0 69,0 0 0,0 0 1,1-1-1,-1 0 1,1 0-1,-1 0 1,1-1-1,-1 0 0,1 0 1,-1 0-1,1-1 1,-1 0-1,1 0 1,-1-1-1,0 0 1,1 0-1,-1 0 0,0-1 1,4-2-70,-1 0-34,-1 0-1,0 0 1,0 0-1,0-1 1,-1-1 0,0 1-1,0-1 1,0 0-1,-1 0 1,0-1 0,0 0-1,4-8 35,-6-3-2011,-3 19 1821,0 0 0,0-1 0,0 1 0,0-1 0,0 1 0,0-1 0,0 1 1,0-1-1,0 1 0,0 0 0,0-1 0,0 1 0,0-1 0,0 1 0,0-1 0,-1 1 0,1 0 0,0-1 0,0 1 0,0-1 0,-1 1 0,1 0 0,0-1 0,0 1 1,-1 0-1,1-1 0,0 1 0,-1 0 0,1 0 0,0-1 0,-1 1 0,1 0 0,0 0 0,-1 0 190,-2 6-2299,-1 6 1148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8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32 13568,'-12'-8'2687,"10"7"-2137,0-1-1,-1 1 0,1-1 1,0 0-1,0 0 0,0 0 1,0 0-1,0 0 0,0 0 1,0-2-550,1 2 1925,1 2-549,0 1-1297,-1-1 0,1 0 0,0 0 0,-1 1 0,1-1 0,0 1 0,0-1 0,-1 0-1,1 1 1,0-1 0,0 1 0,-1-1 0,1 1 0,0-1 0,0 0 0,0 1 0,0-1 0,0 1 0,0-1 0,0 1 0,-1-1 0,1 1 0,1-1 0,-1 1 0,0-1 0,0 1 0,0-1-79,0 22-165,0-16 337,2 48-107,-1-47-66,0-1 0,0 0 0,0 0 0,0 0 0,1-1 0,0 1 0,3 5 1,-5-10-3,0 0 1,0-1-1,1 1 0,-1 0 0,1-1 0,-1 1 0,0-1 1,1 1-1,-1-1 0,1 1 0,-1-1 0,1 1 1,-1-1-1,1 1 0,0-1 0,-1 0 0,1 1 0,-1-1 1,1 0-1,0 0 0,-1 1 0,1-1 0,0 0 1,0 0 2,0 0 3,0 0-1,0-1 1,0 1 0,0 0 0,0-1 0,0 1 0,0-1 0,0 1 0,0-1 0,0 0 0,0 1 0,-1-1 0,1 0 0,0 0-3,4-5 15,-1 1 0,1-1 0,-1 0 0,2-6-15,-4 9-28,41-65-282,-43 68 310,0-1-1,0 1 1,0 0 0,0 0-1,0 0 1,0 0-1,0 0 1,0 0 0,0 0-1,0 0 1,0 0-1,0 0 1,0 0 0,0 0-1,0 0 1,0 0-1,0 0 1,0 0 0,1 0-1,-1 0 1,0 0-1,0-1 1,0 1 0,0 0-1,0 0 1,0 0-1,0 0 1,0 0 0,0 0-1,0 0 1,0 0-1,0 0 1,0 0 0,0 0-1,0 0 1,0 0-1,0 0 1,0 0-1,1 0 1,-1 0 0,0 0-1,0 0 1,0 0-1,0 0 1,0 1 0,0-1-1,0 0 1,0 0-1,0 0 1,0 0 0,0 0-1,0 0 1,0 0-1,0 0 1,0 0 0,0 0-1,0 0 1,0 0-1,0 0 1,0 0 0,0 0-1,0 0 1,2 7-19,-2 13 0,0-16 18,0 0-1,0 3-11,0-1-1,0 0 0,1 0 0,-1 1 1,2 3 13,-2-10-2,0 1 1,0 0 0,1 0 0,-1 0-1,0 0 1,0-1 0,1 1-1,-1 0 1,0 0 0,1-1 0,-1 1-1,1 0 1,-1-1 0,1 1-1,-1-1 1,1 1 0,-1 0 0,1-1-1,0 1 1,-1-1 0,1 0 0,-1 1-1,1-1 1,0 1 0,0-1-1,-1 0 1,1 0 0,0 0 0,-1 1-1,1-1 1,0 0 0,0 0-1,-1 0 1,1 0 0,0 0 0,0 0-1,-1-1 1,1 1 0,0 0 0,-1 0-1,1-1 1,0 1 0,-1 0-1,1-1 1,-1 1 1,5-4 27,0 0-1,0 0 0,0 0 1,-1-1-1,1 0 1,-1 0-1,0 0 1,0 0-1,-1 0 0,1-1 1,0-3-27,12-17 51,-12 20-92,-4 5 32,1 0 1,-1 0 0,1-1-1,-1 1 1,1 0-1,0 0 1,-1 0 0,1 1-1,0-1 1,0 0-1,0 0 1,-1 0 0,1 1-1,0-1 1,0 0-1,0 1 1,0-1 0,0 1 8,1 3 39,-1 1 0,0 0 0,-1 0 0,1-1 0,0 1 0,-1 0 1,0 1-40,0-3 24,1 5 18,0 4-99,0-1 1,1 0-1,0 1 1,0 0-1,1-1 1,0 0-1,1 1 1,3 6 56,-6-16-394,0 1 1,0-1-1,-1 0 1,1 1 0,0-1-1,0 0 1,0 0-1,0 0 1,0 0 0,0 0-1,0 0 1,1 0-1,-1 0 1,0-1 0,0 1-1,1-1 1,-1 1 393,6 0-966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9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40 157 13312,'0'4'4927,"0"-4"-3839,0 21 320,0-16-128,3 9-736,1-4-160,4 10-224,-6-6-64,6 1-32,-5-4-64,1-4 32,0 1-2432,0-13-1088,-2 2 1761,2-7 831</inkml:trace>
  <inkml:trace contextRef="#ctx0" brushRef="#br0" timeOffset="1">11 3 11136,'-11'-3'4128,"11"3"-3200,4 11-289,-4-11-319,7 7-320,-3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8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32 14848,'-8'-13'5535,"8"13"-4319,14-7 800,-10 7 32,6-3-800,-1 2-160,9-1-576,-1 0-224,3 0-192,-4 0-1344,3 2-512,-5 0 864,-4 6 448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9.7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12 8576,'-7'-8'1902,"7"8"-1461,0-1 0,-1 1 0,1 0-1,0-1 1,-1 1 0,1 0-1,-1 0 1,1-1 0,-1 1-1,1 0 1,0 0 0,-1 0 0,1 0-1,-1-1 1,1 1 0,-1 0-1,1 0 1,-1 0-441,1 0 342,-1 1-1,1-1 1,-1 0-1,1 0 1,0 0 0,-1 1-1,1-1 1,0 0-1,-1 0 1,1 1-1,0-1 1,-1 0 0,1 1-1,0-1 1,-1 1-1,1-1 1,0 0 0,0 1-1,0-1 1,-1 1-342,-2 9-54,2-5 170,1 0 0,0 1 1,0-1-1,1 0 0,-1 0 1,1 0-1,0 0 0,0 2-116,3 13 152,-4-13-133,1 0 0,1 0 0,-1 0 0,1 0 0,0-1 0,1 1 1,0-1-20,-2 3-20,-1-9 23,0-1 0,0 1 0,0 0 1,1 0-1,-1 0 0,0 0 1,0 0-1,0 0 0,0-1 0,0 1 1,0 0-1,1 0 0,-1 0 0,0 0 1,0 0-1,0 0 0,0 0 0,0 0 1,1 0-1,-1 0 0,0 0 0,0 0 1,0 0-1,0 0 0,1 0 1,-1 0-1,0 0 0,0 0 0,0 0 1,0 0-1,0 0 0,1 0 0,-1 0 1,0 1-1,0-1 0,0 0 0,0 0 1,0 0-1,0 0 0,1 0 1,-1 0-1,0 0 0,0 1 0,0-1 1,0 0-1,0 0 0,0 0 0,0 0 1,0 1-1,0-1 0,0 0 0,0 0 1,0 0-1,0 0 0,1 1 1,-1-1-1,0 0 0,0 0 0,0 0 1,0 0-4,7-9 120,0-2 1,6-9-121,3-5 31,-7 10-22,-8 12-7,1 0-1,0 0 1,0-1-1,0 1 1,0 0 0,0 1-1,1-1 1,-1 0-1,1 1 1,0 0-1,0-1-1,-3 3 2,1 0-1,-1 0 0,0 0 1,1-1-1,-1 1 1,0 0-1,1 0 0,-1 0 1,0 0-1,1 0 1,-1 1-1,1-1 0,-1 0 1,0 0-1,1 0 1,-1 0-1,0 0 1,0 0-1,1 1 0,-1-1 1,0 0-1,1 0 1,-1 0-1,0 1 0,0-1 1,1 0-1,-1 1 1,0-1-1,0 0 0,1 0 1,-1 1-1,0-1 1,0 0-1,0 1-1,6 16 98,-4-7-41,3 5-73,-2-7 52,0 1 1,0-1-1,1 0 1,2 4-37,-5-11-26,0 1 1,0 0 0,0-1 0,0 1-1,0-1 1,1 1 0,-1-1-1,0 0 1,1 0 0,-1 0-1,1 0 1,-1 0 0,1 0 0,0 0-1,-1 0 1,1-1 0,0 1-1,-1-1 1,1 1 0,0-1-1,0 0 1,0 0 25,4 0-1048,0-1-1,0 0 0,-1-1 1,1 0-1,3-1 1049,13-4-2319,1 2 1241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50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44 14720,'-5'-6'3192,"5"5"-2823,-1 0 1,0 0-1,1 0 0,-1 0 0,0 0 0,0 0 0,1 0 0,-1 0 0,0 0 1,0 0-1,0 0 0,0 1 0,0-1 0,0 1 0,0-1 0,0 1 0,0-1 1,-1 1-1,1 0 0,0-1 0,0 1 0,0 0 0,0 0 0,0 0 1,-1 0-370,-5 2 127,1 1 1,0 0 0,-1 0 0,1 1 0,1 0 0,-1 0 0,0 1 0,1-1 0,0 2 0,0-1 0,0 0 0,1 1-128,3-4 1,0-1-1,0 1 0,0 0 1,0 0-1,0 0 1,0-1-1,1 1 0,-1 2 0,1-3 1,0-1-1,0 0 1,-1 1-1,1-1 1,0 1-1,0-1 1,0 1-1,0-1 1,0 0-1,0 1 1,0-1-1,0 1 1,0-1-1,0 1 1,0-1-1,0 0 1,1 1-1,-1-1 1,0 1-1,0-1 1,0 0-1,0 1 1,0-1-1,1 0 1,-1 1-1,0-1 1,0 0-1,1 1 1,-1-1-1,0 0 1,1 1-1,-1-1 1,0 0-1,1 0 1,-1 0-1,0 1 1,1-1-1,-1 0 1,0 0-1,1 0 1,-1 0-1,0 0 1,1 0-1,-1 0 1,0 0-1,1 0 1,-1 0-1,1 0 0,7-1-94,0-1 1,0 0-1,0-1 1,0 0-1,0-1 0,5-3 94,-2 1-286,8-4-110,-15 7 185,1 1-1,-1 0 1,1 0 0,-1 0-1,1 0 1,-1 1-1,2-1 212,-4 2-39,-1 0 1,1 0-1,0 1 0,-1-1 0,1 0 1,0 0-1,-1 1 0,1-1 0,0 1 0,-1 0 1,1 0-1,-1-1 0,1 1 0,-1 0 1,1 0-1,-1 1 0,0-1 0,1 0 0,-1 0 1,0 1-1,0-1 0,0 1 0,0-1 39,38 42 176,-38-42-5,-1-13 293,2 1-503,0 0 0,1 0 0,2-7 39,-4 13-21,1 0 1,0 0 0,0 1 0,0-1 0,1 1 0,-1 0 0,1-1-1,0 1 1,1 0 20,-4 3-1,1 0 0,0 0 0,0 1-1,-1-1 1,1 0 0,0 1 0,0-1 0,0 1-1,0-1 1,0 1 0,0 0 0,0 0 0,0-1-1,0 1 1,0 0 0,0 0 0,0 0 0,0 0-1,-1 0 1,1 0 0,0 0 1,1 1 29,0-1 0,0 1 1,-1 0-1,1 0 0,0 0 0,-1 0 0,1 0 1,-1 0-1,1 0 0,-1 0 0,1 1-29,4 5 171,-1 0 0,1 1 0,-1 0 0,3 6-171,-5-9 12,5 11-259,6 8-4172,-7-14 3773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50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200 26 11776,'-2'-6'1963,"-4"-9"1854,5 15-3464,1-1 0,-1 1-1,1-1 1,-1 1 0,1 0-1,-1-1 1,1 1 0,-1 0-1,1 0 1,-1-1 0,0 1-1,1 0 1,-1 0 0,1 0-1,-1 0 1,0 0 0,1 0-1,-1 0 1,1 0 0,-1 0 0,0 0-1,1 0 1,-1 0 0,0 0-353,-17 5 758,0 0 0,0 1 1,1 1-1,-14 7-758,26-11 3,-1 0 0,1 1 1,0-1-1,1 1 0,-1 0 0,1 1 0,-1-1 1,1 1-1,0 0 0,1 0 0,-1 0 0,1 1 1,0-1-1,0 1 0,0 0 0,1 0 0,-2 4-3,4-7 19,-1-1-1,0 0 0,1 1 1,0-1-1,-1 1 0,1-1 1,0 1-1,0-1 0,0 1 0,1-1 1,-1 1-1,0-1 0,1 1 1,0-1-1,-1 0 0,1 1 1,0-1-1,0 0 0,0 0 0,0 0 1,0 0-1,1 0 0,-1 0 1,0 0-1,1 0 0,0 0 1,-1-1-1,1 1 0,0-1 0,0 1-18,2 1-122,1 0-1,-1 0 0,1-1 1,-1 0-1,1 0 1,0-1-1,-1 1 0,1-1 1,0 0-1,0 0 0,0-1 1,0 0-1,4 0 123,23-5-3748,-20 3-538,0 1-1,-1 0 1,12 0 4286,1 4-1952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50.9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136 144 14080,'-16'0'4591,"10"2"-2601,2 1-1085,-26 17 5276,28-19-6086,1 0-1,-1 0 1,0-1 0,0 1-1,1 0 1,-1-1-1,0 0 1,0 1-1,0-1 1,1 0 0,-1 0-1,0 0 1,0 0-1,0-1 1,0 1 0,1 0-1,-1-1 1,0 0-95,-2-1 43,1-1 0,0 0 0,0 0 0,0 0 0,0 0 0,0-1 0,1 1 0,-1-1 0,1 0 0,0 0 0,0 0 0,0 0 0,0 0 0,1 0 0,-1-1 0,1 1 0,0-1 0,0 1 1,1-1-1,-1-1-43,1 3-25,-1-1 1,1 1 0,0-1 0,0 1 0,0 0 0,0-1 0,0 1 0,1 0 0,-1-1 0,1 1 0,0 0 0,0 0 0,0 0-1,0-1 1,0 1 0,1 1 0,-1-1 0,1 0 0,0 0 0,0 1 0,0-1 0,0 1 0,0-1 0,0 1 0,0 0 0,1 0 0,-1 0-1,2 0 25,-3 1-53,0 0-1,1 0 0,-1 1 0,1-1 0,-1 0 0,1 1 0,0-1 0,-1 1 0,1 0 1,-1 0-1,1 0 0,0 0 0,-1 0 0,1 0 0,-1 0 0,1 0 0,0 1 1,-1-1-1,1 1 0,-1-1 0,1 1 0,-1 0 0,1 0 0,-1 0 0,0 0 0,1 0 1,-1 0-1,0 0 0,1 0 54,-2 0-427,0-1-1685,0 0-752,0 1 1067,-4 6 826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06.4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30 6528,'-1'-1'267,"1"1"0,0-1 0,0 1 0,0-1 0,-1 0 0,1 1 0,0-1-1,0 1 1,0-1 0,0 1 0,0-1 0,0 1 0,0-1 0,0 0 0,0 1 0,0-1 0,0 1 0,0-1 0,0 1 0,0-1 0,0 0 0,1 1 0,-1-1 0,0 1 0,0-1 0,0 1 0,1-1 0,-1 1 0,0 0 0,1-1 0,-1 1 0,0-1 0,1 1 0,-1 0-1,1-1 1,-1 1 0,0 0 0,1-1 0,-1 1 0,1 0 0,-1 0 0,1-1 0,-1 1 0,1 0 0,-1 0-267,7-5 1677,-7 4-1606,1 1-1,-1 0 1,0 0-1,1-1 1,-1 1-1,0 0 1,1 0-1,-1-1 1,0 1-1,1 0 1,-1 0-1,0 0 1,1 0-1,-1 0 1,1 0-1,-1 0 1,0 0-1,1 0 1,-1 0-1,0 0 1,1 0-1,-1 0 1,1 0-1,-1 0 1,0 0 0,1 0-1,-1 0 1,0 1-1,1-1 1,-1 0-1,0 0 1,1 1-1,-1-1 1,0 0-1,0 0 1,1 1-1,-1-1 1,0 0-1,0 1 1,1-1-1,-1 0 1,0 1-1,0-1 1,0 1-1,1-1 1,-1 1-71,1 2 168,0 0-1,0 1 1,0-1 0,0 1 0,0-1 0,0 2-168,6 52 1177,-3 1-1177,0-12 41,1 0-1,4 8-40,1-6 56,2-1 0,8 17-56,-19-60-216,7 22 156,-6-8-4688,-5-11 333,2-6 4089,-6 6-580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06.7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73 12800,'-2'0'808,"2"0"-627,0 0 0,-1 0 0,1 1 0,0-1 0,0 0 0,-1 0 0,1 0 1,0 0-1,-1 0 0,1 0 0,0 0 0,0 0 0,-1 0 0,1 0 0,0 0 0,0 0 0,-1-1 1,1 1-1,0 0 0,0 0 0,0 0 0,-1 0 0,1 0 0,0-1 0,0 1 1,-1 0-1,1 0 0,0 0 0,0 0 0,0-1 0,0 1 0,-1 0 0,1 0 0,0-1 1,0 1-1,0 0 0,0-1-181,16-2 4468,-14 2-4115,12-4 26,1 1 0,0 0 0,0 2 0,0 0 0,0 0 1,14 2-380,-2-1-835,12-3 835,-30 3-1005,0-1-1,0 0 1,0-1 0,0 0-1,-1-1 1,3-1 1005,0-2-2122,-7 5 1171,0 0-1,0-1 1,0 1-1,0 1 0,4-2 952,3 2-1274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07.0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99 11776,'-14'-14'3772,"6"5"3026,24 2-4089,16-9-2387,1 2-1,1 2 0,0 1 1,25-4-322,-35 14-1736,-22 1 1211,1 1 1,-1-1-1,1 1 0,-1-1 1,1 1-1,-1 0 0,0 0 1,1 0-1,-1 1 0,0-1 1,0 0-1,0 1 0,0 0 1,0-1-1,0 1 0,0 0 1,0 0-1,-1 1 0,1-1 1,0 2 524,5 13-1504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07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45 9728,'0'0'141,"0"0"0,0 0 0,0 0 0,0 0 1,0 0-1,0 0 0,1 0 0,-1 0 0,0 1 1,0-1-1,0 0 0,0 0 0,0 0 0,0 0 0,0 0 1,0 0-1,0 0 0,0 0 0,0 0 0,1 0 1,-1 0-1,0 0 0,0 0 0,0 0 0,0 0 0,0 0 1,0 0-1,0 0 0,0 0 0,0 0 0,1 0 1,-1 0-1,0 0 0,0 0 0,0 0 0,0 0 0,0 0 1,0 0-1,0 0 0,0 0 0,0 0 0,0 0 1,1 0-1,-1 0 0,0 0 0,0-1 0,0 1 0,0 0 1,0 0-1,0 0 0,0 0 0,0 0 0,0 0 1,0 0-1,0 0-141,0 0 1370,1 1-196,3 1-955,-1 2 1,0-1 0,0 0 0,0 1-1,0-1 1,0 1 0,-1 0 0,0 0-1,1 0 1,-1 0-220,1 4 80,12 27 171,-2 0-1,3 13-250,-10-32-6,-5-14 149,-1 0 0,1 0 0,0 0 0,0 0 0,-1 1 0,1-1 1,-1 0-1,0 0 0,0 0 0,1 1 0,-1-1-143,-8-12 1014,6 5-983,1 1 1,0-1 0,0 0 0,1 1-1,-1-1 1,1 0 0,0 0-1,0 1 1,1-3-32,5-47 214,-4 45-191,1-14 30,-1 6 58,1-1 0,1-5-111,-3 19-1,0 1-1,0 0 1,0-1 0,0 1-1,0 0 1,1 0 0,-1 0-1,1 0 1,0 0 0,0 0-1,0 1 1,0-1 0,0 1-1,1-1 2,-3 2-15,1 1 0,0-1 0,-1 1 0,1 0 0,0-1 1,-1 1-1,1 0 0,0-1 0,0 1 0,-1 0 0,1 0 0,0 0 0,-1-1 0,1 1 0,0 0 0,0 0 0,-1 1 0,1-1 0,0 0 0,0 0 0,-1 0 0,1 0 0,0 1 0,0-1 0,-1 0 0,1 1 1,0-1-1,-1 1 0,1-1 15,2 3-493,-1-1 0,1 1 0,-1 0 0,1 0 1,-1 0-1,0 1 493,0-2-859,-1 1 0,1-1 0,-1 0 1,1 0-1,0 0 0,0 0 0,0 0 0,0-1 1,0 1-1,0 0 859,12 1-2448,1-2 1195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08.0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26 9984,'-7'-4'1211,"-20"-14"4068,26 18-5031,1-1 0,0 1 1,0 0-1,-1 0 0,1-1 0,0 1 0,0 0 0,-1 0 1,1 0-1,0-1 0,-1 1 0,1 0 0,0 0 0,-1 0 1,1 0-1,0 0 0,-1 0 0,1 0 0,0 0 0,-1 0 1,1 0-1,0 0 0,-1 0 0,1 0 0,0 0-248,-4 7 2016,4 10-1841,3-3-122,1 0 1,-1-1-1,2 1 1,0-1 0,0-1-1,1 1 1,5 7-54,0 1 361,7 20-361,-19-40 538,-2-4-349,-3-6-95,3 3-71,0-1 1,1 1 0,0-1-1,0 0 1,1 0-1,0 1 1,0-1-1,0 0 1,0-1 0,1 1-1,0 0 1,1 0-1,-1 0 1,1 0 0,0 0-1,1 0 1,-1 1-1,1-1 1,1 0-24,-2 4-38,0 0 1,0 0-1,1 0 1,0 0-1,-1 0 1,1 0-1,0 1 1,0-1-1,0 1 1,1 0-1,-1-1 1,0 1-1,1 0 1,-1 1-1,1-1 0,0 0 1,-1 1-1,1 0 1,0 0-1,0 0 1,0 0-1,0 0 1,0 0-1,0 1 1,0 0-1,0 0 38,7-1-1123,-1 1 0,1 1 0,0 0 0,0 1 0,-1 0 0,1 1 0,1 0 1123,15 8-2336,-1 0 1099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08.3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173 26 11904,'0'-2'1082,"-2"0"-1,1 1 1,0-1 0,0 1 0,0-1 0,-1 1 0,1 0 0,0-1 0,-1 1 0,1 0 0,-1 0 0,-1 0-1082,0-1 484,0 1 1,0 0-1,0 0 1,0 0-1,0 0 0,0 1 1,-1-1-485,-2 1 39,0 0-1,0 0 1,1 1-1,-1 0 1,0 0 0,0 1-1,-5 1-38,5 0 56,-1 0-1,1 0 1,0 1-1,0 0 1,0 0-1,0 0 0,1 1 1,-3 3-56,6-6 2,0 0 0,0 0 0,1 0 0,-1 0 0,0 0 0,1 1 0,0-1 0,-1 1 0,1-1 0,0 1-1,0-1 1,1 1 0,-1 0 0,0 0 0,1 0 0,-1-1 0,1 1 0,0 0 0,0 0 0,0 0 0,0 0 0,0 0 0,0-1 0,1 4-2,0-4-8,0 0 0,0 0 0,0 0 0,0 0 1,0 0-1,0 0 0,1 0 0,-1 0 0,1 0 0,-1-1 0,1 1 0,-1-1 0,1 1 0,0-1 0,-1 0 0,1 1 1,0-1-1,0 0 0,0-1 0,0 1 0,0 0 0,1 0 8,2 0-9,1 1 1,-1-1-1,1-1 0,-1 1 1,1-1-1,-1 0 0,5-1 9,1-1 1,0-1-1,0 0 1,1-1-1,26-8 148,-37 12-149,0 0-1,0 0 1,0 0 0,0 0 0,0 0-1,0 1 1,0-1 0,0 0 0,0 0-1,0 1 1,0-1 0,0 1 0,0-1 0,0 1-1,-1-1 1,1 1 0,0 0 0,0-1-1,0 1 1,-1 0 0,1 0 0,0 0-1,-1 0 1,1 0 0,0 0 0,-1 0 0,1 0 1,2 5-690,-1 0 1,1 0 0,-1 0 0,1 5 689,4 9-1818,3 1 1151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49.9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0 7808,'-2'1'1839,"1"0"6556,4 3-1632,-2 3-8177,-2 17 3001,-5 24-1587,1 7 451,-6 99-78,-2 80-272,11-191-86,-3 0 1,-3 12-16,0-5 44,6-24-11,1-1-1,1 1 1,1 0-1,3 15-32,-3-27 3,-1-10 18,-1 1 0,1 0 0,-1 0 0,0-1 0,0 1 0,0-1 0,-1 1 0,1-1 0,-1 0 0,0 1 0,-2 1-21,-3 9 41,-2-1 316,7-12-345,1 0 0,-1 1 0,0-1 0,1 0 0,0 1 0,-1-1 0,1 1 0,0-1 0,0 1 0,1 0 0,-1-1 1,0 3-13,1-4-3364,0-6-850,0-9 75,2-2 2795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09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125 339 5760,'5'-1'-651,"5"1"8326,-8 3-2586,-6 2-1261,1-2-3379,-1 0 0,1 0 0,-1-1 0,0 0 0,0 1 0,0-1 0,0-1 0,0 1 0,0-1 0,-2 1-449,-4 0 413,0 0 1,0-1-1,0-1 0,0 0-413,8 0 16,0 0 0,0 0-1,0-1 1,1 1 0,-1-1 0,0 1-1,0-1 1,1 0 0,-1 0-1,1 0 1,-1 0 0,0 0-1,1 0 1,0-1 0,-1 1-1,1 0 1,0-1 0,-1 0-1,1 1 1,0-1 0,0 0-1,0 1 1,0-1 0,1 0-1,-1 0 1,0 0 0,0 0-16,0-1-31,0-1 1,0 1 0,1 0-1,-1-1 1,1 1 0,-1-1-1,1 1 1,0-1 0,0 1-1,0-1 1,1 1 0,-1-1-1,1 1 1,0 0 0,0-4 29,-1 7-28,1-1 0,-1 1 0,0 0 0,0-1 0,0 1 0,1-1 0,-1 1 0,0 0 0,0-1 0,0 1 0,1 0 0,-1-1 0,0 1-1,1 0 1,-1 0 0,0-1 0,1 1 0,-1 0 0,0 0 0,1 0 0,-1 0 0,0-1 0,1 1 0,-1 0 0,1 0 0,-1 0-1,0 0 1,1 0 0,-1 0 0,1 0 29,0 0-144,0 1 0,0-1 0,0 0 0,0 1 0,1-1 0,-1 1 0,0 0-1,0-1 1,0 1 0,0 0 144,3 3-648,0-1 0,0 1-1,-1 0 1,3 3 648,-3-3-220,-1 0 0,1 0-1,1 0 1,-1-1 0,0 0 0,1 0 0,0 0-1,-1 0 1,1 0 0,4 1 220,-6-3 6,0-1 1,0 1-1,0 0 1,0-1-1,0 0 0,0 1 1,0-1-1,0 0 1,0 0-1,0-1 1,0 1-1,0 0 0,0-1 1,0 1-1,0-1 1,0 0-1,0 0 1,0 0-1,0 0 0,-1 0 1,1 0-1,0-1 1,0 1-1,-1-1-6,2-1 132,0 0 0,0 0 0,-1 0 0,0-1 0,0 1 0,1-1 0,-2 0 0,1 1 0,0-1 0,-1 0 0,1 0 0,-1 0 0,0 0 0,0-1 0,-1 1 0,1 0 0,-1 0 0,0-1 0,0 1 0,0-3-132,-1-11 388,-1 0 1,0 0 0,-1 0 0,-2-4-389,2 10 45,0-4-85,-1 0 1,0 1-1,-1-1 0,0 1 1,-1 0-1,-1 1 1,-5-9 39,11 22-281,0 0 1,0 0 0,1-1 0,-1 1-1,0 0 1,-1 0 0,1 1 0,0-1-1,0 0 1,0 0 0,0 1 0,-1-1-1,1 0 281,1 1-87,0 0-1,0 0 0,-1 0 0,1 0 0,0 0 0,0 0 0,0 0 0,0 0 0,0 0 0,0 0 0,0 0 0,0 0 0,0 0 0,-1 0 0,1 0 0,0 0 0,0 0 0,0 0 0,0 0 0,0 0 0,0 0 0,0 0 1,0 0-1,0 0 0,-1 0 0,1 0 0,0 0 0,0 0 0,0 0 0,0 1 0,0-1 0,0 0 0,0 0 0,0 0 0,0 0 0,0 0 0,0 0 0,0 0 0,0 0 0,0 0 0,0 1 0,0-1 0,0 0 0,-1 0 1,1 0-1,0 0 88,5 10-2087,6 4 962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09.4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83 172 10368,'-21'15'3936,"14"-7"-3040,3 10 639,0-3 161,4 4-576,-3-1-160,3 0-544,0 0-192,7-4-160,-3-3 32,3 1 0,-3-6 32,2-2 0,-2-8-1408,3 1-640,-3 0 960,2-15 448</inkml:trace>
  <inkml:trace contextRef="#ctx0" brushRef="#br0" timeOffset="1">40 0 10240,'-25'23'3872,"21"-12"-3040,-7 7 703,11-7 161,0-1-800,7 3-224,5-6-512,1-1-160,6 2-32,2-1 0,4 1 32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0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12 14848,'-8'-4'3497,"6"3"-3003,0 0 0,0 0-1,1 0 1,-1 0 0,0 1 0,0-1-1,0 1 1,1-1 0,-1 1 0,0 0 0,0 0-1,0 0 1,0 0 0,0 0-494,-8 3 1595,7-3-1433,0 1 0,0 0 0,1-1 0,-1 2 1,0-1-1,0 0 0,1 1 0,-1-1 0,0 1 0,-1 2-162,-4 2 66,1 1 0,0 1 1,0 0-1,1 0 0,-3 5-66,7-10-5,0-1 0,1 1 1,-1 0-1,1 0 0,-1-1 0,1 1 0,0 0 0,0 0 0,1 0 1,-1 0-1,0 1 0,1-1 0,-1 0 0,1 0 0,0 0 0,0 0 1,0 1-1,1-1 0,-1 0 0,0 0 0,1 1 5,0-2-10,0 0 1,0-1-1,-1 1 0,1-1 0,0 1 1,0-1-1,0 1 0,1-1 0,-1 0 1,0 1-1,0-1 0,1 0 0,-1 0 1,0 0-1,1 0 0,-1 0 1,1-1-1,-1 1 0,1 0 0,-1-1 1,1 1-1,0-1 0,-1 0 0,1 0 1,0 1-1,-1-1 0,1 0 0,-1-1 1,1 1-1,0 0 10,5-1-37,1 0 1,-1-1-1,0 0 0,0 0 1,0-1-1,2-2 37,-1 1-10,0-1 0,0 0 0,4-5 10,12-7-29,-23 17-15,-1 0-1,1 1 1,-1-1-1,0 0 0,1 1 1,-1-1-1,0 0 1,1 1-1,-1-1 0,0 1 1,0-1-1,1 1 1,-1-1-1,0 1 0,0-1 1,0 1-1,0-1 1,1 1-1,-1-1 0,0 1 1,0 0-1,0-1 0,0 1 1,0-1-1,0 1 1,0 0 44,0 1-709,0 1 0,1-1 1,-1 1-1,1-1 1,0 0-1,0 1 0,0-1 1,0 0-1,0 1 1,0-1-1,1 1 709,-1-2-492,0 0-1,0 0 1,0 0-1,0-1 1,1 1-1,-1 0 1,0-1 0,0 1-1,1-1 1,-1 1-1,0-1 1,1 0 492,0 0-206,-1 1-1,1-1 1,-1 0 0,1-1-1,-1 1 1,0 0 0,1 0 0,-1-1-1,1 1 1,0-1 206,-1 0 195,0 1 0,0-1 0,1 0 0,-1 1 0,0-1 0,0 0 0,0 0-1,0 0 1,-1 0 0,1 0 0,0 0 0,0 0 0,0 0 0,-1 0 0,1 0 0,0-1 0,-1 1 0,1 0 0,-1 0-1,1-1 1,-1 1 0,0 0 0,1-1 0,-1 1 0,0-1 0,0 1 0,0-1-195,0-3 1140,-1-1 1,0 0 0,0 0-1,0 0 1,-1 1-1,-1-5-1140,-4-14 1994,7 24-1988,0-1 0,0 1 0,0 0 0,0 0 0,0 0 0,0-1 0,0 1 0,0 0 0,0 0-1,0-1 1,0 1 0,0 0 0,0 0 0,0 0 0,0-1 0,0 1 0,0 0 0,0 0 0,0 0 0,0-1 0,0 1 0,0 0 0,0 0 0,0 0 0,0-1 0,1 1 0,-1 0 0,0 0 0,0 0 0,0 0 0,0 0 0,0-1 0,1 1 0,-1 0 0,0 0-1,0 0 1,0 0 0,0 0 0,1 0 0,-1 0 0,0 0 0,0 0 0,0 0 0,0 0 0,1 0 0,-1 0 0,0 0 0,0 0 0,0 0 0,1 0 0,-1 0 0,0 0 0,0 0 0,0 0 0,0 0 0,1 0 0,-1 0 0,0 0 0,0 0 0,0 0-1,0 1 1,1-1-6,15 8-39,-7-3 141,-3-4-101,1 1-1,0-1 1,0-1-1,0 1 1,0-1 0,0-1-1,0 1 0,0-1-15,0 0 0,0 1 0,0 1 0,0 0-1,0 0 1,1 0 15,-5 0 9,-1 0-1,0 0 1,1 0-1,-1 0 1,0 1-1,0-1 1,0 1-1,0 0 1,0-1-1,0 1 1,0 0-1,-1 0 1,1 0-1,-1 1 1,1-1-1,-1 0 1,0 1-1,1-1 1,0 3-9,21 56-1046,-21-56-218,-2-4 689,1 1 0,0-1 0,-1 1 1,1-1-1,0 0 0,0 0 1,0 1-1,0-1 0,1 1 575,4 5-891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0.5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75 9728,'-3'-12'1911,"-3"-9"599,5 5 5122,1 15-7415,-1-1 0,1 1 1,0 0-1,-1 0 0,1 0 0,-1 0 1,1 0-1,-1 0 0,1 0 0,-1 0 1,1 0-1,-1 0 0,0 1 1,0-1-1,1 0 0,-1 0 0,0 1 1,0-1-1,0 0 0,0 1 1,1-1-1,-1 1 0,0-1 0,0 1-217,-1-1 83,1 1-1,0-1 0,-1 1 0,1-1 0,-1 1 0,1-1 0,0 1 0,-1 0 1,1 0-1,-1 0 0,1 0 0,-1 0 0,1 0 0,0 1 0,-1-1 1,1 0-1,-1 1 0,1 0-82,-3 1 51,0 1 0,1 0 0,-1 1 0,1-1 0,0 1 0,0-1 0,0 1 0,-1 2-51,-20 36-78,23-40 80,1 0 0,-1 0 0,0 0-1,1 0 1,-1 1 0,1-1 0,-1 0-1,1 0 1,0 1 0,0-1 0,0 0-1,0 0 1,0 1 0,1-1 0,-1 0-1,1 0 1,-1 1 0,1-1 0,-1 0-1,1 0 1,0 0 0,0 0 0,0 0-1,0 0 1,0 0 0,1-1-1,0 3-1,0-2-61,1 1 0,-1 0 0,0-1-1,1 0 1,-1 1 0,1-1 0,0 0-1,-1-1 1,1 1 0,0-1-1,0 1 1,0-1 0,0 0 0,0 0-1,0 0 1,0-1 0,1 1 0,-1-1 60,46-3-7865,-28 3 6831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0.8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100 164 15488,'-9'-2'3567,"-1"1"1,0 0 0,-9 0-3568,17 2 84,0-1-1,0-1 1,0 1 0,0 0-1,0-1 1,0 1-1,0-1 1,0 1 0,0-1-1,0 0 1,0 0 0,0 0-1,0-1 1,0 1-1,0 0 1,1-1 0,-1 1-1,0-1 1,1 0-1,0 0 1,-1 0 0,1 1-1,0-1 1,-1-1-1,1 1 1,0 0 0,1 0-1,-1 0 1,0-1 0,0 1-1,0-2-83,1-1-20,-1 1 0,1-1 0,0 0 1,0 0-1,1 1 0,-1-1 0,1 0 0,0 1 0,0-1 0,0 1 0,0-1 0,1 1 0,0 0 0,-1 0 1,3-4 19,-2 6-85,-1-1 1,1 0 0,0 0-1,0 1 1,0 0-1,0-1 1,0 1 0,0 0-1,1 0 1,-1 0 0,0 0-1,1 1 1,0-1-1,-1 1 1,1 0 0,0 0-1,0 0 1,-1 0 0,1 0-1,0 1 1,0-1 0,1 1 84,-3 0-49,0 0 0,-1-1 0,1 1 0,0 0 0,0 0 1,-1 0-1,1 0 0,0 1 0,0-1 0,-1 0 1,1 0-1,0 1 0,0-1 0,-1 0 0,1 1 1,0-1-1,-1 0 0,1 1 0,0-1 0,-1 1 0,1 0 1,-1-1-1,1 1 0,-1-1 0,1 1 0,-1 0 1,1 0-1,-1-1 0,1 1 0,-1 0 0,0 0 1,1-1-1,-1 1 0,0 0 0,0 0 0,0 0 0,1 0 1,-1 0-1,0-1 0,0 1 0,0 0 0,0 0 1,0 0 48,-1 2 53,1-1 1,-1 0 0,1 0 0,-1 1 0,0-1 0,0 0 0,0 0-1,0 0 1,0 0 0,0 0 0,0-1 0,0 1 0,-1 0 0,1-1-1,-1 1 1,-1 1-54,-14 12 1962,4-3-7014,22-28-1356,0 5 4915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1.1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23 13952,'-11'-16'4511,"8"10"2307,7 10-4926,-2 2-1727,0 1 1,0 0-1,0 0 1,-1 0-1,0 0 1,0 0-1,-1 0 1,0 0-1,0 0 1,0 4-166,-1 1 136,-5 259 462,-8-96-593,7-88-506,3 66 501,4-143-895,1 0 0,0 0 0,1 0-1,0 0 1,1 3 895,1 5-2596,-3-11 1849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2.0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20 9472,'-2'-7'175,"-1"-6"7673,1 14-3960,2 8-2514,-2 47 49,0-24-654,3 29-769,-1-50-67,1-1-1,0 1 1,1-1 0,-1 0 0,2 0 0,0 0 0,3 8 67,-6-17-78,0-1-1,0 0 1,0 0-1,0 1 0,0-1 1,0 0-1,0 0 1,0 0-1,1 1 1,-1-1-1,0 0 1,0 0-1,0 0 0,0 1 1,1-1-1,-1 0 1,0 0-1,0 0 1,0 0-1,1 0 1,-1 1-1,0-1 0,0 0 1,0 0-1,1 0 1,-1 0-1,0 0 1,0 0-1,1 0 1,-1 0-1,0 0 0,0 0 1,1 0-1,-1 0 1,0 0-1,0 0 1,0 0-1,1 0 0,-1-1 1,0 1-1,0 0 1,1 0-1,-1 0 1,0 0-1,0 0 1,0-1-1,0 1 0,1 0 1,-1 0-1,0 0 1,0 0-1,0-1 1,0 1-1,0 0 1,1 0-1,-1-1 0,0 1 1,0 0-1,0 0 1,0-1-1,0 1 79,7-19-5831,-2-8-345,2-10 2240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2.3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14 164 13056,'-13'8'4927,"13"-8"-3839,0 0 320,0 0-128,2 0-736,9 0-224,1-3-544,1-2-288,6 2 288,2-4 96,4 10 96</inkml:trace>
  <inkml:trace contextRef="#ctx0" brushRef="#br0" timeOffset="1">267 21 12288,'-11'-18'4575,"7"15"-3583,0 3 800,4 0 160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2.7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23519,'2'13'407,"-1"-1"-1,1 1 0,-2 0 0,0 0 1,0 0-1,-2 13-406,-1 32 464,3-30-403,-1 65-446,4-1-1,9 52 386,-11-137-286,8 39-2516,-8-41 1421,1-1 1,-1 1 0,1-1 0,0 1 0,1 0 1380,3 1-4737,-6-6 4581,1 0 1,-1 1-1,1-1 1,-1 0 0,1 0-1,-1 0 1,1 0-1,-1 0 1,1 0 0,-1 0-1,1 0 1,-1 0-1,0 0 1,1 0-1,-1-1 1,1 1 0,-1 0-1,1 0 1,-1-1 155,11-7-1472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3.0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39 10368,'-7'-7'1226,"4"1"-126,-1 2-1,0-1 1,-1 0 0,1 1 0,-5-3-1100,7 8 5155,3 5-2736,4 14-2131,0 0 212,-4 11 227,-1-15-462,-2 74 257,0 41-63,3-105-505,0-1 0,2 1 0,4 20 46,-5-37 334,0 4-1932,2 1-1,-1-1 1,4 6 1598,-6-15-835,1 0 0,-1-1 0,1 1 0,0-1 0,0 0-1,1 1 1,-1-1 0,1 0 0,-1-1 0,1 1 0,0 0 0,0-1 0,1 1 835,13 8-1381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0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95 6400,'0'0'306,"-1"0"1,1 1-1,-1-1 1,1 0-1,-1 0 1,1 0-1,-1 1 1,1-1-1,0 0 1,-1 0-1,1 1 1,-1-1-1,1 0 1,0 1-1,-1-1 1,1 1-1,0-1 1,-1 0-1,1 1 1,0-1-1,-1 1 1,1-1 0,0 1-1,0-1 1,0 1-1,0-1 1,-1 1-1,1-1 1,0 1-1,0-1 1,0 1-1,0-1 1,0 1-1,0 0 1,0-1-1,0 1-306,0-1 640,0 0 37,3 0-442,-1-1 0,0 1-1,0-1 1,0 1 0,0-1-1,0 0 1,0 0-1,0 0 1,0 0 0,0 0-1,-1-1 1,1 1-1,0 0 1,-1-1 0,1 0-1,-1 1 1,1-1-1,-1 0 1,0 1 0,1-1-1,0-2-234,3-6 45,0 0 0,-1 0-1,3-8-44,-6 17 49,2-10 12,5-11 512,-5 25-499,-1 1 0,0-1 0,0 1 0,0-1 0,-1 1 0,0 0 0,1 1-74,2 5 18,-2-6 20,-1 1-1,1-1 1,-1 0-1,0 0 1,0 1 0,0-1-1,0 1 1,-1-1 0,0 0-1,0 5-37,0-8 28,0-1-1,-1 0 1,1 1-1,0-1 1,0 0-1,-1 1 1,1-1-1,0 0 1,-1 0-1,1 0 1,-1 1 0,1-1-1,0 0 1,-1 0-1,1 0 1,0 0-1,-1 0 1,1 1-1,-1-1 1,1 0-1,0 0 1,-1 0-1,1 0 1,-1 0-1,1 0 1,-1-1-1,1 1 1,0 0-1,-1 0 1,1 0-1,0 0 1,-1 0 0,1-1-28,-19-6 683,13 5-472,-9-4 180,11 2-477,11 2-742,2 6-673,-7-4 1413,6 6-243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3.4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2 13952,'-1'-1'412,"0"1"0,0 0 0,0-1 0,0 1 0,0 0 1,-1 0-1,1 0 0,0 0 0,0 0 0,0 0 1,0 1-1,0-1 0,0 0 0,0 1 0,0-1 1,0 0-1,0 1-412,0 0 172,1 0 0,-1 0-1,1 0 1,0-1 0,-1 1 0,1 0 0,0 0 0,-1 0 0,1 0 0,0 0 0,0 0 0,0 0-1,0 0 1,-1 0 0,1 0 0,1 0 0,-1 0 0,0 0 0,0 0 0,0 0 0,0 0 0,1 0-172,0 10 437,1 0 0,0 0 1,0 0-1,4 7-437,-5-14 51,0-1-1,1 0 1,-1 0 0,1 1-1,0-1 1,0 0 0,0-1-1,0 1 1,1 0 0,-1-1-1,0 1 1,1-1 0,0 0-1,0 0 1,-1 0-1,2 0-50,-2 0 44,1-1 0,0 1-1,0-1 1,0 0-1,0 0 1,-1-1-1,1 1 1,0 0 0,0-1-1,0 0 1,1 0-1,-1 0 1,0 0-1,0-1 1,0 1-1,-1-1 1,1 0 0,0 0-1,0 0 1,0 0-1,0-1 1,-1 1-1,1-1 1,0 0-1,-1 0 1,1 0 0,-1 0-1,0 0 1,0-1-1,0 1 1,0-1-1,0 0 1,0 1 0,0-1-1,0-2-43,-1 2-180,0-1-1,0 1 1,0-1-1,0 0 0,0 1 1,0-1-1,-1 0 1,0 0-1,0 1 1,0-1-1,0 0 1,0 0-1,-1 0 1,1 0 180,-4-20-944,1 5 421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5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11 9856,'-2'-3'1378,"-2"-3"-92,-1 4 4983,8 13-4563,4 15-919,-2 1 0,-1 0 0,1 25-787,-2-20 97,1 0 0,4 12-97,-8-43 6,0 0 0,0-1 0,0 1 1,1 0-1,-1 0 0,0-1 0,0 1 0,0 0 1,1-1-1,-1 1 0,0 0 0,1-1 0,-1 1 0,0 0 1,1-1-1,-1 1 0,1-1 0,-1 1 0,1-1 0,-1 1 1,1-1-1,-1 1 0,1-1 0,-1 0 0,1 1 0,0-1 1,-1 0-1,1 1 0,-1-1 0,1 0 0,0 0 0,-1 0 1,1 0-1,0 0 0,-1 0 0,1 0 0,0 0 0,-1 0 1,1 0-1,0 0 0,-1 0-6,2-1 27,0 0 1,0 0-1,-1 0 0,1 0 1,0 0-1,-1-1 0,1 1 1,-1-1-1,0 1 1,1-1-1,-1 1 0,1-2-27,11-20 7,-1 0 1,-1 0-1,7-21-7,-11 29 64,-6 14-45,0-1-1,0 1 1,0-1 0,0 1-1,-1-1 1,1 1 0,-1-1-1,1 0 1,-1 0-1,1 1 1,-1-1 0,0 0-19,2 11-10,0-1 1,1 1-1,0-1 1,0 0-1,1 0 1,1 3 9,-2-5-45,-2-5 37,-1 0 0,1 1 0,-1-1 1,1 0-1,-1 0 0,1 0 0,0 0 0,0 0 0,-1 0 0,1 0 0,-1 0 0,1 0 0,0 0 0,0 0 0,0-1 0,0 1 0,0 0 0,0-1 0,0 1 0,0-1 0,1 0 0,-1 1 1,0-1-1,0 0 0,1 0 8,-1 0 19,1 0 0,-1-1 0,1 1 1,-1-1-1,1 1 0,-1-1 0,1 0 0,-1 0 1,1 0-1,-1 0 0,0 0 0,1 0 0,-1 0 1,0 0-1,0-1 0,0 1 0,1-2-19,5-6 56,-1-1 0,0 0 0,4-12-56,1-1-424,-11 23 427,0-1 0,0 1-1,1 0 1,-1 0 0,0 0-1,0 0 1,0 0 0,0-1 0,0 1-1,0 0 1,0 0 0,0 0-1,0 0 1,0 0 0,0-1-1,1 1 1,-1 0 0,0 0-1,0 0 1,0 0 0,0 0 0,0 0-1,0 0 1,1 0 0,-1 0-1,0 0 1,0-1 0,0 1-1,0 0 1,0 0 0,1 0 0,-1 0-1,0 0 1,0 0 0,0 0-1,0 0 1,0 0 0,1 0-1,-1 1 1,0-1 0,0 0-1,0 0 1,0 0-3,4 8 189,-2 11 18,-2-8-183,1-1-1,0 1 0,0 0 0,1-1 1,0 1-1,1-1 0,0 0 0,0 0 1,1 0-1,0-1 0,5 8-23,1-4-919,-9-12 360,1 0 0,-1 0-1,1-1 1,-1 1 0,1 0 0,0-1-1,-1 1 1,1-1 0,0 1 0,-1-1-1,1 0 1,0 0 0,-1 0 0,1 0-1,0 0 1,-1-1 0,1 1 559,13-2-1349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5.7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80 239 12288,'-25'6'4639,"21"1"-3583,0 8 608,4-4 0,0 0-736,0-1-96,0 6-384,0-6-128,4 5-160,0 1-192,0-10 0,-1 1-1248,1-2-576,6-10-1728,-3-8-703,1-6 2207,-1-6 1088</inkml:trace>
  <inkml:trace contextRef="#ctx0" brushRef="#br0" timeOffset="1">41 15 10368,'-26'-15'3872,"20"20"-3040,-2 1 448,8 1-33,0 4-959,4 4-256,2 3-4895,9-2-2081,6-6 3424,4-2 1760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6.1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8 10624,'-18'-5'4032,"18"2"-3136,-8 3 1023,6 0 289,-2 0-608,4 0-224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6.4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23679,'2'12'390,"-1"0"0,0 0 0,0 8-390,-1-11 43,1-1 0,-1 1 0,1-1 0,1 1 1,-1-1-1,1 1 0,1-1 0,0 2-43,-3-9 6,0-1 0,1 1 1,-1 0-1,0-1 0,1 1 1,-1 0-1,1-1 0,-1 1 1,1-1-1,-1 1 0,1-1 0,-1 1 1,1-1-1,-1 1 0,1-1 1,0 0-1,-1 1 0,1-1 0,-1 0 1,1 0-1,0 1 0,-1-1 1,1 0-1,0 0 0,-1 0 1,1 0-1,0 0 0,-1 0 0,1 0 1,0 0-1,-1 0 0,1-1 1,0 1-1,-1 0 0,1 0 0,0-1 1,-1 1-1,1 0 0,0-1-6,3-1 40,-1-1 0,1 1 0,-1-1 0,1 0 0,-1 0 0,0-1-40,58-63 54,-61 67-54,1-1 0,-1 1 1,1-1-1,-1 1 1,1-1-1,-1 1 0,1-1 1,-1 1-1,1 0 1,-1-1-1,1 1 0,0 0 1,-1 0-1,1 0 1,0-1-1,-1 1 0,1 0 1,0 0-1,-1 0 1,1 0-1,0 0 1,-1 0-1,1 0 0,-1 1 1,1-1-1,0 0 1,-1 0-1,1 0 0,0 1 1,-1-1-1,1 0 1,-1 1-1,1-1 0,-1 1 1,1-1-1,-1 1 1,1-1-1,-1 1 0,1-1 1,-1 1-1,0-1 1,1 1-1,-1 0 1,1-1-1,-1 1 0,0 0 1,0 0-1,3 5 2,-1 0-1,0 1 1,0-1 0,-1 1 0,1 2-2,0 0-28,-2-8 3,2 7-167,0 0 1,0 0-1,1-1 0,2 6 192,-4-11-333,0 0-1,0 0 1,0 0 0,1 0-1,-1 0 1,1 0-1,-1-1 1,1 1 333,-1-1-526,1 0 1,-1 0-1,0 0 1,1 0-1,-1-1 1,0 1-1,1 0 1,-1-1-1,1 1 1,-1-1-1,1 0 1,0 0 525,14 1-2342,2-1 1132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6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137 476 12032,'-2'-3'809,"0"1"0,0-1 0,1 1 0,-1-1 0,1 0 0,-1 0 0,1 0 0,0 0 0,0 0 0,0 0 0,0-1 0,0 1 0,1-1-809,-1-1 707,-1 0 0,1 0 0,-1 0 0,0 0 1,0-1-708,1 4 144,0 0 1,0-1-1,-1 1 1,1 0-1,-1 0 1,1 0-1,-1 0 1,0 1-1,1-1 1,-1 0-1,0 1 1,0-1 0,0 1-1,-2-1-144,3 2 42,0-1-1,0 1 1,-1 0-1,1 0 1,0 0-1,-1 0 1,1 0 0,0 0-1,-1 0 1,1 0-1,0 0 1,0 1-1,-1-1 1,1 1-1,0-1 1,0 1-1,-1 0 1,1-1 0,0 1-1,0 0 1,0 0-1,0 0 1,0 0-1,0 0 1,0 0-1,0 1-41,-5 6 7,1 0 0,-1 0 0,2 1 0,-1 0 0,1 0 0,0 1 0,1-1 0,0 1 0,0 0 0,1 0 0,0 0 0,0 0 0,1 1-7,1-9-5,-1 0 0,1 0 0,0 0-1,0-1 1,0 1 0,0 0 0,1 0 0,-1 0 0,0-1-1,1 1 1,-1 0 0,1 0 0,-1-1 0,1 1 0,0 0-1,0 0 6,0-1-5,0 0-1,0 0 0,0 0 0,0 0 1,0 0-1,0-1 0,0 1 0,0 0 1,0-1-1,0 1 0,0-1 0,0 1 0,0-1 1,1 0-1,-1 0 0,0 1 0,1-1 6,5-1-25,1 1-1,-1-1 0,0-1 0,0 0 0,0 0 0,5-2 26,5-1-16,-13 3 12,2 1-28,0-1-1,1 1 1,-1 0 0,1 0 32,-6 1-13,-1 1 0,1-1 0,0 0 0,0 1 0,0-1 0,0 1 0,-1-1 0,1 1 0,0-1 0,0 1 0,-1 0 0,1-1 0,-1 1 0,1 0 0,0 0 0,-1 0 0,1-1 0,-1 1 0,1 0 0,-1 0 0,0 0 0,1 0 13,9 27-1038,-6-16 159,-1-5-374,0 0-1,0 0 1,1-1-1,0 1 1254,-3-5-1741,1 0 1,-1 0-1,1 0 0,0 0 0,0 0 0,0 0 1,2 1 1740,-2-2-1648</inkml:trace>
  <inkml:trace contextRef="#ctx0" brushRef="#br0" timeOffset="1">257 2 15872,'-10'-1'3421,"6"4"-673,4-1-2405,0-1 0,0 1 0,0-1 0,0 1 0,1-1 0,-1 1 0,1-1 1,-1 1-1,1-1 0,0 2-343,5 18 725,49 190 341,-18-77-1599,-33-118-304,-1 0 0,1 9 837,-3-19-667,-1 0-1,1-1 1,-1 1-1,0 0 1,-1 0 0,1 0-1,-1-1 1,-1 5 667,-2 1-806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7.1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52 15360,'-2'3'5791,"12"0"-4511,8-3 224,-4 0-192,8-6-672,-4 2-96,7-7-256,-3 4-128,3-4-64,4 0-1984,-8 4-864,1 7 1376,-8 7 736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7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15 180 13440,'-14'-8'5087,"14"8"-3967,6 3 480,-2 5-96,0-5-384,3 4 64,0 4-480,5 4-96,-6 3-352,1-2-160,1-3 0,-2 5-64,-2-2-32,0-6-1376,-1 1-608,1-3-4992,3-4-2239,1-8 4767</inkml:trace>
  <inkml:trace contextRef="#ctx0" brushRef="#br0" timeOffset="1">51 8 13952,'-14'-8'5183,"10"8"-4031,0 0 320,4 0-192,0 0-896,8 3-256,-4-3-1792,2 0-832,1 0 1280,5 5 576,1-2 512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8.0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102 22 8960,'0'-3'-41,"-1"-12"6652,0 15-6363,1-1-1,-1 1 1,1 0-1,0-1 0,-1 1 1,1 0-1,-1 0 0,1-1 1,-1 1-1,1 0 1,-1 0-1,1 0 0,-1 0 1,1 0-1,-1 0 0,1-1 1,-1 1-1,1 0 0,-1 1 1,1-1-1,-1 0 1,1 0-1,-1 0 0,1 0 1,-1 0-1,1 1-247,-2-1 191,-1 1-1,1 0 1,0 0 0,0 0-1,0 0 1,0 1-1,0-1 1,0 1 0,0-1-1,1 1 1,-1 0 0,-1 1-191,-17 27 800,14-19-627,0 1 0,0 0 0,1 0 0,1 1 0,0 0 0,0 0 0,-1 9-173,5-20 6,0-1 0,0 1 0,-1 0 0,1 0 0,0-1 1,0 1-1,0 0 0,1 0 0,-1-1 0,0 1 1,1 0-1,-1-1 0,1 1 0,-1 0 0,1-1 0,0 1 1,-1-1-1,1 1 0,0-1 0,0 1 0,0-1 1,0 1-7,1-1 14,-1 0 0,1 1 0,-1-1 0,1 0 0,0 0 1,-1 0-1,1 0 0,0 0 0,0-1 0,-1 1 0,1-1 1,0 1-1,0-1 0,0 0 0,0 0 0,0 0 1,-1 0-1,1 0 0,1 0-14,1-1 28,-1 1 1,0-1-1,1 0 0,-1 0 1,0 0-1,1-1 0,-1 1 1,0-1-1,0 0 0,0 0 1,0 0-1,0-1 0,-1 1 1,1-1-1,0 1 1,-1-1-1,0 0 0,1 0 1,-1 0-29,0-2-123,1 0 1,-1-1 0,0 1 0,0 0-1,0-1 1,-1 1 0,1-1 0,-1 1-1,-1-1 1,1 0 0,-1 0-1,1 1 1,-1-1 122,0 4 353,0-6-6748,3 8 1216,1 2 4539,3 2-570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18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8 13056,'-16'-7'4202,"15"7"-4111,1 0 0,0 0 0,0 0 0,0 0 0,0 0 0,-1 0 0,1 0 0,0 0 0,0 0 0,0-1 0,-1 1 0,1 0 0,0 0 0,0 0-1,0 0 1,0 0 0,-1 0 0,1 1 0,0-1 0,0 0 0,0 0 0,-1 0 0,1 0 0,0 0 0,0 0 0,0 0 0,0 0 0,-1 0 0,1 1 0,0-1 0,0 0 0,0 0 0,0 0 0,0 0 0,-1 1 0,1-1 0,0 0-1,0 0 1,0 0 0,0 0 0,0 1 0,0-1 0,0 0 0,0 0-91,0 12 2117,1-4-1351,0 1-625,0 0 0,0 0 1,0 0-1,1-1 0,0 1 0,1-1 0,0 1 0,0-1 0,0 0 0,1 0 0,4 6-141,-8-12 20,1-1-1,0 1 1,-1-1-1,1 1 0,0-1 1,0 1-1,0-1 1,0 0-1,0 0 1,1 1-1,-1-1 1,0 0-1,0 0 1,1 0-1,-1 0 0,1-1 1,-1 1-1,0 0 1,1-1-1,-1 1 1,1-1-1,-1 1 1,1-1-1,0 0 0,-1 0 1,1 0-1,-1 0 1,1 0-1,-1 0 1,1 0-1,-1-1 1,1 1-1,0 0 1,-1-1-1,1 0-19,5-3 47,0-1 1,0 1-1,0-2 0,-1 1 1,0-1-1,4-4-47,5-5 49,-14 15-48,6-7 8,0 1 0,1 1 0,4-4-9,-11 8 3,0 0 0,1 1 0,-1-1 0,0 0 0,0 1 0,0-1 0,1 1 0,-1-1 1,0 1-1,1 0 0,-1 0 0,0-1 0,1 1 0,-1 0 0,0 0 0,1 1 0,-1-1 1,0 0-1,1 0 0,-1 1 0,0-1 0,0 1 0,1-1 0,-1 1 0,0 0 0,0-1 1,0 1-4,3 5 30,0-1 0,0 1 0,-1 0 1,0 0-1,0 0 0,0 1 0,-1-1 1,2 6-31,8 19-322,-9-23-349,1 1 1,1-1-1,-1-1 1,1 1-1,0-1 1,1 0-1,4 4 671,5 4-672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2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25 5632,'-2'-9'3031,"2"-6"8498,0 15-10948,0-1 123,0 19 1338,0-4-1909,1-1 0,1 1-1,0 0 1,1-1 0,0 1-1,1-1 1,1 0 0,2 4-133,-7-16 7,0-1 0,0 0-1,0 0 1,0 0 0,0 0 0,0 0 0,1 0 0,-1 0 0,0 1 0,0-1 0,0 0 0,0 0 0,0 0 0,0 0 0,0 0 0,0 0 0,1 0 0,-1 0 0,0 0 0,0 0 0,0 0 0,0 0 0,0 0 0,0 0 0,1 0 0,-1 0 0,0 0 0,0 0 0,0 0 0,0 0 0,0 0 0,1 0 0,-1 0 0,0 0-1,0 0 1,0 0 0,0 0 0,0 0 0,0 0 0,1 0 0,-1 0 0,0 0 0,0 0 0,0 0 0,0 0 0,0-1 0,0 1 0,0 0 0,0 0 0,0 0 0,1 0 0,-1 0 0,0 0 0,0-1 0,0 1 0,0 0-7,4-7 132,2-9 14,-2-1-1,2-6-145,7-25-56,-13 48 53,0 0 0,0 0 0,0-1 1,0 1-1,0 0 0,0 0 0,1 0 0,-1-1 0,0 1 1,0 0-1,0 0 0,0 0 0,1 0 0,-1-1 0,0 1 1,0 0-1,0 0 0,1 0 0,-1 0 0,0 0 0,0 0 1,1 0-1,-1-1 0,0 1 0,0 0 0,1 0 0,-1 0 0,0 0 1,0 0-1,0 0 0,1 0 0,-1 0 0,0 0 0,0 1 1,1-1-1,-1 0 0,0 0 0,0 0 0,1 0 0,-1 0 1,0 0-1,0 0 0,0 1 0,1-1 0,-1 0 0,0 0 1,0 0-1,0 0 0,0 1 0,1-1 0,-1 0 0,0 0 3,14 16-62,-7-8 27,-6-8 35,5 7-1,1-1 0,1 0-1,-1 0 1,4 1 1,-9-6 13,-1 0 0,1 0 1,-1 0-1,0 0 0,1-1 1,-1 1-1,1-1 0,0 1 1,-1-1-1,1 1 0,-1-1 1,1 0-1,0 0 0,-1 0 0,1 0 1,0 0-1,-1 0 0,1 0 1,0-1-1,-1 1 0,1 0 1,-1-1-1,1 0 0,-1 1 1,1-1-1,-1 0 0,1 0 1,0 0-14,-1-1 55,0 1 1,0 0 0,0 0-1,0-1 1,0 1 0,0-1-1,-1 1 1,1-1 0,0 1-1,-1-1 1,1 1 0,-1-1-1,0 0 1,0 1 0,1-1-1,-1 1 1,0-1 0,0 0 0,0 1-1,-1-2-55,0-4-47,0 0 0,0 1 0,-1-1 0,0 0 47,1 3-221,1 4 83,0 0 0,0 0 1,0 0-1,0 0 0,0 0 1,0-1-1,1 1 1,-1 0-1,0 0 0,0 0 1,0 0-1,0 0 0,0 0 1,0 0-1,1 0 1,-1 0-1,0 0 0,0 0 1,0-1-1,0 1 0,1 0 1,-1 0-1,0 0 1,0 0-1,0 0 0,0 0 1,1 0-1,-1 0 1,0 1-1,0-1 0,0 0 1,0 0-1,0 0 0,1 0 1,-1 0-1,0 0 1,0 0-1,0 0 0,0 0 1,0 0-1,0 0 0,1 1 1,-1-1-1,0 0 1,0 0-1,0 0 0,0 0 138,13 6-7050,-9-4 5220,11 5-2106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6.5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23 6144,'-4'-9'544,"3"3"5923,9 0 511,-8 6-6855,0 0 0,0-1 0,1 1 0,-1 0 0,0 0 0,1 0 0,-1 0 0,0 0 0,1 0 0,-1 0 0,0 0 0,1 0 0,-1 0 0,0 0 1,1 0-1,-1 0 0,0 0 0,1 0 0,-1 0 0,0 0 0,0 0 0,1 1 0,-1-1 0,0 0 0,1 0 0,-1 0 0,0 1 0,0-1 0,1 0 0,-1 0 0,0 1 0,0-1 0,1 0 1,-1 0-1,0 1 0,0-1 0,0 0-123,3 14 817,-3-13-779,1 9 203,-1 1 1,-1-1 0,1 1-1,-1-1 1,-2 7-242,-2 23 189,2 5-134,0-18-286,1 1 0,2-1 0,0 0 0,4 19 231,-3-33-832,-1-10 370,0-1 0,0 0 0,0 1 0,0-1 0,0 0 0,1 1 1,-1-1-1,1 0 0,0 0 0,-1 0 0,1 0 0,0 1 0,0-1 1,0 0-1,1 0 462,6 6-2053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6.8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5 118 13696,'-1'-1'229,"1"1"0,-1-1 0,1 1 0,0 0 0,0-1 0,-1 1 0,1-1 0,0 1 0,0-1 0,-1 1 0,1-1 0,0 1 0,0-1 0,0 1 0,0-1 0,0 0 0,0 1 0,0-1 0,0 1 0,0-1 1,0 1-1,0-1 0,0 1 0,0-1 0,0 1 0,0-1 0,0 0 0,0 1-229,2-2 401,-1 1 0,0 0-1,0 0 1,1 0 0,-1 0 0,0 0 0,1 1 0,-1-1 0,1 0-401,23-10 1136,-1 1 0,1 2 0,12-2-1136,7-2 223,-18 4-307,17-5-2194,-14 0-3151,-16 7 3407,2 5 966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7.1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49 12288,'-14'-7'4639,"10"2"-3583,0-1 1024,4 6 256,0 0-896,8 0-256,-1 0-640,8 0-256,2-4-192,8 1-96,0-2 96,9 2-64,-10 0-32,1-2-1472,-3 2-608,0 3 1056,-1-4 512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7.5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42 11264,'-18'-16'3674,"17"15"-3377,0 0-1,1 0 1,-1 0-1,0 0 1,1 0-1,-1 0 0,1 0 1,-1 0-1,1-1 1,0 1-1,-1 0 1,1 0-1,0 0 1,0-1-1,-1 0-296,2-5 4062,0 8-1291,9 74-2275,-7-59-482,5 19 20,-7-35-30,-1 1 0,0-1-1,0 1 1,1-1 0,-1 1 0,0-1 0,1 1-1,-1-1 1,0 0 0,1 1 0,-1-1 0,1 0 0,-1 1-1,1-1 1,-1 0 0,0 1 0,1-1 0,-1 0 0,1 0-1,-1 0 1,1 0 0,-1 0 0,1 0 0,-1 1 0,1-1-1,-1 0 1,1 0 0,-1-1 0,1 1 0,-1 0-1,1 0 1,-1 0 0,1 0 0,-1 0 0,1-1 0,-1 1-1,1 0 1,-1 0 0,0-1 0,1 1 0,-1 0 0,1-1-1,-1 1 1,0-1 0,1 0-4,2-1 25,0-1 1,0 0-1,0 0 0,0 0 1,1-4-26,24-41 60,-20 31-53,2 0 0,2-2-7,-12 19 1,0 0 1,0 0-1,0 0 0,0 0 0,0-1 1,1 1-1,-1 0 0,0 0 0,0 0 1,0 0-1,0 0 0,0 0 0,0 0 1,1-1-1,-1 1 0,0 0 0,0 0 1,0 0-1,0 0 0,1 0 0,-1 0 1,0 0-1,0 0 0,0 0 0,0 0 1,0 0-1,1 0 0,-1 0 0,0 0 1,0 0-1,0 0 0,0 0 0,1 0 1,-1 1-1,0-1 0,0 0 1,0 0-1,0 0 0,0 0 0,1 0 1,-1 0-1,0 0 0,0 1 0,0-1 1,0 0-1,0 0 0,0 0 0,0 0 1,0 0-1,0 1 0,1-1 0,-1 0 1,0 0-1,0 0 0,0 1 0,0-1 1,0 0-1,0 0 0,0 0 0,0 0 1,0 1-1,0-1-1,3 17 63,-2-12-33,1 1-25,-1 1 1,1-1-1,0 1 0,1-1 1,-1 0-1,1 0 0,0 0 1,0 0-1,1 0-5,-1-2 71,-1 0 1,1 0-1,-1 1 1,0-1-1,-1 1-71,12 40-10932,-6-17 2782,-1-10 6305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7.8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13696,'1'1'720,"0"0"1,0-1 0,-1 1 0,1 0 0,0 0 0,-1 0 0,1 0 0,0 1-1,-1-1 1,0 0 0,1 0 0,-1 0 0,1 0 0,-1 1 0,0-1-721,8 34 2680,-4-7-2643,0 17-37,-3-26 99,1 30-139,2 0 0,2 0 0,3 6 40,-2-32-2480,-1-15-1404,1-5-4264,-3-4 4745,-3-4 1633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8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 13440,'4'8'5087,"10"-8"-3967,8 0 288,-8 0-160,7-5-448,5 2-64,3-4-416,-1-1-128,1 1-128,-4 0-1728,-3 3-800,3 12 1248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8.5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227 160 12416,'-5'-3'1384,"3"2"-1041,1 0 0,0 0-1,-1 0 1,1 0-1,0 1 1,-1-1-1,1 1 1,-1-1-1,1 1 1,-1-1-1,1 1 1,-1 0-1,1 0 1,-1 0 0,1 0-1,-1 0 1,1 0-1,-1 0 1,0 0-343,-18 7 4790,-13-7-2808,20 0-1272,4 0-562,-1 0-1,1-1 1,-1 0-1,1-1 1,0 0 0,0-1-1,-8-3-147,15 5 5,-1 0-1,0-1 1,1 1 0,0-1-1,-1 0 1,1 0 0,0 0-1,-1 0 1,1 0-1,0 0 1,1-1 0,-1 1-1,0-1 1,0 1 0,1-1-1,0 0 1,-1 0-1,1 0 1,0 0 0,0 0-1,0 0 1,1 0 0,-1 0-1,1 0 1,-1 0 0,1-1-1,0 1 1,0 0-5,0-1-50,0 1 1,1-1-1,-1 0 0,1 1 1,0-1-1,0 1 1,0-1-1,0 1 0,1 0 1,-1-1-1,1 1 1,-1 0-1,1 0 1,2-3 48,-3 5-84,0 0 0,0 0-1,0 0 1,0-1-1,0 1 1,1 0-1,-1 1 1,0-1-1,0 0 1,1 0-1,-1 1 1,0-1-1,1 0 1,-1 1 0,0 0-1,1-1 1,-1 1-1,1 0 1,-1 0-1,0 0 1,1 0-1,-1 0 1,1 0-1,-1 0 1,1 1-1,-1-1 1,0 1 0,1-1-1,-1 1 1,0-1-1,1 1 1,-1 0-1,1 0 86,0 1-183,-1-1-1,1 1 0,-1-1 0,1 1 1,-1 0-1,1-1 0,-1 1 1,0 0-1,0 0 0,0 0 1,0 0-1,0 0 0,0 1 0,-1-1 1,1 0-1,0 0 0,-1 1 1,0-1 183,1 7-446,0 0 0,0 0 1,-1 0-1,-1 1 446,1 4-281,0-13 109,1-1 0,-1 0 1,0 0-1,1 0 1,-1 0-1,0 0 0,1 0 1,-1 0-1,0 1 0,1-1 1,-1 0-1,0 0 1,1 0-1,-1-1 0,0 1 1,1 0-1,-1 0 0,0 0 1,1 0-1,-1 0 0,0 0 1,1-1 171,6-5-1403,3-5 625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8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12544,'0'0'219,"0"0"1,0 0 0,0 0 0,0 0-1,-1 0 1,1 1 0,0-1 0,0 0-1,0 0 1,0 0 0,-1 0 0,1 1 0,0-1-1,0 0 1,0 0 0,0 1 0,0-1-1,0 0 1,0 0 0,-1 1 0,1-1-1,0 0 1,0 0 0,0 1 0,0-1-1,0 0 1,0 0 0,0 1 0,0-1 0,0 0-1,0 0 1,0 1 0,1-1 0,-1 0-220,1 15 3176,0-4-1526,-1-5-1353,1 0 1,-1 0-1,1-1 1,0 1-1,0 0 1,0-1-1,2 4-297,-3-7 4,1-1-1,-1 1 0,1-1 0,0 1 1,-1-1-1,1 1 0,0-1 0,0 0 1,0 1-1,0-1 0,0 0 1,0 0-1,0 0 0,0 0 0,0 0 1,1 0-1,-1 0 0,0-1 0,1 1 1,-1 0-1,0-1 0,1 1 0,-1-1 1,1 0-1,-1 1 0,0-1 1,2 0-4,2 0 23,0-1 0,0 0 0,0 0 0,-1 0 0,1 0 1,0-1-1,-1 0 0,1 0 0,-1-1 0,1 0-23,11-7 55,0-2 0,1-2-55,12-9-86,-28 23 87,-1-1 0,1 1-1,-1 0 1,1-1-1,-1 1 1,1 0-1,-1-1 1,1 1-1,-1 0 1,1 0 0,-1 0-1,1-1 1,-1 1-1,1 0 1,-1 0-1,1 0 1,-1 0-1,1 0 1,-1 0-1,1 0 1,0 0 0,-1 1-1,1-1 1,-1 0-1,1 0 1,-1 0-1,1 1 1,-1-1-1,1 0 1,-1 1 0,1-1-1,-1 0 1,0 1-1,1-1 1,-1 1-1,1-1 1,-1 1-1,0-1 1,1 1-1,-1-1 1,0 1 0,0-1-1,1 1 1,-1-1-1,0 1 0,2 4-2,-1 1 1,1-1-1,-1 1 0,0 0 0,0 2 2,2 12 0,-1-14-466,0 0-1,0-1 0,0 1 0,0-1 0,2 2 467,-2-3-2143,1 0 0,0 0-1,0 0 1,1 0 0,-1-1-1,1 1 2144,4 3-1754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9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87 169 14720,'0'0'310,"-1"0"1,1-1 0,-1 1 0,1 0 0,-1 0 0,1 0 0,0-1 0,-1 1-1,1 0 1,-1-1 0,1 1 0,0 0 0,-1-1 0,1 1 0,0-1 0,-1 1 0,1 0-1,0-1 1,0 1 0,-1-1 0,1 1-311,8-3 5838,8-2-5576,-4 0-53,-9 5-157,0-1 0,0 0 0,-1-1 0,1 1 0,0-1 0,0 1 0,-1-1-1,3-1-51,-5 2 1,0 1-1,0 0 0,0 0 0,0 0 0,1 0 0,-1-1 0,0 1 1,0 0-1,0 0 0,0 0 0,0-1 0,0 1 0,0 0 1,0 0-1,0-1 0,0 1 0,0 0 0,0 0 0,0-1 0,0 1 1,0 0-1,0 0 0,0 0 0,0-1 0,0 1 0,0 0 0,0 0 1,0-1-1,0 1 0,0 0 0,0 0 0,0 0 0,0-1 0,0 1 1,-1 0-1,1 0 0,0 0 0,0-1 0,0 1 0,0 0 0,-1 0 1,1 0-1,0 0 0,0 0 0,0 0 0,0-1 0,-1 1 0,1 0 1,0 0-1,0 0 0,0 0 0,-1 0 0,1 0 0,0 0 0,0 0 1,0 0-1,-1 0 0,1 0 0,0 0 0,-15-4-132,13 3 122,-33-5-157,22 4 182,0-1 0,1 0 0,-1-1 0,-6-3-14,18 7-2,0 0 1,1-1 0,-1 1 0,0 0 0,0-1 0,0 1 0,1-1 0,-1 1 0,0-1 0,1 0 0,-1 1 0,0-1 0,1 0 0,-1 1 0,1-1 0,-1 0-1,1 0 1,-1 0 0,1 0 0,-1 1 0,1-1 0,0 0 0,-1 0 0,1 0 0,0 0 0,0 0 0,0 0 0,0 0 0,0 0 0,0 0 0,0 0 0,0 0-1,0 0 1,0 0 0,0 0 0,0 0 0,1 0 0,-1 0 0,0 0 0,1 0 0,-1 0 0,0 1 0,1-1 0,-1 0 0,1 0 0,0 0 0,2-4-53,0 1 0,0 0 0,0-1 0,1 2 0,0-1 0,0 0 0,-1 1 0,3-1 53,14-8-1883,-16 10 593,1 0 0,0 0 0,-1 1 0,1 0 0,0 0 0,0 0-1,0 1 1,-1-1 0,1 1 0,2 1 1290,15 3-1898</inkml:trace>
  <inkml:trace contextRef="#ctx0" brushRef="#br0" timeOffset="1">253 55 13056,'-10'-11'4831,"10"11"-3775,-4 5 992,4-5 224,0 6-832,0 1-160,0 4-704,0 1-288,4-1-160,0-1-128,-2 1 96,2-3-480,0-1-160,-1 1-1696,5-8-672,-1 0 1472,-3-5 736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9.5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25 14848,'-19'-21'5535,"19"21"-4319,-3-3 96,3 3-224,0 0-1152,0 0-320,11 3-4288,-4 0-1919,6 2 3359,-2-2 1600,4-3 1248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2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3 11904,'-6'-1'1682,"-7"-1"3745,13 2-3875,3 14 960,3 11-2147,-1 0 0,-1 0 0,0 20-365,1 5 153,-5-50-147,0 1 0,0-1 0,0 1 0,0-1 0,0 1 0,0-1 0,0 1 0,0-1 0,0 1 1,1-1-1,-1 1 0,0-1 0,0 1 0,0-1 0,1 1 0,-1-1 0,0 0 0,1 1 0,-1-1 0,0 0 1,1 1-1,-1-1 0,1 0 0,-1 1 0,1-1 0,-1 0 0,0 0-6,1 0 12,0 0 0,0 0 0,0 0-1,-1 0 1,1 0 0,0 0 0,0 0 0,0 0 0,-1 0-1,1-1 1,0 1 0,0 0 0,-1-1 0,1 1 0,0-1-12,6-3 69,-1-1 1,0 0-1,-1 0 1,1 0-70,2-2 41,2-3 19,-7 7-33,-1 0 1,1 1 0,0-1-1,0 1 1,0-1-1,1 1 1,-1 0 0,0 0-1,1 1 1,2-2-28,-6 3 19,0 0-1,1 0 1,-1 0 0,0 1-1,1-1 1,-1 0 0,0 0-1,1 0 1,-1 0-1,0 0 1,0 1 0,1-1-1,-1 0 1,0 0 0,1 0-1,-1 1 1,0-1 0,0 0-1,0 0 1,1 1 0,-1-1-1,0 0 1,0 1 0,0-1-1,0 0 1,0 1 0,1-1-1,-1 0 1,0 1 0,0-1-1,0 1-18,3 13 322,-3-8-203,2 0-20,-1 0 0,1 0 0,0 0 0,0-1 0,1 1 0,0 0 0,1 1-99,-3-5-182,0-1 1,0 0-1,0 1 0,0-1 0,0 0 1,1 0-1,-1 1 0,0-1 0,1 0 1,-1 0-1,1-1 0,-1 1 1,1 0-1,-1 0 0,1-1 0,0 1 1,-1-1-1,1 1 0,0-1 0,-1 0 1,1 0-1,0 0 0,0 0 1,-1 0-1,1 0 0,0 0 0,1-1 182,29-7-6575,-13 4 5231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39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43 12544,'-13'-31'4042,"8"20"-297,1 10 605,3 7-1368,2 4-3344,9 125 799,28 129-1104,-27-207-2985,1-1-3405,-8-44 5927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5:40.2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60 13184,'0'0'132,"0"0"0,0 0 0,0 0 1,0 0-1,-1 0 0,1 0 0,0 0 0,0 0 1,0 0-1,0 0 0,0 0 0,-1 0 1,1 0-1,0 0 0,0 1 0,0-1 0,0 0 1,0 0-1,-1 0 0,1 0 0,0 0 1,0 0-1,0 0 0,0 1 0,0-1 0,0 0 1,0 0-1,0 0 0,0 0 0,-1 0 1,1 1-1,0-1 0,0 0 0,0 0 1,0 0-1,0 0 0,0 1 0,0-1 0,0 0 1,0 0-1,0 0 0,0 1 0,0-1 1,0 0-133,8 4 2418,13 1-79,9-6-189,22-3-2150,-35 2-494,-1-2-1,0 0 1,15-7 494,-17 6-828,-6 3 343,1-1 0,-1-1 0,0 1 0,0-1-1,-1-1 1,1 0 0,-1 0 0,5-5 485,-11 9 1066,-2 3-593,-1 0 0,1 0-1,0 1 1,0-1 0,0 0-1,0 1 1,1-1 0,-1 1-1,1-1 1,-1 2-473,0-2 319,1 0-274,-1 0 0,1 0 0,0 0 0,0 0 0,-1 0 0,1 1 0,0-1 0,0 0 1,1 0-1,-1 0 0,0 0 0,1 0 0,-1 0 0,1 0 0,-1-1 0,1 1 0,0 0 1,0 0-1,-1 0 0,1 0 0,1-1 0,-1 1 0,0-1 0,0 1 0,0-1 1,1 1-1,-1-1 0,0 0 0,1 0 0,-1 0 0,1 0 0,0 1-45,7 3 19,-1 0-1,1-1 1,0 0-1,0 0 0,3 0-17,-8-3 3,-1 0 1,0 0 0,1 1 0,-1 0 0,0-1-1,0 1 1,0 0 0,-1 1 0,1-1 0,0 0 0,-1 1-1,1 0 1,-1 0 0,1 1-5,-1-1 6,-1 0 0,1 0-1,-1 0 1,0 0 0,0 0 0,0 1-1,0-1 1,-1 0 0,1 1 0,-1-1 0,1 1-1,-1-1 1,0 1 0,0-1 0,-1 1-1,1 0-5,-1 2 88,1-1-1,-1 1 0,0-1 0,0 0 1,0 1-1,-1-1 0,0 0 0,0 0 0,0 0 1,0 0-1,-1-1 0,1 1 0,-1-1 0,0 1 1,0-1-1,-1 0 0,1-1 0,-1 1 1,1-1-1,-1 1 0,0-1 0,0 0 0,-1-1 1,1 1-1,0-1 0,-1 0 0,1-1 0,-1 1 1,0-1-1,1 0 0,-1 0 0,0 0 1,0-1-1,-4 0-87,5 0 236,0 0-1195,0 0 1,0 0-1,0 0 1,0 1-1,0-1 1,0 1-1,1 1 1,-1-1-1,0 0 1,-1 2 958,-11 6-1270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39.0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6 584 7040,'-5'1'1234,"6"1"2674,9 4 2614,-9-5-6528,0-2 151,0 1 1,0 0-1,0 0 0,0 0 1,0 0-1,0-1 0,0 1 1,0-1-1,0 1 0,0-1 1,0 1-1,0-1 0,0 1 1,0-1-146,2-1 546,2-1-329,-1 0-1,0 0 1,0 0-1,0 0 1,-1-1-1,1 0 1,-1 1-1,1-1 1,-1-1-1,-1 1 1,3-3-217,3-8 184,-1 1 0,-1-1 0,1-2-184,1-8 127,-1-1 0,-1 1 0,-1-1 0,-2 0 1,1-11-128,-2-26 521,-4-42-521,-2 41 139,-4-7-139,8 70-16,0 1-1,0-1 1,0 0 0,0 1 0,-1-1 0,1 0 0,0 1 0,0-1 0,-1 0 0,1 1 0,-1-1 0,1 1 0,0-1 0,-1 0 0,1 1 0,-1-1 16,-3 2-641,2 6-472,2-2 210,0-1-1,0 1 1,0 0 0,1 0-1,-1-1 1,1 1 0,0 0 903,12 31-3010,3-2 1773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39.3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19 9472,'-4'-12'5173,"3"6"592,1 5-3898,0 1-545,0 0-404,8 4-134,-4-1-717,-1-1 0,0 1 1,0 0-1,0 0 0,0 1 1,0-1-1,-1 1 0,0-1 1,1 1-1,-1 0 1,1 2-68,3 10 213,0-1 1,0 6-214,-4-13 69,6 19 62,-2 1 0,-1 0-1,-1 0 1,-1 16-131,-3 114 332,-1-78-329,1-74 58,0 0-1,1 1 0,-1-1 1,1 0-1,1 4-60,-1-9-148,-1 0-1,0 1 1,1-1 0,-1 0-1,1 0 1,-1 0 0,1 0-1,0 0 1,-1 0-1,1 0 1,0 0 0,0 0-1,0 0 1,-1 0 0,1-1-1,0 1 1,0 0 0,0 0-1,0-1 1,1 1 0,-1-1-1,0 1 1,0-1-1,0 0 1,0 1 0,1-1-1,-1 0 1,0 0 0,0 1-1,1-1 149,8 0-1296,1 0 592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39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73 7936,'-3'-7'3947,"3"7"-3212,0-1 0,0 1-1,0-1 1,0 1 0,0-1 0,0 1 0,0-1-1,0 0 1,0 1 0,0-1 0,0 1 0,0-1-1,1 1 1,-1-1 0,0 1 0,0-1 0,1 1-1,-1-1 1,0 1 0,0 0 0,1-1 0,-1 1-735,4-5 2204,1-1-5151,-2 2 2990,1 0 0,0 0-1,0 0 1,0 0 0,0 1 0,1-1 0,0 1 0,0 0-43,-1 1-456,-1 0 0,1 1 0,0 0 0,0-1 1,-1 1-1,1 0 0,1 1 456,-4-1-574,-1 1-1,1 0 1,0 0-1,-1 0 1,1 0-1,0 0 1,-1 0 0,1 1-1,0-1 1,-1 0-1,1 0 1,-1 0 0,1 0-1,0 1 1,-1-1-1,1 0 1,-1 1 0,1-1-1,-1 1 1,1-1-1,-1 0 1,1 1 0,-1-1-1,1 1 1,-1-1-1,0 1 1,1 0 574,4 6-5781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0.2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 11776,'-6'0'895,"-3"1"4930,6 3-728,11 2-3528,-4-4-1476,1-1 0,0 1 1,0-1-1,-1 0 0,1 0 0,0-1 1,0 1-1,1-1-93,45-1-83,-20 0-2329,-1 1-2388,-14-3 3850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0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34 6784,'-8'-33'5274,"8"33"-2858,0 0 11,0 0-134,0 0-576,1 1-1510,0 0-1,0 1 0,0-1 1,0 1-1,-1 0 0,1-1 1,-1 1-1,1 0 1,-1-1-1,0 1 0,0 0 1,1-1-1,-1 2-206,5 65 1330,16 164-1663,-15-196-3151,-5-34 3076,-1-1 1,0 1-1,1-1 1,-1 0-1,1 1 1,-1-1-1,1 0 1,-1 1-1,1-1 1,0 0-1,0 0 1,0 0-1,-1 0 1,1 1-1,0-1 1,0 0-1,1-1 1,-1 1-1,0 0 0,0 0 1,1 0 407,6-4-1285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1.1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1 163 11136,'1'-6'617,"-1"0"1,2 0-1,-1 0 1,1 1 0,-1-1-1,2 1 1,-1-1-1,1 1 1,-1 0 0,1 0-1,1 0 1,-1 0-1,1 0 1,0 1 0,0 0-1,3-2-617,2-3 409,0 1 1,1 0-1,0 0 0,1 1 0,0 1 1,0 0-1,5-2-409,-11 6 47,1 0-1,0 0 1,0 0 0,0 1-1,1 0 1,-1 0 0,0 0 0,4 1-47,-9 0 14,0 0 0,0 0 0,1 0 0,-1 1 0,0-1 0,0 0 0,0 0 0,0 1 0,0-1 0,1 1 0,-1-1 0,0 1 0,0 0 0,0-1 0,0 1 0,0 0 0,-1 0 1,1 0-1,1 0-14,-2 0 18,1 1 1,-1-1-1,1 1 1,-1-1 0,1 1-1,-1-1 1,0 1 0,0-1-1,0 1 1,0-1 0,0 1-1,0 0 1,0-1-1,0 1 1,0-1 0,-1 1-1,1-1 1,-1 0 0,1 1-1,-1-1-18,-4 12 67,0 0-1,-1-1 0,-1 0 0,0-1 1,-2 3-67,-44 56-76,35-47-14,17-22 80,0 0 1,0 1 0,0-1 0,0 0 0,1 1 0,-1-1 0,0 1 0,1-1 0,-1 1 0,1-1-1,-1 1 1,1-1 0,0 1 0,0 0 0,-1-1 0,1 1 0,0-1 0,1 1 0,-1 0-1,0 0 10,1 0 47,0 0-1,0 1 0,0-1 0,0 0 0,0 0 0,0 0 1,1 0-1,-1 0 0,1 0 0,-1 0 0,1-1 0,1 2-46,5 3 283,-1-1 0,1 1 0,1-1 0,-1-1 0,1 0 0,3 1-283,37 19 819,1 0-3228,-14-13-5334,-19-8 6553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1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66 13696,'-2'-4'1075,"-2"-3"744,0 0 0,-1 0 0,1 1 0,-1-1 0,-1 1 0,-1-1-1819,5 5 159,0 1 0,0-1 0,-1 1-1,1-1 1,-1 1 0,1 0 0,-1 0 0,0 0 0,1 0-1,-1 1 1,0-1 0,0 1 0,1-1 0,-1 1 0,0 0 0,0 0-1,0 0 1,1 1 0,-3-1-159,-1 2 79,-1 0 0,1 0 0,0 1 0,0-1 0,0 1 0,1 1 0,-1-1 0,1 1 0,0 0-1,0 0 1,0 0 0,0 1 0,1 0 0,-1 0 0,1 0-79,4-4-8,-1-1-1,0 1 1,1-1 0,0 1 0,-1 0-1,1-1 1,-1 1 0,1 0-1,0-1 1,-1 1 0,1 0-1,0-1 1,0 1 0,0 0-1,-1 0 1,1-1 0,0 1 0,0 0-1,0 0 1,0 0 0,0-1-1,0 1 1,1 0 0,-1 0-1,0-1 1,0 1 0,1 0 0,-1-1-1,0 1 1,0 0 0,1-1-1,-1 1 1,1 0 0,-1-1-1,1 1 1,-1-1 0,1 1-1,-1-1 1,1 1 0,0-1 0,-1 1-1,1-1 1,-1 1 0,1-1-1,0 0 1,0 1 0,-1-1-1,1 0 1,0 0 0,-1 0-1,1 0 1,0 1 8,4 0-39,0 0 0,1-1 1,-1 1-1,0-1 0,0 0 0,1-1 0,0 1 39,6-2-7,-4 1-24,-1 0 0,1 1-1,-1 0 1,5 0 31,-9 0-19,-1 1 0,1-1 0,-1 1 0,0 0 0,1-1 0,-1 1 0,0 0 0,1 1 1,-1-1-1,0 0 0,0 0 0,0 1 0,0 0 0,0-1 0,1 3 19,6 5-134,13 14-5247,-18-19 3200,0-1 0,0 0 0,0 1-1,1-1 1,-1-1 0,1 1 0,4 1 2181,15 4-4976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1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60 394 12544,'-4'-2'1289,"0"0"0,0 0 1,0 0-1,1 0 1,-1-1-1,1 0 1,-1 0-1,1 0 0,0 0 1,-1-2-1290,1 2 174,1 1-1,0-1 1,1 0 0,-1 0 0,0 0 0,1 0-1,0 0 1,-1 0 0,1 0 0,1 0 0,-1-1 0,0 1-1,1 0 1,-1-2-174,1 4 0,0 0-1,0 0 0,0 0 1,0 0-1,0 0 0,1 0 1,-1 0-1,0 0 0,0 1 1,1-1-1,-1 0 1,0 0-1,1 0 0,-1 0 1,1 1-1,-1-1 0,1 0 1,-1 0-1,1 0 1,0 1-23,-1 0-1,1-1 0,-1 1 1,1 0-1,0 0 1,-1-1-1,1 1 1,0 0-1,0 0 1,-1 0-1,1 0 1,0 0-1,-1 0 0,1 0 1,0 0-1,-1 0 1,1 0-1,0 0 1,0 1 23,5 1-302,0 0 0,0 1 0,-1-1 0,1 1 0,3 3 302,9 4-911,-17-9 907,1-1 1,-1 0-1,0 0 0,0 0 0,0 0 0,0 0 1,0 0-1,0 0 0,0 0 0,1 0 0,-1 0 0,0-1 1,0 1-1,0 0 0,0-1 0,0 1 0,0-1 1,0 1-1,0-1 0,0 1 0,0-1 0,0 0 0,-1 0 1,1 1-1,0-1 0,0 0 0,-1 0 0,1 0 1,0 0-1,-1 0 0,1 0 0,-1 0 0,1-1 4,1-2 94,-1 0 1,1 0-1,-1-1 0,0 1 0,0 0 0,0-1 1,-1-3-95,0-29 218,-2 1 1,-2 1-1,-1-1 1,-2 0-1,-3-5-218,7 31-26,3 6-190,-1 1 0,1-1 0,-1 1 0,0 0 0,-1-1 0,1 1 0,-1 0 0,1 0 0,-1 0 0,0-1 216,-4 1-3266,5 7 37,6 13 103,10 4 1884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2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124 120 11392,'-28'-5'11548,"6"0"-7554,-9-4-2421,28 8-1540,0-1 0,0 1 1,0-1-1,1 0 1,-1 0-1,0 0 0,1 0 1,-1 0-1,1 0 0,0-1 1,0 1-1,0-1 0,0 0 1,0 0-1,0-2-33,1 4-6,1-2 0,-1 2 0,1-1 0,-1 0 1,1 1-1,0-1 0,0 1 0,0-1 0,0 0 0,0 1 0,0-1 0,0 0 0,1 1 0,-1-1 0,1 0 0,-1 1 0,1-1 1,-1 1-1,1-1 0,1 0 6,-1-1-46,0 1 0,1 0 1,-1 0-1,1 0 0,-1 0 1,1 0-1,0 0 0,0 0 1,0 1-1,0-1 0,0 1 0,2-2 46,-4 3-14,1 0 0,-1 0 0,0-1-1,0 1 1,1 0 0,-1 0 0,0 0-1,0-1 1,1 1 0,-1 0 0,0 0 0,1 0-1,-1 0 1,0 0 0,0 0 0,1 0-1,-1 0 1,0 0 0,1 0 0,-1 0-1,0 0 1,1 0 0,-1 0 0,0 0-1,1 0 1,-1 0 0,0 0 0,0 0-1,1 0 1,-1 0 0,0 0 0,0 1-1,1-1 1,-1 0 0,0 0 0,0 0-1,1 1 1,-1-1 0,0 0 0,0 0-1,1 1 1,-1-1 0,0 0 0,0 0-1,0 1 1,0-1 0,0 0 0,1 1-1,-1-1 1,0 0 0,0 0 0,0 1-1,0-1 1,0 0 0,0 1 0,0-1-1,0 0 1,0 1 0,0-1 0,0 0-1,0 1 1,0-1 0,-1 0 0,1 0-1,0 1 1,0-1 0,0 0 0,0 1 0,-1-1 14,-7 22-500,8-22 453,0 1-1,0-1 1,0 0 0,-1 0-1,1 0 1,0 0 0,0 0 0,0 0-1,0 1 1,0-1 0,0 0 0,0 0-1,0 0 1,0 0 0,0 0-1,0 0 1,0 1 0,0-1 0,0 0-1,0 0 1,0 0 0,0 0 0,0 1-1,0-1 1,0 0 0,0 0-1,0 0 1,0 0 0,0 0 0,0 0-1,1 1 1,-1-1 0,0 0 0,0 0-1,0 0 1,0 0 0,0 0-1,0 0 1,0 0 0,0 0 0,1 1-1,-1-1 1,0 0 0,0 0 0,0 0-1,0 0 1,0 0 0,0 0-1,1 0 1,-1 0 0,0 0 0,0 0-1,0 0 1,0 0 0,0 0 0,1 0-1,-1 0 1,0 0 0,0 0-1,0 0 1,0 0 47,13-1-2368,-10 0 2201,13-1-537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2.1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1 151 13696,'0'3'5183,"3"-3"-4031,6 15 512,-1-4 32,1-3-864,-2 2-192,-2-2-480,-2-4-96,1 0-64,1-1-96,-5-3 0,0 0-2848,0-3-1280,0-1 2145,5-11 1087</inkml:trace>
  <inkml:trace contextRef="#ctx0" brushRef="#br0" timeOffset="1">21 1 12160,'-17'0'4575,"17"0"-3583,0 7-96,4-2-288,4 1-544,1-1-32,-1-2-32,1 1 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2.5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36 14976,'-5'-3'1776,"0"1"0,0-1 0,0 0 1,0-1-1,0 0-1776,-7-5 2926,10 8-2811,0 0-1,0 0 0,0 0 1,0 0-1,-1 1 0,1-1 1,0 1-1,0-1 0,0 1 1,-1 0-1,1 0 0,0 0 1,0 0-1,-1 0 0,1 1 1,0-1-1,0 1 0,-2 0-114,-6 2 86,1 0-1,0 1 1,-5 3-86,12-6-6,1 0-1,0 0 1,-1 0 0,1 0 0,0 0 0,-1 0-1,1 1 1,0-1 0,0 0 0,0 1 0,0-1-1,0 1 1,1-1 0,-1 1 0,0 0 0,0 0 6,1-2 0,0 1 1,0 0-1,0 0 1,-1 0-1,1 0 1,0-1-1,0 1 1,0 0 0,0 0-1,0 0 1,0 0-1,1-1 1,-1 1-1,0 0 1,0 0-1,1 0 1,-1-1-1,0 1 1,1 0 0,-1 0-1,1-1 1,-1 1-1,1 0 1,-1-1-1,1 1 1,-1-1-1,1 1 1,0 0-1,-1-1 1,1 1 0,0-1-1,-1 0 1,1 1-1,0-1 1,0 1-1,4 0 9,-1 0 0,0 1 0,1-1 1,-1-1-1,0 1 0,1-1 0,-1 0 0,1 0 1,-1 0-1,1 0 0,3-2-9,10-1-730,-1-1 0,8-4 730,-13 4-1036,-3 1-1529,-7 2 1951,-1 0 0,0 1 0,1-1 0,-1 1 0,0-1 0,1 1 0,-1 0 0,0 0 0,1 0 0,-1-1 0,1 1 0,-1 1 0,0-1 0,1 0 0,-1 0 0,1 0 614,7 4-1210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2.8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15 10624,'-4'-4'585,"-1"0"6196,4 3-799,5 2-4174,-3-1-2031,6 1 334,0-1 0,-1 0 0,1 0 0,0-1 0,-1 1 0,6-3-111,-7 2 139,0 0 0,0 0 1,0 1-1,1-1 0,-1 1 0,0 0 0,0 1 0,0-1 1,0 1-1,0 0 0,3 1-139,-8-2 18,1 1 0,0-1 0,-1 1 0,1-1 0,-1 1 0,1 0 0,-1-1 0,1 1 0,-1 0 0,1-1 0,-1 1 0,0 0 0,1 0 0,-1-1 0,0 1 0,0 0 0,1 0 0,-1-1 0,0 1 0,0 0 1,0 0-1,0 0 0,0 0 0,0 0-18,-2 28 135,0-14-138,2-11-91,0 1 0,0-1-1,1 0 1,-1 1 0,1-1-1,0 0 1,1 2 94,-2-6-318,1 1 0,-1 0 0,0 0 0,1 0 1,-1 0-1,1-1 0,0 1 0,-1 0 0,1 0 0,0-1 0,-1 1 0,1-1 0,0 1 1,0 0-1,-1-1 318,1 1-850,0-1 1,0 0 0,0 0-1,0 1 1,0-1 0,0 0-1,0 0 1,1 0 0,-1 0-1,0 0 1,0 0-1,0 0 1,0 0 0,0 0-1,0-1 1,0 1 849,8-1-4789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3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23 13056,'-3'-11'297,"0"-1"8202,9 21-3685,0 3-4618,-1 1 0,-1-1 0,0 1 1,-1 1-1,0-1 0,0 7-196,2 6 140,13 90 315,-11-61-4136,5 11 3681,-4-45-4187,-7-19 3360</inkml:trace>
  <inkml:trace contextRef="#ctx0" brushRef="#br0" timeOffset="1">0 238 12672,'0'0'4735,"0"0"-3679,26-3 832,-23 3 160,14 0-768,0 0-224,7-4-512,-3 1-192,11 0-192,-6-2-4064,-6 5-1759,-4 0 2847,-20 8 1408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4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43 8960,'-2'-8'1900,"1"1"0,0 0 0,1 0-1,-1-1-1899,1 3 3487,-2 6-192,0 13-1575,6 128-734,1 30-666,-5-167-324,0 0 10,0-1 0,0 1 0,0-1 0,1 1 0,0 1-6,-1-5 6,0-1 1,1 1 0,-1 0 0,0-1-1,0 1 1,1 0 0,-1-1 0,0 1-1,1 0 1,-1-1 0,1 1-1,-1-1 1,0 1 0,1-1 0,-1 1-1,1-1 1,0 1 0,-1-1 0,1 1-1,-1-1 1,1 0 0,0 1 0,-1-1-1,1 0 1,0 0 0,-1 1 0,1-1-1,0 0 1,0 0 0,-1 0 0,1 0-1,0 0 1,-1 0 0,1 0 0,0 0-7,16-3 5,-1-1 0,0-1 0,5-2-5,-2 1-45,1 0 0,1 1 45,-7 2-261,13-1-4029,-10 8-8492,-9-1 8137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4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3 14208,'-3'-1'557,"0"1"0,0-1 0,0 1 1,0 0-1,1 0 0,-1 0 0,0 0 0,0 0 1,0 1-1,0-1 0,0 1 0,0 0 1,-1 0-558,2 0 202,0 0-1,0 0 1,1 0 0,-1 0 0,1 0 0,-1 0 0,1 0 0,-1 0 0,1 1 0,0-1 0,0 1-1,0-1 1,0 1 0,0-1 0,0 1 0,0 0 0,0-1 0,0 1 0,1 0 0,-1 0-1,1 0 1,-1-1 0,1 2-202,-1 0 36,1 1-1,0-1 1,0 0-1,0 0 1,0 0 0,0 0-1,1 0 1,-1 0-1,1 0 1,0 0-1,0 0 1,0 0-1,0 0 1,0-1 0,1 1-1,-1 0 1,1-1-1,0 1-35,1 0 31,-1 0 1,1-1-1,0 1 0,0-1 1,0 1-1,0-1 0,0 0 1,1-1-1,-1 1 0,1 0 0,-1-1 1,1 0-1,-1 0 0,1 0 1,0 0-32,4 1 112,-1-1 0,1 0 1,0 0-1,0-1 1,0 0-1,2 0-112,-8 0 19,1-1 0,-1 1 0,0 0-1,1-1 1,-1 0 0,0 0 0,1 1-1,-1-1 1,0-1 0,0 1 0,0 0 0,0 0-1,0-1 1,0 1 0,0-1 0,-1 0 0,1 1-1,0-1 1,-1 0 0,1 0 0,-1 0-1,1-1-18,0-1-108,-1 0 0,1 0 0,-1 0 0,1 0 0,-1-1 0,0 1 108,0-6-1917,0-1 0,-1 1 0,0-3 1917,0 6-1088,0-1 186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4.9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27 11776,'-23'-25'7498,"22"24"-5407,1 1-422,0 0-373,5 24 229,-6-18-1491,1 0 0,0 1 1,1-1-1,0 0 0,0 1 0,0-1 0,1 0 0,0 0 0,0 0 1,0 0-1,1 0 0,0-1 0,0 1 0,1-1 0,0 2-34,-3-7 1,0 1-1,-1-1 1,1 0-1,0 1 1,0-1-1,0 1 1,0-1-1,-1 0 1,1 0-1,0 1 1,0-1-1,0 0 1,0 0-1,0 0 1,0 0-1,0 0 1,0 0-1,-1 0 1,1 0-1,0-1 1,0 1-1,0 0 1,0-1-1,0 1 1,-1 0-1,1-1 1,0 1-1,0-1 1,0 1-1,-1-1 1,1 1-1,0-1 1,0 0-1,3-3 18,1 1 1,0-2-1,-1 1 1,2-3-19,8-6-29,-11 10 29,0 1-1,0-1 1,-1 0-1,1 0 1,0 0-1,-1 0 1,2-3 0,-4 9-6,0 1 0,0-1 0,1 1 0,-1-1 1,1 0-1,0 1 0,0-1 0,1 0 0,-1 1 0,2 1 6,-3-4-2,1 1 1,-1-1-1,1 0 0,0 1 0,0-1 0,0 0 0,0 0 1,0 0-1,0 1 0,0-1 0,0 0 0,0 0 1,0-1-1,0 1 0,1 0 0,-1 0 0,0-1 0,1 1 1,-1 0-1,0-1 0,1 1 0,-1-1 0,1 0 1,-1 0-1,1 1 0,-1-1 0,1 0 0,-1 0 0,1 0 1,-1 0-1,1-1 0,-1 1 0,1 0 0,-1-1 1,1 1-1,-1-1 0,0 1 0,1-1 0,0 0 2,7-4 37,-1 0-1,0 0 0,0-1 1,0 0-1,4-5-36,-9 9 1,5-7 32,1 0 315,-6 11-162,-2 8-65,-1-3-480,-1 5 524,2-1 0,-1 0 0,2 0 0,-1 0 0,1 0-165,-1-8-293,0 0-1,0-1 1,0 1 0,0 0 0,0-1-1,1 1 1,-1-1 0,1 0 0,-1 0-1,2 2 294,-2-3-556,1 0 0,-1 0-1,0 0 1,1 0 0,-1 0-1,1 0 1,-1 0-1,1-1 1,-1 1 0,1-1-1,-1 1 1,1-1 0,0 1-1,-1-1 1,1 0 0,0 0-1,1 0 557,9-2-1226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5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20 213 14848,'0'8'5535,"0"-8"-4319,8 10 512,-8-10 0,4 8-960,1-5-224,-1 5-352,-1-1-96,2-1-32,0 2-672,-5-4-320,0-4-2976,0 0-1343,0 0 2687,0-7 1376</inkml:trace>
  <inkml:trace contextRef="#ctx0" brushRef="#br0" timeOffset="1">16 5 14336,'-16'-5'5343,"16"5"-4127,0 8-32,0-8-256,3 3-1728,2 2-608,3-2 576,1-3 416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5.6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9 15104,'-10'-5'4076,"3"1"1800,12 14-4106,3 5-1531,-7-13-235,0 0 0,0-1 0,0 1 0,0 0 0,0 0 0,0 0-1,1-1 1,-1 1 0,0 0 0,1-1 0,0 1 0,-1-1 0,1 0 0,0 0 0,0 1-1,-1-1 1,1 0 0,1 0-4,-2-1 1,1 1-1,0 0 0,-1-1 1,1 1-1,0-1 1,0 0-1,-1 0 0,1 1 1,0-1-1,0 0 1,-1-1-1,1 1 0,0 0 1,0 0-1,0-1 1,-1 1-1,1-1 1,0 1-1,-1-1 0,1 0 1,-1 0-1,1 0 1,-1 0-1,1 0 0,-1 0 1,1 0-1,56-39 219,-57 40-215,-1-1 1,1 1-1,0 0 1,-1 0-1,1-1 1,0 1 0,-1 0-1,1 0 1,0 0-1,-1 0 1,1 0-1,0 0 1,-1 0 0,1 0-1,0 0 1,-1 0-1,1 0 1,0 1-1,-1-1 1,1 0 0,0 0-1,-1 1 1,1-1-1,-1 0 1,1 1 0,0-1-1,-1 0 1,1 1-1,-1-1 1,1 1-1,-1-1 1,1 1 0,-1-1-1,0 1 1,1 0-1,-1-1 1,0 1-1,1 0-4,2 5 50,0 0 0,0 0 0,0 0-1,-1 2-49,3 3-122,-4-8-169,1 0 0,0 0 0,0-1 0,-1 1 0,1 0 0,1-1 0,-1 0 0,0 1 0,1-1 0,0 1 291,0-1-1653,1 0 0,-1 0 1,1 0-1,-1-1 0,1 1 0,0-1 0,-1 0 0,3 1 1653,11 1-4442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5.9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13 13952,'-2'-2'1262,"-1"0"0,0 1 0,1-1 0,-1 1 0,0 0 1,0 0-1,0 0 0,0 0 0,-1 1-1262,3 0 325,0-1 0,1 1 0,-1 0 0,0 1-1,0-1 1,0 0 0,0 0 0,0 0 0,0 0 0,0 1 0,0-1-1,0 1 1,1-1 0,-1 0 0,0 1 0,0-1 0,0 1-325,-7 12-782,6-10 776,-4 15-234,6-17 228,0 0 0,0 0 0,1 0 0,-1 0 0,0-1 1,0 1-1,0 0 0,0 0 0,1 0 0,-1-1 0,0 1 0,1 0 0,-1-1 0,1 1 0,-1 0 0,1 0 0,-1-1 0,1 1 0,-1-1 0,1 1 0,0-1 0,-1 1 0,1-1 0,0 1 12,3 2 24,0-1 1,1 1-1,0-1 0,-1 0 1,1 0-1,0-1 0,0 1 1,0-1-1,0 0 0,4 0-24,-6-1-172,0 0-1,-1 0 0,1 0 0,0 0 1,0 0-1,0-1 0,-1 1 1,1-1-1,0 0 0,0 0 1,-1 0-1,1 0 0,-1 0 1,1-1-1,-1 1 0,1-1 1,-1 1-1,0-1 0,0 0 1,1-1 172,1-5-6561,-3 6-3139,-5 6 7524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3.3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8 12160,'-11'-8'6098,"11"10"-1372,5 4-2665,2 3-1923,0 0 1,-1 1 0,0-1-1,-1 1 1,0 0 0,0 1-1,2 8-138,-6-13 663,-6-12-179,-7-13-105,11 17-365,1 0 1,-1 0-1,1 0 1,-1 0-1,1 0 1,0 0-1,-1 0 1,1 0 0,0 0-1,1 0 1,-1 0-1,0 0 1,0 0-1,1 0 1,-1 0-1,1 0 1,0 0 0,-1 0-1,2 0-14,-1-1-143,1 1-1,0 0 0,-1 0 1,1 0-1,0 0 1,0 1-1,0-1 0,1 0 1,-1 1-1,0 0 1,0-1-1,1 1 0,-1 0 1,1 0-1,0 0 144,1 0-449,0 0 1,-1 0-1,1 0 0,0 1 0,0-1 1,0 1-1,1 0 449,11 3-635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6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34 12032,'-14'-13'3978,"14"13"-3843,-1-1-1,1 1 0,-1-1 1,0 1-1,1 0 1,-1-1-1,1 1 0,-1 0 1,0 0-1,1 0 1,-1-1-1,1 1 0,-1 0 1,0 0-1,1 0 1,-1 0-1,0 0 0,1 0 1,-1 0-1,0 0 1,1 0-1,-1 1 0,0-1 1,1 0-1,-1 0-134,0 0 416,1 1-130,-1-1-1,1 0 1,-1 0 0,1 0 0,-1 0-1,1 0 1,-1 0 0,1 1-1,-1-1 1,1 0 0,-1 1-1,1-1 1,-1 0 0,1 1-1,0-1 1,-1 0 0,1 1 0,-1-1-1,1 1-285,-8 14 1003,7-13-639,0 0-336,1 0 1,-1 0 0,1 0 0,0 0 0,-1 0 0,1 0 0,0 0 0,0 0 0,0 0 0,1 0 0,-1 0 0,0 0 0,1 0 0,-1 0 0,1 0 0,0 0 0,0 0 0,0 0 0,0 0 0,0 0-1,0-1 1,0 1 0,0 0 0,1-1 0,-1 1 0,1-1 0,-1 0 0,2 2-29,-1-2 33,0 1 0,0-1 1,0 0-1,0 0 0,0 0 0,0 0 0,0 0 1,0 0-1,0-1 0,0 1 0,1 0 0,-1-1 1,0 0-1,0 0 0,1 0 0,-1 0 0,0 0 0,0 0 1,1 0-1,-1-1 0,0 1 0,0-1 0,0 0 1,1 1-1,-1-1 0,0 0 0,1-1-33,-1 0 18,1 1-1,-1-1 1,1 0 0,-1 0-1,0 0 1,0-1 0,0 1-1,0 0 1,0-1 0,-1 1-1,1-1 1,-1 0 0,1 0-1,0-2-17,0-1-715,-1 0 0,0-1 0,0 1 0,0 0 1,-1-1-1,0-4 715,0 9-385,1-5-3676,-1 7 3743,0-1-1,0 1 0,0 0 0,1-1 0,-1 1 0,0 0 0,0-1 0,1 1 0,-1 0 0,0-1 0,0 1 1,1 0-1,-1 0 0,0-1 0,1 1 0,-1 0 0,0 0 0,1 0 0,-1 0 0,0 0 0,1-1 0,-1 1 1,0 0-1,1 0 0,-1 0 0,0 0 0,1 0 0,-1 0 0,1 0 0,-1 0 0,0 0 0,1 0 319,10 0-1914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6:46.6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29 197 13312,'-1'0'728,"-15"0"2435,16 0-2745,-1 0 0,1 0 0,-1 0-1,1 0 1,-1 0 0,0 0 0,1 0-1,-1 0 1,1 0 0,-1 0 0,1 0-1,-1 1 1,1-1 0,-1 0 0,1 0-1,-1 1 1,1-1 0,-1 0 0,1 1-1,-1-1 1,1 0 0,-1 1-418,4 0 235,4 0-176,-1 0 1,1-1-1,-1 1 1,1-1 0,-1 0-1,1-1 1,-1 0 0,1 0-1,-1 0 1,1-1 0,1 0-60,-8 1 9,1 1 0,-1 0 0,1-1 1,0 1-1,-1-1 0,1 0 0,-1 1 1,0-1-1,1 1 0,-1-1 0,1 0 1,-1 1-1,0-1 0,1 0 0,-1 1 1,0-1-1,0 0 0,0 1 0,1-1 1,-1 0-1,0 0 0,0 1 1,0-1-1,0 0 0,0 0 0,0 1 1,-1-1-1,1 0 0,0 0 0,0 1 1,0-1-1,-1 0 0,1 1 0,0-1 1,-1 0-1,1 1 0,-1-1-9,-18-32 211,14 25-183,3 4 3,0 0-1,0 0 1,1 0 0,0 0 0,0 0-1,0 0 1,0 0 0,1 0 0,-1-1 0,1 1-1,0 0 1,1 0 0,-1-1 0,1 1 0,-1 0-1,2-1-30,-2 1-101,1 1-1,0-1 0,1 1 0,-1-1 1,0 1-1,1-1 0,0 1 0,0 0 1,0 0-1,0 0 0,0 0 1,1 0-1,-1 0 0,1 1 0,0-1 1,0 1-1,0 0 0,2-1 102,-1 1-256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16.9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9 11136,'-3'-4'1208,"0"-1"2713,5 7 348,11 7 1094,0-4-6258,5-3 1073,1-1 0,-1-1 0,10-1-178,11-1 37,9 1-103,13 0-767,-22 4-7927,-30 0 995,-1 1 2656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17.6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29 8320,'-6'-12'3046,"1"3"-188,4 2 2645,1 6-4041,0 1-305,0 15 438,0 1-1524,0-1 1,1 0-1,1 1 0,0-1 1,1 0-1,1 0 1,1-1-1,0 1 1,0-1-1,8 13-71,-16-34 79,-1 0-1,1 0 1,1 0-1,0 0 1,0 0-1,0-1 1,1 1-1,-1-8-78,2 10 41,-1 0 0,1 0 0,0 0 0,0 0 0,1 0-1,0 1 1,0-1 0,0 0 0,0 0 0,1 0 0,0 1-1,0-1 1,0 1 0,1-2-41,-1 4-13,1-1-1,-1 0 0,1 1 1,0 0-1,0 0 0,-1 0 1,2 0-1,-1 0 1,0 0-1,0 1 0,1-1 1,-1 1-1,0 0 0,1 0 1,-1 1-1,4-1 14,10-1-143,0 0-1,0 2 1,2 0 143,-9 0-72,19 0-106,24 0-4204,-33 0 668,-1 2 1,0 0-1,5 2 3714,1 3-1466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18.0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214 26 12544,'-10'-16'4122,"5"12"-2335,1 3-1292,0 0 1,1 0 0,-1 0-1,1 1 1,-1-1-1,0 1 1,0 0 0,1 0-1,-1 0 1,0 1-1,0-1 1,1 1 0,-1 0-1,0 0-495,-21 10 207,1 1 1,0 2-1,-14 10-207,27-17 2,10-6-9,-1-1 1,1 1-1,0 0 0,-1 0 0,1 0 0,0 0 1,0 0-1,0 0 0,-1 1 0,1-1 1,0 0-1,1 1 0,-1-1 0,0 0 0,0 1 1,1-1-1,-1 1 0,0-1 0,1 1 0,0 0 1,-1-1-1,1 1 7,0-2 0,0 1-1,0-1 1,0 0 0,0 1-1,0-1 1,0 0 0,0 0-1,1 1 1,-1-1 0,0 0-1,0 1 1,0-1 0,0 0-1,1 0 1,-1 1 0,0-1-1,0 0 1,0 0 0,1 1-1,-1-1 1,0 0 0,0 0-1,1 0 1,-1 0 0,0 1-1,1-1 1,-1 0 0,0 0-1,1 0 1,-1 0 0,0 0-1,1 0 1,14 0-2,15-7 4,-29 7-2,41-17 22,-32 12-19,0 1 1,0 0-1,9-2-3,-18 6 1,-1 0 0,1 0 0,0 0 1,0 0-1,0 0 0,0 0 0,0 0 0,0 0 0,0 1 0,0-1 0,0 0 0,-1 1 0,1-1 0,0 1 0,0-1 0,0 1 1,-1-1-1,1 1 0,0-1 0,-1 1 0,1 0 0,0-1 0,-1 1 0,1 0 0,-1-1 0,1 1 0,-1 0 0,1 0 0,-1 0-1,14 33-17,-5-12-93,-7-19-149,-1-1-1,1 0 1,-1 1-1,1-1 0,0 0 1,0 0-1,0 0 1,0 0-1,0-1 1,0 1-1,0 0 1,1-1-1,-1 1 1,1-1-1,-1 0 0,1 0 1,-1 0-1,3 0 260,15 3-576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18.5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243 280 12160,'-2'0'1069,"0"0"0,1 1 0,-1-1 0,0 1 0,0 0 0,1-1 0,-1 1 0,0 0 0,1 0 0,-1 0 0,1 0 0,-1 1-1069,-12 6 2712,-1-3-2506,0-1 0,0-1 0,0 0 0,0-1 0,-1-1 0,1-1 0,-1 0 0,-11-1-206,24 0 0,0 0-1,-1 1 0,1-1 1,0-1-1,0 1 0,0 0 1,0-1-1,0 1 0,0-1 1,1 0-1,-1 0 0,1 0 1,-1 0-1,1-1 1,0 1-1,-1-1 0,1 0 1,1 1-58,0 0 0,0 0-1,0 1 1,0-1 0,1 0 0,-1 0-1,1 0 1,-1 0 0,1 0 0,0 0-1,0 0 1,0 0 0,0 0 0,0 0-1,0 0 1,0 0 0,1 0-1,-1 0 1,1 0 0,-1 0 0,1 0-1,0 1 1,0-1 0,0 0 0,0 0-1,0 1 1,0-1 0,1 0 58,-1 1-236,0-1 0,0 1 0,0 0 0,0-1 0,0 1 0,1 0 0,-1 0 0,1 0 0,-1 0 0,0 0 0,1 0 0,0 0 0,-1 1 0,1-1 0,-1 1 0,1-1 0,1 0 236,-1 1-544,1 0 0,-1 0 0,1 0 0,-1 1 0,1-1 1,0 0-1,-1 1 0,1 0 0,-1 0 0,0-1 0,2 2 544,23 11-2654,-16-8 2636,-1 0-1,1 0 1,10 2 18,-18-6 320,0 0 1,0-1 0,0 1-1,0-1 1,0 0 0,0 0-1,0 0 1,0 0-1,0 0 1,0-1 0,0 1-1,0-1 1,0 0 0,0 0-1,0 0 1,-1 0 0,1-1-321,-1 1 175,0-1 0,0 1 0,0-1 0,-1 0 0,1 0 0,-1 0 0,1 0 0,-1 0 0,1 0 0,-1 0 0,0 0 0,0 0 0,0-1 0,-1 1-1,1 0 1,0-1 0,-1 1 0,0-1 0,1 1 0,-1-1 0,0 1 0,0-1 0,0 1 0,-1 0 0,1-2-175,-2-10 148,-1 0 0,0 0 0,-4-12-148,4 17 83,-23-65-430,14 43-5802,9 24 3099,3 8-3745,0 3 2358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18.9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11008,'0'-3'4128,"0"3"-3200,4 8 703,-4-8 97,5 7-288,-1-1 0,-1 10-448,2-6-224,0 8-416,-2-2-224,1-1-32,1-1-64,-1-4-32,-1 2-1728,2-6-832,-1-1 1280,9-5 640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19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3 12928,'-8'3'4831,"8"-3"-3775,5 0 288,-5 0-96,3 0-800,1 0-224,5-3-160,-1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19.6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174 73 10240,'-2'-6'1207,"-7"-15"2659,-1 5 1546,9 14-5102,-1-1 1,0 1-1,0 0 1,0 0 0,0 0-1,0 0 1,-1 0-1,1 1 1,0-1 0,-1 1-1,1 0 1,-1-1-1,0 1 1,1 0 0,-1 0-1,0 1 1,0-1-1,0 0 1,-1 1-311,0 0 75,-1 0 1,1 0-1,-1 1 0,1-1 1,-1 1-1,1 0 0,0 0 1,-1 1-1,1-1 0,0 1 1,0 0-1,-1 1-75,-1 0 28,0 1 0,0 0 0,1-1 0,-4 5-28,7-7 0,1 0-1,0 0 1,0 0-1,0 1 0,0-1 1,0 0-1,0 1 1,0-1-1,0 0 1,1 1-1,-1-1 1,1 1-1,-1-1 1,1 1-1,-1-1 1,1 1-1,0 0 1,-1-1-1,1 1 1,0 0-1,0 0 1,1-1-8,-1 0-1,0 0 0,1-1 1,-1 1-1,1 0 0,-1-1 1,0 1-1,1 0 0,-1-1 1,1 1-1,0 0 0,-1-1 1,1 1-1,0-1 1,-1 1-1,1-1 0,0 0 1,-1 1-1,1-1 0,0 0 1,0 1-1,-1-1 0,1 0 1,0 0-1,0 0 1,0 0-1,0 1 9,23 0-164,-20-1 145,5-1 1,0 1-1,0-2 0,0 0 1,2 0 18,-5 0-12,0 0 1,1 1 0,-1 0-1,1 1 1,-1-1 0,1 1-1,0 0 1,1 1 11,-4 0-97,-1 0-1,0 0 1,1 1 0,-1 0-1,0-1 1,0 1 0,0 0-1,0 0 1,-1 1 0,1-1-1,2 3 98,18 13-4918,-10-10 3110,3-1 666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19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 19 13696,'-10'-15'4511,"10"15"-4451,0 0-1,-1 0 0,1-1 1,0 1-1,0 0 0,0 0 1,0 0-1,0 0 0,0-1 1,0 1-1,0 0 0,-1 0 0,1 0 1,0 0-1,0 0 0,0 0 1,0 0-1,0-1 0,-1 1 1,1 0-1,0 0 0,0 0 1,0 0-1,0 0 0,-1 0 1,1 0-1,0 0 0,0 0 0,0 0 1,0 0-1,-1 0 0,1 0 1,0 0-60,-2 0 411,1 0 0,-1 0 1,1 1-1,-1-1 1,1 1-1,0-1 0,-1 1 1,1-1-1,0 1 0,-1-1 1,1 1-1,0 0 1,0 0-1,-2 1-411,2-1 173,-1 1 1,1-1-1,-1 1 0,1 0 1,0-1-1,-1 1 1,1 0-1,0 0 0,0 0 1,0 1-174,0-1-5,1-1 0,0 0 1,-1 1-1,1-1 1,0 0-1,-1 1 0,1-1 1,0 1-1,0-1 1,0 0-1,1 1 0,-1-1 1,0 0-1,0 1 1,1-1-1,-1 1 0,1-1 1,-1 0-1,1 0 0,-1 1 1,1-1-1,0 0 1,0 0-1,0 0 0,-1 0 1,1 0-1,0 0 1,0 0-1,1 0 0,-1 0 1,0 0-1,0-1 1,0 1-1,0 0 0,1-1 1,-1 1-1,1-1 5,1 2-25,0-2 0,0 1 1,0 0-1,1-1 0,-1 1 0,0-1 0,1 0 0,-1 0 1,0-1-1,1 1 0,-1 0 0,0-1 0,0 0 0,1 0 26,10-4-71,0 0 1,9-5 69,-3 1 17,-11 5 24,18-7-74,-26 11 37,0 0 0,0-1 0,0 1 0,-1 0 0,1 0 1,0 0-1,0 0 0,0 0 0,-1 0 0,1 0 0,0 0 0,0 1 1,0-1-1,-1 0 0,1 0 0,0 1 0,0-1 0,-1 0 0,1 1 1,0-1-1,-1 1 0,1-1 0,0 1 0,-1-1 0,1 1 0,0-1 1,-1 1-1,1 0 0,-1-1-4,14 32 38,-11-26-412,0 1 0,0 0-1,0-1 1,2 3 374,-3-7-527,0 0 0,0 0 0,0 0 0,0 0 0,0 0 0,0 0 0,0 0 0,1 0 527,5 2-736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3.6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51 125 13312,'-16'-2'8386,"2"-4"-3438,12 4-4839,1 1 0,-1 0-1,1 0 1,-1-1 0,1 1 0,0-1 0,0 1 0,0-1 0,-1 0 0,2 0 0,-1 1 0,0-1 0,0 0 0,0 0 0,1 0-1,-1 0-108,0-2 6,1 0 0,-1 0 0,1 0 0,0 0 0,0 0 0,0 0 0,1 0 0,-1 0 0,1 0 0,0 0 0,0 0 0,0 1-1,1-1-5,-2 2-57,1 0-1,0 0 0,0 0 0,0 0 1,0 1-1,0-1 0,0 0 0,0 1 1,1-1-1,-1 1 0,1-1 0,-1 1 1,1 0-1,-1 0 0,1 0 0,0 0 0,-1 0 1,1 0-1,0 0 0,0 0 0,0 1 1,0-1-1,0 1 0,0-1 0,0 1 1,-1 0-1,2 0 58,-3-1-8,0 1-1,0 0 1,0 0 0,1 0 0,-1 0-1,0 0 1,0 0 0,0 0 0,0 0-1,0 0 1,1 0 0,-1 0-1,0 0 1,0 0 0,0 0 0,0 0-1,1 0 1,-1 0 0,0 0 0,0 0-1,0 0 1,0 0 0,1 0 0,-1 0-1,0 0 1,0 0 0,0 1 0,0-1-1,0 0 1,1 0 0,-1 0-1,0 0 1,0 0 0,0 0 0,0 0-1,0 1 1,0-1 0,0 0 0,0 0-1,1 0 1,-1 0 0,0 1 0,0-1-1,0 0 1,0 0 0,0 0 0,0 0 8,-8 7 78,-15 3 381,20-10-244,2 1-698,0-1 1,-1 0 0,1 0-1,0 0 1,0 1-1,-1-1 1,1 1 0,0-1-1,0 1 1,0-1-1,0 1 1,0 0 0,-1-1-1,1 1 1,0 0-1,0 1 483,2 3-960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0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22 13952,'-3'-15'4511,"3"15"-4438,0 0 0,-1-1 0,1 1 0,0 0-1,0 0 1,0 0 0,0-1 0,0 1-1,0 0 1,0 0 0,0 0 0,0-1-1,0 1 1,0 0 0,0 0 0,1 0-1,-1-1 1,0 1 0,0 0 0,0 0 0,0 0-1,0-1 1,0 1 0,0 0 0,0 0-1,1 0 1,-1 0 0,0 0 0,0-1-1,0 1 1,0 0 0,1 0 0,-1 0-1,0 0 1,0 0 0,0 0 0,0 0 0,1 0-1,-1 0 1,0-1 0,0 1 0,0 0-1,1 0 1,-1 0 0,0 0 0,0 0-1,0 0 1,1 0 0,-1 0 0,0 1-1,0-1 1,0 0 0,1 0 0,-1 0-73,10 3 2204,-8-2-2055,1 1 1,-1 0 0,0 0 0,0 0 0,1 0 0,-1 0 0,-1 0-1,1 0 1,0 1 0,0-1 0,-1 1 0,1 1-150,14 33 287,-13-29-196,6 20 42,-1 1 1,-1-1-1,-1 1 1,-1 7-134,9 46-550,-11-69-503,2 7-4301,-8-8-6927,2-9 7444</inkml:trace>
  <inkml:trace contextRef="#ctx0" brushRef="#br0" timeOffset="1">20 194 11392,'-12'8'4224,"12"-8"-3297,-8 10 1377,8-10 352,3 8-1216,-3-5-416,10 4-608,-3 1-224,10-5-96,-5 2-96,12-5 32,-2 0-736,7-5-256,-10 2-3904,7-2-1631,-6 2 3231,-3 0 1664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0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16 10112,'-1'0'615,"-10"-2"1577,11 2-1961,-1 0 0,1 0 1,0-1-1,0 1 0,-1 0 0,1 0 0,0 0 0,0 0 0,-1 0 0,1 0 0,0 0 0,0 0 0,-1 0 0,1 0 1,0 0-1,0 0 0,-1 1 0,1-1 0,0 0 0,0 0 0,-1 0 0,1 0 0,0 0 0,0 0 0,0 1 1,-1-1-1,1 0 0,0 0 0,0 0 0,0 1 0,-1-1 0,1 0-231,0 0 2421,8 0 913,8-1-2325,-1 0 1,12-4-1010,-12 2 108,1 1-1,10 0-107,4 2 83,-17-1-700,0 1 0,0 0 0,0 1 0,0 0 0,7 3 617,-7 2-406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1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11776,'-4'1'4283,"3"0"1242,7 1-1485,1-2-5318,53 3 1779,12 3-501,-9 0-1674,14-2 1674,-23-4-2683,-34 0 2128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2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30 10368,'-1'0'392,"1"-1"0,-1 0 0,1 0 0,-1 0 0,1 0 0,0 0 0,-1 0 0,1 0 0,0 0 0,0 0 0,0 0 0,0 0 0,0 0 0,0 0 0,0 0-1,0 0 1,0 0 0,0 0 0,0 0 0,1 0 0,-1 0 0,0 0 0,1 0 0,-1 1 0,1-1 0,-1 0-392,2-3 4149,-3 11-3460,1 213 641,0-75-4335,0-143 2474,0-1 1,0 1 0,0 0-1,0 0 1,1-1-1,-1 1 1,1-1-1,-1 1 1,1 0-1,-1-1 1,1 1-1,0-1 1,0 1-1,0-1 1,1 2 530,6 4-981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2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17 12800,'-14'-12'4202,"14"11"-4075,-1 1 1,1 0-1,-1-1 0,1 1 0,-1 0 0,0-1 1,1 1-1,-1 0 0,1 0 0,-1-1 0,0 1 1,1 0-1,-1 0 0,0 0 0,1 0 1,-1 0-1,0 0 0,1 0 0,-1 0 0,0 0 1,1 0-1,-1 0 0,1 1 0,-1-1 0,0 0-127,1 0 377,-1 1-229,0-1-1,1 0 0,-1 1 1,0-1-1,1 0 0,-1 1 1,1-1-1,-1 1 0,1-1 1,-1 1-1,1-1 0,-1 1 1,1-1-1,0 1 0,-1 0 1,1-1-1,0 1 0,0 0 1,-1-1-1,1 1 0,0 0 1,0-1-1,0 2-147,-1 0 425,-1 2-180,-5 17 243,6-20-483,1 0 0,0 1 0,0-1 0,0 0 0,0 0-1,0 0 1,0 0 0,0 0 0,0 0 0,0 0 0,0 0 0,0 0 0,1 1 0,-1-1 0,1 0 0,-1 0-1,1 0 1,-1 0 0,1 0-5,2 2 31,1 0-1,-1 0 0,1 0 1,0 0-1,0 0 0,0-1 1,0 1-1,1-1 0,-1 0 1,0-1-1,1 1 0,0-1 1,-1 0-1,1 0 0,0 0 1,1 0-31,6 0 250,0 0 1,1-1 0,-1 0-1,0-1 1,11-2-251,-19 2 21,-1 0 0,0 0 0,1 0 0,-1 0 0,0-1-1,0 0 1,0 1 0,0-1 0,0 0 0,-1 0 0,1 0 0,0-1 0,-1 1 0,0-1 0,1 1 0,-1-2-21,0 2-249,0-1 1,-1 1 0,1 0-1,-1-1 1,0 1 0,0-1-1,0 0 1,0 1 0,-1-1-1,1 0 1,-1 1-1,1-1 1,-1 0 0,0 0-1,0 1 1,0-1 0,0 0-1,-1 0 1,0-1 248,-1 2-667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3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5 9088,'-2'-1'743,"-1"-2"1916,5 2-157,-2 1-711,0 0-425,0 13 1524,0 20-1510,-1-11-1003,1 0-1,1 0 1,1 0 0,1 0 0,4 16-377,-7-37 15,1 0-1,-1 0 1,0-1-1,0 1 1,0 0-1,1 0 1,-1-1-1,0 1 1,1 0-1,-1-1 1,0 1-1,1 0 1,-1-1-1,1 1 1,-1-1-1,1 1 1,-1-1-1,1 1 1,0-1-1,-1 1 1,1-1-1,0 1 1,-1-1-1,1 0 1,0 1-15,0-1 12,0 0 0,-1-1 0,1 1 1,0 0-1,0 0 0,0-1 0,-1 1 0,1 0 0,0-1 0,0 1 1,-1 0-1,1-1 0,0 1 0,-1-1 0,1 0 0,-1 1 1,1-1-1,-1 1 0,1-1-12,4-6 23,0 1 1,-1-1 0,0 0-1,1-4-23,17-32-26,-23 47 24,1 0 0,0 0 0,0-1 0,0 1 0,0 0 1,1 0-1,-1 0 0,1-1 0,0 2 2,0-4 9,-1 1-1,0-1 1,1 0-1,-1 0 0,1 0 1,-1 0-1,1 0 1,0 0-1,-1 0 1,1 0-1,0 0 1,0 0-1,0 0 1,0 0-1,0 0 1,-1-1-1,2 1 1,-1 0-1,0-1 1,0 1-1,0 0 1,0-1-1,0 0 1,0 1-1,1-1 0,-1 0 1,0 1-1,0-1 1,1 0-9,6-1 56,-1 0-1,0 0 1,0 0 0,0-1-1,0 0 1,-1 0 0,1-1-1,0 0 1,-1 0 0,0-1-1,0 0 1,0 0 0,0 0-1,0 0 1,-1-1 0,1-1-56,-5 5-1,0 0 0,0 0 1,1 0-1,-1 0 0,1 0 0,-1 0 1,1 0-1,-1 0 0,1 1 1,0-1 0,-1 1 13,-1 0 1,1 0 0,-1 0-1,1-1 1,0 1-1,-1 0 1,1 1-1,-1-1 1,1 0 0,-1 0-1,1 0 1,-1 0-1,1 0 1,0 0-1,-1 1 1,1-1 0,-1 0-1,1 1 1,-1-1-1,1 0-13,1 3 97,0-1-1,-1 0 0,1 0 0,0 1 0,-1-1 1,0 1-1,0 0 0,1-1 0,-1 3-96,4 7 272,-4-11-282,2 6 111,0-1 0,0 0 0,1 0 0,0 0 1,3 4-102,-6-9-247,0 0 0,1 1 0,-1-1 0,1 0 0,-1 0 0,1 0 1,-1 0-1,1 0 0,-1 0 0,1 0 0,0-1 0,-1 1 0,1 0 1,0-1-1,0 0 0,0 1 0,-1-1 0,1 0 0,0 0 0,0 0 1,0 0-1,0 0 0,-1 0 0,2-1 247,10-3-779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3.6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5 157 14464,'-4'0'5439,"4"0"-4223,4 15 352,-4-15-128,8 8-800,-4-1-192,4 4-256,1 0-96,-1-1-32,-4-2-960,4-1-448,-4 1-5216,4-8-2367,1 0 4543</inkml:trace>
  <inkml:trace contextRef="#ctx0" brushRef="#br0" timeOffset="1">58 11 10880,'-21'-11'4128,"21"11"-3200,-8 0 703,8 0 97,5 3-928,-5-3-288,8 8-2432,1 0-1119,3-1 1535,0-1 736,8 2 576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4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45 12288,'-32'-42'7749,"31"40"-5680,1 2-533,0 0-395,0 0-527,0 15-182,1-12-431,0-1 1,0 1 0,0 0-1,0 0 1,0-1 0,1 1 0,-1-1-1,1 1 1,0-1 0,-1 0 0,1 1-1,0-1 1,1 0 0,-1 0 0,0 0-1,0-1 1,3 2-2,-2-1 7,0-1 1,1 1-1,0-1 1,-1 0-1,1 0 0,0 0 1,0 0-1,-1-1 1,1 0-1,0 1 1,0-1-1,0-1 0,0 1 1,0-1-8,21-4 69,0-1 1,0-1-1,9-5-69,-32 11 14,0 0 1,0 1-1,0-1 1,0 1 0,1-1-1,-1 1 1,0 0-1,0-1 1,0 1-1,0 0 1,1 1-1,-1-1 1,1 0-15,-2 1 29,0-1 0,0 1 0,1 0 1,-1-1-1,0 1 0,0 0 0,0 0 1,0 0-1,0 0 0,0 0 0,0 0 0,0 0 1,0 0-1,0 0 0,-1 1 0,1-1 1,-1 0-1,1 0 0,0 1 0,-1-1-29,2 2-35,-1 0 1,1 0-1,0 0 0,0 0 0,0-1 0,0 1 0,1-1 1,-1 1-1,1-1 0,-1 0 0,1 0 0,0 0 1,0-1-1,0 1 0,0 0 0,1-1 35,24 10-3312,0-5-4197,-20-4 3933,14 3-1181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4.3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44 14848,'-2'-8'3678,"1"-1"0,0 0 0,0-5-3678,1 13 29,0 1 1,0 0-1,-1 0 1,1-1 0,0 1-1,0 0 1,0 0-1,0 0 1,-1 0-1,1-1 1,0 1-1,0 0 1,-1 0-1,1 0 1,0 0-1,0 0 1,-1-1-1,1 1 1,0 0-1,0 0 1,-1 0-1,1 0 1,0 0-1,-1 0 1,1 0 0,0 0-1,0 0 1,-1 0-1,1 0 1,0 0-1,0 0 1,-1 0-1,1 0 1,0 1-1,-1-1 1,1 0-1,0 0 1,0 0-1,0 0 1,-1 0-1,1 1 1,0-1-1,0 0-29,-13 6 17,12-6 14,-3 3 2,0-1-1,-1 1 1,1 0-1,0 1 0,0-1 1,1 1-1,-1 0 1,1-1-1,-1 2 1,1-1-1,1 0 1,-2 1-33,4-3 6,-1-1 0,0 1 1,0-1-1,1 1 0,-1-1 1,1 1-1,-1-1 0,1 1 1,0 0-1,0-1 0,-1 1 1,1 0-1,0-1 0,0 1 1,1 0-1,-1-1 0,0 1 1,1-1-1,-1 1 0,1-1 1,-1 1-1,1 0 0,-1-1 1,1 0-1,0 1 0,0-1 1,0 1-1,0-1 0,0 0 1,0 0-1,0 0 0,0 1 1,1-1-1,-1 0 0,0-1 1,1 1-1,1 1-6,-1-1 89,1 0 0,0 0 0,0 0 0,0 0 0,0-1-1,0 1 1,0-1 0,0 0 0,0 0 0,0 0 0,0 0 0,0-1 0,0 1-1,0-1 1,0 0 0,0 1 0,2-2-89,-3 1-80,1 0 0,-1 0 0,1 0-1,-1-1 1,0 1 0,0-1 0,1 1 0,-1-1 0,1-2 80,-2 3-387,0 0 0,0 0 1,0-1-1,0 1 0,0 0 1,0-1-1,-1 1 0,1-1 1,-1 1-1,1-1 0,-1 1 1,1-1-1,-1 1 0,0-1 1,0 0-1,0 0 387,1 1-1744,3 13 837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4.6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11 14592,'-4'-9'4735,"3"7"-2719,1 2-330,0 4 1313,0 10-2222,0-11-734,0 0 1,0 1 0,0-1 0,0 0 0,1 0 0,-1 1 0,1-1 0,0 0 0,0 0-1,0 0 1,0 0 0,1 0 0,-1 0 0,1-1 0,0 1 0,0 0 0,0-1 0,0 1 0,0-1-1,0 0 1,1 1 0,-1-1 0,1 0 0,0-1 0,-1 1 0,2 0-44,1 1 82,1 0-1,-1-1 1,1 0 0,-1 0 0,1 0-1,0-1 1,0 1 0,0-1 0,0-1 0,0 1-1,0-1 1,-1 0 0,3-1-82,-5 1-37,0-1 1,0 1-1,1-1 1,-1 0-1,0 0 1,0 0-1,0-1 1,0 1-1,0-1 1,0 0-1,-1 1 1,1-1-1,-1 0 1,1-1-1,-1 1 1,0 0-1,1-1 1,-1 1-1,0-1 1,-1 0-1,1 0 1,0 0-1,-1 1 0,0-2 37,7-18-4653,-8 21 3863,0 0-1,1 0 1,-1 0-1,0-1 1,1 1-1,-1 0 0,0 0 1,0 0-1,0-1 1,0 1-1,0 0 1,-1 0-1,1 0 1,0-1-1,-1 0 791,-3 3-1861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1.0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11904,'0'1'5093,"0"5"-3696,26 133 5103,-16-79-6142,0 8-5295,0 0-8381,-9-58 9681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4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12 9472,'-8'-7'1943,"7"7"-1330,0-1 0,0 1 1,1-1-1,-1 1 0,0-1 1,0 1-1,0 0 0,0-1 0,0 1 1,0 0-1,0 0 0,-1 0-613,2 0 271,-1 0 0,1 0 0,-1 0 0,1 0 0,0 0 0,-1 1-1,1-1 1,-1 0 0,1 0 0,0 0 0,-1 1 0,1-1 0,0 0 0,-1 0-1,1 1 1,0-1 0,-1 0 0,1 1 0,0-1 0,-1 0 0,1 1-271,-1 0 82,1 0 0,-1 1 0,1-1 0,0 0 0,-1 1 0,1-1 0,0 0 0,0 0 0,0 1 0,0-1 0,0 1-82,0 1 45,0 0 0,1 0 0,-1 0 0,1 0 1,0-1-1,0 1 0,0 0 0,0 0 1,0-1-1,0 1 0,1 0 0,0-1 1,-1 0-1,1 1 0,0-1 0,0 0 0,0 0 1,0 0-1,1 0 0,-1 0 0,0-1 1,1 1-1,-1-1 0,1 1 0,-1-1 1,1 0-1,2 1-45,-2-1 39,1 0 1,-1 0-1,1 0 1,-1-1-1,1 1 1,-1-1-1,1 0 1,-1 0-1,1 0 1,-1 0 0,1 0-1,-1-1 1,1 0-1,-1 0 1,1 0-1,-1 0 1,0 0-1,1-1 1,-1 0-1,0 1 1,0-1-1,2-2-39,3-5 100,-7 7-102,0 0 0,1 1-1,-1-1 1,0 1-1,1-1 1,-1 1 0,1 0-1,-1-1 1,1 1 0,0 0-1,-1 0 1,1 0-1,0 0 3,-1 2-2,0-1-1,-1 1 0,1-1 0,0 1 1,0-1-1,-1 1 0,1-1 0,0 1 0,0 0 1,-1-1-1,1 1 0,-1 0 0,1 0 0,-1 0 1,1-1-1,-1 1 0,0 0 0,1 0 0,-1 1 3,10 22-77,-9-20 80,2 4 4,15 49-33,-16-50 48,-1 1-1,1-1 1,-2 1 0,1-1-1,-1 1 1,0-1 0,0 1-22,0-6 44,-1 0 1,0 1-1,1-1 1,-1 0 0,0 0-1,0 1 1,0-1-1,0 0 1,-1 0-1,1 0 1,0-1-1,-1 1 1,0 0-1,1 0 1,-1-1 0,0 1-1,0-1 1,0 0-1,0 1 1,0-1-1,0 0 1,0 0-1,0 0 1,0 0-1,0-1 1,-1 1 0,1-1-45,-11 3 273,1 0 0,-1-2 1,1 1-1,-8-1-273,12-1 242,-21 0 282,28 0-574,-1 0-1,1 0 0,0-1 1,0 1-1,0 0 0,-1 0 0,1-1 1,0 1-1,0-1 0,0 1 0,-1-1 1,1 1-1,0-1 0,0 0 0,0 1 1,0-1-1,0 0 0,0 0 1,1 0-1,-2-1 51,2 2-71,0-1 0,0 1 0,0 0 0,0-1 0,0 1 0,0-1 0,0 1 0,0-1 0,0 1 0,0-1 0,0 1 0,0-1 0,0 1 0,0-1 0,1 1 1,-1-1-1,0 1 0,0 0 0,0-1 0,1 1 0,-1-1 0,0 1 0,1 0 0,-1-1 0,1 1 71,11-12-5117,-2 7 2466,-1-1 0,1 1 0,8-3 2651,-8 4-628,27-13-1094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5.0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8 219 14848,'-3'-2'1350,"-1"-2"2879,5 6-1419,1-1-2553,0-1 0,0 1 0,0-1 0,-1 0 0,1 0 0,0 1 0,0-2 0,0 1 0,0 0 0,1 0-257,1-1 192,14 1 195,-5 1-232,0-1 0,1 0 0,-1-2 0,0 1 0,0-2 1,13-3-156,-25 6 2,0 0 0,0 0 1,0-1-1,-1 1 1,1 0-1,0-1 1,0 1-1,0-1 1,-1 1-1,1-1 0,0 1 1,0-1-1,-1 0 1,1 1-1,-1-1 1,1 0-1,0 1 0,-1-1 1,0 0-1,1 0 1,-1 0-1,1 0 1,-1 1-1,0-1 1,1 0-1,-1 0 0,0 0 1,0 0-1,0 0 1,0 0-1,0 0 1,0 0-1,0 1 1,0-1-1,0 0 0,0 0 1,-1 0-1,1 0 1,0 0-1,0 0 1,-1 0-1,1 1 1,-1-1-1,1 0 0,-1 0 1,1 1-1,-1-1 1,0 0-3,-3-5 14,0 1 0,0 0 0,-1 0 1,1 0-1,-1 1 0,-2-1-14,-30-18 177,30 19-112,-1 0 1,1-1 0,0 0-1,0 0 1,0 0 0,0-2-66,6 6 12,0 0 0,0 0 1,0-1-1,0 1 0,0 0 0,1 0 0,-1 0 1,0-1-1,1 1 0,-1 0 0,1-1 1,-1 1-1,1 0 0,0-1 0,0 1 1,0-1-1,0 1 0,0-1 0,0 1 1,0 0-1,0-1 0,0 1 0,1-1 0,-1 1 1,0 0-1,1-1 0,-1 1 0,1 0 1,0 0-1,-1-1 0,1 1 0,0 0 1,0 0-1,0 0 0,0 0 0,0 0 1,0 0-1,0 0 0,0 0 0,1 0-12,1-2-219,1 0 0,-1 1 0,1-1 0,0 1 0,0 0 0,0 0 0,1 0 0,-1 0 0,0 1 0,1 0 0,-1 0 0,2 0 219,31 0-13391,-20 1 8415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57:25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5 9472,'-3'-3'1188,"3"5"6191,4 1 1364,1-2-7691,170-2 1448,-87-1-3879,1 2-7950,-86-1 6945,-3-3 1142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6T21:04:08.393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1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13 5504,'0'-3'1614,"1"-4"7324,-1 4-1851,-1 8-6471,-11 46 319,-12 36-935,9-37 111,14-47-83,0 1 0,1 0 0,0 0 0,-1 0 0,1 0 0,1 3-28,-1 3 728,1-10-681,0 1 1,0-1-1,1 0 1,-1 1-1,0-1 1,0 0 0,1 0-1,-1 0 1,0 0-1,0 0 1,0 0 0,1 0-1,-1-1 1,0 1-1,1 0-47,-1 0 92,36-5 428,-5 1-379,28 0-141,-60 4-288,1 0-2114,2 0-202,-2 0-5232,-1-4 4391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2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14 7808,'-9'1'5156,"14"0"1271,7 1-1365,-4-2-5750,20-3 2885,43-1-976,-47-1-714,-13 1-4083,-1 3-10224,-10 1 9758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2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9472,'8'-2'11651,"10"-2"-7311,45-10-3393,-42 12-891,-1 1 0,11 2-56,-5-1-3120,-21 1 2048,-4 3 501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4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8064,'0'0'177,"0"1"1,0-1-1,0 0 0,1 0 1,-1 0-1,0 0 1,0 0-1,0 1 0,0-1 1,0 0-1,0 0 1,0 0-1,0 0 1,0 1-1,0-1 0,0 0 1,0 0-1,0 0 1,0 0-1,0 1 0,0-1 1,0 0-1,0 0 1,-1 0-1,1 0 0,0 1 1,0-1-1,0 0 1,0 0-1,0 0 0,0 0 1,0 0-1,0 0 1,-1 1-1,1-1 1,0 0-1,0 0 0,0 0 1,0 0-1,0 0 1,-1 0-1,1 0 0,0 0 1,0 0-1,0 0 1,0 0-1,-1 0 0,1 0 1,0 0-1,0 0 1,0 0-1,0 0 1,-1 0-1,1 0 0,0 0 1,0 0-1,0 0 1,0 0-1,-1 0 0,1 0 1,0 0-1,0 0 1,0 0-1,0 0 0,0 0 1,-1 0-1,1-1 1,0 1-1,0 0-177,1 8 276,-3 8 258,0-1 0,0 1 1,-1 0-1,-1-1 0,-6 15-534,5-15 44,0 1 0,1-1 0,1 1-1,0-1 1,0 17-44,3-29 194,0 0-1,0 0 1,0 0-1,1 0 1,-1 0-1,1 0 1,0 0-1,0 1-193,-1-4 55,1 1 0,-1 0 0,1-1 0,-1 1 0,1-1-1,-1 1 1,1-1 0,-1 1 0,1-1 0,-1 1 0,1-1 0,0 0-1,-1 1 1,1-1 0,0 0 0,-1 1 0,1-1 0,0 0 0,0 0-1,-1 0 1,1 1 0,0-1 0,0 0 0,-1 0 0,1 0 0,0 0 0,0 0-1,-1-1 1,1 1 0,0 0 0,-1 0 0,1 0 0,0-1 0,0 1-55,22-6-35,1 2 0,0 1 1,0 1-1,18 0 35,-39 2-475,-1-1-3904,-4 1-8969,-1 3 11524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4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18 9600,'-7'-1'7114,"11"4"-1776,15 2-2735,10-6-2112,0-1 0,0-2-1,0-1 1,7-3-491,-31 7-927,2-1-2732,-5 1-9120,-2 0 11046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4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9472,'-12'0'5579,"9"4"2676,5-4-8048,0 1 0,0-1 0,1 1 0,-1-1 0,0 1 0,0-1 0,0 0 0,1 0 0,0-1-207,-3 1 105,61-2 1150,4-1-1091,-22 6-3082,-37 0-2586,-6 0 4352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6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53 5504,'-2'-32'4672,"-2"12"3493,5 24-7146,0 1 1,-1 0-1,0-1 1,0 1-1,0 0 1,0-1-1,-1 1-1019,-6 49 61,0-6 134,4-26-117,1-15-90,1 1-1,1-1 1,-1 1 0,1-1 0,0 1 0,2 7 12,-2-14 56,1 0 1,-1 0-1,1 0 0,-1 0 1,1 0-1,0-1 1,-1 1-1,1 0 1,0 0-1,0 0 0,0-1 1,0 1-1,0-1 1,0 1-1,0-1 0,0 1 1,0-1-1,0 1 1,0-1-1,0 0 0,0 1 1,0-1-1,0 0 1,0 0-1,0 0 0,1 0-56,35 1 165,-27-2-138,41-3 108,-39 2-146,-1 1 0,1 0 0,0 1 0,-1 0 1,12 2 9,-22-2 6,2 1-2895,-3-1 218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4.7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42 10880,'5'-11'3300,"2"-9"4850,-7 20-8015,0-1 0,-1 0 0,1 1 0,0-1 0,0 1 0,0-1 0,0 1 0,-1 0 0,1-1 0,0 1 0,-1-1 0,1 1 0,0-1 0,-1 1 0,1 0 0,0-1 0,-1 1 0,1 0 0,-1-1 0,1 1 0,-1 0 0,1-1 0,0 1 0,-1 0 0,1 0 0,-1 0 0,1 0-1,-1-1 1,0 1 0,1 0 0,-1 0 0,1 0 0,-1 0 0,1 0 0,-1 0 0,1 0 0,-1 0 0,1 1 0,-1-1-135,-21 4 368,22-4-262,-5 2-3,1-1-1,-1 1 0,1 0 0,0 1 0,-1-1 0,0 2-102,4-3 13,0-1-1,0 1 1,0 0 0,0 0-1,0 0 1,0 0-1,0 0 1,1 0-1,-1 0 1,0 1 0,1-1-13,-1-1-1,1 1 1,0-1 0,0 1 0,0-1 0,0 1 0,0-1-1,0 1 1,0-1 0,0 1 0,0-1 0,0 1 0,0 0-1,0-1 1,0 1 0,0-1 0,0 1 0,1-1-1,-1 1 1,0-1 0,0 0 0,0 1 0,1-1 0,-1 1-1,0-1 1,1 1 0,-1-1 0,1 1 36,1 0-1,-1 0 1,0 0-1,1 0 1,-1 0 0,1-1-1,-1 1 1,1 0-1,-1-1 1,1 1 0,-1-1-1,1 0 1,0 1-1,-1-1 1,1 0-1,-1 0 1,1 0 0,0 0-1,-1 0 1,1-1-1,0 1 1,-1 0-1,1-1 1,-1 1 0,1-1-1,-1 0 1,1 0-1,-1 1 1,0-1-36,5-2-227,-1 1-1,-1-1 1,1-1-1,0 1 1,-1-1 0,0 1-1,4-5 228,-7 7-798,-1 1 635,0 0 0,0-1 0,0 1 0,0 0 0,0 0 0,0 0 0,0-1 0,1 1 0,-1 0 0,0 0 0,0 0 0,0 0 0,0-1 1,0 1-1,1 0 0,-1 0 0,0 0 0,0 0 0,0 0 0,0 0 0,1 0 0,-1 0 0,0-1 0,0 1 0,0 0 0,1 0 0,-1 0 1,0 0-1,0 0 0,0 0 0,1 0 0,-1 0 0,0 0 0,0 0 0,1 0 163,3 5-859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6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10368,'1'-1'9542,"4"0"-4715,28 1-3511,-23 0-1143,1-1 1,-1 0 0,1 0 0,-1-1 0,0-1 0,6-1-174,34-7 317,-50 11-431,0 0 1,0 0 0,0 0 0,0 0 0,0 0 0,0 0 0,0 0 0,0 1 0,0-1 0,0 0 0,0 0 0,0 0 0,0 0 0,-1 0 0,1 0 0,0 0 0,0 0 0,0 0 0,0 1 0,0-1 0,0 0 0,0 0 0,1 0 0,-1 0 0,0 0 0,0 0 0,0 0 0,0 0 0,0 0 0,0 1 0,0-1 0,0 0 0,0 0 0,0 0 0,0 0 0,0 0 0,0 0 0,0 0 0,0 0 0,0 0 0,0 0 0,1 0 0,-1 0 0,0 0 0,0 0 0,0 1 0,0-1 0,0 0 0,0 0 0,0 0 0,0 0 0,0 0 0,1 0 0,-1 0 0,0 0 112,-1 0 452,-1 4-1203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6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4 12160,'-6'-3'4575,"4"3"-3583,1 0 800,1 0 160,0 0-608,0 0-96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7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25055,'11'0'704,"6"-2"-32,-1 1-256,4-1-96,-1 0-96,-3 2-64,0 0-96,-3 0 32,-2 2-64,0 0-32,-1-1 32,-1 1-32,1-2-1056,-1 0-416,0-2-5536,1 2-2463,-1 2 4831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16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1 179 8704,'0'-1'8411,"1"-3"-4169,12-18-2720,-5 11-1328,0-1 0,1 1 0,0 1 0,1 0 0,1 0 0,-1 1 0,1 0 0,1 1 0,-1 0 0,1 1 0,1 1 0,-1-1 0,1 2 0,1 0 0,-1 0 0,0 2-194,46-13-5098,-58 16 3530,-2 0 714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17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87 7680,'1'0'8250,"2"-2"-4074,10-16-2800,-8 10-1006,-1 0-1,-1 0 1,3-5-370,2-7 256,-4 11 4,-4 9-247,0 1 0,0-1 0,0 0 0,0 0 0,0 0 0,0 0-1,0 0 1,0 0 0,0 0 0,1 0 0,-1 1 0,0-1 0,0 0 0,0 0 0,0 0-1,0 0 1,0 0 0,0 0 0,0 0 0,1 0 0,-1 0 0,0 0 0,0 0 0,0 0 0,0 0-1,0 0 1,0 0 0,1 0 0,-1 0 0,0 0 0,0 0 0,0 0 0,0 0 0,0 0-1,0 0 1,1 0 0,-1 0 0,0 0 0,0 0 0,0 0 0,0 0 0,0 0 0,0 0 0,0 0-1,1-1 1,-1 1 0,0 0 0,0 0 0,0 0 0,0 0 0,0 0 0,0 0 0,0 0-1,0-1 1,0 1 0,0 0 0,0 0 0,0 0-13,6 7-53,6 3 81,-11-9-9,0-1-1,0 0 0,-1 1 1,1-1-1,0 1 1,-1-1-1,1 0 1,0 1-1,-1 0 1,1-1-1,-1 1 1,1-1-1,-1 1 0,1 0 1,-1-1-1,0 1 1,1 0-1,-1-1 1,0 1-1,1 0 1,-1 0-1,0-1 1,0 1-1,0 0 0,0 0 1,1-1-1,-1 1 1,0 0-1,0 0 1,-1 0-1,1-1 1,0 1-1,0 0 1,0 0-1,0-1 0,-1 1 1,1 0-1,0 0 1,-1-1-1,1 1 1,-1 0-1,1-1 1,-1 1-1,1 0 1,-1-1-19,-1 3 80,1-1 1,-1 0-1,0 0 1,0 0 0,0 0-1,0 0 1,-1-1-1,1 1 1,0-1-1,-1 1 1,1-1 0,-1 0-1,0 0 1,1 0-1,-1 0 1,0-1 0,1 1-1,-2-1-80,0-4 596,1 2-5837,6 3 3518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38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97 5632,'0'0'1898,"-4"18"9451,3-16-11004,-1 0 0,0 0 0,0-1 0,0 1 0,0-1 0,0 1 0,0-1-1,0 0 1,-1 0 0,1 0 0,0 0 0,-1 0 0,1 0 0,-1-1 0,1 1-1,-1-1 1,1 0 0,-1 0 0,1 0 0,-3 0-345,3 0 50,-1-1 0,1 1-1,-1-1 1,0 0 0,1 0 0,-1 0-1,1 0 1,0 0 0,-1 0 0,1-1 0,0 1-1,0-1 1,0 0 0,0 1 0,0-1-1,0 0 1,0 0 0,1 0 0,-1-1 0,1 1-1,-1 0 1,1 0 0,0-1 0,0 1-1,0-1 1,0 1 0,0-1 0,1 0-1,-1-1-48,1-1-31,-1-1 1,1 1 0,0-1 0,1 0 0,-1 1-1,1-1 1,0 0 0,2-2 29,-3 6-80,0 1-1,0-1 1,1 1 0,-1 0-1,1-1 1,-1 1 0,1 0-1,0 0 1,-1-1 0,1 1-1,0 0 1,0 0 0,0 0 0,0 0-1,0 0 1,0 0 0,0 0-1,0 0 1,0 1 0,1-1-1,-1 0 1,0 1 0,0-1-1,1 1 1,-1-1 0,0 1-1,1-1 1,-1 1 0,1 0-1,-1 0 1,0 0 0,1 0 0,-1 0-1,1 0 1,-1 0 0,0 0-1,2 1 81,-3-1-10,1 0-1,-1 0 0,1 0 0,-1 0 1,1 0-1,-1 0 0,1 0 0,-1 0 1,1 0-1,-1 1 0,1-1 1,-1 0-1,1 0 0,-1 1 0,1-1 1,-1 0-1,1 1 0,-1-1 0,0 0 1,1 1-1,-1-1 0,0 0 1,1 1-1,-1-1 0,0 1 0,0-1 1,1 1-1,-1-1 0,0 1 0,0-1 1,0 1-1,0-1 0,1 1 1,-1-1-1,0 1 0,0-1 0,0 1 1,0-1-1,0 1 0,0-1 1,0 1-1,-1-1 0,1 1 0,0-1 1,0 1-1,0-1 0,0 1 0,-1-1 1,1 1-1,0-1 0,-1 1 1,1-1-1,0 0 0,0 1 0,-1-1 1,1 0-1,-1 1 0,1-1 11,-2 3 205,-1-1 0,1 0 0,0 0-1,0-1 1,-1 1 0,1 0 0,-1-1 0,0 0 0,-1 2-205,-2-1 946,5 3-6597,1-5 5112,0 0-1,1 1 0,-1-1 1,1 0-1,-1 1 0,1-1 1,-1 0-1,1 1 0,-1-1 1,1 0-1,-1 0 0,1 0 1,-1 0-1,1 1 1,-1-1-1,1 0 0,-1 0 1,1 0-1,-1 0 0,1 0 1,0 0 539,10-2-1904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38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11 8064,'0'0'371,"0"0"1,-1 0-1,1-1 1,0 1-1,0 0 0,-1 0 1,1-1-1,0 1 1,-1 0-1,1 0 1,0 0-1,-1 0 1,1 0-1,0-1 1,-1 1-1,1 0 0,0 0 1,-1 0-1,1 0 1,0 0-1,-1 0 1,1 0-1,-1 0 1,1 0-1,0 0 0,-1 1 1,1-1-1,0 0 1,-1 0-1,1 0 1,0 0-1,-1 0-371,-2 7 5956,2 1-7825,-1 1 2391,1-4-461,0-1-1,0 1 1,0-1-1,0 1 1,1-1-1,0 1 0,0 0 1,0-1-1,1 1 1,-1 0-1,1-1 1,1 2-61,-2-5 7,0-1 1,0 0-1,0 0 1,0 0-1,0 0 1,1 1-1,-1-1 1,0 0-1,0 0 0,0 0 1,0 0-1,0 0 1,1 0-1,-1 1 1,0-1-1,0 0 1,0 0-1,0 0 1,1 0-1,-1 0 1,0 0-1,0 0 1,0 0-1,1 0 1,-1 0-1,0 0 1,0 0-1,0 0 1,1 0-1,-1 0 1,0 0-1,0 0 1,0 0-1,0 0 1,1 0-1,-1 0 1,0 0-1,0-1 1,0 1-1,1 0-7,8-8 141,6-12-48,-2-7-60,-10 20-15,0 1 0,0 0 0,1 0 0,-1 0 0,3-2-18,-6 8-4,0 0 0,0 0 0,0 0 0,0 0 1,0 0-1,0 0 0,0 0 0,0-1 1,0 1-1,0 0 0,1 0 0,-1 0 1,0 0-1,0 0 0,0 0 0,0 0 1,0 0-1,0 0 0,0 0 0,1 0 0,-1 0 1,0 0-1,0 0 0,0 0 0,0 0 1,0 0-1,0 0 0,1 0 0,-1 0 1,0 0-1,0 0 0,0 0 0,0 0 0,0 0 1,0 0-1,0 0 0,1 0 0,-1 0 1,0 0-1,0 0 0,0 0 0,0 0 4,4 7-61,0 16 131,-2-12 32,1-3-30,-3-4-63,1 0-1,0-1 1,1 1-1,-1 0 0,0-1 1,1 1-1,0-1 1,0 1-1,0-1 0,0 0 1,2 1-9,1-2-566,7-5-7127,-12 3 7680,7-3-1038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39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76 7296,'-3'12'10067,"-5"-5"-3868,6-6-5813,0 0 0,1 0 0,-1-1 0,0 1 0,0-1 0,0 1 0,0-1 0,0 0 0,0 0 0,0 0 0,-2 0-386,1 0 6,-1 0 0,0-1 1,1 0-1,-1 1 0,1-1 0,-1 0 0,1-1 0,-1 1 0,1-1 0,0 1 0,-1-1 0,1 0 0,-1-1-6,2 1-14,0-1 0,1 1-1,-1-1 1,1 1 0,-1-1 0,1 0-1,0 0 1,0 1 0,0-1 0,0 0-1,1 0 1,-1 0 0,1 0-1,0 0 1,-1 0 0,2-2 14,-2 4-86,1 0 1,0-1-1,0 1 0,1 0 1,-1-1-1,0 1 0,0 0 1,1-1-1,-1 1 0,1 0 1,-1 0-1,1-1 1,-1 1-1,1 0 0,0 0 1,0 0-1,-1 0 0,1 0 1,0 0-1,0 0 0,0 0 1,0 0-1,0 0 0,0 1 1,1-1-1,-1 0 0,0 1 1,0-1-1,0 1 0,1-1 1,-1 1-1,0-1 1,1 1-1,-1 0 0,0 0 1,1 0-1,0 0 86,-2 0-22,1 0-1,-1 0 1,1 0 0,-1 0 0,1 0-1,-1 0 1,1 0 0,-1 0 0,0 0 0,1 0-1,-1 1 1,1-1 0,-1 0 0,1 0-1,-1 0 1,0 1 0,1-1 0,-1 0-1,0 1 1,1-1 0,-1 0 0,0 1-1,1-1 1,-1 1 0,0-1 0,0 0-1,0 1 1,1-1 0,-1 1 0,0-1-1,0 1 1,0-1 0,0 0 0,0 1-1,0-1 1,0 1 0,0-1 0,0 1 0,0-1-1,0 1 1,0-1 0,0 1 0,0-1-1,0 1 1,0-1 0,0 0 0,-1 1-1,1-1 1,0 1 0,0-1 22,-12 26 477,10-23-514,2-3-63,0 0 0,0 0-1,0 0 1,0 0 0,0 1 0,0-1 0,0 0-1,0 0 1,0 0 0,0 1 0,0-1 0,0 0 0,0 0-1,0 0 1,0 0 0,0 1 0,0-1 0,0 0-1,0 0 1,0 0 0,0 0 0,0 1 0,0-1-1,0 0 1,0 0 0,0 0 0,1 0 0,-1 0 0,0 1-1,0-1 1,0 0 0,0 0 0,0 0 0,0 0-1,1 0 1,-1 0 0,0 0 0,0 1 0,0-1-1,0 0 1,0 0 0,1 0 0,-1 0 0,0 0 0,0 0-1,0 0 1,1 0 0,-1 0 0,0 0 0,0 0-1,0 0 1,0 0 0,1 0 0,-1 0 0,0 0 0,0 0-1,0 0 1,0 0 0,1 0 0,-1-1 0,0 1-1,0 0 1,0 0 100,17-3-8007,-15 2 6764,9-2-517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39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10 13440,'-2'3'6531,"3"4"-3385,6 11-2031,-6-13-798,2 2-253,0 0 0,1 0 0,0-1 0,0 1 0,0-1 0,1 0 0,0 0 0,0-1-64,-5-5 17,0 0 1,0 1-1,0-1 1,0 0-1,0 0 1,0 0 0,0 0-1,0 0 1,0 0-1,1 0 1,-1 1 0,0-1-1,0 0 1,0 0-1,0 0 1,0 0-1,0 0 1,0 0 0,1 0-1,-1 0 1,0 0-1,0 0 1,0 0 0,0 0-1,0 0 1,0 0-1,1 0 1,-1 0-1,0 0 1,0 0 0,0 0-1,0 0 1,0 0-1,1 0 1,-1 0 0,0 0-1,0 0 1,0 0-1,0 0 1,0 0-1,0 0 1,1 0 0,-1 0-18,2-8 270,-4-16-307,2 19 104,0 1-64,0 1 0,0 0 0,0 0 0,0-1-1,1 1 1,-1 0 0,1 0 0,0 0 0,0 0 0,1 0 0,-1 0 0,0 0 0,2-2-3,-2 4-202,0-1 0,0 1 0,1-1 0,-1 1 0,0 0 0,1 0 0,-1 0 0,1-1 0,-1 1 0,1 1 0,0-1 202,0 0-647,0 0 0,0 0 0,0 1 0,0-1 0,0 1 0,0 0 0,0-1 0,0 1 0,0 0 0,0 0 0,1 1 647,8 2-2363,-1 1 1094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40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12 11136,'0'-1'753,"-1"0"1,0 1 0,1-1 0,-1 0-1,1 0 1,-1 1 0,0-1 0,0 0 0,1 1-1,-1-1 1,0 1 0,0-1 0,0 1-1,0-1 1,1 1 0,-1-1 0,0 1-1,0 0 1,-1 0-754,-13 3 1353,10 0-1258,0-1 1,0 1 0,0 0-1,0 0 1,1 1 0,0-1-1,0 1 1,0 0 0,0 0-1,0 1 1,1-1 0,-1 1-1,1-1 1,1 1-1,-2 2-95,4-7-2,0 1-1,0-1 0,-1 0 0,1 1 0,0-1 0,0 1 0,0-1 0,0 1 0,0-1 0,0 0 0,0 1 0,0-1 0,0 1 0,0-1 0,0 1 0,0-1 0,0 1 0,0-1 0,0 0 0,0 1 0,1-1 0,-1 1 3,7 0 96,-5-2-74,-1 1-1,1-1 1,0 0-1,-1 0 0,1 0 1,-1 0-1,0 0 1,1 0-1,-1 0 1,0 0-1,1 0-21,1-3 3,-2 1-11,1 1 1,0 0 0,0-1 0,0 1 0,0 0-1,1 0 1,0 0 7,-3 2-1,1-1-1,0 1 0,0 0 1,-1-1-1,1 1 1,0 0-1,0 0 0,-1 0 1,1 0-1,0-1 1,0 1-1,0 0 0,-1 0 1,1 0-1,0 1 1,0-1-1,0 0 0,-1 0 1,1 0-1,0 1 1,0-1-1,-1 0 0,1 1 1,0-1-1,-1 0 1,1 1-1,0-1 0,-1 1 1,1-1-1,0 1 2,5 5 4,0 0 0,-1 0 0,0 0-1,0 1 1,0-1 0,-1 1 0,0 1 0,0-1-1,-1 0 1,0 1 0,0 0 0,0 0 0,-1 0-1,-1 0-3,0-6 21,-1 0-1,0 0 0,0 0 0,0 0 0,0 0 0,0 0 0,0 0 1,-1-1-1,1 1 0,-1 0 0,1 0 0,-1 0 0,0 0 0,0-1 1,1 1-1,-1 0 0,0 0 0,-1-1 0,1 1 0,0-1 0,0 1 0,-1-1 1,1 0-1,-1 0 0,1 1 0,-1-1 0,1 0 0,-1 0 0,0 0 1,0-1-1,0 1 0,1 0 0,-1-1 0,0 1 0,0-1 0,0 1 1,0-1-21,-3 1-12,-1-1 1,1 1 0,0-1-1,0 0 1,0 0 0,0-1-1,0 0 1,0 0 0,0 0-1,0 0 1,0-1 0,1 0-1,-1 0 1,0 0 11,-2-3-765,5 0-4072,2 5 4267,0-1 0,0 1 0,0-1 0,0 1 0,0-1 0,0 1-1,1-1 1,-1 1 0,0-1 0,0 1 0,1-1 0,-1 1 0,0-1 0,1 1-1,-1 0 1,0-1 0,1 1 0,-1 0 0,1-1 0,-1 1 0,1 0 0,-1-1-1,1 1 1,-1 0 570,9-5-5194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5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35 11776,'-7'-9'2353,"-8"-8"6307,15 17-8618,0 0 1,0 0 0,0 0-1,-1 0 1,1 0 0,0 0-1,0 0 1,0 0 0,0 0-1,-1 0 1,1 0 0,0 0-1,0 0 1,0 0 0,-1 0-1,1 0 1,0 0 0,0 0-1,0 0 1,-1 0 0,1 0-1,0 0 1,0 0 0,0 0-1,0 0 1,-1 0 0,1 1-1,0-1 1,0 0 0,0 0-1,0 0 1,0 0 0,-1 0-1,1 1 1,0-1 0,0 0-1,0 0 1,0 0 0,0 0-1,0 1 1,0-1 0,0 0-1,0 0 1,0 0 0,0 1-1,0-1 1,-1 0 0,1 0-1,0 0 1,1 1 0,-1-1-1,0 0 1,0 0 0,0 0-1,0 1 1,0-1 0,0 0-1,0 0 1,0 0 0,0 0-1,0 1 1,0-1 0,0 0-1,1 0 1,-1 0 0,0 0-1,0 1 1,0-1 0,0 0-1,0 0-42,2 2 71,-1-1 0,1 1-1,0 0 1,-1-1 0,1 0 0,0 1-1,0-1 1,0 0 0,0 0-1,0 0 1,0 0 0,0 0 0,0 0-1,0-1 1,0 1 0,0-1 0,1 0-1,-1 1 1,0-1 0,0 0-1,0 0 1,1-1 0,-1 1 0,0 0-1,2-1-70,2 0 130,0-1 0,0 0-1,0 0 1,0 0 0,0 0-1,-1-1 1,1 0-1,4-4-129,-3 0-1030,-7 5-3971,0 1-4732,4 4 8117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40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5 8448,'-6'2'9907,"4"0"-4059,5 7-2550,-2-7-3360,1 0 0,-1 0 0,1-1 0,-1 1 0,1-1 0,0 1 0,0-1 0,-1 1 0,1-1 62,0 0 31,-1-1 0,1 1 0,-1 0 0,1-1 0,-1 1 0,1-1 0,-1 0 0,1 0 0,-1 1 0,1-1 0,-1 0 0,1 0 0,0 0 0,-1 0 0,1-1 0,-1 1 0,1 0 0,-1-1 0,1 1 0,-1-1 0,1 0 0,-1 1 0,1-1 0,-1 0-31,2-1 26,0-1 1,0 0-1,0 0 0,0 0 1,-1 0-1,1-1 0,-1 1 1,2-4-27,-4 7-2,0 0-1,0 0 1,0 0 0,0 0-1,1 0 1,-1-1 0,0 1-1,0 0 1,0 0 0,0 0 0,0 0-1,0 0 1,0 0 0,0 0-1,0 0 1,0 0 0,1 0-1,-1 0 1,0 0 0,0 0 0,0 0-1,0 0 1,0 0 0,0 0-1,0 0 1,1 0 0,-1 0-1,0 0 1,0 0 0,0 0 0,0 0-1,0 0 1,0 0 0,0 0-1,0 0 1,0 0 0,1 0-1,-1 0 1,0 0 0,0 0 0,0 0-1,0 1 1,0-1 0,0 0-1,0 0 1,0 0 0,0 0-1,0 0 1,0 0 0,0 0 0,1 0 2,4 9-14,2 11 81,3 10-34,-6-22 27,-1 0-1,-1 0 1,1 1 0,-1-1 0,-1 1-1,1-1 1,-1 1 0,-1-1-1,0 2-59,0-9 68,0 0 0,0 0-1,-1 0 1,1 0 0,0 0-1,0 0 1,-1 0 0,1 0-1,-1 0 1,1 0 0,-1 0-1,1-1 1,-1 1-1,0 0 1,1 0 0,-1-1-1,0 1 1,0 0 0,0-1-1,1 1 1,-1 0 0,0-1-1,0 0 1,0 1 0,0-1-1,0 1 1,0-1 0,0 0-1,0 0 1,0 1-1,0-1 1,0 0 0,0 0-1,0 0 1,-1 0-68,-3-1-32,0 1 0,1-1 0,-1 0 0,0 0 0,0 0 0,-3-2 32,4 2-2303,3 3-6791,1 5 7734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74 2816,'12'-6'1416,"0"0"1,0-1-1,-1 0 0,1-1-1416,23-22 7375,-32 22-1524,-5 7-3095,-2 3-2110,-44 48 1032,19-22-1306,-6 11-372,26-28 1,0 1 1,1 0 0,0 0 0,1 1-1,-3 6-1,-22 75-1600,28-86 407,3-7 1001,0 0 0,1 0-1,-1 0 1,1 0 0,-1 1 0,1-1 0,-1 0 0,1 0 0,0 0 0,0 1 0,-1-1 0,1 1 192,-2 0 609,-2-6-135,-3-6 64,-8-65 1249,11 60-950,20 18-821,11 9 27,-15-7 21,1 1 0,-1 0 0,10 7-64,-22-13 19,1 0 0,-1 1 0,0-1 0,1 0 1,-1 1-1,0-1 0,1 1 0,-1-1 1,0 0-1,0 1 0,0-1 0,1 1 1,-1-1-1,0 1 0,0-1 0,0 1 1,0-1-1,0 1 0,0-1 0,0 1 0,0-1 1,0 1-1,0-1 0,0 1 0,0-1 1,0 1-1,0-1 0,0 1 0,0-1 1,-1 1-1,1-1 0,0 1 0,0-1 1,-1 1-1,1-1 0,0 1 0,-1-1 0,1 0 1,0 1-1,-1-1 0,1 0 0,-1 1 1,1-1-1,-1 0-19,-22 19 599,16-14-349,-6 2 148,11-5-479,-1-1 0,1 0 0,-1 1 0,1-1-1,0 1 1,0 0 0,-2 2 81,3-4-1397,3-1-5404,1-1 3027,0 1 1757,1-2 300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9344,'2'-3'11232,"1"10"-8519,2 11-2355,2 65 1210,-7-80-1981,2 14-8222,0-14 3599,2-11 2182,-2 0 977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13184,'-16'2'4927,"13"1"-3839,0-1 480,3-2-32,0 0-800,3 3-160,3-1-352,4 0-160,-1-2-32,3 1-1088,-1-1-416,0 0 736,2 0 448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32 10368,'-3'-3'43,"0"-1"3353,-2-1 4365,9 10-4615,0 3-3082,0 0 0,0-1 0,-1 1 1,0 1-1,-1-1 0,1 0 0,-2 0 0,1 5-64,-1-9-1,-3-14 291,1 0-1,0 0 1,1-1 0,-1 1-1,2-3-289,-1 11-5,0-1 0,1 1 0,-1-1-1,1 1 1,0-1 0,-1 1 0,1-1 0,0 1-1,1 0 1,-1 0 0,0 0 0,2-2 5,-2 3-39,0 0 1,0 0 0,0 0-1,0 0 1,0 1-1,0-1 1,0 1 0,0-1-1,1 1 1,-1-1 0,0 1-1,0-1 1,1 1 0,-1 0-1,0 0 1,1 0-1,-1 0 1,0 0 0,1 0-1,-1 0 1,0 0 0,1 0-1,-1 0 1,0 1 0,1 0 38,7 3-2178,4 6-6987,-8-5 5233,4 3-878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 9472,'-1'0'304,"1"-1"0,-1 1 0,1 0 0,-1 0 0,1 0 0,0 0 0,-1 0 0,1 0 0,-1 0 0,1 0 0,-1 0 0,1 0 1,-1 0-1,1 0 0,-1 0 0,1 0 0,0 0 0,-1 1 0,1-1 0,-1 0 0,1 0 0,-1 0 0,1 1 0,0-1 0,-1 0 0,1 1 0,0-1 0,-1 0 1,1 1-1,0-1 0,-1 1-304,1 0 275,0 0 1,0-1-1,0 1 1,0 0-1,0 0 1,0 0 0,0 0-1,0 0 1,0 0-1,0 0 1,1 0-1,-1 0 1,0 0 0,1 0-1,-1 0-275,3 5 501,1 1-1,0-1 1,4 7-501,33 45 730,-41-58-548,-5-15 692,2 9-695,1 0 0,-1 0 1,2 0-1,-1 0 0,1-1 0,0 1 0,0-1-179,1 5-8,0 1 1,0 0-1,0-1 0,0 1 0,1 0 1,-1-1-1,0 1 0,1 0 1,-1-1-1,1 1 0,-1 0 0,1 0 1,0-1-1,-1 1 0,1 0 1,0 0-1,0 0 0,0 0 0,0 0 1,0 0-1,0 0 0,0 0 1,0 1-1,0-1 0,1 0 0,-1 1 1,0-1-1,0 1 0,1-1 0,-1 1 1,0-1-1,1 1 0,-1 0 1,0 0-1,1 0 0,-1 0 8,5-1-583,0 0 0,0 1 1,0 0-1,0 0 0,0 0 0,0 1 0,1 0 583,10 3-592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14 10880,'-9'-10'9244,"-1"6"-3648,9 4-5342,0 0 0,-1 0 0,1 0 0,-1 1 0,1-1 0,-1 0 0,1 0 0,0 1 0,-1-1 0,1 1 0,0-1 0,-1 1 0,1 0 1,0 0-255,-3 2-33,0-1-1,0 2 1,0-1 0,1 0 0,-1 1 0,1 0 0,0 0 0,-1 2 33,-6 14 30,10-20-35,0 1 0,0 0 0,0 0 0,-1 0 0,1 0 0,0-1 0,0 1 0,0 0 0,0 0 0,0 0 0,1 0 0,-1 0 0,0-1 0,0 1 0,0 0 0,1 0 0,-1 0 0,0-1 0,1 1 0,-1 0 0,1 0 0,-1-1 5,1 1 1,0-1 0,-1 0 0,1 1 0,0-1 0,0 0 0,0 0 0,-1 0 0,1 0 0,0 0 0,0 0 0,-1 0 0,1 0 0,0 0 0,0 0 0,-1 0 0,1 0-1,0 0 1,0-1 0,-1 1 0,1 0 0,0 0 0,0-1 0,-1 1 0,1-1 0,0 1 0,-1-1 0,1 1 0,-1-1-1,22-15 104,-20 14-85,12-11 27,-11 10 36,0-1 0,0 2 0,1-1 1,-1 0-1,0 1 0,1-1 0,-1 1 1,4-1-83,-6 3-21,-1 0 0,1 0 0,-1 0 1,1 1-1,-1-1 0,0 0 0,1 1 1,-1-1-1,1 0 0,-1 1 0,0-1 1,1 1-1,-1-1 0,0 0 0,1 1 1,-1-1-1,0 1 0,0-1 0,1 1 1,-1-1-1,0 1 0,0-1 0,0 1 1,0-1-1,0 1 0,0-1 0,0 1 0,0 0 1,0-1 20,3 19-300,-3-17-291,1 1 0,-1-1 0,0 1-1,1-1 1,-1 1 0,1-1 0,0 0-1,0 1 1,0-1 0,0 0-1,0 0 1,1 0 0,-1 0 0,1 0-1,0 1 592,4 2-816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56 213 15616,'-19'-1'9169,"1"-4"-5071,16 4-4079,1 0 1,0 1-1,0-1 0,0 0 1,0 0-1,0 0 1,0 0-1,0 0 0,0 0 1,0 0-1,0 0 1,0 0-1,1 0 1,-1 0-1,0 0 0,1-1 1,-1 1-1,1 0 1,-1-1-1,1 1 1,0 0-1,0-1 0,-1 1 1,1 0-1,0-1 1,0 1-1,1-2-19,-1 2-90,0 0 0,0-1 1,0 1-1,0 0 0,0 0 0,0-1 0,1 1 1,-1 0-1,1 0 0,-1-1 0,1 1 0,-1 0 1,1 0-1,0 0 0,0 0 0,-1 0 0,1 0 1,0 0-1,0 0 0,0 0 0,0 0 0,0 1 1,0-1-1,0 0 0,0 0 0,1 1 0,-1-1 0,0 1 1,0-1-1,1 1 0,-1 0 0,0-1 0,0 1 1,1 0-1,-1 0 0,0 0 0,1 0 0,-1 0 1,0 0 89,4 1-1049,0 0 0,0 0 0,-1 0 0,1 0 0,0 1 0,-1 0 0,1 0-1,-1 0 1,4 3 1049,-7-5 44,0 1 0,0-1-1,-1 1 1,1 0-1,0-1 1,0 0 0,0 1-1,0-1 1,0 1-1,0-1 1,0 0 0,0 0-1,0 0 1,0 0-1,0 1 1,0-1 0,0-1-1,0 1 1,0 0-1,0 0 1,0 0-1,0 0 1,0-1 0,0 1-44,0-1 246,0 0 1,0 1-1,0-1 1,-1 0-1,1 0 0,0 0 1,-1 0-1,1 0 1,-1 0-1,1 0 1,-1 0-1,1 0 1,-1 0-1,0 0 1,1 0-1,-1 0 1,0-1-1,0 1-246,1-5 1149,-1 1 1,1-1-1,-1 0 0,-1-5-1149,-2-8-330,-11-65-1324,13 84 1488,1 0-1,0-1 0,0 1 0,0 0 1,0 0-1,0-1 0,0 1 1,0 0-1,0 0 0,0-1 1,0 1-1,0 0 0,0 0 0,0-1 1,0 1-1,0 0 0,0 0 1,0-1-1,0 1 0,0 0 1,1 0-1,-1-1 0,0 1 0,0 0 1,0 0-1,0-1 0,0 1 1,1 0-1,-1 0 0,0 0 0,0 0 1,0-1-1,1 1 0,-1 0 1,0 0-1,0 0 0,1 0 1,-1 0-1,0 0 0,0 0 0,1-1 1,-1 1-1,0 0 0,0 0 1,1 0-1,-1 0 0,0 0 1,0 0-1,1 0 0,-1 0 0,0 0 1,0 1-1,1-1 0,-1 0 1,0 0-1,0 0 0,1 0 1,-1 0-1,0 0 0,0 0 0,0 1 1,1-1-1,-1 0 0,0 0 1,0 0-1,1 1 167,7 5-1493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13696,'-2'3'6806,"2"7"-3434,6 13-1972,-4-16-936,-1-2-537,-1-3-18,0 0 0,1 0 0,-1 0-1,1-1 1,-1 1 0,1 0 0,-1 0 0,1 0-1,0 0 1,0-1 0,0 1 0,0 0 0,0-1 0,1 1 91,-2-2-201,1 0 1,-1 0 0,0 0-1,1 0 1,-1 0 0,1 0 0,-1-1-1,0 1 1,1 0 0,-1 0 0,0-1-1,1 1 1,-1 0 0,0 0-1,0-1 1,1 1 0,-1 0 0,0-1-1,0 1 1,1 0 0,-1-1 0,0 1-1,0-1 1,0 1 0,0 0-1,1-1 201,4-11-4424,-2-1 2045,-1 0 1137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 11776,'-7'-7'4480,"5"6"-3489,0 2 577,2-1-32,0 2-768,-2 2-192,0-1-1984,2-1-864,2 1 1120,2 0 545,3-1 479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5.7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15 6912,'0'0'352,"0"0"0,0-1 0,1 1 0,-1 0 0,0-1 0,0 1 0,0 0 0,1 0 0,-1-1 0,0 1 0,0 0 0,0-1 1,0 1-1,0-1 0,0 1 0,1 0 0,-1-1 0,0 1 0,0 0 0,0-1 0,0 1 0,0 0 0,0-1 0,-1 1 0,1-1 0,0 1 0,0 0 0,0-1 0,0 1 0,0-1-352,-1 1 352,1 0-1,-1-1 0,0 1 1,1-1-1,-1 1 0,1 0 1,-1 0-1,0-1 0,1 1 1,-1 0-1,0 0 0,1 0 1,-1 0-1,0 0 0,0 0-351,-2-1 409,-1 1-1,1 1 1,-1-1-1,1 0 0,-1 1 1,0 0-409,-1 1 243,-31 11 1156,34-12-1367,0 0-1,0 0 0,0 0 0,0 0 1,0 1-1,0-1 0,0 1 0,0-1 1,1 1-1,-1-1 0,1 1 0,-1 0 1,1 0-1,-1 1-31,2-2 5,-1-1 0,1 0 0,0 0-1,0 0 1,0 1 0,0-1 0,0 0 0,0 0 0,0 0 0,0 1 0,-1-1 0,1 0 0,0 0 0,0 1-1,0-1 1,0 0 0,0 0 0,0 0 0,0 1 0,0-1 0,1 0 0,-1 0 0,0 1 0,0-1 0,0 0 0,0 0-1,0 0 1,0 1 0,0-1 0,0 0 0,1 0 0,-1 0 0,0 1 0,0-1 0,0 0 0,0 0 0,1 0-1,-1 0 1,0 1 0,0-1 0,0 0-5,12-1 178,16-11 71,-25 11-227,14-9 82,-14 7-70,0 1 1,0 0-1,1 0 1,-1 0-1,0 1 1,1-1-1,0 1 0,-1 0 1,1 0-1,0 0-34,-2 2-17,0 0 0,0 1 0,0-1 0,-1 0 0,1 1-1,-1-1 1,1 1 0,-1-1 0,0 1 0,1 0-1,0 2 18,9 9-189,4-5-1468,-12-6 486,1-1 0,-1 0-1,1-1 1,-1 1 0,1-1 0,-1 1 0,1-1 0,0 0 0,3-1 1171,4-1-1205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29 8064,'1'-1'777,"-1"-1"1,1 1-1,-1 0 1,1 0-1,-1 0 0,1-1 1,-1 1-1,0 0 1,0 0-1,0-1 1,1 1-1,-1 0 0,-1-1 1,1 0-778,0 2 277,0-1 0,0 1 0,0-1 0,-1 1 1,1 0-1,0-1 0,0 1 0,-1-1 0,1 1 0,0 0 0,-1-1 0,1 1 0,0 0 1,-1 0-1,1-1 0,0 1 0,-1 0 0,1 0 0,-1-1 0,1 1 0,-1 0-277,-9-1 48,7 1 36,1 0-1,-1 1 0,0 0 1,1-1-1,-1 1 1,1 0-1,0 0 0,-1 1 1,1-1-1,0 0 1,-1 1-1,1-1 0,0 1 1,0 0-1,1 0 1,-2 0-84,2 0-2,-1-1 1,1 0 0,0 1 0,0-1 0,0 0 0,0 1 0,0-1 0,0 1 0,1 0-1,-1-1 1,0 1 0,1 0 0,-1-1 0,1 1 0,0 0 0,0-1 0,-1 1 0,1 0-1,0 0 1,0-1 0,1 1 0,-1 0 0,0 0 0,1-1 0,-1 1 1,0-1 1,1 0 0,-1 0 0,0-1 0,1 1 0,-1 0 0,1-1 0,-1 1 0,1 0 0,-1-1 0,1 1 0,0-1 0,-1 1 0,1 0 0,0-1 0,-1 0 0,1 1 0,0-1 0,0 1 0,-1-1 0,1 0 0,0 0 0,0 1 0,0-1-1,1 0 0,-1 0 0,1 0 0,0 0 0,0 0 0,-1 0 0,1-1 0,0 1 0,-1-1 0,1 1 0,-1-1 0,2 0 0,2-2-15,0 1-1,0-1 1,0-1-1,0 1 1,-1-1 0,3-2 15,16-16-1638,-15 40-1366,-8-17 2531,1 0 1,0 0-1,-1-1 0,1 1 0,0 0 0,0 0 0,-1-1 0,1 1 0,0 0 0,0-1 1,0 1-1,0-1 0,0 1 0,0-1 0,0 1 0,0-1 0,0 0 0,0 1 0,0-1 0,1 0 1,-1 0-1,0 0 0,0 0 0,0 0 0,0 0 473,7-1-981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10880,'0'-1'228,"0"1"0,0 0 1,-1 0-1,1-1 0,0 1 1,0 0-1,0 0 0,-1-1 1,1 1-1,0 0 0,0 0 0,-1 0 1,1-1-1,0 1 0,0 0 1,-1 0-1,1 0 0,0 0 1,-1 0-1,1 0 0,0 0 1,0 0-1,-1 0 0,1 0 1,0 0-1,-1 0 0,1 0 1,0 0-1,-1 0 0,1 0 1,0 0-1,0 0 0,-1 0 0,1 0 1,0 0-229,-3 11 5272,2-1-5640,0-7 526,1 1 0,-1 0 0,1 0 0,0 0 0,0 0 0,1 4-158,0-7 26,-1 1 1,0-1 0,0 0 0,1 0-1,-1 0 1,1 0 0,-1 0 0,1 0-1,-1 0 1,1 0 0,0 0 0,0 0-27,-1 0 8,0-1 1,1 0-1,-1 1 1,1-1-1,-1 0 0,1 0 1,-1 1-1,0-1 1,1 0-1,-1 0 1,1 0-1,0 0 0,-1 0 1,1 1-1,-1-1 1,1 0-1,-1 0 1,1 0-1,-1 0 1,1-1-1,-1 1 0,1 0 1,-1 0-1,1 0 1,-1 0-1,1-1-8,12-5 178,0 0-1,0-1 1,-1-1-1,5-3-177,8-7 288,-24 18-283,-1 0 1,0 0-1,1-1 1,-1 1-1,0 0 1,1-1-1,-1 1 1,1 0-1,-1 0 1,0 0-1,1-1 1,-1 1-1,1 0 1,-1 0-1,1 0 1,-1 0-1,0 0 1,1 0-1,-1 0 1,1 0-1,-1 0 1,1 0-1,-1 0 1,1 0-1,-1 0 1,0 0-1,1 0 1,-1 1-1,1-1 1,-1 0-1,1 0 1,-1 0-1,0 1 1,1-1-1,-1 0 1,0 0-1,1 1 1,-1-1-1,0 0 1,1 1-1,-1-1 1,0 1-1,0-1 1,1 0-1,-1 1 1,0-1-6,1 4 26,0-1 0,0 0 0,-1 1 0,1-1 0,-1 0 0,0 2-26,1 8 44,1-8 285,4 15-2622,-5-19 1862,-1 0 0,1 0 1,0 0-1,-1-1 0,1 1 1,0 0-1,-1 0 0,1-1 0,0 1 1,0 0-1,0-1 0,0 1 0,0-1 1,0 1-1,0-1 0,0 1 1,0-1-1,0 0 431,10 2-1157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23 10752,'-7'-8'3282,"-6"-4"6273,12 11-9388,1 1-1,-1 0 1,0-1 0,1 1 0,-1 0-1,0 0 1,0 0 0,0 0-1,1 0 1,-1 0 0,0 0-1,0 0 1,1 0 0,-1 0 0,0 0-1,0 0 1,1 0 0,-1 1-1,0-1 1,1 0 0,-1 1-1,0-1 1,0 1-167,-4 2 122,0 0 1,-1 1-1,2-1 0,-1 1 1,0 0-1,1 1 0,0-1-122,1-1 54,1 0 0,0 0 0,0 0 0,0 0 0,0 0 0,1 0 0,-1 0 0,1 1 0,0-1 0,0 0 0,0 1 0,0 2-54,0-5-10,1 0 0,0 0-1,0 0 1,0 0 0,0 0 0,1 0-1,-1 0 1,0 0 0,0 0 0,0 0-1,1 0 1,-1 0 0,1 0 0,-1 0-1,1 0 1,-1 0 0,1 0 0,-1-1-1,1 1 1,0 0 0,-1 0 0,1-1-1,0 1 1,0 0 0,-1-1 0,1 1-1,0-1 1,0 1 0,0-1-1,0 0 1,0 1 0,0-1 0,0 0-1,0 1 1,0-1 0,0 0 0,0 0-1,0 0 1,0 0 0,0 0 0,0 0-1,1 0 11,3 0-186,0-1-1,0 1 0,0-1 0,0 0 0,-1 0 1,1-1-1,0 0 0,0 0 187,3-1-1643,-4 1 76,0 0 0,1 0 1,-1 0-1,1 1 0,2-1 1567,5 1-1269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0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103 119 14848,'-17'-4'10525,"1"3"-6792,12 2-3715,1-1 0,0 0 0,0-1 1,-1 1-1,1-1 0,0 1 1,0-1-1,0 0 0,0 0 0,0 0 1,0 0-1,0-1 0,0 0-18,1 1 13,0-1 0,0 0 0,0 1 0,0-1 0,0 0 0,1 0 0,-1 0 0,1-1 0,0 1 0,-1 0 0,1 0 0,0-1 0,0 1-1,0-1 1,1 1 0,-1-1 0,1 1 0,-1-1 0,1 1 0,0-1 0,0 0 0,0 1 0,0-1 0,0 1 0,1-2-13,-1 2-31,1 0 0,-1 0-1,1-1 1,0 1 0,0 0 0,0 0-1,0 0 1,0 0 0,0 0 0,0 0 0,1 1-1,-1-1 1,1 0 0,-1 1 0,1-1 0,0 1-1,0-1 1,-1 1 0,1 0 0,0 0-1,0 0 1,0 0 0,0 0 0,1 0 0,-1 0-1,0 1 1,0-1 0,0 1 0,1-1 31,9 3-620,-12-2 610,1 0 0,-1 0 1,0 0-1,0 1 0,0-1 1,0 0-1,0 0 0,0 0 1,1 0-1,-1 1 0,0-1 1,0 0-1,0 0 0,0 0 1,0 1-1,0-1 0,0 0 1,0 0-1,0 0 0,0 1 1,0-1-1,0 0 0,0 0 1,0 1-1,0-1 0,0 0 1,0 0-1,0 0 0,0 1 1,0-1-1,-1 0 10,1 1 6,-1 0 0,1 0 0,-1 0-1,0 0 1,0 0 0,0 0 0,0 0 0,1 0 0,-1-1 0,0 1-1,0 0 1,-1-1 0,1 1 0,0-1 0,-1 1-6,2 0-19,-4 0-492,1 0 1,-1 0 0,0 0 0,1 0-1,-5 0 511,8 0-1002,2 2 388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7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6 10368,'-4'-6'6062,"4"11"2051,0 0-5495,-1 2-3977,-1 13 1617,1 0-1,1 18-257,1-15 25,-2 0 0,-1 4-25,0-9 0,0-9 64,1 0 0,0 0 0,0 0 0,1 0 0,1 9-64,-1-18 11,0 0 0,0 1 0,1-1-1,-1 0 1,0 0 0,0 1 0,0-1 0,0 0-1,0 0 1,1 1 0,-1-1 0,0 0 0,0 0-1,0 0 1,1 1 0,-1-1 0,0 0-1,0 0 1,0 0 0,1 0 0,-1 1 0,0-1-1,0 0 1,1 0 0,-1 0 0,0 0 0,1 0-1,-1 0 1,0 0 0,0 0-11,13-1 337,17-9 194,-23 8-438,11-4 45,1 1 0,6-1-138,-18 5-20,0 0 0,0 0 1,0 1-1,0 0 0,0 1 0,0 0 1,0 0-1,1 0 20,1 2-833,2 0 1308,-3-2-3125,-2-2-3473,-1-1-5087,-3 0 6597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10496,'0'0'204,"0"0"0,0 0 0,0 0 0,0 0 1,0 0-1,0 0 0,0 0 0,0-1 1,0 1-1,0 0 0,0 0 0,0 0 0,0 0 1,0 0-1,0 0 0,0 0 0,0 0 0,0 0 1,0 0-1,0 0 0,0 0 0,0-1 0,0 1 1,0 0-1,0 0 0,0 0 0,0 0 0,0 0 1,0 0-1,0 0 0,0 0 0,0 0 0,0 0 1,0 0-1,0 0 0,0-1 0,0 1 0,0 0 1,0 0-1,1 0 0,-1 0 0,0 0 0,0 0 1,0 0-1,0 0 0,0 0 0,0 0 1,0 0-1,0 0 0,0 0 0,0 0 0,0 0 1,0 0-1,1 0 0,-1 0 0,0 0 0,0 0 1,0 0-1,0 0 0,0 0 0,0 0 0,0 0 1,0 0-205,12-2 4339,20 1-5859,-23 1 2811,-9 0-1332,34-2 670,19-3-629,-18-3-8838,-32 7 2476,-2 1 4095,-3-1 603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5:08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10240,'1'-1'10413,"4"0"-5119,39-7-3946,13 4-1476,26 1 128,-74 4-1174,-9 0 761,1-1-1,0 0 1,0 0 0,-1 1 0,1-1-1,0 0 1,-1 1 0,1-1-1,0 1 1,-1-1 0,1 1 0,0-1-1,-1 1 1,1 0 0,-1-1 0,1 1-1,-1 0 1,0-1 0,1 1-1,-1 0 414,4 6-1120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17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 7 2688,'4'-2'-2229,"0"0"4336,-1 0 8743,-11 2-3829,-7 0-5912,1 1 1,-1 1-1,1 0 1,-1 1-1,-6 2-1109,8-1 87,2 0 0,-1 1 0,0 0 0,1 1-1,0 0 1,0 1 0,1 0 0,0 1 0,0 0-1,-3 4-85,6-6 2,1 2 1,-1-1-1,1 1 1,0 0-1,1 0 1,0 1-1,0 0 1,1 0 0,-1 4-4,0-4-133,4-8-3925,4-1-4823,0 0 2124,0 0 2325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18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88 7552,'-6'3'2371,"2"1"5441,5-6-1487,1-7-6594,3-19 1077,-3 14-617,1 1 0,4-12-191,-7 25 0,0 0 0,0 0 1,0-1-1,0 1 0,0 0 1,1 0-1,-1 0 1,0-1-1,0 1 0,0 0 1,1 0-1,-1 0 0,0-1 1,0 1-1,0 0 0,1 0 1,-1 0-1,0 0 1,0 0-1,1-1 0,-1 1 1,0 0-1,1 0 0,-1 0 1,0 0-1,0 0 1,1 0-1,-1 0 0,0 0 1,0 0-1,1 0 0,-1 0 1,0 0-1,1 0 1,-1 0-1,0 0 0,0 1 1,1-1-1,-1 0 0,0 0 1,0 0-1,1 0 0,-1 0 1,0 1-1,0-1 1,0 0-1,1 0 0,-1 0 1,0 1-1,0-1 0,0 0 1,0 0-1,15 16 254,-9-9-207,0-3-9,-2-1 5,-1 0 0,0 0 0,1 0 0,-1 0 0,0 0 0,-1 1 0,1-1 0,-1 1 0,1-1 1,-1 1-1,1 3-43,-3-6 41,0 0 0,0-1 0,0 1 0,0 0 0,0 0 0,0 0 0,-1-1 1,1 1-1,0 0 0,0 0 0,-1-1 0,1 1 0,0 0 0,-1-1 0,1 1 1,-1 0-1,1-1 0,-1 1 0,1-1 0,-1 1 0,0-1 0,1 1 0,-1-1 1,0 1-1,1-1 0,-1 0 0,0 1 0,0-1 0,1 0 0,-1 1 0,0-1 1,0 0-1,1 0 0,-1 0 0,0 0-41,-28 4 976,20-5-627,10-1-3481,14-3-2538,-2 3 4550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19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127 103 4864,'-5'3'10157,"-5"4"-4274,6-4-5446,0-1 0,0 0 0,0 0-1,0 0 1,-1-1 0,1 0 0,-2 1-437,3-1 205,-1-1-1,1 0 1,0 1-1,0-1 1,-1-1 0,1 1-1,0 0 1,0-1 0,0 1-1,-1-1 1,1 0-1,0 0 1,0 0 0,0-1-1,0 1 1,-2-2-205,4 2 30,-1-1 0,0 1 0,1-1 0,-1 0 0,1 1 0,-1-1 1,1 0-1,0 0 0,0 0 0,0 0 0,0 0 0,0 0 0,0 0 0,0 0 0,1 0 1,-1 0-1,1-1 0,0 1 0,-1 0 0,1 0 0,0-1 0,0 1 0,0 0 0,1 0 0,-1-1-30,1-2 9,0 0-1,0 0 1,1 0-1,-1 1 0,1-1 1,2-3-9,-3 6-39,0-1-1,1 1 1,-1 0 0,0 0-1,1 1 1,-1-1 0,1 0 0,-1 0-1,1 1 1,0-1 0,0 1 0,0-1-1,0 1 1,0 0 0,1-1 39,-3 2-15,0 0-1,0 0 1,1 0 0,-1 0 0,0 0-1,0 0 1,0 0 0,1 0 0,-1 0-1,0 0 1,0 0 0,0 0-1,1 0 1,-1 0 0,0 0 0,0 0-1,0 0 1,0 0 0,1 0 0,-1 0-1,0 0 1,0 0 0,0 0 0,1 0-1,-1 0 1,0 0 0,0 0 0,0 1-1,0-1 1,1 0 0,-1 0 0,0 0-1,0 0 1,0 0 0,0 0 0,0 1-1,0-1 1,0 0 0,1 0 15,-2 9-341,-5 9 205,-2-10 248,2-2-75,7-6-105,-1 0-1,0 0 0,0 1 0,0-1 0,1 0 1,-1 0-1,0 0 0,0 1 0,0-1 0,1 0 0,-1 0 1,0 0-1,1 0 0,-1 0 0,0 0 0,0 1 0,1-1 1,-1 0-1,0 0 0,1 0 0,-1 0 0,0 0 0,0 0 1,1 0-1,-1 0 0,0 0 0,1 0 0,-1-1 1,0 1-1,0 0 0,1 0 69,28 2-13269,-10 1 8384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6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20 12160,'-8'-9'7679,"8"9"-5572,0 0-534,0 0-378,0 0-534,8 7-74,-2 0-504,-1-2-53,-1-1 0,0 1 1,0 1-1,-1-1 0,1 0 1,-1 1-1,0 0 0,0 2-30,-3-8 20,0 0-1,-1 0 1,1 0-1,0 0 1,0 0-1,-1 0 1,1 0-1,0 0 1,0 0-1,-1 0 1,1 0-1,0 0 1,0 0-1,0 0 1,-1 0-1,1 0 1,0 0 0,0 0-1,0-1 1,-1 1-1,1 0 1,0 0-1,0 0 1,0 0-1,-1 0 1,1-1-1,0 1 1,0 0-1,0 0 1,0 0-1,0-1 1,-1 1-1,1 0 1,0 0-1,0 0 1,0-1-1,0 1-19,-1-1 14,1 1-1,-1-1 0,1 1 1,0-1-1,-1 0 0,1 1 1,-1-1-1,1 0 1,0 1-1,0-1 0,-1 0 1,1 1-1,0-1 0,0 0 1,0 0-1,0 1 0,0-1 1,0 0-1,0 0 0,0 1 1,0-1-1,0 0 1,0 0-14,2-2-79,-1 0 0,1 0 1,-1 0-1,1 0 0,0 0 1,0 1-1,0-1 0,0 1 1,1-1-1,-1 1 0,1 0 1,-1 0-1,1 0 0,0 0 1,0 0-1,0 1 1,0-1-1,0 1 0,0 0 1,0 0-1,3-1 79,1 1-1210,-1-1-1,1 1 1,0 0 0,0 1 0,0 0-1,0 0 1,0 0 0,-1 1 0,1 0-1,2 0 1211,9 7-1498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19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6 10368,'-1'-1'511,"0"0"1,-1 1-1,1-1 1,0 1-1,0-1 1,-1 1-1,1-1 1,-1 1-1,1 0 1,0 0-1,-1-1 1,1 1-1,-2 0-511,2 1 400,0 0 1,0-1-1,0 1 0,0-1 1,0 1-1,1 0 1,-1 0-1,0-1 0,0 1 1,1 0-1,-1 0 0,0 0 1,1 0-1,-1 0 1,1 0-1,-1 0 0,1 1-400,-2 0 115,1 1 1,0 0-1,0 0 0,0 0 0,0 0 0,1 0 1,-1 0-1,1-1 0,0 1 0,0 0 0,0 0 1,0 0-1,1 0 0,-1 0 0,1 2-115,-1-5 6,1 0 1,-1 1-1,0-1 0,1 0 1,-1 1-1,0-1 0,1 0 0,-1 0 1,1 0-1,-1 1 0,0-1 0,1 0 1,-1 0-1,1 0 0,-1 0 1,1 0-1,-1 0 0,0 0 0,1 0 1,-1 0-1,1 0 0,-1 0 0,1 0 1,-1 0-1,1 0 0,-1 0 0,0 0 1,1-1-1,-1 1 0,1 0 1,-1 0-1,0 0 0,1-1 0,-1 1 1,1 0-1,-1-1-6,20-11 178,-15 10-128,10-9-6,-11 8-38,0 0-1,0 0 1,0 0 0,1 1-1,-1 0 1,0 0 0,1 0-1,0 0 1,-1 1 0,1-1-1,1 1-5,-5 1 8,0 1-1,0-1 0,0 0 0,0 1 1,0-1-1,0 0 0,-1 1 0,1-1 1,0 1-1,0-1 0,0 1 1,-1 0-1,1-1 0,0 1 0,-1 0 1,1-1-1,-1 1 0,1 0 1,-1 0-1,1 0 0,-1 0 0,1-1 1,-1 1-1,0 0 0,1 1-7,7 27 292,-6-19-227,0-4-340,-1-2 407,0 0 1,1 1-1,-1-1 1,1 0-1,2 3-132,-4-6-180,1-1-1,-1 1 0,1 0 0,-1 0 1,1-1-1,-1 1 0,1-1 0,0 1 1,-1 0-1,1-1 0,0 1 0,-1-1 1,1 0-1,0 1 0,0-1 0,-1 0 1,1 1-1,0-1 0,0 0 0,0 0 1,0 1-1,0-1 0,-1 0 0,1 0 1,0 0-1,0 0 0,0 0 0,0-1 0,0 1 1,-1 0-1,2 0 181,20-7-6650,-7 4 5306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20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88 10368,'-3'0'893,"1"0"1,0 0-1,0 0 1,0 1 0,-1-1-1,1 0 1,0 1-1,0 0 1,0-1 0,0 1-1,0 0 1,0 0-894,-17 6 5925,4-8-5832,13 0-47,0 0 0,0 0 0,0 0 0,0 0 0,0 0 0,0 0 0,0-1 0,0 1 0,1-1 0,-1 1 0,1-1 1,-1 0-1,1 1 0,0-1 0,-1 0 0,1 0 0,0 0 0,0 0 0,0 0 0,1 0 0,-1 0 0,0 0 0,1-1 1,-1 1-1,1 0 0,0-1-46,-1 1-42,1 0 1,0-1 0,0 1 0,0 0-1,0 0 1,0 0 0,1 0 0,-1 0-1,1 0 1,-1 0 0,1 0-1,0 1 1,-1-1 0,1 0 0,0 0-1,0 0 1,0 1 0,1-1 0,-1 0-1,0 1 1,1-1 0,-1 1 0,1-1-1,-1 1 1,1 0 0,-1 0-1,1 0 1,1-1 41,-2 2-54,-1 0 0,1-1 0,-1 1 0,1 0 0,-1 0 0,1-1 0,-1 1 0,1 0-1,-1 0 1,1 0 0,-1 0 0,1 0 0,0 0 0,-1 0 0,1 0 0,-1 0 0,1 0 0,-1 0 0,1 0 0,-1 1-1,1-1 1,-1 0 0,1 0 0,-1 0 0,1 1 0,-1-1 0,1 0 0,-1 1 0,1-1 0,-1 0 0,1 1 0,-1-1-1,0 1 1,1-1 0,-1 1 0,0-1 0,1 1 0,-1-1 0,0 1 0,0-1 0,0 1 0,1-1 0,-1 1 0,0-1-1,0 1 1,0-1 0,0 1 0,0-1 0,0 1 54,0 0-54,1 1 0,-1-1-1,0 0 1,0 0 0,0 1-1,0-1 1,-1 0 0,1 0-1,0 1 1,0-1 0,-1 0-1,1 0 1,-1 1 0,1-1 0,-1 0-1,1 0 1,-1 0 54,8-5-2130,1-1 1,0 1-1,-1 1 1,1-1-1,1 1 2130,11-1 2174,-18 9 3902,-2 10-4222,0-11-1123,1 1-595,1 0 1,0 0 0,-1-1 0,1 1-1,1-1 1,-1 1 0,1-1-1,0 0 1,0 0 0,0 0 0,0 0-137,-3-38 1765,0 32-1765,0 0 0,0 0 0,0 0 0,0 1 0,1-1 0,-1 0 0,0 0 0,1 1 0,-1-1 0,1 0 0,0 1 0,0-1 0,-1 0 0,1 1 0,0-1 0,0 1 0,1 0-188,-1 0 1,0 0-1,1 0 0,-1 0 1,1 0-1,-1 0 0,1 1 1,-1-1-1,1 1 0,0-1 1,-1 1-1,1 0 0,-1-1 1,1 1-1,0 0 0,1 0 188,9 0-976,1 3 480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20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6 11776,'-22'-5'10831,"-3"6"-6425,24-1-4369,0 0 0,-1 0 1,1 1-1,0-1 0,-1 0 1,1 1-1,0-1 0,0 1 1,-1 0-1,1-1 0,0 1 1,0 0-1,0 0 0,0-1 1,0 1-1,0 0 0,0 0 1,0 0-1,0 1 0,1-1 1,-1 0-1,0 0 0,0 0 0,1 0 1,-1 1-1,1-1 0,0 0 1,-1 1-1,1-1 0,0 0 1,0 1-1,-1-1 0,1 0-37,0 0-1,0-1 0,0 0 0,0 0 0,0 1 0,0-1 0,0 0 0,0 1 0,0-1-1,0 0 1,0 0 0,0 1 0,0-1 0,0 0 0,0 1 0,1-1 0,-1 0 0,0 0-1,0 1 1,0-1 0,0 0 0,0 0 0,1 0 0,-1 1 0,0-1 0,0 0 0,0 0-1,1 0 1,-1 1 0,0-1 0,0 0 0,1 0 0,-1 0 0,0 0 0,0 0 0,1 1 1,9-6 167,7-12 105,-17 17-273,3-2 29,-2 0-27,0 1 0,0 0 1,0-1-1,0 1 1,1 0-1,-1 0 0,0 0 1,1 0-1,-1 0 1,1 0-2,-2 1-1,1 0 1,-1 0-1,1 0 1,0 1-1,-1-1 1,1 0-1,-1 0 1,1 0-1,-1 0 1,1 1-1,-1-1 1,1 0-1,-1 0 1,1 1-1,-1-1 1,1 0-1,-1 1 1,1-1-1,-1 0 1,1 1-1,-1-1 1,0 1 0,1-1-1,-1 1 1,0-1-1,0 1 1,1-1-1,-1 1 1,0-1-1,0 1 1,3 3 0,-1 0 0,-1 0 0,1 1 0,-1-1 0,1 0 0,-1 1 0,0-1-1,0 5 1,0 38 5,-1-35 2,0 1 64,-1-1 0,0 0 0,-1 0 0,-1 0 0,1 0 0,-4 7-71,5-17 57,1-1-1,-1 1 1,0 0-1,0-1 1,0 1-1,0-1 0,0 1 1,-1-1-1,1 1 1,0-1-1,-1 0 1,1 1-1,-1-1 0,1 0 1,-1 0-1,1 0 1,-1 0-1,0-1 1,0 1-1,1 0 0,-1-1 1,0 1-1,0-1 1,0 0-1,0 1 1,0-1-1,1 0 0,-1 0 1,-1 0-57,1 0 29,-1-1 0,0 1-1,1-1 1,-1 1 0,1-1 0,-1 0 0,1 0 0,-1 0-1,1 0 1,-1 0 0,1-1 0,0 1 0,0-1 0,-1 1 0,1-1-1,0 0 1,1 0 0,-1 0 0,0 0 0,0-1-29,-3-9-905,6 11 520,-1 0 1,0 1 0,0-1-1,0 0 1,0 0 0,0 1-1,1-1 1,-1 0 0,0 0 0,1 1-1,-1-1 1,1 0 0,-1 1-1,1-1 1,-1 0 0,1 1-1,-1-1 1,1 0 384,14-8-7575,-5 4 5501,7-2 128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21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16 14080,'-4'-5'1960,"-1"-2"240,-1 4 2002,6 3-2346,0 0-485,4 12 1162,-2-9-2494,0 0-1,0 0 1,0 0 0,1 0 0,-1 0-1,1 0 1,0 0 0,0-1 0,0 0-1,0 1 1,0-1-39,-1-1 14,-1-1 0,0 1 0,1-1-1,-1 1 1,1-1 0,-1 1 0,0-1 0,1 0-1,-1 0 1,1 1 0,-1-1 0,1 0 0,-1 0-1,1-1 1,-1 1 0,1 0 0,-1 0 0,1-1-1,-1 1 1,0-1 0,1 1 0,-1-1 0,1 0-1,-1 0 1,0 1 0,0-1 0,0 0 0,1 0-1,-1 0-13,0 0-2,0 0-1,0 0 0,0 0 0,0 0 1,0 0-1,0 0 0,1 1 0,-1-1 1,0 1-1,0-1 0,1 1 0,-1-1 1,0 1-1,1-1 0,-1 1 0,0 0 1,1 0-1,-1 0 0,1 0 0,-1 0 1,0 0-1,1 0 0,0 1 3,0 0 0,0 0 0,-1-1-1,1 2 1,0-1 0,-1 0 0,1 0-1,0 1 1,-1-1 0,0 0 0,1 1 0,-1-1-1,0 1 1,0 0 0,1 1 0,3 7 31,0 0 1,-1 1-1,0-1 1,-1 1-1,1 5-31,-2-8 130,-1-1 0,1 1 0,-2 0 0,1 0 0,-1 0 0,0-1 0,-1 5-130,1-9 69,0-1 1,-1 0 0,1 0-1,-1 0 1,1 0-1,-1-1 1,0 1-1,1 0 1,-1 0 0,0 0-1,0 0 1,0-1-1,-1 1 1,1 0-1,0-1 1,-1 1 0,1-1-1,-1 0 1,1 1-1,-1-1 1,0 0 0,1 0-1,-1 0 1,0 0-1,0 0 1,0-1-1,0 1 1,0 0 0,0-1-1,0 1 1,0-1-70,-11 1-144,1-1 0,0-1 0,-6 0 144,5 0-1600,12 1 1298,-1 0 1,1 0 0,-1 0-1,1 0 1,-1 1 0,1-1-1,-1 0 1,1 1 0,-1-1 0,1 1-1,-1 0 1,0 0 301,-7 5-779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3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 8448,'-12'-2'13274,"-3"5"-9091,-14 12-4873,24-13 1784,-7 6-1048,1 0 1,0 0-1,1 1 1,0 0-1,1 1 1,-1 0 0,2 0-1,0 1 1,0 0-1,1 1 1,0-1-1,1 1 1,0 1 0,1-1-1,-2 7-46,-2 14-378,10-44 376,-1 1 0,0-1 1,0 1-1,-1-3 2,0-18 33,-4-2 309,5 33-344,0 0 0,0 0 0,0-1 1,0 1-1,0 0 0,0 0 1,0 0-1,0 0 0,0 0 0,0-1 1,0 1-1,0 0 0,0 0 1,0 0-1,0 0 0,0 0 0,0-1 1,1 1-1,-1 0 0,0 0 1,0 0-1,0 0 0,0 0 0,0 0 1,0 0-1,0 0 0,1 0 1,-1-1-1,0 1 0,0 0 0,0 0 1,0 0-1,0 0 0,1 0 1,-1 0-1,0 0 0,0 0 0,0 0 1,0 0-1,1 0 2,8 3 37,6 5 5,3 3-23,-14-9-11,0 0 0,-1 0 0,1 1 0,0 0 0,0 0-8,-3-2 14,-1-1-1,0 0 1,0 0 0,0 1 0,0-1 0,0 0 0,1 0-1,-1 0 1,0 1 0,0-1 0,0 0 0,0 1-1,0-1 1,0 0 0,0 0 0,0 1 0,0-1-1,0 0 1,0 0 0,0 1 0,0-1 0,0 0 0,0 0-1,0 1 1,0-1 0,0 0 0,-1 0 0,1 1-1,0-1 1,0 0 0,0 0 0,0 1-14,-10 8 353,-10 4 41,19-13-401,-1 1-57,0 0 0,-1 0 0,1 0 1,0 0-1,0 1 0,0-1 0,0 1 0,0 0 1,0-1-1,-1 3 64,7-1-4795,0-1 4123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3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10112,'1'2'11143,"0"1"-6371,5 16-4634,-1 16 123,-2-21-5376,-3-14 4790,0 0 234,0 0-1,0 0 1,0 0-1,0 0 1,0 0 0,0 0-1,0-1 1,0 1 0,0 0-1,0 0 1,0 0 0,0 0-1,0 0 1,0 0 0,0 0-1,0 0 1,0 0 0,0 0-1,0 0 1,0 0 0,0 0-1,0 0 1,0 0 0,1 0-1,-1 0 1,0 0 0,0 0-1,0 0 1,0 0 0,0 0-1,0 0 1,0 0 0,0 0-1,0 0 1,0 0 0,0 0-1,0 0 1,0 0 0,0 0-1,0 0 1,0 0 0,0 0-1,0 0 1,0 0 0,0 0-1,0 0 1,1 0 0,-1 0-1,0 0 1,0 0 0,0 0-1,0 0 1,0 0 0,0 0-1,0 0 92,3-7-1050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3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14080,'-7'2'5279,"7"-2"-4127,-2 0 192,2 0-256,0 0-704,0 0-160,3 0-128,1 0 0,2 0-64,-3 0-3040,3 0-1312,-1 0 2081,3 5 1119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3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 12288,'0'0'72,"0"-1"0,-1 1 1,1 0-1,0 0 0,0 0 1,0 0-1,-1-1 0,1 1 0,0 0 1,0 0-1,-1 0 0,1 0 1,0 0-1,0 0 0,-1 0 1,1 0-1,0 0 0,0 0 1,-1 0-1,1 0 0,0 0 1,0 0-1,-1 0 0,1 0 0,0 0 1,0 0-1,-1 0 0,1 0 1,0 0-1,0 0 0,-1 0 1,1 1-1,0-1 0,0 0 1,0 0-1,-1 0 0,1 0 1,0 1-1,0-1-72,-2 13 3849,8 22 2654,-5-28-5852,5 40-1560,-4-24-587,1-1 0,1 0 0,2 1 1496,-6-22-404,0-1 1,0 1-1,0-1 1,1 1-1,-1-1 0,0 1 1,1-1-1,-1 0 1,0 1-1,0-1 0,1 0 1,-1 1-1,1-1 1,-1 0-1,0 1 0,1-1 1,-1 0-1,1 0 1,-1 1-1,1-1 0,-1 0 1,1 0-1,-1 0 1,1 0-1,-1 1 0,1-1 1,-1 0-1,1 0 1,-1 0-1,1 0 0,-1 0 404,9-1-1514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 8064,'-3'-12'12701,"3"12"-8144,0 10-5261,2 35 1353,7 37-649,-5-46 76,-4-24-2284,0-11 1706,0 1 1,-1-1-1,1 1 1,0 0-1,0-1 0,0 1 1,1-1-1,-1 1 0,0-1 1,0 1-1,1-1 0,-1 1 1,1-1-1,-1 0 1,1 1-1,0 0 502,3 1-1061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42 9344,'-8'-1'8545,"4"4"-3391,3-3-4965,1 1 0,0 0 0,0-1 0,-1 1 0,1 0 0,0 0 0,0-1-1,0 1 1,0 0 0,0-1 0,0 1 0,0 0 0,0-1 0,1 1 0,-1 0 0,0-1-1,0 1-188,1 2-38,0-1 0,0 0 0,0 1-1,0-1 1,0 0 0,1 0 0,-1 0 0,1 0-1,-1 0 1,1 0 0,0 0 38,-1-1 41,0 0 1,1 0-1,-1 0 1,1 0 0,-1 0-1,1 0 1,-1 0-1,1-1 1,0 1-1,-1 0 1,1-1-1,0 0 1,0 1-1,-1-1 1,1 0-1,0 0 1,0 0 0,-1 0-1,1 0 1,0 0-1,-1-1 1,1 1-1,0-1 1,0 1-1,-1-1 1,1 1-1,-1-1 1,1 0-1,-1 0 1,1 0 0,-1 0-1,1 0 1,-1 0-1,0 0 1,1 0-1,-1-1 1,0 1-1,0 0 1,0-1-1,0 0-41,2-2-247,0-1-1,0 0 0,-1 0 0,0 0 0,0 0 1,0 0-1,-1-1 0,1 1 0,-1-1 1,0 1-1,-1-1 0,0-2 248,0 6-3846,0 5-1396,0 3 4112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8:56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150 128 11904,'-24'-8'11309,"-1"1"-6162,17 6-5040,0-1 0,0 0-1,0-1 1,1 1 0,-1-2 0,0 1 0,1-1 0,0 0 0,0-1-1,-2-2-106,8 6 5,-1 0 0,1 0 1,0 0-1,0 0 0,0 0 0,1-1 0,-1 1 0,0 0 0,0-1 0,1 1 0,-1 0 0,1-1 0,-1 1 0,1-1 0,0 1 0,-1-1 0,1 1 0,0-1 0,0 1 0,0-1 0,0 1 0,0-1 0,0 1 0,1-1 0,-1 1 0,0-1 0,1 1 0,-1-1 0,1 1 0,-1-1 0,1 1 0,0 0 0,0-1 0,0 1-5,0-1-35,1 0 1,-1 0-1,1 0 0,0 0 1,0 0-1,0 0 0,0 1 1,0-1-1,0 1 0,0 0 1,0-1-1,0 1 0,1 0 1,-1 0-1,0 1 0,1-1 1,-1 0-1,1 1 0,-1-1 1,3 1 34,-5 0-26,1 0 1,-1 0-1,0 0 1,1 0 0,-1-1-1,0 1 1,1 0-1,-1 0 1,0 0-1,1 0 1,-1 0-1,0 1 1,1-1 0,-1 0-1,0 0 1,1 0-1,-1 0 1,0 0-1,1 0 1,-1 0-1,0 1 1,0-1-1,1 0 1,-1 0 0,0 0-1,0 1 1,1-1-1,-1 0 1,0 0-1,0 1 1,1-1-1,-1 0 1,0 1 0,0-1 25,0 1-21,0-1 0,-1 1 0,1 0 0,0-1 0,-1 1 0,1 0 0,-1-1 0,1 1 0,-1-1 0,1 1 0,-1-1 0,1 1 0,-1-1 0,0 1 21,-24 14 417,8-10 85,3-2-122,12-2-989,5 0-928,6-1 828,5 3 309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5760,'-5'0'4649,"0"1"7585,4 2-8856,1 5-4682,0-8 1237,0 2 179,0 4-65,0-1 1,0 1-1,0-1 1,1 1-1,0-1 1,0 0-1,0 1 1,0-1 0,1 0-1,0 0 1,0 1-48,-1-6 8,-1 0 0,0 0 0,0 0 0,0 0 0,0 0 1,1 0-1,-1 0 0,0 0 0,0 0 0,0 0 0,0 0 0,1 0 1,-1 0-1,0 0 0,0 0 0,0 0 0,1 0 0,-1 0 1,0 0-1,0 0 0,0 0 0,0 0 0,1 0 0,-1 0 1,0 0-1,0 0 0,0 0 0,0-1 0,1 1 0,-1 0 1,0 0-1,0 0 0,0 0 0,0 0 0,0 0 0,0-1 0,1 1 1,-1 0-1,0 0 0,0 0 0,0 0 0,0-1 0,0 1 1,0 0-1,0 0 0,0 0 0,0-1 0,0 1 0,0 0 1,0 0-1,0 0 0,0 0 0,0-1-8,5-14-20,-3 11 34,9-24-142,-9 26 34,0 7 86,-1 10 53,0-12-68,4 23 3,-5-25 26,0 0 1,0 0-1,0 0 1,0 0-1,1 0 1,-1 0-1,0 0 1,1 0-1,-1 0 1,1 0-1,-1-1 1,1 1-1,-1 0 1,1 0-1,-1 0 1,1-1-1,0 1 1,0 0-1,-1-1 1,1 1-1,0-1 1,1 1-7,-1-1 7,0 0 0,0-1 1,0 1-1,1-1 0,-1 1 1,0-1-1,0 1 0,0-1 1,0 0-1,0 1 0,0-1 0,0 0 1,0 0-1,-1 0 0,1 0 1,1-1-8,13-19 18,-11 15-46,-2 3 35,0 0 1,0 0-1,0 0 1,0 1 0,1-1-1,-1 1 1,3-2-8,-5 4 7,1 0 0,-1-1 0,0 1 0,0 0 1,1 0-1,-1 0 0,0 0 0,0 0 0,1 0 0,-1 0 1,0 0-1,1 0 0,-1 0 0,0 0 0,0 0 0,1 0 1,-1 0-1,0 0 0,0 0 0,1 0 0,-1 0 1,0 0-1,0 1 0,1-1 0,-1 0 0,0 0 0,0 0 1,1 0-1,-1 0 0,0 1 0,0-1 0,0 0-7,1 1 36,0 1 1,0-1-1,-1 0 0,1 1 1,0-1-1,-1 1 0,0-1 0,1 1 1,-1-1-1,0 1-36,1 0-105,-1 2 207,1 0 0,0 0 1,0 0-1,0 0 0,1 0 0,1 4-102,-2-7-249,-1-1 0,1 1 0,-1 0-1,1-1 1,0 1 0,-1 0 0,1-1 0,0 1 0,-1-1-1,1 1 1,0-1 0,0 1 0,0-1 0,0 1 249,0-1-786,0 0 0,0 1 0,0-1 0,1 0 0,-1 0 0,0 0 0,0 0 0,0 0 0,0 0 0,0-1 0,0 1 0,0 0 0,0 0 0,1-1 786,6-2-1578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19 102 11520,'-5'-2'4288,"5"2"-3329,0 7 641,0-7 64,1 7-448,-1 0 0,2 3-544,-2-2-224,2 2-288,0-2-192,0 1 0,0-2-896,2-4-416,0-1-4799,-1-6-2177,1 1 4256</inkml:trace>
  <inkml:trace contextRef="#ctx0" brushRef="#br0" timeOffset="1">8 0 14592,'-7'0'5439,"7"0"-4223,0 1-192,0-1-448,3 3-544,-1-2-64,6 1-5920,-3-1-2623,5 3 4319,-3-1 2112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7552,'-3'0'9188,"1"5"-3725,2 11-2249,5 16-3394,-5-30 191,1 0 0,0 0 0,-1 0 0,1 0 0,0-1 0,0 1 0,0 0 1,0-1-1,0 1 0,1 0-11,-2-2 4,0 0 1,1 0-1,-1 1 1,0-1-1,1 0 1,-1 0-1,0 1 1,1-1-1,-1 0 1,1 0-1,-1 0 1,0 0-1,1 0 1,-1 1-1,1-1 1,-1 0-1,1 0 1,-1 0-1,0 0 1,1 0-1,-1 0 1,1 0-1,-1-1 1,1 1-1,-1 0 1,0 0-1,1 0 1,-1 0-1,1 0 1,-1-1-1,0 1 1,1 0-1,-1 0 1,0-1-1,1 1 1,-1 0-1,0-1 1,1 1-1,-1 0 1,0-1-1,0 1 1,1 0-1,-1-1 1,0 1-1,0-1 1,0 1-1,0 0 1,0-1-1,1 1 1,-1-1-5,12-23 157,-7 14-140,1 0 1,6-9-18,-12 19 0,0-1-1,0 1 1,0 0 0,1 0 0,-1-1 0,0 1 0,0 0 0,0 0 0,0 0 0,1-1 0,-1 1 0,0 0 0,0 0 0,0 0 0,1 0 0,-1-1 0,0 1 0,0 0 0,1 0 0,-1 0-1,0 0 1,0 0 0,1 0 0,-1 0 0,0 0 0,0 0 0,1 0 0,-1 0 0,0 0 0,1 0 0,-1 0 0,0 0 0,0 0 0,1 0 0,4 9 137,0 16 76,-4-23-241,-1 1-78,0-1 1,1 0 0,-1 0-1,1 1 1,0-1 0,0 0-1,0 0 1,0 0 0,0 0-1,0 0 1,0 0 0,1 0 105,-1-1-384,0 0-1,0 0 1,0 0 0,1 0-1,-1-1 1,0 1 0,0 0 0,0-1-1,1 1 1,-1-1 0,0 1 0,1-1-1,-1 0 1,0 0 0,1 1 0,-1-1-1,1 0 1,-1 0 0,0 0-1,2-1 385,7 0-943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32 13056,'-2'-10'4569,"-3"-8"3351,5 18-7859,0 0-1,0-1 0,-1 1 1,1 0-1,0 0 1,0 0-1,0-1 1,-1 1-1,1 0 1,0 0-1,0 0 1,-1-1-1,1 1 0,0 0 1,-1 0-1,1 0 1,0 0-1,-1 0 1,1 0-1,0 0 1,0 0-1,-1 0 1,1 0-1,0 0 1,-1 0-1,1 0 0,0 0 1,-1 0-1,1 0 1,0 0-1,-1 0 1,1 0-1,0 0 1,0 0-1,-1 1 1,1-1-1,0 0 1,-1 0-1,1 0 0,0 0 1,0 1-1,0-1 1,-1 0-1,1 0 1,0 1-1,0-1 1,0 0-1,-1 1-60,-6 6 21,0 0 1,0 1-1,1 0 0,0 1 1,1-1-1,0 1 0,0 0 1,-2 6-22,7-15-2,-1 1 0,1-1 0,0 0 0,0 1 1,-1-1-1,1 1 0,0-1 0,0 0 0,0 1 0,-1-1 0,1 1 1,0-1-1,0 0 0,0 1 0,0-1 0,0 1 0,0-1 1,0 1-1,0-1 0,0 1 0,0-1 0,0 0 0,0 1 0,0-1 1,1 1-1,-1-1 0,0 1 0,0-1 0,0 0 0,1 1 2,0-1-4,-1 0 0,1 0-1,0 0 1,-1 0-1,1-1 1,0 1 0,0 0-1,-1 0 1,1-1 0,0 1-1,-1 0 1,1-1-1,0 1 1,-1-1 0,1 1 4,26-22-51,-26 22 52,3-4-16,-2 2 13,0 0-1,0 1 1,0-1 0,0 0 0,0 1 0,0 0 0,1-1 0,-1 1 2,-1 1 0,0 0-1,-1 0 1,1 0-1,-1 0 1,1 0-1,0 0 1,-1 0 0,1 0-1,0 0 1,-1 0-1,1 0 1,-1 0-1,1 1 1,0-1-1,-1 0 1,1 0-1,-1 1 1,1-1-1,-1 0 1,1 1 0,-1-1-1,1 1 1,-1-1-1,1 0 1,-1 1-1,0-1 1,1 1-1,-1-1 1,0 1-1,1 0 1,-1-1 0,0 1-1,0-1 1,1 1-1,-1 0 1,4 9-43,5 10-1459,-9-19 1151,1-1 1,-1 1 0,1 0 0,-1 0 0,1-1 0,-1 1-1,1 0 1,0-1 0,-1 1 0,1-1 0,0 1-1,-1-1 1,1 1 0,0-1 0,0 1 0,0-1 0,0 0-1,-1 1 1,1-1 0,0 0 350,8-1-971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14208,'0'0'200,"-1"0"1,1 0-1,0 0 0,0 0 1,0 0-1,0 0 1,0 0-1,0 0 1,0-1-1,-1 1 1,1 0-1,0 0 1,0 0-1,0 0 1,0 0-1,0 0 1,-1 0-1,1 0 1,0 0-1,0 0 1,0 0-1,0 0 1,0 0-1,-1 0 1,1 0-1,0 0 0,0 0 1,0 0-1,0 0 1,0 1-1,0-1 1,-1 0-1,1 0 1,0 0-1,0 0 1,0 0-1,0 0 1,0 0-1,0 0 1,0 0-1,-1 1 1,1-1-1,0 0 1,0 0-1,0 0 1,0 0-1,0 0 1,0 0-1,0 1 0,0-1-199,-1 12 3694,5 27-4841,-1-22 1937,3 50-80,-3-39-2865,0-8-3588,0 0-5152,-3-14 6393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 12416,'-11'-5'4639,"11"5"-3583,0 0 736,0 0 96,0 0-704,0 0-192,7 2-448,-1-1-192,7-1-192,7 0-192,-4 0 0,-5 0-2784,2 2-1216,2 4 2017,-4 3 991</inkml:trace>
  <inkml:trace contextRef="#ctx0" brushRef="#br0" timeOffset="1">223 46 12288,'-8'-5'4575,"7"7"-3583,-1 1 960,4 0 96,-2 4-608,1 2-192,1-3-704,0-1-288,0 2-160,0 0-96,0 0 96,0-2-768,-1-1-352,1 1-3200,1-3-1375,-3-2 2847,3 0 1472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 13952,'-12'-8'5279,"12"8"-4127,-2-1 608,2 1 32,0 0-960,4 1-192,-2 1-416,4-1-96,-3 1-64,1 0-3296,0-1-1472,0 1 2273,5 5 1247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45 6656,'5'-4'1535,"13"-11"5686,-18 14-6927,1 1 0,-1-1 0,1 1 0,-1-1 1,1 0-1,-1 1 0,0-1 0,1 0 0,-1 1 0,0-1 0,0 0 1,1 1-1,-1-1 0,0 0 0,0 0 0,0 1 0,0-1 1,0 0-1,0 1 0,0-1 0,0 0 0,0 0 0,0 1 0,-1-1 1,1 0-1,0 1 0,-1-1-294,1 0 91,0 1 0,-1-1-1,1 1 1,-1-1 0,1 1 0,-1-1 0,1 1 0,-1 0-1,0-1 1,1 1 0,-1 0 0,1 0 0,-1-1 0,0 1-1,1 0 1,-1 0 0,0 0 0,1 0 0,-1 0 0,0 0-1,1 0 1,-1 0 0,0 0 0,1 0 0,-1 0 0,0 0 0,1 0-1,-1 1 1,0-1 0,1 0 0,-1 1 0,1-1 0,-1 0-1,1 1 1,-1-1-91,-2 2 126,0-1 0,0 1 1,0 0-1,0 0 0,0 0 0,-1 2-126,1 0 37,0 0 1,0 0-1,1 0 0,-1 0 0,1 0 1,0 1-1,0-1 0,1 1 1,-1 1-38,1-4 4,1-1 0,0 1 1,-1 0-1,1 0 0,0-1 1,0 1-1,0 0 0,0 0 1,1-1-1,-1 1 0,0 0 0,1 0-4,-1-1-1,1 0 0,-1 0 0,1 0 0,-1 0 0,1 0 0,-1-1 0,1 1-1,0 0 1,-1-1 0,1 1 0,0 0 0,0-1 0,-1 1 0,1-1-1,0 1 1,0-1 0,0 1 0,0-1 0,0 0 0,0 1 0,0-1-1,0 0 2,1 1 12,0-1-1,0 0 0,-1 0 0,1 0 0,0-1 0,0 1 0,-1 0 0,1 0 0,0-1 0,-1 1 0,1-1 0,-1 0 0,1 0 0,0 1 0,-1-1 0,1 0 0,-1 0 0,0 0 0,1 0 0,-1-1 0,0 1 0,0 0 1,0 0-1,0-1 0,0 1 0,0-1 0,0 1 0,0-1 0,0 1 0,0-2-11,0 1-52,0-1 0,1 0-1,-1 0 1,0 0 0,-1 0 0,1 0 0,0 0 0,-1 0 0,0 0 0,0 0 0,0 0-1,0 0 1,0 0 0,0 0 0,-1 0 0,0 0 0,0-1 52,0 1-3412,1 6-1939,4 8-862,1-5 4747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4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 11392,'-5'-6'2195,"-2"-3"678,3 5 4021,3 4-5049,1 0-629,0 0-421,-4 11-81,4-6-684,-1-1 0,1 1-1,0-1 1,0 1-1,0 0 1,1-1-30,-1-2-5,0 0 0,0 0 1,1 0-1,-1 0 0,1 0 1,-1 0-1,1 0 0,0 0 0,0 0 1,0-1-1,0 1 0,0 0 1,0-1-1,0 1 0,1 0 5,-2-2 1,1 0 1,-1 0-1,0 0 0,1 0 1,-1 0-1,0 0 0,1 1 1,-1-1-1,0 0 0,1 0 1,-1 0-1,0 0 0,1 0 1,-1 0-1,0 0 0,1 0 1,-1 0-1,0-1 0,1 1 1,-1 0-1,0 0 0,1 0 1,-1 0-1,0 0 0,1-1 0,-1 1 1,0 0-1,0 0 0,1 0 1,-1-1-2,10-8 6,-7 6-20,11-12-29,-3 4 14,0 1 0,7-5 29,-18 14 3,1 1 0,-1 0 0,0 0 0,1-1 0,-1 1 0,1 0 0,-1 0-1,0 0 1,1 0 0,-1 0 0,1-1 0,-1 1 0,0 0 0,1 0 0,-1 0 0,1 0 0,-1 0 0,1 0 0,-1 0 0,0 0 0,1 1 0,-1-1 0,1 0 0,-1 0 0,0 0 0,1 0 0,-1 0 0,1 1 0,-1-1 0,0 0-1,1 0 1,-1 1 0,0-1 0,1 0 0,-1 1 0,0-1 0,0 0 0,1 1 0,-1-1 0,0 0 0,0 1 0,0-1 0,1 1 0,-1-1 0,0 0 0,0 1 0,0-1 0,0 1 0,0-1 0,0 0 0,0 1 0,0-1 0,0 1-3,4 29-80,-3-23 83,0-3-57,-1 0-1,1 0 1,0 0 0,0 0 0,1 0 0,-1 0-1,1-1 1,1 3 54,7 7-5721,-6-10 4889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8192,'-2'1'8767,"-2"1"-3360,-4 1-2312,-8 2-2737,-8 3 57,18-5-335,-1 0 0,0 1 0,1 0 0,0 0 0,0 1 0,0-1 0,1 1 0,-1 1 0,1-1 0,0 1 0,1 0 0,-5 6-80,-2 8-32,0 1 0,1 0 1,-3 10 31,7-16-86,1-6 178,4-7-354,0 0 0,0 0 0,1 0 0,-1 1 0,0-1 0,1 0 0,-1 0 0,1 1 0,0-1 0,-1 0 262,1-1-22,-5-23 620,-1-11-416,5 23-36,-1 1 1,0-1-1,-1 1 1,-2-7-147,7 18 28,0 0 0,-1-1 1,1 1-1,0-1 1,0 0-1,0 1 1,0-1-1,0 0 1,1 0-1,-1 0 1,0-1-1,0 1 0,1 0-28,10 4-49,-10-3 52,2 0 45,-1 0-1,1 0 1,-1 1-1,0-1 1,0 1 0,0 0-1,0 1 1,0-1 0,1 3-48,-4-6 38,-1 1 0,0 0 1,0-1-1,0 1 0,0-1 1,-1 1-1,1 0 0,0-1 1,0 1-1,0-1 0,0 1 1,-1 0-1,1-1 0,0 1 1,-1-1-1,1 1 0,0-1 1,-1 1-1,1-1 1,-1 1-1,1-1 0,0 1 1,-1-1-1,0 1-38,-15 13 266,12-11-194,-22 19-77,26-22-83,0 0 1,0 0 0,0 0-1,0 0 1,0 0 0,0 0-1,-1 0 1,1 0 0,0 0-1,0 0 1,0 0 0,0 0-1,0 0 1,0 0 0,0 0-1,0 0 1,0 0-1,0 0 1,0 0 0,0 0-1,0 0 1,0 0 0,0 0-1,0 0 1,0 0 0,0 0-1,0 0 1,0 0 0,0 0 87,3-3-374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12.7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6 12032,'-6'-3'4479,"6"0"-3487,0 3-128,2 0-256,2 3-2176,2-3-735,3 1 1119,0 1 640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9728,'0'0'118,"-3"-1"6702,4 2-323,1 2-3219,0 3-4349,10 31 2874,-8-27-3475,1-1-3905,0-1-5441,-3-6 6144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13568,'-11'0'5087,"11"0"-3967,0 2 128,0-2-192,3 1-640,1 1-64,2 0-736,0-2-192,1 1 256,-1 1 160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 12288,'-6'-2'1866,"-7"-3"3707,13 5-3893,0 0-544,7 9 352,29 67-394,-38-80-860,0 0 0,1 0 1,0 0-1,0-1 0,0 1 1,0 0-1,0-1-234,1 3-6,0 0 0,0 0 0,1 0 0,-1 0 0,0 0 0,1 0 0,-1 1 0,1-1-1,-1 0 1,1 0 0,0 0 0,0 0 0,0 1 0,0-1 0,0 0 0,0 1 0,0-1 0,1 1 0,-1-1 6,1 1-223,0-1-1,0 0 1,0 0 0,1 1-1,-1-1 1,0 1 0,1 0 0,-1 0 223,0 0-1117,1 0 0,-1 0 1,0 1-1,1-1 1,-1 1-1,1 0 1,-1 0-1,0 0 1,1 0-1,-1 0 0,1 0 1,-1 1-1,0-1 1,1 1 1116,7 2-1808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13952,'0'0'242,"-1"0"0,1 0 0,-1 0 1,1 1-1,0-1 0,-1 0 0,1 0 1,-1 0-1,1 0 0,0 1 0,-1-1 1,1 0-1,0 0 0,-1 1 0,1-1 1,0 0-1,-1 1 0,1-1 0,0 0 1,0 1-1,-1-1 0,1 1 0,0-1 1,0 0-1,0 1 0,-1-1 0,1 1 1,0-1-1,0 0 0,0 1 0,0-1-242,0 2 209,0-1 0,0 1-1,1-1 1,-1 0-1,0 1 1,1-1 0,-1 0-1,1 0 1,-1 1 0,1-1-1,0 0-208,3 5-54,0 1 0,1-1 0,4 4 54,-4-4 116,1 1-1,-1-1 1,4 8-116,-9-14 538,-6-3 1473,5 0-2000,1 0 0,0 1 0,0-1 0,1 0 0,-1 1 0,1-1 0,-1 0 1,1 1-1,0-1 0,0 1 0,0-1 0,0 1 0,0-1 0,0 1 0,1 0 0,-1 0 0,1 0 0,0 0 0,0 0 1,0 0-1,1-1-11,0 0-383,0 0 1,1 0-1,-1 0 1,1 1-1,0 0 1,0-1-1,0 1 1,0 0-1,0 1 1,0-1-1,1 1 1,1-1 382,6 3-630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 13312,'-4'-1'1608,"0"-1"0,1 1 0,-1 0 0,0 0 1,0 0-1,0 1 0,0-1 0,-2 1-1608,3 0 276,0 0 1,1 1-1,-1-1 0,0 1 0,0 0 0,0 0 0,0 0 1,1 0-1,-1 1 0,0-1 0,-1 2-276,-1 0 42,-14 9 22,18-11-72,0-1 0,1 1 0,-1-1 0,0 1 0,1 0 0,-1-1 0,0 1 0,1 0 0,-1 0 0,1-1 1,-1 1-1,1 0 0,-1 0 0,1 0 0,0 0 0,-1 0 0,1 0 0,0 0 8,0-1-9,1 0 1,-1 1 0,1-1-1,-1 0 1,1 1-1,0-1 1,-1 0-1,1 0 1,-1 0 0,1 0-1,0 0 1,-1 0-1,1 0 1,-1 0 0,1 0-1,0 0 1,-1 0-1,1 0 1,0 0-1,-1 0 1,1 0 0,-1-1-1,1 1 1,-1 0-1,1 0 9,20-6-136,-19 5 152,1 0-1,-1 0 1,1 1-1,-1-1 0,1 1 1,-1 0-1,1 0 1,-1 0-1,1 0 1,-1 0-1,1 0 1,0 1-1,-1-1 1,1 1-1,-1-1 1,2 2-16,-2-1-151,1 0 0,-1 1 0,0-1 0,1 1 0,-1 0 0,0 0 0,0-1 0,1 2 151,9 14-3834,-8-11 2372,1-2 678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110 170 13312,'-25'11'11615,"22"-9"-11328,-1 0 1,0 0 0,1-1-1,-1 1 1,0-1-1,0 0 1,0 0-1,0 0 1,0-1 0,0 1-1,0-1 1,-4 0-288,-13-8 449,12 2-1423,9 6 870,0 0 0,0 0-1,0-1 1,0 1 0,0 0 0,0 0-1,0 0 1,0-1 0,0 1 0,0 0-1,0 0 1,0 0 0,0 0-1,0-1 1,0 1 0,0 0 0,0 0-1,0 0 1,0 0 0,0-1 0,0 1-1,0 0 1,0 0 0,0 0 0,0 0-1,0-1 1,1 1 0,-1 0 0,0 0-1,0 0 1,0 0 0,0 0 0,0-1-1,1 1 1,-1 0 0,0 0 0,0 0-1,0 0 1,0 0 0,1 0-1,-1 0 1,0 0 0,0 0 104,1-1-727,1 1 1,-1-1-1,0 1 0,1 0 1,-1-1-1,0 1 0,1 0 1,-1 0-1,0 0 0,2 0 727,14 2-3662,6 1 3823,-22-3 119,0-1-1,0 1 1,0 0-1,0 0 1,0-1 0,0 1-1,0-1 1,0 1-1,0-1 1,0 1-1,0-1 1,0 0 0,0 1-1,0-1 1,0 0-1,0 0 1,-1 0 0,1 1-1,0-2-279,2-3 664,0 0-1,-1-1 1,1 1-1,-1-1 1,-1 0-1,1 1 1,-1-1-1,0 0 1,0 0 0,-1 0-1,1 0 1,-2-5-664,0-13-996,-1 0 0,-3-11 996,5 34-126,0 1-100,0 0-1,0 0 1,0 0-1,0 0 1,0 0-1,0 0 1,0 0-1,0 0 1,0 0 0,0 1-1,1-1 1,-1 0-1,0 0 1,0 0-1,0 0 1,0 0-1,0 0 1,0 0-1,0 0 1,0 0-1,0 0 1,1 0-1,-1 0 1,0 0-1,0 0 1,0 0-1,0 0 1,0 0 0,0 0-1,0 0 1,0 0-1,1 0 1,-1-1-1,0 1 1,0 0-1,0 0 1,0 0-1,0 0 1,0 0-1,0 0 1,0 0-1,0 0 1,0 0-1,0 0 1,0 0-1,1 0 1,-1-1 0,0 1-1,0 0 1,0 0-1,0 0 1,0 0-1,0 0 1,0 0-1,0 0 1,0 0-1,0-1 1,0 1-1,0 0 1,0 0 226,0 1-1201,4 2-4025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59 14464,'-10'-3'5439,"8"4"-4223,-1 6 576,3-7 0,0 7-800,0 4-160,2 1-512,1 2-192,1-6-96,-2-1-192,3 1 32,1-3-1696,0-3-704,0-4 1280,-1-1 608</inkml:trace>
  <inkml:trace contextRef="#ctx0" brushRef="#br0" timeOffset="1">12 4 13056,'-8'-3'4927,"8"3"-3839,-1 0 320,1 0-128,0 0-800,0 0-192,3 1-2240,1-1-992,2 0 1473,3 4 639,2 0 608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 7296,'3'-3'696,"7"-11"10799,-12 9-5803,-7 4-4045,6 1-1518,0 1 1,0-1-1,0 1 1,1 0-1,-1 0 0,0 0 1,1 0-1,-1 1 1,0-1-1,1 1 1,0 0-1,-1-1 0,1 1 1,-1 1-130,-1 1 24,0-1-1,1 1 1,0 0 0,-1 0 0,1 0 0,1 1-1,-3 3-23,5-8 1,-1 1 0,1 0 0,0-1 0,-1 1 0,1 0-1,0-1 1,0 1 0,-1 0 0,1 0 0,0 0 0,0-1-1,0 1 1,0 0 0,0 0 0,0-1 0,0 1 0,0 0-1,0 0 1,1 0 0,-1-1 0,0 1 0,1 0-1,-1-1-6,0 1-1,1-1 1,-1 1 0,1-1 0,-1 0 0,1 0 0,-1 1 0,1-1 0,0 0 0,-1 0-1,1 0 1,-1 1 0,1-1 0,-1 0 0,1 0 0,0 0 0,-1 0 0,1 0 0,-1 0-1,1 0 1,0 0 0,-1-1 6,4 1-87,0-1 1,-1 0-1,1 0 0,-1 0 0,1-1 0,-1 1 1,0-1-1,3-2 87,9-11-532,-14 13 423,1 0 0,0 0-1,0 0 1,0 0 0,0 0 0,0 0 0,1 0-1,-1 1 1,3-2 109,2 5-1511,5 9-6390,-7-5 1644,3-1 2007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 11776,'-7'-11'4732,"3"2"3821,1 8-6588,1 5-1432,2 8-488,0-11-43,0 1 0,0-1 0,0 1 0,1-1 0,-1 0-1,1 1 1,-1-1 0,1 1 0,-1-1 0,1 0 0,0 1-1,-1-1 1,1 0 0,0 0 0,0 0 0,0 0 0,0 0-1,0 0 1,0 0 0,1 0 0,-1 0 0,0 0 0,1 0-2,0 0 3,0-1 0,0 0 0,0 1 0,0-1 0,0 0 0,0 0 0,0 0 0,0 0 0,1 0 0,-1-1 0,0 1 0,0-1 0,0 1 0,0-1 0,0 0 0,0 0-3,7-3 1,-7 3-5,1 0 1,0 0-1,0 0 0,0 0 0,0 0 1,0 0-1,2 1 4,-4 0-1,0 0 0,0 0 1,-1 0-1,1 0 0,0 0 1,0 1-1,-1-1 0,1 0 0,0 1 1,0-1-1,-1 0 0,1 1 0,0-1 1,-1 1-1,1-1 0,-1 1 0,1-1 1,-1 1-1,1 0 0,-1-1 0,1 1 1,-1 0-1,1-1 0,-1 1 1,0 0-1,1-1 0,-1 1 0,0 0 1,0 0-1,0 0 0,1 0 1,10 34-4522,-9-30 3924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 10112,'-2'-7'10254,"-3"5"-4249,-10 7-2719,-6 8-5175,15-9 3587,2-1-1700,0 0 1,0 0-1,0 0 1,1 0 0,-1 1-1,1-1 1,0 1-1,0 0 1,0 0-1,1 0 1,-3 5 1,5-9-1,0 1 1,-1-1 0,1 1-1,0 0 1,0-1-1,0 1 1,0 0 0,0-1-1,-1 1 1,1 0-1,0-1 1,1 1 0,-1 0-1,0-1 1,0 1-1,0 0 1,0-1 0,0 1-1,1-1 1,-1 1 0,0 0-1,0-1 1,1 1-1,-1-1 1,1 1 0,-1-1-1,0 1 1,2 0 13,-1 0 0,0-1-1,0 1 1,0 0 0,1 0-1,-1-1 1,0 1 0,1-1 0,-1 0-1,0 1 1,1-1 0,0 0-13,4 1-479,0 0 0,-1-1 0,1 0 1,0-1-1,-1 1 0,4-2 479,21-5-3984,-17 3 3168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3.9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158 216 3840,'10'-3'4300,"-14"7"3450,-8 5-979,5-4-7817,-4 0 2216,1-1-1,0 0 1,-1 0-1,-9 1-1169,16-4 132,0-1 1,0 1-1,1-1 0,-1 1 0,0-1 1,0 0-1,1-1 0,-1 1 1,0-1-1,0 1 0,1-1 1,-1 0-1,1-1 0,-1 1 0,1-1 1,-2 0-133,3 1 14,1 0 1,0-1-1,-1 1 1,1 0 0,0-1-1,0 1 1,0 0-1,0-1 1,0 1-1,0-1 1,0 0-1,0 1 1,1-1-1,-1 0 1,0 0-1,1-1-14,-1-1 2,1 1-1,-1-1 0,1 1 1,0-1-1,0 0 0,1 1 0,-1-1 1,1-3-2,1 2-101,-1 0 0,1 1 1,-1-1-1,1 0 0,0 0 1,1 1-1,-1-1 0,1 1 1,0 0-1,0 0 0,0 0 0,3-2 101,-5 5-89,0 0-1,0 0 0,1 0 1,-1 0-1,0 0 0,0 1 1,0-1-1,0 1 0,1-1 1,-1 1-1,0-1 0,1 1 1,-1 0-1,0-1 0,1 1 1,-1 0-1,0 0 0,1 0 1,-1 0-1,1 0 90,1 1-213,0 0-1,-1 1 1,1-1 0,0 0-1,-1 1 1,0-1 0,1 1-1,-1 0 214,13 8-318,-14-10 325,0 1 1,-1-1-1,1 0 0,0 0 1,-1 1-1,1-1 0,0 0 1,0 0-1,-1 0 0,1 0 0,0 0 1,-1 0-1,1 0 0,0 0 1,0 0-1,-1 0 0,1 0 1,0-1-1,-1 1 0,1 0 1,0 0-1,-1-1 0,1 1-7,1-1 46,-1-1 0,1 1-1,-1 0 1,0 0 0,0-1 0,1 1-1,-1-1 1,0 1 0,0-1-1,0 1-45,1-4 149,0 1-1,0-1 0,0 1 1,-1-1-1,1 0 1,-1 0-1,0 0-148,0-3 152,-1 0 1,0 0-1,0 1 1,-1-5-153,1 9-17,-1 0 1,1 0-1,-1 1 1,1-1-1,-1 0 1,0 0-1,0 0 0,0 1 1,-1-1-1,1 1 1,-1-1-1,1 1 1,-2-1 16,5 7-5799,4 10 2968,1 0 1744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6:5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86 11392,'-1'0'695,"0"0"1,0 0 0,1 0-1,-1 0 1,0 0 0,0 0 0,0 0-1,1 0 1,-1 0 0,0 0-1,1 1 1,-1-1 0,0 0-1,0 0 1,1 1 0,-1-1 0,0 1-1,1-1 1,-1 1-696,0 0 299,0-1 1,0 1-1,-1 0 1,1-1-1,0 1 0,0-1 1,0 0-1,0 1 0,-1-1 1,1 0-1,-1 1-299,-2-2 105,0 1-1,1-1 1,-1 1 0,1-1-1,-1 0 1,1-1 0,-1 1-1,1-1 1,0 1-1,0-1 1,-1 0 0,1 0-1,0 0 1,1 0-1,-1-1 1,0 0-105,1 1-21,0 1 0,1-1 0,-1 0 0,1 0 0,-1 0 0,1 0 0,0 0-1,-1 0 1,1 0 0,0-1 0,1 1 0,-1 0 0,0-1 0,1 1 0,-1-1 0,1 1 0,0 0 0,0-1 0,0 1-1,0-1 1,0 1 0,0-1 0,1 1 0,0-2 21,-1 3-43,0 0 0,0 1 0,1-1 0,-1 0 0,0 1 0,1-1 0,-1 1 0,0-1 0,1 1 0,-1-1 0,1 1 0,-1-1 0,1 1-1,-1-1 1,1 1 0,-1-1 0,1 1 0,-1 0 0,1-1 0,0 1 0,-1 0 0,1-1 0,0 1 0,-1 0 0,1 0 0,0 0 0,-1 0 0,1 0 0,0 0 0,-1 0 0,1 0 0,0 0 0,-1 0 0,1 0-1,0 0 1,-1 0 0,1 0 43,0 1-7,-1-1-1,0 0 1,0 0-1,1 0 1,-1 0-1,0 1 0,1-1 1,-1 0-1,0 0 1,0 0-1,1 1 1,-1-1-1,0 0 0,0 1 1,1-1-1,-1 0 1,0 0-1,0 1 1,0-1-1,0 0 1,0 1-1,0-1 0,1 0 1,-1 1-1,0-1 1,0 1 7,0-1 47,0 1 0,-1 0 0,1-1 0,0 1 0,0 0 0,-1-1 0,1 1 0,0-1 0,-1 1 0,1 0 1,0-1-1,-1 1 0,1-1 0,-1 1 0,1-1 0,-1 1 0,1-1 0,-1 1 0,1-1 0,-1 0-47,-7 5 509,5-4-950,3-4-1216,5-1 1326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7:11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 21 10496,'-9'-12'3936,"3"7"-3040,-3 2-832,5 3-512,-2 1 64,-3 1 192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7:16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77 10880,'-7'-4'1973,"7"3"-1711,-1 1 0,0-1 0,0 1 0,0-1 0,1 1 0,-1-1 0,0 1 0,1-1 0,-1 0-1,1 1 1,-1-1 0,1 0 0,-1 0 0,1 0-262,0 1 21,0-1 1,0 1-1,1-1 0,-1 1 0,0-1 0,1 0 1,-1 1-1,0-1 0,1 1 0,-1-1 0,1 1 0,-1 0 1,1-1-1,-1 1 0,1-1 0,-1 1 0,1 0 1,-1 0-1,1-1 0,0 1 0,-1 0 0,1 0 1,-1-1-1,1 1-21,19-9 7,0 0 1,0 1 0,1 1-1,0 1 1,0 1 0,0 1-1,7 0-7,-25 4 14,0 0 0,0 0 0,0 0 0,-1 0 0,1 1-1,0-1 1,0 1 0,-1 0 0,1 0 0,1 0-14,-3 0 15,-1-1 0,1 0 1,0 1-1,-1-1 0,1 1 1,-1-1-1,1 0 0,-1 1 0,1-1 1,-1 1-1,1 0 0,-1-1 0,0 1 1,1-1-1,-1 1 0,0 0 1,1-1-1,-1 1 0,0-1 0,0 1 1,0 0-1,0 0 0,1-1 0,-1 1 1,0 0-1,0-1 0,0 1 0,0 0 1,0-1-1,-1 1 0,1 0 1,0-1-1,0 1 0,0 0 0,-1-1 1,1 1-1,0 0 0,-1-1 0,1 1 1,0-1-1,-1 1 0,1-1 1,-1 1-1,1 0-15,-6 6 6,0 0-1,-1 0 1,1-1 0,-1 0 0,0 0-1,-1 0 1,-2 1-6,-10 7-56,-31 23 305,-48 24-249,27-17 252,63-37 0,9-7-250,0 0 1,0 0-1,0 0 1,0 0-1,0 0 1,0 0-1,0 0 1,0 0-1,0 0 1,0 0-1,0 1 1,0-1-1,0 0 1,0 0-1,0 0 1,0 0-1,0 0 1,0 0-1,0 0 0,0 0 1,0 0-1,0 0 1,0 0-1,0 0 1,0 0-1,0 1 1,0-1-1,0 0 1,0 0-1,0 0 1,0 0-1,0 0 1,0 0-1,0 0 1,1 0-1,-1 0 1,0 0-1,0 0 1,0 0-1,0 0 1,0 0-1,0 0 0,0 0 1,0 0-1,0 0 1,0 0-1,0 0 1,0 0-1,0 0 1,1 0-1,-1 0 1,0 0-1,0 0 1,0 0-1,0 0 1,0 0-1,0 0 1,0 0-3,20-4 63,22-12 329,1 2 0,0 2 0,12-1-392,-37 10 100,-1 1 0,0 1 0,0 0 0,1 1 0,-1 1 0,0 1 0,1 0 0,-1 1 0,0 1 0,0 1-100,-8-2 38,-4-2 5,0 0 1,-1 1-1,1 0 0,-1 0 0,1 0 1,-1 0-1,4 3-43,-7-4 15,-1-1 1,0 0-1,1 1 1,-1-1-1,0 0 1,1 1-1,-1-1 1,0 0-1,1 1 1,-1-1-1,0 1 0,0-1 1,0 0-1,1 1 1,-1-1-1,0 1 1,0-1-1,0 1 1,0-1-1,0 1 0,0-1 1,0 1-1,0-1 1,0 1-1,0-1 1,0 1-1,0-1 1,0 0-1,0 1-15,-1 0 28,1 0 0,-1 0 0,1 0 0,-1 1 0,0-1 0,0 0-1,0 0 1,1-1 0,-1 1 0,0 0 0,-1 0-28,-27 17 306,-29 6-199,57-23-112,0-1 0,0 0-1,1 1 1,-1-1 0,0 0 0,0 1 0,0-1 0,1 1 0,-1-1-1,0 1 1,1 0 0,-1-1 0,0 1 0,1 0 0,-1 0 5,1-1-9,0 1 1,0-1 0,0 0 0,0 1-1,0-1 1,0 0 0,0 0 0,0 1-1,0-1 1,0 0 0,0 1 0,0-1-1,0 0 1,0 0 0,0 1 0,0-1-1,1 0 1,-1 1 0,0-1 0,0 0-1,0 0 1,0 0 0,1 1 0,-1-1-1,0 0 1,0 0 0,1 0 0,-1 1-1,0-1 1,0 0 8,3 1-29,0 1 0,-1-1 0,1 0 0,0 0 0,0 0 0,0 0-1,0 0 1,0-1 0,1 1 29,53 3 103,0-2-1,49-6-102,-83 3 25,195-11 157,101-3 89,-306 14-265,-5 1 39,-1 0 1,1 0-1,-1 1 0,7 0-45,-14-1 7,0 0 1,0 0-1,1 0 1,-1 0-1,0 0 1,0 0-1,1 0 1,-1 0 0,0 1-1,0-1 1,0 0-1,1 0 1,-1 0-1,0 0 1,0 0-1,1 0 1,-1 0 0,0 1-1,0-1 1,0 0-1,0 0 1,1 0-1,-1 0 1,0 1-1,0-1 1,0 0 0,0 0-1,0 0 1,0 1-1,1-1 1,-1 0-1,0 0 1,0 1-1,0-1 1,0 0-8,-9 5 205,-27 1-96,-1-1 0,0-2 1,-19-1-110,22-1 88,-143 4 208,-224 15-80,390-19-214,2-1-18,0 1 0,0 0-1,1 1 1,-1 0-1,0 0 1,0 1 16,8-2-8,0-1 0,1 0 0,-1 0-1,1 0 1,-1 1 0,1-1 0,-1 0 0,1 1 0,-1-1 0,1 0-1,-1 1 1,1-1 0,0 1 0,-1-1 0,1 1 0,0-1 0,-1 1 0,1-1-1,0 1 1,-1-1 0,1 1 8,0 0-8,0-1 0,0 1 0,1-1 0,-1 1 0,0-1 0,0 1-1,0-1 1,1 1 0,-1-1 0,0 1 0,0-1 0,1 1 0,-1-1 0,0 0 0,1 1 0,-1-1-1,1 0 1,-1 1 0,1-1 0,-1 0 0,0 1 0,1-1 0,-1 0 0,1 0 0,0 0 8,8 4-24,0-1 0,0 0 0,1 0 0,-1-1 0,1-1 0,0 0 1,6 0 23,-11 0-4,102 6 48,46-5-44,112-11 174,-179 5-163,100-4-152,316-10 272,1 25 690,-380-1-570,-119-5 13,-9-1-131,-17-1-67,9 0-17,-592-5-151,336 9 140,34-3-337,297-9-485,415-28 517,9-2 443,-408 31-116,223-27 579,-292 34-609,0 0 16,0-1-1,0 1 1,0-1 0,0-1-1,-1 0 1,2-1-46,-10 4 4,0 0-1,1 0 1,-1 0 0,0 0-1,0 0 1,1 0 0,-1 0-1,0 0 1,0 0 0,1 0-1,-1-1 1,0 1 0,0 0-1,1 0 1,-1 0 0,0 0 0,0-1-1,0 1 1,1 0 0,-1 0-1,0 0 1,0-1 0,0 1-1,0 0 1,0 0 0,1-1-1,-1 1 1,0 0 0,0 0-1,0-1 1,0 1 0,0 0 0,0-1-1,0 1 1,0 0 0,0 0-1,0-1 1,0 1 0,0 0-1,0 0 1,0-1 0,0 1-1,0 0 1,-1 0 0,1-1-1,0 1-3,-14-8 39,-3 3-53,-1 1 0,0 1 0,-12-1 14,12 1-17,-336-40 108,-292 4-91,606 38-485,116-7 333,1 3 0,1 4 152,3 2 75,-1 3 1,62 13-76,157 37 190,-6 0-46,-283-52-130,-1 0 35,1-1-1,0 0 0,0 0 1,0-1-1,6-1-48,-9-2 135,-7 0-43,-14-5 17,-10-1-84,-1 1-1,0 1 1,0 1-1,-2 1-24,-110-14-39,101 15 49,-476-33 11,177 18 60,301 17-78,19 1-10,-1 0-1,1 0 0,0-2 0,0 0 1,0 0-1,-1-2 8,16 5-5,-1 0 0,1 0 0,0 0 0,0 0 0,-1 0 0,1 0 0,0 0 0,-1 0 0,1 0 0,0 0 0,0 0 0,-1 0 0,1-1 0,0 1 0,-1 0 0,1 0 0,0 0 0,0 0 0,0-1 0,-1 1 0,1 0 0,0 0 0,0 0 0,0-1 0,-1 1 0,1 0 0,0 0 0,0-1 0,0 1 0,0 0 0,0-1 0,0 1 0,-1 0 0,1 0 0,0-1 0,0 1 0,0 0 0,0-1 5,12-4-210,9 0 163,0 1-1,1 1 1,-1 2 0,1 0-1,15 1 48,-11 0 2,152 4 77,123 20-79,179 42 6,-153-19 64,-190-30-54,163 25 112,-299-42-111,0 0-1,0 0 1,0 0 0,0 1 0,0-1-1,0 0 1,0 1 0,0-1 0,0 0-1,0 1 1,-1-1 0,1 1 0,0-1 0,1 2-17,-3-2 6,1 1 1,0-1-1,-1 0 1,1 1 0,0-1-1,-1 1 1,1-1-1,0 0 1,-1 1 0,1-1-1,-1 0 1,1 1 0,-1-1-1,1 0 1,-1 0-1,1 0 1,-1 1 0,1-1-1,-1 0 1,1 0-1,-1 0 1,1 0 0,-1 0-1,1 0 1,-1 0-7,-27 7 53,0-2 0,-1-1 0,-25 0-53,6 0 33,-280 22-27,98-9-17,190-15-91,28-1 27,10-1 39,4 0 3,186-8-270,87-3 356,953 17 699,-1185-5-723,12 1 80,5 2-109,-57-3 93,-6 0-59,-14 0 5,-269-3-238,-206 2 53,4 24 48,480-24 92,-14 2-44,0 0-1,0 2 0,0 0 1,-7 4 50,27-7-21,-1-1 0,1 1 0,0 0 0,0 0 0,0 1 0,0-1-1,-2 2 22,4-3-3,0 0 0,0 0-1,0 0 1,0 0 0,-1 1-1,1-1 1,0 0 0,0 0 0,0 0-1,0 1 1,0-1 0,0 0-1,0 0 1,0 0 0,-1 1-1,1-1 1,0 0 0,0 0-1,0 0 1,0 1 0,0-1-1,0 0 1,0 0 0,0 1-1,0-1 1,0 0 0,1 0-1,-1 0 1,0 1 3,9 4-124,6-1 87,0-2 1,0 0-1,0 0 1,0-2-1,10 0 37,-2 0-14,679-20 155,-322 3 198,783 5 345,-1106 12-675,-24-2-30,-65 0-24,-16 1 45,33 1-9,-823 20-61,513-9-9,316-11-78,12-1 58,17-1-40,350-23-60,-280 20 190,610-11 527,0 31-518,-507-4 34,9 0 177,-165-12-206,-151-6-5,-198-9-2,-237-18 15,-309-47 206,817 79-347,31 2 5,13 1 39,18 2-67,130 6-335,62-8 486,-123-1-20,333-3 33,381 5 416,-650 2-335,-1 8-1,34 12-93,-139-15-11,-47-8 5,0-1 1,0 0-1,1 0 0,-1 1 0,0-1 1,0 1-1,0-1 0,0 1 0,0-1 1,0 1-1,0 0 0,0 0 0,1 0 6,-5 2-48,-10 1 6,-14 0 20,0-1 0,0-2 0,-18-1 22,31 0-3,-986-37 32,508 12 118,80 8-9,382 15-319,26 0 40,8 1-11,70-4-256,-42 4 336,717-3 96,2 40 480,-50 17-398,-596-43-191,43 13 85,-120-16-27,-28-7 28,0 0 0,1 0 0,-1 0 0,0 1-1,0-1 1,0 0 0,0 0 0,0 0 0,1 0 0,-1 0 0,0 0-1,0 1 1,0-1 0,0 0 0,0 0 0,0 0 0,1 0-1,-1 1 1,0-1 0,0 0 0,0 0 0,0 0 0,0 0 0,0 1-1,0-1 1,0 0 0,0 0 0,0 0 0,0 1 0,0-1-1,0 0 1,0 0 0,0 0 0,0 1 0,0-1 0,0 0-1,0 0 1,-1 0 0,1 0 0,0 1 0,0-1 0,0 0 0,0 0-1,0 0 1,0 0 0,0 1 0,-1-1 0,1 0 0,0 0-1,0 0 1,0 0 0,0 0 0,-1 0 0,1 0 0,0 0 0,0 1-1,0-1 1,0 0 0,-1 0 0,1 0 0,0 0 0,0 0-1,0 0 1,-8 3 7,0 0 1,0 0-1,1 0 1,-2-1-1,1 0 1,0-1-1,0 0 1,-4 0-9,-6 1-4,-166 16-63,-1-7 0,-63-10 67,135-4 11,-38-9-11,130 8 39,21 4-39,0 0 1,0 0-1,0 0 0,0 0 1,0 0-1,0 0 0,0 0 1,0 0-1,0 0 0,-1 0 1,1 0-1,0 0 0,0 0 1,0 0-1,0 0 0,0 0 1,0 0-1,0 0 0,0 0 1,0 0-1,0 0 0,0 0 1,0-1-1,0 1 0,0 0 1,0 0-1,0 0 0,0 0 1,0 0-1,0 0 0,0 0 1,0 0-1,0 0 0,0 0 1,0 0-1,0 0 0,0 0 1,0 0-1,0 0 0,0-1 1,0 1-1,0 0 0,0 0 1,0 0-1,0 0 0,0 0 1,0 0-1,0 0 0,0 0 1,0 0-1,0 0 0,0 0 1,0 0-1,0 0 0,0 0 1,0 0-1,0 0 0,0 0 1,0 0-1,0-1 0,1 1 1,-1 0-1,0 0 0,0 0 0,11-3 9,24-3-46,0 1 0,25 1 37,716-19 213,76 36-213,-542 7 165,-280-15-218,-29-2 29,-8 0 16,-8 0 18,-1 0 1,1-2-1,-1 0 0,-15-1-10,12 0 7,-868-15 159,802 13-81,47 0-104,38 2 18,0 0 0,0 0 0,0 0 0,0 0-1,0-1 1,0 1 0,0 0 0,0 0 0,0 0 0,0 0 0,0 0 0,0 0 0,0 0-1,0 0 1,0 0 0,0 0 0,0 0 0,0 0 0,0 0 0,0 0 0,0 0-1,0 0 1,0 0 0,0 0 0,0 0 0,0 0 0,0 0 0,0 0 0,0 0 0,0 0-1,0 0 1,0 0 0,0 0 0,0 0 0,0 0 0,0 0 1,8-1-50,67-3-69,-61 3 139,12 0-23,574-18 11,1 26 83,-580-6-90,59 3-61,51 11 60,-102-8-27,-22-2 64,-10-2 0,-16 1 12,-55-1-38,0-4 0,-66-8-11,88 5 26,-537-47 449,569 48-425,20 3-50,0 0 0,1 0 0,-1 0 0,0 0 0,0 0 0,0 0 0,0 0 0,0 0 0,0 0 0,0 0-1,0 0 1,0 0 0,0 0 0,0 0 0,0 0 0,0-1 0,0 1 0,0 0 0,0 0 0,0 0 0,0 0 0,0 0 0,0 0 0,-1 0 0,1 0 0,0 0 0,0 0 0,0 0 0,0 0 0,0 0 0,0 0-1,0 0 1,0 0 0,0 0 0,0 0 0,0 0 0,0 0 0,0 0 0,0 0 0,0 0 0,0 0 0,0 0 0,0 0 0,0 0 0,0 0 0,0 0 0,0 0 0,0 0 0,10-1-32,239-3 47,-164 4-36,-49 0 18,307 3-19,1 16 15,-306-15 18,23 5-11,-39-2 48,-22-7-48,0 0 1,0 0 0,0 0-1,1 0 1,-1 0-1,0 0 1,0 0-1,0 0 1,0 0-1,1 0 1,-1 1 0,0-1-1,0 0 1,0 0-1,0 0 1,0 0-1,1 0 1,-1 0-1,0 0 1,0 1 0,0-1-1,0 0 1,0 0-1,0 0 1,0 0-1,0 1 1,1-1 0,-1 0-1,0 0 1,0 0-1,0 0 1,0 1-1,0-1 1,0 0-1,0 0 1,0 0 0,0 0-1,0 1 1,0-1-1,0 0 1,0 0-1,0 0 1,0 1 0,-1-1-1,1 0 1,0 0-1,0 0 1,0 0-1,0 1 1,0-1-1,0 0 1,0 0 0,0 0-1,-1 0 1,1 0-1,0 0 1,0 1-1,0-1 1,0 0-1,0 0 1,-1 0 0,1 0-1,0 0 1,0 0-1,0 0 1,-1 0-1,-14 5 4,14-4-2,-38 6 28,-1-2 0,0-1 0,0-2 1,-3-2-31,19 1-9,-30 0 59,1-2 1,-1-2-1,1-3 1,-2-3-51,36 4 117,19 5-114,0 0-1,0 0 0,0 0 0,0 0 0,0 0 0,-1 0 0,1 0 0,0 0 0,0 0 0,0 0 0,0-1 0,0 1 0,0 0 0,0 0 0,-1 0 1,1 0-1,0 0 0,0 0 0,0 0 0,0 0 0,0 0 0,0 0 0,0-1 0,0 1 0,0 0 0,0 0 0,0 0 0,0 0 0,0 0 0,0 0 1,0-1-1,0 1 0,0 0 0,0 0 0,0 0 0,0 0 0,0 0 0,0 0 0,0 0 0,0-1 0,0 1 0,0 0 0,0 0 0,0 0 0,0 0 1,0 0-1,0 0 0,0 0 0,0-1 0,0 1 0,0 0 0,0 0 0,0 0 0,1 0 0,-1 0 0,0 0-2,10-6 54,15-2-26,45-6-72,1 3 0,43 0 44,-83 8-3,9-1-93,38 3 96,-76 1-7,-1-1-1,1 2 0,0-1 1,-1 0-1,1 0 0,-1 0 1,1 1-1,-1-1 0,1 1 1,-1-1-1,1 2 8,-1-2-2,-1 0-1,0 0 1,0 0 0,0 0-1,0 1 1,1-1 0,-1 0-1,0 0 1,0 0 0,0 1-1,0-1 1,0 0-1,0 0 1,0 0 0,0 1-1,0-1 1,0 0 0,0 0-1,0 1 1,0-1 0,0 0-1,0 0 1,0 0 0,0 1-1,0-1 1,0 0 0,0 0-1,0 1 1,0-1-1,0 0 1,0 0 0,0 0-1,-1 1 1,1-1 0,0 0-1,0 0 1,0 0 0,0 0-1,0 1 1,-1-1 2,-1 2-10,-1 0-1,0 0 1,1 0-1,-1 0 1,0 0-1,0-1 1,-1 1 0,1-1-1,0 0 11,-10 3 39,1 0 0,-1-1 0,1-1 1,-1 0-1,0-1 0,0 0 0,0-1 0,0 0 0,0-1 0,0 0 0,1-2 0,-12-2-39,23 5 8,0 0-1,0-1 0,0 1 0,0 0 0,0-1 0,0 1 0,0-1 1,0 1-1,0-1 0,0 1 0,0-1 0,0 0 0,1 1 0,-1-1-7,1 1 0,0-1 0,0 1 0,0 0 0,0 0 0,0-1 0,0 1 0,0 0 0,0 0 0,0 0 0,0-1 0,0 1 0,0 0 0,0 0 0,0 0 0,0-1 0,0 1 0,0 0 0,0 0 0,0 0 0,1-1 0,-1 1 0,0 0 1,0 0-1,0 0 0,0 0 0,1 0 0,-1-1 0,0 1 0,0 0 0,0 0 0,0 0 0,1 0 0,-1 0 0,0 0 0,0 0 0,0 0 0,1 0 0,2-2-12,0 1 1,0 0 0,1 1 0,-1-1-1,0 0 1,1 1 0,2 0 11,3 0-15,1 0 1,-1 1 0,1 0-1,-1 1 1,0 0 0,0 0-1,0 1 1,0 0 0,0 1-1,-1-1 1,1 2 14,-3-1-11,0 0 0,0 0-1,0 1 1,-1 0 0,0 0 0,0 0 0,0 0-1,-1 1 1,1 0 0,-1 0 0,-1 0 0,1 1-1,-1-1 1,2 5 11,-2-2-23,0 0-1,0 0 0,-1 0 1,0 0-1,-1 0 1,0 7 23,0-14 1,-1 0 1,0 1 0,-1-1 0,1 0-1,0 0 1,-1 1 0,0-1 0,1 0 0,-1 0-1,0 1 1,0-1 0,0 0 0,0 0-2,0 0 10,0-1 1,0 0 0,-1 0 0,1 0-1,0 0 1,0 0 0,0-1-1,-1 1 1,1 0 0,0 0 0,-1-1-1,1 1 1,-1-1 0,1 1 0,-1-1-1,1 0 1,-1 1 0,1-1-1,-1 0 1,1 0 0,-2 0-11,-8-2 16,0 0-1,0 0 1,0-1 0,0 0-1,1-1 1,-1 0 0,1-1 0,-8-4-16,-3-2-265,-53-23-577,42 18 660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7:4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10496,'0'0'171,"0"0"1,0 0-1,0 0 1,0 0-1,0 0 1,0 0-1,0 0 1,0 0-1,0 0 0,0 0 1,0 0-1,0-1 1,0 1-1,0 0 1,0 0-1,0 0 1,0 0-1,0 0 1,0 0-1,0 0 1,0 0-1,1 0 1,-1 0-1,0 0 1,0 0-1,0 0 1,0 0-1,0 0 1,0 0-1,0 0 1,0 0-1,0 0 1,0 0-1,0 0 1,0 0-1,0 0 1,0 0-1,0 0 0,0 0 1,0-1-1,0 1 1,0 0-1,0 0 1,0 0-1,0 0 1,0 0-1,-1 0 1,1 0-1,0 0 1,0 0-1,0 0 1,0 0-1,0 0 1,0 0-1,0 0 1,0 0-1,0 0 1,0 0-1,0 0 1,0 0-1,0 0 1,0 0-1,0 0 1,0 0-172,6 0 2712,10 4-2245,-12-1-343,0 0 0,0 1 0,0-1 0,-1 1 0,0 0 0,0 0 1,0 0-1,0 0 0,0 0 0,0 4-124,7 12 127,5 19-127,-7-20 67,-6-12-20,1 0 1,-1 0 0,0 0-1,0 0 1,-1 0 0,0 0 0,0 0-1,-1 1 1,0-1 0,0 0 0,-1 1-1,0-1 1,0 0 0,0 0 0,-1 0-1,0 0 1,-1 0 0,0 0-1,0-1 1,0 1-48,-21 39 136,-2 5-409,11-17-5104,15-33 1569,1-2 1504,3-1 1099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7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30 8448,'0'0'2816,"0"0"-1456,0 0 485,0 0 427,0 0-176,-2 1 3018,-3 1-3082,5-2-1995,-1-1-1,0 0 1,1 1-1,-1-1 1,1 1-1,-1-1 1,1 0-1,-1 0 1,1 1-1,-1-1 1,1 0 0,0 0-1,-1 1 1,1-1-1,0 0 1,0 0-1,0 0 1,-1 0-1,1 0 1,0 1-1,0-1 1,0 0-1,1 0 1,-1 0-1,0 0 1,0 1-1,0-1 1,0 0-1,1 0-36,-1 1-6,0-1-1,0 1 0,0-1 1,0 1-1,0 0 0,0-1 1,0 1-1,1-1 0,-1 1 1,0 0-1,0-1 0,0 1 1,1 0-1,-1-1 0,0 1 1,0 0-1,1-1 0,-1 1 1,0 0-1,0 0 0,1-1 1,-1 1-1,0 0 0,1 0 0,-1 0 1,1 0-1,-1-1 0,0 1 1,1 0-1,-1 0 0,0 0 1,1 0-1,-1 0 0,1 0 1,-1 0-1,0 0 0,1 0 1,-1 0-1,1 0 0,-1 0 1,0 0-1,1 0 0,-1 0 1,1 1-1,-1-1 0,0 0 1,1 0-1,-1 0 0,0 1 1,1-1-1,-1 0 0,0 0 1,1 1-1,-1-1 0,0 0 1,0 0-1,1 1 0,-1-1 1,0 0-1,0 1 0,0-1 1,1 1 6,-1-1 68,0 0 1,0 0 0,0 0-1,0 0 1,0 0 0,1 1-1,-1-1 1,0 0 0,0 0-1,0 0 1,0 0 0,0 1 0,0-1-1,0 0 1,1 0 0,-1 0-1,0 1 1,0-1 0,0 0-1,0 0 1,0 0 0,0 1-1,0-1 1,0 0 0,0 0-1,0 0 1,0 1 0,0-1 0,0 0-1,-1 0 1,1 1-69,-4 0-3629,2-3-3022,11 0-286,2 2 4996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7:5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 9472,'-3'-3'2369,"3"3"-2133,0 0-1,0 0 1,0 0-1,0 0 1,0 0-1,0 0 1,0 0-1,0-1 1,0 1-1,0 0 0,0 0 1,0 0-1,0 0 1,1 0-1,-1 0 1,0 0-1,0 0 1,0 0-1,0-1 1,0 1-1,0 0 1,0 0-1,0 0 1,0 0-1,0 0 1,0 0-1,1 0 1,-1 0-1,0 0 0,0 0 1,0 0-1,0 0 1,0 0-1,0 0 1,0 0-1,0 0 1,1 0-1,-1 0 1,0 0-1,0 0 1,0 0-1,0 0 1,0 0-1,0 0 1,0 0-1,0 0 1,1 0-1,-1 0 0,0 0 1,0 0-1,0 0 1,0 0-1,0 0 1,0 0-1,0 0 1,0 0-1,1 0-235,-1 0 534,0 0-22,2 6 544,-2 19-887,1 0 0,1 0 0,2-1 1,2 12-170,-6-36 3,0 0 0,0 1 0,0-1 0,0 0 0,0 1 0,0-1-1,0 1 1,0-1 0,0 0 0,0 1 0,1-1 0,-1 0 0,0 1 0,0-1 0,0 0 0,0 1 0,1-1 0,-1 0 0,0 0 0,0 1 0,1-1 0,-1 0 0,0 0 0,0 1 0,1-1-1,-1 0 1,0 0 0,1 0 0,-1 1 0,0-1 0,1 0 0,-1 0 0,0 0 0,1 0 0,-1 0 0,0 0 0,1 0 0,-1 0 0,0 0 0,1 0 0,-1 0 0,0 0 0,1 0 0,-1 0 0,0 0-1,1 0 1,-1 0 0,0 0 0,1-1 0,-1 1 0,0 0 0,1 0 0,-1 0 0,0 0 0,1-1 0,-1 1 0,0 0 0,0 0 0,1-1 0,-1 1 0,0 0 0,0-1 0,0 1 0,1 0 0,-1-1-1,0 1-2,15-23 179,-5 2-177,-2 5-8,-1 1 0,2 0 0,9-12 6,-18 27-3,0-1 0,1 1-1,-1 0 1,0-1 0,0 1 0,1 0-1,-1-1 1,0 1 0,0 0-1,1 0 1,-1-1 0,0 1 0,1 0-1,-1 0 1,0 0 0,1-1 0,-1 1-1,0 0 1,1 0 0,-1 0 0,1 0-1,-1 0 1,0 0 0,1 0 0,-1 0-1,1 0 1,-1 0 0,0 0-1,1 0 1,-1 0 0,1 0 3,-1 0 1,1 1-1,-1-1 1,1 1 0,-1 0-1,1-1 1,-1 1-1,1-1 1,-1 1 0,1 0-1,-1-1 1,0 1 0,1 0-1,-1 0 1,0-1 0,0 1-1,7 34 105,-7-30-108,3 13-455,4 21-393,-3-27-3743,1-1-4180,0-7 5297,1-1 1669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7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9856,'0'-6'4526,"0"6"-4111,0 0 0,0-1 0,1 1 0,-1 0 0,0-1 0,0 1 0,0 0 0,0 0 0,0-1 0,0 1 0,0 0 0,0 0 0,1 0 0,-1-1 0,0 1 0,0 0 0,0 0 0,0 0-1,1-1 1,-1 1 0,0 0 0,0 0 0,1 0 0,-1 0 0,0 0 0,0-1 0,1 1 0,-1 0 0,0 0 0,0 0-415,0 11 1019,-1-3-964,0 0 1,1 0-1,0-1 1,0 1 0,0 0-1,1 0 1,1 0-1,-1 0 1,1-1-1,0 1 1,1-1-1,1 3-55,-4-9 4,1-1-1,-1 1 0,0-1 0,1 1 0,-1-1 0,0 1 0,1-1 0,-1 1 0,0-1 0,1 1 0,-1-1 0,1 0 0,-1 1 1,1-1-1,-1 0 0,1 1 0,-1-1 0,1 0 0,-1 0 0,1 0 0,-1 1 0,1-1 0,-1 0 0,1 0 0,0 0 0,-1 0 1,1 0-1,-1 0 0,1 0 0,-1 0 0,1 0-3,1-1 6,0 0 1,-1 1 0,1-1-1,0 0 1,-1 0 0,1 0-1,-1 0 1,1 0 0,-1 0-1,0-1 1,1 1-7,3-6 22,1 1 0,-1-1 0,0 0-1,1-3-21,4-8 25,-7 11-55,1 1 0,0-1 0,0 0-1,1 0 31,-5 16 25,-2 6 36,1-11-74,1 1 1,-1-1-1,1 1 0,0-1 1,0 1-1,0 3 13,0-7-1,0-1 0,0 1 0,0-1 0,1 0 0,-1 1 1,0-1-1,0 1 0,0-1 0,0 0 0,1 1 0,-1-1 0,0 0 0,0 1 0,1-1 0,-1 0 0,0 1 1,0-1-1,1 0 0,-1 1 0,1-1 0,-1 0 0,0 0 0,1 0 0,-1 1 0,0-1 0,1 0 0,-1 0 1,1 0 0,1 0 0,-1 0-1,0 0 1,0-1 0,0 1-1,0 0 1,0-1-1,0 1 1,0-1 0,0 1-1,0-1 1,0 1-1,0-1 1,-1 0 0,1 1-1,1-2 1,20-22-101,-19 20 100,-1 1-1,1-1 1,1 1-1,-1-1 0,0 1 1,1 0-1,3-1 2,-7 3 1,0 1 1,1 0-1,-1 0 1,0 0-1,1 0 0,-1 0 1,0 0-1,1 0 0,-1 0 1,0 0-1,1 0 0,-1 1 1,0-1-1,1 0 0,-1 0 1,0 0-1,1 0 0,-1 0 1,0 1-1,0-1 0,1 0 1,-1 0-1,0 0 0,0 1 1,1-1-1,-1 0 1,0 0-1,0 1 0,0-1 1,1 0-1,-1 1 0,0-1 1,0 0-1,0 1 0,0-1 1,0 0-1,0 1 0,1-1 1,-1 0-1,0 1 0,0-1 1,0 0-1,0 1 0,0-1-1,3 20 100,-3-16-78,15 78-2096,-14-72-10379,0-10 10768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0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6272,'-10'3'11192,"-11"5"-6790,18-7-4284,0 0 1,1 1-1,-1-1 0,0 0 0,1 1 1,0-1-1,-1 1 0,1 0 1,0 0-1,0 0 0,0 0 1,0 0-1,0 0 0,1 1 0,-1-1 1,0 1-1,1-1 0,0 1 1,0-1-1,0 1 0,0 0 1,0 0-1,0-1 0,1 1 0,-1 0 1,1 0-1,0 0 0,0 0 1,0 0-1,0-1 0,0 1 1,1 0-1,0 2-118,-1-4 0,1 0 0,-1 0 0,1 0 0,-1 0 0,1 0 0,0 0-1,-1 0 1,1 0 0,0 0 0,-1-1 0,1 1 0,0 0 0,0 0 0,0-1 0,0 1 0,0 0 0,0-1 0,0 1 0,0-1 0,0 0 0,1 1 0,0 0 28,1-1 0,-1 0 0,0 1 0,1-1 0,-1 0 0,1 0 0,-1-1 0,0 1-1,1 0 1,1-1-28,-1 0 54,0 0-1,1 0 0,-1 0 0,0-1 1,0 1-1,0-1 0,0 1 0,0-1 1,0 0-1,0 0 0,-1-1 0,1 1 1,-1-1-1,3-1-53,-5 2 54,1 0 1,-1 1-1,1-1 0,-1 0 0,1 1 1,-1-1-1,0 0 0,0 0 1,0 1-1,0-1 0,0 0 1,0 0-1,-1 0-54,1 1-145,0 0-1,0 1 0,0-1 1,0 0-1,0 0 0,-1 1 1,1-1-1,0 0 1,0 1-1,-1-1 0,1 0 1,-1 1-1,1-1 0,0 0 1,-1 1-1,1-1 1,-1 1-1,1-1 0,-1 1 1,0-1-1,1 1 1,-1-1-1,1 1 0,-1 0 1,0-1-1,1 1 0,-1 0 1,0 0-1,0-1 1,1 1-1,-2 0 146,0 3-13681,3-1 12269,0 0-497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 7296,'-4'-7'6287,"0"10"1066,2 4-2390,1 2-5844,3 1 985,0 0 1,0-1 0,1 0-1,1 1 1,3 6-105,5 15 1392,-13-35-1299,0 0 1,0 0 0,0 0 0,1 0-1,-1-1 1,1 1 0,0 0 0,1 0-1,-1 0 1,1 0 0,-1 0 0,2-3-94,-1 5 36,0 0 0,0-1 0,0 1 1,0 0-1,0-1 0,0 1 0,1 0 1,-1 0-1,1 0 0,-1 1 0,1-1 0,0 0 1,0 0-1,0 1 0,0-1 0,0 1 1,0 0-1,0 0 0,1-1 0,-1 1 0,0 1 1,1-1-1,-1 0 0,2 0-36,11-1-2426,23 3-11266,-32 0 11891,6-1-3575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4:50.7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7424,'1'-2'8644,"-1"2"-3558,3 5-2216,1 10-2697,-2 73 1580,-1-47-1544,3 30-209,-2-55-80,1 0 0,4 14 80,2-5-4432,-8-25 1355,-1 0 1162,0-4 924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4.3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11392,'0'0'162,"0"0"0,0 0 1,0 0-1,0 0 1,0 0-1,0 0 0,0 1 1,0-1-1,0 0 1,0 0-1,0 0 0,0 0 1,0 0-1,0 0 1,0 0-1,0 0 0,0 1 1,-1-1-1,1 0 1,0 0-1,0 0 0,0 0 1,0 0-1,0 0 0,0 0 1,0 0-1,0 0 1,0 0-1,0 0 0,0 0 1,0 0-1,-1 1 1,1-1-1,0 0 0,0 0 1,0 0-1,0 0 1,0 0-1,0 0 0,0 0 1,0 0-1,-1 0 1,1 0-1,0 0 0,0 0 1,0 0-1,0 0 1,0 0-1,0 0 0,0 0 1,0 0-1,0-1 1,-1 1-1,1 0 0,0 0 1,0 0-1,0 0 0,0 0-162,2 19 2765,8 25-2527,-8-36 95,4 10-1907,-6-18 1399,1 0 1,-1 0-1,0 0 1,0 1 0,1-1-1,-1 0 1,0 0-1,0 0 1,1 1-1,-1-1 1,0 0 0,0 0-1,1 0 1,-1 0-1,0 0 1,0 0-1,1 0 1,-1 0 0,0 0-1,1 0 1,-1 0-1,0 0 1,1 0-1,-1 0 1,0 0 0,0 0-1,1 0 1,-1 0-1,0 0 1,1 0-1,-1 0 1,0 0 0,0-1-1,1 1 1,-1 0-1,0 0 1,0 0-1,1-1 1,-1 1 0,0 0-1,0 0 1,0 0-1,1-1 1,-1 1-1,0 0 1,0-1 0,0 1-1,0 0 1,0 0-1,0-1 175,7-8-1306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4:51.3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94 7040,'-8'-4'4265,"-11"-8"7106,14 4-7594,6-4-3468,0 10-260,1 0-1,-1 0 1,1 0 0,-1 0 0,1 0 0,0 0 0,0 0-1,0 0 1,0 1 0,0-1 0,0 1 0,1-1 0,-1 1-1,1 0-48,36-14-73,-27 12 98,3-1-2,1 1 0,0 0 0,0 1 1,0 1-1,1 0 0,-1 1 1,0 1-1,6 2-23,-21-3 5,1 0 6,0 0-1,0 0 1,0 0 0,0 1-1,1-1 1,-1 1 0,0-1 0,0 1-1,0 0 1,0 0 0,0 0-1,-1 0 1,1 0 0,0 0-1,0 0 1,0 1-11,-2-1 5,0-1 0,0 0 0,0 1 0,1-1 0,-1 1 1,0-1-1,0 1 0,-1-1 0,1 0 0,0 1 0,0-1 0,0 1 0,0-1 0,0 0 0,0 1 0,0-1 0,-1 1 0,1-1 0,0 0 0,0 1 0,0-1 0,-1 0 1,1 1-1,0-1 0,-1 0 0,1 1 0,0-1 0,-1 0 0,1 0 0,0 0 0,-1 1 0,1-1 0,0 0 0,-1 0-5,-18 12 45,15-10-33,-32 20-68,2 2-1,1 1 0,-11 12 57,39-32-662,1-1 640,5-5 776,15-9-1187,-6 6-3186,-2 5-3871,0 3 4317,-2-1 1488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4:52.0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13 8192,'-1'-1'480,"0"0"1,0 0-1,1 0 1,-1 0-1,0 0 1,0 1-1,0-1 1,0 0-1,0 1 1,0-1-1,0 1 1,0-1-1,-1 1 1,1-1-1,0 1 1,0 0-1,0-1 1,0 1-1,-1 0 1,1 0-1,0 0 1,0 0-1,0 0 1,-1 0 0,1 0-481,-1 1 341,0 0 1,-1 0 0,1 0 0,0 0 0,0 0 0,0 0 0,0 1-1,0-1 1,1 1 0,-1-1 0,0 1 0,-1 1-342,-1 3 220,-1-1-1,1 1 1,0 1-1,0-1 1,1 1-1,0-1 1,0 1-1,-1 3-219,2-2 113,1-1 0,-1 1 0,2-1 0,-1 1 0,1 1-113,0-5 40,0-1 0,0 1 0,0 0 0,1-1 0,0 1 0,0-1 0,0 1 0,0-1 0,0 0 0,1 1 0,-1-1 1,2 1-41,-3-3 26,0 0 0,1-1 0,0 1 0,-1 0 0,1 0 0,-1 0 0,1-1 0,0 1 1,-1 0-1,1-1 0,0 1 0,0-1 0,0 1 0,-1-1 0,1 1 0,0-1 0,0 0 1,0 1-1,0-1 0,0 0 0,0 0 0,0 1 0,0-1 0,0 0 0,0 0 0,0 0 1,0 0-1,0 0 0,0-1 0,0 1 0,0 0 0,-1 0 0,1 0 0,0-1 1,0 1-1,0-1 0,0 1 0,0-1 0,0 1 0,-1-1 0,1 1 0,0-1-26,3-3 103,0 0-1,0 0 0,0 0 1,-1 0-1,0 0 0,0-1 1,0 0-103,1-2 22,-1 1 0,0-1 0,0 0 0,0-1 0,-1 1 0,0 0 0,0-1 0,-1 1 0,0-1 0,-1 1 0,1-1 0,-1 0 0,-1 1 0,0-1 0,-1-6-22,2 14-67,0 0 0,0 0-1,0-1 1,0 1 0,0 0-1,0 0 1,0 0-1,0-1 1,0 1 0,0 0-1,0 0 1,0 0 0,0 0-1,0-1 1,0 1-1,0 0 1,0 0 0,0 0-1,-1 0 1,1-1 0,0 1-1,0 0 1,0 0-1,0 0 1,0 0 0,0 0-1,-1-1 1,1 1 0,0 0-1,0 0 1,0 0 0,0 0-1,-1 0 1,1 0-1,0 0 1,0 0 0,0 0-1,-1 0 1,1 0 0,0 0-1,0 0 1,0 0-1,0 0 1,-1 0 0,1 0-1,0 0 1,0 0 0,0 0-1,-1 0 1,1 0-1,0 0 1,0 0 0,0 0 67,-1 1-398,1-1 1,-1 1 0,1-1-1,0 1 1,-1-1 0,1 1 0,0 0-1,0-1 1,-1 1 0,1-1-1,0 1 1,0 0 0,0-1-1,0 1 1,0 0 0,0-1-1,0 1 398,2 12-2655,3 1 1263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21.0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1 106 6400,'0'-25'4154,"0"-12"8043,0 36-11503,0 3-113,0 18-451,1 0-1,1 0 1,1 0 0,1 0 0,0 0 0,2-1-1,0 0 1,1 0 0,6 11-130,-12-29 6,-1 0-1,0-1 1,1 1-1,-1 0 1,1 0 0,-1-1-1,0 1 1,1 0 0,0-1-1,-1 1 1,1 0 0,-1-1-1,1 1 1,0-1 0,0 1-1,-1-1 1,1 1-1,0-1 1,0 0 0,-1 1-1,1-1 1,0 0 0,0 1-1,0-1-5,0 0 10,0-1 0,0 1-1,0 0 1,-1 0-1,1-1 1,0 1-1,0-1 1,0 1-1,0-1 1,-1 1 0,1-1-1,0 1 1,-1-1-1,1 0 1,0 1-1,-1-1 1,1 0 0,0 0-10,3-6 82,0 1 0,0-1 0,-1 0 1,3-7-83,-5 11 24,6-13 28,-1 0 1,-1 0-1,0-1 0,-1 0 1,0-1-53,1-15 26,-5 39-49,0 0-1,0-1 0,1 1 1,0 0-1,0-1 0,0 1 1,0-1-1,1 1 0,0-1 1,0 0-1,2 2 24,-3-4 1,0-1 1,0 1-1,1-1 0,-1 1 1,1-1-1,-1 0 1,1 0-1,0 0 0,0 0 1,0 0-1,0 0 1,1 0-1,-1-1 0,0 1 1,1-1-1,-1 0 0,1 0 1,-1 0-1,1 0 1,-1 0-1,1 0 0,0 0 1,0-1-1,-1 0 1,1 1-1,0-1 0,0 0 1,0 0-1,-1-1 1,3 1-2,-1-1 47,0 0 1,0-1-1,0 1 1,0-1-1,0 1 1,0-1-1,0-1 1,0 1-1,-1 0 1,1-1-1,-1 0 1,0 1-1,0-1 1,0-1-1,0 1 1,0 0-1,-1-1 1,0 1-1,1-1 1,-1 0-1,0 0 1,-1 0-1,1 0 1,-1 0-1,1-1-47,1-11-43,1 0-1,-2 0 1,0 0 0,-1-1-1,-1-15 44,4 39-4266,9 5 2757,-8-7 911,14 14-213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21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29 9472,'-3'-2'820,"0"0"1,0 1-1,1-2 1,-1 1-1,1 0 1,-2-2-821,0-5 8138,4 9-8093,0-1 1,1 1 0,-1 0 0,0 0 0,0 0-1,0 0 1,0 0 0,0 0 0,0 0 0,0-1-1,0 1 1,0 0 0,-1 0 0,1 0 0,0 0-1,0 0 1,0 0 0,0 0 0,0-1 0,0 1-1,0 0 1,0 0 0,0 0 0,0 0 0,0 0-1,0 0 1,0 0 0,0 0 0,-1 0 0,1 0-1,0-1 1,0 1 0,0 0 0,0 0 0,0 0-1,0 0 1,0 0 0,-1 0 0,1 0 0,0 0-1,0 0 1,0 0 0,0 0 0,0 0 0,0 0-1,0 0 1,-1 0 0,1 0 0,0 0 0,0 0-1,0 0 1,0 0 0,0 0 0,0 0 0,0 0-1,-1 1 1,1-1 0,0 0 0,0 0-46,-5 5 823,1 18-508,0 0 1,1 0 0,2 0-1,0 1 1,2-1-1,0 3-315,0-12-19,1 0 0,0 0 0,2 5 19,-3-16 15,0 0 0,0 1 0,0-1 0,0 0-1,1 0 1,-1 0 0,1 1 0,0-2 0,0 1-1,0 0 1,0 0 0,0-1 0,1 1 0,-1-1-1,3 2-14,-3-3 9,-1 0-1,1-1 1,0 1-1,-1-1 0,1 1 1,-1-1-1,1 1 0,0-1 1,-1 0-1,1 0 0,0 0 1,-1 0-1,1 0 0,0 0 1,-1 0-1,1-1 0,0 1 1,-1-1-1,1 1 0,-1-1 1,1 1-1,1-2-8,3-2-73,1 0 0,0 0 0,-1 0 0,2-3 73,0 1-233,4-4-2090,0-1-1,-1-1 1,7-8 2323,-6 9-1995,-1 4 944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21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51 12544,'-27'0'4735,"27"2"-3679,-2-4 896,2 2 128</inkml:trace>
  <inkml:trace contextRef="#ctx0" brushRef="#br0" timeOffset="1">30 53 24863,'27'-2'1248,"3"-4"-608,3-3-352,4 1-160,0-2-1344,-8 1-608,-6 3-2176,-3 4-895,-10 2 2495,-3 6 1248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22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45 12672,'-33'15'4735,"23"-12"-3679,3 2 960,14-1 192,-7-4-864,10 0-288,3-4-480,7 2-160,0-7-224,7 1-128,6-7-32,4 0-1792,2 5-736,-6 6 1184,-6 0 640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22.4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33 13696,'0'0'165,"-1"0"1,1 0 0,0 0 0,0 0 0,0 0 0,0 0 0,-1 0 0,1 0 0,0 0 0,0 0-1,0 0 1,0 0 0,-1 0 0,1 0 0,0 0 0,0 0 0,0 0 0,0 0 0,-1 0 0,1 0-1,0 0 1,0 0 0,0 0 0,0 0 0,-1 0 0,1 0 0,0 0 0,0 0 0,0 1-1,0-1 1,0 0 0,0 0 0,-1 0 0,1 0 0,0 0 0,0 1-166,0 6 2852,9 16-1861,-6-15-572,26 82-88,-26-81-275,0 1 1,0 0-1,-1 0 1,-1 1-1,1 2-56,-2-13 7,0 0 1,0 0-1,0 0 0,0 0 0,0 0 0,0 1 1,0-1-1,0 0 0,0 0 0,0 0 0,0 0 1,0 0-1,0 0 0,0 1 0,0-1 0,0 0 1,0 0-1,0 0 0,0 0 0,0 0 0,-1 0 1,1 0-1,0 1 0,0-1 0,0 0 0,0 0 1,0 0-1,0 0 0,0 0 0,0 0 0,0 0 1,-1 0-1,1 0 0,0 0 0,0 0 0,0 0 1,0 1-1,0-1 0,0 0 0,-1 0-7,-4-3 96,-7-10-123,12 12 33,-6-5-69,1-1 0,0-1 0,0 1 0,1 0 0,0-1 0,1 0 0,-1 0 0,2 0 0,-1-1 0,1 1 0,0-1 0,0-8 63,1 14-20,1-1 0,0 0 0,0 0 0,0 0 0,1 0 0,-1 0 1,1 1-1,0-1 0,0 0 0,0 1 0,1-1 0,-1 0 0,1 1 0,0 0 0,0-1 0,0 1 0,0 0 0,1 0 0,-1 0 0,1 0 0,0 0 0,0 1 0,0 0 0,0-1 0,0 1 0,0 0 0,1 0 0,-1 0 0,1 1 0,0-1 20,0 1-117,1-1 0,-1 1 0,1 0 0,0 0 0,0 1 0,-1-1-1,1 1 1,0 0 0,0 0 0,0 1 0,-1-1 0,1 1 0,0 0 0,0 0-1,-1 1 1,1-1 0,-1 1 0,1 0 0,-1 0 0,0 1 0,0 0 0,0-1-1,0 1 1,0 0 0,-1 1 0,2 0 117,-5-3 27,1 0-1,-1-1 1,1 1 0,-1-1 0,1 1-1,-1 0 1,1-1 0,-1 1 0,0 0-1,1 0 1,-1-1 0,0 1-1,0 0 1,1 0 0,-1 0 0,0-1-1,0 1 1,0 0 0,0 0-1,0 0 1,0-1 0,0 1 0,-1 0-1,1 0-26,-1 1 129,1-1-1,-1 1 1,0-1-1,0 1 1,0-1 0,0 1-1,0-1 1,0 0-1,0 1 1,-1-1-1,0 1-128,-5 4 744,-1-1-1,0 0 1,-1 0 0,-1 1-744,2-2 383,-21 13 1068,29-17-1436,-1 1 0,1-1 0,0 0 1,0 0-1,0 0 0,0 1 0,-1-1 1,1 0-1,0 0 0,0 0 0,0 1 0,0-1 1,0 0-1,0 0 0,0 1 0,0-1 0,-1 0 1,1 0-1,0 1 0,0-1 0,0 0 1,0 0-1,0 1 0,0-1 0,0 0 0,1 0 1,-1 1-1,0-1 0,0 0 0,0 0 0,0 1 1,0-1-1,0 0 0,0 0 0,0 1 1,1-1-1,-1 0 0,0 0 0,0 0 0,0 1 1,1-1-1,-1 0 0,0 0 0,0 0 0,0 0 1,1 0-1,-1 1 0,0-1 0,0 0 1,1 0-1,-1 0 0,0 0 0,0 0 0,1 0 1,-1 0-1,0 0 0,1 0-15,16 4 307,-16-3-276,19 2 39,0 1 1,0 1-1,0 1 0,-1 0 0,0 2 0,2 1-70,-11-2-8,5 5-6399,7 5-1913,-6-9 6539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26.2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47 6528,'-4'-4'1618,"0"0"1,0 0-1,-1 0 0,0 0 1,0 1-1,0-1 1,0 1-1619,0 1 799,0-1 0,0 1 1,-1 0-1,1 0 0,0 1 1,-1-1-1,-4 1-799,7 0 69,1 1 0,-1 0 1,0 0-1,0 0 0,0 0 0,0 0 0,0 1 0,0-1 0,1 1 0,-1 0 0,0 0 0,0 0 1,1 0-1,-1 0 0,1 1 0,-1-1 0,1 1 0,-1-1 0,1 1 0,0 0 0,0 0 0,0 0 1,0 0-1,0 0 0,0 1 0,1-1 0,-1 1 0,1-1 0,0 1 0,-1-1 0,1 1 0,1 0 1,-1 0-70,-4 13 25,1 0 1,1 0 0,0 1-1,1-1 1,1 6-26,1 89 166,1-49-172,2 399 96,0-406-90,7 47 0,-3-49 0,-1 47 0,-4-49 64,3 7-64,-1-7 64,-1 8-64,-2-24 24,5 20-24,-3-21-24,0 19 24,-1 10 0,4 1 0,-1 6 0,-1-12 0,2 101 0,-6 147 0,-1-278 34,-1 0-1,-3 5-33,2-6 31,0 1-1,2 3-30,0 20-19,-1-21 230,3 1 0,0 0 0,3 6-211,-4-32 66,2 0 0,-1 1 0,0-1 1,1 0-1,0 1 0,0-1 0,1 0 1,0 0-67,-2-3 30,0-1-1,0 1 1,0 0 0,1-1 0,-1 1 0,0-1-1,1 0 1,-1 1 0,1-1 0,0 0 0,-1 0-1,1 0 1,0 0 0,0 0 0,0-1 0,-1 1 0,1 0-1,0-1 1,0 1 0,0-1 0,0 0 0,0 0-1,1 0-29,-3 0 3,4 1 21,0-1 0,0 0 0,0-1 0,-1 1 0,1-1 0,0 0 0,0 1 0,0-2 0,1 1-24,-3 0-610,0 0-1,0 1 1,0-1-1,0 1 1,0 0 0,0-1-1,0 1 1,0 0-1,0 1 1,1-1 610,4 0-1229,-2 0 402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44.3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17 6656,'-7'-16'4933,"7"15"-2912,0 1-303,0 0-247,11 3 1639,-8 0-2938,-1 0 0,1-1 0,-1 1 0,0 0 0,0 1 0,0-1 0,-1 0 0,1 0 1,-1 1-1,0-1 0,0 1 0,0-1 0,0 1-172,2 12 361,-1 0 0,0 8-361,0-6 91,1 21-29,-1-5 29,4 13-91,-4-37 20,0-1 1,1 1 0,0 0 0,0 0 0,1-1 0,4 8-21,-7-16 11,-1 0 1,1-1 0,-1 1-1,0 0 1,1-1-1,-1 1 1,1 0 0,0-1-1,-1 1 1,1-1 0,-1 1-1,1-1 1,0 1 0,-1-1-1,1 0 1,1 1-12,-2-1 12,0 0 1,1 0 0,-1 0-1,1 0 1,-1 0-1,0 0 1,1 0 0,-1 0-1,1 0 1,-1 0-1,0 0 1,1 0 0,-1-1-1,0 1 1,1 0-1,-1 0 1,1 0-1,-1-1 1,0 1 0,0 0-1,1 0 1,-1-1-1,0 1-12,2-2 34,-1 1-1,0-1 0,0 0 1,0 0-1,0 1 1,0-1-1,0 0 0,-1 0 1,1 0-1,0 0 0,-1-1-33,7-41 126,0-37-126,-7 77-8,3-12-16,-3 16 23,0 0 0,1 0 0,-1 0 0,0 0 0,0 0 0,0 0 0,0-1 0,0 1 0,0 0 0,0 0 0,0 0 0,1 0 0,-1 0 0,0 0 0,0 0 0,0 0 0,0 0 0,0 0 0,0 0 0,1 0 0,-1 0 0,0 0 0,0 0 0,0 0 0,0 0 0,0 0 0,0 0 0,0 0 0,1 0 0,-1 0 0,0 0 0,0 0 0,0 0 0,0 0 0,0 1 0,0-1 0,0 0 0,1 0 0,-1 0 0,0 0 0,0 0 0,0 0 0,0 0 0,0 0 0,0 0 0,0 1 0,0-1 0,0 0 0,0 0 0,0 0 0,0 0 1,13 28-82,-8-14 105,-3-10-37,6 14-63,0-1 0,8 9 77,-14-22-7,0 0-1,1-1 1,-1 1-1,1-1 1,0 0 0,0 1-1,1-1 1,-1-1-1,1 1 1,-1-1 0,1 1-1,0-1 1,0 0-1,1 0 8,-4-1 30,0-1 1,-1 0-1,1 0 0,0 0 0,0 0 0,0 0 0,0 0 1,0 0-1,0 0 0,-1 0 0,1 0 0,0 0 0,0 0 1,0-1-1,0 1 0,-1 0 0,1-1 0,0 1 0,0 0 1,-1-1-1,1 1 0,0-1 0,0 1 0,-1-1 0,1 0 1,-1 1-1,1-1 0,0 0 0,-1 1 0,0-1 1,1 0-1,0 0-30,1-4 117,0 1 1,0 0 0,-1-1-1,0 0 1,1-2-118,0 2 30,5-28 64,-2 0 0,0 0 0,-1-26-94,0 0-591,-2 52-1999,-1 16-2087,0 2 3661,3 4 41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44.8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9 7296,'-2'-7'4149,"5"5"861,3 5-1617,0 3-4095,-3-2 976,0 0 0,-1 0 1,1 0-1,-1 1 0,0-1 0,0 0 0,0 1 1,-1-1-1,0 1 0,0 0 0,0 0 0,0-1 1,-1 1-1,1 0 0,-1 0 0,-1 0 0,1 1-274,-1 22 215,2-1 0,1 1-1,2-1 1,3 16-215,5-2-630,-5-24-7870,-6-16 2868,-1-1 2032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4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15 11776,'-22'-11'4480,"15"7"-3489,4 6 577,0-2 64,1 0-800,2 0-192,5 0-1024,1 2-384,4-2-4927,2 0-2209,2 4 4032,3 2 1952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45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33 11520,'-16'-31'7034,"15"30"-5258,1 1-464,0 0-277,7 7 117,-4 2-973,1 1 0,-1-1 0,-1 1 0,0 0 0,0 0 0,-1 0 0,0 6-179,1 4 117,2 18-479,1 5 582,4 11-220,-6-41-2577,1 1 1,0-1-1,3 6 2577,-6-17-816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45.5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89 11264,'0'-2'4224,"0"2"-3296,23-7 575,-16 7 33,9-2-480,-2-2-128,9-4-416,-3 2-96,7-9-224,-4 3-256,4 0-64,-4 0 64,-1 4 32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46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1 315 8448,'-1'-11'7994,"4"-6"-3771,-1 6-3795,4-41 436,2 0 0,1 1 0,11-25-864,-19 71 58,0 1 1,1 0 0,0 0 0,0 0-1,0 0 1,0 1 0,0-1 0,3-2-59,-5 6 15,1-1 1,-1 1-1,1-1 0,0 1 1,-1-1-1,1 1 1,0-1-1,0 1 1,-1-1-1,1 1 0,0 0 1,0 0-1,-1-1 1,1 1-1,0 0 0,0 0 1,0 0-1,0 0 1,0 0-16,0 0 21,0 0 1,1 1 0,-1-1-1,0 1 1,1-1 0,-1 1-1,0-1 1,0 1 0,0 0-1,1 0 1,-1 0 0,0-1-1,0 1 1,0 0 0,0 1-22,5 4 89,-1 1 0,-1-1 0,1 1 0,-1 0 0,0 0 1,2 6-90,17 49 227,-7-16-205,-7-26-302,7 21-95,-15-37-793,0 1 0,0-1-1,0 0 1,-1 1 0,0 1 1168,-1 0-1702,-4-3 854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46.3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97 12288,'10'-8'4575,"-10"8"-3583,27-15 512,-21 15 32,8-10-384,-1 5 64,10-7-512,-3 3-96,7 1-352,6-5-224,-13 7-64,-3 0-2304,-1 4-1056,1-1 1728,-3 3 800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46.6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13 14464,'-1'-3'1617,"-3"-4"628,0 5 2218,5 12-1349,0-7-2783,1 52 57,-2-36-302,1 0-1,0 0 1,3 5-86,1 3-574,1 7-3684,5 12 4258,-10-44-2266,-1-3 954,0-5 634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47.0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33 12288,'-6'-3'4575,"8"3"-3583,12 0 864,-1 0 128,4 0-672,13 0-128,-1-4-320,12 4-160,-6-4-384,6-3-64,-4 1 64,-8 0-192,-2 4-64,-4 2-3136,-3 17-1376,-4 4 2240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1.2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78 896,'10'-21'352,"-6"6"-288,2 0 0,-3 9-32,1 3-32,-2-2 64,2 1 160,0 2 128,-4-2 416,0 1 320,0 3-576,0 0-256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1.8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188 26 7296,'0'-1'314,"0"0"1,0 0 0,0 0-1,0 0 1,0 0 0,0 0-1,-1 0 1,1 0 0,0 0-1,-1 0 1,1 0 0,0 0-1,-1 0 1,1 1 0,-1-1-1,1 0 1,-1 0 0,0 0-1,1 1 1,-1-1-1,0 0 1,0 1 0,1-1-1,-1 1 1,0-1 0,0 1-1,0-1 1,0 1 0,0-1-1,0 1 1,1 0 0,-1-1-1,0 1 1,0 0 0,0 0-1,0 0 1,0 0 0,0 0-1,0 0 1,0 0 0,0 0-1,0 0 1,0 0-1,0 1-314,-3 0 396,-1-1 0,1 1 0,0 1-1,0-1 1,0 1 0,1-1 0,-1 1-1,0 0 1,1 1 0,-4 1-396,-2 4 181,1 0 0,0 1 0,0 0 0,1 0 0,0 1 0,-3 4-181,-3 9 78,0 1 1,-1 8-79,11-26 1,1-1 1,-1 1 0,2 0 0,-1 0 0,1 0 0,0 0 0,0 1 0,0-1-1,1 0 1,0 0 0,0 0 0,1 1 0,0-1 0,0 0 0,0 0 0,1 0 0,0 0-2,-1-4 6,0 1 1,0-1-1,0 0 1,1 0 0,-1-1-1,1 1 1,0 0-1,-1 0 1,1-1 0,0 1-1,0-1 1,0 0 0,0 1-1,0-1 1,0 0-1,0 0 1,1 0 0,-1-1-1,0 1 1,1 0 0,-1-1-1,0 1 1,1-1-1,-1 0 1,0 0 0,1 0-1,-1 0 1,3-1-7,0 1 15,0-1 0,0 1-1,0-1 1,-1 0 0,1-1 0,0 1 0,0-1 0,0 0 0,-1 0 0,1-1-1,-1 1 1,0-1 0,2-1-15,-6 3 0,1 1-1,0-1 0,0 0 1,0 0-1,-1 1 1,1-1-1,0 0 1,-1 0-1,1 0 0,-1 0 1,1 0-1,-1 0 1,1 0-1,-1 0 0,0 0 1,1 0-1,-1 0 1,0 0-1,0 0 1,0 0-1,0 0 0,0 0 1,0 0-1,0 0 1,0 0-1,0 0 1,-1 0-1,1 0 0,0 0 1,-1 0-1,1 0 1,0 0-1,-1 0 0,1 0 1,-1 0-1,0 0 1,1 0-1,-1 0 1,0 1-1,1-1 0,-1 0 1,0 1-1,0-1 1,0 0-1,0 1 1,0-1 0,-2-1-6,-1-1 0,0 1 0,1 0 0,-1 0 0,0 0 0,0 0 0,-1 1 1,1 0-1,0 0 0,-4-1 6,-2 2-19,-12-2 14,22 2 5,0 0 0,0 0 0,-1 0 0,1 0 0,0 0 0,0 0 0,0 0 0,0 0 0,0 0 0,0 0 0,0 0 0,0 0 0,0 0 0,0 0 0,-1-1 0,1 1 0,0 0 0,0 0 0,0 0 0,0 0 0,0 0 0,0 0 0,0 0 0,0 0 0,0 0 0,0 0 0,0 0 0,0 0 0,0-1 0,0 1 0,0 0 0,0 0 0,0 0 0,0 0 0,0 0 0,0 0 0,0 0-1,0 0 1,0 0 0,0-1 0,0 1 0,0 0 0,0 0 0,0 0 0,0 0 0,0 0 0,0 0 0,0 0 0,0 0 0,0 0 0,0 0 0,0-1 0,11-5-7,49-15 319,-34 13-150,9-3-1835,-1 4-7491,-24 7 7965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2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24 13440,'-2'-2'843,"-1"-1"0,1 1 0,-1-1 0,0 1 0,0 0 1,0 0-1,0 0 0,-1 1 0,-1-2-843,3 3 297,0-1-1,0 1 1,0-1-1,0 1 1,0 0 0,0 0-1,0 0 1,0 0 0,0 1-1,0-1 1,0 1-1,0-1 1,0 1 0,0-1-1,0 1 1,0 0 0,0 0-1,-1 1-296,-5 3 77,1 1 0,-1 0-1,1 0 1,1 1 0,-1 0 0,1 0-1,1 0 1,-5 8-77,5-9 21,3-2-22,0-1 0,0 0 0,1 1 0,-1 0 0,1-1 0,0 1 0,-1 0 0,2 0 0,-1 0 0,0 0 0,1-1 0,0 1 0,0 0 0,0 0 0,0 0 0,1 0 0,0 0 0,-1 0 0,2 0 1,-2-2 11,1 0-1,0 0 1,-1 0 0,1 0 0,0 0-1,0 0 1,0 0 0,1 0 0,-1 0-1,0 0 1,1-1 0,-1 1 0,1 0-1,0-1 1,0 0 0,-1 1 0,1-1 0,0 0-1,0 0 1,0 0 0,0 0 0,0 0-1,0-1 1,0 1 0,1 0 0,-1-1-1,0 0 1,0 1 0,0-1 0,1 0-1,-1 0 1,0 0 0,2-1-11,1 0 14,-1 1 0,0-1-1,0 0 1,0-1 0,0 1 0,0-1 0,0 0 0,-1 0 0,1 0 0,0 0-1,-1-1 1,0 1 0,1-1 0,-1 0 0,0 0 0,0 0 0,-1 0-1,1-1 1,-1 1 0,1-1 0,-1 1 0,0-1 0,-1 0 0,1 0 0,-1 0-1,1 0 1,-1 0 0,0 0 0,-1 0 0,1-1 0,-1 1 0,0 0-1,0 0 1,0-1 0,0 1-14,-3-22-6816,3 25 5904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2.6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6 9984,'-5'-1'-291,"3"0"1124,0 0 0,1 1 0,-1-1 0,0 1-1,0-1 1,0 1 0,0 0 0,0 0 0,0 0 0,0 0-833,2 0 284,-1 0-1,1 0 0,-1 1 1,1-1-1,-1 0 1,1 0-1,0 1 1,-1-1-1,1 0 0,-1 0 1,1 1-1,0-1 1,-1 0-1,1 1 0,0-1 1,0 1-1,-1-1 1,1 0-1,0 1 0,0-1-283,-4 11 469,3 6-67,0 0 0,1 0-1,1 0 1,1 13-402,0-14 105,-2-8-76,1-1-1,0 0 1,0 0 0,1 1-1,0-1 1,0 0-1,2 2-28,-3-7 13,0 0 0,0 0 0,0 0 0,0-1 0,1 1 0,-1 0 0,1-1 0,-1 1 0,1-1 0,0 1 1,-1-1-1,1 0 0,0 0 0,0 0 0,0 0 0,0 0 0,0 0 0,0 0 0,0-1 0,1 1 0,-1-1 0,0 1 0,0-1 0,0 0 0,1 0 0,0 0-13,7-1-163,0 1 0,0-2 0,0 1 0,-1-2 0,1 1 0,2-2 163,-2 0-1654,0 0 0,0 0 0,0-1 0,0-1 0,6-5 1654,-5 3-1002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1.4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11 118 11904,'-1'-1'386,"0"-1"0,0 1 0,0 0 0,0-1 0,0 0 0,0 1 0,1-1 0,-1 1 0,0-1 0,1 0 1,0 0-1,-1 0 0,1 1 0,0-1 0,-1 0 0,1 0 0,0 0 0,0-1-386,1 1 229,0-1 0,0 1 0,1 0 0,-1 0 0,0 0 0,0 0 0,1 0 0,-1 1 0,1-1 0,0 0 0,-1 1-1,1-1 1,0 1 0,0 0 0,0-1-229,10-6 97,1 0 0,-1 0 0,1 1 0,0 1-1,0 1 1,6-2-97,-15 6 17,1-1-1,0 1 1,0 0-1,0 0 1,-1 1 0,1 0-1,0 0 1,1 0-1,-1 1 1,0 0-1,0 0 1,-1 0-1,1 1 1,0 0 0,-1 0-1,1 0 1,-1 1-1,1 0 1,-1 0-1,1 1-16,-4-3 16,-1 0 0,1 0-1,0 0 1,-1 0-1,1 0 1,-1 1 0,1-1-1,-1 0 1,1 0 0,-1 1-1,0-1 1,1 0 0,-1 1-1,0-1 1,0 0 0,0 1-1,0-1 1,0 0-1,0 1 1,0-1 0,0 1-1,-1-1 1,1 0 0,0 1-1,-1-1 1,1 0 0,-1 0-1,1 0 1,-1 1-1,1-1 1,-1 0 0,0 0-1,1 0 1,-1 0 0,0 0-1,0 0-15,-5 8 124,0 0 1,-1 0-1,-8 7-124,10-10 88,3-5-67,1 0-1,0 0 0,0 1 0,0-1 1,0 0-1,0 1 0,0-1 1,1 0-1,-1 1 0,0-1 0,1 1 1,-1 0-1,0-1 0,1 1 0,0 0 1,-1-1-1,1 1 0,0 0 1,0 2-21,0-2 25,1 0 1,-1 0-1,1 0 1,0 0-1,0 0 1,-1 0-1,1 0 1,1 0-1,-1 0 1,0 0-1,0-1 1,0 1-1,1-1 1,-1 1-1,2 1-25,4 3 196,0-1 0,0 1 0,0-1 0,1-1 0,8 4-196,-10-4 113,1-1 0,-1 1 0,1 0 0,-1 0-1,0 1 1,0 0 0,0 1 0,2 3-113,4 10-1272,-3-3-3989,-6-12 4407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4.9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132 269 11520,'-7'-7'11515,"1"-2"-6602,-10-21-5330,14 25 1461,-3-8-947,0-1 0,1 1 0,0-1 0,1 0 0,1 0 1,0-1-1,1 1 0,0 0 0,2 0 0,0-10-97,-1 22-3,0-1 0,1 1 0,-1-1 1,1 1-1,-1 0 0,1-1 0,0 1 0,0 0 1,0-1-1,0 1 0,0 0 0,1 0 0,-1 0 1,0 0-1,1 0 0,0 0 0,-1 1 0,1-1 1,0 0-1,0 1 0,0 0 0,0-1 0,0 1 1,0 0-1,1 0 0,-1 0 0,2 0 3,-1 0-211,0 0 0,0 1 0,-1 0 0,1 0 0,0 0 0,0 0-1,0 0 1,0 1 0,0-1 0,0 1 0,0 0 0,0 0 0,-1 0 0,1 0 0,0 0 0,-1 1-1,1-1 1,-1 1 0,1 0 0,-1 0 0,0 0 0,2 1 211,-2 0-485,0 0 0,0 0 1,0 0-1,0 0 0,0 0 0,-1 1 0,1-1 1,-1 0-1,0 1 0,0-1 485,4 15-971</inkml:trace>
  <inkml:trace contextRef="#ctx0" brushRef="#br0" timeOffset="1">11 204 13056,'-11'-6'4927,"13"6"-3839,9-3 320,-3 0-128,0 2-256,0-1 32,10-4-448,11-1-128,-8 2-288,-3 1-192,1 1-32,3 3-3072,-4 3-1344,-1 4 2241,-3 0 1087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2.9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28 12416,'-17'0'4639,"17"0"-3583,8-4 608,-8 4 64,6 0-384,1 0 0,5-2-576,9-5-128,-5 1-384,1 4-160,3-2 0,-3 2-1536,-5 2-704,2 0 992,-4 6 608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3.3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10 134 12800,'-9'3'4735,"11"-3"-3679,2 0 704,-4 0 64,7 0-576,3 0-160,0-3-480,6 0-224,1-4-224,-1-1-1472,1-1-544,-1 3 928,-3 6 512</inkml:trace>
  <inkml:trace contextRef="#ctx0" brushRef="#br0" timeOffset="1">226 231 10752,'21'5'5429,"-8"-2"-4352,5-1 878,8 0 12,0 0 0,0-2 0,15-2-1967,-39 1 81,0 1 0,1 0 0,-1-1 0,0 0 1,0 1-1,0-1 0,0 0 0,0 0 0,0 0 0,0-1 0,-1 1 0,2-1-81,-3 2 28,0 0-1,1-1 0,-1 1 1,0 0-1,1-1 0,-1 1 1,0-1-1,0 1 1,1 0-1,-1-1 0,0 1 1,0-1-1,0 1 0,0-1 1,1 1-1,-1-1 0,0 1 1,0-1-1,0 1 0,0-1 1,0 1-1,0-1-27,-1 0 20,1 1-1,0-1 1,-1 0-1,1 1 0,-1-1 1,1 0-1,-1 1 1,1-1-1,-1 0 1,1 1-1,-1-1 1,0 1-1,1-1 0,-1 1 1,0-1-1,1 1 1,-1 0-1,0-1-19,-19-8 109,0 2-1,-9-4-108,-13-3 66,24 7-42,12 6-10,1-1-1,-1 1 0,1-1 0,0-1 1,0 1-1,0-1 0,0 0 1,0 0-1,1 0 0,-1-1 0,-3-3-13,8 6 3,-1 0 0,1 0 0,-1 0-1,1 0 1,0-1 0,-1 1 0,1 0-1,0 0 1,0 0 0,0 0 0,0-1-1,0 1 1,0 0 0,0 0 0,0 0-1,0 0 1,1 0 0,-1-1 0,0 1-1,1 0 1,-1 0 0,1 0 0,-1 0-1,1 0 1,0 0-3,16-23-10,-9 16-148,0 1 0,0-1 0,0 2-1,1-1 1,-1 1 0,2 1 0,-1-1-1,1 1 1,-1 1 0,1 0 0,1 1 0,3-2 158,-14 5-323,1 0 0,0 0 1,0 0-1,0-1 1,0 1-1,0 0 0,0 0 1,0 0-1,0 0 1,0 0-1,0 1 0,0-1 1,0 0-1,0 0 1,0 1-1,0-1 0,0 0 1,0 1-1,-1-1 1,1 1-1,0-1 1,0 1-1,0 0 0,-1-1 1,1 1-1,0 0 1,-1-1-1,1 1 0,0 0 1,-1 0-1,1 0 1,-1 0-1,0-1 0,1 1 1,-1 0-1,0 0 1,1 0-1,-1 0 0,0 0 1,0 0-1,0 1 323,-2 12-1802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4.0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 4 10368,'-4'-1'696,"1"0"0,-1 0 1,1 1-1,-1-1 0,0 1 1,1 0-1,-1 0 0,0 1 1,1-1-1,-1 1 0,0-1 1,1 1-1,-1 0 0,1 1 1,-2-1-697,1 2 367,0-1 0,0 1 0,0-1 0,0 1 0,0 0 0,1 1 0,-1-1 1,1 1-1,0-1 0,-3 4-367,1 2 169,-1 0 0,1 0 0,1 1 0,0 0 0,0-1 1,1 1-1,0 1 0,0-1 0,1 0 0,1 5-169,0-11 55,1 1 0,0 0 0,0-1 0,0 1-1,1-1 1,-1 1 0,1 0-55,0-3 25,-1 0 0,1 0 0,0 0 0,0 0 0,0 0 0,0-1 0,0 1 0,0 0 0,0 0 0,1-1 0,-1 1 0,1-1 0,-1 1 0,1-1 0,-1 1 0,2 0-25,0-1 43,0 1 0,0-1 0,0 0 0,1 0 0,-1 0 0,0 0 0,0 0 0,1-1 0,-1 1 0,1-1 0,-1 0 0,0 0 0,1-1 0,-1 1 0,0-1 0,1 1 0,-1-1 0,0 0 0,0 0 0,3-1-43,6-4 94,-1 1-1,0-1 1,-1-1 0,1 0-1,0-1-93,-1 0 69,0 0-1,-1 0 1,0-1 0,-1 0 0,0 0-1,0-2-68,-4 7-50,-1-2 0,1 1 0,-2 0 0,1 0-1,0-1 1,-1 0 0,0 1 0,0-1 0,-1 0 0,0 0-1,0 0 1,0 0 0,-1-2 50,0 7-148,0 0 0,0 0 0,0 1 0,0-1 0,-1 0 0,1 0 0,0 0 0,-1 0 0,1 1 0,-1-1 0,1 0 0,-1 0 0,1 1 0,-1-1 148,-3-1-2106,3 9-446,2 5 1842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4.5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8 10368,'-1'-1'429,"1"1"0,-1-1 0,1 0 0,-1 1 0,1-1-1,-1 1 1,0 0 0,1-1 0,-1 1 0,0-1 0,1 1 0,-1 0 0,0-1 0,1 1 0,-1 0 0,0 0 0,0 0 0,1 0 0,-1 0 0,0-1 0,0 1 0,1 0 0,-1 1 0,0-1 0,0 0 0,1 0 0,-2 0-429,1 1 184,1 0 0,-1 0 0,0-1-1,0 1 1,1 0 0,-1 0 0,1 0 0,-1 0 0,1 0 0,-1 0 0,1 0 0,-1 0 0,1 0 0,0 0 0,0 0 0,0 0 0,-1 1-184,0 9-164,1 0 1,-1 0-1,2 10 164,0-17 603,-1 6-456,1 6-66,0 1 1,2 0 0,0 2-82,-3-16 51,1 0 1,0 0 0,0 0 0,0 0-1,0 0 1,0 0 0,0 0 0,1 0 0,0 0-1,-1-1 1,1 1 0,0 0 0,0-1 0,1 0-1,-1 1 1,0-1 0,1 0 0,-1 0 0,2 0-52,-3-2 51,0 1 1,0-1 0,0 1 0,0-1-1,0 0 1,0 0 0,0 0 0,0 1-1,0-1 1,1 0 0,-1 0 0,0 0 0,0-1-1,0 1 1,0 0 0,0 0 0,0-1-1,0 1 1,0 0 0,1-1-52,0 0 65,0 0 1,0-1-1,0 1 0,0-1 0,-1 1 1,1-1-1,0 0 0,-1 0 1,2-1-66,2-5 110,0 0 0,-1-1 0,0 1 0,2-8-110,3-17-410,-8 28-344,0-1-1,0 0 1,1 1 0,0-1-1,0 1 1,0 0-1,0-1 1,1 1-1,0 0 1,0 0-1,1 0 755,8-4-912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4.8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13 10880,'-4'-6'4128,"4"6"-3200,4-6 1183,-4 6 353,0 0-544,6 4-96</inkml:trace>
  <inkml:trace contextRef="#ctx0" brushRef="#br0" timeOffset="1">17 16 25599,'7'18'800,"-1"3"-256,2-1-320,-2 4-96,1 2-128,-4-5-32,0-3-128,1-1 32,2 4-288,-2-10-64,-4 1-2016,0-5-800,0-11 1664,-4-1 832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5.2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60 13696,'2'-3'5183,"8"6"-4031,17-8 800,-7 5 128,7-4-800,2 2-160,2-4-544,-2 0-128,1-3-256,-3 3-64,-4 0 0,-7 0-2048,-3 1-864,-3 1 1408,4 10 672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6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18 10240,'-12'-16'6575,"11"14"-4596,1 2-315,0 0-251,0 0-367,0 0-268,0 0-356,0 3-118,3 40 206,2 1 0,9 38-510,-12-73 25,-1-4-19,9 42-13,-8-43 16,-1 1 1,1 0-1,0-1 1,0 0-1,0 1 1,0-1-1,1 0 1,2 3-10,-4-7 7,-1 1 1,0-1-1,1 0 1,-1 1-1,0-1 1,1 0-1,-1 1 1,1-1-1,-1 0 1,0 0-1,1 1 1,-1-1-1,1 0 1,-1 0-1,1 0 1,-1 0-1,1 1 1,-1-1-1,1 0 1,-1 0-1,1 0 1,-1 0-1,0 0 1,1 0-1,-1 0 1,1-1-1,-1 1 1,1 0-1,-1 0 1,1 0-1,-1 0-7,2-1 11,-1 0 0,0 0 0,0 0 0,0 0 0,0 0 0,1 0 0,-2 0 0,1-1 0,0 1 0,0 0 0,0-1-11,3-5 21,0-1-1,-1 1 0,2-6-20,-5 11 2,24-82 24,-19 74-41,-5 10 14,0 0 0,1 0 0,-1 0 0,0 0 0,0 0 0,0 0 0,0 0 0,0 0 0,1 0 0,-1 0 0,0 0 0,0 0 0,0 0 0,0 0 0,1 0 0,-1 0 0,0 0 0,0 0-1,0 0 1,0 1 0,0-1 0,1 0 0,-1 0 0,0 0 0,0 0 0,0 0 0,0 0 0,0 0 0,0 1 0,0-1 0,0 0 0,0 0 0,1 0 0,-1 0 0,0 1 0,0-1 1,6 20-82,-5-18 72,0 3 2,0 0-1,1 0 1,0 0-1,0 0 0,1 0 1,-1 0-1,1-1 1,0 1-1,0-1 1,1 0-1,-1 0 1,3 2 8,-5-5 3,1 0 1,0 1 0,-1-1 0,1 0-1,0 0 1,0 0 0,0 0 0,0-1-1,0 1 1,0-1 0,0 1 0,0-1-1,0 1 1,0-1 0,0 0 0,0 0-1,0 0 1,0 0 0,0 0 0,0-1 0,0 1-1,0-1 1,0 1 0,0-1 0,0 0-1,0 0 1,-1 1 0,1-1 0,0 0-1,0-1 1,-1 1 0,1 0 0,0-1-4,2-2 19,0 1 0,0-1 1,-1 0-1,1 0 1,-1 0-1,0 0 0,0-1 1,-1 1-1,1-1 1,-1 0-1,0 0 0,1-4-19,0-1-39,-1 0-1,0 0 0,0-1 1,-1 1-1,-1 0 0,0-2 40,0 9-478,0 1 1,0 0-1,-1 0 0,0 0 1,1-1-1,-1 1 0,0 0 0,0-1 478,1 3-97,0 0 1,0-1-1,0 1 0,0 0 0,0 0 0,0 0 0,0 0 0,-1 0 0,1 0 0,0 0 0,0 0 0,0 0 0,0-1 0,0 1 0,0 0 1,0 0-1,0 0 0,0 0 0,0 0 0,0 0 0,0 0 0,0 0 0,0 0 0,0 0 0,0 0 0,-1 0 0,1 0 0,0 0 0,0-1 1,0 1-1,0 0 0,0 0 0,0 0 0,0 0 0,0 0 0,0 0 0,0 0 0,-1 0 0,1 0 0,0 0 0,0 0 0,0 0 0,0 0 1,0 0-1,0 0 0,0 0 0,0 0 0,0 1 0,-1-1 0,1 0 0,0 0 0,0 0 97,0 12-5356,2 4 3991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6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9 10112,'-7'-8'6584,"7"8"-6186,0 0 0,0 0 0,-1 0 0,1 0 0,0 0 0,0 0 0,0 0 0,0 0 0,0 0 0,0 0 0,0 0 0,0 0 1,0 0-1,0 0 0,0 0 0,0 0 0,0 0 0,0 0-398,2 5 2313,0 5-3869,6 38 2974,-1 16-1418,5 29-1477,1-33-5067,-13-59 6159,1-1 0,-1 1 0,0 0 0,0 0 0,0-1-1,1 1 1,-1 0 0,0-1 0,1 1 0,-1 0 0,1-1-1,-1 1 1,1 0 0,-1-1 0,1 1 0,-1-1-1,1 1 1,0-1 385,7 1-1354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7.3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0 11008,'-3'0'159,"-15"0"4745,18 0-4736,-1 1 0,1-1 1,0 0-1,-1 1 0,1-1 1,-1 0-1,1 1 0,-1-1 1,1 0-1,0 1 0,-1-1 1,1 1-1,0-1 0,0 1 1,-1-1-1,1 1 0,0-1 0,0 1 1,0-1-1,-1 1 0,1-1 1,0 1-1,0-1 0,0 1 1,0-1-1,0 1 0,0-1 1,0 1-1,0 0 0,0-1 1,0 1-1,1-1 0,-1 1 1,0-1-1,0 1-168,18 74 1871,-8-39-2659,2 19 788,-2-16-5184,-8-32 4474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7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30 10112,'-10'-2'3776,"10"2"-2944,17 2 608,-13 2 63,8-4-447,1 0-128,7-4-416,-3 2-96,6-4-224,-3-3-960,0 3-384,1 0 640,-5 6 384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5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55 230 12288,'-1'0'630,"1"0"0,-1 0 0,0 0 0,1-1 0,-1 1 0,1 0 0,-1 0 0,1 0 0,-1-1 0,1 1 0,-1 0 0,1-1 0,-1 1 1,1-1-1,0 1 0,-1 0 0,0-1-630,-7-12 3684,-3-15-2901,10 26-755,-6-18 170,1 0 1,-3-19-199,8 34-1,1 0 1,-1 0 0,1 0 0,-1-1-1,1 1 1,1 0 0,-1 0 0,1 0-1,0-1 1,0 1 0,0 0 0,1 0-1,0 0 1,1-2 0,-2 5-46,0 1-1,0-1 1,1 0 0,-1 1-1,0-1 1,1 1 0,-1 0-1,1-1 1,0 1-1,-1 0 1,1 0 0,0 0-1,0 0 1,0 0 0,0 0-1,-1 1 1,1-1-1,0 1 1,0-1 0,0 1-1,0 0 1,0 0 0,0 0-1,1 0 1,-1 0-1,1 0 47,0 1-450,-1-1-1,1 1 0,-1 0 0,1-1 0,-1 1 0,1 0 0,-1 0 0,0 1 0,1-1 0,-1 1 1,0-1-1,0 1 0,0-1 0,0 1 0,0 0 0,-1 0 0,1 0 0,0 0 0,-1 0 0,1 2 451,3 10-1056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8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28 198 11392,'-1'0'305,"1"0"1,0 0-1,0-1 0,-1 1 1,1 0-1,0 0 1,0-1-1,-1 1 1,1 0-1,0 0 1,0-1-1,0 1 1,-1 0-1,1 0 1,0-1-1,0 1 0,0 0 1,0-1-1,0 1 1,0 0-1,-1-1 1,1 1-1,0 0 1,0-1-1,0 1 1,0 0-1,0-1 0,0 1 1,1 0-1,-1-1 1,0 1-1,0 0 1,0-1-1,0 1 1,0 0-1,0 0 1,1-1-306,4-19 2483,-4 17-2653,13-48 494,-9 27-315,2 0 0,10-23-9,-17 46 1,1 0 1,-1 0 0,1 0-1,-1 0 1,1 0 0,-1 0 0,1 0-1,-1 0 1,1 1 0,0-1-1,0 0 1,-1 0 0,1 1 0,0-1-1,0 0 1,0 1 0,0-1 0,0 1-1,0-1 1,0 1 0,-1 0-1,1-1 1,1 1 0,-1 0 0,0 0-2,0 0 9,1 0 1,0 0 0,-1 1-1,1-1 1,-1 1 0,1-1-1,-1 1 1,1 0 0,-1-1 0,1 1-1,-1 0 1,0 0 0,1 0-1,-1 0 1,0 0 0,0 0 0,1 2-10,26 26-276,-1 2 0,8 14 276,-2 3-4110,-27-35 2921,-1-2 554</inkml:trace>
  <inkml:trace contextRef="#ctx0" brushRef="#br0" timeOffset="1">18 143 13440,'-17'-4'5087,"17"4"-3967,6 0 288,-6 0-160,13 0-512,1 0-128,13-6-256,-4 0-160,10-5-96,-7 2-96,5-1 96,-8 5-3456,0 5-1471,-3 0 2431,0 3 1184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8.3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 12800,'0'-1'412,"0"1"1,0-1-1,0 0 1,0 0 0,0 0-1,1 1 1,-1-1-1,0 0 1,0 0 0,1 1-1,-1-1 1,0 0 0,1 1-1,-1-1 1,1 0-1,-1 1 1,1-1 0,-1 0-1,1 1 1,0-1-1,-1 1 1,2-1-413,-2 1 98,1 0 1,-1 0-1,1-1 0,0 1 0,-1 0 1,1 0-1,0 0 0,-1 0 0,1 0 1,-1 1-1,1-1 0,0 0 1,-1 0-1,1 0 0,-1 0 0,1 1 1,0-1-1,-1 0 0,1 1 0,-1-1 1,1 0-1,-1 1 0,1-1 1,-1 1-1,1-1 0,-1 0 0,0 1 1,1-1-1,-1 1 0,0 0 0,1-1 1,-1 1-1,0-1 0,0 1 1,1 0-99,5 12 75,-1 1 1,0-1 0,-1 1-1,0 0 1,-1 0 0,0 1-1,-1 12-75,4 13-2580,2-2-3401,-4-19 722,-4-18 4305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8.6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11 11648,'-14'0'3733,"14"0"-3638,0 0 0,0 0 1,0 0-1,0 1 0,0-1 0,0 0 1,-1 0-1,1 0 0,0 0 0,0 0 1,0 0-1,0 1 0,0-1 1,0 0-1,0 0 0,0 0 0,0 0 1,0 0-1,0 1 0,0-1 0,0 0 1,0 0-1,0 0 0,0 0 0,0 0 1,0 1-1,0-1 0,0 0 0,0 0 1,0 0-1,0 0 0,0 0 0,0 1 1,0-1-1,0 0 0,0 0 1,0 0-1,0 0 0,0 0 0,0 0 1,0 1-1,1-1 0,-1 0 0,0 0 1,0 0-1,0 0 0,0 0 0,0 0 1,0 0-1,1 0 0,-1 0 0,0 1 1,0-1-1,0 0 0,0 0 0,0 0 1,1 0-1,-1 0-95,10 2 849,1 0 0,0-1-1,0 0 1,-1-1 0,1 0 0,5-1-849,16-2 304,16-6-304,1 0-64,-46 9-496,-1-1 0,1 1-1,0-1 1,-1 1 0,1 0-1,0 0 1,-1 0-1,1 1 1,-1-1 0,1 1-1,-1-1 1,1 1 0,-1 0-1,1 0 1,-1 0 560,5 4-1195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9.1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4 302 11520,'-3'-19'5366,"8"-6"-2246,3-1-647,24-131-425,-29 142-1849,4-20 74,-7 34-260,0-1 1,1 1-1,0-1 0,-1 1 1,1 0-1,0-1 0,0 1 1,0 0-1,0 0 1,0 0-1,0-1 0,0 1 1,0 0-1,0 0 0,0 0 1,1 1-1,-1-1 0,0 0 1,2 0-14,-2 1 17,1-1 0,-1 1 0,0 0 0,1 0 0,-1 0 1,1 0-1,-1 0 0,1 0 0,-1 1 0,0-1 0,1 0 1,-1 1-1,1-1 0,-1 1 0,0-1 0,0 1 1,1 0-1,-1-1 0,0 1 0,0 0 0,1 1-17,24 23 192,-21-19-168,32 30-1445,18 13 1421,-31-29-4057,-15-11 2420,-5-3 746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9.5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72 11392,'0'-6'4288,"0"6"-3329,24-11 513,-21 11 32,11-6-256,-1 3 32,13-7-416,-3 2-160,14-1-384,-7 3-288,0 0-96,-4 0-4768,5 6-2079,-8 0 3391,0 0 1760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8:59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1 11392,'-23'0'4224,"19"0"-3297,1 2 577,3 1 32,3 3-640,1 0-160,2 9-384,-2-3-160,2 9-96,1-4-96,-1 10 32,1-7-32,-4 4 64,1-3-1312,-4-4-512,0-2-3551,-4-3-1569,4-3 3552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00.1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84 11648,'-2'-23'3733,"1"23"-3682,1 0 0,0 0 0,0-1 0,0 1-1,0 0 1,0-1 0,0 1 0,0 0 0,0 0 0,0-1 0,0 1 0,0 0 0,1-1 0,-1 1 0,0 0 0,0 0 0,0-1-1,0 1 1,0 0 0,0 0 0,1-1 0,-1 1 0,0 0 0,0 0 0,0 0 0,1-1 0,-1 1 0,0 0 0,0 0 0,1 0-1,-1-1-50,6-4 680,0 1-1,0-1 0,0 1 0,1 0 0,-1 0 0,8-2-679,-2 1 334,1 1 0,1 0 0,7-1-334,-17 4 57,1 0 1,-1 1 0,0-1 0,1 1 0,-1 0 0,0 0 0,1 1 0,-1-1 0,0 1 0,1 0 0,-1 0 0,0 1 0,3 0-58,-6-1 36,1 0 0,-1-1 0,0 1 0,0 0 0,0 0 0,1 0 0,-1 0 0,0 0 0,0 0 0,0 0 0,-1 0 0,1 0 0,0 1 1,0-1-1,-1 0 0,1 0 0,0 1 0,-1-1 0,0 1 0,1-1 0,-1 0 0,0 1 0,1-1 0,-1 1 0,0-1 0,0 1 0,0-1 0,-1 0 0,1 1 1,0-1-1,0 1 0,-1-1 0,1 1 0,-1 0-36,-2 6 89,-1-1 0,0 1 0,0-1 0,-1 0 0,-4 6-89,-4 7-77,12-18 74,-1 0 0,1 0 0,0 1-1,0-1 1,0 0 0,0 1 0,1-1-1,-1 1 1,1-1 0,-1 0 0,1 1 0,0-1-1,0 1 1,0 1 3,1-2 42,0 0 0,0 0-1,0 1 1,0-1 0,0 0 0,0 0-1,1 0 1,-1 0 0,1-1 0,-1 1 0,1 0-1,0-1 1,-1 1 0,1-1 0,1 2-42,9 5 523,-1-1 1,1 0 0,0-1-524,29 19-1651,-16-4-8200,-15-10 8513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00.6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12 8448,'-3'-7'1749,"0"3"5472,4 16-3798,-1 0-2718,32 178 980,-32-188-1716,0-1 0,0 1 0,0 0 0,0 0 0,0-1 0,0 1 0,0 0 0,-1 0 0,1-1-1,-1 1 1,0 1 31,1-3-22,0 0 0,0 1 0,0-1 0,0 0 0,0 0 0,-1 0 0,1 1 0,0-1 0,0 0 0,0 0 0,0 0 0,-1 0 0,1 0 0,0 1 0,0-1 0,-1 0 0,1 0 0,0 0 0,0 0 0,0 0 0,-1 0 0,1 0 0,0 0 0,0 0 0,-1 0 0,1 0 0,0 0 0,0 0 0,-1 0 22,0 0-40,0 0 1,1-1 0,-1 1-1,0-1 1,0 1 0,1-1 0,-1 1-1,0-1 1,0 0 0,1 1 0,-1-1-1,1 0 1,-1 1 0,1-1 39,-4-4-32,1-1 1,0 1 0,0-1-1,0 0 1,1 1 0,0-1-1,0 0 1,1 0 0,0-1-1,0 1 1,0 0 0,0-4 31,1-1 82,0 1 0,0-1-1,1 1 1,1-1 0,0 1 0,0 0 0,2-3-82,-3 10 36,0 0-1,1-1 1,-1 1-1,1 0 1,-1 1-1,1-1 1,0 0-1,0 0 1,1 1 0,-1-1-1,0 1 1,1 0-1,0 0 1,-1 0-1,1 0 1,0 0-1,2-1-35,-1 1 43,1 1 0,-1-1 0,1 1 0,-1 0 0,1 0 0,0 0 0,-1 0 0,1 1 0,0 0 0,-1 0 0,1 0 0,1 1-43,-6-1 34,1 0-1,0 0 1,-1 0 0,1 0 0,-1 0-1,1 0 1,0 0 0,-1 1 0,1-1-1,-1 0 1,1 0 0,-1 1 0,1-1-1,-1 0 1,1 1 0,-1-1 0,1 1-1,-1-1 1,1 0 0,-1 1-1,1-1 1,-1 1 0,0-1 0,1 1-1,-1-1 1,0 1 0,0 0 0,1-1-1,-1 1-33,0 1 74,0-1-1,0 1 0,0-1 0,0 1 1,0-1-1,0 1 0,-1-1 0,1 1 0,-1-1 1,1 0-1,-1 1 0,0 0-73,-2 5 205,-1 0 0,0 0 0,0-1 0,-4 4-205,7-9 10,1 0 0,-1 0-1,0 0 1,0 0 0,1 0 0,-1 0-1,0 0 1,1 0 0,-1 0 0,1 0-1,-1 1 1,1-1 0,0 0 0,-1 0-1,1 1 1,0-1 0,0 0 0,0 0-1,0 1 1,0-1 0,0 0-1,1 1 1,-1-1 0,0 0 0,1 0-1,-1 0 1,0 1 0,1-1 0,0 0-1,-1 0 1,1 0 0,0 0 0,-1 0-1,1 0 1,0 0 0,0 0 0,0 0-1,0 0-9,5 4 45,1-1 0,-1 1 0,1-1 0,0-1 0,1 1 0,0-1-45,15 8 27,-19-8 355,19 11-2397,-22-12 1502,0-1 1,0 0 0,0 0 0,0 1-1,0-1 1,0 0 0,0 1 0,-1-1 0,1 1-1,0-1 1,-1 1 0,1 0 0,-1-1-1,0 1 1,0-1 0,1 1 512,-1 15-1301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00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5 13824,'-2'-2'672,"-3"-1"4699,8 5-1393,-2-1-2704,-1 21-480,0 35 375,3 10-1169,0-44-2600,0 0 0,5 15 2600,-2-18-635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01.4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 8064,'11'24'11466,"2"12"-8382,0-3-3325,9 17 241,-12-25 57,3 6 145,-12-29-89,0 0 0,0 0-1,1 0 1,-1-1-1,0 1 1,1 0-1,-1-1 1,1 1 0,0-1-1,-1 1 1,1-1-1,1 1-112,-2-2 28,-1 0-1,0 0 0,0 0 0,1 0 1,-1 0-1,0 0 0,1 0 1,-1 0-1,0 0 0,0 0 0,1 0 1,-1 0-1,0 0 0,1 0 1,-1 0-1,0 0 0,0 0 0,1-1 1,-1 1-1,0 0 0,0 0 0,1 0 1,-1 0-1,0-1 0,0 1 1,0 0-1,1 0 0,-1-1 0,0 1 1,0 0-1,0 0-27,7-13 440,2-12-67,-4 3-102,-1 0 0,0-13-271,-3 20-408,1-1 0,1 0 0,1 1-1,0 0 1,3-7 408,-1 14-2976,1 4-2991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5.6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10 11776,'-21'0'4384,"17"0"-3393,1 2 769,3-2 160,5 2-832,3-1-288,2-1-352,4 0-128,3-1-192,6-3-96,-5 0 64,-1 1-1888,3 1-800,-4 2 1312,-3 5 640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01.8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1 13440,'-2'0'608,"1"0"0,-1 0 1,0 0-1,0 0 0,1 1 0,-1-1 1,0 1-1,1-1 0,-1 1 1,1-1-1,-2 2-608,2-1 329,-1 0 0,1 0 0,0 0 0,0 0 0,-1 0-1,1 0 1,0 1 0,0-1 0,0 1 0,0 0-329,-2 3 199,1 0 1,0 1-1,1-1 0,-1 0 1,1 1-1,0-1 0,0 1-199,0 2 15,0 0 0,0 1 0,1-1-1,0 0 1,1 0 0,0 0 0,0 0 0,0 0-1,1 0-14,0-2 26,0-1 0,0 1 0,1-1 0,-1 0-1,1 0 1,0 0 0,1 0 0,-1 0 0,1-1-1,0 1 1,0-1 0,4 4-26,-6-7 70,0 0 0,-1 0 0,1 0 0,0 0 0,-1 0 0,1 0 0,0 0 0,0 0 0,0-1 0,0 1 1,0-1-1,1 1-70,0-1-283,-1 0 1,1 0 0,-1 0-1,1-1 1,-1 1 0,1-1 0,-1 1-1,1-1 1,0 0 282,4-2-2499,-1 0 0,1-1 1,0 0-1,-1 0 0,0 0 0,1-2 2499,9-5-1909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02.2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33 13312,'-21'9'4991,"21"-9"-3871,0 0 544,0 0 0,7 0-672,-1 0-96,11-6-384,-3 3-160,9-7-192,-3 6-64,-1-3 32,-1 1-864,-2 4-288,-3-2-4768,-3 8-2143,0-2 4031</inkml:trace>
  <inkml:trace contextRef="#ctx0" brushRef="#br0" timeOffset="1">78 136 13952,'-7'6'5183,"7"-6"-4031,3 0 160,-3 0-224,10 0-704,-4 0-160,15-6-1760,-5 0-736,4 0 1152,-3 0 544,0 6 448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02.5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22 221 10880,'2'0'981,"0"1"1,0-1 0,-1 0 0,1 1-1,0 0 1,-1-1 0,1 1 0,0 0 0,0 0-982,-1 0 247,1 0 0,0 0 0,0-1 0,-1 1 1,1 0-1,0-1 0,0 1 0,0-1 1,1 0-248,7 0 585,-1 0 1,0-1 0,9-2-586,-16 3 125,1-1 1,-1 0-1,1 0 0,-1 0 0,1 0 0,-1 0 1,2-1-126,-3 1 49,0 1 1,-1-1-1,1 1 1,0-1-1,-1 0 1,1 1-1,-1-1 1,1 0 0,-1 1-1,1-1 1,-1 0-1,0 0 1,1 1-1,-1-1 1,0 0-1,1 0 1,-1 0 0,0 0-1,0 1 1,0-1-1,0-1-49,0 1 47,0 0-1,-1 0 1,1 0 0,-1 0-1,1 0 1,-1 0 0,1 0-1,-1 0 1,0 0-1,0 0 1,1 0 0,-1 1-1,0-1 1,0 0 0,0 0-1,0 1 1,0-1-47,-21-14 389,14 10-227,-18-11 419,20 13-477,0 0 1,0-1-1,1 1 0,-1-1 1,1 0-1,0-1 0,0 0 0,1 1 1,-1-1-1,1-1 0,0 1-104,3 3 4,0 1 0,1-1 0,-1 1 0,1-1-1,-1 0 1,1 1 0,-1-1 0,1 0 0,0 1 0,-1-1 0,1 0-1,0 0 1,0 1 0,1-1 0,-1 0 0,0 1 0,0-1 0,1-1-4,0 0-54,1 0 1,-1 1 0,0-1-1,1 0 1,0 1 0,0-1-1,-1 1 1,1-1 0,1 1 0,0-1 53,2-1-903,0-1 0,0 1 0,1 1 0,3-3 903,21-8-9167,-16 11 7578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36.6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4608,'3'2'11312,"4"11"-8438,5 17-2005,-6-4-474,-2 0-1,0 0 0,-2 0 0,-1 1 0,-1 15-394,1 28 317,5 147 7,-2-62-146,12 63-105,-3-67-61,-8-47 81,-5 1 1,-11 78-94,6-111 43,5 48-43,1-52 15,-1 964 87,-3-876-76,-3 30-26,5 77 0,1-151 0,4 71 0,-1 69 0,-7 257 44,5-344-88,-18 224 146,7-229-76,-13 334 76,21-346-47,-3 62 284,1 42-280,5-166 0,3 69 58,2 379 47,-7-452-163,5 213-283,-4-159 287,-1-60 54,1 23-49,5 18-10,-1 10-20,2 9-72,7 39 156,-7 13-64,-6 792 1382,-1-976-1365,0-1 0,0 0 1,0 1-1,0-1 1,-1 0-1,0 0 0,0 1-17,-3 5 33,-6 22 101,9-22-135,-1 0 0,2 0 0,-1 0 1,1 1-1,0-1 0,1 1 1,0 6 0,0-10-1,0-5-27,0 9-2062,-1-8 724,-1-8 546,-1-4 228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2.2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11136,'-1'3'6476,"2"18"-2899,17 128 1671,-10-68-6141,4-1-4348,-12-79 5046,0-1 0,0 1 0,0-1 0,0 1 0,0-1-1,0 1 1,0-1 0,0 0 0,1 1 0,-1-1 0,0 1 0,0-1-1,0 1 1,1-1 0,-1 0 0,0 1 0,1-1 0,-1 0-1,0 1 1,1-1 0,-1 0 0,0 1 0,1-1 0,-1 0 0,0 0-1,1 1 1,-1-1 195,3 0-1018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2.6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6 154 13056,'0'-2'323,"-1"1"0,0-1 1,1 1-1,-1-1 0,0 1 0,1-1 1,0 0-1,-1 1 0,1-1 1,0 0-1,0 0 0,0 1 1,0-1-1,0 0 0,0 1 0,1-1 1,-1 0-1,1 1 0,-1-1 1,1 1-1,-1-1 0,1 0 1,0 1-1,0-1 0,0 1 0,0 0 1,0-1-1,0 1 0,0 0-323,6-8 454,-1 2 0,1-1 0,1 1 0,0 0 0,0 0 0,0 1 0,9-6-454,-5 6 55,0 0 0,0 0 0,0 1 1,0 0-1,1 1 0,-1 1 0,1 0 1,0 1-1,13-1-55,-20 3-7,0 0 0,0 0 0,0 1 0,0 0 0,-1 0-1,1 1 1,0 0 0,0 0 0,-1 0 0,1 0 0,-1 1 0,0 0 0,0 0 0,0 1 7,-3-3-86,0 1 0,0-1 0,0 0 1,0 1-1,-1 0 0,1 0 0,-1-1 0,1 1 0,-1 0 0,0 0 1,0 0-1,0 0 0,0 0 0,0 1 0,0-1 0,-1 0 1,1 0-1,-1 1 0,1-1 0,-1 0 0,0 0 0,0 1 1,0-1-1,0 0 0,0 1 0,0-1 0,-1 0 0,1 1 0,-1-1 1,0 0-1,0 0 0,0 0 0,0 0 0,0 1 0,0-1 1,-1 1 85,-1 1-177,0 0 0,0-1 0,0 1 0,0-1 1,-1 0-1,1 0 0,-1 0 0,0 0 0,0 0 1,0-1-1,0 0 177,-10 5-179,-1-1-1,-10 3 180,2-1 352,23-8-283,-1 0 1,0 0-1,1 1 1,-1-1 0,0 0-1,1 1 1,-1-1-1,0 0 1,1 1 0,-1-1-1,1 1 1,-1-1-1,0 1 1,1-1 0,-1 1-1,1-1 1,-1 1-70,1-1 36,0 1 1,0-1-1,1 0 1,-1 1-1,0-1 1,0 0-1,0 0 1,0 1-1,0-1 1,0 0-1,0 0 1,0 1-1,1-1 1,-1 0-1,0 0 1,0 0-1,0 1 0,0-1 1,1 0-1,-1 0 1,0 0-1,0 1 1,0-1-1,1 0 1,-1 0-1,0 0 1,0 0-1,1 0 1,-1 0-37,29 9 1542,-21-7-1219,4 1-74,0 0 0,0 1 0,-1 1 0,1 0 0,-1 0 0,-1 1-1,1 1 1,-1-1 0,5 5-249,-3-1-826,-5-6-3085,0-1 0,0 0 0,7 3 3911,-4-3-1344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3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180 121 8064,'-2'15'9187,"-5"-6"-4124,6-8-4823,-1 0 0,1 0-1,-1 0 1,0-1-1,0 1 1,1-1-1,-1 1 1,0-1-1,0 1 1,0-1-1,1 0 1,-1 0 0,0 0-240,-6 0 156,0-1 0,0 0 0,0 0 0,0 0 1,1-1-1,-1 0 0,0-1 0,1 0 1,0 0-1,0 0 0,0-1 0,0 0 1,0-1-1,1 1 0,0-1 0,0 0 0,-4-5-156,8 8-11,1-1 0,-1 0-1,1 0 1,-1 1-1,1-1 1,0 0 0,0 0-1,0 0 1,1 0-1,-1 0 1,1-1 0,-1 1-1,1 0 1,0 0-1,0 0 1,1 0 0,-1 0-1,1-3 12,0 4-47,-1 0 0,1 0 0,-1 0 0,1 1 0,0-1 0,0 0 0,0 1 0,0-1 0,0 0 0,0 1 0,0-1 0,0 1-1,1 0 1,-1-1 0,1 1 0,-1 0 0,1 0 0,-1 0 0,1 0 0,0 0 0,-1 0 0,1 0 0,0 1 0,0-1 0,0 0 0,0 1 0,-1 0 0,1-1 0,0 1 0,0 0 0,1 0 47,-2 0-80,1 0 1,0 0-1,-1 1 1,1-1 0,-1 0-1,1 1 1,-1-1 0,1 1-1,-1-1 1,0 1-1,1 0 1,-1-1 0,0 1-1,1 0 1,-1 0 0,0 0-1,0 0 1,0 0-1,1 1 80,-1-1-10,-1 0-1,1-1 0,-1 1 0,0 0 0,0-1 0,1 1 1,-1 0-1,0 0 0,0 0 0,0-1 0,1 1 0,-1 0 1,0 0-1,0-1 0,0 1 0,-1 0 0,1 0 0,0 0 1,0-1-1,0 1 0,0 0 0,-1 0 0,1-1 0,0 1 0,-1 0 1,1-1-1,-1 1 0,1 0 0,0-1 0,-1 1 0,0-1 1,1 1-1,-1-1 0,1 1 0,-1-1 0,0 1 0,1-1 1,-1 1 10,-5 3 237,-1 0 0,0 0 0,0-1 1,-2 2-238,-2-2-2496,34-8-2112,-6 1 3637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3.5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19 13824,'-3'-4'1842,"2"4"-1374,0-1-1,1 0 0,-1 0 0,0 1 0,1-1 1,-1 0-1,1 0 0,-1 0 0,1 0 0,-1 0 1,1 0-1,0 0 0,0 0 0,-1-1-467,1 2 2016,5 9 848,1 9-2626,-1 0-1,0 0 1,-1 1-1,-1-1 1,0 12-238,1 6 97,0-14-1266,0 0 0,2 1 1169,-5-17-1387,1 0 1,0-1 0,0 1-1,1-1 1,-1 0 0,1 0-1,0 0 1,1 0 0,-1 0-1,3 2 1387,7 4-1802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3.9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41 13056,'-2'-2'477,"0"-3"1165,-2 1 0,1 0-1,0-1 1,-1 1 0,0 1 0,0-1-1642,3 3 244,-1 0 1,0 0-1,1 0 1,-1 0 0,0 0-1,1 0 1,-1 1-1,0-1 1,0 1 0,0-1-1,0 1 1,0 0-1,1 0 1,-1 0 0,0 0-1,0 0 1,0 0 0,0 0-1,-1 1-244,-3 0 76,-1 1-1,1 0 1,0 0 0,0 1-1,0 0 1,0 0-1,-1 1-75,4-3 2,1 0-1,0 1 0,-1 0 0,1-1 0,0 1 0,0 0 0,0 0 0,0 0 0,1 0 1,-1 1-1,0-1 0,1 0 0,0 1 0,-1-1 0,1 1 0,0 0 0,0-1 0,0 2-1,1-4 0,0 1 0,0 0 0,0 0-1,0 0 1,0 0 0,0 0 0,0 0-1,0 0 1,0 0 0,0 0 0,0 0-1,0 0 1,1 0 0,-1-1 0,0 1-1,1 0 1,-1 0 0,1 0 0,-1 0-1,1-1 1,-1 1 0,1 0 0,0 0-1,-1-1 1,1 1 0,0-1 0,0 1-2,1 0 1,0 0 0,-1 0-1,1-1 1,0 1 0,0-1-1,0 1 1,-1-1 0,1 0-1,0 0 1,0 0-1,0 0 1,0 0 1,5 0 8,1-1-1,-1 0 1,0-1 0,0 0-1,1 0 1,0-1-8,7-3 30,-11 4-25,0 0-1,1 0 1,-1 0-1,1 1 1,3-1-5,-7 2-7,-1 0 0,1 1 1,-1-1-1,1 0 0,-1 0 0,1 0 0,-1 1 0,0-1 1,1 0-1,-1 0 0,1 1 0,-1-1 0,1 0 0,-1 1 1,0-1-1,1 1 0,-1-1 0,0 0 0,0 1 0,1-1 1,-1 1-1,0-1 0,0 1 0,1-1 0,-1 1 0,0-1 1,0 1 6,6 19-43,-4-9-173,0-8 270,-2-1-348,1 0 1,-1-1-1,1 1 0,0 0 1,0-1-1,0 1 1,0 0-1,0-1 0,0 1 1,0-1-1,0 0 1,1 1-1,-1-1 0,0 0 1,1 0-1,-1 0 0,1 0 1,0 0-1,0 0 294,11 3-672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4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19 8064,'-2'-4'-116,"-3"-8"6986,4 10-2720,4 5-1407,2 7-2319,0 0 0,-1 1 0,-1-1 0,0 1 0,0 0 0,-1 0 0,0 0 0,-1 5-424,2 2 374,4 40 143,-4-31-646,1 0-1,1 0 1,1 0 0,7 18 129,-13-45-220,0 1 0,1 0 0,-1-1 0,0 1 0,0-1 0,1 1 1,-1 0-1,0-1 0,1 1 0,-1-1 0,0 1 0,1-1 1,-1 1-1,1-1 0,-1 1 0,1-1 0,-1 1 0,1-1 0,-1 0 1,1 1-1,0-1 0,-1 0 0,1 0 0,-1 1 0,1-1 1,0 0-1,0 0 220,2 0-822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115 158 13696,'-28'-7'9303,"12"4"-5839,12 2-3384,0-1 0,0 1 0,1-1 0,-1 1 0,0-1 0,1 0 0,-1 0 0,1-1 0,0 1 0,0-1 0,0 0 0,0 0 0,0 0 0,1 0 0,-1 0 0,1 0 0,0-1 0,0 1 0,0-1 0,0 0 0,0 1 0,1-1 0,0 0 0,0 0 0,0 0 0,0 0 0,0-2-80,1 3-13,1 1 0,-1-1 0,0 0 0,1 1 0,-1-1 0,1 0 0,0 1 0,0-1 0,0 1 0,0-1 0,0 1 0,1 0 0,-1-1 0,1 1 0,-1 0 0,1 0 0,0 0 0,1-2 13,-1 3-79,-1-1 1,1 1-1,-1 0 1,1-1-1,-1 1 1,1 0-1,0 0 0,0 0 1,-1 0-1,1 0 1,0 1-1,0-1 1,0 0-1,0 1 1,0-1-1,0 1 1,0 0-1,0 0 1,0 0-1,0 0 1,0 0-1,0 0 1,0 1-1,0-1 1,1 1 78,-2-1-25,0 1 0,0 0 0,-1 0 1,1-1-1,0 1 0,0 0 0,-1 0 0,1 0 1,-1-1-1,1 1 0,-1 0 0,1 0 0,-1 0 1,1 0-1,-1 0 0,0 0 0,1 0 0,-1 1 1,0-1-1,0 0 0,0 0 0,0 0 0,0 0 1,0 0-1,0 0 0,0 0 0,0 0 0,-1 0 1,1 0-1,0 0 0,-1 0 0,1 0 0,0 0 1,-1 0-1,1 0 0,-1 0 0,0 0 0,1 0 1,-1 0-1,0 0 25,0 0-3416,3-3-1775,3-3 211,-1 2 4461,6-1-697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4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20 14208,'-3'-1'5279,"8"1"-4127,2-4 768,-1 4 0,3-3-672,4 2-64,3-1-576,1-1-192,1 2-256,0 1-128,-2 0 64,0 0-128,-1 0 0,2 0-1600,4-3-736,-1 2 1216,-1 1 544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5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14 110 12800,'-6'-5'1430,"-1"1"4891,9 15-3022,6 13-2366,-3-10-1117,0-1 0,6 12 184,-11-24-297,1 0 0,-1-1 0,0 1 0,1-1 0,-1 1 0,1 0 0,-1-1 0,1 1 0,0-1 0,-1 1 0,1-1 0,0 1 0,-1-1 0,1 0 0,0 1 0,-1-1 0,1 0 0,0 0 0,0 1 0,-1-1 0,1 0 0,0 0 0,0 0 0,-1 0 0,1 0 0,0 0 0,0 0 0,0 0 0,-1 0 0,1 0 0,0 0 0,0-1 0,-1 1 0,1 0 0,0-1 0,-1 1 0,1 0 0,0-1 0,0 1 297,7-5-1312</inkml:trace>
  <inkml:trace contextRef="#ctx0" brushRef="#br0" timeOffset="1">43 7 11264,'-11'-6'4224,"8"6"-3296,-1 2 735,4-2 65,0 0-928,3 2-352,1 2-928,5 0-352,2 2 416,2 0 192,3-1 192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5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6 14080,'-3'-1'1034,"0"0"0,1 0 0,-1 0 1,0 1-1,0-1 0,0 1 0,1 0 1,-2-1-1035,1 2 665,0-1 0,0 0 0,0 1 0,0-1 0,0 1 0,0 0 0,-2 0-665,2 0 117,0 1 0,0-1 0,1 1 0,-1 0-1,0 0 1,0 0 0,1 0 0,-1 0 0,1 1-1,0-1 1,0 1 0,0-1 0,0 1-1,-2 2-116,4-4 6,-1 0-1,0 0 0,1 0 0,-1 1 1,1-1-1,0 0 0,-1 0 1,1 0-1,0 0 0,0 0 0,-1 0 1,1 1-1,0-1 0,0 0 0,0 0 1,1 0-1,-1 0 0,0 0 0,0 1 1,1-1-1,-1 0 0,0 0 0,1 0-5,0 1 7,0-1-1,0 0 1,0 0-1,0 0 0,0 1 1,1-1-1,-1 0 1,0-1-1,1 1 1,-1 0-1,0 0 0,1 0 1,-1-1-1,1 1 1,0-1-7,3 2 32,0-1 1,1 0 0,-1 0 0,1 0-1,-1-1 1,1 0 0,-1 0 0,1 0-1,4-2-32,-7 2 12,1-1-1,-1 0 0,0-1 0,0 1 0,0-1 1,0 1-1,0-1 0,0 0 0,0 0 0,0 0 0,2-3-11,-4 4-185,0 0 0,0 0-1,0 0 1,0 0 0,0 0-1,0 0 1,-1-1 0,1 1-1,0 0 1,-1-1 0,1 1-1,-1-1 1,1 1 0,-1 0-1,0-1 1,0 1 0,1-1-1,-1 1 1,0-1 0,0 1-1,-1-1 1,1 1 0,0-1-1,0 1 1,-1-1 0,1 1-1,-1 0 1,1-2 185,-4 0-5484,1 2-2749,2 1 3332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5.8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33 12800,'-7'-5'1985,"1"0"0,0 1 0,1-2 1,-4-3-1986,9 9 204,0 0 0,0 0-1,0-1 1,-1 1 0,1 0 0,0 0 0,0 0 0,0-1 0,-1 1 0,1 0 0,0 0 0,0 0 0,0 0-1,-1 0 1,1-1 0,0 1 0,0 0 0,-1 0 0,1 0 0,0 0 0,0 0 0,-1 0 0,1 0 0,0 0-1,0 0 1,-1 0 0,1 0 0,0 0 0,-1 0-204,-2 6 1252,1 8-1532,2-13 281,0 1 1,1 0-1,-1-1 1,0 1-1,1-1 1,-1 1-1,1 0 1,0-1-1,0 1 1,-1-1-1,1 0 1,0 1-1,0-1 1,0 0-1,0 1 1,1-1-1,-1 0 1,0 0-1,1 0 1,-1 0-1,1 0-1,1 0 1,-1 0 0,1 0-1,0 0 1,-1 0-1,1-1 1,0 1-1,-1-1 1,1 0-1,0 0 1,0 0-1,0 0 1,0-1-1,8-1 15,0 0 0,0-1-1,0 0 1,-1-1 0,9-4-15,3-4 15,-18 9-25,1 1 0,-1-1 0,1 1 0,0 0 0,-1 0 0,1 0 0,0 1 0,1-1 0,-1 1-1,1 0 11,-6 1 0,0 0 0,1 1 0,-1-1 0,0 0-1,1 0 1,-1 0 0,0 0 0,1 0 0,-1 1-1,0-1 1,0 0 0,1 0 0,-1 0-1,0 1 1,0-1 0,1 0 0,-1 0 0,0 1-1,0-1 1,0 0 0,1 1 0,-1-1-1,0 0 1,0 1 0,0-1 0,0 0 0,0 1-1,0-1 1,0 0 0,1 1 0,-1-1 0,1 18-12,-1-16-76,0 1 1,0-1-1,0 1 0,1-1 1,-1 0-1,1 1 0,-1-1 1,2 2 87,-1-2-380,1 1 1,-1-1 0,1 0 0,0 0 0,0 0-1,0 0 1,0-1 0,0 1 0,0-1 0,2 2 379,7 3-518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6.5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8 10496,'0'0'244,"0"0"0,0 0 0,-1 0 0,1 0 0,0-1 0,0 1 0,0 0 0,-1 0 0,1 0 0,0 0 0,0-1 0,0 1 0,0 0 0,-1 0 0,1 0 0,0-1 0,0 1 0,0 0 0,0 0 0,0-1 0,0 1 0,0 0 0,0 0 0,0-1 0,0 1 1,0 0-1,0 0 0,0-1 0,0 1 0,0 0 0,0 0 0,0-1 0,0 1 0,0 0 0,0 0 0,0-1-244,3 4 3431,1 4-3658,2 10 574,-1 1 0,-1 0 0,0 0 0,-2 0 0,1 10-347,-1-3 190,6 45-270,-1 49 80,-9-109-311,0-9-513,2-1 755,0-1 0,-1 0 0,1 0 1,0 0-1,0 0 0,0 1 0,-1-1 1,1 0-1,0 0 0,0 0 0,1 0 1,-1 1-1,0-1 0,0 0 0,0 0 1,0 0-1,1 0 69,1-6-132,1 0-1,0 0 1,0 0 0,0 0-1,1 1 1,0 0 0,0-1-1,1 1 133,-1 2-22,-1-1-1,1 1 0,0 0 1,0 0-1,1 0 0,-1 1 1,1-1-1,0 1 0,0 0 1,4-2 22,-6 4 40,-1 1 1,0-1 0,1 1-1,-1 0 1,1-1 0,-1 1-1,1 0 1,-1 0 0,1 1-1,-1-1 1,1 1 0,-1-1-1,0 1 1,1 0 0,-1-1-1,0 1 1,1 1 0,-1-1-1,0 0 1,0 0 0,0 1-1,0-1 1,1 2-41,-2-2 102,0 0 0,0 0 0,0 1-1,0-1 1,0 0 0,0 0 0,0 1 0,0-1 0,-1 0-1,1 1 1,-1-1 0,1 1 0,-1-1 0,1 1 0,-1-1-1,0 1 1,0-1 0,0 1 0,0-1 0,0 1 0,0-1-1,0 1 1,0-1 0,-1 1 0,1-1 0,0 1 0,-1-1 0,1 1-1,-1-1 1,0 1 0,0-1 0,1 0 0,-1 0 0,0 1-1,0-1 1,0 0 0,0 0 0,-1 0-102,-2 3 196,-1 0 0,1-1 0,-1 1 0,0-1-1,-1 0 1,1-1 0,0 1 0,-1-1 0,1 0 0,-1-1 0,0 1 0,0-1 0,-3 0-196,-28 8 34,30-4-425,14-2-910,14-1-1167,3-2 1279,6 0 554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6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115 182 14464,'-38'-8'7553,"30"6"-6572,1 0 0,0-1 0,0 0 0,-2-1-981,6 3 58,1 0-1,-1 0 0,1-1 0,0 1 1,0-1-1,-1 0 0,1 0 0,0 1 1,1-1-1,-1-1 0,0 1 0,0 0 1,1 0-1,-1-1 0,1 1 0,0-1 1,0 1-1,0-1 0,0 1 0,0-1 1,1 0-1,-1 1 0,1-1 0,-1 0 1,1 1-1,0-1 0,0 0-57,1-3-4,0 0-1,0 0 0,0 1 1,1-1-1,0 1 1,0-1-1,0 1 1,1 0-1,0 0 0,0-1 5,-1 3-39,0 0 0,0 1 0,0-1-1,0 1 1,0-1 0,0 1 0,1 0 0,-1-1-1,1 1 1,-1 1 0,1-1 0,0 0-1,0 1 1,0-1 0,0 1 0,0 0-1,0 0 1,3 0 39,-5 0-19,-1 1 0,1 0 0,-1 0 0,1 0-1,0 0 1,-1 1 0,1-1 0,0 0 0,-1 0 0,1 0 0,0 0-1,-1 1 1,1-1 0,-1 0 0,1 1 0,-1-1 0,1 0-1,0 1 1,-1-1 0,1 1 0,-1-1 0,0 0 0,1 1 0,-1-1-1,1 1 1,-1 0 0,0-1 0,1 1 0,-1-1 0,0 1-1,0 0 1,1-1 0,-1 1 0,0-1 0,0 1 0,0 0 0,0-1-1,0 1 1,0 0 0,0-1 0,0 1 19,0 1-53,0 1-1,0-1 1,0 0 0,0 0 0,-1 0 0,1 1-1,-1-1 1,1 0 0,-1 0 0,0 0 0,0 1 53,-3 1 76,1 1 1,-1-1 0,0 0 0,0-1 0,0 1 0,0-1 0,-1 1 0,-2 0-77,-10 8 190,12-8-584,7-5-1353,11-8-203,4 2 1438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7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36 11136,'-1'0'394,"-6"-20"2561,6 20-2807,1-1-1,0 1 1,0-1 0,0 1-1,-1 0 1,1-1-1,0 1 1,0 0-1,0-1 1,0 1 0,0-1-1,0 1 1,0-1-1,0 1 1,0 0 0,0-1-1,0 1 1,0-1-1,0 1 1,0 0-1,0-1 1,1 1 0,-1-1-1,0 1 1,0 0-1,0-1 1,1 1 0,-1 0-1,0-1 1,0 1-1,1 0 1,-1-1-1,0 1 1,1 0 0,-1 0-1,0-1 1,1 1-1,-1 0 1,0 0 0,1 0-1,-1-1 1,0 1-1,1 0 1,-1 0-1,1 0 1,-1 0-148,1 0 140,1 1-1,-1-1 1,0 0 0,0 1-1,1-1 1,-1 1 0,0 0 0,0-1-1,0 1 1,0 0 0,0 0-1,0-1 1,0 1 0,0 0-1,0 0 1,0 0 0,0 0-1,-1 0 1,1 0 0,0 1-1,-1-1 1,1 0 0,-1 0-1,1 1 1,-1-1 0,0 0 0,1 0-1,-1 1-139,2 7 149,0 1 0,0-1 0,-1 6-149,-1-12 181,6 81 877,-2-22-607,7 25-451,-9-69-396,1 3-1721,1-7-2661,-4-14 4491,0 1 0,0-1 0,0 1 0,0-1 0,1 0 0,-1 1 0,0-1 0,0 0 0,1 1 0,-1-1 0,0 0 0,1 1 0,-1-1 0,0 0 0,1 0 0,-1 1 0,0-1 0,1 0 0,-1 0 0,1 0 0,-1 0 0,1 1 287,3-1-1205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7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9 10880,'-22'1'4032,"20"3"-3136,-1-2 799,3-2 577,12 4-896,3-1-480,7-3-320,-2-3-384,-2 1-128,7-3 32,-6-2-6272,1 4-2879,-4 0 4511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7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58 11008,'-2'-5'1150,"-5"-12"2681,5 3 2510,2 14-6281,0 0 0,0 0-1,0 0 1,0 0 0,0 0 0,0-1 0,0 1 0,0 0-1,0 0 1,0 0 0,1 0 0,-1 0 0,0 0 0,0 0-1,0-1 1,0 1 0,0 0 0,0 0 0,0 0 0,0 0-1,1 0 1,-1 0 0,0 0 0,0 0 0,0 0 0,0 0-1,0 0 1,0 0 0,1 0 0,-1 0 0,0 0 0,0 0-1,0 0 1,0 0 0,0 0 0,1 0 0,-1 0 0,0 0-1,0 0 1,0 0 0,0 0 0,0 0 0,0 0 0,1 0-1,-1 0 1,0 0 0,0 0 0,0 0 0,0 0 0,0 1-1,0-1 1,0 0 0,0 0 0,1 0 0,-1 0 0,0 0-1,0 0 1,0 0 0,0 1 0,0-1-60,8 7 309,10 19 211,-12-17-480,0 0 0,0 0 0,1-1 0,4 5-40,-9-11 17,-1-1 0,1 1 0,0-1 0,0 1 0,0-1 0,0 0 0,0 0 0,0 0 0,0 0 0,0 0 1,0 0-1,1-1 0,-1 1 0,0-1 0,0 1 0,1-1 0,-1 0 0,0 0 0,1 0 0,-1 0 0,0 0 1,2-1-18,-2 0 13,0 0 1,0 0-1,0 0 1,0 0-1,0 0 1,0-1 0,-1 1-1,1 0 1,-1-1-1,1 0 1,-1 1-1,1-1 1,-1 0 0,0 0-1,0 0 1,0 0-1,1-1-13,15-39-55,-16 39 34,-1 3 14,0 0 0,0 0 0,0 0 0,0 0 0,0 0 0,0 0 0,0-1-1,0 1 1,1 0 0,-1 0 0,0 0 0,0 0 0,0 0 0,0 0 0,0 0 0,0 0 0,0 0-1,0 0 1,1 0 0,-1 0 0,0 0 0,0 0 0,0 0 0,0 0 0,0 0 0,0 0 0,0 0 0,1 0-1,-1 0 1,0 0 0,0 0 0,0 0 0,0 0 0,0 0 0,0 0 0,0 1 0,0-1 0,0 0 0,1 0-1,-1 0 1,0 0 0,0 0 0,0 0 0,0 0 0,0 0 0,0 0 0,0 0 0,0 1 0,0-1-1,0 0 1,0 0 0,0 0 0,0 0 0,0 0 0,0 0 0,0 0 0,0 1 7,8 10-356,-5-7 259,-1-1 1,0 0-1,1 1 1,-1-1 0,3 2 96,-3-4 19,0 0 1,-1 0 0,1 0 0,0 0 0,0 0 0,0-1 0,0 1 0,0-1-1,-1 1 1,1-1 0,0 0 0,0 0 0,0 1 0,0-1 0,0-1 0,0 1 0,0 0-1,0 0 1,0-1 0,0 1 0,0-1 0,0 0-20,0 1 31,-1-1-1,0 0 1,1 0-1,-1 1 1,0-1-1,0 0 1,1 0-1,-1 0 1,0-1-1,0 1 1,0 0-1,0 0 1,0 0-1,-1-1 1,1 1-1,0-1 1,-1 1-1,1 0 1,-1-1-1,1 1 1,-1-1-1,0 1 1,1-1 0,-1 1-1,0-1 1,0 0-1,0 1 1,0-1-1,0 1-30,-5-26-435,1 10-5530,5 13 3944,2 3 938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8.2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186 120 13056,'-12'-7'8868,"-1"2"-4390,4 3-4368,-1 0 0,0 1-1,-5 0-109,-8-1 1055,14 0-986,1 1-1,-1-1 1,1 0 0,0-1-1,0 0 1,0-1 0,-5-2-69,11 5 3,0 0-1,1 0 1,-1 0 0,0-1 0,1 1-1,0 0 1,-1-1 0,1 1 0,0-1-1,-1 0 1,1 1 0,0-1 0,0 0 0,0 1-1,0-3-2,1 3-8,-1-1 0,1 0 0,0 1 0,0-1 0,0 0 0,0 1 0,1-1 0,-1 1 0,0-1 0,1 0 0,-1 1 0,1-1 0,-1 1 0,1-1 0,0 1 0,0 0 0,0-1 0,-1 1 0,1 0 0,0-1 0,1 1 0,-1 0 8,2-1-110,-1 0 0,0 0 0,1 1-1,-1-1 1,1 1 0,-1 0 0,1-1-1,0 1 1,-1 0 0,1 1-1,0-1 1,0 0 0,0 1 0,0 0-1,0 0 1,1 0 110,-2 0-150,0 0 0,0 0 0,0 0 0,0 0 0,-1 1 0,1-1 0,0 1 0,0-1 0,0 1 0,-1 0 0,1 0 0,0 0 150,-1-1-85,-1 1 1,1 0-1,0-1 0,0 1 0,-1 0 0,1-1 1,-1 1-1,1 0 0,0 0 0,-1 0 1,0 0-1,1-1 0,-1 1 0,1 0 1,-1 0-1,0 0 0,0 0 0,1 0 1,-1 0-1,0 0 0,0 0 0,0 1 85,0-1 86,0 1-1,-1-1 0,1 0 1,0 1-1,-1-1 0,1 0 1,0 1-1,-1-1 0,0 0 1,1 1-1,-1-1 0,0 0 1,0 0-1,1 0 0,-1 0 1,0 0-1,0 0 0,0 0 1,-1 0-1,1 0 0,0 0 1,0 0-1,0-1 0,-1 1 1,1 0-1,-1 0-85,23-15-15952,-7 8 10918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6.3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13568,'-1'0'172,"1"0"1,0 0 0,0 0 0,0 0 0,0 0-1,0 0 1,0 0 0,0 0 0,0 0 0,0 0-1,-1 0 1,1 0 0,0 0 0,0 0 0,0 0-1,0 0 1,0 0 0,0 0 0,0 0 0,0 1-1,0-1 1,0 0 0,0 0 0,0 0 0,-1 0-1,1 0 1,0 0 0,0 0 0,0 0 0,0 0 0,0 0-1,0 0 1,0 0 0,0 1 0,0-1 0,0 0-1,0 0 1,0 0 0,0 0 0,0 0 0,0 0-1,0 0 1,0 0 0,0 0 0,0 1 0,0-1-1,0 0 1,0 0 0,0 0 0,0 0 0,0 0-1,0 0 1,0 0 0,0 0 0,0 0-173,3 11 2991,5 12-3233,-8-21 612,15 26-284,-13-24-34,1 0 1,-1 0-1,0 1 0,0-1 0,0 1 0,0-1 1,-1 1-1,0 0 0,0 0 0,1 4-52,-10-31 459,7 19-463,1 0 0,0 0 0,0 0 1,1 1-1,-1-1 0,0 0 0,1 0 0,0 1 0,-1-1 1,1 0-1,0 1 0,0-1 0,1 0 4,0 1-348,-1-1 1,0 1-1,1 0 0,0 0 1,0 0-1,-1 0 0,1 0 0,2-1 348,-2 2-815,0 0-1,0-1 0,0 1 0,1 0 1,-1 0-1,0 0 0,3 0 816,-3 0-1255,1 1 0,-1 0 1,1-1-1,0 1 0,-1 0 0,1 0 0,-1 1 0,1-1 1255,11 4-1829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8.6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165 114 11776,'0'0'639,"-1"-1"1,0 1 0,0-1 0,0 1-1,0 0 1,0 0 0,0-1-1,0 1 1,0 0 0,0 0 0,0 0-1,0 0 1,0 0 0,0 0 0,0 0-1,0 0 1,0 1-640,-22 4 5708,9-2-5609,8-2 11,-1 0 1,1-1 0,-1 0-1,0 0 1,1-1 0,-1 1-1,1-1 1,0-1-1,-1 1 1,1-1 0,-1 0-111,5 1-9,0 0 1,0 0 0,0 0 0,1 0 0,-1 0 0,0-1-1,0 1 1,1 0 0,-1-1 0,1 1 0,-1-1-1,1 0 1,-1 1 0,1-1 0,0 0 0,0 0 0,0 0-1,0 0 1,0 0 0,1 0 0,-1 0 0,0 0-1,1 0 1,0 0 0,-1-1 0,1 1 0,0 0 0,0 0-1,0 0 1,1 0 0,-1-1 0,0 1 0,1 0-1,-1 0 9,1-2-117,1 1 0,-1 0 0,0 0 0,1 0 0,-1 0 0,1 0 0,0 0 0,0 0 0,0 1 0,0-1 0,2-1 117,-3 3-120,1 0 1,-1-1-1,0 1 0,1 0 1,-1 0-1,1 0 0,-1 0 1,1 0-1,0 1 0,-1-1 1,1 0-1,0 1 0,0-1 1,-1 1-1,1 0 1,0-1-1,0 1 0,-1 0 1,1 0-1,0 0 0,0 0 1,0 1 119,-1-1-33,-1 0 1,1 0 0,-1 0 0,1 0 0,-1 0 0,1 0-1,-1 0 1,0 1 0,1-1 0,-1 0 0,0 0 0,1 0-1,-1 1 1,1-1 0,-1 0 0,0 0 0,1 1 0,-1-1-1,0 0 1,0 1 0,1-1 0,-1 0 0,0 1 0,0-1 0,1 1-1,-1-1 1,0 0 0,0 1 0,0-1 0,0 1 0,0-1-1,0 0 1,0 1 0,1-1 0,-1 1 0,0-1 0,-1 1-1,1-1 1,0 1 0,0-1 0,0 0 0,0 1 0,0-1-1,0 1 1,0-1 0,-1 0 0,1 1 0,0-1 0,0 1 32,-16 18 605,10-12-162,10-7-5069,10-2 1988,1-2 1720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09:58.9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13824,'0'0'299,"0"0"0,-1 0 0,1 0 0,0 0 1,0 0-1,0 0 0,-1 0 0,1 0 0,0 0 1,0 0-1,-1 0 0,1 0 0,0 0 0,0 1 1,0-1-1,0 0 0,-1 0 0,1 0 0,0 0 1,0 0-1,0 0 0,0 1 0,0-1 1,-1 0-1,1 0 0,0 0 0,0 0 0,0 1 1,0-1-1,0 0 0,0 0 0,0 0 0,0 1 1,0-1-1,0 0 0,0 0 0,0 1 0,0-1 1,0 0-1,0 0 0,0 0-299,-3 19 2522,2-12-2676,1 0-1,1 0 0,-1 0 0,1 4 155,0-10 2,-1 0 1,0 0-1,0 1 1,1-1-1,-1 0 1,1 0-1,-1 0 1,1 0-1,-1 0 1,1 0-1,0 0 1,0 0-1,-1 0 1,1-1-1,0 1 1,0 0-1,0 0 1,0-1-1,0 1 1,0 0-1,0-1 1,0 1-3,1-1 3,-1 1 0,1-1 0,0 0 0,-1 0 0,1 0 1,0 0-1,-1 0 0,1 0 0,-1 0 0,1-1 0,0 1 0,-1 0 0,1-1 1,0 0-4,7-3-31,0-1 0,0 0 1,-1 0-1,0-1 1,1-1 30,-3 2-85,-4 4 69,0-1 0,0 1 0,0-1 0,0 1 0,1 0 0,-1 0-1,0 0 1,1 0 0,-1 0 0,1 0 16,-3 1-1,1 1 0,0-1 0,0 0 0,-1 0-1,1 0 1,0 1 0,0-1 0,-1 0 0,1 1-1,0-1 1,-1 1 0,1-1 0,0 1 0,-1-1 0,1 1-1,-1-1 1,1 1 0,-1-1 0,1 1 0,-1 0 0,1-1-1,-1 1 1,1 0 0,-1 0 0,0-1 0,0 1 0,1 0-1,-1 0 1,0-1 0,0 1 0,0 1 1,4 8-647,0 1 0,1 0 1,0-1 646,3 4-5733,2 0-5634,-4-4 9117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0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5504,'-2'6'2112,"2"-6"-1664,2 8 96,-2-8-64,3 2-480,-1-1-64,-2-1-2016,0 0-864,0 3 1504,0-3 768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0.8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 9600,'-5'-3'4323,"7"4"1107,4 4-1056,-3-1-4806,1 9 812,-1 0-1,-1 1 0,0-1 0,0 1 1,-2-1-1,1 1 0,-2 3-379,1 7 263,3 18-263,-1-28-349,0 3 353,0 0 0,4 9-4,-4-20-1433,-1-1 0,1 0 0,1 0 0,-1 0 0,1 0 0,0 1 1433,-1-3-1952,-1-5 934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1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3 153 11136,'-1'-4'868,"0"-1"0,1 0 1,-1 1-1,1-1 0,0 0 0,0 0 1,1 0-1,-1 1 0,1-3-868,0 4 337,0 0-1,0 0 1,1 0 0,-1 1-1,1-1 1,-1 0-1,1 1 1,0-1 0,0 1-1,0-1 1,0 1-1,0 0 1,1 0 0,-1 0-1,2-1-336,10-6 243,0 0 1,1 1-1,0 0 0,0 1 0,10-2-243,-18 6 10,0 1 1,0 0-1,0 0 0,1 1 0,-1 0 1,1 0-1,-1 1 0,1 0 0,-1 0 1,1 0-1,-1 1 0,0 1 1,5 0-11,-10-1-13,0 0 1,-1-1 0,1 1-1,-1 0 1,1 0 0,-1 0-1,1 0 1,-1 0 0,0 0 0,1 0-1,-1 0 1,0 0 0,0 1-1,0-1 1,0 0 0,0 1-1,0-1 1,0 1 0,0 0 0,-1-1-1,1 1 13,0 1-68,-1 1 1,1-1-1,-1 0 0,0 0 0,1 0 0,-2 1 1,1-1-1,0 0 0,-1 0 0,1 0 0,-1 2 68,-2 3-148,1 0-1,-1 0 1,-1-1-1,1 1 1,-1-1 0,-1 0-1,1 1 1,-4 2 148,3-4 4,-1-1 1,-1 1 0,1-1-1,-1 0 1,-1 0-5,3-1 221,-1 0 0,1 0 0,0 0 0,0 1 0,0-1 0,-3 5-221,8-9 9,0 1 0,0-1 0,0 0 0,-1 0 0,1 1 0,0-1 0,0 0 0,0 0 0,0 1 0,0-1 0,0 0 0,0 1 0,0-1 0,0 0 0,0 0 0,0 1 0,0-1-1,0 0 1,0 0 0,0 1 0,0-1 0,1 0 0,-1 1 0,0-1 0,0 0 0,0 0 0,0 0 0,0 1 0,1-1 0,-1 0 0,0 0 0,0 1 0,1-1-9,11 8 198,19 6 32,-28-13-207,8 3-287,39 15 1239,-17-3-4913,-30-14 2631,1 1 651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1.6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36 6912,'2'-4'-634,"-1"1"2026,0 1 1,0-1 0,0 0-1,0 0 1,0 0 0,0-2-1393,-1 4 258,0 1 0,0 0 0,0-1 0,0 1 0,0-1 0,0 1 0,0 0-1,0-1 1,-1 1 0,1 0 0,0-1 0,0 1 0,0 0 0,0-1 0,-1 1 0,1 0 0,0-1 0,0 1 0,-1 0 0,1 0 0,0-1 0,-1 1-258,1 0 170,-1-1 0,0 1 0,1 0 0,-1 0 0,0-1 0,0 1 0,1 0 0,-1 0 0,0 0 0,0 0 0,0 0 0,1 0 0,-1 0 0,0 1 0,0-1 0,0 0-170,-2 1 211,-1 0 0,0 1 1,1-1-1,-1 1 1,1 0-1,-1 0 1,1 0-1,0 0 0,0 0 1,-2 3-212,-29 30 881,24-23-479,6-8-301,-26 33 319,28-34-411,0 0 1,0 0 0,0 0 0,0 1 0,1-1 0,-1 0 0,1 1 0,0-1-1,0 1 1,0-1 0,0 4-10,1-6 0,0-1 0,0 1 0,0 0 0,0-1 0,0 1 0,0-1-1,1 1 1,-1-1 0,0 1 0,0 0 0,0-1 0,0 1 0,1-1 0,-1 1 0,0-1-1,1 1 1,-1-1 0,0 1 0,1-1 0,-1 1 0,1-1 0,-1 0 0,0 1 0,1-1 0,-1 0-1,1 1 1,-1-1 0,1 0 0,0 0 0,-1 1 0,1-1 0,-1 0 0,1 0 0,-1 0-1,1 0 1,0 0 0,-1 1 0,1-1 0,0-1 0,1 1 16,0 0 0,0 0 0,0 0 0,0-1-1,0 1 1,0-1 0,0 0 0,0 1 0,0-1 0,1-1-16,4-3 21,1-1 0,-1 1 1,-1-1-1,1-1 0,-1 1 1,3-5-22,16-15 139,-24 25-142,-1 1 1,0-1 0,1 1-1,-1-1 1,0 1 0,1 0-1,-1-1 1,1 1 0,-1 0 0,0-1-1,1 1 1,-1 0 0,1 0-1,-1-1 1,1 1 0,-1 0 0,1 0-1,-1 0 1,1 0 0,-1 0-1,1 0 1,-1 0 0,1 0-1,0 0 1,-1 0 0,1 0 0,-1 0-1,1 0 1,-1 0 0,1 0-1,-1 0 1,1 1 0,-1-1 0,1 0-1,-1 0 1,1 1 0,-1-1-1,0 0 1,1 1 0,-1-1-1,1 0 1,-1 1 0,0-1 0,1 0-1,-1 1 1,0 0 2,2 2-19,0 1 0,0 0 0,0 1 0,-1-1-1,0 0 1,0 1 19,6 14-643,-6-17 176,0 0 0,0-1 0,1 1 0,-1-1 0,1 1 0,-1-1 0,1 1 0,0-1 0,-1 0 0,1 0 0,0 1 0,0-1 1,0-1-1,0 1 0,0 0 0,0 0 0,0-1 0,0 1 0,0-1 0,1 0 467,11 1-1050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2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91 269 13568,'-7'2'2690,"0"0"-711,1-1 1,-1 1 0,0-1-1,1 0 1,-4-1-1980,9 0 119,-1 0 1,0 0-1,1 0 0,-1 0 0,1-1 1,-1 1-1,1 0 0,-1-1 0,1 0 0,-1 1 1,1-1-1,-1 0 0,1 1 0,0-1 1,-1 0-1,1 0 0,0 0 0,0 0 1,0-1-1,0 1 0,0 0 0,0 0 1,0-1-1,0 0-119,-1 0-15,1-1-1,0 1 1,1 0 0,-1-1 0,0 1-1,1-1 1,-1 1 0,1-1 0,0 1-1,0-1 1,0 1 0,0-1 0,0 1 0,1-1-1,-1 1 1,1-1 0,-1 1 0,1-1-1,0 1 1,0 0 0,0-1 0,0 1-1,2-2 16,-2 2-178,0 1-1,0 0 0,0-1 0,1 1 0,-1-1 1,0 1-1,1 0 0,-1 0 0,1 0 0,-1 0 1,1 0-1,0 0 0,-1 0 0,1 1 0,0-1 1,0 1-1,0-1 0,-1 1 0,1-1 0,0 1 1,0 0-1,0 0 0,0 0 0,-1 0 0,1 0 1,0 0-1,0 1 0,0-1 0,0 1 0,-1-1 1,3 2 178,19 10-3490,-19-9 3109,0 0 1,1-1 0,-1 1-1,1-1 1,0 0-1,-1-1 1,1 1 0,2-1 379,-6 0 152,0-1-1,0-1 0,0 1 0,0 0 0,-1 0 0,1 0 0,0 0 0,0-1 0,0 1 0,0 0 0,0-1 0,0 1 0,-1-1 0,1 1 0,0-1 0,0 1 0,-1-1 0,1 0 0,0 1 0,-1-1 0,1 0 0,0 1 0,-1-1 0,1 0 1,-1 0-1,0 0 0,1 0 0,-1 1 0,1-1 0,-1 0 0,0 0 0,0 0 0,0 0 0,0 0 0,1 0-150,-1-5 533,1 0-1,-1 1 1,0-1-1,0 1 1,0-3-533,-3-8 381,0 1 1,-1-1-1,-1 1 1,0 0-1,-1 1 1,-2-5-382,-10-25-1932,17 41-1453,3 3 1400,3 4 12,-5-4 1887,8 9-1636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2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26 103 14976,'-9'8'5631,"11"2"-4383,-2 6 352,4-8-96,-1-1-896,-3 0-160,4 3-288,-2-3-64,2 0-32,1-4-1184,-1 0-448,1-2-4992,2-5-2143,-3 1 4447</inkml:trace>
  <inkml:trace contextRef="#ctx0" brushRef="#br0" timeOffset="1">26 15 13184,'-23'-14'4927,"21"14"-3839,2 0 384,0 0 0,0 0-864,4 2-224,3 0-960,4-1-352,1-1 448,1 0 224,2 5 224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2.7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11 14848,'-5'-2'1026,"0"1"0,0 1 0,0-1 0,0 1 0,0 0 0,0 0 0,0 0 0,-4 1-1026,6 0 285,-1 0 1,1 0-1,0 0 0,-1 0 0,1 1 1,0-1-1,0 1 0,0 0 1,0 0-1,0 0 0,0 0 0,1 0 1,-1 1-1,1-1-285,-2 3 69,0-1 0,1 1 0,0 0-1,0-1 1,1 1 0,-1 1 0,1-1 0,0 0 0,0 1 0,0 3-69,1-7 3,1-1 0,0 1 0,0-1-1,0 1 1,0-1 0,0 1 0,0 0 0,0-1 0,0 1 0,1-1 0,-1 1 0,1-1 0,-1 1 0,1-1 0,-1 0-1,1 1 1,0 0-3,1-1 8,-1 0 0,0 0-1,0 0 1,0 0-1,1 0 1,-1 0 0,1 0-1,-1-1 1,1 1-1,-1 0 1,1-1 0,-1 1-1,1-1 1,-1 0-1,1 1 1,0-1 0,-1 0-1,1 0 1,-1 0-1,2 0-7,1-1 29,0 0 0,1 1-1,-1-1 1,0-1 0,0 1-1,0-1 1,0 1-1,0-1 1,0 0 0,0-1-1,0 1 1,-1-1 0,1 1-1,-1-1 1,0 0-1,0 0 1,0-1 0,0 1-1,1-2-28,-3 3 10,1 0-1,-1 0 1,0 0 0,0 0-1,1 0 1,-1-1-1,0 1 1,-1 0 0,1 0-1,0-1 1,-1 1 0,1 0-1,-1-1 1,0 1-1,0-1 1,0 1 0,0 0-1,0-1 1,0 1-1,-1-1 1,1 1 0,-1 0-1,0-1 1,1 1-1,-1 0 1,0 0 0,-1 0-1,1-1 1,0 1-1,0 0 1,-1 1 0,1-1-1,-1 0 1,0 0-1,0 0-9,1 1-149,0 0-1,0 0 1,0 1-1,0-1 1,0 0-1,0 1 1,0-1-1,-1 1 1,1-1-1,0 1 1,0 0-1,0-1 1,0 1-1,-1 0 1,1 0 149,0 0-166,0 0 1,1 0-1,-1 0 1,0 0 0,0 1-1,1-1 1,-1 0-1,0 0 1,0 1-1,1-1 1,-1 1-1,0-1 1,1 1 0,-1-1-1,1 1 1,-1-1-1,1 1 1,-1-1-1,1 1 1,-1 0 0,1-1-1,-1 1 1,1 0 165,-5 10-822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3.6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47 8832,'-1'-1'494,"-1"-1"7,1 0 0,-1 0 0,0 1 0,1-1 0,0 0 0,-1 0 0,1 0 0,0-1 0,0 1 0,0 0-501,-1-11 5407,0 4-928,1 7-3158,0 6-582,1 13-681,0-1-1,1 1 1,1-1 0,1 0 0,0 1 0,4 9-58,-7-25-3,0 0 1,0-1 0,1 1 0,-1-1-1,0 1 1,0-1 0,0 1 0,1-1-1,-1 1 1,0-1 0,1 1 0,-1-1 0,0 0-1,1 1 1,-1-1 0,0 1 0,1-1-1,-1 0 1,1 1 0,-1-1 0,1 0-1,-1 0 1,1 1 0,-1-1 0,1 0 0,-1 0-1,1 0 1,-1 0 0,1 0 0,0 1 2,0-2-10,0 1 1,0-1-1,0 1 1,0-1-1,0 1 1,0-1-1,0 1 0,0-1 1,0 0-1,0 1 1,-1-1-1,1 0 1,0 0-1,0 0 1,-1 0 9,6-7-85,0 0 0,-1 0 0,2-7 85,-4 11-10,25-49-33,-28 53 44,1-1-1,-1 1 1,0 0-1,0 0 1,0 0-1,0 0 1,0 0-1,0 0 1,0 0-1,0 0 1,0 0-1,0 0 1,0 0-1,0 0 1,0-1-1,1 1 0,-1 0 1,0 0-1,0 0 1,0 0-1,0 0 1,0 0-1,0 0 1,0 0-1,0 0 1,0 0-1,1 0 1,-1 0-1,0 0 1,0 0-1,0 0 1,0 0-1,0 0 1,0 0-1,0 0 1,0 0-1,0 0 1,1 0-1,-1 1 1,0-1-1,0 0 1,0 0-1,0 0 1,0 0-1,0 0 1,0 0-1,0 0 1,0 0-1,0 0 1,0 0-1,0 0 0,0 0 1,1 1-1,-1-1 1,0 0-1,4 9 63,2 16 63,-5-21-112,0-2-12,-1-1 0,0 0 0,0 0 0,1 0-1,-1 0 1,0 0 0,1 1 0,-1-1 0,1 0 0,0 0 0,-1 0 0,1 0 0,0 0 0,0-1 0,-1 1 0,1 0 0,0 0 0,0 0 0,0-1 0,0 1 0,0 0 0,1-1-2,-1 1 7,0-1 0,0 0 0,1 0 0,-1 0 0,0-1 0,1 1-1,-1 0 1,0 0 0,1-1 0,-1 1 0,0 0 0,0-1 0,0 0 0,1 1-1,-1-1 1,0 0 0,0 1 0,0-1 0,0 0 0,0 0-7,39-36 89,-14 12-66,-26 25-17,0 0 0,0-1 0,1 1 0,-1 0 0,0-1 0,1 1 0,-1 0 0,0 0 0,1-1 0,-1 1 0,1 0 0,-1 0 0,0 0 0,1 0 0,-1 0 0,0-1 0,1 1 0,-1 0 0,1 0 0,-1 0 0,1 0 0,-1 0 0,0 0 0,1 0 0,-1 0 0,1 1 0,-1-1 0,0 0 0,1 0 0,-1 0 0,1 0 0,-1 0 0,0 1 0,1-1 0,-1 0 0,0 1-6,1 0 22,0 0 0,0 0 0,0 1 1,0-1-1,0 0 0,0 1 0,-1-1 0,1 1 1,-1-1-1,1 2-22,5 34 165,-5-28-39,-1-5-400,0 0 0,1 0 0,-1 0 0,1 0 0,1 3 274,-2-6-347,1 0-1,-1 0 1,0-1 0,1 1-1,-1 0 1,1 0-1,-1 0 1,1-1-1,-1 1 1,1 0 0,0-1-1,-1 1 1,1 0-1,0-1 1,0 1 0,-1-1-1,1 1 1,0-1-1,0 0 1,0 1-1,-1-1 1,1 0 0,0 1-1,0-1 1,0 0-1,0 0 1,0 0 347,11 0-1157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6.6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151 149 13056,'-30'3'8154,"-2"-1"-2272,29-2-5750,0 0-1,0-1 1,0 0 0,0 0 0,0 1 0,1-2-1,-1 1 1,0 0 0,0-1 0,-1-1-132,-1 0 43,0-1 1,0 0 0,1 0-1,0-1 1,0 1 0,0-1-1,0 0 1,1 0-1,0-1 1,0 1 0,0-1-1,0 0-43,2 3-28,0 1 0,0 0 1,1-1-1,-1 1 0,0 0 0,1-1 0,0 1 0,-1-1 0,1 1 0,0-1 0,0 1 0,0-1 1,1 1-1,-1-1 0,1 1 0,-1 0 0,1-1 0,0 1 0,0 0 0,0-1 0,0 1 1,0 0-1,0 0 0,0 0 0,1 0 0,-1 0 0,1 0 0,0 0 0,0 1 0,-1-1 0,3-1 28,-3 2-21,-1 1-1,1-1 0,0 1 0,0-1 0,0 1 1,0-1-1,-1 1 0,1-1 0,0 1 0,0 0 0,0-1 1,0 1-1,0 0 0,0 0 0,0 0 0,0 0 1,0 0-1,0 0 0,0 0 0,0 0 0,0 0 0,0 0 1,0 1-1,-1-1 0,1 0 0,0 1 0,0-1 1,0 0-1,0 1 0,0-1 0,-1 1 0,1 0 0,0-1 1,0 1-1,-1 0 0,1-1 0,0 1 0,-1 0 1,1 0-1,-1 0 0,1-1 0,-1 1 0,1 0 0,-1 0 23,5 8-1783,-2-6-3189,1-1-3775,-2-2 4208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3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74 150 13952,'-14'0'7903,"0"3"-3686,11-2-3983,0 0 0,1-1 0,-1 1 0,0-1-1,0 0 1,1 1 0,-1-1 0,-1-1-234,3 1 9,0 0-1,0-1 1,0 1-1,0 0 1,0-1-1,0 1 1,1-1-1,-1 0 1,0 1-1,0-1 1,1 1-1,-1-1 1,0 0-1,1 0 1,-1 1-1,0-1 1,1 0-1,-1 0 1,1 0-1,0 0 1,-1 0-1,1 0 1,0 0-1,-1 1 1,1-1-1,0-1-8,-1-5-132,0 1-1,1-1 0,0 0 0,0 1 1,0-1-1,1 0 0,0 1 0,0-1 0,1 1 1,0 0-1,0-1 0,0 1 0,1 0 0,0 0 1,0 0-1,1 1 0,-1-1 0,1 1 0,0 0 1,5-4 132,-9 9-37,0-1 0,0 1 1,0 0-1,0 0 0,0 0 1,0-1-1,0 1 1,0 0-1,1 0 0,-1 0 1,0 0-1,0-1 0,0 1 1,0 0-1,0 0 1,1 0-1,-1 0 0,0 0 1,0 0-1,0-1 0,1 1 1,-1 0-1,0 0 1,0 0-1,0 0 0,1 0 1,-1 0-1,0 0 1,0 0-1,0 0 0,1 0 1,-1 0-1,0 0 0,0 0 1,0 0-1,1 0 1,-1 0-1,0 0 0,0 1 1,0-1-1,1 0 0,-1 0 1,0 0 36,-2 11-107,-8 13 946,-12 8-140,22-31-2205,3-3 466,7-6-51,-7 5 818,12-8-319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4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34 12544,'-11'-16'4015,"8"5"-1498,3 11-2381,0 0 1,0-1-1,0 1 0,0 0 0,0 0 0,0-1 0,0 1 1,0 0-1,1 0 0,-1-1 0,0 1 0,0 0 1,0 0-1,0-1 0,0 1 0,1 0 0,-1 0 0,0 0 1,0-1-1,0 1 0,1 0 0,-1 0 0,0 0 1,0 0-1,1-1 0,-1 1 0,0 0 0,0 0 0,1 0 1,-1 0-1,0 0 0,1 0-136,-1 0 95,1 0 0,0 0 0,0 0 0,0 1 0,0-1 0,-1 0-1,1 0 1,0 1 0,0-1 0,-1 1 0,1-1 0,0 1 0,-1-1 0,1 1 0,0-1 0,-1 1 0,1-1 0,-1 1 0,1 0-1,-1-1 1,1 1 0,-1 0 0,1 0 0,-1-1 0,0 1-95,12 22 296,-12-22-245,9 25 175,-2 0 0,-1 1 0,-1 0-1,-1 0 1,0 23-226,3 11-905,-5-47-69,1 10-1334,-4-8-4767,-1-10 3096,1-5 1761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4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27 12544,'-6'-5'3393,"8"1"-350,16 2 425,-9 2-3735,32-5 681,17-1-2121,-20 5-4904,-27 5 5021,-4 3 3597,-6-4-794,0 0 0,0 0-1,-1 0 1,1-1 0,-1 1 0,0 3-1213,3 12 1079,2 4-364,2-1-1,0 1 1,1-1 0,2 0-715,-11-24 123,1 1 1,0 0 0,0-1-1,0 1 1,0-1 0,0 1-1,0-1 1,1 0-124,-1-4 67,1-3-39,0 0 0,1-1 0,0 1 0,1 0 0,0 0 0,3-7-28,-5 13-238,1 1 1,-1 0-1,1-1 1,0 1-1,0 0 1,0 0-1,0 0 1,1 1 0,-1-1-1,1 0 1,0 1-1,0 0 1,0-1-1,0 1 1,0 0-1,0 0 1,0 1-1,0-1 1,1 1-1,1-1 238,-4 2-155,-1 0 1,1-1-1,0 1 0,-1 0 0,1 0 0,-1 0 0,1 0 1,0 0-1,-1 0 0,1 0 0,0 0 0,-1 0 0,1 0 1,-1 0-1,1 0 0,0 0 0,-1 1 0,1-1 0,-1 0 1,1 0-1,-1 1 0,1-1 0,-1 0 0,1 1 0,-1-1 1,1 0-1,-1 1 0,1-1 0,-1 1 0,1-1 155,4 10-907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4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1 162 11776,'2'6'4480,"0"1"-3489,-2 3 929,0-3 224,0 1-832,2 0-160,-2 0-864,3 0-224,-1-1-96,0-3-2624,0 1-1056,3-5 1793,-3-6 959</inkml:trace>
  <inkml:trace contextRef="#ctx0" brushRef="#br0" timeOffset="1">26 7 13440,'-5'-2'4991,"3"-2"-3871,2 5-32,2 4-256,3-1-1568,1 1-576,3 1 640,2 2 288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5.2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4 13440,'-2'-1'622,"1"0"0,-1 1 0,0 0 0,0-1 0,1 1 0,-1 0 0,0 0 0,0 0 0,0 0 1,0 0-1,1 1 0,-1-1 0,0 0 0,0 1 0,1-1 0,-1 1-622,-1 1 502,-1-1 0,1 1 0,0 0 0,0 0 0,1 0 0,-1 0 0,0 0 0,-1 2-502,1 0 98,-1-1-1,1 1 0,0 0 0,0 0 0,1 1 0,-1-1 0,1 0 1,0 1-1,0 0 0,1-1 0,-1 1 0,1 1-97,0-4 4,1-1 0,0 1 0,0-1 0,0 1 0,0-1 0,0 1 0,0-1 0,0 1 0,1-1 0,-1 1 0,1-1 0,-1 1 0,1-1 0,-1 1 0,1-1 0,0 0 0,0 1 0,-1-1 0,1 0 0,0 0 0,0 0 0,1 1-4,0 0 33,0-1 0,0 1 1,1-1-1,-1 0 0,1 0 0,-1 0 1,1 0-1,-1 0 0,1 0 0,-1 0 1,1-1-1,1 1-33,2-1-141,-1 1 1,1-1-1,0 0 0,0-1 0,-1 1 1,1-1-1,0 0 0,-1 0 0,1-1 1,-1 0-1,6-2 141,-2-1-533,-2 0 239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5.9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240 372 7680,'0'0'284,"0"0"1,0 0 0,0 0-1,1 0 1,-1 0 0,0 1-1,0-1 1,0 0 0,0 0-1,1 0 1,-1 0 0,0 0-1,0 0 1,0 0 0,0 0-1,0 1 1,0-1 0,1 0-1,-1 0 1,0 0 0,0 0-1,0 0 1,0 1 0,0-1-1,0 0 1,0 0 0,0 0-1,0 0 1,0 0 0,0 1-1,0-1 1,0 0 0,0 0-1,0 0 1,0 1 0,0-1-285,-6 1 4768,4-1-4442,0 0-1,0 0 1,0 0-1,0-1 1,0 1-1,0-1 1,1 1-1,-1-1 1,-2 0-326,-1-3 137,0 0 1,1 0-1,-1-1 0,1 1 1,0-1-1,0 0 0,0 0 1,-2-5-138,-25-48 141,25 45-74,-8-15-76,2-1 0,1-1 0,1 0 0,1 0 0,2-1 0,-1-16 9,7 45-9,1 1 0,0 0-1,0-1 1,0 1 0,0-1 0,0 1-1,0 0 1,0-1 0,0 1 0,1-1-1,-1 1 1,0 0 0,1-1-1,-1 1 1,1 0 0,0 0 0,-1-1-1,1 1 1,0 0 0,1-1 9,-2 1-6,1 1 0,0 0 1,0 0-1,-1-1 0,1 1 1,0 0-1,0 0 0,0 0 1,-1 0-1,1 0 0,0 0 1,0 0-1,0 0 0,0 0 1,-1 0-1,1 0 0,0 0 1,0 1-1,0-1 0,-1 0 0,1 1 1,0-1-1,0 0 0,-1 1 1,1-1-1,0 1 0,-1-1 1,1 1-1,0-1 0,-1 1 1,1 0-1,-1-1 0,1 1 1,-1 0 5,3 1-1,-1 1 1,0-1 0,0 1 0,0 0-1,-1 0 1,1 0 0,-1-1 0,1 1 0,-1 1-1,0-1 1,0 0 0,0 0 0,0 0 0,-1 1-1,0-1 1,1 0 0,-1 0 0,0 1 0,0-1-1,-1 0 1,1 1 0,-1-1 0,0 0 0,1 0-1,-2 2 1,-3 9 0,-1-1-1,-1 1 1,0-1-1,-1 0 0,-2 3 1,-11 17-13,10-13-137,1 0-1,1 1 0,1 0 1,-5 21 150,13-42-4,0 1 0,-1-1 0,1 0 0,0 1 0,0-1 0,0 0 0,0 1 0,0-1 0,0 1 1,0-1-1,0 0 0,0 1 0,0-1 0,0 1 0,0-1 0,0 0 0,0 1 0,0-1 0,0 1 1,1-1-1,-1 0 0,0 1 0,0-1 0,0 0 0,1 1 0,-1-1 0,0 0 0,1 1 4,-1-1 2,1 0 0,-1 0 0,1 0 0,-1 0 0,1 0-1,0 0 1,-1 0 0,1 0 0,-1 0 0,1 0 0,-1-1 0,1 1-1,-1 0 1,1 0 0,-1 0 0,1-1 0,-1 1 0,1 0-2,27-20 196,-24 17-178,52-40 212,1 3-1,21-8-229,-67 44-3365,-11 10 2879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6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7 9344,'-3'-7'3587,"1"16"-1231,3 16 351,12 168 3093,-4-41-7984,-8-143 1087,0 11-3369,-2-7-3741,0-8 4527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6.9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30 170 9856,'-4'-6'762,"0"1"0,0-1 0,0 0 0,1-1 1,-1 1-1,0-4-762,3 7 273,1 1 1,-1-1-1,1 0 1,0 1-1,-1-1 1,1 0 0,0 1-1,1-1 1,-1 0-1,0 0 1,1 1-1,0-1 1,-1 1-1,1-1 1,0 0-1,0 1 1,1 0 0,-1-1-1,1 0-273,1-2 111,-1 0 1,2 1-1,-1-1 1,0 1-1,1-1 1,0 1-1,0 0 0,0 1 1,1-1-1,-1 1 1,1 0-1,0 0 1,0 0-1,0 0 0,0 1 1,0 0-1,0 0 1,1 0-1,-1 1 1,1 0-1,-1 0 0,1 0 1,0 1-1,-1 0 1,1 0-1,0 0 1,-1 1-1,4 0-111,-1 0 52,1 1 0,-1-1 0,0 2 0,1-1 0,-1 1 1,0 0-1,-1 1 0,1-1 0,0 2 0,-1-1 0,0 1 0,0 0 0,2 3-52,-8-7 36,0-1 0,0 1-1,0 0 1,0 0 0,-1 0 0,1 0-1,0 0 1,-1 0 0,1 0-1,-1 0 1,1 0 0,-1 0 0,1 0-1,-1 0 1,0 0 0,1 0-1,-1 1 1,0-1 0,0 0 0,0 0-1,0 0 1,0 0 0,0 1-1,0-1 1,0 0 0,-1 0 0,1 0-1,0 0 1,-1 0 0,1 0-1,-1 0 1,1 0 0,-1 0 0,0 0-1,1 0 1,-1 0 0,0 0-1,1 0 1,-1 0 0,0 0 0,0-1-1,0 1 1,-1 0-36,-5 4 199,0 0 0,-1-1 0,1 0 0,-1 0 0,-6 1-199,7-2 8,-23 8 51,23-10-287,1 1 1,0 0-1,0 0 0,0 1 0,0 0 0,0 0 1,0 0-1,1 0 0,0 1 0,-1 1 228,4 0-4132,9-2-557,4 1 3559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7.3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26 11136,'-7'-6'1883,"5"4"-1307,0 0 0,1 0 1,-1 1-1,-1-1 1,1 0-1,0 1 0,0 0 1,0-1-1,-1 1 0,1 0 1,-1 0-1,1 0 0,-1 1-576,0 4 3880,0 8-3391,2-8-143,-5 27-248,0-1-1,2 1 1,2 1 0,0-1 0,2 0 0,3 12-98,-3-39-9,1-1 1,-1 1 0,1 0 0,0-1 0,0 1-1,0-1 1,1 1 0,-1-1 8,0-2 2,-1 0 0,1-1 0,-1 1 0,1 0 0,-1-1 0,1 1 1,0-1-1,-1 1 0,1-1 0,0 1 0,-1-1 0,1 1 0,0-1 0,0 0 0,-1 1 0,1-1 0,0 0 0,0 0 1,0 1-1,-1-1 0,1 0 0,0 0 0,0 0 0,0 0 0,0 0 0,0 0 0,-1 0 0,1 0 0,0-1 1,0 1-1,0 0 0,-1-1 0,1 1 0,1-1-2,1 0 13,0-1 0,0 1 1,0-1-1,0 0 0,0 0 1,-1 0-1,1 0 0,0-1 1,-1 1-1,1-2-13,22-30 127,-5 6-275,-20 28 149,0-1-1,0 1 1,0 0 0,0-1-1,1 1 1,-1-1 0,0 1-1,0 0 1,1-1 0,-1 1-1,0 0 1,1 0 0,-1-1-1,0 1 1,1 0 0,-1 0-1,0-1 1,1 1 0,-1 0-1,1 0 1,-1 0 0,0 0-1,1 0 1,-1 0 0,1 0 0,-1-1-1,1 1 1,-1 0 0,0 0-1,1 1 1,-1-1 0,1 0-1,-1 0 1,0 0 0,1 0-1,-1 0 1,1 0 0,-1 0-1,0 1 1,1-1 0,-1 0-1,0 0 1,1 1 0,-1-1-1,0 0 1,1 0 0,-1 1-1,0-1 1,1 0 0,-1 1 0,0-1-1,0 1 0,2 2 34,0 1-1,0 0 0,-1 0 1,0 0-1,1 3-33,2 6 27,-2-9-140,-1-1 0,1 1 1,0 0-1,0-1 0,2 3 113,6 2-2679,5-4-3534,0-4-837,1-2 2453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7.6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98 12 12288,'-1'-1'716,"0"0"1,0 0-1,1 0 0,-1 0 1,0 0-1,0 1 1,-1-1-1,1 0 1,0 1-1,0-1 1,0 0-1,0 1 0,0 0 1,-1-1-1,1 1 1,0 0-1,0 0 1,-1-1-1,1 1 1,0 0-717,-13 6 833,8-3-733,0 2 0,1-1 1,0 1-1,0-1 0,0 2 0,1-1 1,-1 0-1,-2 6-100,5-9 9,1 0 0,-1 1-1,1-1 1,0 0 0,0 1 0,0-1 0,0 1-1,0-1 1,1 1 0,-1 0 0,1-1 0,-1 1-1,1 0 1,0-1 0,0 1 0,0 0 0,1-1-1,-1 1 1,1-1 0,-1 1 0,1 0 0,0-1-1,0 1 1,0 0-9,0-2 8,1 1 0,-1-1-1,0 0 1,0 1 0,0-1-1,1 0 1,-1 0 0,0 0-1,1 0 1,-1 0 0,1-1 0,-1 1-1,1 0 1,0-1 0,-1 1-1,1-1 1,0 1 0,-1-1-1,1 0 1,0 0 0,-1 0 0,1 0-1,0 0 1,0 0 0,-1 0-1,1 0 1,0-1 0,-1 1-1,1-1 1,-1 1 0,1-1 0,0 0-1,-1 0-7,2 0-196,0 0-1,0-1 0,0 0 1,0 1-1,-1-1 0,1 0 1,-1 0-1,2-3 197,-2 4-536,-1-1 0,1 0 0,-1 1 1,0-1-1,0 0 0,0 0 0,0 0 0,0 0 1,0 0-1,-1 0 0,1 0 0,0-2 536,0-11-5381,0 4-1163,-1 2 2491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7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28 9344,'-2'-27'6464,"2"26"-4118,2 8 4501,-1 12-7398,-2-16 1092,2 5-507,-1 0 0,1-1 0,0 1 0,0 0 0,1-1 0,0 1 0,0-1 0,3 7-34,-4-13 0,-1 0-1,0-1 1,1 1-1,-1 0 1,0-1-1,1 1 1,-1-1-1,1 1 1,-1-1-1,1 1 1,-1-1-1,1 1 1,0-1-1,-1 0 1,1 1-1,-1-1 1,1 0-1,0 0 1,-1 1-1,1-1 1,0 0-1,-1 0 1,1 0-1,0 0 1,0 0 0,0 0 12,1 0 0,-1 0 0,0-1 0,1 1 0,-1 0 0,1-1 0,-1 0 0,1 1 0,-1-1 0,0 0 0,2 0-12,3-4 57,1-1 0,-1 1 1,0-1-1,1-3-57,-5 7-7,39-45 279,-41 47-268,1 0 1,-1 0-1,0 0 0,0 0 1,0-1-1,1 1 1,-1 0-1,0 0 1,0 0-1,1 0 1,-1 0-1,0 0 1,0 0-1,1 0 1,-1 0-1,0-1 1,0 1-1,1 0 1,-1 0-1,0 1 1,0-1-1,1 0 1,-1 0-1,0 0 1,0 0-1,1 0 1,-1 0-1,0 0 1,0 0-1,1 0 1,-1 0-1,0 1 1,0-1-1,0 0 1,1 0-1,-1 0 1,0 0-1,0 1 1,0-1-1,0 0 1,1 0-1,-1 1 1,0-1-1,0 0 1,0 0-1,0 0 0,0 1 1,0-1-1,0 0 1,0 0-1,0 1 1,0-1-1,0 0 1,0 1-1,0-1 1,0 0-5,6 23 235,-3-13-236,-1-5-14,0 0 1,0 0-1,0 0 1,1 0-1,1 1 15,-3-5-179,-1 0-1,1 0 1,-1 0-1,1 0 1,0-1-1,-1 1 1,1 0-1,0 0 1,0-1-1,-1 1 1,1-1-1,0 1 1,0 0-1,0-1 1,0 0-1,0 1 1,0-1-1,0 1 1,0-1-1,0 0 1,0 0-1,0 0 1,0 0-1,0 0 1,0 0-1,0 0 1,0 0-1,0 0 1,0 0-1,0 0 1,0-1 179,5-3-662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8.0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4 12160,'-10'-4'3129,"5"7"1447,5 14 2350,1-8-7360,19 134 2733,-11-85-2030,-1 1-3839,-5-20-2096,-2 2-3437,-1-35 7445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8.3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21 13824,'-7'-7'3081,"8"3"-379,13 4 880,-4 0-3044,69-5 771,-2 0-3647,-48 6 121,36 5-10866,-45-3 13020,0 1 4530,-14-4 2123,-7 0-1097,-4 1-2253,-3 2-3411,6-2 220,0 0 0,1 1-1,-1-1 1,1 1 0,-1 0 0,1-1 0,0 1-1,-1 0 1,1 0 0,0 0 0,0 0 0,0 0 0,1 0-1,-1 0 1,0 0 0,1 0 0,-1 0 0,1 0 0,0 1-1,0-1 1,0 0 0,0 0-49,0 0 29,0 0 0,0 0-1,0 0 1,0-1 0,1 1-1,-1 0 1,1 0 0,-1 0-1,1-1 1,0 1 0,0 0 0,-1-1-1,1 1 1,0 0 0,1-1-1,-1 1 1,0-1 0,0 0 0,1 1-1,-1-1 1,0 0 0,1 0-1,0 0 1,-1 0 0,1 0-29,1 0 40,-1 0 0,0 0 0,1-1 0,-1 1 0,1-1 0,-1 1 0,1-1 0,-1 0 0,1 0 0,-1 0 0,1 0 0,-1-1 0,1 1 0,-1-1 0,1 1 0,-1-1 0,1 0 0,-1 0 0,0 0 0,0 0 0,1-1 0,-1 1 0,1-1-40,-1 0-38,-1 1 0,1-1 1,-1 1-1,1-1 0,-1 1 1,0-1-1,0 0 1,0 1-1,0-1 0,0 0 1,0 0-1,0 0 1,0 0-1,-1 0 0,1 0 1,-1 0-1,1 0 1,-1 0-1,0 0 0,0 0 1,0 0-1,0 0 1,0 0-1,-1 0 0,1 0 1,-1 0-1,1 0 0,-1-2 38,0 3-374,1 0-1,0 0 0,-1 0 1,1 1-1,-1-1 0,1 0 1,-1 0-1,0 0 0,1 1 1,-1-1-1,0 0 0,1 1 1,-1-1-1,0 0 0,0 1 1,0-1-1,0 1 0,1-1 1,-1 1-1,0 0 0,0-1 1,0 1-1,0 0 0,0 0 1,0-1-1,0 1 375,-1 0-808,0 0 0,0 0 1,0 0-1,0 1 0,0-1 1,0 0-1,0 1 0,0 0 1,0-1-1,0 1 0,1 0 0,-2 1 808,-11 7-2394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9.0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65 5504,'-7'-27'5180,"6"23"-3994,0 0-1,0 0 1,0 0-1,0 1 1,0-1-1,-1 0 1,1 1-1,-1-1 1,0 1-1186,2 3 35,0 0 0,-1 0 0,1 0 0,0 0 0,0-1 0,0 1 0,0 0 0,0 0 0,0 0 0,0 0 0,0 0 0,0 0 0,0 0 0,0 0-1,0 0 1,-1 0 0,1 0 0,0 0 0,0 0 0,0 0 0,0 0 0,0 0 0,0 0 0,0 0 0,0 0 0,0 0 0,0 0 0,0 0 0,-1 0 0,1 0 0,0 0 0,0 0 0,0 1 0,0-1 0,0 0 0,0 0 0,0 0 0,0 0 0,0 0 0,0 0 0,0 0-1,0 0 1,0 0 0,0 0 0,0 0 0,0 0 0,0 0 0,-1 0 0,1 1 0,0-1 0,0 0 0,0 0-35,-3 7 637,-1 8-265,3-8-338,0-1 1,0 1 0,1-1 0,0 1 0,0-1 0,1 0 0,-1 1-1,2-1 1,-1 1 0,1-1 0,-1 0 0,2 0 0,-1 0-1,1 0 1,0 1-35,-2-6 5,0 0 0,-1-1 0,1 1 0,0 0 0,-1 0 0,1-1 0,0 1 0,0 0 0,0-1 0,0 1 0,-1-1 0,1 1 0,0-1 0,0 0-1,0 1 1,0-1 0,0 0 0,0 1 0,0-1 0,0 0 0,0 0 0,0 0 0,0 0 0,0 0 0,0 0 0,0 0 0,0-1 0,0 1 0,0 0 0,0 0 0,0-1 0,0 1 0,0-1-1,0 1 1,0-1 0,0 1 0,0-1 0,0 0 0,0 1-5,5-5 24,0 0 0,0 0 0,0-1-1,5-5-23,-5 4 16,14-16-47,-13 15 3,-1 1 0,1-1 0,1 1 0,-1 1 1,6-4 27,-12 9 5,-1 1 0,1 0 0,0 0 0,-1-1 0,1 1 0,-1 0 0,1 0 0,-1 0 0,1 0 0,-1 0 0,1 0 0,0 0 0,-1 0 0,1 0 0,-1 0 0,1 0 0,-1 0 0,1 0 0,-1 1 0,1-1 0,0 0 0,-1 0 0,1 1 0,-1-1 0,0 0 0,1 1 0,-1-1 0,1 0 0,-1 1 0,1-1 0,-1 1 0,0-1 0,1 0 0,-1 1 0,0-1 0,1 1 0,-1-1 0,0 1 0,0 0-5,11 24 594,-9-20-413,1 3-16,-2-4-56,0 0 1,1 0-1,0 0 0,-1 0 1,2 0-1,0 1-109,-3-4 2,1-1-1,-1 1 1,1-1-1,0 1 1,-1 0-1,1-1 1,-1 1-1,1-1 1,0 0-1,0 1 1,-1-1-1,1 0 1,0 1 0,0-1-1,-1 0 1,1 0-1,0 1 1,0-1-1,-1 0 1,1 0-1,0 0 1,0 0-1,0 0 1,-1 0-1,1 0 1,0 0 0,0-1-1,0 1 1,-1 0-1,1 0 1,0-1-1,0 1 1,-1-1-1,1 1 1,0-1-2,9-4-1531,-8 5 957,-1-1 0,0 1 0,0-1 1,1 1-1,-1 0 0,1 0 0,-1-1 1,0 1-1,1 0 0,-1 0 0,0 0 1,1 1-1,-1-1 0,1 0 0,-1 0 1,0 1-1,2 0 574,6 4-1093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9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92 12288,'-2'1'777,"1"1"1,-1-1-1,0 1 1,1 0-1,-1-1 1,1 1-1,0 0 1,-1 0-1,1 0 1,0 0-1,0 0 1,0 2-778,0-2 502,0 1 0,-1-1 0,1 0 0,0 0 1,-1 0-1,1 0 0,-1 0 0,1 0 0,-1 0 0,-1 1-502,-1 0 222,1-1 1,-1 1-1,0-1 0,1 0 0,-1 0 0,0 0 0,0-1 1,-2 1-223,5-2 31,0 0 0,0 1 0,-1-1 1,1 0-1,0 0 0,0 0 1,0 0-1,0 0 0,-1 0 0,1-1 1,0 1-1,0 0 0,0-1 1,0 1-1,0 0 0,0-1 0,-1 1 1,1-1-1,0 0 0,1 1 1,-1-1-1,0 0 0,0 0 0,0 0 1,0 1-1,0-1 0,1 0 1,-1 0-1,0 0 0,1 0 1,-1 0-1,1-1-31,-2-2-3,0-1-1,1 1 1,0-1 0,-1 1 0,2-1 0,-1 0-1,1 1 1,-1-1 0,1 0 0,1 0 0,-1 1-1,1-1 1,-1 0 0,1 1 0,1-1 0,-1 0-1,1 1 4,-1 0-163,0 0-1,1 1 1,-1 0-1,1-1 1,0 1-1,0 0 1,0 0-1,0 0 1,1 0-1,-1 0 1,1 0-1,0 1 1,0-1-1,0 1 1,0 0-1,0 0 1,0 0-1,1 0 1,-1 0-1,0 1 1,4-1 163,-6 1-36,-1 1 1,1 0 0,-1 0-1,1 0 1,-1 0-1,1 0 1,-1-1-1,1 1 1,-1 0-1,1 0 1,0 0-1,-1 0 1,1 1 0,-1-1-1,1 0 1,-1 0-1,1 0 1,-1 0-1,1 0 1,-1 1-1,1-1 1,-1 0 35,0 1-13,1-1 1,-1 0-1,0 1 1,0-1-1,0 1 1,0-1-1,0 0 0,0 1 1,0-1-1,0 0 1,0 1-1,0-1 1,-1 0-1,1 1 1,0-1-1,0 0 0,0 1 1,0-1-1,0 0 1,-1 1-1,1-1 1,0 0-1,0 1 13,-2 1-5,0 1 0,0-1 0,0 1 0,-1-1 0,1 0 0,-2 2 5,-8 2 38,10-5-372,0 0 0,0 1 0,-1-1 0,1 1 0,0-1 0,0 1 0,0-1 0,0 2 334,2-3-363,0 0 0,0 0 0,0 1 0,0-1 0,-1 0 0,1 0 0,0 1 0,0-1 0,0 0 0,0 1 0,0-1 0,0 0 0,0 0 1,0 1-1,0-1 0,0 0 0,0 1 0,0-1 0,0 0 0,0 0 0,1 1 0,-1-1 0,0 0 0,0 0 0,0 1 0,0-1 0,0 0 0,1 0 1,-1 1-1,0-1 0,0 0 0,0 0 0,1 0 0,-1 1 0,0-1 0,0 0 0,1 0 0,-1 0 363,8 6-5173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09.9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32 11264,'-16'-23'4224,"14"19"-3296,-1-1 863,3 5 225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0.3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22143,'4'25'1184,"0"15"-672,4 3-192,-4 1-96,2-1-96,-1 2-96,-1 3-96,-1-3-32,-2-7-736,2-9-224,-1-5-2304,0-13-927,-2-6 2207,0-7 1056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0.7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12 11520,'-7'-2'3612,"11"3"-558,13 3-553,31-1-1738,-1-3 0,0-2-1,31-5-762,-72 6-60,15-3-546,-22 6 643,0 0 0,1 0 1,-1 0-1,0 0 0,0 1 1,1-1-1,0 0 0,-1 0 1,1 1-1,0-1 0,0 0 1,0 1-38,10 48 474,-9-46-457,0 0-1,1 0 1,0-1 0,0 1-1,0 0 1,1-1 0,-1 0 0,4 4-17,-6-8 1,0 0 0,0 0 1,0 0-1,0 0 0,0 0 1,0 1-1,0-1 0,0 0 1,0 0-1,0 0 0,1 0 1,-1 0-1,0 0 0,0 0 1,0 0-1,0 0 0,0 0 1,0 0-1,0 0 0,0 0 1,1 0-1,-1 0 1,0 0-1,0 0 0,0 0 1,0 0-1,0 0 0,0 0 1,0 0-1,0 0 0,1 0 1,-1 0-1,0 0 0,0 0 1,0 0-1,0 0 0,0 0 1,0 0-1,0 0 0,0 0 1,0 0-1,1 0 0,-1-1 1,0 1-1,0 0 0,0 0 1,0 0-1,0 0 0,0 0 1,0 0-2,3-8 100,-1-10 46,-2 17-145,1-8-19,1 0 0,-1 0 0,1 1 0,1-1 0,-1 1 0,3-4 18,-4 9-4,0 1 1,0 0-1,0 0 0,0 0 0,0 0 0,1 0 0,-1 0 1,1 0-1,-1 0 0,1 1 0,0-1 0,-1 0 0,1 1 0,0-1 1,0 1-1,0 0 0,0 0 0,1 0 0,-1 0 0,0 0 1,0 0-1,1 1 0,-1-1 0,0 1 0,1-1 0,0 1 4,10 3-136,-11-2-328,-1 1-1,1-1 1,-1 0-1,0 1 1,1-1-1,-1 1 0,0-1 1,0 1-1,0 0 1,0 0-1,0-1 1,0 1-1,0 0 0,-1 0 465,5 10-895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1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1 175 9088,'0'10'3424,"2"-5"-2656,0 4 768,0-5 127,1 0 33,1-1 192,0 0-704,1-3-288,-1-5-544,1 0-800,-1-5-256,0-4-4319,-1-2-1857,-1-2 3488</inkml:trace>
  <inkml:trace contextRef="#ctx0" brushRef="#br0" timeOffset="1">18 1 11520,'-4'2'4288,"4"2"-3329,2-2 385,0 2-128,3 0-736,4 0-192,4 0-4831,4 0-2209,4 0 3392,4 2 1728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1.4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7 12288,'-1'-1'465,"1"1"0,0-1 0,-1 1 0,1 0 0,-1-1 0,1 1 0,0-1 1,-1 1-1,1 0 0,-1 0 0,1-1 0,-1 1 0,1 0 0,-1 0 0,1-1 0,-1 1 1,1 0-1,-1 0 0,1 0 0,-1 0-465,-14 0 3613,-15 6-2161,29-6-1238,-5 2-106,0 0 1,0 0 0,0 1 0,0 0 0,1 0 0,-1 0-1,1 1 1,0-1 0,0 1 0,0 1 0,-1 0-109,5-3 6,-1-1 1,1 1 0,0 0 0,-1-1 0,1 1 0,0 0-1,0 0 1,0 0 0,1 0 0,-1 0 0,0 0 0,1 0-1,-1 0 1,1 0 0,0 0 0,0 0 0,0 1 0,0-1-1,0 0 1,0 0 0,0 0 0,1 0 0,-1 0 0,1 0-1,-1 0 1,1 0 0,0 0 0,0 0 0,0 0 0,0 0-1,0 0 1,0-1 0,1 1 0,0 1-7,1-1 17,-1 1 0,0-1 1,1 0-1,0 0 0,0 0 1,-1 0-1,1-1 0,0 1 1,0-1-1,0 1 0,1-1 1,-1 0-1,0-1 0,0 1 1,3 0-18,1 0-344,-1-1 0,0 1 0,0-1 0,1-1 1,-1 1-1,0-1 0,0 0 0,1-1 344,0 1-400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2.0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34 7552,'0'-31'7530,"0"31"-7430,0-1 1,0 1-1,0 0 0,0 0 1,0 0-1,0 0 0,0 0 1,0 0-1,0 0 0,0 0 0,0 0 1,0-1-1,0 1 0,0 0 1,0 0-1,0 0 0,-1 0 0,1 0 1,0 0-1,0 0 0,0 0 1,0 0-1,0 0 0,0 0 1,0 0-1,0 0 0,0 0 0,-1 0 1,1 0-1,0 0 0,0 0 1,0 0-1,0-1 0,0 1 0,0 1 1,0-1-1,0 0 0,-1 0 1,1 0-1,0 0 0,0 0 0,0 0 1,0 0-1,0 0 0,0 0 1,0 0-1,0 0 0,0 0 1,-1 0-1,1 0 0,0 0 0,0 0 1,0 0-1,0 0 0,0 0 1,0 1-1,0-1-100,-5 3 1030,1 1-828,1 1 0,0-1 0,0 1 0,0-1 0,1 1 1,0 0-1,0 0 0,0 0 0,0 0 0,1 0 0,-1 0 0,1 1 0,1 1-202,-1-2 94,0 0 0,1 0 0,0 0 0,0 0 0,0-1-1,1 1 1,0 0 0,0 0 0,0 0 0,0-1-1,1 1 1,0 0 0,0-1 0,2 4-94,-4-7 38,1 0 0,0 0 0,0 1-1,0-1 1,0 0 0,0 0 0,0 0 0,0 0 0,0 0 0,1 0 0,-1 0 0,0-1-1,0 1 1,1 0 0,-1-1 0,0 1 0,1-1 0,-1 1 0,1-1 0,-1 0 0,1 1-1,-1-1-37,1 0 52,0-1 0,0 1-1,0 0 1,0-1-1,0 1 1,0-1-1,0 0 1,0 0-1,-1 0 1,1 0-1,0 0 1,-1 0-1,1 0 1,1-1-52,2-3 74,-1 1-1,0-1 1,0 0 0,0 0 0,0 0-1,-1-1 1,0 1 0,0-1-1,2-5-73,1-16-1589,-5 10-5184,-1 13 4453,2 5 1110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7.4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31 14336,'-2'-7'1812,"1"6"-1491,0 0 1,1 0-1,0 0 0,-1 0 1,1 0-1,0 0 0,-1 0 1,1 0-1,0-1 1,0 1-1,0 0 0,0 0 1,0 0-1,0 0 0,0 0 1,0-1-1,0 1 1,1 0-1,-1 0 0,1-1-321,8 7 2875,-5 2-2709,0 0-1,0 1 1,0-1-1,-1 1 1,0 0 0,-1 0-1,1 0 1,-2 0 0,1 4-166,3 22 388,0 24-388,-5-53 19,2 28-175,1 23-1248,3-21-5414,-6-34 6504,0-1 1,0 1-1,0-1 1,0 1-1,0-1 0,0 0 1,0 1-1,0-1 0,1 0 1,-1 1-1,0-1 0,0 1 1,0-1-1,1 0 0,-1 1 1,0-1-1,0 0 1,1 0-1,-1 1 0,0-1 1,1 0 313,3 0-1248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2.3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15 13696,'-1'0'186,"1"0"0,0 0 0,0-1 0,-1 1 0,1 0 0,0 0 0,0-1 0,-1 1 0,1 0 0,0 0 0,-1-1 0,1 1 0,0 0 0,-1 0 0,1 0 0,0 0 0,-1 0 0,1 0 0,0 0 0,-1 0 1,1-1-1,0 1 0,-1 0 0,1 0 0,0 1 0,-1-1 0,1 0 0,-1 0 0,1 0 0,0 0 0,-1 0 0,1 0 0,0 0 0,-1 1 0,1-1 0,0 0 0,-1 0 0,1 0 0,0 1 0,0-1 0,-1 0 0,1 0 0,0 1 0,0-1 1,0 0-1,-1 0 0,1 1-186,-1 1 406,1 1 0,-1-1 1,1 0-1,-1 1 1,1-1-1,0 1 1,0 1-407,0 1 74,1 0 1,-1 0-1,1 0 1,0 0 0,0 0-1,1-1 1,-1 1 0,1 0-1,0-1 1,2 3-75,-4-6 9,1 1 0,0-1 0,0 0 0,-1 0 0,1 0 0,0 0 0,0 0 0,0 0-1,0 0 1,0 0 0,0-1 0,0 1 0,0 0 0,1-1 0,-1 1 0,0 0 0,0-1 0,0 0 0,1 1 0,-1-1 0,0 0 0,1 1 0,-1-1 0,0 0-1,1 0 1,-1 0 0,0 0 0,1 0 0,-1-1 0,0 1 0,1 0 0,-1 0 0,0-1 0,1 1 0,-1-1 0,0 0 0,0 1 0,0-1 0,0 0 0,1 0-9,17-13 40,-1 0 0,0-2 0,-1 0 0,13-17-40,-23 26-54,-7 7 52,0 0 0,0 0 0,0-1-1,0 1 1,0 0 0,1 0 0,-1 0 0,0 0-1,0 0 1,0-1 0,1 1 0,-1 0-1,0 0 1,0 0 0,0 0 0,1 0 0,-1 0-1,0 0 1,0 0 0,0 0 0,1 0 0,-1 0-1,0 0 1,0 0 0,1 0 0,-1 0 0,0 0-1,0 0 1,0 0 0,1 0 0,-1 0 0,0 0-1,0 0 1,0 1 0,1-1 0,-1 0-1,0 0 1,0 0 0,0 0 0,0 0 0,1 1-1,-1-1 1,0 0 0,0 0 0,0 0 0,0 0-1,0 1 1,0-1 0,1 0 0,-1 0 0,0 1-1,0-1 1,0 0 0,0 0 0,0 0-1,0 1 1,0-1 0,0 0 0,0 0 0,0 1 2,5 22-20,-2-5-558,-1-12 395,-1-2-862,0-1 1,0 0 0,1 0 0,-1 0 0,0-1 0,1 1 0,0 0 0,0 0 0,-1-1 0,2 1 1044,3 1-1285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2.7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9 125 11392,'-5'-12'4288,"4"12"-3329,-2 2 1153,3 2 256,0 2-640,3 2-192,-2 2-768,2 4-320,-1-1-256,2 3-160,-1-2 64,-3-4-1280,2 0-512,0-5 832,3-3 480</inkml:trace>
  <inkml:trace contextRef="#ctx0" brushRef="#br0" timeOffset="1">27 22 12288,'-9'-20'4575,"4"23"-3583,4-7 384,1 4-64,0 0-800,4 0-192,5 4-4256,2-1-1855,0 4 2879,5 0 1440,1 3 1120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3.0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10 15616,'-6'-10'5791,"6"12"-4511,2 0-352,2 15 480,3 17-736,0 2-224,2 4-224,-5 1-128,1 5-96,-3 0 32,0 4-320,-2-9-64,0-3-512,0-11-192,-2-7-2816,0-6-1279,2-6 2655,0-8 1248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13.4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25 15104,'-8'-2'5631,"11"4"-4383,-1-2 128,2 2-256,3 0-544,7 0 0,3 0-640,5 2-192,0 0 128,-1 1-4032,-4 5-1727,-1 4 2943,-2 0 1472</inkml:trace>
  <inkml:trace contextRef="#ctx0" brushRef="#br0" timeOffset="1">251 205 12416,'5'0'1384,"0"1"1,0-1 0,0 0 0,1 0 0,-1 0-1,0-1 1,4-1-1385,-8 2 139,0 0-1,1-1 1,-1 1-1,0 0 1,1-1 0,-1 0-1,0 1 1,0-1-1,0 0 1,0 1-1,0-1 1,0 0-1,0 0 1,0 0 0,0 0-1,0 0 1,0 0-1,0 0 1,-1 0-1,1-1 1,0 1 0,-1 0-1,1 0 1,-1 0-1,1-1 1,-1 1-1,0 0 1,1-1-1,-1 1 1,0 0 0,0-2-139,-1 0 90,1 1 1,-1-1-1,1 0 1,-1 0-1,0 1 1,0-1-1,-1 1 1,1-1-1,0 1 1,-1-1-1,1 1 1,-1 0-1,0 0 1,0-1-1,-1 0-90,-7-7 416,-1 1 0,-6-5-416,10 9 152,-14-10 255,15 11-379,0 0-1,1 1 1,0-2 0,0 1 0,0-1 0,0 1-1,1-1 1,-1-2-28,4 6-2,1 1-1,0-1 1,-1 1-1,1-1 1,0 0 0,0 1-1,-1-1 1,1 1-1,0-1 1,0 0-1,0 1 1,0-1 0,0 0-1,0 1 1,0-1-1,0 0 1,0 1-1,0-1 1,0 0 0,0 1-1,1-1 1,-1 0-1,0 1 1,0-1 0,1 0 1,0 0 9,0 0-1,0 0 0,0 0 1,0 0-1,0 0 0,0 0 1,0 0-1,0 0 0,1 1 1,-1-1-1,0 0 0,1 1-7,2-2-62,1 0 1,-1 1-1,1 0 0,-1 0 0,1 0 1,-1 1-1,3-1 62,4 3-770,-10-2 256,0 1-1,0-1 1,0 1 0,0-1 0,0 1 0,0 0-1,-1-1 1,1 1 0,0 0 0,0 0-1,-1 0 1,1 0 514,1 1-1240,0 1 0,-1 0 0,0 0 0,0-1 0,0 1 0,0 0 0,1 2 1240,2 13-2021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39.2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36 282 11392,'1'0'4604,"11"4"2737,-1 0-6946,0-1 0,0-1 0,3 1-395,5-1 468,0-2-1,1 0 1,4-1-468,-17 0 73,0 1 0,1-2 0,-1 1 0,0-1 0,0 0 0,0-1 0,0 1 0,0-1 0,-1-1 0,1 1-73,-6 2 14,0 0-1,0 1 1,0-1 0,0 0-1,0 0 1,0 0 0,0 1-1,0-1 1,0 0 0,0 0-1,-1 0 1,1-1-1,0 1 1,-1 0 0,1 0-1,-1 0 1,1 0 0,-1-1-1,0 1 1,1 0 0,-1 0-1,0-1 1,0 1 0,0 0-1,0-1 1,0 1-1,0 0 1,0 0 0,0-1-1,-1 1 1,1 0 0,-1 0-1,1-1 1,0 1 0,-1 0-1,0 0 1,1 0-1,-1 0 1,0 0 0,0 0-1,1 0 1,-1 0-14,-4-4 33,1 0 0,0 1 0,-1-1 0,0 1 0,0 0 0,0 1 0,-1-1 1,-1 0-34,-10-4 88,-1 1 0,0 1 1,0 0-1,-19-3-88,12 4 375,0-2 0,-7-4-375,30 10 23,1 1 0,-1-1 0,0 0 0,0 0 0,1 0 0,-1 0 0,1-1 0,-1 1 0,1 0 0,-1-1 0,1 1 0,0 0 0,-1-1 0,1 0-1,0 0-22,0 1 3,1 0 0,0 0 0,-1 0 0,1-1 0,0 1 0,-1 0 0,1 0 0,0-1 0,0 1 0,0 0 0,0-1 0,0 1 0,1 0 0,-1 0 0,0-1 0,1 1 0,-1 0 0,0 0 0,1 0 0,-1 0 0,1-1 0,0 1 0,-1 0 0,2 0-3,2-5-5,1 1 0,0 0 0,0 0 0,0 0 0,0 0 0,1 1 0,0 0 0,0 0 0,0 1 0,1 0 0,-1 0 0,2-1 5,8-1-23,0-1-1,0 2 0,0 0 1,13-1 23,-23 4-109,0 1 1,0 0-1,0 0 1,0 0-1,0 1 1,0 0 0,-1 0-1,1 0 1,0 1-1,0 0 109,0 0-1262,1 1-1,-1 0 1,0 1-1,0-1 1,2 2 1262,2 3-822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39.7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7 12032,'-2'-6'5257,"6"8"-733,5 11-1527,-3 3-2667,-1 1 0,0 0 0,-2 0 0,1 0-1,-1 10-329,9 43 180,9 3-407,-9-43-2244,-12-30 2308,0 1-46,1 0 1,-1 0-1,0-1 1,0 1-1,1 0 1,-1-1-1,1 1 1,-1 0 0,1-1-1,-1 1 1,1-1-1,-1 1 1,1-1-1,-1 1 1,1-1 0,0 1-1,0 0 209,3-3-747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0.0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31 13696,'-1'0'248,"1"-1"0,0 1 1,0 0-1,-1-1 0,1 1 1,0 0-1,0 0 1,0-1-1,0 1 0,-1 0 1,1-1-1,0 1 0,0 0 1,0-1-1,0 1 1,0 0-1,0-1 0,0 1 1,0 0-1,0-1 0,0 1 1,0-1-1,0 1 1,0 0-1,0-1 0,0 1 1,0 0-1,0-1 0,1 1 1,-1 0-1,0-1 1,0 1-1,0 0 0,1 0 1,-1-1-1,0 1 0,0 0-248,2-1 348,-1 0 0,1 0 0,-1 0-1,1 0 1,-1 1 0,1-1 0,-1 0-1,1 1 1,1-1-348,43-5-292,-39 5 942,15-1-399,19 1-251,-34 1 22,0 0 1,-1 1 0,1 0-1,-1 0 1,1 1-1,-1-1 1,1 2 0,2 0-23,-8-3 1,0 1 0,0-1 1,0 1-1,0-1 1,0 1-1,0-1 1,-1 1-1,1 0 1,0-1-1,0 1 1,0 0-1,-1 0 1,1 0-1,0-1 1,-1 1-1,1 0 1,-1 0-1,1 0 1,-1 0-1,1 1-1,-1-1 1,0 0 1,0 0-1,0-1 0,0 1 0,0 0 1,-1 0-1,1 0 0,0 0 0,0-1 1,-1 1-1,1 0 0,0 0 0,-1 0 1,1-1-1,-1 1 0,1 0 0,-1-1 1,0 1-1,0 0-1,-3 3 3,0-1 0,0 1 0,-1-1 0,0 0 0,1 0 0,-1-1 0,-1 1-3,-3 1-5,-1 0 0,1-1-1,-1 0 1,1-1 0,-8 1 5,9-3-86,7-4-506,2 3 350,0 0-1,0 0 1,-1 1 0,1-1-1,0 0 1,0 0-1,0 1 1,0-1-1,0 0 1,0 1 0,1-1 242,3-1-1804,0 0 0,0 0 0,1 1 0,-1-1 0,1 1 1804,28-2-5188,-5 2 3311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0.4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147 119 10880,'-35'3'13999,"11"0"-10637,18-3-3272,1 0 0,-1 0 0,0 0 1,-5-2-91,8 2 26,1-1 1,-1 1 0,1-1-1,-1 0 1,1 0 0,-1 0-1,1-1 1,0 1 0,0-1-1,-1 1 1,1-1 0,0 0-1,0 1 1,0-1 0,1 0-1,-1 0 1,0 0 0,1-1-1,-1 1 1,0-2-27,1 0 1,-1 1 0,1-1-1,0 0 1,0 1 0,0-1 0,0 0-1,1 1 1,-1-1 0,1 0 0,0 0-1,0 1 1,1-1 0,-1 0 0,1 0-1,1-3 0,-2 6-76,1-1-1,-1 1 0,1-1 0,-1 1 0,1 0 0,0-1 0,0 1 0,0 0 0,-1 0 0,1-1 0,1 1 0,-1 0 0,0 0 0,0 0 0,0 0 0,0 1 0,1-1 0,-1 0 0,0 0 1,1 1-1,-1-1 0,1 1 0,-1-1 0,1 1 0,-1-1 0,1 1 0,-1 0 0,1 0 0,-1 0 0,1 0 0,-1 0 0,1 0 0,-1 0 0,1 0 0,-1 1 0,1-1 0,-1 1 0,1-1 0,-1 1 1,1 0 76,-1-1-74,0 0 1,0 1 0,0-1 0,0 0-1,0 1 1,0-1 0,0 1 0,0 0 0,0-1-1,0 1 1,0 0 0,0 0 0,0-1-1,0 1 1,-1 0 0,1 0 0,0 0 0,-1 0-1,1 0 1,0 0 0,-1 0 0,1 0-1,-1 0 1,0 1 0,1-1 0,-1 0-1,0 0 1,0 0 0,0 0 0,0 1 0,0-1-1,0 0 1,0 0 0,0 0 0,0 0-1,-1 1 74,0 4-101,-1 0-1,0-1 0,-1 1 0,1-1 1,-1 1-1,-2 1 102,3-3-23,2-4-97,0 1 45,0-1 1,0 0-1,-1 0 1,1 0 0,0 0-1,0 0 1,0 0-1,0 0 1,0 0-1,0 0 1,0 0-1,0 0 1,-1 1-1,1-1 1,0 0 0,0 0-1,0 0 1,0 0-1,0 0 1,0 0-1,0 1 1,0-1-1,0 0 1,0 0-1,0 0 1,0 0 0,0 0-1,0 1 1,0-1-1,0 0 1,0 0-1,0 0 1,0 0-1,0 0 1,0 0-1,0 1 1,0-1 0,0 0-1,0 0 1,0 0-1,1 0 1,-1 0-1,0 0 1,0 0-1,0 1 1,0-1-1,0 0 1,0 0 0,0 0-1,0 0 1,1 0-1,-1 0 1,0 0-1,0 0 1,0 0-1,0 0 1,0 0-1,0 0 1,1 0 0,-1 0-1,0 0 1,0 0-1,0 0 1,0 0-1,0 0 1,1 0 74,7-2-742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0.7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136 41 13952,'-7'-12'4355,"6"10"-3827,0 0 0,1 0 0,-1 0 0,0 1-1,-1-1 1,1 0 0,0 1 0,0-1-1,-1 1 1,1-1 0,-1 1 0,1-1-1,-1 1 1,0 0 0,1 0 0,-1 0-1,0 0 1,0 0-528,-1 1 44,1 0 0,-1 0 0,1 0 1,0 0-1,-1 0 0,1 0 0,0 1 0,-1 0 0,1-1 0,0 1 0,0 0 1,-1 0-1,1 0 0,-2 1-44,-27 19 187,27-18-187,1 0 0,0 0-1,0 0 1,0 1-1,0-1 1,0 1-1,1-1 1,-1 1-1,1 1 1,1-4-2,0 1 0,0-1 0,1 1 0,-1-1 0,1 1 0,0 0 0,-1-1 0,1 1 0,0-1 0,0 1 0,0 0 0,0-1 0,0 1 0,0 0 0,0-1 0,1 1 0,-1-1 0,1 1 0,-1-1 0,1 1 0,-1-1 0,1 1 0,0-1 0,0 1 0,0-1 0,0 0 0,0 1 2,2 1 47,0 0 1,0-1 0,1 1 0,-1-1-1,1 1 1,0-1 0,0 0 0,0-1-1,0 1 1,0-1 0,0 1-1,0-1 1,0-1 0,0 1 0,0 0-1,4-1-47,-2 0-482,0 0 0,0 0 0,0 0 0,0-1 0,3-1 482,-4 1-1673,-1 0 0,0-1-1,0 1 1,0-1 0,0 0-1,0 0 1,1-1 1673,5-2-3797,0 4 1776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1.3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2 8576,'-4'-2'8993,"4"8"-4935,5 14-3393,-1-9 152,41 160 1411,-6-58-4686,-38-110 1847,1 1-1,-1-1 1,1 0-1,0 0 1,0 0-1,1 2 612,4 1-747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7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76 11520,'-7'-5'1461,"6"5"-1156,-1-1 0,1 0 0,0 0 1,0 0-1,-1 1 0,1-1 0,-1 1 1,1-1-1,0 1 0,-1 0 0,1-1 1,-1 1-1,1 0-305,0 0 1909,7 0 3205,4 2-4207,3 0-871,-1-1 0,1-1 1,0 0-1,11-1-36,11-1-3665,-22 2 1397,-9-1 1729,0 1 0,-1 0 0,1 0 0,0 1 0,0-1 0,1 1 539,-4-1 165,0 1 0,0-1 0,-1 0 0,1 1 0,0-1 0,0 1 0,0-1 0,0 1 0,0 0 1,-1-1-1,1 1 0,0 0 0,0 0 0,-1-1 0,1 1 0,-1 0 0,1 0 0,-1 0 0,1 0 0,-1 0 0,1 0 0,-1 0 0,0 0 0,1 0 0,-1 0-165,7 38 3780,-5-26-3663,1 0-1,0 1 0,1-1 1,2 2-117,-6-13 185,6 9-5255,-6-10 4847,0-1 0,1 0 1,-1 0-1,0 0 0,0 1 0,0-1 1,0 0-1,1 0 0,-1 0 1,0 0-1,0 1 0,0-1 0,1 0 1,-1 0-1,0 0 0,0 0 0,1 0 1,-1 0-1,0 0 0,0 0 1,0 0-1,1 0 0,-1 0 0,0 0 1,0 0-1,1 0 0,-1 0 0,0 0 1,0 0-1,1 0 0,-1 0 1,0 0-1,0 0 0,1 0 0,-1 0 1,0-1-1,0 1 0,0 0 0,1 0 1,-1 0-1,0 0 0,0 0 1,0-1-1,0 1 0,1 0 0,-1 0 223,4-8-1802</inkml:trace>
  <inkml:trace contextRef="#ctx0" brushRef="#br0" timeOffset="1">210 7 13184,'-7'-6'4927,"7"6"-3839,-5 2 480,5-2-96,0 1-896,0 2-224,5 0-1120,-1-1-352,5 0 544,2 0 288,1 5 288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1.7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32 11136,'-16'-4'4224,"18"6"-3296,3-2 575,-1 0 129,7-2-288,7-2 64,9 0-480,4-2-192,0 0-416,0 3-640,-4-2-256,-3 5-5792,-1 5-2591,-4-4 4543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2.0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 44 12288,'-1'1'312,"0"-1"1,0 0 0,0 1 0,1-1 0,-1 1 0,0-1-1,0 1 1,1-1 0,-1 1 0,0 0 0,1-1-1,-1 1 1,0 0 0,1 0 0,-1-1 0,1 1 0,-1 0-1,1 0 1,0 0 0,-1 0 0,1 0-313,-1 1 378,1 1 0,0-1 0,0 0 0,-1 0 0,2 1 0,-1-1 0,0 0 0,0 0 0,1 2-378,1 5 428,1 0 0,0 0 0,1-1 0,1 3-428,-4-10 28,4 12 525,-4-11 168,-5-8-283,1 1-420,1 0 1,-1 0-1,1 0 0,0 0 0,1-1 0,-1 1 1,1 0-1,0-1 0,0 1 0,1-1 0,-1-3-18,2 6-12,-1 0 0,0 1 0,1-1 1,-1 0-1,1 0 0,0 1 0,0-1 0,0 1 0,0-1 0,0 1 0,1-1 0,-1 1 0,1 0 0,0-1 0,-1 1 0,1 0 0,0 0 0,0 0 0,0 1 0,1-1 0,-1 0 0,0 1 1,2-1 11,2-1-436,1 0 1,-1 1 0,1 0-1,-1 0 1,1 1 0,0 0 0,0 0-1,0 0 1,0 1 0,-1 0 0,1 0-1,0 1 1,1 0 435,23 2-747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2.4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120 312 13184,'-6'-8'7624,"-1"0"-1477,-5 1-5188,8 6-947,0 0 1,-1 0-1,1 1 1,-1 0-1,1 0 1,-1 0 0,1 0-1,0 1 1,-1-1-1,1 1 1,-1 0-1,1 1 1,0-1-1,0 1 1,0 0-1,0 0 1,0 0-1,0 0 1,0 1-1,-1 0-12,5-3 0,0 1 0,0-1-1,-1 0 1,1 0-1,0 0 1,-1 0 0,1 1-1,0-1 1,0 0-1,-1 0 1,1 0 0,0 1-1,0-1 1,0 0-1,-1 0 1,1 1 0,0-1-1,0 0 1,0 1-1,0-1 1,0 0 0,0 1-1,-1-1 1,1 0-1,0 1 1,0-1 0,0 0-1,0 1 1,0-1-1,0 0 1,0 0 0,0 1-1,1-1 1,-1 0-1,0 1 1,0-1 0,0 0-1,0 1 1,0-1-1,0 0 1,1 1 0,-1-1 0,1 1-35,0-1 1,0 1 0,1 0 0,-1-1 0,0 1 0,0-1 0,1 1 0,-1-1 0,0 0 0,1 1 0,0-1 34,5 1-266,0 0 0,0-1 0,0 0 0,4 0 266,1-2-278,-2 0 147,-1 1 0,1 0 0,-1 0 0,3 1 131,-11 0-1,1 0 0,0 0 0,0 0 0,-1 0 1,1 1-1,0-1 0,0 1 0,-1-1 0,1 1 1,0 0-1,-1-1 0,1 1 0,-1 0 0,1 0 1,-1 0-1,1 0 0,-1 0 0,0 0 0,0 1 0,1-1 1,-1 0-1,0 1 0,0-1 0,0 2 1,0-1 67,0 0-1,1 0 1,-1 0-1,0 0 1,1 0-1,-1 0 0,1 0 1,-1-1-1,1 1 1,0-1-1,0 1-66,0-1-363,-1 0 0,0 0 0,1 0 0,-1-1 0,1 1 0,-1-1 0,1 1 0,0-1 0,-1 0 0,1 1 0,-1-1 0,1 0 0,1 0 363,0 0-621,-1-1-1,0 1 0,1-1 0,-1 0 0,0 0 0,0 1 0,1-2 1,-1 1-1,0 0 0,0 0 0,0-1 0,0 1 0,-1-1 0,1 1 0,0-1 1,-1 0-1,1 0 0,-1 0 0,1 0 0,-1 0 0,0 0 0,1-1 622,9-20-1082</inkml:trace>
  <inkml:trace contextRef="#ctx0" brushRef="#br0" timeOffset="1">274 58 13952,'-27'-57'10159,"34"76"-6362,15 55-3525,11 99-566,-21-98-6137,-11-59 5615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2.8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 0 9728,'-20'2'3584,"9"-2"-2784,-2 0 1184,10 0 351,1 3-351,2-2 32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3.1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13 197 23871,'10'2'208,"0"0"-1,1 0 1,-1-1 0,0 0-1,0-1 1,1 0-1,-1 0 1,0-2 0,1 1-1,-1-1 1,0 0-1,0-1 1,5-3-208,2-3 170,-17 9-166,0-1 0,1 1 1,-1 0-1,0-1 0,0 1 0,0 0 0,1-1 1,-1 1-1,0 0 0,0-1 0,0 1 0,0 0 0,0-1 1,0 1-1,0-1 0,0 1 0,0 0 0,0-1 1,0 1-1,0-1 0,0 1 0,0 0 0,0-1 0,0 1 1,0 0-1,0-1 0,-1 1 0,1 0 0,0-1 1,0 1-1,0 0 0,-1-1 0,1 1 0,0 0 0,0-1 1,-1 1-1,1 0 0,0 0 0,-1-1 0,1 1 1,0 0-1,-1 0 0,1 0 0,0 0 0,-1-1 1,1 1-5,-9-5 23,-1 1 0,0 0 0,0 0 1,0 1-1,0 0 0,0 1 1,-1 0-1,1 0-23,-29-6 16,35 7-17,1 0 1,-1 0-1,0 0 0,1-1 0,-1 1 0,1-1 1,0 0-1,0 0 0,0 0 0,-2-2 1,4 4-2,1-1 0,-1 0 0,1 1 0,-1-1 0,1 0 0,0 1-1,-1-1 1,1 0 0,0 0 0,-1 1 0,1-1 0,0 0 0,0 0 0,0 0 0,-1 1-1,1-1 1,0 0 0,0 0 0,0 0 2,1-1-6,-1 0 1,1 1-1,-1-1 0,1 1 0,0-1 1,0 1-1,-1-1 0,1 1 1,0-1-1,0 1 0,0 0 0,1-1 1,-1 1 5,6-7 27,1 0 0,0 1 0,1 0 1,0 0-1,0 1 0,0 0 1,10-4-28,-13 7-305,0 1 1,0 0 0,1 0-1,-1 0 1,0 1 0,5 0 304,-7 0-730,1 1 0,0 0 1,0 0-1,-1 1 0,1-1 0,0 1 1,0 0-1,-1 1 0,3 0 730,12 7-1051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3.4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187 181 11520,'-45'8'11036,"36"-8"-9565,-1 1 1,1-1-1,-10-1-1471,14 0 98,0 0-1,1 0 0,-1 0 1,0 0-1,1 0 1,-1-1-1,1 0 1,-1 0-1,1 0 1,0-1-1,0 0 1,0 1-1,0-1 1,0-1-1,1 1 1,-1 0-1,1-1 0,-1-1-97,2 1 14,0 0 0,0 1 0,0-1 0,1 0 0,-1 0 0,1 0-1,0-1 1,0 1 0,1 0 0,-1 0 0,1 0 0,0-1 0,0 1-1,0 0 1,1 0 0,0 0 0,-1-1 0,2 1 0,-1 0 0,1-1-14,-1 1-27,0 1 1,0 0-1,1 0 1,-1 0-1,1 0 1,0 0-1,0 0 1,0 0 0,0 0-1,0 1 1,0-1-1,1 1 1,0 0-1,-1 0 1,1 0-1,0 0 1,0 0 0,0 0-1,0 1 1,0 0-1,0-1 1,1 1-1,-1 0 1,0 0-1,2 1 27,-4-1-30,0 1 0,-1 0 0,1 0-1,0 0 1,0 0 0,0 0 0,-1 1-1,1-1 1,0 0 0,0 0 0,0 0-1,-1 1 1,1-1 0,0 0 0,0 1-1,-1-1 1,1 0 0,0 1 0,-1-1-1,1 1 1,-1-1 0,1 1 0,-1 0-1,1-1 1,0 1 30,0 1-49,-1 0 1,1-1-1,0 1 1,-1-1-1,0 1 0,1 0 1,-1-1-1,0 1 0,0 0 1,1 0-1,-1-1 0,-1 1 49,1 6-60,-1-1-1,0 0 1,-1 1-1,0-1 1,-1 2 60,-16 36-949,25-47-5122,7-5 3494,-5 3 1625,11-3-29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3.8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2 13696,'-5'-1'5767,"4"7"-1964,1 1-2856,-2 28 698,0-22-1343,2 0 0,0 0 0,0 4-302,0-13 17,1-1 1,0 1-1,-1 0 1,1 0-1,1-1 1,-1 1-1,0-1 1,1 1-1,0-1 1,-1 0-1,1 1 1,1-1-1,0 1-17,-2-3 13,0-1-1,0 1 0,0-1 1,0 1-1,0 0 1,0-1-1,0 0 0,0 1 1,0-1-1,0 0 0,0 1 1,0-1-1,1 0 1,-1 0-1,0 0 0,0 0 1,0 0-1,0 0 1,0 0-1,1-1 0,-1 1 1,0 0-1,0-1 1,0 1-1,0 0 0,0-1 1,0 0-1,0 1 0,1-1-12,2-2 45,1 0 0,0 0 0,-1 0 0,0 0 0,0-1 0,1 0-45,63-81 160,-68 85-160,0 0 0,0 0 0,0 0-1,0 0 1,0 0 0,0 0-1,0-1 1,0 1 0,1 0-1,-1 0 1,0 0 0,0 0-1,0 0 1,0 0 0,0 0-1,0 0 1,0 0 0,0 0-1,0 0 1,0 0 0,1 0-1,-1 0 1,0 0 0,0 0-1,0 0 1,0 0 0,0 0-1,0 0 1,0 0 0,0 0-1,0 0 1,1 0 0,-1 0-1,0 0 1,0 0 0,0 0-1,0 0 1,0 0 0,0 0-1,0 0 1,0 0 0,0 0-1,1 0 1,-1 0 0,0 0-1,0 1 1,0-1 0,0 0 0,0 0-1,0 0 1,0 0 0,0 0-1,2 9-30,-1 17-38,-1-14 53,1-7-719,0 1 0,0 0 0,0-1 0,1 1 0,0-1 0,1 3 735,-2-5-394,0-1 1,0 1-1,1 0 1,0-1 0,-1 0-1,1 1 1,0-1-1,0 0 1,0 0-1,0 0 1,1 0 0,-1 0-1,2 1 394,7 1-1067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4.1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86 220 13312,'-8'-2'5059,"12"1"-457,18-3-1704,-15 1-2798,0 0 0,-1 0 0,1-1 0,-1 0 0,0-1 0,5-3-100,-10 6 11,1 0 0,-1 1 0,1-1-1,-1 0 1,0 0 0,1 0 0,-1 1 0,0-1 0,0-1-1,0 1 1,0-1-11,-1 2 3,0 0 0,0-1 1,1 1-1,-1 0 0,0 0 0,0-1 0,-1 1 0,1 0 0,0 0 0,0 0 0,0-1 0,-1 1 0,1 0 1,-1 0-1,1 0 0,-1 0 0,1 0 0,-1-1 0,0 1 0,0 0 0,0 0-3,-2-2-14,-1-1 1,1 1-1,-1-1 0,0 1 0,0 0 0,-1 1 1,1-1-1,0 1 0,-4-1 14,-45-16 118,30 11 86,18 7-148,1 0-6,0-1 0,0 1 1,0-1-1,0 0 0,0 0 1,-3-3-51,7 5 2,-1-1-1,0 1 1,1-1 0,-1 1 0,1-1 0,0 1 0,-1-1 0,1 1 0,0-1 0,-1 0 0,1 1 0,0-1 0,-1 0 0,1 1 0,0-1 0,0 0 0,0 0 0,0 1 0,0-1 0,0 0 0,0 1 0,0-1 0,0 0 0,0 0 0,0 1 0,0-1 0,0 0 0,1 1 0,-1-1 0,0 0 0,0 1 0,1-1 0,-1 0-1,1 1 1,-1-1 0,0 1 0,1-1 0,-1 1 0,1-1 0,0 1 0,-1-1 0,1 1 0,0-1-2,3-3-183,0 0 0,1 1-1,-1-1 1,1 1 0,4-2 183,-6 3-297,-1 1 0,0 0 1,1 0-1,-1 0 0,1 0 1,-1 0-1,1 1 0,-1-1 1,1 1-1,0 0 0,-1-1 1,1 1-1,2 1 297,10 4-635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4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45 124 11392,'-4'2'4224,"1"6"-3297,-2 7 1281,5-10 448,-1 4-1088,-2-1-384,3 4-704,0-2-352,3 0-64,-2-3-160,4 0 0,-2-2-1632,1-5-768,0 0 1280,1-9 672</inkml:trace>
  <inkml:trace contextRef="#ctx0" brushRef="#br0" timeOffset="1">23 27 10880,'-18'-22'4128,"18"22"-3200,-4-4 831,4 4 257,0 0-960,0 0-224,4 2-608,1 0-160,1 1-64,-2-2 0,1 3 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5.0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54 8832,'-3'-12'1328,"1"5"-233,1-1-1,-1 1 1,1-1-1,1 0-1094,0 8 107,0 0-1,0 0 0,0 0 1,0 0-1,0 0 1,0 0-1,0 0 0,-1 0 1,1-1-1,0 1 0,0 0 1,0 0-1,0 0 1,1 0-1,-1 0 0,0 0 1,0 0-1,0-1 0,0 1 1,0 0-1,0 0 1,0 0-1,0 0 0,0 0 1,0 0-1,0 0 1,0 0-1,0-1 0,0 1 1,0 0-1,0 0 0,1 0 1,-1 0-1,0 0 1,0 0-1,0 0 0,0 0 1,0 0-1,0 0 0,0 0 1,0 0-1,1 0 1,-1 0-1,0 0 0,0 0 1,0 0-107,5 4 1540,4 8-614,-3 1-385,0 0 0,-1 0 0,0 0 0,-1 1-1,0 0 1,0 10-541,3 23 862,-2 19-862,-2-18-240,3 4 240,2-22-3062,1-13-5780,-8-17 6138,-1-1 1307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8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20 14720,'0'-1'590,"0"0"1,-1 0 0,1 1-1,0-1 1,-1 0 0,1 0 0,0 0-1,-1 0 1,1 1 0,-1-1 0,0 0-1,1 1 1,-1-1 0,1 0-1,-1 1 1,0-1 0,0 1 0,1-1-1,-1 1 1,0-1-591,-1 0 341,0 0 0,0 1 0,0-1 0,0 0 0,0 1-1,0 0 1,-1-1 0,1 1 0,0 0-341,-5 0-30,0 1-1,0 0 1,0 0-1,0 0 1,-2 1 30,6-1-6,-1 0-1,1 0 1,0 0 0,-1 0 0,1 0-1,0 1 1,0 0 0,0-1 0,0 1 0,0 0-1,0 1 1,-1 0 6,3-2 3,1-1-1,0 0 0,0 0 1,-1 1-1,1-1 1,0 0-1,0 1 0,0-1 1,-1 0-1,1 1 1,0-1-1,0 0 1,0 1-1,0-1 0,0 0 1,0 1-1,0-1 1,0 1-1,0-1 1,0 0-1,0 1 0,0-1 1,0 0-1,0 1 1,0-1-1,0 1 0,0-1 1,0 0-1,0 1 1,0-1-1,1 0 1,-1 1-1,0-1 0,0 0 1,0 1-1,1-1 1,-1 0-1,0 0 1,0 1-1,1-1 0,-1 0 1,0 0-1,1 1 1,-1-1-1,0 0 1,1 0-1,-1 0 0,0 0 1,1 1-1,-1-1 1,0 0-1,1 0 0,-1 0 1,0 0-1,1 0-2,21 3 16,-13-3-71,0-1-1,0 0 1,0-1-1,-1 0 0,3-1 56,21-5-15,-31 8 9,-1 0 1,1 0-1,0 0 0,-1 0 1,1 0-1,-1 0 0,1 0 0,0 0 1,-1 0-1,1 0 0,0 1 1,-1-1-1,1 0 0,0 0 1,-1 1-1,1-1 0,-1 0 0,1 1 1,-1-1-1,1 0 0,-1 1 1,1-1-1,-1 1 0,1-1 0,-1 1 1,1-1-1,-1 1 6,7 19 49,-6-18-509,-1 0 0,1 0 0,-1 0 0,1 0-1,0 0 1,0 0 0,-1-1 0,2 1 0,-1 0 0,0 0 0,0-1 0,1 2 460,-2-3-319,1 0 1,-1 1 0,1-1-1,-1 0 1,0 0-1,1 0 1,-1 0 0,1 0-1,-1 0 1,1 0 0,-1 0-1,0 0 1,1 0 0,-1 0-1,1 0 1,-1 0-1,0 0 1,1 0 0,-1 0-1,1 0 1,-1 0 0,0-1-1,1 1 1,-1 0-1,1 0 1,-1-1 0,0 1-1,1 0 1,-1 0 0,0-1-1,0 1 1,1-1 318,1 0-1455,7-6 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5.3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13 11776,'-17'-7'4480,"14"5"-3489,6 2 513,3 0 0,1 0-352,6 0 64,8 0-352,7-2-128,3 0-416,5 2-128,-5 2 0,-5 0-2432,-1 3-1024,-3 0 1632,0 1 800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5.6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48 101 12032,'-11'-2'4479,"8"6"-3487,-1 8 864,4-2 96,-2 1-640,2 6-128,0-2-544,2 3-224,0-5-256,0 1-192,1-4 0,-1 0-1184,0-6-448,2-4-4383,3-1-1953,2-8 4128</inkml:trace>
  <inkml:trace contextRef="#ctx0" brushRef="#br0" timeOffset="1">25 22 11776,'-18'-18'4480,"14"17"-3489,2-2 641,2 3 32,5 4-928,1 0-1856,3 0-864,0 2 960,5 2 512,3 2 384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6.0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45 7936,'-3'-10'2872,"6"-4"6745,-1 8-6309,16 49-807,-14-31-2407,1 0 0,1-1 0,-1 1 0,6 6-94,-8-14 7,-1 0 0,1 0 0,0 0 1,1-1-1,-1 1 0,1-1 0,0 0 0,-1 0 0,1 0 1,1 0-1,-1 0 0,0-1 0,3 1-7,-6-3 16,0 1 1,1-1-1,-1 0 0,0 1 0,0-1 1,1 0-1,-1 0 0,0 0 0,1 0 1,-1 0-1,0-1 0,0 1 0,1 0 1,-1 0-1,0-1 0,0 1 0,0-1 1,1 1-1,-1-1 0,0 0 0,0 1 0,0-1 1,0 0-1,0 0 0,0 0 0,0 0 1,0 1-1,-1-1 0,1 0 0,0-1 1,-1 1-1,1 0 0,0 0-16,2-6 9,1 0 1,-2 1-1,1-1 0,-1 0 0,1-3-9,-2 4 37,3-8-260,-1-1 0,-1 0 0,0 0 0,-1-1 0,-1-4 223,1 12-1926,3 7-2690,2 5-16,-1 1 4628,8 8-1201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6.3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14 136 12800,'-4'-10'4735,"4"10"-3679,0 2-288,2 6 2112,0 6-1184,1-4-672,-2 0-448,4 1-448,2 5-96,-1-4 64,-1-2-704,-1-4-288,3-6-6048,-1-4-2623,-1 2 4831</inkml:trace>
  <inkml:trace contextRef="#ctx0" brushRef="#br0" timeOffset="1">5 2 13568,'-4'-2'5087,"4"2"-3967,2 2-224,-2-2-352,7 2-448,1-2 0,6 0-32,-1 0-64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6.8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62 4480,'1'-17'1098,"0"-9"532,2 10 4250,0 13-334,-1 9-4121,1 8-957,17 142 3606,0 0-4350,-16-120-2983,-2-10-1861,-1-19 4214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7.3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13 12544,'-1'-1'3433,"3"2"-1154,8 4-157,17 4-458,-4-6-1422,0 0 0,0-2-1,0-1 1,0 0 0,0-2 0,13-2-242,-8-3-992,-27 7 957,0-1-1,0 1 0,0 0 0,0-1 0,0 1 1,0-1-1,0 1 0,-1-1 0,1 1 0,0-1 1,0 0-1,0 1 0,-1-1 0,1 0 0,0 0 0,-1 0 1,1 1-1,0-1 0,-1 0 0,1 0 0,-1 0 1,0 0-1,1 0 0,-1-1 36,0 2 20,0 0 0,0 0 0,0 0-1,0 0 1,0-1 0,0 1 0,0 0 0,0 0 0,0 0 0,-1 0-1,1 0 1,0 0 0,0 0 0,0-1 0,0 1 0,0 0-1,0 0 1,-1 0 0,1 0 0,0 0 0,0 0 0,0 0 0,0 0-1,0 0 1,-1 0 0,1 0 0,0 0 0,0 0 0,0 0 0,0 0-1,-1 0 1,1 0 0,0 0 0,0 0 0,0 0 0,0 0-1,0 0 1,0 0 0,-1 1 0,1-1 0,0 0 0,0 0 0,0 0-1,0 0 1,0 0 0,0 0 0,-1 0 0,1 0 0,0 1 0,0-1-1,0 0 1,0 0-20,-8 6 899,6-4-837,0 0-1,1 0 1,-1 0 0,0 0 0,1 0 0,0 0 0,-1 0 0,1 0 0,0 0 0,0 1 0,1-1 0,-1 0-1,0 1 1,1-1 0,-1 1 0,1-1 0,0 1 0,0-1 0,0 1 0,0-1 0,0 0 0,0 1 0,1-1-1,-1 1 1,1-1 0,0 1 0,0-1 0,0 0 0,0 0 0,0 1 0,0-1 0,1 0 0,-1 0 0,1 0-1,-1 0 1,1 0 0,0-1 0,-1 1 0,1-1 0,0 1 0,0-1 0,0 1 0,1-1 0,-1 0 0,0 0-1,2 0-60,32 13 97,-25-10-49,0 0-1,0 1 1,0 0 0,4 3-49,-12-6 1,0 0-1,-1 0 1,0 1 0,1-1 0,-1 1 0,0-1-1,0 1 1,-1 0 0,1-1 0,0 1 0,-1 0-1,0 0 1,1 0 0,-1 1 0,0-1 0,-1 0-1,1 1 0,0 2 34,0-1-1,-1 1 0,0-1 1,0 0-1,0 1 0,-1-1 1,0 1-1,0-1 0,0 0 1,-1 1-34,1-3 93,-1 0 0,1 0 1,-1-1-1,0 1 0,0 0 1,0-1-1,0 0 0,0 1 1,-1-1-1,1 0 0,-1 0 1,1 0-1,-1-1 0,0 1 1,0-1-1,1 1 0,-1-1 1,0 0-1,0 0 0,-3 0-93,-6 3 191,0-2 0,0 0-1,-1 0 1,-6 0-191,15-2-109,0 0 1,0 0-1,0 0 1,1 0 0,-1 0-1,0-1 1,0 0-1,0 0 1,-3-1 108,7 2-55,0 0-1,0 0 1,0 0 0,-1-1 0,1 1 0,0 0 0,0 0-1,0 0 1,0 0 0,0 0 0,0-1 0,0 1 0,0 0-1,0 0 1,0 0 0,0-1 0,0 1 0,0 0 0,0 0-1,0 0 1,0 0 0,0-1 0,0 1 0,0 0 0,0 0-1,0 0 1,0-1 0,0 1 0,0 0 0,0 0 0,0 0-1,0 0 1,0-1 0,0 1 0,0 0 0,1 0-1,-1 0 1,0 0 0,0 0 0,0-1 0,0 1 0,0 0-1,1 0 1,-1 0 55,8-6-3305,34-21-4988,-12 6 6693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7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83 0 14464,'-2'0'821,"-1"1"0,1-1-1,0 0 1,0 1 0,0-1 0,-1 1 0,1 0 0,0 0 0,0 0 0,0 0 0,0 0 0,0 0-821,-2 2 590,1 0 0,-1 0-1,0 1 1,1-1 0,-3 4-590,2-2 53,0-1 0,1 1 1,0 0-1,0 0 0,1 1 0,-1-1 1,1 0-1,0 1 0,-1 5-53,3-9 16,-1-1 1,1 1-1,0-1 0,0 1 0,0 0 0,0-1 1,0 1-1,0-1 0,1 1 0,-1-1 0,0 1 1,1-1-1,-1 1 0,1-1 0,-1 1 0,1-1 1,0 1-1,0-1 0,0 0 0,0 1 1,0-1-1,0 0 0,0 0 0,0 0 0,0 0 1,0 0-1,1 0 0,-1 0 0,0 0 0,1 0 1,-1-1-1,0 1 0,1-1 0,-1 1 0,1-1 1,0 1-1,-1-1 0,1 0 0,-1 0 1,1 1-1,-1-1 0,1 0 0,0-1 0,-1 1 1,1 0-1,-1 0 0,1-1 0,-1 1 0,1-1 1,-1 1-1,2-1-16,-2 0 13,0 0 1,0 0-1,0 1 1,0-1-1,0 0 1,0 0-1,0 0 1,0 0-1,-1 0 1,1 0-1,0 0 1,-1-1-1,1 1 1,0 0-1,-1 0 1,0 0-1,1-1 1,-1 1-1,0 0 1,1-1-1,-1 1 1,0-1-14,-1-34-674,0 21-992,1 13 1202,0-12-5117,0 13 5248,0 1 0,0 0 0,0-1-1,0 1 1,0 0 0,0 0 0,0-1-1,0 1 1,0 0 0,1-1-1,-1 1 1,0 0 0,0 0 0,0-1-1,0 1 1,0 0 0,0 0 0,1-1-1,-1 1 1,0 0 0,0 0 0,0-1-1,0 1 1,1 0 0,-1 0 0,0 0-1,0 0 1,1-1 0,-1 1 0,0 0-1,0 0 1,1 0 0,-1 0 0,0 0-1,1 0 1,-1 0 333,10 4-1957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8.2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83 311 9216,'1'8'2465,"-1"2"8819,-2-10-7203,-4-4-4114,-1-7 312,0 0 0,1 0 0,0 0 1,0-1-1,1 0 0,1 0 0,-1-2-279,5 13 3,-7-20-2,0 0 0,2-1 0,-3-21-1,7 36-46,0 0 0,1 0 0,-1 1 0,1-1 0,1 0 1,-1 0-1,1 0 0,1 0 0,-1 1 0,1-1 0,0 0 0,1 1 0,-1 0 0,4-6 46,-5 10-100,0 1-1,0 0 1,0 0 0,1 0 0,-1 0 0,0 0-1,0 0 1,1 0 0,-1 0 0,0 0 0,1 0-1,-1 1 1,1-1 100,-1 1-350,0-1-1,1 1 0,-1-1 1,1 1-1,-1 0 0,0 0 1,1 0-1,-1-1 0,1 1 1,-1 1-1,0-1 0,1 0 1,-1 0-1,1 0 0,-1 1 1,0-1-1,1 1 0,-1-1 1,0 1-1,0 0 0,1-1 1,-1 1-1,0 0 0,0 0 1,0 0-1,0 0 0,0 0 1,0 0-1,0 0 0,0 0 1,0 0-1,-1 0 1,1 1-1,0-1 0,-1 0 1,1 0-1,0 2 351,3 23-1573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8.5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30 15616,'6'-10'5791,"-6"10"-4511,29-7 352,-24 7-96,10-3-864,-1 2-128,8-2-384,-4 1-128,4 0-32,-5 0-2912,1 6-1280,-2-2 2016,-1 10 1120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9.1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33 9216,'-11'-24'4040,"8"15"-326,5 15 3102,3 11-6509,0 0 0,-2 1 0,0-1 0,-1 1 0,0 0 0,-2 8-307,3 26 73,0-22-43,-2-12 3,0-1-1,1 0 0,1 0 0,1-1 1,2 6-33,-6-22 6,0 0 1,0 1 0,1-1-1,-1 1 1,0-1 0,0 0-1,0 1 1,1-1 0,-1 0-1,0 0 1,0 1 0,1-1-1,-1 0 1,0 0 0,0 1-1,1-1 1,-1 0 0,0 0-1,1 0 1,-1 1 0,1-1-1,-1 0 1,0 0 0,1 0-1,-1 0 1,0 0 0,1 0-1,-1 0 1,1 0 0,-1 0-1,0 0 1,1 0 0,-1 0-1,0 0 1,1 0 0,-1 0-1,1 0 1,-1 0 0,0 0-1,1-1 1,-1 1 0,0 0-1,1 0 1,-1 0 0,0-1-1,0 1 1,1 0-1,-1 0-5,16-15 155,-16 15-152,60-69-10,-60 69 12,1-1 0,-1 1 0,0 0 0,1-1 0,-1 1 0,1-1 0,-1 1 0,1 0 0,-1-1 0,1 1 0,0 0 0,-1-1 0,1 1-1,-1 0 1,1 0 0,-1 0 0,1 0 0,0-1-6,0 2 8,-1-1-1,0 0 0,1 0 0,-1 0 1,0 0-1,1 0 0,-1 1 0,0-1 1,1 0-1,-1 0 0,0 0 0,0 1 1,1-1-1,-1 0 0,0 1 0,0-1 1,1 0-1,-1 0 0,0 1 0,0-1 1,0 0-1,1 1-7,5 26 292,-4-14-253,-2-10-291,1 0 1,0 1 0,1-1-1,-1 0 1,0 0 0,1 0 0,-1 0-1,1 0 1,2 2 251,-3-4-414,0 0 0,1 0 0,-1 1 0,1-1 0,-1 0-1,0-1 1,1 1 0,0 0 0,-1 0 0,1-1 0,-1 1 0,1 0 0,0-1 0,-1 0-1,1 1 1,0-1 0,0 0 0,-1 0 0,1 0 0,1 0 414,14-3-1093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2.0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244 50 9344,'-1'-2'942,"-1"0"0,1 0 0,-1 0 0,0 0 0,1 0 0,-1 1 1,0-1-1,0 1 0,0-1 0,0 1 0,0 0 0,-3-1-942,-15-10 4242,6 5-3715,8 5-455,0 0 1,0 1 0,0 0-1,0 0 1,0 0-1,0 1 1,0 0-1,0 0 1,0 1-1,0 0 1,0 0 0,0 1-1,0 0 1,0 0-1,1 1 1,-1-1-1,1 2 1,-1-1-1,1 1 1,0 0 0,0 0-1,0 0 1,1 1-1,-1 0 1,1 0-1,0 0 1,0 1-1,0 0 1,1 0 0,0 0-1,0 0 1,0 1-1,0-1 1,1 1-1,0 0 1,0 0-1,1 0 1,-1 0 0,1 0-1,1 0 1,-1 1-1,1-1 1,0 5-73,0-7 0,1 0 0,-1-1 0,1 1 1,0 0-1,0-1 0,0 1 0,1-1 0,-1 1 1,1-1-1,0 0 0,0 1 0,0-1 0,0 0 1,1-1-1,-1 1 0,1-1 0,0 1 0,0-1 1,0 0-1,0 0 0,1 0 0,-1-1 0,0 1 0,1-1 1,0 0-1,-1 0 0,1-1 0,0 1 0,0-1 1,0 0-1,0 0 0,2-1 0,8 3-311,0-2 1,0 0-1,1-2 0,-1 1 0,0-2 0,0 0 1,0-1-1,7-3 311,-14 3-983,1 1-958,-1-1 0,0 1 0,1 1 0,-1 0 0,0 0 0,6 1 1941,6 3-1685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8.5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33 14848,'-5'-11'2174,"4"8"-1367,0 1 0,0-1-1,0 1 1,0 0 0,-1-1 0,1 1 0,-1 0 0,0-1-807,4 12 4391,0 3-4377,22 55-155,15 50 705,-32-92-4154,-1 0 0,-1 5 3590,-5-24-966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49.5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 20 9728,'0'-1'405,"0"0"0,-1 0 0,1 0 1,0 0-1,-1 0 0,1 0 0,-1 0 0,1 0 1,-1 1-1,0-1 0,1 0 0,-1 0 1,0 0-1,1 1 0,-1-1 0,0 0 0,0 1 1,0-1-1,1 1 0,-1-1 0,0 1 1,0-1-1,0 1 0,0 0 0,0 0 0,0-1 1,0 1-1,0 0 0,0 0-405,0 0 298,0 0-1,0 0 1,1 0-1,-1 1 1,0-1 0,0 0-1,1 0 1,-1 1-1,0-1 1,1 1 0,-1-1-1,0 0 1,1 1-1,-1-1 1,0 1 0,1 0-1,-1-1 1,1 1-298,-6 10-367,6-8 405,-1-1 1,1 1 0,0 0-1,-1-1 1,1 1-1,1 0 1,-1-1 0,0 1-1,1 0 1,-1-1 0,1 1-1,0-1 1,0 1 0,0-1-1,0 0 1,0 1 0,0-1-1,1 0 1,-1 1 0,1-1-1,0 0 1,0 0 0,0-1-1,-1 1 1,2 0 0,-1-1-1,0 1 1,0-1 0,0 1-1,1-1 1,-1 0 0,1 0-1,1 0-38,-2 0 20,0 0 0,0 0 0,0 0 0,1-1 0,-1 1 0,0-1 0,0 1 0,1-1 0,-1 0 0,0 0 0,1 0 0,-1 0 0,0-1 0,1 1 0,-1-1 0,0 1 0,0-1 0,1 0 0,-1 0 0,0 0 0,0 0 0,0 0 0,0 0 0,0 0 0,0-1 0,-1 1 0,1-1 0,0 0 0,-1 1 0,1-1 0,-1 0 0,0 0 0,1 0 0,-1 0 0,0 0 0,0 0 0,0-2-20,4-16-2205,-5 14-1028,-3 1-3296,2 4 3628,2 6 1445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50.0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15 13312,'-2'-9'2933,"2"4"5008,6 20-6090,-4 1-1664,-1-5-155,0 0-1,1 0 0,0-1 0,1 1 1,0-1-1,1 1 0,0-1 1,0 0-1,2 1-31,-5-9 14,-1-1 0,1 0 1,0 0-1,0 1 0,0-1 0,0 0 0,0 0 1,1 0-1,-1 0 0,0 0 0,0 0 1,1 0-1,-1-1 0,0 1 0,1 0 1,-1-1-1,1 1 0,-1-1 0,1 0 0,-1 1 1,1-1-1,0 0-14,1 0 11,-1 0 1,1-1-1,-1 1 1,1-1-1,-1 0 0,0 0 1,1 0-1,-1 0 1,0 0-1,0 0 1,0 0-1,0-1 0,1 0-11,7-6 8,-1-1 0,0 0 1,0 0-1,-1-1 0,0-1-8,-6 9-1,7-12 2,9-8-124,-18 22 122,0 0 0,0 0 0,0 0 1,0-1-1,1 1 0,-1 0 1,0 0-1,0 0 0,0 0 0,0 0 1,0 0-1,0 0 0,0 0 1,0 0-1,0 0 0,0 0 0,1 0 1,-1 0-1,0 0 0,0 0 1,0 0-1,0 0 0,0 0 0,0 0 1,0 0-1,0 0 0,1 0 1,-1 0-1,0 0 0,0 0 0,0 0 1,0 0-1,0 0 0,0 0 1,0 0-1,0 0 0,0 0 0,0 0 1,0 1-1,1-1 0,-1 0 1,0 0-1,0 0 0,0 0 0,0 0 1,0 0-1,0 0 1,2 8-45,0 16-10,-1-11 114,-1-12-57,0 0 1,0 0-1,0 0 1,0 0-1,1 0 1,-1 0-1,1 0 1,-1 0-1,0 0 1,1 0-1,0 0 1,-1 0-1,1 0 1,-1 0-1,1 0 1,0 0-1,0-1 1,0 1-1,-1 0 1,1-1 0,0 1-1,0 0 1,0-1-1,0 1 1,0-1-1,0 1 1,0-1-1,0 0 1,0 1-1,1-1 1,-1 0-1,0 0 1,0 0-1,0 0 1,0 0-1,0 0 1,0 0-1,0 0 1,0 0-1,1-1 1,-1 1-3,5-2 32,1 0 1,-1 0 0,0-1-1,0 1 1,-1-2-1,6-2-32,9-8 113,-14 9 44,0 0 0,1 1 1,0 0-1,6-3-157,-12 7 3,-1 0 1,0 0-1,0 0 1,0 0-1,0 0 1,1 0-1,-1 0 1,0 0-1,0 0 1,0 0-1,1 0 1,-1 0-1,0 0 1,0 0-1,0 0 1,0 0-1,1 0 1,-1 0 0,0 0-1,0 0 1,0 1-1,0-1 1,1 0-1,-1 0 1,0 0-1,0 0 1,0 0-1,0 1 1,0-1-1,0 0 1,0 0-1,0 0 1,1 0-1,-1 0 1,0 1-1,0-1-3,3 10 47,-2 12-55,-1-14 22,0 1-1,1-1 1,2 8-14,-3-14-336,1 0 0,-1 1 0,1-1 0,0 1 1,0-1-1,0 0 0,0 1 0,0-1 0,1 0 0,-1 0 0,1 0 1,-1 0-1,1 0 0,1 1 336,4 0-1365,2-4 623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50.4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85 36 13056,'0'-3'227,"0"0"1290,0 0 0,-1 0-1,1-1 1,-1 1-1,0 0 1,-1-3-1517,2 6 258,0-1 0,-1 1 1,1-1-1,0 1 0,-1-1 1,1 1-1,0-1 0,-1 1 0,1 0 1,-1-1-1,1 1 0,0-1 1,-1 1-1,1 0 0,-1-1 1,1 1-1,-1 0 0,0 0 0,1 0 1,-1-1-1,0 1-258,-10 2 592,6 1-540,1 0 1,-1-1-1,1 2 0,0-1 0,0 0 0,0 1 1,0 0-1,-2 3-52,4-5-7,0 0 0,1 1 0,-1-1 0,0 1 0,1-1 1,-1 1-1,1 0 0,0 0 0,0-1 0,0 1 0,0 0 0,1 0 1,-1 0-1,1 0 0,-1 2 7,1-4-2,0 0 0,0 0 0,0-1 1,1 1-1,-1 0 0,0-1 0,0 1 1,0 0-1,1-1 0,-1 1 0,0 0 1,1-1-1,-1 1 0,0-1 0,1 1 0,-1 0 1,1-1-1,-1 1 0,1-1 0,-1 1 1,1-1-1,-1 0 0,1 1 0,0-1 1,-1 1-1,1-1 2,0 0-6,1 1 0,-1-1 0,0 0 0,1 0 0,-1 0-1,1 0 1,-1 0 0,1 0 0,-1 0 0,0 0 0,1-1 0,0 1 6,6-3-40,0 0 1,-1 0-1,1-1 0,2-1 40,-6 3-21,5-4-115,-7 5 120,0 0-1,0-1 1,0 1 0,0 0-1,0 1 1,-1-1 0,2 0 0,0 0 16,-3 1-82,1 0 0,0 0 0,-1 0 0,1 1 0,-1-1 0,1 0 0,-1 0 1,1 0-1,-1 0 0,1 1 0,-1-1 0,1 0 0,-1 1 0,1-1 0,-1 0 1,1 1-1,-1-1 0,0 0 0,1 1 0,-1-1 0,0 1 0,1-1 0,-1 1 0,0-1 1,1 1-1,-1-1 0,0 1 0,0-1 0,0 1 0,0-1 0,1 1 0,-1 0 0,0-1 1,0 1 81,0-1-36,0 2-1104,1 0 0,-1 0 0,1-1 0,-1 1 0,1 0 0,0-1 1,0 1-1,0 0 0,0-1 0,0 1 0,0-1 0,1 1 0,-1-1 0,1 1 1140,6 2-1626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50.7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72 12800,'-5'-23'4447,"4"16"-2093,0-1 0,-1 0 1,0 0-1,-1 1 0,-1-4-2354,4 14 35,0 1-31,0-1 0,1 1 0,-1 0 0,1-1 0,0 1-1,0 0-3,0-1-19,0-1 0,1 0 0,-1 1 0,1-1 0,-1 0 0,1 0 0,0 0 0,0 0 0,0 0 0,0 0 0,0-1 0,0 1 0,1-1-1,-1 1 1,0-1 0,3 1 19,2 0-16,0 0-1,0-1 0,0 1 0,0-1 1,4-1 16,21 5-12,-31-5 19,0 0-1,0 0 0,0 0 0,0 1 0,0-1 0,0 1 0,0-1 0,0 0 0,0 1 0,0 0 1,0-1-1,-1 1 0,1-1 0,0 1 0,0 0 0,0 0 0,-1 0 0,1-1 0,0 1 0,0 1-6,-1 0-197,1 0-1,0 0 0,-1 0 0,0 1 1,1-1-1,-1 0 0,0 0 0,0 2 198,2 16-6726,1-13 4753,3-2 927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51.0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0 220 15360,'5'-3'8268,"12"0"-5912,-8 1-1359,-1 0-747,3 0-144,0-1 1,-1 0 0,0-1 0,0 0-1,0 0 1,0-1 0,0-1-1,0 0-106,-9 5 3,0 0-1,0 1 1,0-1-1,0 0 1,0 0-1,0 0 1,0 0-1,0 0 0,-1 0 1,1 0-1,0 0 1,-1 0-1,1 0 1,-1-1-1,1 1 1,-1 0-1,0 0 0,1 0 1,-1-1-1,0 1 1,0 0-1,0-1 1,0 1-1,0 0 1,0 0-1,0-1 0,0 1 1,0 0-1,-1 0 1,1 0-1,-1-1 1,1 1-1,-1 0 1,1 0-1,-1 0 0,0 0 1,1 0-1,-1 0 1,0-1-3,-4-3 8,1 0 1,-1 1-1,0-1 1,0 1-1,0 0 1,-1 1-1,-2-2-8,-11-5 122,14 8-82,1 0 0,-1 0 0,0-1 0,1 0-1,0 0 1,-1 0 0,1 0 0,0-1 0,1 1-1,-1-1 1,0-1-40,4 5-3,-1-1 0,1 1 0,0-1 0,0 1 0,0-1 0,-1 0 0,1 1 0,0-1 0,0 0 0,0 1 0,0-1 0,0 1 0,0-1 0,0 0 0,0 1 0,0-1 0,0 0 0,1 1 0,-1-1 0,0 1 0,0-1 0,0 0 0,1 1 0,-1-1 0,0 1 0,1-1 3,0-1 34,1 1 1,-1-1-1,1 1 1,-1-1-1,1 1 1,0 0-1,0-1 1,1 0-35,3-1-400,-1 1 0,1-1 0,0 1 0,0 0 0,0 1 0,0-1 400,-5 2-380,1 0 0,-1-1 1,1 1-1,0 0 0,-1 0 1,1 0-1,-1 0 1,1 1-1,0-1 0,-1 0 1,2 1 379,6 6-886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53.8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18 8064,'-3'-5'1401,"2"5"-1121,1-1 1,-1 0 0,1 1-1,-1-1 1,1 0 0,-1 0-1,1 1 1,0-1-1,-1 0 1,1 0 0,0 0-1,0 0 1,-1 0 0,1 1-1,0-1-280,0 0 2214,0 1-135,0 0-223,0 0-506,0 0-380,10 10 716,-7-6-1442,0-1 0,0 1 0,0 0 0,-1 0 0,1 0 0,-1 0 0,0 1 0,0-1 0,1 5-244,11 44 615,-10-36-402,12 54 123,-2 0-1,-4 2-335,-9-53 32,2 16 28,-3-33-57,1-1 0,-1 1 0,1 0-1,0-1 1,0 1 0,0-1 0,0 1 0,0-1 0,0 0-1,1 1 1,0-1-3,0 0 11,-2-2-11,0 0 0,1 0 0,-1 0 0,0 0 0,1 0 0,-1 0 0,0 0 0,1-1 0,-1 1 0,0 0 0,0 0 0,1 0 0,-1 0 0,0-1 0,0 1 0,1 0-1,-1 0 1,0-1 0,0 1 0,1 0 0,-1 0 0,0-1 0,0 1 0,0 0 0,0-1 0,1 1 0,-1 0 0,0 0 0,0-1 0,0 1 0,0 0 0,0-1 0,6-13 103,-6 12-61,7-13 8,0 1 1,4-6-51,6-12 0,92-222-85,-106 246 61,-2 3 22,1 0-1,0 0 0,1 0 0,-1 1 1,1-1-1,0 1 0,0-1 3,-2 5-131,-1 0 0,0-1 0,1 1 0,-1-1 1,1 1-1,-1 0 0,1 0 0,-1-1 0,1 1 0,-1 0 0,1 0 0,0 0 0,-1 0 0,1-1 0,-1 1 0,1 0 0,-1 0 1,1 0-1,0 0 0,-1 0 0,1 0 0,-1 1 0,1-1 0,-1 0 0,1 0 0,-1 0 0,1 0 0,0 1 131,15 9-8848,-10-6 7075,3 2 125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54.3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2 127 9600,'0'0'214,"0"0"1,0 0-1,0 0 1,-1 0 0,1 0-1,0 0 1,0 0-1,0 0 1,0 0-1,0 1 1,0-1 0,0 0-1,0 0 1,0 0-1,-1 0 1,1 0 0,0 0-1,0 0 1,0 0-1,0 1 1,0-1-1,0 0 1,0 0 0,0 0-1,0 0 1,0 0-1,0 0 1,0 1-1,0-1 1,0 0 0,0 0-1,0 0 1,0 0-1,0 0 1,0 0 0,0 1-1,0-1 1,0 0-1,0 0 1,0 0-1,1 0 1,-1 0 0,0 0-1,0 0 1,0 1-1,0-1 1,0 0-1,0 0 1,0 0 0,0 0-1,0 0 1,1 0-1,-1 0 1,0 0 0,0 0-1,0 0-214,10-3 3179,12-9-2759,-14 5-111,1 0 0,-2-1 0,1 0 0,-1 0 0,0-1 0,-1 1 0,2-4-309,10-13-1796,3 1-4715,-20 24 4549,1 2 917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54.7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6 11776,'-2'-4'4480,"-2"3"-3489,4 1 929,0 0 128,0 0-608,4 1-96</inkml:trace>
  <inkml:trace contextRef="#ctx0" brushRef="#br0" timeOffset="1">16 8 25183,'8'14'607,"-1"1"0,-1 0 0,0 1 0,-1 0-1,2 11-606,-2-9 43,0-1 0,1 1 0,1-1-1,4 7-42,-9-21 148,0 1 0,0-1 0,0 0-1,1 0 1,-1 0 0,1 0-148,8 4-2909,-5-5-2105,1-3-3410,-3 1 6920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59.5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194 33 6528,'0'0'266,"1"-1"1,-1 1 0,1 0-1,-1 0 1,0-1 0,1 1-1,-1 0 1,0-1 0,1 1-1,-1-1 1,0 1 0,1 0-1,-1-1 1,0 1 0,0-1-1,0 1 1,1-1 0,-1 1-1,0-1 1,0 1 0,0-1-1,0 1 1,0-1 0,0 1-1,0-1 1,0 1-1,0 0 1,0-1 0,0 1-1,0-1 1,0 1 0,0-1-1,-1 1 1,1-1 0,0 1-1,0-1 1,-1 1 0,1-1-1,0 1 1,0 0 0,-1-1-1,1 1 1,0 0 0,-1-1-1,0 1-266,-11-9 5703,3 6-5827,4 2 296,-1 1 0,1 0 0,0 0 0,0 0 0,0 1 0,0 0 0,-1 0 0,1 0 0,0 0 0,0 1 0,1 0 0,-1 0 0,0 0 0,0 1 0,1-1 0,0 1-1,-1 0 1,1 1 0,0-1 0,1 1 0,-2 1-172,-3 3 65,0 2-1,1-1 1,0 1 0,1 0-1,0 0 1,1 1-1,0-1 1,-3 10-65,6-15 7,0 0 1,1 0-1,0 0 1,0 0-1,0 0 0,1 0 1,0 1-1,0-1 1,0 0-1,0 0 1,1 0-1,0 0 0,0 0 1,0 0-1,1 3-7,0-4-11,0 0 0,0-1 0,0 1-1,1 0 1,-1-1 0,1 0 0,0 1-1,0-1 1,0 0 0,0 0 0,0-1 0,1 1-1,0-1 1,-1 1 0,1-1 0,0 0-1,0-1 1,3 2 11,-1-1-215,1 0 0,0 0-1,-1-1 1,1 0 0,0 0-1,-1-1 1,1 0 0,0 0-1,0-1 1,-1 1 0,5-2 215,-1-1-2171,0 1 1,0-1-1,-1-1 1,7-3 2170,-2 1-1125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59.9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30 13056,'-3'-7'2555,"-8"-10"2871,11 16-5282,0 1 0,-1 0 0,1-1 0,-1 1 0,1-1 0,0 1 0,-1 0 0,1 0 0,-1-1 1,1 1-1,-1 0 0,1 0 0,-1-1 0,1 1 0,-1 0 0,1 0 0,-1 0 0,1 0 0,-1 0 0,1 0 0,-1 0 0,0 0 0,1 0 1,-1 0-1,1 0 0,-1 0 0,1 0 0,-1 1 0,1-1 0,-1 0 0,1 0 0,-1 0 0,1 1-144,-9 6 251,0 0 0,0 0-1,1 1 1,0 1 0,1-1-1,0 1 1,0 0-1,-3 7-250,9-15 7,0 1-1,0 0 0,0-1 0,0 1 0,0 0 1,0 0-1,1 0 0,-1 0 0,1 0 0,-1 0 1,1 0-1,0 0 0,0 0 0,0 0 0,0 0 1,0 0-1,0 0 0,0 0 0,1 0 0,-1 0 0,2 2-6,-2-3 6,1 1-1,0-1 0,0 0 1,0 0-1,0 0 0,0 0 0,0 0 1,0 0-1,0 0 0,1 0 0,-1 0 1,0-1-1,0 1 0,1-1 0,-1 1 1,0 0-1,1-1 0,-1 0 0,1 1 1,-1-1-1,1 0 0,-1 0 1,1 0-1,-1 0 0,1 0 0,-1 0 1,0 0-1,1-1 0,1 1-5,0-1 35,0 0 1,0 1-1,0-1 0,0 0 0,0-1 1,0 1-1,0-1 0,0 1 1,-1-1-1,1 0 0,0 0 0,-1 0 1,1 0-1,-1 0 0,0-1 0,0 1 1,0-1-1,0 1 0,0-1 1,-1 0-1,1-1-35,0 0 0,0 0 0,-1 1 0,0-1 0,0 0 0,0 0 0,0 0 0,-1 0 0,0 0 0,0 0 0,0 0 0,0 0 0,0 0 0,-1-1 0,0 2 0,1-1 0,-2-3 0,1 6-70,1 1-1,0-1 1,0 1-1,0-1 0,0 0 1,-1 1-1,1-1 0,0 1 1,-1-1-1,1 1 1,0-1-1,-1 1 0,1 0 1,-1-1-1,1 1 0,0-1 1,-1 1-1,1 0 0,-1-1 1,0 1 70,1 0-213,-1 0 1,1 0 0,0 0-1,-1 0 1,1 0 0,0 0-1,-1 0 1,1 0 0,0 0-1,-1 0 1,1 1 0,0-1-1,-1 0 1,1 0 0,0 0-1,-1 1 1,1-1 0,0 0-1,0 0 1,-1 1 0,1-1-1,0 0 1,0 0 0,-1 1 212,0 0-757,0 1 1,0-1 0,0 1 0,1-1-1,-1 1 1,0 0 0,1-1 0,-1 1 0,1 0-1,-1 0 1,1-1 0,0 2 756,1 9-1653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9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198 125 12032,'-26'5'10134,"1"-1"-6717,16-4-3088,0-1 0,0 0 0,1-1 0,-1 0 1,0 0-1,1-1 0,-1 0 0,-2-2-329,6 3 41,1 0 1,0 0 0,-1 0 0,1-1-1,0 0 1,0 0 0,1 0 0,-1-1-1,1 1 1,-1-1 0,1 0 0,0 1-1,1-2 1,-1 1 0,-2-4-42,4 6-5,1-1 1,-1 1-1,0 0 1,1 0-1,0 0 0,-1-1 1,1 1-1,0 0 1,0-1-1,0 1 1,0 0-1,1 0 1,-1-1-1,1 1 0,-1 0 1,1 0-1,0-2 5,0 3-35,-1 0-1,1 0 0,0-1 1,0 1-1,-1 0 1,1 0-1,0 0 0,0 1 1,0-1-1,0 0 0,0 0 1,0 0-1,0 1 0,1-1 1,-1 0-1,0 1 0,0-1 1,0 1-1,1 0 1,-1-1-1,0 1 0,0 0 1,1 0-1,-1 0 0,0 0 1,1 0-1,-1 0 0,0 0 1,0 0-1,1 1 36,-2-1-4,0 0 0,-1 0 0,1 0 0,0 0 0,0 0 0,0 0 0,0 0 0,0 0 0,-1 0 0,1 0 0,0 0 0,0 1 0,0-1 1,0 0-1,0 0 0,0 0 0,0 0 0,-1 0 0,1 1 0,0-1 0,0 0 0,0 0 0,0 0 0,0 0 0,0 0 0,0 1 0,0-1 0,0 0 0,0 0 0,0 0 0,0 0 0,0 1 0,0-1 0,0 0 0,0 0 0,0 0 0,0 0 0,0 1 0,0-1 0,0 0 0,0 0 0,0 0 0,1 0 0,-1 1 0,0-1 0,0 0 0,0 0 0,0 0 0,0 0 0,0 0 0,0 0 0,1 1 1,-1-1-1,0 0 0,0 0 0,0 0 0,0 0 0,0 0 0,1 0 0,-1 0 0,0 0 0,0 0 0,0 0 0,0 0 0,1 0 0,-1 0 4,-13 8 139,-8-3 261,14-3-954,14-4-3115,20-6-806,-11 4 3248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0.4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13 9728,'-1'-3'-315,"-6"-6"9050,4 9-3622,1 7-3644,1 2-1243,0 0-1,0 1 1,1-1 0,1 0-1,0 3-225,-1-9 22,1 1-1,-1-1 0,1 0 0,-1 0 0,1 0 0,0 0 0,1 0 0,-1 0 1,0 0-1,1 0 0,0 0 0,0 0 0,-1-1 0,2 1 0,-1-1 1,1 2-22,-2-3 10,0-1 0,0 1 1,0-1-1,0 0 0,0 1 1,0-1-1,1 0 0,-1 1 1,0-1-1,0 0 1,0 0-1,0 0 0,0 0 1,0 0-1,0 0 0,0 0 1,1-1-1,-1 1 0,0 0 1,0-1-1,0 1 1,0 0-1,0-1 0,0 0 1,0 1-1,0-1 0,0 1 1,-1-1-1,1 0 0,0 0 1,0 1-1,0-1 1,-1 0-1,1 0 0,0 0-10,4-5 73,0-1-1,-1 0 0,1 0 0,0-3-72,-3 7 5,8-16 70,-6 10-13,0 1 0,0 0 0,5-5-62,-9 13 0,0 0 1,0 0 0,0-1-1,0 1 1,0 0 0,0 0-1,0 0 1,0 0-1,0 0 1,1 0 0,-1 0-1,0 0 1,0 0 0,0 0-1,0 0 1,0 0-1,0 0 1,0 0 0,0 0-1,0 0 1,0 0 0,0 0-1,0 0 1,0 0-1,1 0 1,-1 0 0,0 0-1,0 0 1,0 0 0,0 0-1,0 0 1,0 0-1,0 0 1,0 0 0,0 0-1,0 0 1,0 0 0,0 0-1,1 0 1,-1 0-1,0 0 1,0 0 0,0 0-1,0 0 1,0 0 0,0 0-1,0 0 1,0 0-1,0 0 1,0 0 0,0 0-1,0 0 1,0 1 0,0-1-1,2 7 5,1 16-11,-2-10 53,0-9-3,0 1-1,1 0 1,-1 0 0,1-1 0,0 1-1,0-1 1,1 1 0,-1-1 0,1 0-1,0 0 1,1 1-44,-2-3-202,0 0-1,0 0 1,0 0 0,0-1 0,1 1-1,-1 0 1,0-1 0,1 0-1,0 1 203,-1-2-717,0 1-1,1 0 1,-1 0-1,0-1 1,1 0-1,-1 1 1,1-1 0,-1 0-1,0 0 1,1 0-1,0-1 718,10 0-1195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0.9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36 8064,'-34'-35'14517,"39"44"-13480,-1 1 0,0-1 1,2 11-1038,2 2 210,-5-12-180,1-1 1,0 0-1,0 0 0,1 0 0,0 0 1,0-1-1,1 0 0,0 0 0,5 4-30,-11-12 10,0 0 1,1 1-1,-1-1 0,0 0 0,1 0 0,-1 1 0,0-1 1,1 0-1,-1 0 0,0 0 0,1 1 0,-1-1 0,1 0 0,-1 0 1,0 0-1,1 0 0,-1 0 0,1 0 0,-1 0 0,0 0 1,1 0-1,-1 0 0,1 0 0,-1 0 0,0 0 0,1 0 1,-1 0-1,1 0 0,-1-1 0,0 1 0,1 0 0,-1 0-10,1-1 18,0 0 1,0 0-1,0 0 0,0 0 0,-1 0 0,1 0 0,0 0 0,-1 0 0,1-1 0,0 1 0,-1 0-18,2-4 27,-1 0 1,1 0-1,-1 0 1,0 0 0,0-3-28,0-12-44,-1 8-243,0 0 1,2-1 0,-1 1-1,4-10 287,-5 21-181,1 0-1,-1 0 0,1 0 0,-1 0 1,1 0-1,-1 0 0,1 1 1,-1-1-1,1 0 0,0 0 1,-1 1-1,1-1 0,0 1 1,0-1-1,0 0 0,-1 1 1,1-1-1,0 1 0,0 0 1,0-1-1,0 1 0,0 0 0,0 0 1,0-1-1,0 1 0,0 0 1,0 0-1,0 0 0,0 0 1,1 0 181,11 1-742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1.2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158 163 12544,'-5'3'1730,"0"-1"1,0 0-1,0-1 1,0 1-1,0-1 1,-1 0-1,0 0-1730,1-1 235,1 1-1,0-1 1,0-1-1,-1 1 1,1-1-1,0 1 1,0-1-1,-1 0 1,1-1-1,0 1 1,0-1-1,0 0 1,1 0-1,-4-1-234,4 0 29,-1 0-1,1 0 0,0 0 0,0 0 0,0 0 0,0-1 0,0 0 0,1 1 0,-1-1 0,1 0 0,0 0 0,-1-4-28,0 1 1,0-1 0,1 0-1,0 1 1,1-1 0,0 0 0,-1-6-1,2 11-21,1 0-1,-1 1 1,0-1 0,1 1 0,0-1 0,-1 1 0,1-1 0,0 1-1,0-1 1,0 1 0,1 0 0,-1-1 0,0 1 0,1 0-1,0-1 22,-1 2-44,0 0 0,-1 1-1,1-1 1,0 0-1,0 0 1,0 0 0,0 1-1,0-1 1,0 0-1,0 1 1,0-1-1,0 1 1,0-1 0,0 1-1,0-1 1,1 1-1,-1 0 1,0 0 0,0-1-1,0 1 1,0 0-1,1 0 1,-1 0-1,0 0 1,0 1 0,0-1-1,1 0 1,-1 0-1,0 1 1,0-1 0,0 1-1,1-1 45,-1 2-71,1 0 0,0-1 1,-1 1-1,1 0 0,-1 0 0,0 0 0,1 0 0,-1 0 0,0 0 1,0 0-1,0 0 0,-1 0 0,1 1 0,0-1 0,-1 1 71,2 5-71,-1-1-1,1 0 0,-2 0 1,1 3 71,-1-9-35,0-1 1,0 0-1,0 1 1,0-1-1,0 1 1,1-1-1,-1 0 0,0 1 1,0-1-1,0 0 1,0 1-1,0-1 1,-1 0-1,1 1 1,0-1-1,0 0 0,0 1 1,0-1-1,0 0 1,0 1-1,-1-1 1,1 0-1,0 1 1,0-1-1,0 0 1,-1 1-1,1-1 0,0 0 1,0 0-1,-1 1 1,1-1-1,0 0 1,-1 0-1,1 0 1,0 1-1,-1-1 0,1 0 1,0 0 34,-1 0-260,1-1 1,-1 1-1,1 0 0,-1-1 1,1 1-1,-1-1 0,1 1 0,0 0 1,-1-1-1,1 1 0,-1-1 1,1 1-1,0-1 0,0 1 1,-1-1-1,1 0 0,0 1 1,0-1-1,0 1 0,-1-1 260,-1-5-960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1.6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36 8320,'-2'-12'3168,"2"9"-2464,0-6 1120,2 5 352,-2 0-225,0 1 65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2.0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21919,'3'6'350,"-1"1"-1,0-1 0,0 1 0,-1 0 1,0 0-1,0 0 0,0 0 1,-1 0-1,0 6-349,0-1 232,0-8-184,3 35 84,-2-36-132,-1 0 1,1 0 0,0 0 0,0 0-1,0 0 1,0 0 0,0 0-1,1 0 1,-1 0 0,2 1-1,-2-3 8,-1-1 0,0 1 1,1-1-1,-1 0 0,1 1 0,-1-1 0,0 0 1,1 1-1,-1-1 0,1 0 0,-1 0 0,1 0 1,-1 1-1,1-1 0,-1 0 0,1 0 1,-1 0-1,1 0 0,0 0 0,-1 0 0,1 0 1,-1 0-1,1 0 0,-1 0 0,1 0 0,-1 0-8,2-1 21,0 1-1,-1-1 0,1 0 1,-1 1-1,0-1 0,1 0 0,-1 0 1,0 0-1,1-1-20,4-4 63,0 0 1,-1 0-1,3-5-63,-5 8 1,30-47 37,-16 23-23,-16 26-10,-1 0-1,1 0 1,-1 0 0,1 0 0,0 0-1,-1 0 1,1 1 0,0-1 0,0 0-1,0 1 1,0-1 0,0 1 0,0-1-5,-1 1 3,0 0-1,0 0 1,0 0 0,1 0 0,-1 0 0,0 0 0,1 0 0,-1 0 0,0 0 0,0 0 0,1 0 0,-1 0 0,0 0-1,0 0 1,0 0 0,1 0 0,-1 0 0,0 1 0,0-1 0,1 0 0,-1 0 0,0 0 0,0 0 0,0 1 0,0-1-1,1 0 1,-1 0 0,0 0 0,0 1 0,0-1 0,0 0-3,2 3 28,-1 1 1,0-1-1,0 1 0,0-1 0,0 1 1,0 1-29,1 8 30,0-8 91,-1 0 1,1 0-1,0 0 0,1 0 0,-1 0 1,1-1-1,0 1 0,0-1 1,0 1-122,-1-3-431,0 0 0,0 0 0,0-1 0,0 1 0,0 0 0,1-1 1,-1 1-1,1-1 431,9 3-5949,2-2-4045,-6-2 4698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2.3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14976,'-1'6'9070,"2"25"-6739,-1-10-1647,4 56-935,3 0 1,4 7 250,-6-48-1638,-3-25 418,-2-3-381,1-1 0,1 0 0,-1 0 0,1 0 0,0 0 0,2 2 1601,2 2-1392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2.6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35 12544,'-11'-1'3638,"14"2"-314,21 1-692,4-3-2067,1-2 0,-1-1 0,6-2-565,37-6-1572,29 2-4524,-95 12 12430,-4 6-3293,-2 14-1989,1-12-434,2 35 12,-2-41-1212,1 0 0,0 1 0,0-1 0,0 0 0,1 1 0,-1-1-1,1 0 1,2 3 582,-4-6-444,1-1 0,-1 0-1,0 1 1,1-1 0,-1 1-1,0-1 1,1 0 0,-1 0-1,1 1 1,-1-1 0,0 0-1,1 0 1,-1 1 0,1-1-1,-1 0 1,1 0 0,-1 0-1,1 0 1,-1 0 0,1 1-1,-1-1 1,1 0 0,-1 0-1,1 0 1,-1-1 0,1 1-1,-1 0 1,1 0 0,-1 0-1,1 0 1,-1 0 0,1 0-1,-1-1 1,0 1 0,1 0 444,5-7-1968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3.0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6 12800,'-13'-6'4735,"13"6"-3679,-3 2 128,3-2-224,5 2-800,-1 0-128,10 2-64,-4 0 0</inkml:trace>
  <inkml:trace contextRef="#ctx0" brushRef="#br0" timeOffset="1">214 85 13440,'-30'-20'10789,"29"20"-10557,0-1 0,0 1 0,0 0 0,0 0 0,0 0 0,0-1 0,0 1 0,0 0 0,0 0 0,0 1 1,0-1-1,0 0 0,0 0 0,0 0 0,0 1 0,0-1 0,0 0 0,1 1 0,-1-1-232,-2 2 149,1-1 1,0 0-1,0 1 0,0 0 1,0-1-1,1 1 0,-3 2-149,1 0 0,0 0-1,0 0 0,0 1 1,1-1-1,0 1 1,0 0-1,-1 2 1,2-5-6,1 0 1,-1 0-1,1 0 0,0 1 1,0-1-1,0 0 0,0 0 1,0 0-1,0 0 0,1 0 1,-1 1-1,1-1 0,-1 0 1,1 0-1,0 0 0,0 0 1,0 0-1,0 0 0,0-1 1,0 1-1,1 0 0,-1 0 1,0-1-1,1 1 0,0-1 1,-1 1-1,1-1 0,0 0 1,0 0-1,0 1 6,0-1 6,0 0-1,0 0 1,-1-1 0,1 1-1,0 0 1,0-1 0,0 0-1,0 1 1,0-1-1,0 0 1,0 0 0,0 0-1,0 0 1,0 0 0,0 0-1,-1-1 1,1 1 0,0-1-1,0 1 1,0-1-1,0 0 1,0 1 0,-1-1-1,1 0 1,0 0 0,-1-1-1,1 1 1,-1 0 0,1 0-1,-1-1 1,0 1-1,1-1 1,0-1-6,0 0-501,1-1 0,-1 0 0,0 0 0,0-1 0,-1 1-1,2-4 502,-1-4-4468,-1 0-4078,0 7 4797,2 4 1792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3.3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18 11264,'-5'-6'1737,"-7"-5"3805,12 10-3318,0 1-352,0 3 2038,0 9-3100,2-6-694,1-1 0,-1 1-1,1-1 1,-1 0 0,2 1-1,-1-2 1,0 1 0,1 0-1,0-1 1,0 1 0,0-1-1,1 0 1,3 2-116,-6-5 22,0 0-1,0-1 0,0 1 1,1-1-1,-1 1 1,0-1-1,0 0 1,1 0-1,-1 1 0,0-2 1,0 1-1,1 0 1,-1 0-1,0-1 1,0 1-1,1-1 1,-1 0-1,0 0 0,0 0 1,0 0-1,0 0 1,1-1-22,6-3 26,-1 0 0,1-1 0,-1 0 0,4-4-26,-12 9-2,1 0 1,-1 1-1,1 0 1,-1-1-1,1 1 0,0-1 1,-1 1-1,1 0 0,-1-1 1,1 1-1,0 0 0,-1 0 1,1-1-1,0 1 0,-1 0 1,1 0-1,0 0 0,0 0 2,0 0-2,-1 0 0,0 0-1,1 0 1,-1 1-1,1-1 1,-1 0-1,0 0 1,1 1-1,-1-1 1,0 0-1,1 0 1,-1 1 0,0-1-1,1 0 1,-1 1-1,0-1 1,0 1-1,1-1 1,-1 0-1,0 1 1,0 0 2,1 3-14,1-1-1,-2 1 1,1 0 0,0 1 0,-1 2 14,1 0 8,-1-4-68,1 7-163,1 0 0,0-1 0,2 8 223,6 3-2607,-9-19 2058,0 1 1,0-1-1,0 0 1,1 0-1,-1 0 1,0 0-1,1 0 0,-1 0 1,1 0-1,-1 0 1,2 0 548,7 0-1046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7.4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234 21 7936,'0'-1'615,"0"0"0,-1 0 0,1 0 0,0 0 0,-1 0 0,1 0 0,-1 0-1,1 0 1,-1 0 0,1 0 0,-1 0 0,0 0 0,1 0 0,-1 1 0,0-1 0,0 0 0,0 0 0,0 1 0,1-1 0,-1 1 0,0-1 0,0 1 0,-1-1-615,0 1 306,1 0 0,-1-1 0,1 1 1,-1 1-1,1-1 0,-1 0 0,1 0 0,0 0 0,-1 1 1,1-1-1,-1 1 0,1-1 0,0 1 0,-1 0 0,0 0-306,-3 2 89,-1 1-1,1 0 0,0 1 0,0-1 0,0 1 1,1 0-1,0 0-88,-13 15 178,2 2 1,0 0 0,1 0-1,-8 21-178,5-1 56,1 2 0,-8 42-56,19-67-14,2 0 0,0 0 0,1 0 0,1 0 0,1 0 0,1 8 14,0-18-14,0 0 1,0 0-1,1-1 0,0 1 0,1 0 1,0-1-1,0 1 0,1-1 0,0 0 0,1 0 1,0 0-1,0-1 0,0 0 0,2 2 14,-3-5-456,0-1 0,1 1 0,-1-1 0,1 0 0,0 0 0,0 0 0,2 0 456,1 2-1266,-2-2 668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9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15 10880,'-5'-5'1656,"-5"-4"3546,9 9-3351,1 0-486,4 12 945,0-5-1996,2 17 361,-1 0 0,-1 0 1,-1 1-1,-1 11-675,5 35-61,-6-60-544,6 29-3020,-3-28-1348,2 0-3525,-2-3 3309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8.2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11392,'-1'4'8719,"3"8"-6040,-1-4-1555,2 72 1002,-1-20-3913,-3 1-7789,0-49 8339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8.5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10 112 9856,'-9'0'3680,"9"0"-2848,6-4 1216,-3 4 383,6-5-447,0 1-32,11-6-768,-2 3-320,8-7-512,-4 2-160,3-4-64,-6 5-576,2 1-160,-5 2-5152,-1 2-2271,-2 2 4063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8.9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28 12160,'-20'-10'4575,"20"10"-3583,-5-2 864,5 2 128,0 0-800,0 0-192,5 0-480,-1 0-96,12 0-224,-4 0-128,11-2 32,-2 0-64,5 0 64,-5 0-1056,1 1-448,-5-2 704,4-1 320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9.2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26 7040,'-1'0'377,"0"-1"0,1 0 0,-1 0 1,0 0-1,1 0 0,-1 0 0,1 1 0,-1-1 1,1 0-1,-1 0 0,1 0 0,0 0 1,0-1-1,-1 1-377,1-10 10068,0 10-10004,0 1 730,0 14 1521,0-11-2249,2 41 1013,-2-41-1017,1 1 1,-1-1-1,1 0 0,0 1 0,0-1 0,1 0 0,-1 1 1,1-1-1,-1 0 0,1 0 0,1 1-62,-3-4 3,1 0 0,-1 1 0,0-1 0,1 0 0,-1 1 0,1-1 0,-1 0 0,1 0 0,-1 1 0,1-1 0,0 0 0,-1 0 0,1 0 0,-1 0 0,1 0 0,-1 0 0,1 0 0,-1 0 0,1 0 0,0 0 0,-1 0 0,1 0 0,-1 0 0,1 0 1,-1 0-1,1-1 0,-1 1 0,1 0 0,-1 0 0,1-1 0,-1 1 0,1 0 0,-1-1 0,1 1-3,16-15 146,-15 13-134,23-28-18,-19 23 18,0 0 0,0 0 1,1 0-1,6-5-12,-13 12 0,0 0 0,1 0 0,-1 0 0,0-1 0,0 1 0,1 0 0,-1 0 0,0 0 0,0 0 0,1 0 0,-1 0-1,0-1 1,0 1 0,1 0 0,-1 0 0,0 0 0,0 0 0,1 0 0,-1 0 0,0 0 0,1 0 0,-1 0 0,0 0 0,0 0 0,1 1 0,-1-1 0,0 0 0,0 0 0,1 0-1,-1 0 1,0 0 0,5 9-14,0 19-16,-5-24 28,1 4-50,5 35-1381,-5-39 1190,0-1 1,0 0 0,0 1-1,0-1 1,1 1-1,-1-1 1,1 0 0,0 0-1,0 0 1,2 2 242,-4-5-219,1 1 0,0-1-1,-1 1 1,1-1 0,0 0 0,-1 1 0,1-1-1,0 0 1,0 0 0,-1 1 0,1-1 0,0 0-1,0 0 1,0 0 0,-1 0 0,1 0 0,0 0-1,0 0 1,0 0 0,0 0 219,11-7-891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9.6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10 14720,'0'-9'5017,"4"11"-789,7 15-2087,-7-5-1934,0 0 0,-1 1-1,0-1 1,-1 1 0,0 0 0,-1 12-207,0-9 92,4 29-179,1 38-2187,-6-28-7332,-2-46 8630</inkml:trace>
  <inkml:trace contextRef="#ctx0" brushRef="#br0" timeOffset="1">7 289 12288,'-6'-18'4575,"6"18"-3583,5-8 1024,-4 8 160,4 0-768,-3 0-224,7 0-640,-2 0-192,7-2-224,-4 0-96,10-4 0,-2 2-3488,2 0-1568,-2 2 2369,1 4 1279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09.9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132 142 14592,'-21'10'9451,"-1"-5"-5659,20-5-3750,0 0 1,-1 0-1,1 0 0,-1-1 1,1 1-1,0-1 0,-1 1 1,1-1-1,0 0 0,0 0 1,-1 0-1,1 0 0,0 0 1,0 0-1,0 0 0,0-1 1,0 1-1,0-1 0,0 0-42,-3-3-55,1 0 0,-1-1-1,1 1 1,0-1 0,1 0 0,-1 0 0,1 0-1,1 0 1,-1-1 0,1 1 0,-1-3 55,3 7-145,-1-1-1,1 1 1,-1 0 0,1 0 0,0 0 0,0 0 0,0 0-1,0-1 1,0 1 0,0 0 0,1 0 0,-1 0 0,1 0-1,0 0 1,-1 0 0,1 0 0,0 0 0,0 0 0,0 0-1,1 0 1,-1 0 0,0 1 0,1-1 0,-1 0 0,1 1-1,-1-1 1,1 1 0,0 0 0,0-1 0,-1 1 0,1 0-1,0 0 1,0 0 0,0 1 0,0-1 0,0 0 0,2 0 145,-3 1-134,0 0 0,0-1 1,0 1-1,0 0 0,0 0 0,-1 0 1,1 0-1,0 0 0,0 0 1,0 0-1,0 0 0,0 0 1,0 0-1,0 0 0,-1 0 0,1 1 1,0-1-1,0 0 0,0 1 1,0-1-1,-1 1 0,1-1 1,0 1-1,0 0 134,0 0-44,0 0 0,0 0 1,-1 0-1,1 0 0,-1 0 0,1 1 0,-1-1 1,1 0-1,-1 0 0,1 1 0,-1-1 1,0 0-1,0 1 0,0-1 0,0 0 0,0 1 44,0-1-76,0-1-1,0 0 0,0 0 0,0 0 0,0 0 0,0 0 0,0 0 0,0 1 1,0-1-1,0 0 0,0 0 0,1 0 0,-1 0 0,0 0 0,0 1 1,0-1-1,0 0 0,0 0 0,0 0 0,0 0 0,0 0 0,0 0 0,1 0 1,-1 0-1,0 0 0,0 1 0,0-1 0,0 0 0,0 0 0,0 0 0,1 0 1,-1 0-1,0 0 0,0 0 0,0 0 0,0 0 0,0 0 0,1 0 0,-1 0 1,0 0-1,0 0 0,0 0 0,0 0 0,0 0 0,1 0 0,-1 0 1,0-1 75,7-1-5897,-6 1 5847,6-3-3282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0.3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11776,'-1'10'8035,"6"12"-3609,-2-14-3800,5 26 210,-6-26-690,0 1-1,0-1 1,0 1 0,-1 8-146,-2-13 620,-2-9-311,-1-9-129,4 10-168,0 0 0,0-1 0,0 1 1,1 0-1,-1 0 0,1-1 0,0 1 0,1 0 0,-1 0 0,1 0 0,-1 0 0,1 0 0,0 0 1,1 1-13,-2 0-212,1 0 1,0 0-1,0 1 1,0-1-1,1 1 1,-1 0-1,1 0 1,-1-1-1,1 2 1,0-1-1,-1 0 1,1 0-1,0 1 1,0 0-1,0-1 1,0 1-1,1 0 1,0 0 211,-3 1-254,0 0-1,0 0 1,1 0 0,-1 0-1,0 0 1,0 0 0,0 0 0,0 0-1,0 1 1,0-1 0,0 0-1,1 1 1,-1-1 0,0 1 0,0-1-1,0 1 1,0-1 0,-1 1-1,1 0 1,0-1 0,0 1-1,0 0 255,9 10-1104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0.9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42 6400,'0'0'125,"2"-27"5060,-2 26-4296,1 0 1,-1 0-1,0-1 0,1 1 1,-1 0-1,1 0 0,-1 0 1,1 0-1,0 0 0,-1 0 1,2-1-890,5 12 1904,-2 2-1305,0 0 1,-1 0-1,1 3-599,9 26 250,-10-32-225,-4-6-6,1-1 0,0 0 1,0 1-1,0-1 0,1 0 1,-1 0-1,0 0 1,1 0-1,0 0 0,0 1-19,-2-3 9,1 0 0,-1 0 0,1 0 0,-1 1 0,0-1 0,1 0-1,-1 0 1,1 0 0,-1 0 0,1 0 0,-1 0 0,1 0 0,-1 0 0,1 0 0,-1 0 0,0 0-1,1-1 1,-1 1 0,1 0 0,-1 0 0,1 0 0,-1 0 0,0-1 0,1 1 0,-1 0 0,0-1-1,1 1 1,-1 0 0,0 0 0,1-1 0,-1 1 0,1-1-9,13-15 129,-10 11-127,39-54 164,-42 59-164,-1 0 0,0-1 0,0 1 0,0 0 0,0 0 0,0 0 0,0 0 0,1 0 0,-1-1 0,0 1 0,0 0 0,0 0 0,1 0 0,-1 0 0,0 0 0,0 0 0,0 0 0,1 0 0,-1 0 0,0 0 0,0 0 0,0 0 0,1 0 0,-1 0 0,0 0 0,0 0 0,1 0 0,-1 0 0,0 0 0,0 0 0,0 0 0,1 0 0,-1 0 0,0 0 0,0 0 1,0 0-1,1 0 0,-1 1 0,0-1 0,0 0 0,0 0 0,0 0-2,7 12 27,-1 17 42,-6-24-141,1 0 0,1 0 1,-1-1-1,1 1 0,-1 0 0,1 0 0,1-1 1,0 1 71,-3-3-360,1-1 0,0 1 0,0-1 0,1 1 0,-1-1 1,0 0-1,0 0 0,1 1 0,-1-1 0,0 0 0,1 0 1,-1 0-1,1-1 0,-1 1 0,1 0 0,0-1 0,-1 1 1,1 0-1,0-1 0,0 0 0,-1 0 0,1 1 0,0-1 1,1 0 358,13-3-1118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1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145 40 13824,'-17'-18'8547,"-4"4"-3487,18 12-4917,1 1 0,-1 0-1,0 0 1,1 0-1,-1 1 1,0-1-1,0 1 1,0-1 0,0 1-1,1 0 1,-1 0-1,0 0 1,0 1-1,0-1 1,0 1 0,0-1-1,1 1-142,-2 1-29,1-1 0,-1 1 0,1 0 1,0 0-1,0 1 0,0-1 0,0 0 0,0 1 0,1 0 0,-1 0 0,1 0 1,0 0-1,-1 1 29,1-2 1,0 1 0,1 0 0,-1 0 0,1-1 0,-1 1 1,1 0-1,0 0 0,0 0 0,0 0 0,1 1 0,-1-1 0,1 0 0,0 0 1,0 0-1,0 1 0,0-1-1,0-2 1,0 0 1,1-1 0,-1 1-1,0 0 1,1 0-1,-1 0 1,0-1-1,1 1 1,-1 0 0,1-1-1,-1 1 1,1 0-1,-1-1 1,1 1 0,0 0-1,-1-1 1,1 1-1,0-1 1,0 1-1,-1-1 1,1 0 0,0 1-1,0-1 1,-1 0-1,1 1 1,0-1 0,0 0-1,0 0 1,0 0-1,0 0 1,-1 0 0,1 0-1,0 0 1,0 0-1,0 0 1,0 0-1,-1 0 1,2-1-2,4 0-12,0-1 0,0 1 0,0-2 0,0 1 0,0-1 12,-2 2-27,25-14-134,-23 12 54,0-1 0,0 1 0,1 0 0,-1 0 0,1 1 0,0 0 0,0 0 0,0 1 0,0 0 0,0 0-1,3 0 108,0 5-2283,-4-2-2050,1-1-5114,3-2 2242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1.6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35 15616,'-4'-8'1710,"3"7"-1311,0 0-1,0-1 1,0 1-1,0-1 1,1 0-1,-1 1 1,0-1 0,1 0-1,0 1 1,-1-1-1,1 0 1,0 0-1,0 1 1,0-1-399,-1-1 3654,1 13-2418,14 85-200,6 38-1272,-3-47-2974,-16-82 2821,-1-2-26,0-1-1,0 1 1,1 0 0,-1 0-1,1-1 1,-1 1 0,1 0-1,0-1 1,-1 1-1,1-1 1,0 1 0,0-1-1,0 1 1,0-1 0,1 0-1,-1 1 416,3-3-880</inkml:trace>
  <inkml:trace contextRef="#ctx0" brushRef="#br0" timeOffset="1">7 230 13568,'-4'2'5087,"2"0"-3967,13 4 480,-9-4-96,9 0-864,7 0-192,2-4-1152,2-2-384,0 0 512,-2 2 288,1 2 224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39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146 134 13440,'-17'1'8007,"0"2"-3689,13-2-3950,-1 0 0,1 0 0,-1-1 0,0 1 0,1-1-1,-4 0-367,4-1 64,0 0 0,0 0 0,0 0 0,0 0 0,0-1 0,0 0 0,1 1 0,-1-1 0,0-1 0,1 1 0,0 0 0,-1-1 0,1 0 0,0 0 0,1 0 0,-1 0 0,-2-3-64,4 4-5,0 0-1,-1 0 1,1 0-1,0-1 1,0 1-1,0 0 1,0-1-1,1 1 1,-1-1-1,1 1 1,-1-1-1,1 1 1,0-1-1,0 1 1,0-1-1,0 1 1,0-1-1,1 1 1,-1-1-1,1 1 1,0-1-1,-1 1 1,1 0-1,0-1 1,0 1-1,1 0 0,-1 0 1,0 0-1,2-2 6,0 1-116,0-1 0,0 1 0,0 0 0,1 0 0,-1 0-1,3-2 117,-5 5-62,0-1-1,-1 1 1,1-1-1,0 1 1,0-1-1,-1 1 1,1-1-1,0 1 0,0 0 1,0-1-1,0 1 1,-1 0-1,1 0 1,0 0-1,0 0 0,0 0 1,0 0-1,0 0 1,0 0-1,0 0 1,-1 0-1,1 0 1,0 0-1,0 1 0,0-1 1,0 0-1,-1 1 1,1-1-1,0 1 1,0-1-1,0 1 0,-1-1 1,1 1-1,0-1 1,-1 1-1,1 0 63,-1-1-36,0 1-1,0-1 0,0 1 1,0-1-1,0 1 1,0-1-1,-1 1 1,1-1-1,0 0 0,0 1 1,0-1-1,0 1 1,-1-1-1,1 0 1,0 1-1,-1-1 0,1 0 1,0 1-1,-1-1 1,1 0-1,0 1 1,-1-1-1,1 0 37,-12 10 29,10-8-43,0 0-74,-10 10 264,12-7-1065,9-2-1750,19 1-3836,-5-1 5185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1.9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94 13056,'-13'3'4927,"11"4"-3839,0 3 896,0-3 192,-1 6-448,1 2-32,2-3-896,0-3-320,5 4-320,-3-3-128,5-3 64,-3 0-1056,5-10-448,2-4-4224,-3-6-1823,0-1 3743,-4-1 1888</inkml:trace>
  <inkml:trace contextRef="#ctx0" brushRef="#br0" timeOffset="1">23 1 13440,'-9'2'4991,"9"-2"-3871,-3 4 96,3-4-160,3 2-768,1 4-160,1-4-96,-1 0-32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2.3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36 8704,'-1'-3'1356,"0"1"0,0 0 1,-1 0-1,1 1 0,-1-1 0,1 0 1,-1 0-1,0 1 0,1-1 0,-2 0-1356,2 2 424,1 0 0,-1-1 0,0 1 0,0 0 0,0-1 0,0 1 0,1 0 0,-1 0 0,0 0 0,0 0 0,0 0 0,0 0 0,0 0-1,1 0 1,-2 0-424,-10 5-983,10-4 1026,-1 1 1,1 0-1,-1-1 0,1 1 1,0 0-1,0 0 1,0 1-1,0-1 0,1 0 1,-1 1-1,0-1 1,1 1-1,0-1 0,0 1 1,-1 0-1,2 0 1,-1-1-1,0 1 0,0 0 1,1 0-1,0 0 1,-1 0-1,1 0 0,0 0 1,1 0-1,-1-1 1,0 1-1,1 0 0,0 1-43,-1-3 2,0 0-1,1 0 1,-1 0-1,0 0 0,1 0 1,-1 0-1,1 0 1,-1 0-1,1 0 0,0 0 1,-1-1-1,1 1 1,0 0-1,0 0 1,-1-1-1,1 1 0,0 0 1,0-1-1,0 1 1,0-1-1,0 1 0,0-1 1,0 0-2,0 1 3,1-1 1,-1 0-1,1 0 0,0 0 1,-1 0-1,1 0 1,-1 0-1,1-1 0,0 1 1,-1 0-1,1-1 1,-1 1-1,2-2-3,3-1 24,1 0-1,-1-1 1,0 0 0,0-1-1,0 1 1,0-1-24,-4 2 25,1 0-1,0 0 1,-1 0 0,1 0 0,-1 0-1,0-1 1,0 1 0,0-1-1,-1 1 1,1-1 0,-1 0-25,0 3-50,-1-1 1,0 1 0,1 0-1,-1 0 1,0-1 0,0 1-1,0 0 1,0 0 0,0-1-1,0 1 1,0 0 0,0 0 0,-1-1-1,1 1 1,0 0 0,-1 0-1,1 0 1,-1-1 0,1 1-1,-1 0 1,1 0 0,-1 0-1,0 0 1,0 0 0,0 0-1,1 0 1,-1 0 0,0 0-1,0 1 1,0-1 0,0 0-1,-1 1 1,1-1 0,0 0-1,0 1 1,-1-1 49,2 1-141,0 0 0,-1 0 0,1 0 1,0-1-1,-1 1 0,1 0 0,-1 0 0,1 0 0,0 0 0,-1 0 0,1 0 0,-1 0 0,1 0 0,-1 0 1,1 0-1,0 0 0,-1 0 0,1 0 0,-1 0 0,1 1 0,0-1 0,-1 0 0,1 0 0,-1 0 1,1 0-1,0 1 0,-1-1 0,1 0 0,0 0 0,-1 1 0,1-1 0,0 0 0,-1 1 141,1 0-221,0-1 0,0 1 0,-1 0 0,1 0 0,0-1 0,0 1 0,0 0 0,0-1-1,0 1 1,0 0 0,0 0 0,0-1 0,0 1 0,0 0 0,0 0 0,1-1 0,-1 1 0,0 0 0,0-1-1,1 2 222,7 10-944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2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18 14720,'-19'-17'8581,"18"16"-6800,6 17 699,1 0-2329,-2-6-136,0 0 0,1 0 1,0 0-1,0-1 0,6 7-15,-10-14 3,1 0-1,-1 0 1,1-1 0,-1 1-1,1-1 1,0 1 0,0-1-1,0 0 1,-1 1 0,1-1-1,1 0 1,-1 0-1,0 0 1,0-1 0,0 1-1,0-1 1,1 1 0,-1-1-1,0 1 1,0-1 0,1 0-1,-1 0 1,0 0 0,0-1-1,1 1 1,-1 0 0,0-1-1,0 0 1,2 0-3,3-2 32,-1 0-1,0 0 1,0-1 0,0 0-1,0 0 1,3-4-32,-4 3-15,1 1-1,0 0 0,0 0 0,1 0 1,5-2 15,-12 6-2,1 0 0,-1 0 0,0 0 0,1 0 0,-1 0 0,1 0 0,-1 0 0,0 0 0,1 0 0,-1 0 0,0 1 0,1-1 0,-1 0 0,0 0 0,1 0 0,-1 1 0,0-1 0,1 0 0,-1 0 0,0 0 0,1 1 0,-1-1 0,0 0 0,0 1 0,0-1 0,1 0 0,-1 1 0,0-1 0,0 0 0,0 1 0,0-1 0,0 0 0,1 1 0,-1-1 0,0 1 0,0-1 0,0 0 0,0 1 2,3 18 4,-3-15-7,2 5-37,3 24 120,-5-31-114,1 0-1,-1-1 1,0 1-1,1-1 1,0 1-1,-1-1 1,1 1-1,0-1 1,0 0-1,-1 1 1,1-1-1,0 0 1,0 0-1,1 1 1,-1-1-1,1 0 35,-1 0-365,0-1 0,1 0 0,-1 0 0,0 1-1,0-1 1,1 0 0,-1 0 0,0 0 0,0-1 0,1 1 0,-1 0-1,0 0 1,0-1 0,1 1 0,-1-1 0,0 1 0,1-1 365,24-13-8228,-15 8 3533,9-3-110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3.3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110 280 12544,'-11'-7'9808,"-1"5"-4051,10 3-5404,-1-1-1,1 1 0,-1-1 1,1 1-1,0 0 0,0 0 1,-1 0-1,1 0 0,-2 2-352,-2 1-55,1 0 0,-1 1-1,1 0 1,0 0 0,0 0-1,-1 3 56,3-5-4,1 0 0,-1 0 0,1 1 0,0-1 0,0 1 0,0-1 0,1 1 0,-1 0-1,1 0 1,0 0 0,0-1 0,0 1 0,1 3 4,0-7-8,0 0 1,0 1-1,0-1 0,0 0 0,0 1 0,0-1 1,0 1-1,0-1 0,0 0 0,0 1 1,1-1-1,-1 0 0,0 1 0,0-1 0,0 0 1,1 1-1,-1-1 0,0 0 0,0 1 1,1-1-1,-1 0 0,0 0 0,1 0 1,-1 1-1,0-1 0,1 0 0,-1 0 0,0 0 1,1 0-1,-1 1 0,1-1 0,-1 0 1,0 0-1,1 0 0,-1 0 0,0 0 1,1 0-1,-1 0 0,1 0 0,-1 0 0,0 0 1,1 0-1,-1-1 0,1 1 0,-1 0 1,0 0 7,23-8-422,-18 6 262,20-8-612,-1-1 0,0 0 0,-1-2 1,3-3 771,-23 13-112,1 0-1,-1 0 1,0 0 0,0-1 0,0 1 0,0-1 0,0 1 0,-1-1 0,0 0 0,0 0 0,0 0 0,0 0 0,-1-1 0,1 1 0,-1 0 0,0-1 0,0 1 0,-1-1 0,1-2 112,-1-11 184,0 1 1,-1-1-1,-1 0 0,-2-8-184,0 0 400,-15-78 1999,31 167-1839,-6 14-299,-3-24-493,3 0 1,11 45 231,-14-77-1757,-3-17 117,1 1-1,0 0 1,0 0-1,0-1 1,1 1-1,0 1 1641,2-2-1386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3.9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30 218 11776,'2'1'1534,"0"0"0,0 0 1,0 0-1,0-1 0,0 1 0,0-1 1,0 1-1,1-1-1534,25 1 3734,34-7-5781,-41 3 3306,-12 2-1221,4 0 48,1-1 0,9-3-86,-21 5 24,1-1-1,0 0 1,-1 0-1,1 0 1,-1 0-1,1 0 1,-1 0 0,0-1-1,0 1 1,1-1-1,-1 0 1,0 1-1,0-1 1,-1 0 0,1 0-1,0-1-23,-1 2 6,-1 0 0,0 0 0,1 1 0,-1-1 0,0 0 0,0 0 0,0 0-1,0 0 1,0 0 0,0 0 0,0 1 0,0-1 0,0 0 0,0 0 0,0 0 0,0 0 0,-1 0-1,1 0 1,0 1 0,-1-1 0,1 0 0,-1 0 0,1 0 0,-1 1 0,1-1 0,-1 0 0,1 1 0,-1-1-1,0 0 1,1 1 0,-1-1 0,0 1 0,0-1 0,1 1 0,-1 0 0,-1-1-6,-3-2 21,-1-1 1,0 2-1,0-1 1,-4 0-22,-67-19 132,54 16 32,-1 0 1,1-2-1,0 0 0,-1-2-164,23 9-2,0 1 0,0-1 0,0 1 0,0-1-1,0 1 1,0-1 0,0 0 0,0 0 0,0 1 0,0-1 0,0 0-1,1 0 1,-1 0 0,0 0 0,0 0 0,1 0 0,-1 0 0,1 0-1,-1 0 1,1 0 0,-1-1 0,1 1 0,0 0 0,0 0 0,-1 0 0,1-1-1,0 1 1,0 0 0,0 0 0,0-1 2,1-1-5,0 1-1,0 0 1,0-1 0,0 1-1,0 0 1,0 0 0,1 0-1,-1 0 1,1 0 0,-1 0-1,1 0 1,0 1 0,0-1-1,0 1 1,0-1 5,2-1 13,0 1-1,0 0 1,-1 0 0,1 0-1,0 1 1,1-1 0,-1 1-1,0 0 1,0 0-1,0 1 1,1-1 0,-1 1-1,0 0 1,1 0 0,2 1-13,29 6-1856,-4 6-5784,-21-6 5122,-1 2 1175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4.4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 15104,'0'0'220,"0"0"0,-1 0 1,1 0-1,0 0 0,0-1 1,-1 1-1,1 0 1,0 0-1,-1 0 0,1 0 1,0 0-1,0 0 0,-1 0 1,1 0-1,0 0 1,-1 0-1,1 0 0,0 0 1,-1 0-1,1 0 1,0 0-1,0 0 0,-1 0 1,1 0-1,0 0 0,-1 1 1,1-1-221,2 10 4332,0-4-3244,-1-3-1010,0 0 1,0 0-1,0 0 1,1-1-1,-1 1 1,1 0-1,0-1 1,-1 0-1,1 1 1,0-1-1,0 0 1,1 0-1,-1 0 1,0 0-1,1 0 1,-1-1-1,1 1 1,0-1-1,-1 1 1,1-1-1,0 0 1,0 0-1,0 0 1,0-1-1,0 1 1,0-1-79,0 1 8,0-1 1,-1 0-1,1 0 1,-1-1 0,1 1-1,0 0 1,-1-1-1,1 1 1,-1-1-1,1 0 1,-1 0 0,0 0-1,1 0 1,-1 0-1,0-1 1,0 1 0,1-1-1,-1 0 1,-1 1-1,1-1 1,0 0 0,0 0-1,-1 0 1,1 0-1,-1 0 1,1 0 0,-1-1-1,0 1 1,0-1-1,1 0-8,0-13-252,-1 9-453,5 17 356,6 15 337,-2 1 0,-1 1 1,-1-1-1,-1 2 0,0 10 12,-5-25 177,-1-1-1,-1 1 1,0 0-1,-1 0 1,0 0-1,-1-1 1,-1 6-177,2-12 93,0-1 0,-1 1 0,0 0 0,0-1 0,0 1 0,-1-1 0,0 0 0,0 0 1,0 0-1,-1 0 0,1 0 0,-1-1 0,0 1 0,-1-1 0,1 0 0,-4 2-93,6-5 4,-1 1-1,0-1 0,0 0 1,0 0-1,0 0 0,0-1 1,0 1-1,-1-1 0,1 0 1,0 0-1,0 0 1,0 0-1,0 0 0,-1 0 1,1-1-1,-2 0-3,-3-2-595,0 1-1,0-1 1,0 0 0,0-1 0,-4-2 595,11 6-289,1-1 0,-1 1 0,0 0 0,1-1 0,-1 1 1,1 0-1,-1-1 0,1 1 0,-1-1 0,1 1 0,-1-1 0,1 1 0,0-1 1,-1 1-1,1-1 0,-1 1 0,1-1 0,0 0 0,0 1 0,-1-1 0,1 1 0,0-1 1,0 0-1,0 1 0,0-1 0,0 0 0,0 1 0,0-1 0,0 0 0,0 1 1,0-1-1,0 0 0,0 1 0,0-1 0,1 0 0,-1 1 0,0-1 0,0 1 1,1-1-1,-1 0 0,0 1 0,1-1 0,-1 1 0,1-1 0,-1 1 0,0-1 0,1 1 1,0-1 288,16-14-1920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4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10 131 15104,'-1'0'171,"1"0"1,0 0 0,-1 0 0,1 0 0,0 0-1,0 0 1,-1 0 0,1 0 0,0 0 0,-1 0-1,1 0 1,0 0 0,-1 0 0,1 0 0,0 0-1,0 0 1,-1 0 0,1 0 0,0 1 0,-1-1-1,1 0 1,0 0 0,0 0 0,-1 0 0,1 1 0,0-1-1,0 0 1,0 0 0,-1 1 0,1-1 0,0 0-1,0 0 1,0 1 0,0-1 0,-1 0-172,12 6 3735,23 1-929,-26-6-2743,-1-1 1,1 0 0,0-1-1,-1 0 1,1 0-1,-1 0 1,1-1 0,-1 0-1,0-1 1,0 0-1,0 0 1,0 0-1,0-1-63,-6 4 5,-1 0 0,1-1 0,-1 1 0,0 0 0,1 0 0,-1 0 0,1-1-1,-1 1 1,0 0 0,1-1 0,-1 1 0,0 0 0,0-1 0,1 1-1,-1 0 1,0-1 0,0 1 0,1 0 0,-1-1 0,0 1 0,0-1-1,0 1 1,0-1 0,0 1 0,0 0 0,1-1 0,-1 1 0,0-1 0,0 1-1,0-1 1,0 1 0,-1 0 0,1-1 0,0 1 0,0-1 0,0 1-1,0-1 1,0 1 0,-1 0 0,1-1 0,0 1 0,0-1 0,0 1 0,-1 0-1,1-1 1,0 1 0,-1 0 0,1 0 0,0-1 0,-1 1 0,1 0-1,0-1 1,-1 1 0,1 0 0,-1 0 0,1 0 0,0 0 0,-1-1 0,1 1-1,-1 0 1,1 0-5,-6-2 3,0-1 0,-1 1 0,1 1-1,-2-1-2,2 1 18,-7-3 16,-27-7 95,37 11-122,1-1 1,-1 0-1,0 0 0,1-1 0,-1 1 1,1-1-1,0 1 0,-1-1 1,1 0-1,0 0 0,0 0 0,0 0-7,2 1 0,-1 1-1,1-1 0,0 0 0,0 0 1,0 1-1,0-1 0,-1 0 0,1 0 1,0 1-1,0-1 0,0 0 0,1 1 1,-1-1-1,0 0 0,0 0 0,0 1 1,1-1-1,-1 0 0,0 1 0,0-1 1,1 0-1,-1 1 0,1-1 0,-1 0 1,1 1-1,-1-1 0,1 1 0,-1-1 1,1 1-1,-1-1 0,1 1 0,0-1 1,20-14-173,-15 12-155,0 0-1,0 0 1,0 1-1,1 0 1,-1 0-1,1 0 329,4 0-3626,0 0 0,0 1 0,0 1 0,0 0 0,4 0 3626,-3 1-2202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5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23 13312,'-2'-3'1147,"-9"-15"5940,11 17-4842,10 19 1584,1 5-3082,0 2-1,3 16-746,6 13 502,-6-16-806,3 4-2469,-4-15-6571,-9-19 1238,-3-4 2858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5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21 14848,'-13'-6'5631,"13"8"-4383,0-2 544,0 0 32,4 0-832,0 0-256,12 0-352,-2 0-192,10-2-96,7-2-160,-3 0 32,-1 0-4064,-2 2-1856,-5 2 3073,-7 0 1567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5.8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142 173 5632,'0'0'25,"3"3"7686,-5-4 2144,-1 1-7341,-1-1-4470,-10 0 3375,2 1-671,0-1 1,0-1 0,0 0-1,0-1 1,-9-2-749,19 4 20,-1 0 1,1 0-1,0 0 1,0 0 0,0 0-1,0-1 1,-1 1 0,2-1-1,-1 1 1,0-1 0,0 0-1,0 1 1,1-1 0,-1 0-1,1 0 1,0 0-1,-1-1 1,1 1 0,0 0-1,0 0 1,0-1 0,1 1-1,-1 0 1,0-1 0,1 1-1,0-1 1,-1 1-1,1-1 1,0 1 0,1-2-21,-1-2-14,1 1 1,0-1-1,1 1 1,-1 0-1,1-1 0,0 1 1,1 0-1,-1 0 1,1 0-1,0 1 1,0-1-1,1 0 14,-2 2-75,0 1 1,0-1-1,0 1 0,1-1 0,-1 1 0,1 0 1,-1 0-1,1 0 0,0 1 0,-1-1 0,1 1 1,0-1-1,0 1 0,0 0 0,0 0 0,1 0 1,-1 0-1,0 1 0,0 0 0,0-1 0,2 1 75,-5 0-21,0 0-1,1 0 0,-1 0 0,0 0 1,1 0-1,-1 0 0,0 0 0,1 0 1,-1 0-1,0 0 0,1 0 0,-1 1 1,0-1-1,1 0 0,-1 0 0,0 0 1,0 0-1,1 1 0,-1-1 0,0 0 1,0 0-1,1 0 0,-1 1 0,0-1 0,0 0 1,0 1-1,1-1 0,-1 0 0,0 0 1,0 1-1,0-1 0,0 0 0,0 1 1,1-1 21,-6 12-287,-14 9 460,-11 2 616,50-23-3455,45-7-8518,-40 7 9718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0.4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15 12928,'-4'-11'2780,"1"7"4958,0 14-4758,2-7-2956,0 0-1,1 0 1,0 0 0,-1 1 0,1-1 0,0 0-1,1 0 1,-1 0 0,1 3-24,-1-4 2,0-1 0,1 1 0,-1 0 0,1-1 0,-1 1 1,1-1-1,-1 1 0,1-1 0,0 1 0,0-1 0,-1 0 0,1 1 0,0-1 0,0 0 0,0 0 0,1 1 1,-1-1-1,0 0 0,0 0 0,1 0-2,-1-1-1,1 0 0,-1 0 0,1 1 0,-1-1 1,1 0-1,0 0 0,-1-1 0,1 1 0,-1 0 0,1 0 0,-1-1 1,1 1-1,-1-1 0,0 0 0,1 1 0,-1-1 1,24-13-221,-24 13 205,7-5-4,0 0 1,-1 0-1,0-1 0,3-3 20,-3 2-113,-7 9 104,-1 0 0,1 1-1,-1-1 1,1 0-1,0 0 1,0 0 0,0 0-1,0 0 1,0 1 0,0-1-1,0 0 1,0 0 0,0 0-1,0 0 1,1 1 9,-1-1 1,0-1-1,0 1 1,0 0 0,0-1-1,0 1 1,1 0 0,-1-1-1,0 1 1,0-1 0,1 1-1,-1 0 1,1-1 0,-1 1-1,0-1 1,1 1-1,-1-1 1,1 1 0,-1-1-1,1 0 1,-1 1 0,1-1-1,0 0 1,-1 1 0,1-1-1,-1 0 1,1 1 0,0-1-1,-1 0 1,1 0 0,0 0-1,-1 0 1,1 0 0,0 0-1,-1 0 1,1 0-1,6-1 59,1-1 0,-1 0 1,0-1-1,0 1 0,-1-1 1,4-2-60,13-6 172,-23 11-166,0 0 1,1 0-1,-1 0 1,0 0-1,1-1 0,-1 1 1,1 0-1,-1 0 1,0 0-1,1 0 1,-1 0-1,1 0 0,-1 0 1,0 0-1,1 0 1,-1 0-1,1 0 1,-1 0-1,0 0 0,1 0 1,-1 1-1,1-1 1,-1 0-1,0 0 1,1 0-1,-1 1 1,0-1-1,1 0 0,-1 0 1,0 1-1,1-1 1,-1 0-1,0 1 1,0-1-1,1 0 0,-1 1 1,0-1-1,0 0 1,0 1-1,0-1 1,1 1-1,-1-1-6,2 22 325,-1-12-280,0 3-112,2 19 309,-2-30-347,-1-1-1,0 1 0,1-1 1,-1 1-1,1-1 0,-1 1 1,1-1-1,0 1 0,-1-1 0,1 0 1,0 1-1,0-1 0,0 0 1,0 0-1,0 1 0,1-1 1,-1 0 105,-1-1-282,1 0 1,-1 0 0,0 0 0,1 1 0,-1-1-1,1 0 1,-1 0 0,0 0 0,1 0 0,-1 0-1,1 0 1,-1 0 0,1 0 0,-1 0-1,0 0 1,1 0 0,-1 0 0,1 0 0,-1 0-1,0 0 1,1 0 0,-1-1 0,1 1 0,-1 0 281,5-2-2297,5 1 1130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6.3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14 12800,'-4'-6'1487,"-3"-2"5204,7 8-6584,0 0 1,0 0-1,-1 0 1,1 0-1,0 0 0,0 0 1,0 0-1,-1 0 0,1 1 1,0-1-1,0 0 1,0 0-1,-1 0 0,1 0 1,0 0-1,0 0 1,0 0-1,0 0 0,-1 0 1,1 1-1,0-1 1,0 0-1,0 0 0,0 0 1,0 0-1,0 0 0,0 1 1,-1-1-1,1 0 1,0 0-1,0 0 0,0 1 1,0-1-1,0 0 1,0 0-1,0 0 0,0 0 1,0 1-1,0-1 0,0 0 1,0 0-1,0 0 1,0 1-1,0-1 0,0 0 1,0 0-1,0 0 1,0 1-108,-9 39 773,5-27-431,1 0 0,0 0-1,1 1-341,2-10 41,0 0-1,-1 0 0,2 0 1,-1-1-1,0 1 0,1 0 1,0 0-1,0 0 0,0-1 0,0 1 1,0 0-1,2 2-40,-3-6 0,0 0 0,0 0 1,1 1-1,-1-1 0,0 0 0,0 0 0,0 1 1,1-1-1,-1 0 0,0 0 0,0 0 0,1 1 1,-1-1-1,0 0 0,0 0 0,1 0 0,-1 0 0,0 0 1,1 1-1,-1-1 0,0 0 0,1 0 0,-1 0 1,0 0-1,1 0 0,-1 0 0,0 0 0,0 0 0,1 0 1,-1 0-1,1 0 0,11-7 7,6-12-41,-10 9-174,-6 7 127,1 0 0,-1 0 0,0 0 0,1 0 0,-1 1 0,1-1-1,0 1 1,0 0 0,0 0 0,1-1 81,-4 4-5,1-1 0,0 0 0,-1 1 0,0-1 0,1 1 0,-1-1 0,1 0 0,-1 1 0,1-1-1,-1 1 1,0-1 0,1 1 0,-1 0 0,0-1 0,0 1 0,1-1 0,-1 1 0,0 0 0,0-1 0,0 1 0,0-1 0,0 1 0,0 0 0,0 0 5,1 0 1,-1 1 1,0-1 0,1 1-1,0-1 1,-1 1 0,1-1-1,0 0 1,-1 1 0,1-1-1,0 0 1,0 1 0,1 0-2,0-2 6,0 1 0,-1-1 0,1 0 0,0 1 1,0-1-1,0 0 0,0 0 0,0 0 0,0 0 0,0-1 0,-1 1 1,1 0-1,0-1 0,0 1 0,1-2-6,29-11 60,-26 11-36,0-2 4,1 1 0,-1-1 1,0-1-1,3-2-28,-3 2 98,-1 1 1,1 1-1,0-1 0,1 0-98,-7 4 14,1 0 0,-1 0-1,0 0 1,1 0 0,-1-1-1,0 1 1,1 0-1,-1 1 1,0-1 0,1 0-1,-1 0 1,0 0-1,1 0 1,-1 0 0,0 0-1,0 0 1,1 0-1,-1 0 1,0 1 0,1-1-1,-1 0 1,0 0-1,0 0 1,1 1 0,-1-1-1,0 0 1,0 0-1,0 1 1,1-1 0,-1 0-1,0 0 1,0 1 0,0-1-1,0 0 1,1 1-1,-1-1 1,0 0 0,0 1-1,0-1 1,0 0-1,0 1 1,0-1 0,0 0-1,0 1 1,0-1-1,0 0 1,0 1 0,0-1-14,0 25 21,0-12 14,1-10-242,0 1-1,-1 0 1,1-1 0,0 1-1,1-1 1,-1 1 0,1-1 0,-1 1-1,1-1 1,0 0 0,0 0-1,0 0 1,1 0 0,-1 0 0,3 2 207,-2-3-406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17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5 13312,'-7'-5'9778,"17"5"-6889,17 5-2239,-10 0-419,-1 1 1,1 1-1,-1 0 1,-1 1-1,1 0 1,8 8-232,-2 0 125,0 0-1,-2 2 1,0 1-1,0 1-124,-9-9 19,0 1 0,-1 1-1,-1-1 1,0 1 0,-1 1-1,0 0 1,-1 0 0,-1 0-1,0 1 1,-1 0 0,0 0-1,0 6-18,-5-15 45,1-1-1,-1 1 0,0-1 0,0 1 0,-1-1 0,1 1 1,-1-1-1,-1 1 0,1-1 0,-1 1 0,0-1 0,0 0 0,0 0 1,-1 0-1,-2 4-44,-7 8 92,0-2 1,0 1-1,-14 11-92,8-8-129,12-14-123,-7 7-49,8-6-2490,5-1-3390,2-3 5386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0.2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19 10112,'-9'-13'3285,"9"13"-3096,-1 0 0,1-1 0,0 1 0,0 0 0,0-1-1,-1 1 1,1 0 0,0-1 0,-1 1 0,1 0 0,0 0 0,0-1 0,-1 1 0,1 0 0,0 0 0,-1 0 0,1 0 0,-1-1-1,1 1 1,0 0 0,-1 0 0,1 0 0,-1 0 0,1 0 0,0 0 0,-1 0 0,1 0 0,0 0 0,-1 0 0,1 0 0,-1 0-1,1 0 1,0 0 0,-1 1 0,1-1 0,-1 0 0,1 0 0,0 0 0,-1 1 0,1-1 0,0 0 0,0 0 0,-1 1-1,1-1 1,0 0 0,-1 0 0,1 1 0,0-1 0,0 0 0,0 1-189,-10 16 2526,9-15-2621,-2 6 260,1-1 1,0 1-1,0-1 0,1 1 1,0 0-1,0 0 0,1 0 1,0 4-166,-1 8 213,-1 30-172,3-1 0,1 0 0,10 48-41,-12-67-994,0-27-3488,0-2-4287,0-8 7569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0.6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51 9344,'-1'0'667,"-17"-4"1536,13 1 1847,12 2 5904,45-1-8530,50-9-1424,-54 5-240,-30 3-1532,0-1-1,2-1 1773,31-6-8897,-44 12 7729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1.0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6 12544,'-1'-6'6387,"5"6"-1916,-3 1-4275,0-1 0,-1 1 0,1-1 0,0 1 0,0 0 0,-1-1 1,1 1-1,-1 0 0,1-1 0,0 1 0,-1 0 0,1 0 0,-1 0-196,2 6 112,0-1-1,-1 1 0,0 0 0,-1 0 1,0 0-1,0 0 0,0 0 1,-1 0-112,1 10 96,-5 36 44,3-39-125,0 0 0,1 0 0,1 0 0,0 0 0,1 1 0,0-1 0,3 9-15,-4-22 2,0 0 0,0 0 0,0 0 0,0 0 0,1-1 0,-1 1 0,0 0-1,1 0 1,-1 0 0,1 0 0,-1-1 0,1 1 0,-1 0 0,1 0 0,-1-1 0,1 1 0,0 0 0,-1-1-1,1 1 1,0-1 0,0 1 0,0-1 0,-1 1 0,1-1 0,0 1 0,0-1 0,0 0 0,0 0 0,0 1-1,-1-1 1,1 0 0,0 0 0,0 0 0,0 0 0,0 0 0,0 0 0,0 0 0,0 0 0,0 0 0,0-1-1,0 1 1,-1 0 0,1 0 0,0-1 0,0 1 0,0-1 0,0 1 0,-1-1 0,1 0-2,4-2 13,0 0 1,-1-1 0,0 1-1,0-1 1,0 0 0,0 0-1,-1-1 1,1 0-14,1-1 2,-2 1-24,0 0 1,0 0-1,1 1 0,0 0 1,3-3 21,-6 6-2,-1 1 1,1 0 0,-1-1 0,1 1 0,-1 0 0,1-1 0,-1 1 0,1 0-1,0 0 1,-1-1 0,1 1 0,0 0 0,-1 0 0,1 0 0,0 0-1,-1 0 1,1 0 0,0 0 0,-1 0 0,1 0 1,0 0 4,0 1 0,-1-1 0,1 1 0,0-1 0,-1 1 0,1-1 0,0 1 0,-1 0 0,1-1 0,0 1 0,-1 0 0,1-1 0,-1 1 0,0 0 0,1-1 0,-1 1 0,1 0 0,-1 0 0,0 0-5,11 34 266,-9-28-626,0 1 0,1-1 0,0 1 1,0-1-1,0 0 0,1 0 0,1 0 361,-5-6-526,1-1-1,-1 1 1,1 0-1,-1-1 1,1 0-1,-1 1 1,1-1-1,0 1 1,-1-1-1,1 0 1,0 1-1,-1-1 1,1 0-1,0 0 1,0 1-1,-1-1 1,1 0-1,0 0 0,0 0 1,-1 0-1,1 0 1,0 0-1,0 0 1,-1 0-1,1 0 1,0-1-1,0 1 1,-1 0-1,1 0 527,10-4-2090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1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166 160 10240,'-16'1'11668,"0"3"-7347,11-3-4115,0 0 0,0 0 0,0 0 1,0-1-1,0 1 0,-5-2-206,5 1 32,0-2 1,0 1-1,1 0 1,-1-1-1,1 0 1,0 0-1,-1 0 0,1 0 1,0-1-1,0 0 1,0 0-1,1 0 1,-1 0-1,1-1 1,0 1-1,-1-1 1,2 0-1,-1 0 0,0 0 1,1 0-1,0 0 1,0 0-1,0-1 1,0 1-1,1-1 1,-1 0-1,1 1 1,1-1-1,-1 0 1,1 0-1,-1 1 0,1-1 1,1 0-1,-1 0 1,1-1-33,-1 3-16,1 1 0,-1-1 0,1 1 0,0-1 0,0 1 0,0 0 0,0-1 0,0 1 0,0 0 0,0 0 0,1 0 0,-1 0 0,1 0 0,0 0 0,0 0 16,-1 1-9,-1 1-1,1-1 0,0 1 0,0-1 1,0 1-1,-1-1 0,1 1 1,0 0-1,0 0 0,0-1 0,0 1 1,0 0-1,0 0 0,0 0 1,0 0-1,-1 0 0,1 0 0,0 0 1,0 0-1,0 0 0,0 0 0,0 0 1,0 1-1,0-1 0,0 0 1,-1 1-1,1-1 0,0 1 0,0-1 1,0 1-1,-1-1 0,1 1 0,0-1 1,0 1-1,-1 0 0,1-1 1,-1 1-1,1 0 0,0 0 10,0 0 1,-1 0 0,1 0-1,0 1 1,0-1 0,0 0 0,-1 1-1,1-1 1,0 1 0,-1-1 0,1 0 0,-1 1-1,0-1 1,0 1 0,1 0 0,-1-1-1,0 1 1,0-1 0,0 1 0,-1-1-1,1 1 1,0-1 0,0 1 0,-1-1-1,1 1 1,-1-1 0,1 0 0,-1 1-1,0-1 1,0 0 0,0 1 0,1-1-1,-1 0 1,0 0 0,0 0 0,-1 0-1,1 1 1,-1-1-270,1 0 1,0 0 0,-1 0 0,1-1-1,-1 1 1,1 0 0,-1-1 0,1 1-1,-1-1 1,1 1 0,-1-1 0,0 0-1,1 0 1,-2 0 268,-1-3-5904,7 0 4704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2.1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10624,'-4'1'8672,"3"3"-4277,3 8-3140,1 5-692,-3 40-131,3 0 0,3 0 0,2-1 0,3 6-432,-10-57-320,1 0 0,-1-1 0,1 1 0,-1-1 0,3 4 320,-3-7-344,-1 0 1,1 0-1,0 0 1,-1 0-1,1 0 1,0 0-1,0 0 0,0 0 1,0 0-1,0 0 1,0-1-1,0 1 1,0 0-1,0-1 0,1 1 1,-1-1-1,0 1 1,0-1-1,0 0 1,1 1-1,-1-1 1,0 0-1,0 0 0,1 0 344,12-1-944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2.5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7 12928,'0'-1'452,"-1"0"0,0 1 0,0-1 0,1 1 1,-1-1-1,0 1 0,0-1 0,0 1 1,0 0-1,0-1 0,0 1 0,1 0 0,-1 0 1,0-1-1,0 1 0,0 0 0,0 0 0,0 0 1,0 0-1,0 0 0,0 1 0,0-1-452,-8 6 4012,0 7-3498,6-7-442,0 0 0,1 0 0,0 1 0,0-1 0,0 1 1,1-1-1,0 1 0,0 0 0,1 0 0,-1-1 0,2 3-72,-1-7 14,0 0 0,0 0 0,0 0-1,1 0 1,-1-1 0,0 1 0,1 0 0,0 0-1,-1 0 1,1-1 0,0 1 0,0 0 0,0-1 0,0 1-1,0-1 1,0 1 0,1-1 0,-1 0 0,0 1 0,1-1-1,-1 0 1,1 0 0,0 0 0,-1 0 0,1 0-1,0 0 1,-1-1 0,1 1 0,0 0 0,0-1 0,0 0-1,-1 1 1,1-1 0,0 0 0,0 0 0,0 0-1,0 0 1,0 0 0,0 0 0,-1-1 0,2 1-14,0-1 81,0 1 1,-1-1-1,1 1 0,-1-1 1,1 0-1,-1 0 1,1 0-1,-1 0 1,0 0-1,1-1 0,-1 1 1,0-1-1,0 1 1,0-1-1,0 0 0,0 0 1,-1 0-1,1 0 1,0-1-82,-1 1-211,0 0 0,0 1 0,0-1 1,-1 0-1,1 0 0,0 0 1,-1 0-1,0 0 0,1 0 0,-1 0 1,0 0 210,-1-12-4792,-4 1-3511,3 9 4665,2-1 1724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3.6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47 8320,'-2'-2'1272,"0"0"0,1-1 0,-1 1 0,1 0 0,0-1 0,0 0 0,-1-1-1272,2 3 252,-1 0 0,1 0 0,0 1 0,-1-1 0,1 0 0,0 0 0,0 0 0,0 0 0,0 0 0,0 1 0,0-1 0,0 0 0,0 0 0,0 0 0,0 0 0,1 0 0,-1 1 0,0-1 0,1 0 0,-1 0 1,0 0-1,1 1 0,-1-1 0,1 0 0,0 0-252,-1 1 88,1 1 0,-1-1 0,1 0-1,-1 1 1,1-1 0,-1 1 0,0-1 0,1 1 0,-1-1 0,0 1 0,1-1 0,-1 1 0,0-1 0,1 1 0,-1 0 0,0-1 0,0 1 0,0-1 0,0 1 0,0 0 0,0-1 0,1 1 0,-2 0-88,6 20 617,4 24-135,-8-42-467,0 0-1,1 1 0,-1-1 1,0 0-1,1 0 1,0 0-1,-1 0 1,1-1-1,0 1 1,0 0-1,1-1 1,1 2-15,-3-3 10,0-1 0,0 1 1,0-1-1,0 1 1,0-1-1,0 0 0,0 0 1,0 1-1,0-1 1,0 0-1,1 0 1,-1 0-1,0 0 0,0 0 1,0 0-1,0-1 1,0 1-1,0 0 1,0 0-1,0-1 0,0 1 1,0-1-1,0 1 1,0-1-1,0 1 0,0-1 1,0 0-1,0 1 1,0-1-1,-1 0 1,1 0-1,0 0 0,0 0-10,3-4 36,1 0-1,-1 0 0,0-1 1,2-4-36,1-3-10,-4 7 18,0 0-1,1 0 0,0 0 0,-1 1 0,2-1 0,-1 1 1,1 0-1,0 0-7,-5 5-2,0 0 0,1 0 1,-1 0-1,0 0 0,1 0 1,-1 0-1,0 0 0,0 0 0,1 0 1,-1 0-1,0 0 0,1 0 0,-1 0 1,0 0-1,1 0 0,-1 0 1,0 0-1,1 0 0,-1 0 0,0 0 1,1 0-1,-1 1 0,0-1 1,0 0-1,1 0 0,-1 0 0,0 1 1,1-1-1,-1 0 0,0 0 0,0 0 1,0 1-1,1-1 0,-1 0 1,0 1-1,0-1 0,0 0 0,0 1 1,0-1-1,0 0 0,1 0 1,-1 1-1,0-1 0,0 0 0,0 1 1,0-1-1,0 0 0,0 1 2,4 20-8,-3-16 8,0 1-11,6 21 44,-7-26-34,0 0 1,1 1-1,-1-1 0,1 0 0,0 0 0,-1 0 0,1 0 0,0 0 0,0 0 0,0 0 0,0 0 0,-1 0 0,1 0 0,0-1 0,1 1 0,-1 0 0,0 0 0,1 0 1,-1-1 4,0 0 0,0 0 0,0-1 0,1 1 0,-1 0 0,0 0 0,0 0 0,0-1 0,0 1-1,0-1 1,0 1 0,0-1 0,0 1 0,0-1 0,0 1 0,0-1 0,0 0 0,0 0-1,0 1 1,0-1 0,0-1-4,17-18 82,-17 19-80,13-17-25,-9 10-22,1 0 0,1 0 0,0 0 0,0 1 0,0 0 0,2-1 45,-8 8 0,-1 0 1,1-1 0,-1 1 0,1 0 0,-1 0 0,1-1 0,-1 1-1,1 0 1,-1 0 0,1 0 0,-1-1 0,1 1 0,-1 0 0,1 0-1,-1 0 1,1 0 0,-1 0 0,1 0 0,-1 0 0,1 0 0,-1 0-1,1 0 1,-1 1 0,1-1 0,-1 0 0,1 0 0,0 1-1,0-1 9,0 1-1,-1 0 1,1 0 0,0 0 0,0 0 0,-1 0 0,1 0-1,-1 0 1,1 0 0,-1 0 0,1 0 0,-1 0 0,1 0-9,1 8 102,0-1 1,-1 0-1,1 9-102,-1-9 66,-1 1-836,5 22 1655,1-18-4828,2-5-7327,-3-7 6982,3-4 2006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3.9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15 143 14848,'-6'4'5631,"6"-4"-4383,0 15 480,0-10 0,0 4-736,0 1-96,2 3-512,-2-4-160,3 5-160,-2-4-480,2-2-128,-1-3-2336,2-6-960,1-1 1952,2-10 960</inkml:trace>
  <inkml:trace contextRef="#ctx0" brushRef="#br0" timeOffset="1">23 11 15104,'-16'-10'5631,"16"10"-4383,-6 0 352,6 0-96,0 2-1024,0-2-256,1 4-1568,2 0-704,6-2 1024,-3 0 512,7 4 384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0.7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124 149 12032,'-52'-18'14611,"18"2"-12647,32 15-1919,-1 0 0,1-1-1,-1 0 1,1 1 0,0-1-1,0 0 1,-1 0 0,1 0 0,1-1-1,-1 1 1,0 0 0,0-1 0,1 1-1,0-1 1,-1 1 0,1-1 0,0 0-1,0 0 1,0 1 0,1-1-1,-1 0 1,1 0 0,-1-1-45,1 1-48,0 1 0,1-1 0,-1 1 0,0-1 0,1 1 0,0 0 0,-1-1 0,1 1 0,0 0 0,0-1 0,0 1 0,1 0 0,-1 0 0,0 0 0,1 0 0,-1 0 0,1 0 0,0 1 0,0-1 0,-1 0 0,1 1 0,0-1 0,0 1 0,1 0 0,-1 0 0,0 0 0,2-1 48,-3 2-90,0-1-1,0 1 1,0-1-1,0 1 1,0 0-1,1-1 1,-1 1-1,0 0 1,0 0-1,0 0 1,0 0-1,1 0 1,-1 0-1,0 0 1,1 1 90,-1-1-42,-1 0 0,1 0 0,-1 1 1,0-1-1,1 0 0,-1 1 0,1-1 0,-1 0 1,1 1-1,-1-1 0,0 1 0,1-1 0,-1 1 1,0-1-1,0 1 0,1-1 0,-1 1 0,0-1 1,0 1-1,0-1 0,1 1 0,-1-1 1,0 1 41,0 1-23,0 0 0,0 0 0,0 0 0,0 0 0,0 0 1,-1 0-1,1 0 0,-1 0 0,1 0 0,-1 0 1,0 0-1,0 0 0,1 0 0,-1 0 0,-1 0 23,-15 16 782,11-13-803,8-8-2361,0 1 1104,1 0-1,-1 1 1,1-1-1,-1 1 1,1-1-1,-1 1 1,3-1 1278,1-1-1157,7-2-123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4.6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57 5248,'44'-51'12943,"-44"50"-12751,0 1 0,1 0 0,-1-1 0,0 1 0,0 0 0,1-1 0,-1 1 0,0 0 0,1-1 0,-1 1 0,0 0 0,1 0 0,-1-1 0,1 1 0,-1 0 0,0 0 0,1 0 0,-1 0 0,1-1 0,-1 1 0,1 0-192,3 5 2100,1 18-809,-4-16-900,0-1-323,0 1 0,1 0 0,-1-1 0,1 1 0,1-1 0,-1 0 0,1 0 0,0 0 0,1 0 1,-1 0-1,1-1 0,0 1 0,5 3-68,-8-8 9,0 0 0,0-1 0,0 1 0,0 0 0,1-1 0,-1 1 0,0-1 0,0 0 0,1 1 0,-1-1 0,0 0 0,1 0 0,-1 1 1,0-1-1,1 0 0,-1-1 0,1 1 0,-1 0 0,0 0 0,1 0 0,-1-1 0,0 1 0,0-1 0,1 1 0,-1-1 0,0 0 0,0 1 0,0-1 0,1 0 0,-1 0 0,0 0-9,5-3 20,1-1-1,-2-1 0,1 1 0,3-4-19,38-48 133,-47 56-131,1 0 0,-1 1 0,1-1 0,-1 1 0,1-1 0,-1 1 0,1-1 0,-1 1 0,1-1 0,0 1 0,-1-1 0,1 1 0,0 0 0,-1-1 0,1 1 0,0 0 0,0-1 0,-1 1 0,1 0 0,0 0 0,0 0 0,-1 0-1,1 0 1,0 0 0,0 0 0,-1 0 0,1 0 0,0 0 0,0 0 0,0 1 0,-1-1 0,1 0 0,0 0 0,-1 1 0,1-1 0,0 1 0,-1-1 0,1 0 0,0 1 0,-1-1 0,1 1 0,-1 0 0,1-1 0,0 1-2,3 5-8,0-1 0,-1 0 1,0 1-1,1 0 1,0 4 7,6 8-2571,-3-10-3792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5.0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169 33 12672,'-27'-23'8074,"26"23"-7646,0-1 0,0 0 0,1 0 0,-1 0-1,0 1 1,0-1 0,0 1 0,0-1 0,0 0 0,0 1 0,0 0 0,0-1 0,0 1-1,-1-1-427,0 1 197,1 0-1,-1 0 0,0 0 0,1 0 1,-1 0-1,1 0 0,-1 0 0,1 1 1,-2-1-197,-2 2 76,0 0 0,1 0 0,0 0 0,-1 1 0,1-1 0,-1 2-76,-4 3 51,0 0 0,0 1 0,0 1 0,1-1 0,0 1 0,1 1 0,-5 7-51,11-17 8,1 1-1,-1 0 1,1 0-1,-1-1 1,1 1-1,-1 0 1,1 0-1,-1 0 0,1-1 1,0 1-1,0 0 1,-1 0-1,1 0 1,0 0-1,0 0 0,0 0 1,0 0-1,0-1 1,0 1-1,0 0 1,0 0-1,0 0 1,1 0-1,-1 0 0,0 0-7,1 0 10,0 0-1,0-1 1,-1 1-1,1-1 0,0 0 1,0 1-1,0-1 0,0 0 1,0 1-1,0-1 1,0 0-1,0 0 0,0 0 1,-1 0-1,1 0 0,0 0 1,0 0-1,0 0 1,1 0-10,8-2-111,1 0 0,-1-1-1,0 0 1,0 0 111,0-1-46,-1 1-1,1 0 1,0 1-1,0 0 0,2 1 47,-8 0-92,-1 1-1,1 0 0,0 1 0,-1-1 1,1 1-1,-1-1 0,1 1 0,-1 0 1,1 1-1,-1-1 0,0 0 0,1 1 0,-1 0 1,0 0-1,0 0 0,2 2 93,0 0-556,-2-1-355,0-1 0,-1 0 0,1 0 0,0 0-1,1 0 1,-1 0 0,0-1 0,2 1 911,4-1-827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5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63 12160,'-2'-4'1047,"-1"0"0,1 0 0,1 0 1,-1-1-1,1 1 0,0 0 0,-1-1 1,2 1-1,-1-1 0,1 1 0,-1-4-1047,0 0 2795,-2 14-1610,-2 11-861,4-10-295,-2 33 147,3-38-170,0 0 0,0 0 0,0 0 0,1 0-1,-1 0 1,1 0 0,-1 0 0,1 0 0,0 0-1,-1-1 1,1 1 0,0 0 0,0 0 0,1-1 0,-1 1-1,0 0 1,1 0-6,-1-2 0,0 1 0,1 0 0,-1-1 0,0 1 0,0-1 0,1 1 0,-1-1 0,0 0 0,1 0 0,-1 1 0,1-1 0,-1 0 0,0 0 0,1 0 0,-1 0 0,1-1 0,-1 1 0,0 0 0,1-1 0,-1 1 0,0 0 0,1-1 0,-1 0 0,37-18 0,-21 10 0,-16 8-7,0 0-1,1 1 0,-1-1 1,0 0-1,1 1 0,-1 0 1,1-1-1,-1 1 1,0 0-1,1-1 0,-1 1 1,1 0-1,-1 0 1,1 0-1,-1 0 0,1 0 1,-1 1-1,1-1 0,-1 0 1,1 1-1,-1-1 1,0 1-1,1 0 0,-1-1 1,0 1-1,1 0 8,1 2-67,-1 0 1,1 0-1,-1 0 1,0 0-1,0 1 0,-1-1 1,1 0-1,-1 1 0,1 0 67,-1 0-129,1 0 0,0 0-1,0-1 1,0 1-1,0 0 1,1-1-1,-1 1 1,1-1 0,3 3 129,1-2-2485,-6-3 1184,1-1 1,-1 1-1,1-1 1,-1 0 0,0 1-1,1-1 1,-1 0-1,1 0 1,-1 0-1,1 0 1,-1 0-1,1-1 1301,9 0-5354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5.7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30 12032,'-7'-4'1290,"2"0"434,-1 0-1,1 1 1,-1 0-1,0 0 1,0 0 0,-1 0-1724,4 2 229,1 1 0,0-1 0,0 1 0,0 0 0,0 0 0,0 0 0,0 0 0,0 0 0,0 0 0,0 0 0,-1 1 0,1-1 0,0 1 1,0 0-1,0-1 0,0 1 0,1 0 0,-1 0 0,0 0 0,0 0 0,0 1 0,0-1-229,-2 3 73,0-1-1,0 1 1,1 0-1,-1 0 1,1 0-1,0 0 1,0 1-1,0-1 1,1 1-1,-1 2-72,1-5 1,1 1 0,0 0-1,0 0 1,1 0-1,-1 0 1,1 0 0,-1 0-1,1 0 1,0 0-1,0 0 1,0 0 0,1 1-1,-1-1 1,1 0-1,-1 0 1,1-1 0,0 1-1,1 2 0,0-2 1,-1-1 0,1 0-1,0 0 1,0 0 0,0 0 0,0 0-1,0 0 1,0-1 0,0 1 0,0-1-1,1 1 1,-1-1 0,1 0 0,-1 0 0,1 0-1,-1 0 1,1 0 0,0-1 0,0 1-1,-1-1 1,1 0 0,0 0-1,31 1-2780,-3-6-6302,-10-2 549,-2 1 2960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6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116 158 14848,'-17'12'8829,"-2"-7"-4217,17-4-4589,-1-1 1,1 0-1,-1 0 0,0 0 1,1 0-1,-1-1 0,1 1 1,-1-1-1,1 0 1,-1 1-1,1-1 0,-1 0 1,1-1-1,0 1 1,-1 0-1,1 0 0,0-1 1,0 0-1,0 1 0,0-1 1,0 0-1,1 0 1,-1 0-1,0 0 0,1 0 1,0 0-1,-1-1 1,1 1-1,0 0 0,0-1 1,0 1-1,0-1 0,1 0-23,-3-7 23,0-1 0,1 0 0,0 0 0,0 1-1,2-3-22,-1 10-2,1 0 0,0 1 0,0-1 1,0 0-1,0 0 0,0 1 0,1-1 0,0 0 0,-1 0 0,1 1 0,0-1 0,0 1 0,0-1 0,1 1 0,-1-1 0,0 1 0,1 0 0,0 0 1,-1-1-1,1 1 0,0 0 0,0 1 0,1-2 2,-2 3-14,0-1 1,-1 1 0,1 0-1,0-1 1,-1 1 0,1 0 0,0 0-1,0 0 1,-1 0 0,1 0-1,0 0 1,0 0 0,-1 0-1,1 0 1,0 0 0,0 0-1,-1 0 1,1 0 0,0 0-1,-1 1 1,1-1 0,0 0-1,-1 1 1,1-1 0,0 0-1,-1 1 1,1-1 0,0 1-1,-1-1 1,1 1 0,-1-1 0,1 1-1,-1 0 1,0-1 0,1 1-1,-1 0 1,1-1 0,-1 1 13,1 0-23,-1 1 0,1-1 0,0 1-1,-1-1 1,1 1 0,-1-1 0,1 1 0,-1-1 0,0 1 0,0-1 0,0 1 0,0-1 0,0 1 0,0-1 0,0 1 0,0 0 0,-1-1 0,1 1 0,-1-1 23,0 1-651,0 0-1771,1-1-8857,5-4 9477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6.6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42 8064,'-1'-4'978,"0"1"0,-1 0 1,1 0-1,-1 0 0,0 0 1,0 0-1,0 0 0,0 1 0,0-1 1,0 1-1,-1-1-978,2 2 333,0 0 0,0 1 0,0-1 0,0 1 0,0-1 0,0 1 0,0-1 0,0 1-1,0-1 1,0 1 0,0 0 0,0 0 0,0-1 0,0 1 0,0 0 0,0 0 0,0 0 0,0 0 0,-1 0-333,1 1 59,0-1 0,0 0 0,0 1 0,0-1 0,0 1 1,-1-1-1,1 1 0,1 0 0,-1-1 0,0 1 0,0 0 0,0 0 0,0 0-59,-6 7 180,2 0 0,-1 0 1,1 1-1,1 0 0,-1 0 0,2 0 0,-1 0 0,1 0 0,0 1 0,1-1 0,0 1 0,1 0 0,0 2-180,1-10 7,0 0-1,0 0 0,0 0 0,0 0 0,0 0 0,0 0 0,1-1 0,-1 1 0,1 0 0,-1 0 0,1 0 0,0 0 0,0-1 1,0 1-1,0 0 0,0-1 0,1 2-6,-1-2 19,0 0 1,0 0-1,0 0 1,1 0-1,-1-1 1,1 1-1,-1 0 1,0-1-1,1 1 0,-1 0 1,1-1-1,0 0 1,-1 1-1,1-1 1,-1 0-1,1 0 1,0 0-20,2 0 70,0 0 0,0-1 0,0 1 1,0-1-1,0 0 0,0-1 0,0 1 1,0-1-1,0 1 0,-1-1 0,1 0 1,0 0-1,-1-1 0,0 1 0,1-2-70,9-8-244,0-1-5575,4 1-4256,-9 8 8561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7.0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47 291 9728,'0'1'561,"-1"0"1,1 0-1,0 0 1,0-1-1,0 1 1,0 0-1,0 0 1,0 0 0,0 0-1,0-1 1,1 1-1,-1 0 1,0 0-1,0 0 1,1 0-1,-1 0-561,2 3 4142,-4-8 1627,-6-14-5620,0 0 1,2 0-1,0-1 0,1 0 0,1 0 1,-1-6-150,4 17 43,-1-2-40,1-1 1,0 0 0,0 1-1,1-1 1,1 1 0,0-1-1,2-7-3,-3 14-10,1 1 0,0-1 0,-1 1 0,2 0-1,-1-1 1,0 1 0,1 0 0,-1 0 0,1 0 0,0 0-1,0 0 1,0 0 0,0 0 0,1 0 0,-1 1-1,1 0 1,0-1 0,-1 1 0,1 0 0,0 0 0,0 0-1,0 1 1,1-1 0,1 0 10,-3 2-216,-1-1-1,1 1 1,0 0 0,0 0 0,0-1-1,0 1 1,0 1 0,-1-1-1,1 0 1,0 0 0,0 1-1,0-1 1,-1 1 0,1-1-1,0 1 1,0 0 0,-1 0 0,1 0-1,-1 0 1,1 0 0,-1 0-1,1 0 1,-1 0 0,1 1-1,-1-1 1,0 0 0,0 1-1,0-1 1,0 1 0,0 0 0,0-1-1,0 1 1,0 0 0,-1 0 216,7 19-934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7.4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41 13952,'-31'3'5183,"31"-3"-4031,-3 0 672,3 0-32,4 0-800,-1 0-128,8-3-416,-3 2-128,10-5-160,11-6-192,-4 2 0,-6 3 32,6 2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28.5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174 30 8320,'0'-1'516,"0"0"0,0 0 0,0 0 0,0 0 1,-1 0-1,1 1 0,0-1 0,-1 0 0,1 0 1,0 0-1,-1 0 0,1 1 0,-1-1 0,1 0 1,-1 1-1,1-1 0,-2 0-516,-14-9 5440,14 9-5132,-1 0 0,1 1 0,-1-1-1,1 0 1,-1 1 0,1 0 0,-1-1 0,0 1-1,1 0 1,-1 1 0,1-1 0,-3 0-308,0 3 128,0-1 0,0 1 0,0 0 0,0 0 0,0 0 1,0 1-1,1-1 0,0 1 0,0 0 0,-2 3-128,-6 7 141,0 1-1,-4 8-140,15-21 6,-15 24-18,15-24 15,0 0 1,1-1-1,-1 1 1,0 0-1,1 0 1,-1 0-1,1-1 1,0 1-1,-1 0 1,1 0-1,0 0 1,0 0-1,0 0 1,0 0-4,1-2 1,-1 1 1,0-1 0,1 1-1,-1-1 1,1 1-1,-1-1 1,0 1 0,1-1-1,-1 1 1,1-1-1,-1 0 1,1 1 0,-1-1-1,1 0 1,-1 0-1,1 1 1,0-1 0,-1 0-1,1 0 1,-1 0-1,1 0 1,0 0 0,-1 0-1,1 0 1,-1 0-1,1 0 1,0 0-1,-1 0 1,1 0 0,-1 0-1,1 0 1,0 0-1,-1-1 1,1 1 0,-1 0-1,1 0 1,0-1-2,23-10 69,5-10 59,-24 17-125,0 0-1,1 0 1,0 0 0,-1 1-1,1 0 1,3-1-3,-8 4 1,-1-1 0,1 1 1,0 0-1,0 0 0,0 0 0,0 0 1,0 0-1,0 0 0,0 1 0,0-1 0,0 0 1,0 0-1,0 1 0,0-1 0,-1 0 1,1 1-1,0-1 0,0 1 0,0-1 1,0 1-1,-1-1 0,1 1 0,0 0 1,-1-1-1,1 1 0,0 0 0,-1 0 1,1 0-2,16 28 138,-11-19-125,-2-2 240,11 16-3199,-13-22 2023,-1-1 0,1 1 0,-1 0 0,1-1 0,0 1 0,-1-1-1,1 0 1,0 1 0,0-1 0,0 0 0,1 0 923,9 3-1461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39.3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27 8448,'-8'-18'2920,"6"10"1377,2 7 4757,1 7-8837,1 1 1,-1-1-1,0 0 0,-1 0 0,0 1 1,0-1-1,0 0 0,0 1 0,-1 0-217,-1 11 131,2 29 20,-5 54-89,4-83 13,0 1-1,1-1 1,1 8-75,-1-25 11,1 0 0,-1 0 0,0 0 0,1 0 0,-1 0 0,1-1 1,-1 1-1,1 0 0,-1 0 0,1 0 0,0-1 0,-1 1 0,1 0 0,0-1 0,0 1 1,0-1-1,-1 1 0,1-1 0,0 1 0,0-1 0,0 0 0,0 1 0,0-1 0,0 0 1,0 0-1,0 1 0,0-1 0,0 0 0,0 0 0,0 0 0,0 0-11,7 0 75,0 0 0,-1-1 0,7-1-75,-9 2 17,101-12-11,-102 11-1248,-1 1 0,1-1 0,-1 0 0,1-1 0,-1 1 0,2-1 1242,-1 0-463,6-2-577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1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 11136,'-1'-5'4914,"3"7"2148,0 4-1719,-1-2-7068,-1-1 1778,0-1 0,0 0 0,0 0 0,0 0 0,1 0 0,-1 0 0,1 0 0,-1 0 0,1 0 0,0 0 0,-1 0 0,1 0 1,0-1-1,0 1 0,1 0 0,-1 0 0,0-1 0,1 2-53,0-2 4,-1 0-1,1 0 1,-1 0 0,1-1 0,0 1 0,-1 0-1,1-1 1,0 1 0,0-1 0,-1 1 0,1-1-1,0 0 1,0 0 0,0 0 0,-1 0 0,1 0-1,0 0 1,0-1 0,0 1 0,-1 0 0,2-1-5,70-21-239,-73 22 242,1 0-1,-1 0 0,1 0 0,0 0 0,-1 0 1,1 0-1,-1 0 0,1 1 0,0-1 0,-1 0 0,1 0 1,-1 0-1,1 1 0,-1-1 0,1 0 0,-1 1 1,1-1-1,-1 0 0,1 1 0,-1-1 0,1 1 0,-1-1 1,0 0-1,1 1 0,-1-1 0,0 1 0,1 0 1,-1-1-1,0 1 0,0-1 0,1 1 0,-1-1 0,0 1 1,0 0-1,0-1 0,0 1 0,0-1-1,5 29 72,-5-22-65,1-4-165,0 3-1394,-1-1-1,1 1 1,1-1-1,1 5 1553,-3-9-192,0-1-1,0 1 1,1 0-1,-1 0 1,1 0-1,-1-1 1,0 1-1,1 0 1,0 0-1,-1-1 1,1 1-1,-1-1 1,1 1-1,0 0 1,-1-1-1,1 1 1,0-1-1,0 1 1,-1-1-1,1 0 1,0 1-1,0-1 1,0 0-1,-1 0 1,1 1-1,0-1 1,0 0-1,0 0 1,0 0-1,0 0 1,0 0 192,7-2-1264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39.8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67 10752,'0'-4'1492,"0"-1"1,-1 1 0,1-1-1,-1 0 1,0 1 0,0 0-1,-1-1 1,0 1 0,0-1-1493,2 3 136,-1 1 1,0 0-1,0-1 1,1 1-1,-1 0 1,0 0 0,0-1-1,0 1 1,0 0-1,-1 0 1,1 0-1,0 0 1,0 1-1,-1-1 1,1 0-1,0 0 1,-1 1-1,1-1 1,-1 1-1,1-1 1,-1 1 0,1 0-1,-1-1 1,1 1-1,-1 0 1,1 0-1,-1 0 1,1 0-1,-1 0 1,0 1-137,-1 0 28,0-1-1,1 2 1,-1-1 0,0 0-1,1 0 1,-1 1 0,1 0 0,-1-1-1,1 1 1,0 0 0,0 0 0,0 0-1,0 0 1,0 1 0,0-1 0,0 0-1,1 1 1,-1 0 0,0 2-28,-4 7-5,0 1 0,2 0 0,-3 8 5,7-19 5,-1 0-13,0 1 1,0 0-1,0-1 0,1 1 1,-1 0-1,1-1 0,0 1 1,0 0-1,0 0 0,0 0 1,0-1-1,1 1 0,-1 0 1,1-1-1,0 1 0,0 1 8,-1-4 2,1 0 0,-1 1 0,0-1-1,1 0 1,-1 1 0,0-1 0,1 0-1,-1 0 1,1 1 0,-1-1 0,0 0-1,1 0 1,-1 1 0,1-1-1,-1 0 1,1 0 0,-1 0 0,0 0-1,1 0 1,-1 0 0,1 0 0,-1 0-1,1 0 1,-1 0 0,1 0 0,-1 0-1,1 0 1,-1 0 0,1 0-1,-1-1 1,0 1 0,1 0 0,-1 0-1,1 0 1,-1-1 0,0 1 0,1 0-1,-1-1 1,0 1 0,1 0-1,-1-1 1,0 1 0,1-1-2,19-17 94,-19 16-87,15-16 29,-10 10-19,0 1 1,0 1-1,1-1 1,0 1-1,1-1-17,-7 7-4,-1-1 1,1 1-1,-1 0 0,0 0 1,1-1-1,-1 1 0,1 0 0,-1 0 1,1 0-1,-1 0 0,1 0 0,0 0 1,-1 0-1,1 0 0,-1 0 1,1 0-1,-1 0 0,1 0 0,-1 0 1,1 0-1,-1 1 0,1-1 1,-1 0-1,1 0 0,-1 1 0,0-1 1,1 0-1,-1 0 0,1 1 0,-1-1 1,0 1-1,1-1 0,-1 0 1,0 1-1,1-1 0,-1 1 0,0-1 1,0 0-1,1 1 0,-1-1 1,0 1-1,0-1 0,0 1 4,10 27-16,-9-21 16,1 1 27,9 23-1382,-10-30 845,0 1 1,-1-1-1,1 0 0,0 1 0,0-1 0,0 0 0,0 0 0,0 1 0,0-1 0,0 0 0,0 0 0,1 0 0,-1-1 0,0 1 1,1 0-1,-1 0 0,0-1 0,2 1 510,5 0-1142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0.2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22 13056,'-14'-16'4927,"14"14"-3839,-1-2 960,1 4 224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0.6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25471,'-1'26'1460,"0"-14"-1325,1-1 0,0 1 0,1-1 0,0 1 0,1-1 0,0 0 0,4 11-135,-5-17-4,0-3 29,0 0-1,-1 0 1,1 0-1,0 0 1,0 0 0,0 0-1,0 0 1,1-1-1,-1 1 1,0 0 0,1 0-25,-1-2 7,-1 0 1,0 0 0,1 0 0,-1 1-1,1-1 1,-1 0 0,0 0 0,1 0 0,-1 0-1,1 0 1,-1 0 0,1 0 0,-1 0-1,0 0 1,1 0 0,-1 0 0,1 0 0,-1 0-1,0 0 1,1 0 0,-1-1 0,1 1-8,13-11 64,-8 4-79,-1-1 1,0 1-1,0-1 0,-1 1 1,0-3 14,1 1 18,0 0 0,0 0 1,0 1-1,2-1-18,-7 9 0,0 0 1,0 0-1,0 0 1,0 0-1,0 0 0,0 0 1,0 0-1,0 0 1,0 0-1,0 0 1,0 0-1,0 0 1,1 0-1,-1 0 0,0 0 1,0 0-1,0 0 1,0 0-1,0 0 1,0 0-1,0 0 1,0 0-1,0 0 0,0 0 1,0 0-1,0 0 1,1 0-1,-1 0 1,0 0-1,0 0 1,0 0-1,0 0 0,0 0 1,0 0-1,0 0 1,0 0-1,0 0 1,0 0-1,0 0 1,0 0-1,0 0 1,0 0-1,0 1 0,0-1 1,0 0-1,1 0 1,-1 0-1,0 0 1,0 0-1,0 0 1,0 0-1,0 0 0,0 0 1,0 0-1,0 0 1,0 0-1,0 0 1,0 1-1,0-1 1,0 0-1,0 0 0,0 0 1,0 0-1,0 0 1,0 0-1,0 0 1,-1 0-1,1 0 0,1 11 10,-2 10-29,1-15-9,0 0 0,0 0 0,0-1 0,2 5 28,-3-9 1,1-1-1,0 1 1,1 0-1,-1-1 1,0 1-1,0-1 1,0 0 0,0 1-1,0-1 1,0 1-1,1-1 1,-1 1-1,0-1 1,0 1-1,1-1 1,-1 1-1,0-1 1,0 0-1,1 1 1,-1-1-1,1 0 1,-1 1-1,0-1 1,1 0 0,-1 1-1,1-1 1,-1 0-1,1 0 1,-1 0-1,1 1 1,-1-1-1,1 0 1,-1 0-1,0 0 1,1 0-1,0 0 1,-1 0-1,1 0 1,-1 0 0,1 0-1,-1 0 1,1 0-1,-1 0 1,0 0-1,1-1 1,-1 1-1,1 0 1,-1 0-1,1 0 1,-1-1-1,1 1 1,-1 0-1,0-1 1,1 1-1,-1 0 1,1-1 0,-1 1-1,0 0 1,1-1-1,-1 0 0,7-5-1,0-1 0,-1 0 0,0 0 0,1-2 1,-2 3 14,0-1-1,0 1 1,1 0-1,-1 1 1,2-1-1,-1 1 1,1 0-14,-7 5 4,1-1 0,-1 1 0,1 0 0,-1 0 1,1 0-1,-1-1 0,1 1 0,-1 0 0,1 0 0,-1 0 1,1 0-1,-1 0 0,1 0 0,-1 0 0,1 0 1,-1 0-1,1 0 0,-1 0 0,1 0 0,-1 0 0,1 0 1,0 1-1,-1-1 0,0 0 0,1 0 0,-1 1 0,1-1 1,-1 0-1,1 1 0,-1-1 0,1 0 0,-1 1 0,0-1 1,1 0-1,-1 1 0,0-1 0,1 1 0,-1-1 0,0 1 1,0-1-1,0 1 0,1-1 0,-1 1 0,0-1 0,0 1 1,0-1-1,0 1 0,0 0-4,2 4 54,-1 0 0,0 0 0,-1 0 0,1 5-54,6 61 68,0-42-2840,-3-19-1745,-3-9 3583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0.9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10 11904,'-9'-8'4480,"7"8"-3489,2-2 929,0 2 224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1.2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23871,'6'15'458,"-1"1"1,-1 0-1,-1 1 0,0-1 0,-1 1 0,-1-1 0,0 7-458,1 6 159,-1-13-143,0 1-13,1-1 1,0 1-1,3 5-3,-5-21 0,0-1 0,0 0 0,0 1 0,0-1 0,0 0 0,0 1 0,0-1 0,1 0 0,-1 0 0,0 1 0,0-1 0,0 0 0,1 1 0,-1-1 0,0 0 0,0 0 0,0 0 0,1 1 0,-1-1 0,0 0 0,1 0 0,-1 0 0,0 1 0,0-1 0,1 0 0,-1 0 0,0 0 0,1 0 0,-1 0 0,0 0 0,1 0 0,-1 0 0,0 0 0,1 0 0,-1 0 0,0 0 0,1 0 0,-1 0 0,0 0 0,1 0 0,-1 0 0,0 0 0,1-1 0,-1 1 0,0 0 0,0 0 0,1 0 0,-1 0 0,0-1 0,1 1 0,15-13 0,-14 10 0,10-8-11,-4 2 16,1 1 1,1 0-1,-1 0 0,8-3-5,-15 9-9,1 1-1,-1 0 1,1-1 0,0 1 0,-1 0 0,1 0 0,0 0 0,0 1 0,0-1 0,-1 1 0,1 0 0,0-1 0,0 1-1,0 0 1,0 1 0,0-1 0,0 1 0,0-1 0,-1 1 0,1 0 0,2 0 9,-3 0 8,-1 0 1,1 0-1,0 0 1,-1 0-1,1 0 1,-1 0-1,1 1 1,-1-1-1,1 0 1,-1 1-1,0-1 1,0 1-1,0-1 1,0 1-1,0 0 1,0-1-1,0 1 1,0 0-1,-1 0 0,1-1 1,-1 1-1,1 0 1,-1 0-1,0 0 1,1 0-1,-1 0 1,0 0-1,0 0 1,-1-1-1,1 1 1,0 0-1,-1 0 1,1 0-9,-2 4 86,1-1 1,-1 0-1,0 0 1,-1 0 0,1-1-1,-1 1 1,0 0-1,0-1 1,0 0-1,-1 0 1,0 2-87,-5 1 109,0 0 0,0 0 0,-1-1 0,1 0 0,-2 0 1,1-1-1,0 0 0,-1-1 0,0 0 0,0-1 0,0 0 0,0-1 0,-3 0-109,7-2-240,8-1-1313,10-3-5400,-5 3 4514,-1 1-1,0 0 1,1 0-1,-1 1 1,1-1 2439,14 5-2485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1.9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120 163 3456,'18'-1'39,"-15"1"2471,5 0 5770,-8 2-2802,-13 1-590,-22 3-3017,29-5-1608,0 0 0,0-1 1,-1 0-1,1-1 0,0 1 1,0-1-1,0 0 0,-3-1-263,6 1 25,1 0 0,0 0 0,0 0 0,-1 0-1,1 0 1,0 0 0,0 0 0,0-1 0,1 1 0,-1-1-1,0 1 1,0-1 0,1 0 0,-1 0 0,1 0-1,0 0 1,-1 0 0,1 0 0,0 0 0,0 0-1,0 0 1,1-1 0,-1 0-25,-1-3-3,1 0 1,1 0-1,-1 0 0,1-1 0,0 1 0,1 0 1,-1 0-1,1 0 0,0 0 0,1-1 3,-1 3-49,0 0 1,0 0-1,1 0 0,-1 1 0,1-1 0,0 1 0,0-1 0,0 1 0,1 0 0,-1-1 0,1 1 0,-1 1 0,1-1 0,0 0 0,0 1 0,3-3 49,-5 5-36,-1 0 0,1-1 0,-1 1 0,1 0 0,-1-1 0,1 1 0,-1 0 0,1-1-1,-1 1 1,1 0 0,-1 0 0,1 0 0,0 0 0,-1 0 0,1 0 0,-1 0-1,1 0 1,-1 0 0,1 0 0,0 0 0,-1 0 0,1 0 0,-1 0 0,1 0 0,0 0 36,-1 1-23,0-1 0,0 1 0,1-1 0,-1 1 0,0-1 0,0 1 0,0-1 0,1 1 0,-1-1 0,0 1 0,0-1 0,0 1 0,0-1 0,0 1 0,0 0 0,0-1 0,0 1 0,0-1 0,0 1 0,-1-1 0,1 1 23,-1 3-40,0 0 0,0 0-1,-1 0 1,1 0 0,-1 0 0,0 0 40,-6 6-323,-3 5 1185,11-11-3222,6-5-3846,11-4 4142,2 0 977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2.3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 10880,'-1'0'261,"0"0"1,1 0-1,-1 0 1,0 0-1,1 0 1,-1 0-1,1 0 1,-1 1-1,1-1 1,-1 0-1,0 0 1,1 1-1,-1-1 1,1 0-1,-1 1 1,1-1-1,-1 1 1,1-1-1,0 0 1,-1 1-1,1-1 1,-1 1-1,1 0 1,0-1-1,0 1 1,-1-1-262,0 3 458,1-1 0,-1 0 0,0 0 0,1 0 0,0 1 0,-1-1 0,1 0 0,0 1-458,0 7 869,1-1 1,0 0-1,2 7-869,1-4 939,0 1 0,1 0-1,0-1 1,7 12-939,-15-30 94,1 1 0,-1 0 0,1-1-1,0 0 1,0 1 0,0-1 0,1 0 0,0 0 0,0 0 0,1 0 0,-1-4-94,1 7-8,1 0-1,-1 0 1,1 0 0,-1 0 0,1 0 0,0 1 0,0-1-1,0 0 1,0 0 0,1 1 0,-1-1 0,1 1 0,0-1 0,-1 1-1,1-1 1,0 1 0,0 0 0,1 0 0,-1 0 0,0 0 0,1 1-1,-1-1 1,1 1 0,0-1 8,2 0-115,0-1 0,0 2-1,1-1 1,-1 0 0,1 1 0,-1 0-1,1 0 1,-1 1 0,1 0-1,-1 0 1,1 0 0,0 0 0,2 2 115,5 0-1863,-1 1 1,1 1 0,-1 0-1,0 0 1,3 3 1862,-1-1-1126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2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23 13312,'-7'-7'1771,"5"5"-1216,0 0 1,0 0-1,0 1 0,0-1 0,0 1 0,0-1 1,0 1-1,-3-1-555,6 8 4520,3 15-3522,-3-13-383,20 125 644,-2 58-1259,-20-163-2067,1-19-3045,-1-5-6173,3-9 9584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2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18 14464,'-10'-14'5343,"7"12"-4127,-1 0 768,6 2 96,-2 0-1024,5 6-320,-1 0-448,5 2-160,4-2-64,7-2-64,-2-2 96,-3-1-576,7-1-128,-4 0-2528,-2-1-1120,-3-1 2080,-1 2 1121</inkml:trace>
  <inkml:trace contextRef="#ctx0" brushRef="#br0" timeOffset="1">205 23 12032,'0'-3'4479,"0"3"-3487,2 2 992,-2-2 256,2 5-512,1 1-128,-2 6-640,2-2-256,2 6-416,-4-2-192,4 0-64,-3-3-32,1-1 0,-1-2-2272,0-4-928,0 0 1600,3-10 864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3.3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16 13440,'-11'-16'5087,"11"16"-3967,-2 0 480,2 0-32,2 0-960,-2 0-256,8 2-1920,0 0-800,3 0 1184,0-1 576,2 8 480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1.4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16 13312,'-5'-5'1851,"-1"-1"121,0 1 2236,5 5-2218,1 0-625,2 13 294,2 16-1100,2 26 17,3 1-576,3 20 261,7 29-2580,-18-102 1786,-1-1-157,0-1-1,1 0 0,-1 0 1,0 1-1,1-1 0,-1 0 0,0 0 1,0 1-1,0-1 0,0 0 1,-1 0-1,1 2 691,-2-3-1157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3.6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102 27 14208,'-1'0'494,"0"-1"0,0 1 1,0-1-1,0 0 0,0 1 1,1-1-1,-1 0 0,0 0 1,1 0-1,-1 0 0,0 1 1,1-1-1,-1 0 0,1 0 1,0 0-1,-1 0 0,1 0 0,0 0-493,-3-6 4641,3 7-4591,0-1-1,-1 1 1,1 0-1,0-1 1,-1 1-1,1 0 0,-1-1 1,1 1-1,0 0 1,-1 0-1,1-1 1,-1 1-1,1 0 0,-1 0 1,1 0-1,-1-1 1,1 1-1,-1 0 0,1 0 1,-1 0-1,1 0 1,-1 0-1,1 0 1,-1 0-1,1 0 0,-1 0 1,1 1-1,-1-1 1,1 0-1,-1 0 0,1 0 1,-1 0-1,1 1 1,-1-1-1,1 0-50,-19 10 17,13-6-26,1 0 0,1 1 0,-1-1-1,0 1 1,1 0 0,0 0 0,0 0 0,1 1 0,-1-1 0,-1 5 9,5-9 2,0-1 0,-1 1 0,1-1-1,0 1 1,0-1 0,0 1 0,-1-1 0,1 1 0,0-1-1,0 1 1,0-1 0,0 1 0,0-1 0,0 1-1,0-1 1,0 1 0,0-1 0,0 1 0,0-1 0,0 1-1,1-1 1,-1 1 0,0-1 0,0 1 0,0-1 0,1 1-1,-1-1 1,0 0 0,1 1 0,-1-1 0,0 1 0,1-1-2,0 1 3,0-1 0,0 1 0,0-1 0,1 0 0,-1 0 0,0 1 0,0-1 0,0 0 0,1 0 1,-1 0-1,0 0 0,0 0 0,0-1 0,1 1-3,4-1 2,-1 0 0,1-1 0,0 1 0,-1-2 0,5-1-2,8-7-79,-14 8 76,0 1 0,0-1 0,0 1 0,1-1 0,-1 1 0,1 1 0,-1-1 0,1 0 0,0 1 0,0 0 0,1 0 3,-5 1 0,-1 0 0,1 1 0,0-1 0,0 0 0,0 0 0,0 1 0,0-1 0,-1 0-1,1 1 1,0-1 0,0 1 0,-1-1 0,1 1 0,0-1 0,-1 1 0,1-1 0,0 1 0,-1 0 0,1-1 0,-1 1 0,1 0 0,-1 0-1,1 0 2,8 21-172,-3-8-766,-5-11 304,1-1 0,-1 0 0,0 0 0,1 0 0,0 0 0,0-1 0,-1 1 1,2 1 632,-2-3-753,0 1 0,0 0 0,0-1 0,0 1 0,0-1 0,0 1 0,0-1 0,0 0 0,0 1 0,0-1 0,0 0 0,0 0 0,0 1 0,0-1 0,0 0 0,1 0 0,-1 0 0,0-1 0,1 1 753,5-2-3712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3.9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61 11392,'0'-7'1226,"1"1"774,-1 1 1,0-1 0,0 1-1,-1-1 1,0 1 0,0-1-1,0 1 1,-2-5-2001,-4 42 736,7-29-722,-1 1 1,1 0-1,0 0 0,0 0 1,0 0-1,1-1 0,-1 1 1,1 0-1,0 0 0,0 0 1,0-1-1,1 1 0,0 2-14,-1-5-22,0 0-1,0 1 1,0-1-1,0 0 1,0 0-1,0 0 1,0 0-1,0 0 0,0 0 1,0 0-1,1-1 1,-1 1-1,0 0 1,1-1-1,-1 1 1,0-1-1,1 1 1,-1-1-1,1 0 1,-1 1-1,1-1 0,-1 0 1,0 0-1,1 0 1,-1 0-1,1 0 1,-1 0-1,1-1 1,-1 1-1,1 0 1,-1-1-1,0 1 1,1-1-1,-1 0 0,1 0 23,21-11-76,-20 10 83,0 0 0,0 0 1,0 0-1,1 0 1,-1 1-1,0-1 0,1 1 1,0 0-1,-1 0 1,1 0-1,0 1 0,-1-1 1,1 1-1,3 0-7,-6 0 19,0 1-1,0-1 0,1 1 1,-1 0-1,0-1 1,0 1-1,0 0 0,0 0 1,0 0-1,0 0 1,0 0-1,0 0 0,-1 0 1,1 0-1,0 0 0,-1 0 1,1 0-1,0 0 1,-1 0-1,1 1 0,-1-1 1,0 0-1,1 1-18,6 34-481,-5-22-1397,3 6-2570,-1-16 3488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4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19 9472,'0'-1'572,"-8"-12"1638,3 8 617,1 6 3318,3 0-5982,1 0 0,0 0 1,0-1-1,0 1 0,0 0 0,0 0 1,0-1-1,0 1 0,0 0 0,0 0 1,0 0-1,0-1 0,1 1 0,-1 0 0,0 0 1,0-1-1,1 1 0,-1 0-163,3 7 614,12 111 2205,1 1-3995,-13-109 247,1 3-2096,-4-9-8749,1-7 10553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5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38 115 7424,'-12'-2'3149,"10"2"-1894,0 0 0,0 0 1,0 0-1,0-1 0,0 1 0,0 0 0,0-1 1,0 0-1,0 0 0,0 0-1255,2 1 236,0 0 0,-1 0 0,1-1 0,0 1 0,-1 0 0,1-1 0,0 1 0,0 0 0,-1-1 0,1 1 0,0-1 0,0 1 0,0 0 0,-1-1 0,1 1 0,0-1 0,0 1 0,0-1-1,0 1-235,3-14 12,-1 10 73,1 0-1,-1 0 0,1 1 1,-1-1-1,1 1 0,0 0 0,0 0 1,1 0-1,-1 0 0,1 0 1,1 0-85,7-5 40,0 2 0,12-6-40,-15 8-10,1 0 0,-1 1 0,1 0 0,0 1 0,-1 0 0,1 1 0,0 0 10,-5 1-22,0-1 1,-1 1 0,1 0 0,-1 1-1,1-1 1,-1 1 0,1 0 0,-1 0 0,1 1-1,-1-1 1,0 1 0,0 0 0,0 0-1,0 0 1,4 3 21,-7-4-8,0-1 1,0 1-1,0 0 0,0 0 1,0 0-1,0 0 0,-1 0 0,1 0 1,0 0-1,-1 0 0,1 0 0,0 0 1,-1 0-1,1 0 0,-1 0 1,0 1-1,1-1 0,-1 0 0,0 0 1,0 0-1,0 1 0,0-1 0,0 0 1,0 0-1,0 1 0,0-1 1,0 0-1,-1 0 0,1 0 0,0 1 1,-1-1-1,1 0 0,-1 0 0,1 0 1,-1 0-1,0 0 0,1 0 1,-1 0-1,0 0 0,0 0 0,0 0 1,0 0-1,0 0 0,0-1 8,-4 5-36,-1 0 0,0-1 0,0 1 0,-1-2 0,1 1 0,-1-1 0,0 0 36,-68 28-85,74-31 80,0 1 0,0-1 0,0 1 0,0-1 0,1 0 0,-1 1 0,0 0 0,0-1 1,1 1-1,-1-1 0,0 1 0,1 0 0,-1 0 5,0-1-4,1 0 1,0 1 0,0-1-1,0 0 1,0 0-1,0 0 1,0 1-1,0-1 1,0 0-1,0 0 1,1 0-1,-1 1 1,0-1-1,0 0 1,0 0 0,0 0-1,0 0 1,0 1-1,0-1 1,0 0-1,0 0 1,1 0-1,-1 0 1,0 1-1,0-1 1,0 0 0,0 0-1,0 0 1,1 0-1,-1 0 1,0 0-1,0 0 1,0 0-1,1 1 1,-1-1 3,24 6-122,-22-6 135,5 1-10,12 3-11,0 0 0,14 5 8,-29-8 7,1 1 0,-1-1-1,0 1 1,0 0 0,0 1 0,0-1 0,0 1-1,0 0 1,0 0 0,-1 0 0,1 0-1,-1 1 1,2 2-7,-4-4 38,0 0-1,0-1 1,0 1-1,0-1 0,-1 1 1,1 0-1,-1 0 1,1-1-1,-1 1 1,0 0-1,1 0 1,-1-1-1,0 1 1,0 0-1,0 0 1,-1 0-1,1-1 1,0 1-1,-1 0 0,1 0 1,-1-1-1,0 1 1,1 0-1,-1-1 1,0 1-1,0-1 1,0 1-1,0-1 1,0 1-1,0-1 1,-1 0-1,1 1 1,0-1-1,-1 0 0,0 0-37,-7 6 223,0 0-1,0-1 1,-1-1-1,0 0 1,-3 2-223,6-4-93,0 0-9,4-1 22,-1 0 1,1 0 0,-1-1 0,1 1-1,-1-1 1,0 0 0,1 0 0,-5 0 79,8-1-37,0 0 1,0 0-1,0 0 1,0 0-1,0 0 1,0 0-1,-1 0 1,1 0-1,0 0 1,0 0-1,0 0 1,0-1-1,0 1 0,0 0 1,0 0-1,0 0 1,0 0-1,0 0 1,0 0-1,-1 0 1,1 0-1,0 0 1,0 0-1,0 0 1,0 0-1,0-1 1,0 1-1,0 0 1,0 0-1,0 0 1,0 0-1,0 0 1,0 0-1,0 0 1,0 0-1,0-1 1,0 1-1,0 0 0,0 0 1,0 0-1,0 0 1,0 0-1,0 0 1,0 0-1,0 0 1,0 0-1,0-1 1,0 1-1,0 0 1,0 0-1,1 0 1,-1 0-1,0 0 1,0 0-1,0 0 1,0 0-1,0 0 1,0 0-1,0 0 1,0 0-1,0 0 1,0 0-1,0-1 0,1 1 1,-1 0-1,0 0 1,0 0-1,0 0 1,0 0-1,0 0 37,12-8-1507,7-1 920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5.6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3 15360,'-13'-3'5039,"12"3"-4860,1 0 0,-1 1-1,1-1 1,-1 0-1,1 0 1,-1 1-1,1-1 1,-1 0-1,1 0 1,-1 1 0,1-1-1,-1 1 1,1-1-1,-1 0 1,1 1-1,0-1 1,-1 1 0,1-1-1,0 1 1,-1-1-1,1 1 1,0-1-1,0 1 1,-1-1 0,1 1-1,0 0 1,0-1-1,0 1 1,0 0-179,-3 13 487,2 1 0,0 0 0,0 0-1,1 0 1,1 0 0,3 13-487,5 25-2089,6 13 2089,-14-61-176,2 6-789,-2-5-960,0-1 0,0 1 1,1-1-1,-1 1 1,1-1-1,1 0 0,-1 0 1,1 1 1924,8 1-1808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5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41 13184,'-2'-6'2827,"2"3"-1480,0 1-1,-1-1 0,0 0 0,1 1 1,-1-1-1,0 0 0,0 1 0,-1-1 0,0 0-1346,2 2 167,-1 1 0,1-1 0,-1 1 0,1-1-1,-1 1 1,0-1 0,1 1 0,-1-1 0,0 1-1,0 0 1,1-1 0,-1 1 0,0 0-1,0-1-166,-1 1-123,0 0 0,1 0 0,-1 0 0,0 0 0,0 0-1,1 0 1,-1 0 0,0 1 0,0-1 123,-4 2-7,0 0 1,0 0-1,1 1 1,-1 0 0,1 0-1,0 0 1,0 0-1,-3 3 7,6-4 4,-1 0 1,0 0-1,1 0 0,0 1 0,-1-1 1,1 1-1,0 0 0,0-1 0,1 1 0,-1 0 1,0 0-1,1 0 0,0 1 0,0-1 1,0 0-1,0 1-4,1-4 3,-1 1 1,1-1 0,0 1-1,0-1 1,0 1 0,0-1-1,0 1 1,0-1 0,0 1-1,1-1 1,-1 1-1,0-1 1,0 0 0,0 1-1,0-1 1,1 1 0,-1-1-1,0 1 1,0-1 0,1 0-1,-1 1 1,0-1 0,1 1-1,-1-1 1,0 0-1,1 1 1,-1-1 0,1 0-1,-1 0 1,0 1-4,2-1 5,-1 0-1,0 1 1,1-1 0,-1 0-1,0 0 1,1 0 0,-1 0 0,0 0-1,0 0 1,1 0 0,-1 0-1,0 0-4,6-2 8,-1 0 0,1 0 0,-1 0 0,3-2-8,-5 2 0,-1 1 0,1-1 1,-1 1-1,1 0 0,0 0 0,-1 0 0,1 0 0,0 1 1,0-1-2,-2 1 1,-1 1-1,1-1 0,-1 0 1,0 1-1,1-1 0,-1 1 1,0-1-1,0 1 0,0 0 1,1 0-1,-1-1 0,0 1 1,0 0-1,0 0 0,0 0 1,0 0-1,0 0 0,-1 0 1,1 1-1,0-1 0,0 0 1,-1 0-1,1 0 0,-1 1 1,1-1-1,0 1 1,0 2-327,1-1 0,-1 1 0,1-1 0,0 0 0,0 0 0,1 0 0,1 2 327,8 4-6153,3-4-4727,-4-3 5643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6.3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154 54 12928,'-13'-24'12536,"10"21"-11913,1 0-1,-1 1 1,1-1 0,-1 1 0,0-1-1,-1 0-622,2 2 9,0-1 0,-1 1 0,1 0 0,0 0 0,0 0 0,0 0 0,-1 1 0,1-1 0,-1 1-1,1-1 1,0 1 0,-1 0 0,1 0 0,-1 0 0,1 0 0,0 0 0,-1 0 0,1 1 0,-1-1 0,1 1 0,0 0-1,-1 0-8,-2 1 4,0 1-1,0 0 0,0 0 1,1 0-1,-1 1 0,1 0 1,0 0-1,0 0 0,0 0 0,1 0 1,-1 1-1,1-1 0,-1 3-3,3-5 0,0 0 0,0 0 0,0 0 0,0 1 0,1-1 0,-1 0 0,0 1 0,1-1 0,0 0 0,0 1 0,-1-1 0,1 0 0,1 1 0,-1 1 0,0-2 0,1-1 0,0 1 0,-1 0 0,1 0 0,0-1 0,0 1 0,0-1 0,0 1 0,0-1 0,0 1 0,1-1 0,-1 1 0,0-1 0,1 0 0,-1 0 0,1 0 0,-1 0 0,1 0 0,0 0 0,1 0 0,0 1-47,1 0 1,0-1-1,1 1 1,-1-1-1,0 0 0,0 0 1,0-1-1,1 1 0,-1-1 1,0 0-1,0 0 1,4-1 46,3-1-882,0 0 1,-1-1-1,1-1 1,6-2 881,5-3-555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6.6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16 14720,'-14'-13'4815,"10"11"450,2 4-3568,2 8-1485,1-9 315,19 128 1250,-1-10-1980,-17-107 202,3 25-137,-4-37 134,-1 1 0,1-1 1,-1 0-1,0 0 0,1 0 0,-1 0 0,0 0 0,1 0 0,-1 0 0,1 0 1,-1 0-1,0 0 0,1 0 0,-1 0 0,1 0 0,-1 0 0,0 0 0,1-1 1,-1 1-1,1 0 0,-1 0 0,0 0 0,1 0 0,-1-1 0,0 1 0,1 0 1,-1 0-1,0-1 0,0 1 0,1 0 0,-1-1 0,0 1 4,13-11 54,-12 10-53,43-34 138,15-7-139,2-2-923,-52 34-1170,-7 7-1191,-5 4-4720,-4 4 6431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6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15872,'0'1'5887,"0"-1"-4575,2 13 672,-2-12 64,2 9-960,-2-2-288,4 6-480,-1-2-224,3 3-64,1-1-32,2 0 0,-3-2-288,3-2-64,1-2-3328,-1 0-1472,-3-2 2624,-6-2 1249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7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21 7808,'-6'-13'3196,"4"7"3369,2 4-1841,7 36-3190,-1-1 1,-2 1-1,-1 3-1534,0 34-595,-3-1-3568,1-62-435,-1-8 4479,0 1 0,0-1-1,0 0 1,0 0-1,0 0 1,0 0 0,0 0-1,0 0 1,0 0 0,0 0-1,0 1 1,0-1 0,0 0-1,0 0 1,0 0-1,0 0 1,0 0 0,0 0-1,0 0 1,0 0 0,0 0-1,0 1 1,0-1 0,0 0-1,1 0 1,-1 0 0,0 0-1,0 0 1,0 0-1,0 0 1,0 0 0,0 0-1,0 0 1,0 0 0,0 0-1,1 0 1,-1 0 0,0 0-1,0 0 1,0 0-1,0 0 1,0 0 0,0 0-1,0 0 1,0 0 0,1 0-1,-1 0 1,0 0 0,0 0-1,0 0 1,0 0-1,0 0 1,0 0 0,0 0-1,0 0 1,1 0 0,-1 0-1,0 0 1,0 0 0,0 0-1,0 0 1,0-1-1,0 1 1,0 0 0,0 0-1,0 0 1,0 0 0,0 0 119,4-5-1552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1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23 14720,'-4'-5'5535,"4"5"-4319,6-6 736,-4 6 0,6 0-928,-2 0-224,11-2-480,7 0-224,3 1-64,1 1-32,1-2 64,-2 0-2080,-1 0-928,3 2 1376,-2 6 800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7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13 107 9984,'-1'-2'-482,"-4"-6"1482,-1-6 6048,6 13-6471,0 0-1,-1 0 1,1 1 0,0-1 0,0 0-1,0 0 1,0 0 0,0 0 0,0 0 0,0 0-1,1 0 1,-1 0 0,0-1-577,6-5 1799,6-2-1639,0 0 0,1 2 0,0 0-1,0 0 1,1 1 0,3-1-160,-10 5 4,0 0 0,0 0 1,0 1-1,0 0 0,0 0 0,0 0 0,0 1 1,1 0-1,-1 1 0,0-1 0,0 1 0,0 1 0,6 1-4,-12-3-8,1 1 0,-1-1 0,1 1 0,-1-1 0,1 1 0,-1 0 0,1 0 0,-1 0 0,1-1 0,-1 1 0,0 1 0,0-1 0,0 0 0,1 0 0,-1 0 0,0 1 0,0-1 0,-1 0 0,1 1-1,0-1 1,0 1 0,-1-1 0,1 2 8,0-1-26,-1 0 0,0 0 0,0 0 0,-1 0-1,1 0 1,0 0 0,-1 0 0,1 0 0,-1 0 0,0-1-1,1 1 1,-1 0 0,0 0 0,0 0 0,0-1-1,0 1 1,0-1 0,-1 1 0,1-1 26,-7 8-141,1-2 0,-1 1-1,-8 5 142,-11 10-147,45-21-61,-7-2 199,0 1 0,0 0 1,0 0-1,2 2 9,-9-2 1,0 0 0,-1 0 0,1 0 0,-1 0 0,1 1 0,-1 0 0,0-1 0,1 1 0,-1 0 0,0 0 0,0 1 0,0-1 0,-1 1 0,2 1-1,-4-3 8,1 0-1,0 0 1,-1 0 0,0 0 0,1 0-1,-1 0 1,0 0 0,0 0-1,1 0 1,-1 0 0,0 0 0,0 0-1,0 1 1,0-1 0,0 0 0,-1 0-1,1 0 1,0 0 0,-1 0 0,1 0-1,0 0 1,-1 0 0,1 0-1,-1 0 1,1 0 0,-1 0 0,0 0-1,1 0 1,-1 0 0,0 0-8,-3 3 70,-1 1 0,1-1 0,-1 1 0,-3 2-70,-3 0 188,0 0 0,-1 0 0,1-1 1,-1 0-1,-1-1 0,1 0 0,-7 1-188,7-4-83,19-6-1589,18-6-2231,3 5 2100,5 2 832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8.1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95 13952,'-12'-2'2786,"1"1"0,-1-2 0,1 0 0,-4-1-2786,13 4 175,0-1 0,0 0 0,0 1 0,0-1 0,0 0 0,0 0 0,0 0 0,0 0 0,1-1 0,-1 1 0,0 0 0,1-1 0,-1 0 0,1 1 0,-1-1 0,1 0 0,0 1 0,0-1 0,0 0 0,0 0 0,0 0 0,0 0 0,0 0 0,0 0 0,1-2-175,0 2 0,0 0-1,0 0 0,1 1 1,-1-1-1,0 0 1,1 0-1,0 1 1,0-1-1,-1 0 0,1 1 1,0-1-1,0 0 1,0 1-1,0 0 1,1-1-1,-1 1 1,0 0-1,1-1 0,-1 1 1,1 0-1,-1 0 1,1 0-1,-1 0 1,1 0-1,0 1 0,0-1 1,-1 0-1,1 1 1,0-1-1,0 1 1,0 0 0,0-1-80,0 1-1,0-1 1,-1 1 0,1 0 0,0-1 0,0 1 0,0 0 0,0 0-1,0 0 1,0 1 0,0-1 0,-1 0 0,1 1 0,0-1 0,0 1 0,0 0-1,-1 0 1,1-1 0,0 1 0,-1 0 0,1 1 0,0-1 0,-1 0 0,0 0-1,1 1 1,-1-1 0,0 0 0,1 1 0,-1-1 0,1 2 80,-1 0-48,0 1 0,0-1 0,0 0 0,-1 0 0,1 0 0,-1 1 0,1-1 0,-1 0 0,0 1 0,0-1 0,-1 0 0,1 1 0,-1-1 0,0 0 0,1 0-1,-1 1 1,-1-1 0,1 1 48,-2 1 99,1-1-1,-1 1 1,0-1-1,0 0 1,0 0-1,0 0 1,-1 0-1,0 0 1,1-1-1,-1 0 1,-2 1-99,0 1 280,-2 0-981,14-7-3492,31-9-3017,-13 7 5749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8.6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34 295 13440,'-1'-1'872,"0"-1"0,0 1 0,0 0 0,-1 0 0,1 0 0,-1 1 1,1-1-1,0 0 0,-1 0 0,1 1 0,-2-1-872,-2-1 4092,5 2-4068,-1 0 0,0 0 1,1 0-1,-1-1 1,1 1-1,-1 0 1,0-1-1,1 1 0,-1 0 1,1-1-1,-1 1 1,1 0-1,-1-1 1,1 1-1,-1-1 1,1 1-1,0-1 0,-1 1 1,1-1-1,0 0 1,-1 1-1,1-1 1,0 1-1,0-1 1,-1 0-1,1 1-24,0-1-29,1 0 1,-1 0-1,0 1 1,0-1-1,1 0 1,-1 0-1,0 1 1,1-1-1,-1 0 0,0 1 1,1-1-1,-1 1 1,1-1-1,0 0 1,-1 1-1,1-1 0,-1 1 1,1-1 28,3-2-487,0 1 0,0-1 0,0 1 0,0 0 0,1 0 1,1 0 486,-5 1-171,0 1 0,0 0 0,0-1 0,0 1 0,0 0 0,0 0-1,0 0 1,0 0 0,0 0 0,0 0 0,0 0 0,0 0 0,0 0 0,0 0 0,0 1 0,0-1 0,0 0 0,0 1 0,0-1 0,0 1 0,0-1 0,0 1 0,-1-1 0,1 1 0,0 0 0,0 0 171,1 1-259,1 1 0,-2 0 0,1 0 0,0 0 0,0 1-1,-1-1 1,0 1 259,1-1 131,-1 1 0,1-1-1,-1 0 1,1 0 0,0 0 0,0 0-1,2 2-130,-3-5 151,-1 1 1,1 0-1,0 0 0,0-1 0,0 1 0,0-1 0,1 1 0,-1-1 0,0 1 0,0-1 0,0 0 0,0 1 1,0-1-1,1 0 0,-1 0 0,0 0 0,0 0 0,0 0 0,0 0 0,1 0 0,-1 0 0,0 0 0,0-1 1,0 1-1,1-1-151,1 0 178,0 0 1,0 0 0,0 0 0,-1 0 0,1 0-1,0-1 1,-1 0 0,1 1 0,-1-1 0,0 0-1,1 0 1,-1 0 0,0-1 0,0 1 0,0 0-1,1-3-178,-1 1 164,-1 0-1,1 0 0,-1 0 1,1 0-1,-1 0 0,0 0 1,-1 0-1,1 0 0,-1-1 1,0 1-1,0-1-163,-1-12 286,-1 0 0,-1-1-1,-1 1 1,0 1 0,-4-8-286,5 12 57,-8-22 226,5 17-5,0-1-1,0-6-277,6 24-13,0 0 1,0 0-1,0-1 0,0 1 1,0 0-1,0 0 1,0-1-1,0 1 1,0 0-1,0 0 0,-1-1 1,1 1-1,0 0 1,1 0-1,-1-1 1,0 1-1,0 0 0,0 0 1,0-1-1,0 1 1,0 0-1,0 0 1,0-1-1,0 1 0,0 0 1,1 0-1,-1 0 1,0-1-1,0 1 0,0 0 1,0 0-1,1 0 1,-1-1-1,0 1 1,0 0-1,0 0 0,1 0 13,8 4-820,10 14-2390,9 16-8189,-12-9 7172,0 2 2195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49.0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6 14336,'-1'0'363,"1"1"0,-1-1 0,1 0 0,0 1 0,-1-1 0,1 1 0,0-1 0,-1 0 1,1 1-1,0-1 0,-1 1 0,1-1 0,0 1 0,0-1 0,0 1 0,0-1 0,-1 1 1,1-1-1,0 1 0,0-1 0,0 1 0,0 0-363,4 12 3466,-3-11-3351,0 0 0,1 0 1,-1 0-1,0 0 0,1-1 0,-1 1 0,1-1 1,0 1-1,-1-1 0,1 1 0,0-1 0,0 0-114,1 0 22,1 0 0,-1 0 1,1 0-1,-1-1 0,1 1 1,-1-1-1,1 0 1,-1 0-1,1 0 0,-1 0 1,1-1-1,-1 1 1,1-1-1,-1 0 0,1 0 1,-1 0-1,0-1 1,1 0-24,5-2 68,-1 0 1,0-1-1,0 0 1,-1-1-1,0 0 0,4-3-68,-11 8 14,1 1-1,-1-1 0,1 1 0,-1-1 1,1 0-1,0 1 0,-1 0 0,1-1 1,0 1-1,0-1 0,-1 1 0,1 0 1,0 0-1,0-1 0,-1 1 0,1 0 0,0 0 1,0 0-1,0 0 0,-1 0 0,1 0-13,0 0 8,-1 0-1,1 0 0,-1 1 1,1-1-1,-1 0 0,1 1 1,-1-1-1,1 1 0,-1-1 0,1 1 1,-1-1-1,0 0 0,1 1 1,-1-1-1,0 1 0,0 0 1,1-1-1,-1 1 0,0-1 1,0 1-1,1 0-7,0 6 28,0 0 1,0 0-1,0-1 1,-1 8-29,0-2 36,2 7-59,1 1 50,-2 0 0,0 0 1,-2 0-1,-1 11-27,1-26 53,1 0 0,-1 0-1,-1 0 1,1 0 0,-1 0 0,1-1-1,-2 1 1,1-1 0,0 1 0,-1-1-1,0 0 1,0 0 0,0 0 0,0 0-1,-1-1 1,1 1 0,-1-1 0,0 0-1,0 0 1,-2 1-53,-1 0 231,1-1-1,-1 0 1,0 0 0,0-1-1,0 0 1,-1 0-1,1-1 1,0 0 0,-1 0-1,1 0 1,0-1-1,-1 0-230,-39-6-1362,-1-4-7152,40 9 5799,3 1 1339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0.2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49 8448,'-6'-18'8569,"-4"1"-3438,9 16-4966,0 0 0,-1-1 0,1 1 0,0 0 0,-1 0 0,1 0-1,-1 0 1,1 1 0,-1-1 0,1 0 0,-1 1 0,0-1 0,1 1-1,-1-1 1,0 1 0,1 0 0,-1-1 0,0 1 0,1 0 0,-1 0-1,0 0 1,0 1-165,-4 0 140,-1 1 0,1 0 0,0 0 0,1 0-1,-1 1 1,0 0 0,1 0 0,-1 1 0,1 0-1,0-1 1,0 2 0,0-1 0,1 0 0,-1 2-140,-1 0-1,0 1 0,1 0-1,0 0 1,0 1 0,0-1 0,1 1 0,0 0 0,1 1 0,0-1 0,0 1 1,2-9 0,1 1 0,0-1 0,0 0 0,0 1 0,0-1 0,-1 0 0,1 1 0,0-1 0,0 0 0,0 1 0,0-1 0,0 0 0,0 1-1,0-1 1,0 0 0,0 1 0,0-1 0,0 0 0,0 1 0,0-1 0,0 0 0,0 1 0,1-1 0,-1 0 0,0 1 0,0-1 0,0 0 0,0 0 0,1 1 0,-1-1 0,0 0 0,0 1 0,0-1 0,1 0 0,-1 0 0,0 0 0,1 1 0,-1-1 0,0 0 0,0 0 0,1 0 0,-1 0 0,1 1 0,0-2 2,1 1 0,-1 0 1,1 0-1,-1-1 0,1 1 1,-1-1-1,1 1 0,-1-1 1,0 0-1,1 1 0,-1-1-2,34-23 29,-30 20-25,-1 0 3,0 1 0,0 0 0,0 0 0,1 0-1,-1 1 1,1 0 0,-1-1 0,4 0-7,-7 3 6,-1 0 0,1 0 1,-1 0-1,1 0 0,-1 0 0,1 0 1,0 0-1,-1 0 0,1 1 1,-1-1-1,1 0 0,-1 0 0,1 0 1,-1 0-1,1 1 0,-1-1 0,1 0 1,-1 1-1,1-1 0,-1 0 1,0 1-1,1-1 0,-1 1 0,1-1 1,-1 0-1,0 1 0,1-1 0,-1 1 1,0-1-1,0 1-6,9 21 209,-2-5-148,-6-15 22,0 0-1,1 1 0,0-1 0,-1-1 0,1 1 0,0 0 1,1 1-83,-1-2-344,-1 0 0,1 0 0,-1 0 0,1 0 0,0 0 1,-1-1-1,1 1 0,0-1 0,1 1 344,-1-1-881,1 1-1,0-1 1,0 0 0,0 0-1,0-1 1,0 1 0,0-1-1,-1 1 1,1-1 0,0 0-1,0 0 1,-1 0 0,1 0-1,0-1 882,13-7-1498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0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37 11776,'-6'-12'1804,"-7"-11"3879,12 22-3608,1 1-256,2 48 3348,6 22-4592,-2-19-334,7 49-982,0-34-7920,-11-59 7898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0.9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33 15232,'-18'-3'5695,"18"3"-4415,3 3 480,-3-3-128,4 1-736,1 2-96,10-1-352,-2-1-32,16-4-256,-4-1-32,10-4 64,-6 2-96,2-2-64,-6 2-2208,-3 4-992,-4 0 1504,-5 6 864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2.0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5 10240,'-8'-4'6575,"7"4"-4596,1 0-315,5 8 1669,-3-1-3080,0 0 0,-1 1 1,0-1-1,-1 1 0,0-1 0,0 1 0,0-1 0,-2 4-253,1 9 173,1 60 264,4 26-437,5-27-3840,-9-54-9408,0-19 12070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2.3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24 12800,'-3'0'11329,"9"2"-8914,16 4-2821,-10-6 357,1 0 1,0-1 0,0 0-1,5-2 49,52-13-6862,-47 10 2425,-3 2 3040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2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 13440,'0'-1'211,"-1"1"0,1 0-1,0 0 1,-1 0 0,1 0 0,-1 0 0,1 0 0,0 0 0,-1 0 0,1 0 0,-1 0 0,1 0 0,-1 0 0,1 0 0,0 1 0,-1-1 0,1 0 0,0 0 0,-1 0 0,1 0 0,-1 1 0,1-1 0,0 0 0,-1 0-1,1 1 1,0-1 0,0 0 0,-1 1 0,1-1 0,0 0 0,-1 1-211,7 11 6213,3 5-5430,-2 7-383,-1 0 0,-2 0-1,0 0 1,-1 16-400,8 43 97,-10-79-97,-1 0 0,2 0 0,-1 0-1,0 0 1,2 2 0,-3-5 0,1-1 1,-1 1-1,0 0 0,0-1 0,1 1 1,-1-1-1,0 1 0,1-1 1,-1 1-1,0-1 0,1 0 0,-1 1 1,1-1-1,-1 1 0,1-1 0,-1 0 1,1 1-1,-1-1 0,1 0 0,-1 0 1,1 1-1,-1-1 0,1 0 0,-1 0 1,1 0-1,0 0 0,-1 0 0,1 0 1,-1 0-1,1 0 0,0 0 0,-1 0 1,1 0-1,-1 0 0,1 0 0,-1 0 1,1 0-1,0-1 0,-1 1 0,1 0 1,-1 0-1,1-1 0,-1 1 1,1 0-1,-1-1 0,7-5 18,-1-1 1,0 1-1,-1-1 0,0 0 1,0-1-1,2-5-18,4-4 55,-10 16-62,-1 0-1,1 0 1,-1 0-1,1 0 1,0 1-1,-1-1 1,1 0 0,0 1-1,-1-1 1,1 0-1,0 1 1,0-1-1,-1 1 1,1-1-1,0 1 1,0 0 0,1-1 7,-2 1-2,1 0 1,-1 0 0,0 0-1,1 0 1,-1 0 0,1 0 0,-1 1-1,1-1 1,-1 0 0,0 0 0,1 0-1,-1 1 1,1-1 0,-1 0 0,0 0-1,1 1 1,-1-1 0,0 0 0,1 1-1,-1-1 1,0 0 0,0 1-1,1-1 1,-1 1 0,0-1 1,3 6 12,-1-1-1,0 0 1,0 1 0,-1 0-1,1 2-11,1 6 9,0-7 188,-1-1-521,0 0 0,0-1-1,0 1 1,1-1 0,1 1 324,-3-4-431,0-1 0,0 1 0,0-1 1,1 1-1,-1-1 0,0 0 0,1 0 1,-1 1-1,1-1 0,0 0 0,-1 0 1,1-1-1,0 1 0,0 0 0,0-1 1,-1 1-1,1-1 0,1 1 431,9 0-1051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2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15 10112,'-7'-5'2129,"6"4"-1315,-1 0 0,1 0 0,-1 0-1,1 0 1,-1 0 0,0 0-1,1 1 1,-1-1 0,0 1 0,0-1-1,1 1 1,-1-1 0,0 1 0,0 0-1,-1 0-813,-6 0 529,0 1 0,0-1 0,1 2 0,-1-1 0,0 1-529,6-1 51,0 0 1,1 0 0,-1-1-1,1 1 1,0 1 0,-1-1-1,1 0 1,0 1 0,0-1 0,-1 1-1,1-1 1,0 1 0,1 0-1,-1 0 1,0 0 0,0 0-1,1 1 1,0-1 0,-1 0-52,2 0 8,-1-1 1,1 0-1,-1 1 1,1-1-1,0 0 1,0 1-1,0-1 1,0 1-1,0-1 0,0 0 1,0 1-1,0-1 1,0 1-1,1-1 1,-1 0-1,0 1 1,1-1-1,0 0 1,-1 1-1,1-1 1,-1 0-1,1 0 0,0 0 1,0 1-1,0-1 1,0 0-1,0 0 1,0 0-1,0-1 1,0 1-1,1 1-8,0-1 24,-1 0 0,1 0-1,0 0 1,-1 0 0,1 0-1,0 0 1,0-1 0,0 1 0,0-1-1,-1 1 1,1-1 0,0 0-1,0 0 1,0 0 0,0 0 0,0 0-1,0 0 1,0 0 0,0-1-1,0 1 1,0-1 0,0 1-24,1-2 71,0 0 0,-1 0 0,1 0 0,0 0 0,-1 0 0,0-1 0,1 1-1,-1-1 1,0 1 0,0-1 0,0 0 0,-1 0 0,1-2-71,1 1-1044,0-1 0,0 1 0,0 0 1,3-3 1043,-6 6-246,1 1 0,-1-1 1,1 1-1,-1-1 1,1 1-1,0 0 0,-1-1 1,1 1-1,-1 0 1,1-1-1,0 1 0,-1 0 1,1 0-1,0 0 0,-1-1 1,1 1-1,0 0 1,-1 0-1,1 0 246,7 3-907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3.0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125 122 15232,'-19'5'10160,"17"-3"-9768,-1-2-1,1 1 0,-1 0 1,1 0-1,-1-1 0,0 1 1,1-1-1,-1 0 0,0 0 1,-1 0-392,0-1 4,0 1-1,0-1 1,1 0 0,-1 0 0,1-1 0,-1 1 0,1-1-1,0 0 1,-1 0 0,1 0 0,0 0 0,0 0 0,0-1-1,1 1 1,-1-1 0,1 0 0,-1 0 0,1 0 0,0 0-1,0 0 1,0 0 0,0 0 0,1-1 0,-1 1 0,1-1-1,0 1 1,0-1 0,0 0 0,1 0 0,-1 1-1,1-1 1,0 0 0,0 1 0,0-1 0,1 0 0,-1 0-1,1 1 1,0-1 0,1-2-4,-2 4-23,1 1 1,-1 0-1,1 0 0,0 0 0,-1 0 1,1 0-1,0 0 0,0 0 0,0 0 1,-1 0-1,1 0 0,0 1 0,0-1 1,0 0-1,1 0 0,-1 1 0,0-1 1,0 1-1,0-1 0,0 1 0,2-1 23,-3 1-8,1 0 0,0 0 0,0 0 0,-1 0 0,1 0 0,0 0 0,-1 0-1,1 0 1,0 1 0,0-1 0,-1 0 0,1 0 0,0 1 0,-1-1-1,1 0 1,-1 1 0,1-1 0,0 0 0,-1 1 0,1-1 0,-1 1-1,1-1 1,-1 1 0,1-1 0,-1 1 0,1 0 0,-1-1 0,0 1 0,1 0-1,-1-1 1,0 1 0,0 0 0,1-1 0,-1 1 0,0 0 0,0-1-1,0 1 9,0 1 11,0-1 0,0 1 0,0-1 0,0 0 0,0 1 0,0-1 0,0 1-1,-1-1 1,1 0 0,-1 1 0,1-1 0,-1 0 0,1 1 0,-1-1 0,0 0-1,1 0 1,-1 1 0,0-1 0,0 0 0,0 0 0,0 0 0,-1 0-11,0 2-198,-1-1 1,1-1 0,-1 1 0,0 0-1,1-1 1,-1 1 0,0-1 0,0 0 0,-2 1 197,3-3-1747,6-2 139,11-4 893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3.7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33 302 5632,'-2'19'5042,"0"1"6801,2-20-11764,0 0 0,0 0 0,0 0 0,0 1 0,0-1 0,-1 0 1,1 0-1,0 0 0,0 0 0,0 1 0,0-1 0,0 0 0,0 0 1,0 0-1,0 0 0,0 0 0,0 1 0,0-1 0,-1 0 0,1 0 1,0 0-1,0 0 0,0 0 0,0 0 0,0 0 0,-1 1 0,1-1 0,0 0 1,0 0-1,0 0 0,0 0 0,-1 0 0,1 0 0,0 0 0,0 0 1,0 0-1,0 0 0,-1 0 0,1 0 0,0 0 0,0 0 0,0 0 1,0 0-1,-1 0 0,1 0 0,0 0 0,0 0 0,0-1 0,0 1 0,0 0 1,-1 0-1,1 0 0,0 0 0,0 0 0,0 0 0,0 0 0,0 0 1,0-1-1,-1 1 0,1 0 0,0 0-79,-6-14 1322,1-12-1220,1 1 0,1-1 0,1 0 0,1 0 0,2 0 0,0 0 0,2 1 0,4-15-102,-6 34 7,0 1 1,1-1 0,0 1-1,0 0 1,0-1-1,0 1 1,1 0 0,0 0-1,0 1 1,1-1-1,3-3-7,-6 6-54,1 1 0,-1-1 0,1 1-1,-1 0 1,1-1 0,0 1 0,0 0-1,-1 0 1,1 0 0,0 0 0,0 1-1,0-1 1,0 0 0,0 1 0,0 0-1,0-1 1,0 1 0,1 0 0,-1 0-1,0 0 1,0 0 0,0 0 0,0 1-1,0-1 1,0 1 0,0-1 0,0 1-1,0 0 1,0 0 0,0-1 0,0 2-1,-1-1 1,2 0 54,0 1-703,0 1 0,0-1 0,0 1 1,-1-1-1,1 1 0,0 0 0,-1 0 0,0 1 0,0-1 0,0 0 0,0 1 0,0-1 0,-1 1 0,0-1 0,1 4 703,3 15-1455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4.1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10 15616,'-4'2'5791,"4"-2"-4511,9 0 352,-9 0-96,9 0-640,-3 0-128,15-2-288,-6 2-160,14-3-160,-4 0-128,3 2 0,-6-2-1248,3 3-448,-5 0-3904,-2 0-1695,-3 0 3743,1 0 1792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4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4 12160,'0'-1'342,"-1"1"0,1 0 0,0-1 0,-1 1 0,1 0 0,-1-1 0,0 1 0,1 0 0,-1 0 1,1 0-1,-1 0 0,1 0 0,-1 0 0,1-1 0,-1 1 0,1 0 0,-1 0 0,0 1 0,1-1 0,-1 0 1,1 0-1,-1 0 0,1 0 0,-1 0 0,1 1 0,-1-1 0,1 0 0,-1 0 0,1 1 0,-1-1-342,0 1 310,0 0-1,0 0 0,0 1 0,0-1 0,1 0 1,-1 0-1,0 1 0,1-1 0,-1 0 0,1 1 1,-1-1-1,1 1-309,-1 3 179,0-1-1,0 0 1,1 1-1,-1-1 1,1 1 0,0-1-1,1 0 1,0 5-179,-1-8 43,0 1 1,1-1 0,-1 1-1,1-1 1,0 1-1,-1-1 1,1 0-1,0 1 1,0-1 0,0 0-1,0 1 1,0-1-1,0 0 1,0 0-1,0 0 1,1 0 0,-1 0-1,0 0 1,1 0-1,-1-1 1,0 1-1,1 0 1,-1-1 0,1 1-1,-1-1 1,1 1-1,-1-1 1,1 0-1,0 0 1,-1 0 0,1 0-1,-1 0 1,2 0-44,0 0 43,0-1 1,0 1-1,0-1 0,-1 0 1,1 0-1,0 0 0,-1 0 1,1 0-1,-1-1 0,1 1 1,-1-1-1,0 0 1,0 1-1,1-1 0,-1 0 1,0 0-1,-1-1 0,2 0-43,2-4-40,3-6-1318,-3 3-2310,-2 6 2185,1 3 747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4.8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6 192 12544,'4'1'8570,"5"-2"-4096,46-9-3092,-46 9-1259,15-5 125,-22 5-226,-1 1 1,0 0-1,0-1 1,0 1-1,0-1 1,1 1 0,-1-1-1,0 0 1,0 1-1,0-1 1,0 0-1,0 0 1,-1 0 0,1 0-1,0 0-22,-1 1 9,0-1 0,0 1 1,1 0-1,-1-1 0,0 1 0,0-1 0,0 1 0,-1 0 0,1-1 1,0 1-1,0-1 0,0 1 0,0 0 0,0-1 0,0 1 0,0 0 0,-1-1 1,1 1-1,0 0 0,0-1 0,-1 1 0,1 0 0,0-1 0,0 1 1,-1 0-1,1 0 0,0-1 0,-1 1 0,1 0 0,0 0 0,-1 0 0,1-1 1,-1 1-10,-16-8 103,12 6-71,-25-14 726,-18-11-758,46 26 10,1 0 0,0 0 0,0 0 0,0 1 0,0-1 0,0 0 0,0 0 0,0 0 0,0-1 0,0 1 0,0 0 0,0 0 0,1 0 0,-1-1 0,1 1 0,-1 0 0,1-1 0,-1 1 0,1 0 0,0-1 0,-1 1 1,1-1-11,0 0 4,1 0 0,-1-1 1,0 1-1,1 0 1,-1 0-1,1 0 1,0 0-1,0 0 1,0 0-1,0 0 1,0 0-1,0 0 1,1-1-5,1-1-44,0 1 1,0-1 0,1 1 0,-1 0 0,1-1-1,-1 2 1,1-1 0,0 0 0,0 1 0,1 0 0,-1 0-1,0 0 1,3-1 43,16 1-1452,-17 2-387,0 1-1,1 0 0,-1 0 0,0 0 0,0 1 1,0 0-1,3 1 1840,3 2-1429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5.1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96 10496,'2'10'3936,"-2"-10"-3040,3 21 1343,-3-9 481,0-2-608,0 0-96,-3 6-864,1-4-416,2-1-416,0-1-224,0-4-64,0 0-1664,5-6-640,-1 0-4575,1-10-1953,-1 3 4544</inkml:trace>
  <inkml:trace contextRef="#ctx0" brushRef="#br0" timeOffset="1">41 23 13440,'-28'-18'4991,"22"16"-3871,-1 0 1024,7 2 160,0 0-1120,0 0-384,5 2-608,2 0-192,4-2-32,4-2-4096,7 2-1823,0 4 3007,3 2 1440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5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23 7296,'-8'-2'2209,"1"0"1,-1 0-1,1-1 1,-4-2-2210,-5-2 5492,14 6-5266,0 1-1,0 0 1,0 0 0,0 0 0,0-1-1,0 2 1,0-1 0,1 0 0,-1 0-1,0 1 1,0-1 0,0 1 0,0-1-1,0 1 1,1 0 0,-1 0-1,0 0 1,1 0 0,-1 0 0,0 0-1,1 0 1,-1 0 0,1 1 0,0-1-1,-1 1 1,0 0-226,-1 3 148,-1-1-1,1 1 1,-1-1 0,1 1-1,1 0 1,-1 0 0,1 1-1,-2 3-147,4-8 13,0 1-1,-1 0 0,1 0 1,0 0-1,0-1 0,0 1 0,0 0 1,1 0-1,-1 0 0,0-1 0,1 1 1,-1 0-1,1-1 0,0 1 0,-1 0 1,1-1-1,0 1 0,0-1 1,0 1-1,0-1 0,0 1 0,0-1 1,1 0-1,-1 0 0,0 1 0,1-1 1,-1 0-1,1 0 0,-1 0 0,1-1 1,0 1-1,-1 0 0,1-1 1,0 1-1,-1-1 0,1 1 0,0-1 1,0 0-1,-1 1 0,1-1 0,0 0 1,0 0-1,0-1 0,-1 1 0,1 0 1,0-1-1,0 1 0,-1-1 1,1 1-1,0-1 0,-1 0 0,1 1 1,-1-1-1,1 0 0,-1 0 0,1 0 1,-1-1-1,1 1 0,-1 0 0,1-1-12,0-2-54,1 0 0,0 0 0,-1-1-1,1 1 1,-1-1 0,-1 0 0,2-2 54,9-22-6234,-12 29 5978,1-1 0,-1 1 0,1-1 0,-1 1 0,0-1 0,1 1 0,-1 0 0,1-1 0,-1 1 0,1 0 0,-1 0 0,1-1 0,0 1 0,-1 0 0,1 0 0,-1 0 0,1-1 0,-1 1 0,1 0 0,0 0 0,-1 0 0,1 0 0,-1 0 1,1 0 254,10 1-1198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5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36 14464,'-4'-2'1639,"0"-1"0,0 0 0,0 0 1,0 0-1,0 0 0,1-1 1,-1 1-1,0-2-1639,6 9 173,-1-3-162,0 1 0,0 0 0,0 0 0,0 0 0,0 0 0,0-1 0,1 1 0,-1-1 0,0 1 0,1-1 0,0 1 0,-1-1 0,1 0 0,0 0 0,0 0 0,-1 0 0,1 0 0,0 0 0,0 0 0,0-1 0,0 1 0,0-1 0,0 1 0,0-1 0,1 0-11,5-1 8,1 0-1,-1 0 1,1-1 0,-1 0 0,0-1-1,0 0 1,0 0 0,1-1-8,-3 0 7,1 1 0,-1 0-1,1 1 1,0 0 0,0 0 0,0 1 0,0-1 0,0 1-1,1 1 1,-1-1 0,0 2 0,1-1-7,-6 0 12,-1 1 0,0-1 0,0 0 0,0 1 0,0-1 1,0 1-1,0-1 0,0 1 0,0 0 0,0-1 0,0 1 0,0 0 1,0 0-1,0 0 0,0 0 0,-1 0 0,1 0 0,0 0 0,-1 0 1,1 0-1,0 0 0,-1 0 0,0 0 0,1 1-12,1 5 81,-1-1 0,1 1 1,-1-1-1,0 4-81,-1-6-210,1 1 1,-1 0-1,1 0 0,0-1 1,2 3 209,2 3-2699,-4-9 1828,0-1 1,-1 1-1,1 0 0,0-1 1,-1 1-1,1 0 0,0-1 0,0 1 1,-1-1-1,1 1 0,0-1 0,0 0 1,0 1-1,0-1 0,0 0 871,7 1-5002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6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27 12288,'-8'-24'8060,"8"22"-3169,3 16-3619,4 20-654,-1 1 0,-1 19-618,6 38 364,1-38-469,-4-20-1855,-1 1-5623,-7-28 5509,-2-6 1013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6.6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45 13056,'-17'-15'4927,"17"11"-3839,3 2 672,1 2 96</inkml:trace>
  <inkml:trace contextRef="#ctx0" brushRef="#br0" timeOffset="1">26 22 24575,'21'-2'1088,"3"-2"-576,9-2-288,5 0-32,6 2-672,-3 4-288,-4 4 384,-4 4 160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2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12 13056,'-1'-3'766,"-2"-5"3588,4 11-493,2 24 517,-3-11-4313,1 0 0,0 0 0,1 0 0,0 0 0,1 0 0,1 1 0,0-2 0,1 0 0,0 0 0,1 0 0,5 9-65,-9-21-7,1 1 0,-1-1 0,0 0 1,1 0-1,-1 0 0,1-1 0,0 1 1,0-1-1,0 0 0,0 0 0,0 0 0,0 0 1,0 0-1,0-1 0,1 0 0,-1 0 1,0 0-1,1 0 0,-1-1 0,4 1 7,-3-1-223,0 0 0,-1-1 0,1 1 0,0-1 0,-1 0 0,0 0 0,1 0 0,-1-1 0,1 0 0,-1 1 0,0-1 0,0 0 0,1-2 223,58-51-13338,-56 47 12053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2.5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126 282 12160,'-8'-2'11211,"0"-5"-6688,-6-12-4909,7 8 1458,-4-2-979,1-1-1,0 0 0,1-1 1,1 0-1,0-1 0,1 1 0,1-2 1,0 1-1,1 0 0,-2-12-92,7 26 9,-1 0 1,1-1-1,0 1 0,0 0 0,0-1 0,0 1 1,0 0-1,0-1 0,0 1 0,1 0 0,-1-1 1,1 1-1,0 0 0,0 0 0,0 0 0,0-1 1,0 1-1,0 0 0,0 0 0,1 0-9,0 0-10,0 0 1,0 1-1,0-1 1,1 1-1,-1 0 0,0-1 1,1 1-1,-1 0 0,0 0 1,1 1-1,-1-1 1,1 0-1,-1 1 0,1 0 1,-1-1-1,1 1 0,0 0 1,-1 1 9,6-1-151,0 0 0,-1 1 0,1 0 1,-1 1-1,1 0 0,6 2 151,-9-2-534,0 0-1,0 1 0,0-1 1,3 4 534,-5-4-847,-1 0 0,1 1 0,0-1 1,-1 1-1,1 0 0,-1 0 0,1 0 847,-2-2-366,-1 0-1,1 0 1,-1 1-1,1-1 1,-1 0-1,1 0 1,-1 0-1,0 1 0,1-1 1,-1 0-1,0 0 1,0 1-1,0-1 1,0 0-1,0 1 1,0-1-1,0 0 0,-1 0 1,1 1-1,0-1 1,-1 0-1,1 0 1,0 0-1,-1 1 1,0-1-1,0 0 367,-10 20-1893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7.0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177 141 12800,'-16'7'4292,"-25"8"4306,36-13-8064,0-1 0,-1-1 0,1 1 0,-1-1 0,1 0 0,0 0 0,-4-1-534,6 1 19,-1 0-1,1-1 0,0 0 0,0 1 0,-1-1 0,1 0 0,0 0 0,0-1 1,0 1-1,0-1 0,0 0 0,0 1 0,0-1 0,1 0 0,-1-1 1,1 1-1,-1 0 0,1-1 0,0 1 0,0-1 0,0 0 0,0 0 0,1 0 1,-1 0-1,1 0 0,0 0 0,-1 0 0,1 0 0,1 0 0,-2-3-18,2 0-7,0 1 0,0 0 0,1-1 0,-1 1 0,1 0 0,0 0 0,1-1 0,-1 1 0,1 0 0,0 0 0,2-2 7,-3 4-105,0 1-1,0 0 0,0 0 0,1 0 0,-1 0 0,1 0 0,-1 0 0,1 0 0,0 0 0,0 1 0,0-1 0,0 1 0,0-1 0,0 1 0,0 0 0,0 0 0,1 0 0,-1 0 0,0 0 0,1 0 0,-1 1 0,1-1 0,-1 1 0,0-1 0,1 1 1,1 0 105,-3 0-44,0 0 0,-1 0 0,1 0 0,0 1 0,0-1 0,-1 0 1,1 0-1,0 0 0,0 1 0,-1-1 0,1 0 0,0 1 0,-1-1 1,1 1-1,-1-1 0,1 1 0,0-1 0,-1 1 0,1-1 1,-1 1-1,1 0 0,-1-1 0,0 1 0,1-1 0,-1 1 0,1 0 1,-1 0-1,0-1 0,0 1 0,0 0 0,1 0 0,-1-1 1,0 1-1,0 0 44,0 4-96,0-1-1,0 1 1,0-1 0,-1 1 0,0 3 96,-2 8-610,3-16 505,0 0 1,0 0-1,0 1 0,0-1 0,0 0 0,0 0 0,0 0 1,0 0-1,1 1 0,-1-1 0,0 0 0,0 0 0,0 0 1,0 0-1,0 1 0,0-1 0,0 0 0,0 0 0,0 0 0,0 0 1,1 0-1,-1 1 0,0-1 0,0 0 0,0 0 0,0 0 1,0 0-1,1 0 0,-1 0 0,0 0 0,0 0 0,0 0 1,0 0-1,1 0 0,-1 0 105,9 0-2853,-9 0 2709,12-2-790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7.3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7 13440,'-11'-7'4426,"11"7"-4300,-1 0 0,1 0 0,0 0 0,0 0 0,0 0 0,0 0 0,-1 0 0,1 0 0,0 0 0,0 0 0,0 0 0,0 0 0,0 0 0,-1 0 0,1 0 0,0 0 0,0 1 0,0-1 0,0 0 0,-1 0 0,1 0 1,0 0-1,0 0 0,0 0 0,0 0 0,0 0 0,0 1 0,0-1 0,-1 0 0,1 0 0,0 0 0,0 0 0,0 0 0,0 1 0,0-1 0,0 0 0,0 0 0,0 0 0,0 0 0,0 1 0,0-1 0,0 0 0,0 0-126,-2 9 1239,2-8-932,-2 9 71,0 1-1,1-1 1,0 1 0,1-1-1,0 1 1,1-1-1,0 0 1,1 1 0,0-1-1,3 9-377,-5-18 9,0-1-1,0 1 1,1-1-1,-1 1 1,0-1 0,1 1-1,-1 0 1,0-1-1,1 1 1,-1-1 0,0 1-1,1-1 1,-1 0-1,1 1 1,-1-1 0,1 1-1,-1-1 1,1 0-1,0 1 1,-1-1 0,1 0-1,-1 0 1,1 0-1,-1 1 1,1-1-1,0 0-8,0 0 3,0 0 0,0-1-1,0 1 1,0 0-1,0 0 1,0-1-1,0 1 1,0-1-1,0 1 1,0-1-1,0 1 1,-1-1 0,1 1-1,1-2-2,3-3-47,0 0 0,-1 0 0,1 0 0,1-5 47,-4 7-34,3-4-21,15-19-181,-19 25 223,0 0 0,0 0 1,1 0-1,-1-1 0,0 1 0,0 0 0,1 1 1,-1-1-1,1 0 0,-1 0 0,1 1 1,-1-1-1,1 0 0,-1 1 0,1 0 0,0-1 13,-1 1-8,0 0-1,-1 1 0,1-1 1,0 0-1,-1 1 0,1-1 1,0 0-1,-1 1 0,1-1 1,-1 1-1,1-1 0,-1 0 1,1 1-1,-1 0 0,1-1 1,-1 1-1,1-1 0,-1 1 1,0-1-1,1 1 0,-1 0 1,0-1-1,0 1 0,1 0 1,-1 0 8,0 0 2,0 0-1,0 0 1,1-1 0,-1 1 0,0 0 0,1 0 0,-1-1 0,1 1 0,-1 0 0,0-1-1,1 1 1,0 0 0,-1-1 0,1 1 0,-1-1 0,1 1 0,0-1 0,-1 1-1,1-1 1,0 1 0,0-1 0,-1 1 0,1-1 0,0 0 0,0 0 0,-1 1 0,1-1-1,0 0 1,0 0 0,0 0 0,0 0 0,-1 0 0,2 0-2,4-2 4,0 0 1,0 0-1,0-1 1,0 0-1,-1 0 1,1-1 0,-1 1-1,2-2-4,8-6 1,7-5-1,-15 11 2,-1 1 0,1-1 1,0 1-1,0 0 0,2 0-2,-9 4 4,0 0 0,1 0 0,-1 0 0,0 0 0,1 0 1,-1 0-1,0 0 0,1 0 0,-1 0 0,0 0 0,1 0 0,-1 0 0,0 0 1,1 0-1,-1 1 0,0-1 0,1 0 0,-1 0 0,0 0 0,1 1 0,-1-1 1,0 0-1,0 0 0,1 1 0,-1-1 0,0 0 0,0 1 0,0-1 0,1 0 1,-1 0-1,0 1 0,0-1 0,0 0 0,0 1 0,0-1 0,0 1 0,0-1 0,1 0 1,-1 1-1,0-1 0,0 0 0,0 1 0,-1-1 0,1 0 0,0 1-4,1 20 200,-2-16-132,1-5-136,0 11 476,0 0-1,1 1 1,0-1 0,2 2-408,-2-9-445,0 0-1,0-1 1,0 1 0,1-1-1,-1 0 1,2 2 445,6 6-5561,2-1-4094,-6-6 4749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7.8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10240,'3'3'8807,"-1"4"-4052,5 22-3645,-3-11-300,11 45-267,11 40-380,-3-36-3866,-18-50 1310,-4-8-968,-1-9 3240,0 0 1,0 0 0,0 0 0,0 0-1,0 0 1,0 0 0,0 0-1,0 0 1,0 0 0,0 0 0,0 0-1,0 0 1,0 0 0,0 0-1,0 0 1,0 1 0,0-1 0,0 0-1,0 0 1,0 0 0,0 0-1,0 0 1,0 0 0,0 0 0,0 0-1,0 0 1,0 0 0,0 0-1,0 0 1,0 0 0,0 0 0,0 0-1,0 0 1,0 0 0,0 0-1,0 0 1,0 1 0,0-1 0,0 0-1,-1 0 1,1 0 0,0 0 0,0 0-1,0 0 1,0 0 0,0 0-1,0 0 1,0 0 0,0 0 0,0 0-1,0 0 1,0 0 0,0 0-1,0 0 1,0 0 0,-1 0 0,1 0-1,0-1 1,0 1 0,0 0-1,0 0 1,0 0 0,0 0 0,0 0-1,0 0 1,0 0 0,0 0 120,-7-5-1136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8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0 112 10240,'4'-40'3365,"-4"39"-3253,0 0 0,0 0 0,0 0 0,1 0 0,-1 0 0,0 0 0,1 0 0,-1 0 0,0 0 0,1 0 0,-1 0 0,1 0 0,0 0-112,2-5 468,0 0 0,1 0-1,0 1 1,1 0 0,-1-1 0,2 1-468,-4 3 182,0 0 0,0 0 0,0 0 0,1 1 0,-1-1 0,1 1 0,-1 0 0,1 0 1,-1 0-1,1 0 0,0 0 0,-1 1 0,1-1 0,0 1 0,0-1 0,-1 1 0,1 0 0,0 0 0,3 1-182,-3-1 113,1 1-1,0 0 1,-1 1-1,1-1 1,-1 1-1,0-1 0,1 1 1,-1 0-1,0 0 1,0 1-1,0-1 1,0 0-1,0 1 0,-1 0 1,1 0-1,-1 0 1,0 0-1,0 0 1,0 0-1,0 0 0,0 1 1,-1-1-1,1 1 1,-1 0-113,0-1 152,1 1-1,-1 0 1,-1 0 0,1 0 0,0 0 0,-1 0 0,0 0 0,0 0 0,0 0 0,0-1-1,-1 1 1,1 0 0,-1 0 0,0 0 0,0 0 0,-1 0 0,1-1 0,-1 1 0,0-1-1,0 1 1,0-1 0,0 1 0,-1-1-152,-1 2 117,-1 0 1,0-1-1,0 1 0,-1-1 1,1 0-1,-1-1 0,1 0 1,-1 1-1,-1-2 0,1 1 1,0-1-1,0 0 0,-1 0 1,1-1-1,-1 0 0,0 0-117,-1-2-152,7-2-169,2 2 43,0 0 0,1 1 1,-1-1-1,0 0 0,0 1 0,0-1 0,1 0 0,-1 1 0,0 0 0,1-1 0,-1 1 278,43-8-4635,-11 4 3755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8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139 126 14592,'-58'20'13044,"54"-19"-12900,1 0 0,-1 0-1,1 0 1,-1 0-1,0-1 1,1 1-1,-1-1 1,0 0-1,1 0 1,-1 0 0,0-1-1,1 0 1,-2 1-144,4-1-3,-1 0 1,0 1 0,1-1 0,-1 0 0,0 0-1,1 0 1,0 0 0,-1 0 0,1 0 0,0-1 0,-1 1-1,1 0 1,0-1 0,0 1 0,0-1 0,0 1-1,0-1 1,0 1 0,1-1 0,-1 0 0,0 1-1,1-1 1,-1 0 0,1 0 0,0 1 0,0-1 0,0 0-1,-1 0 1,2 0 2,-2-5 9,2 0 0,-1-1 1,1 1-1,0 0 0,0-1 0,3-3-9,-4 7-94,2 1 0,-1-1 0,0 1-1,1 0 1,-1-1 0,1 1 0,0 0-1,0 0 1,0 0 0,1 0 0,-1 1 0,1-1-1,0 0 1,2-1 94,-4 3-86,-1 1-1,1 0 1,-1-1 0,1 1-1,-1 0 1,1-1-1,0 1 1,-1 0 0,1-1-1,-1 1 1,1 0-1,0 0 1,-1 0 0,1 0-1,0 0 1,-1 0-1,1 0 1,0 0 0,-1 0-1,1 0 1,0 0-1,-1 0 1,1 0 0,0 0-1,0 1 87,-1-1-72,1 1 1,-1-1-1,1 1 0,-1 0 0,1-1 0,-1 1 0,0 0 1,1-1-1,-1 1 0,0 0 0,0-1 0,1 1 0,-1 0 1,0 0-1,0-1 0,0 1 0,0 0 0,0 0 72,0 4-45,0-1-1,-1 1 1,1-1 0,-1 0-1,0 1 1,-1-1 0,1 1 45,0 3-88,7-10-39,5-1 43,-7 2 117,1 1 0,-1 0 0,0 1 0,0-1 0,0 1 0,0 0 0,0 0 0,1 0-1,-2 0 1,1 1 0,0-1 0,0 1 0,0 0 0,-1 0 0,2 2-33,4 3 293,0 0-1,-1 0 1,0 1 0,0 0-1,1 3-292,-1 3 922,-8-14-550,0-7-274,0 3-83,1 1 0,-1-1 0,1 1 0,0-1 0,0 1 0,1 0 0,-1-1-1,1 1 1,-1 0 0,1 0 0,0 0-15,2-3-63,0 1 1,0 0-1,0 0 0,0 0 1,5-3 62,-2 3-720,0-1-1,0 1 1,1 1 0,2-2 720,-7 4-702,0 1-1,0 0 1,0 0 0,0 0 0,0 0-1,1 0 1,-1 0 0,0 1 0,0 0-1,1 0 1,-1 0 0,0 0 0,3 0 702,9 4-1344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9.0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7 11520,'-1'-5'9167,"-3"3"-3600,-10 4-2058,-14 10-4779,26-11 1955,-4 1-578,-1 2 0,0-1 0,1 1 1,0 0-1,0 0 0,0 0 0,0 1 0,1 0 1,0 0-1,-5 6-107,10-11-7,-1 1 1,1-1-1,0 1 1,-1 0-1,1-1 1,-1 1 0,1 0-1,0-1 1,0 1-1,-1 0 1,1-1-1,0 1 1,0 0-1,0 0 1,0-1-1,0 1 1,0 0 0,0 0-1,0-1 1,0 1-1,0 0 1,0 0-1,1-1 1,-1 1-1,0 0 1,0-1-1,1 1 1,-1 0 0,0-1-1,1 1 7,0 0-30,1 1-1,-1-1 1,1 0 0,-1 0 0,1 0-1,-1 0 1,1-1 0,-1 1-1,1 0 1,0-1 0,0 1-1,1 0 31,5 0-101,1 1-1,0-1 0,-1-1 0,1 0 0,0 0 102,72-3-27,-70 5-666,-10-2 268,0 1 0,0-1 0,-1 1 0,1-1 0,0 1 0,0 0 0,-1-1-1,1 1 1,0 0 0,-1-1 0,1 1 0,0 0 0,-1 0 0,1 0 0,-1 0 0,0-1 0,1 1 425,1 8-1046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9.3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16 14208,'-21'-15'6559,"20"15"-6447,1 0 0,0 0-1,0 0 1,-1 0-1,1 0 1,0 0 0,0 0-1,0 0 1,-1 0-1,1 0 1,0 0 0,0 0-1,0 0 1,-1 0-1,1 1 1,0-1 0,0 0-1,0 0 1,0 0-1,-1 0 1,1 0 0,0 0-1,0 1 1,0-1-1,0 0 1,0 0 0,0 0-1,-1 0 1,1 1-1,0-1 1,0 0 0,0 0-1,0 0 1,0 1-1,0-1 1,0 0 0,0 0-1,0 0 1,0 1-1,0-1 1,0 0 0,0 0-1,0 0 1,0 1-1,0-1 1,0 0 0,0 0-1,0 0-111,0 14 1209,7 29-487,1-1 1,14 37-723,-10-35 149,-10-35-267,34 111-8948,-34-114 8170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2:59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59 12928,'0'0'214,"-1"0"0,1 0 1,-1 0-1,1-1 1,-1 1-1,1 0 0,-1 0 1,1-1-1,-1 1 1,1-1-1,0 1 0,-1 0 1,1-1-1,0 1 1,-1-1-1,1 1 0,0-1 1,-1 1-1,1-1 0,0 1 1,0-1-1,0 1 1,-1-1-1,1 1 0,0-1 1,0 1-1,0-1 1,0 1-215,1-1 304,0 0 1,0 1-1,0-1 1,0 1-1,0 0 1,1-1-1,-1 1 1,0 0-1,0 0 1,0 0-1,0-1 0,1 1 1,-1 0-1,0 1 1,1-1-305,29-2 1118,0-1 1,0-1-1,11-4-1118,48-7-219,-85 14 214,8 0 266,0-1 0,0 0 1,9-3-262,-21 4 741,-6 22 533,6-18-1266,-1 0 0,1 0 0,0 0 0,-1 0-1,1 0 1,1 0 0,-1 0 0,0 0 0,1-1 0,-1 1-1,1 0 1,0-1 0,0 1 0,0-1 0,0 0-1,1 0 1,-1 0 0,0 0 0,1 0 0,0 0-1,-1-1 1,1 1 0,0-1-8,0 1-44,-1-1-1,1 1 1,0-1 0,0 0 0,0 0-1,0 0 1,0 0 0,0-1-1,0 1 1,0-1 0,1 0 0,-1 0-1,0 0 1,0 0 0,0 0 0,0-1-1,0 1 1,0-1 0,0 0-1,0 0 1,0 0 0,2-1 44,0-3-3227,-5 4-9636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3:00.2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13 12160,'-5'-3'927,"-14"-6"5931,18 9-6709,1 0-1,-1-1 0,1 1 1,-1 0-1,1 0 0,0 0 1,-1 0-1,1 0 0,-1 0 1,1 0-1,-1 0 1,1 0-1,0 1 0,-1-1 1,1 0-1,-1 0 0,1 0 1,0 0-1,-1 1 0,1-1 1,0 0-1,-1 0 0,1 1 1,0-1-1,-1 0 1,1 0-1,0 1 0,-1-1 1,1 0-1,0 1 0,0-1 1,0 1-1,-1-1 0,1 0 1,0 1-1,0-1 0,0 1 1,0-1-1,0 0 0,0 1 1,-1-1-1,1 1 1,0-1-149,0 4 32,0 0 1,0 0 0,0 0-1,1 0 1,-1 0 0,1 0-1,0-1 1,0 1 0,0 0-1,1-1 1,-1 1 0,3 3-33,4 8 31,1-1 1,5 7-32,-1-2 169,-9-7 876,-4-12-1020,0 0 0,0 0 0,0 0 0,-1 1 0,1-1 0,0 0 1,0 0-1,0 0 0,0 1 0,0-1 0,0 0 0,0 0 0,0 0 0,-1 0 0,1 0 1,0 1-1,0-1 0,0 0 0,0 0 0,-1 0 0,1 0 0,0 0 0,0 0 1,0 0-1,0 0 0,-1 0 0,1 0 0,0 0 0,0 1 0,0-1 0,-1 0 0,1 0 1,0 0-1,0 0 0,0 0 0,-1-1 0,1 1 0,0 0 0,0 0 0,0 0 0,-1 0 1,1 0-1,0 0 0,0 0 0,0 0 0,0 0 0,-1 0 0,1-1 0,0 1 1,0 0-1,0 0 0,0 0 0,0 0 0,0 0 0,-1-1-25,1 1-3,-1-1-1,0 0 1,0 1 0,1-1-1,-1 0 1,1 0 0,-1 1-1,1-1 1,-1 0-1,1 0 1,-1 0 0,1 0-1,0 0 1,-1 1 0,1-1-1,0 0 1,0 0-1,0 0 1,0 0 3,-1-18-6,1 16-4,0-1-24,0 0-1,1 0 0,0 0 1,-1 0-1,1 0 0,1 0 1,-1 0-1,1 1 1,-1-1-1,1 1 0,0-1 1,0 1-1,0-1 1,1 1-1,-1 0 0,1 0 1,0 0-1,2-1 35,-1 1-328,0-1 0,0 2 0,0-1 0,1 0 0,-1 1 0,1 0 0,0 0 0,0 0 0,-1 0 0,1 1-1,0 0 1,0 0 0,1 0 0,1 1 328,17 2-752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3:00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63 171 16256,'-6'0'2248,"2"1"-838,-1-1 0,1-1 0,-1 1-1,1 0 1,-1-1 0,1 0-1,-2-1-1409,5 2 35,0-1-1,0 1 1,0-1-1,0 0 1,0 0-1,0 1 1,0-1-1,0 0 1,0 0-1,0 0 0,0 0 1,0 0-1,1 0 1,-1 0-1,0 0 1,1 0-1,-1-1 1,1 1-1,-1 0 1,1 0-1,0-1 0,0 1 1,-1-1-35,0-4-39,1 1-1,0-1 1,0 0 0,0-3 39,1 2 106,-1-1 9,1 1 0,0 0 0,1 0 1,-1 0-1,1 0 0,1 0 0,1-4-115,-3 8-72,1 0 0,-1 0-1,1 0 1,-1 1 0,1-1-1,0 1 1,0-1-1,0 1 1,0 0 0,0 0-1,1 0 1,-1 0 0,1 0-1,-1 0 1,1 1 0,0-1-1,-1 1 1,2-1 72,-3 2-13,-1 0 0,0 0 0,0 0 0,1 0 0,-1-1 0,0 1 0,0 0 0,1 0 0,-1 0 0,0 0 0,1 0 0,-1 0 0,0 0 0,0 0 0,1 0 0,-1 0 0,0 0 0,1 1 0,-1-1 0,0 0 0,0 0 0,1 0 0,-1 0 0,0 0 0,0 0 0,1 1 0,-1-1 0,0 0 0,0 0 0,1 0 0,-1 1 0,0-1 0,0 0 0,0 0 13,0 12 44,-8 9-505,8-20-1459,2-1-7478,5 0 3469,0 0 121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2.8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13696,'3'-4'5183,"6"0"-4031,7 4 736,-10 0 32,4 0-960,5 2-256,-1-2-448,3 2-192,-3-1-32,0 2-5120,1 2-2207,-3 3 3647,-4 3 1888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3:01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146 109 10880,'0'0'3509,"-2"0"-1824,-23 8 7335,-6-7-5688,26-1-3248,-1-1 0,1 1 0,0-1 0,-1 0 0,1-1 0,0 0 0,0 0 0,0 0 0,0 0 0,0-1 0,-4-2-84,7 4-3,1-1-1,-1 1 1,0-1-1,1 1 0,-1-1 1,1 0-1,0 1 1,-1-1-1,1 0 0,0 0 1,0 0-1,0 0 0,1 0 1,-1 0-1,0 0 1,1 0-1,-1 0 0,1-1 1,0 1-1,-1 0 0,1 0 1,0 0-1,0-1 1,1 1-1,-1 0 0,0 0 1,1 0-1,0 0 0,-1 0 1,1-1 3,0 1-58,0 0-1,0 0 1,0 0 0,0 0 0,0 0 0,1 0 0,-1 0 0,1 0-1,-1 1 1,1-1 0,0 0 0,0 1 0,-1 0 0,1-1 0,0 1-1,0 0 1,1 0 0,-1 0 0,0 0 0,0 0 0,0 0 0,1 1-1,-1-1 1,0 1 0,0 0 0,1 0 0,-1-1 0,1 1 0,-1 1-1,0-1 1,1 0 0,-1 1 0,0-1 0,0 1 0,1 0 0,-1-1 0,0 1-1,0 0 1,0 0 0,0 1 0,0-1 0,0 0 0,0 1 0,0-1-1,-1 1 1,1-1 0,0 1 0,-1 0 0,0 0 0,1 0 0,0 1 58,-2-1 7,1-1 1,-1 1 0,1 0 0,-1-1 0,0 1 0,0 0 0,1-1 0,-1 1-1,0 0 1,-1 0 0,1-1 0,0 1 0,0 0 0,-1-1 0,1 1 0,-1 0 0,0-1-1,1 1 1,-1-1 0,0 1 0,0-1 0,0 1 0,-1 0-8,4-2-7161,6-2 3330,2 4 2477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3:01.3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56 337 14848,'-11'-37'11258,"-2"3"-7198,7 19-4160,0 0 1,1-1-1,1 1 0,1-1 0,0 0 0,0-3 100,2 1 3,0 1-1,2-1 1,0-7-3,0 21-6,-1-1 0,1 1 0,0 0 0,0-1 1,0 1-1,1 0 0,-1 0 0,1-1 0,0 1 1,0 1-1,1-1 0,-1 0 0,1 0 0,-1 1 1,1 0-1,2-2 6,-4 4-135,-1 1 0,1-1-1,0 0 1,0 1 0,0-1 0,0 1 0,0-1 0,0 1 0,0 0 0,0-1 0,0 1-1,0 0 1,0 0 0,0 0 0,0 0 0,0 0 0,0 0 0,0 0 0,0 0-1,0 0 1,0 0 0,0 0 0,0 1 0,0-1 0,0 0 0,0 1 0,0-1 0,0 1-1,0-1 136,2 2-537,-1 0 0,0-1-1,0 1 1,0 0 0,0 0-1,-1 1 1,1-1 0,-1 0-1,1 0 1,-1 1 0,1 1 537,7 17-1126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3:01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8 17535,'-6'-4'6496,"6"4"-5056,18-4 96,-14 4-256,9 0-768,-1 0-32,7 0-352,-1 0-96,4 0-32,-4 0 0,5 2 0,-4-2-3680,3 2-1568,-3 0 2624,-4 5 1376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2.9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7 8576,'-1'-1'520,"0"0"0,0 1 1,0-1-1,0 0 0,0 1 0,0-1 1,-1 1-1,1-1 0,0 1 0,0 0 1,0 0-1,-1-1 0,1 1 1,0 0-1,0 0 0,-1 0 0,1 0-520,1 0 272,-1 0 0,1 1 0,-1-1 0,1 0-1,-1 0 1,1 0 0,-1 1 0,1-1-1,0 0 1,-1 1 0,1-1 0,-1 0 0,1 1-1,0-1 1,-1 0 0,1 1 0,0-1 0,0 1-1,-1-1 1,1 0 0,0 1 0,0-1-272,-2 12 653,1 21 60,2 0 0,2 1 1,1-1-1,4 17-713,-3-33-523,6 27-2761,-3-14-6242,-5-24 8465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3.3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32 106 12032,'-3'-2'444,"0"1"396,0-1 1,0 1-1,0-1 1,0 1-1,0-1 1,1 0-1,-2-1-840,4 3 167,-1-1 0,1 1 0,0-1 0,-1 1 0,1-1 0,-1 0 0,1 1 0,0-1-1,0 1 1,-1-1 0,1 0 0,0 0 0,0 1 0,0-1 0,0 0 0,0 1 0,0-1 0,0 0 0,0 1 0,0-1 0,0 0 0,0 0 0,0 1 0,0-1 0,1 0-1,-1 1 1,0-1 0,0 0 0,1 1 0,-1-1 0,1 1 0,-1-1 0,0 0 0,1 1 0,0-1-167,2-4 130,2 0-1,-1 0 1,1 0-1,-1 0 1,1 1-1,1-1 1,-1 1 0,1 1-1,-1-1 1,1 1-1,0 0 1,0 0-1,0 1 1,1 0 0,0 0-130,2 0 17,0 0 1,0 1 0,1 0 0,-1 0 0,0 1 0,0 1 0,1-1 0,-1 2 0,0-1 0,4 2-18,-4-1 6,0 1 1,0 0 0,0 0-1,0 1 1,-1 0 0,1 1-1,-1-1 1,1 3-7,-8-7 7,0 1-1,-1-1 1,1 1 0,0-1 0,-1 1-1,1-1 1,-1 1 0,1-1 0,0 1-1,-1 0 1,0-1 0,1 1 0,-1 0-1,1-1 1,-1 1 0,0 0 0,0 0-1,1-1 1,-1 1 0,0 0-1,0 0 1,0-1 0,0 1 0,0 0-1,0 0 1,0 0 0,0-1 0,0 1-1,0 0 1,0 0 0,0-1 0,-1 1-1,1 0 1,0 0 0,-1-1 0,1 1-1,0 0 1,-1-1 0,1 1 0,-1 0-1,1-1 1,-1 1 0,1-1 0,-1 1-1,0 0 1,1-1 0,-1 0 0,0 1-7,-5 4 50,0-1-1,0 0 1,0 0 0,-8 3-50,12-6 10,-31 15 117,19-10-148,0 0 0,1 2 0,-1 0 0,0 1 21,14-9-50,-1 0 0,1 0 0,0 1 1,-1-1-1,1 0 0,0 0 0,-1 0 0,1 1 0,0-1 1,-1 0-1,1 0 0,0 0 0,0 1 0,-1-1 0,1 0 1,0 1-1,0-1 0,0 0 0,-1 1 0,1-1 0,0 0 1,0 1-1,0-1 0,0 0 0,0 1 0,0-1 0,0 0 1,0 1-1,0-1 0,-1 0 0,2 1 0,-1-1 1,0 0-1,0 1 0,0-1 0,0 1 0,0-1 0,0 0 1,0 1-1,0-1 0,0 0 0,1 1 0,-1-1 0,0 0 1,0 0-1,0 1 0,1-1 0,-1 0 0,0 1 0,1-1 1,-1 0-1,0 0 0,0 0 0,1 1 0,-1-1 0,0 0 1,1 0-1,-1 0 0,0 0 0,1 0 0,-1 1 0,0-1 1,1 0-1,-1 0 0,1 0 0,-1 0 0,0 0 50,13 4-480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6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5504,'0'0'252,"0"0"0,0 0 0,0 0 0,0-1 1,0 1-1,0 0 0,1 0 0,-1 0 0,0-1 0,0 1 0,0 0 0,0 0 1,0 0-1,0 0 0,0-1 0,0 1 0,0 0 0,1 0 0,-1 0 1,0 0-1,0 0 0,0-1 0,0 1 0,0 0 0,1 0 0,-1 0 1,0 0-1,0 0 0,0 0 0,1 0 0,-1 0 0,0 0 0,0 0 1,0 0-1,1 0 0,-1 0 0,0 0 0,0 0 0,0 0 0,1 0 0,-1 0 1,0 0-1,0 0 0,0 0 0,0 0 0,1 0 0,-1 0 0,0 0 1,0 0-1,0 0 0,1 0 0,-1 1 0,0-1 0,0 0 0,0 0 1,0 0-1,0 0 0,1 0 0,-1 1 0,0-1 0,0 0-252,9 8 3313,-7-4-3163,-1 0 0,0-1 0,0 1 0,0 0 1,-1-1-1,1 1 0,-1 0 0,0 0 1,0 3-151,0 7 226,1 9 76,-3 19-302,0 22 367,2-56-337,1 0-1,0 0 1,0-1 0,1 1 0,0 0 0,3 6-30,-5-13 4,0 0-1,1-1 1,-1 1-1,0 0 1,1-1 0,-1 1-1,1 0 1,-1-1-1,1 1 1,-1-1-1,1 1 1,0-1-1,-1 1 1,1-1 0,-1 0-1,1 1 1,0-1-1,0 0 1,-1 1-1,1-1 1,0 0 0,0 0-1,-1 0 1,1 1-1,0-1-3,1 0 19,1 0-1,-1 0 1,1-1-1,-1 1 1,0 0 0,1-1-1,-1 0 1,0 1-1,1-1-18,6-3-10,0-1-1,0 0 0,7-4 11,-13 7-1236,3-2 1323,-4 5-5086,-1 1-7396,0 3 7067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7.1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33 14592,'-5'-5'5439,"10"4"-4223,4-2 512,0 3-32,-3 0-704,2 0-96,5-1-448,6-2-128,1 2-192,1-3-96,-2-1 64,2 1-1344,-4 1-512,-1 1 896,-3 2 480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7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19 10880,'-11'-17'7274,"11"16"-4751,0 1-449,0 0-372,0 0-572,0 12 273,14 45-1291,-8-34-4363,-1-11-879,-1-10 4116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8.1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13 13312,'-20'-11'4927,"15"9"-3839,1 2 832,4 5 128,0-5-992,2 5-320</inkml:trace>
  <inkml:trace contextRef="#ctx0" brushRef="#br0" timeOffset="1">19 20 25279,'13'8'-2112,"3"0"-992,2 6 1824,-8 0 960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8.4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0 149 12032,'2'0'5400,"9"3"-3158,-6-2-1039,0 0 0,-1-1 0,1 1-1,0-1 1,2 0-1203,-4 0 166,1-1 0,-1 1 0,0-1 0,1 0 0,-1 1 0,0-2 0,0 1 0,0 0-1,0 0 1,0-1 0,0 0 0,2-1-166,-5 3 14,1-1 0,0 0 0,0 0-1,-1 0 1,1 0 0,0 1 0,-1-1 0,1 0 0,-1 0-1,1 0 1,-1 0 0,0 0 0,1 0 0,-1-1 0,0 1-1,0 0 1,0 0 0,0 0 0,0 0 0,0 0 0,0 0-1,0 0 1,0 0 0,0 0 0,-1 0 0,1 0-1,0 0 1,-1 0 0,1 0 0,-1 0 0,1 0 0,-1 0-1,1 0 1,-1 0-14,-2-4 19,0 0-1,-1 1 1,1 0-1,-1 0 1,0 0-1,0 0-18,-21-15 123,20 16-64,0 0 1,0-1 0,1 1-1,0-1 1,-1 0-1,0-2-59,4 5-15,1 1 0,0-1-1,0 1 1,-1-1 0,1 1-1,0-1 1,0 1-1,-1-1 1,1 1 0,0-1-1,0 0 1,0 1-1,0-1 1,0 1 0,0-1-1,0 1 1,0-1 0,0 0-1,0 1 1,0-1-1,0 1 1,0-1 0,1 1-1,-1-1 1,0 1 0,0-1-1,1 1 1,-1-1-1,0 1 1,1-1 0,-1 1-1,0-1 1,1 1-1,-1 0 1,1-1 0,-1 1-1,0 0 1,1-1 0,-1 1-1,1 0 1,-1-1-1,1 1 1,0 0 0,-1 0-1,1 0 1,-1 0-1,1-1 16,3 0-870,0-1-1,0 1 1,0 0-1,0 0 1,1 0-1,0 0 871,22 2-5205,-10 2 4191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3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14 170 8704,'-7'2'9291,"7"0"-3832,9 2-2448,18 0-3477,19-3 921,-42-1-425,-1-1 1,1 1-1,0-1 1,-1 0-1,1 0 0,-1 0 1,1 0-1,-1-1 1,1 1-1,-1-1 1,1 0-31,-4 1 8,0 1 1,1 0-1,-1 0 1,1-1 0,-1 1-1,0 0 1,0-1 0,1 1-1,-1 0 1,0-1 0,1 1-1,-1 0 1,0-1 0,0 1-1,0-1 1,1 1 0,-1 0-1,0-1 1,0 1 0,0-1-1,0 1 1,0-1 0,0 1-1,0-1 1,0 1-1,0 0 1,0-1 0,0 1-1,0-1-8,0 0 8,-1 0-1,1 1 1,-1-1-1,1 0 1,-1 0-1,0 0 1,1 1-1,-1-1 0,0 0 1,1 1-1,-1-1 1,0 0-1,0 1-7,-3-3 0,-1 0 0,1 1-1,-1 0 1,-3-2 0,-81-22 0,88 26-2,1 0-1,-1 0 1,1 0-1,-1 0 1,0-1-1,1 1 1,-1 0-1,1 0 1,-1-1 0,1 1-1,-1-1 1,1 1-1,-1 0 1,1-1-1,-1 1 1,1-1-1,-1 1 1,1-1-1,0 1 1,-1-1-1,1 1 1,0-1-1,0 0 1,-1 1 0,1-1-1,0 1 1,0-1-1,0 0 1,0 1-1,-1-1 1,1 1-1,0-1 1,0 0-1,0 1 1,1-1-1,-1 0 1,0 1 0,0-1-1,0 0 1,0 1-1,0-1 1,1 1-1,-1-1 1,0 1-1,1-1 1,-1 0-1,0 1 1,1-1-1,-1 1 1,1 0-1,-1-1 1,0 1 0,1-1 2,3-4 3,1 0 0,-1 1 0,1-1 1,4-2-4,-7 5 0,10-8 117,1 1 0,0 0 0,8-3-117,-18 10-209,0 0 0,0 0-1,1 1 1,-1 0 0,1-1 0,-1 1 0,1 1 0,-1-1 0,1 0 0,-1 1-1,1 0 1,0 0 0,-1 0 0,1 0 0,0 1 0,-1-1 0,1 1 0,0 0 209,7 5-1120,1 5 522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9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168 25 10880,'-5'-4'1848,"0"0"1,0 1 0,-1 0-1,1 0 1,-1 0 0,0 1-1849,4 1 221,0 1 0,0-1 0,0 1 0,0 0 0,0 0 0,0 0 0,0 0 1,0 0-1,0 0 0,0 0 0,0 0 0,0 1 0,0-1 0,0 1 0,0 0 0,0 0 1,0-1-1,1 1 0,-1 0 0,-1 1-221,-3 3 127,1-1-1,-1 1 1,1 0 0,0 1 0,1-1 0,-1 1-1,-2 5-126,-1 2 71,0 1-1,1 0 1,0 1-71,4-8 11,0 0 1,1 1-1,0-1 1,1 1-1,-1 0 1,1-1-1,1 1 1,-1 0-1,1 0 1,1-1-1,-1 1 1,2 5-13,-1-9 5,0-1 0,0 1 0,0-1 0,0 1 0,1-1-1,-1 0 1,1 0 0,0 0 0,0 0 0,0 0 0,0 0 0,0 0-1,1-1 1,-1 1 0,1-1 0,0 0 0,0 0 0,0 0-1,0 0 1,0 0 0,0-1 0,0 1 0,1-1 0,-1 0-1,0 0 1,1 0 0,-1 0 0,3 0-4,-2-1 17,0 0 1,0 0 0,0 0-1,1 0 1,-1-1-1,0 1 1,0-1 0,0 0-1,0 0 1,1-1-18,-4 1 4,0 1 1,0 0 0,0-1-1,0 1 1,-1 0 0,1-1-1,0 1 1,0-1 0,0 1-1,-1-1 1,1 0 0,0 1-1,-1-1 1,1 0 0,0 0-1,-1 1 1,1-1 0,-1 0-1,1 0 1,-1 0-1,0 0 1,1 0 0,-1 1-1,0-1 1,0 0 0,1 0-1,-1 0 1,0 0 0,0 0-1,0 0 1,0 0 0,0 0-1,-1 0 1,1 0 0,0 0-1,0 0 1,0 0 0,-1 0-1,1 1 1,-1-1 0,1 0-1,0 0 1,-1 0 0,0 0-1,1 1 1,-1-1-1,1 0-4,-3-2-11,1 0 0,-1 0 0,0 0-1,0 0 1,0 1 0,0-1 0,0 1-1,-1 0 1,1 0 0,-1 0-1,1 0 1,-1 1 0,0-1 0,0 1-1,1 0 1,-1 0 0,0 0-1,0 1 1,0-1 0,0 1 0,0 0-1,0 0 1,0 1 0,0-1-1,0 1 1,-1 0 11,1 1-112,7-1 55,9-3-51,-5 0 214,-5 1-870,0 0 1,0 0-1,0 0 0,0 1 0,0-1 1,0 1-1,0-1 0,0 1 0,0 0 0,0 0 1,0 0-1,0 0 0,0 0 0,1 0 764,7 7-1231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09.5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223 17 10368,'-1'-1'503,"0"0"-1,1 0 1,-1 0 0,0 0 0,0 0 0,0 0-1,0 0 1,0 0 0,0 0 0,0 0 0,0 0 0,0 0-1,0 1 1,-1-1 0,1 1 0,0-1 0,0 1 0,-1-1-1,0 1-502,-1 0 459,0 0 0,0 0 1,0 1-1,0-1 0,0 1 0,0 0 0,0 0 0,-1 0-459,-1 1 161,-20 6 1001,0 1 0,-16 9-1162,35-15 101,0 0-1,0 1 1,0-1-1,1 1 1,-1 0-1,1 1 1,0 0-1,0-1 1,1 1-1,0 1 1,0-1-1,0 1 1,0 0-101,3-5 8,0 1-1,0-1 1,1 0 0,-1 1 0,1-1-1,-1 0 1,1 1 0,-1-1 0,1 0-1,0 1 1,0-1 0,0 1 0,0-1-1,0 1 1,0-1 0,0 0 0,0 1-1,1-1 1,-1 1 0,0-1 0,1 0 0,-1 1-1,1-1 1,-1 0 0,1 1 0,0-1-1,0 0 1,0 0 0,-1 0 0,1 0-1,0 0 1,0 0 0,1 0 0,-1 0-1,0 0 1,0 0 0,0 0 0,0-1-1,1 1 1,-1-1 0,0 1 0,1-1-1,-1 1 1,2-1-8,2 2 20,1 0 1,-1-1-1,1 0 0,-1-1 1,1 1-1,0-1 0,-1 0 0,1 0 1,0-1-1,5-1-20,-7 1 21,0 0 1,0-1 0,0 1-1,-1-1 1,1 0-1,0 0 1,-1-1 0,0 1-1,1-1 1,-1 1 0,0-1-1,0 0 1,0 0-1,-1-1 1,1 1 0,-1-1-1,0 1 1,1-1-22,-2 0 0,1 1 0,-1 0 0,0 0 0,1-1 0,-1 1 0,-1-1 0,1 1 0,-1-1 0,1 1 0,-1-1 0,0 1 0,0-1 0,0 1 0,-1-1 0,1 1 0,-1-1 0,0 1 0,0-1 0,0 1 0,-1 0 0,1-2 0,0 5-38,1-1 1,-1 0-1,1 0 0,-1 1 0,1-1 0,-1 0 0,1 1 1,-1-1-1,1 0 0,-1 1 0,0-1 0,0 1 1,1-1-1,-1 1 0,0-1 38,0 1-299,0 0 0,0 0 1,0 0-1,1 0 0,-1 0 0,0 0 1,0 0-1,0 0 0,0 0 0,1 0 0,-1 0 1,0 0-1,0 1 0,1-1 0,-1 0 1,0 0-1,0 1 0,1-1 0,-1 1 1,0-1-1,0 1 299,-1 1-870,0-1 0,0 1 0,1 0 0,-1 0 1,0 0-1,1 0 0,-1 0 0,1 0 0,0 0 0,0 0 1,0 0-1,-1 3 870,-1 12-1728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10.8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33 7296,'1'-1'542,"-1"0"0,0-1 0,0 1 0,-1 0 0,1-1 0,0 1 0,0 0 0,-1-1 0,1 1 0,0 0 0,-1-1-1,0 1 1,1 0 0,-1 0 0,0-1 0,1 1 0,-1 0 0,0 0 0,0 0 0,0 0 0,0 0 0,0 0 0,0 0 0,0 1 0,-1-1-542,0 0 170,1 1-1,-1-1 1,0 1-1,1 0 1,-1-1-1,0 1 1,0 0-1,1 0 1,-1 0-1,0 0 1,1 1-1,-1-1 1,0 0-1,1 1 1,-1-1-1,1 1 1,-1 0-1,1-1 1,-1 1-1,1 0 1,-2 1-170,-35 23 627,34-22-576,1 0-1,0 0 1,-1 0 0,1 0-1,1 1 1,-1-1-1,0 1 1,1-1-1,-2 4-50,4-6 9,-1 0-1,1 0 1,-1 0-1,1 1 0,0-1 1,-1 0-1,1 0 1,0 1-1,0-1 1,0 0-1,0 0 1,0 1-1,0-1 0,0 0 1,0 1-1,1-1 1,-1 0-1,0 0 1,1 1-1,-1-1 1,1 1-9,1 0 24,-1-1 0,0 1 0,0-1 1,1 0-1,-1 1 0,1-1 0,-1 0 0,1 0 1,0 0-1,-1 0 0,1 0 0,0 0 1,1 0-25,2 1-33,0 0 0,0-1 1,0 0-1,0 0 0,1 0 0,-1-1 1,0 0-1,1 0 0,-1 0 1,1 0 32,50-12-7147,-36 12 6112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11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126 235 14208,'-39'-6'7076,"31"6"-6168,0-1-1,0 0 0,0-1 1,1 0-1,-1 0 0,0 0 1,1-1-1,-7-4-907,13 7-1,1 0 0,-1-1 0,0 1 0,1 0 0,-1 0 0,1-1 0,-1 1 0,1-1 0,-1 1 0,1-1 0,-1 1-1,1-1 1,-1 1 0,1-1 0,0 1 0,-1-1 0,1 1 0,0-1 0,-1 0 0,1 1 0,0-1 0,0 1 0,0-1 0,0 0 0,0 1 0,-1-1 0,1 0 0,0 1-1,0-1 1,1 0 0,-1 1 0,0-1 0,0 0 0,0 1 0,0-1 0,0 1 0,1-1 0,-1 0 0,0 1 0,1-1 0,-1 1 0,0-1 0,1 1 0,-1-1 0,1 0 1,0 0-80,0 0 1,0 0-1,0 0 1,1 0-1,-1 0 1,1 1 0,-1-1-1,0 0 1,1 0-1,-1 1 1,1-1-1,0 1 1,-1 0 0,1-1-1,-1 1 1,1 0-1,0 0 1,0 0 79,3 1-616,0 0 0,0 0-1,1 1 1,-1 0 0,0 0 0,0 0 0,3 2 616,-2-1-517,0 0 0,0 0 1,0-1-1,0 0 0,3 0 517,-7-2 17,0 1 0,0-1-1,0 0 1,0 0-1,0 0 1,0 0 0,0-1-1,0 1 1,0 0-1,0-1 1,0 1 0,0-1-1,-1 0 1,1 0-1,0 0 1,0 0 0,0 0-1,-1 0 1,1-1-17,0 0 155,0 1 1,0-1-1,-1 0 0,1-1 1,-1 1-1,0 0 1,0 0-1,0-1 1,0 1-1,0 0 1,0-1-1,0 1 0,-1-1 1,1 1-1,-1-1 1,0 1-1,0-1 1,0-1-156,0-8 449,-1 0 0,0 1 1,-1-5-450,2 14 19,-3-14 80,0-1-1,-1 0 1,-1 1 0,-2-6-99,2 15-1593,1 12-2726,3 15-990,7-1 3901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11.6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45 166 8064,'-3'0'1074,"-1"0"-1,1 1 1,-1-1 0,1 1-1,-1 0 1,1 0 0,-1 1 0,1-1-1,0 0 1,-1 1 0,1 0 0,0 0-1074,3-2 29,0 0-1,0 0 1,0 0 0,0 0 0,0 0 0,0 0-1,0 0 1,0 0 0,0 0 0,0 0 0,0 0 0,0 0-1,0 1 1,0-1 0,0 0 0,0 0 0,0 0-1,0 0 1,0 0 0,0 0 0,0 0 0,-1 0 0,1 0-1,0 0 1,0 0 0,0 0 0,1 0 0,-1 0 0,0 0-1,0 0 1,0 1 0,0-1 0,0 0 0,0 0-1,0 0 1,0 0 0,0 0 0,0 0 0,0 0 0,0 0-1,0 0 1,0 0 0,0 0 0,0 0 0,0 0-1,0 0 1,0 0 0,0 0 0,0 0 0,0 0 0,0 0-1,0 0 1,0 0 0,1 0 0,-1 0 0,0 0 0,0 0-1,0 0 1,0 0 0,0 0 0,0 0 0,0 0-1,0 0 1,0 0 0,0 0-29,8 1 889,8-1-83,-1-4-478,0 0 1,-1-1 0,1 0-1,-1-1 1,-1-1 0,8-4-329,21-11 214,61-23 208,54-16-422,-148 58-98,-5 2-50,1-1-1,-1 0 1,1 1 0,-1 0 0,1 0 0,-1 0-1,1 1 1,0 0 0,-1-1 0,1 2 0,3-1 148,-7 0-94,-1 1 0,1-1 0,-1 0 0,1 1 0,-1-1 0,1 0 0,-1 1 0,0-1 0,1 1 0,-1-1 0,1 0 0,-1 1 0,0-1 1,1 1-1,-1-1 0,0 1 0,0-1 0,1 1 0,-1 0 0,0-1 0,0 1 0,0-1 0,0 1 0,0-1 0,0 1 0,0 0 0,0-1 0,0 1 1,0-1-1,0 1 0,0 0 94,0 10-598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12.3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40 7808,'-2'-8'1472,"1"6"-462,0 0 0,1 0 0,-1 0 0,1 0 0,-1 0 0,1 0 0,0 0 0,0 0 0,0-1 0,0 1 0,0 0 0,0 0 0,1-1-1010,-1 3 43,0 0 1,1 0-1,-1 0 1,0-1-1,0 1 1,1 0-1,-1 0 1,0 0-1,0 0 0,1 0 1,-1 0-1,0-1 1,1 1-1,-1 0 1,0 0-1,1 0 1,-1 0-1,0 0 1,1 0-1,-1 0 0,0 1 1,1-1-1,-1 0 1,0 0-1,0 0 1,1 0-1,-1 0 1,0 0-1,1 0 0,-1 1 1,0-1-1,0 0 1,1 0-1,-1 0 1,0 1-1,0-1 1,0 0-1,1 0 1,-1 1-1,0-1 0,0 0 1,0 0-1,0 1-43,11 10 292,-6-3-207,0 1 1,-1-1-1,0 1 1,-1 0-1,0 0-85,9 20 96,-12-29-93,0 0-1,0 1 1,0-1 0,0 0 0,0 0 0,0 1 0,1-1 0,-1 0 0,0 0 0,0 1 0,0-1 0,0 0 0,0 0 0,1 0-1,-1 0 1,0 1 0,0-1 0,1 0 0,-1 0 0,0 0 0,0 0 0,0 0 0,1 0 0,-1 1 0,0-1 0,0 0 0,1 0 0,-1 0-1,0 0 1,1 0 0,-1 0 0,0 0 0,0 0 0,1 0 0,-1 0 0,0 0 0,1 0-3,8-9 24,5-17 5,-14 25-9,2-3 3,6-13 35,0 1 0,5-5-58,-15 25 60,1 0 0,1 0 1,-1 1-1,0-1 1,1 0-1,0 0 1,0 0-1,0 1 1,1 0-61,-1-4 0,0-1 1,0 0 0,0 1 0,0-1 0,0 1-1,1-1 1,-1 1 0,0-1 0,0 0 0,0 1 0,0-1-1,1 0 1,-1 1 0,0-1 0,0 0 0,0 1-1,1-1 1,-1 0 0,0 1 0,1-1 0,-1 0 0,0 0-1,1 1 1,-1-1 0,0 0 0,1 0 0,-1 0-1,1 1 1,-1-1 0,1 0-1,-1 0 5,1 0 1,0 0-1,0-1 0,0 1 0,0 0 0,0 0 0,0-1 1,0 1-1,-1 0 0,1-1 0,0 1 0,0-1 1,0 0-6,24-22 150,-22 20-131,-2 2-5,1-1-1,0 0 0,0 0 1,0 1-1,0-1 0,0 0 0,0 1 0,0-1 1,0 1-1,2 0-13,-4 1 1,0-1 1,1 1-1,-1 0 1,1 0-1,-1 0 1,0 0-1,1 0 1,-1 0-1,1 0 1,-1 0 0,1 1-1,-1-1 1,0 0-1,1 0 1,-1 0-1,1 0 1,-1 0-1,0 1 1,1-1-1,-1 0 1,1 1-2,7 12 91,-6-7 37,6 11-710,-8-17 414,1 1 1,-1 0-1,0-1 0,1 1 0,-1-1 1,1 1-1,-1-1 0,1 1 0,-1-1 1,1 1-1,-1-1 0,1 0 1,0 1-1,-1-1 0,1 0 0,0 1 1,-1-1-1,1 0 0,0 0 0,-1 0 1,1 0-1,0 1 168,8-1-571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12.7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44 14464,'-3'-1'1237,"-16"-4"2110,19 4-3061,-1 1 0,0 0 1,1 0-1,-1 0 0,0-1 0,1 1 0,-1 0 1,0-1-1,1 1 0,-1-1 0,1 1 1,-1-1-1,0 1 0,1-1 0,-1 1 1,1-1-1,0 0 0,-1 1 0,1-1 1,-1 0-287,2 0 127,-1 1 0,0-1 0,1 0 0,-1 0 0,1 0 0,-1 1 0,1-1 0,0 0 0,-1 1 1,1-1-1,0 0 0,-1 1 0,1-1 0,0 1 0,0-1 0,0 1 0,-1 0 0,1-1 0,0 1 1,0 0-128,20-8-142,-19 7 227,3-1-81,1 1 0,0 0 0,0 0-1,-1 0 1,1 1 0,0-1 0,6 2-4,-11-1 6,-1 0-1,1 0 0,0 0 1,0 0-1,0 0 1,0 0-1,0 0 0,0 1 1,0-1-1,0 0 1,0 1-1,0-1 1,0 0-1,-1 1 0,1-1 1,0 1-1,0 0 1,-1-1-1,1 1 1,0 0-1,-1-1 0,1 1 1,0 0-1,-1 0 1,1-1-1,-1 1 1,1 0-1,-1 0 0,0 0 1,1 0-1,-1 0 1,0 0-1,0 0 1,1 0-1,-1 0 0,0 0 1,0 0-1,0-1 1,0 1-1,0 0 1,-1 0-1,1 0 0,0 0 1,0 0-1,-1 0 1,1 0-1,0 0 1,-1 0-1,1 0 0,-1 0-5,-6 12 151,-4 6 45,11-18-196,0 0 1,-1-1-1,1 1 0,0 0 1,-1 0-1,1-1 0,0 1 0,0 0 1,0 0-1,0-1 0,0 1 0,0 0 1,0 0-1,0 0 0,0-1 0,0 1 1,0 0-1,0 0 0,1-1 1,-1 1-2,1 0 8,0 0-1,0 0 1,0-1-1,0 1 0,0 0 1,0-1-1,0 1 0,0-1 1,1 0-1,-1 1 1,0-1-1,0 0 0,0 1 1,1-1-1,-1 0 0,0 0 1,0 0-1,1 0-6,25-1-1422,-22 0 58,-2 1 610,0 0 243,-1-1 0,1 1 0,-1 0 0,0 1-1,1-1 1,-1 0 0,1 1 0,-1-1 511,11 6-1003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13.3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91 11776,'-22'-3'7006,"16"3"-5611,0-1 0,0 1-1,0-2 1,1 1 0,-6-2-1395,9 2 65,1 1-1,-1-1 1,0 0 0,1 0 0,0 0 0,-1 0 0,1 0 0,0 0 0,-1 0 0,1-1-1,0 1 1,0 0 0,0-1 0,0 1 0,0-1 0,0 1 0,0-1 0,1 0 0,-1 1-1,1-1 1,-1 0 0,1 0-65,-1 0-12,1 0-1,0 0 1,0 0 0,1 0-1,-1 0 1,0 0 0,1 0-1,-1 0 1,1 0 0,-1 1-1,1-1 1,0 0 0,0 0-1,0 0 1,0 1 0,0-1-1,0 1 1,1-1 0,-1 1-1,0-1 1,1 1 0,-1 0-1,1-1 1,0 1 0,-1 0-1,1 0 1,0 0 0,-1 0-1,1 1 1,0-1 0,0 0-1,0 1 1,0-1 0,0 1-1,1 0 13,-2 0-145,0 0 1,0 1-1,0-1 0,0 1 0,0-1 0,0 1 1,0-1-1,0 1 0,0-1 0,-1 1 0,1 0 1,0 0-1,0-1 0,0 1 0,-1 0 0,1 0 1,-1 0-1,1 0 0,-1 0 0,1 0 0,-1 0 1,1 0-1,-1 0 0,0 0 0,1 0 0,-1 0 1,0 0-1,0 0 145,4 35-3789,-4-30 3035,0 1-38,0-5 191,0 0 0,-1 0 0,1 0 0,0 0 1,1 0-1,-1 0 0,0-1 0,1 1 0,-1 0 0,1 0 0,-1 0 0,1-1 0,0 1 0,-1 0 0,1-1 0,0 1 0,1 1 601,5 0-1162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13.6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39 12800,'-1'0'267,"0"0"1,1 0 0,-1 0-1,1 1 1,-1-1-1,0 0 1,1 0 0,-1 1-1,1-1 1,-1 0 0,1 1-1,-1-1 1,1 1 0,-1-1-1,1 1 1,0-1-1,-1 1 1,1-1 0,-1 1-1,1-1 1,0 1 0,-1-1-1,1 1 1,0 0 0,0-1-1,0 1 1,-1 0-268,1 0 223,0 1 0,0-1-1,1 1 1,-1-1 0,0 1 0,0-1 0,1 0 0,-1 1 0,1-1-1,-1 1 1,1-1 0,0 0-223,2 6 177,1-1 0,0 0-1,0 0 1,4 4-177,0-2 85,-5-4-24,0 0 0,0 0 0,1 0 0,0-1 0,-1 0 0,1 1 0,4 1-61,-8-5 23,0 0-1,1 0 1,-1 0-1,0 0 1,0 0-1,1 0 1,-1 0-1,0 0 0,1 0 1,-1 0-1,0 0 1,1 0-1,-1 0 1,0 0-1,0 0 1,1 0-1,-1 0 1,0 0-1,1 0 1,-1 0-1,0 0 1,0-1-1,1 1 1,-1 0-1,0 0 0,0 0 1,1-1-1,-1 1 1,0 0-1,0 0 1,0 0-1,0-1 1,1 1-1,-1 0 1,0 0-1,0-1 1,0 1-1,0 0 1,0-1-1,0 1 0,1 0 1,-1 0-1,0-1 1,0 1-1,0 0 1,0-1-1,0 1 1,0 0-1,0 0 1,0-1-1,-1 1-22,1-18 704,0 17-650,-1-10 224,0 0 0,1 0 0,1 0 0,0-1-1,1-6-277,-2 16-4,1 0-1,-1 0 0,0 0 0,1 0 0,0 0 1,-1 1-1,1-1 0,0 0 0,0 0 1,0 0-1,0 1 0,0-1 0,1 1 0,-1-1 1,0 1-1,1-1 0,-1 1 0,1 0 1,0 0-1,-1-1 0,1 1 0,0 0 0,0 1 1,-1-1-1,1 0 0,0 0 0,0 1 1,0-1-1,0 1 0,0 0 0,0-1 0,0 1 1,0 0-1,2 0 5,26 6-2049,-24-4-332,0 0 0,0 0 0,-1 1 0,1-1-1,0 2 1,1 1 2381,13 10-5178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2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17 279 10112,'-16'0'6431,"16"0"-4676,0 0-390,0 0-218,9-2 784,-2 0-1806,0-1 0,0 0 0,1 0 0,-2-1 0,1 1 0,0-2 0,-1 1 0,0-1 0,0 0 0,0 0 0,0 0 0,-1-1 0,0 0 0,0 0 0,-1 0 0,0-1 0,0 0 0,0 0 0,1-3-125,0-3 80,0 0-1,-1-1 1,0 1 0,-1-1 0,0 0 0,-1 0-1,-1 0 1,0 0 0,-1 0 0,-1-5-80,1 18 25,0 0-1,0-1 1,0 1 0,-1 0 0,1 0-1,0-1 1,-1 1 0,1 0 0,-1 0-1,1 0 1,-1-1-25,1 1 5,-1 1 0,1 0 0,0 0 0,0-1 0,0 1 0,-1 0 0,1 0 0,0 0 0,0-1 0,-1 1 0,1 0 0,0 0 0,-1 0 0,1 0 0,0 0 0,0 0 0,-1 0 0,1-1 0,0 1 0,-1 0 0,1 0 0,0 0 0,-1 0 0,1 0 0,0 0 0,-1 0 0,1 1 0,0-1-5,-1 0 2,0 1 1,0 0-1,0-1 1,0 1-1,0 0 1,0 0-1,0 0 1,0 0-1,0 0 1,0 0-1,1 0 1,-1 0-1,1 0 1,-1 0-1,0 0 0,1 0 1,0 1-1,-1-1 1,1 0-1,0 0 1,0 1-3,-6 20 28,2 0 1,1 1-1,1-1 1,1 1-1,1 0 1,1-1-1,0 1 0,2-1 1,4 16-29,-6-35 28,0 1 1,0-1-1,0 1 0,1-1 1,0 1-1,-1-1 0,1 0 1,0 0-1,1 0 0,-1 0 1,0 0-1,2 0-28,-3-2-43,0 0 0,1 0 1,-1 0-1,0-1 0,0 1 0,1-1 0,-1 1 1,1-1-1,-1 1 0,0-1 0,1 0 0,-1 0 1,1 1-1,-1-1 0,1 0 0,-1 0 1,0-1-1,1 1 0,-1 0 0,1 0 0,-1-1 1,0 1-1,1-1 0,-1 1 0,0-1 0,1 0 1,-1 1-1,0-1 0,0 0 0,0 0 0,1 0 1,-1 0-1,0 0 43,4-4-1209,3-1-3251,1 2-4879,0 2 4897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4.1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26 12800,'-10'-3'2081,"9"2"-1697,0 1-1,0-1 1,0 0-1,0 1 1,0-1-1,-1 1 1,1 0-1,0-1 1,0 1 0,-1 0-1,1 0 1,0 0-1,-1 0 1,1 0-1,0 0 1,0 0-1,-1 0 1,1 1 0,0-1-1,-1 0 1,0 1-1,1-1 1,0 1-1,0-1 1,0 1-1,0 0 1,0-1 0,-1 2-384,0-1 167,-24 26 1073,25-25-1217,0-1 1,0 1-1,0-1 0,0 1 0,0-1 0,0 1 0,1 0 0,-1 0 0,1-1 1,-1 1-1,1 0 0,-1 0 0,1 0 0,0-1 0,0 1 0,0 0 0,0 0 1,0 1-24,0-2 6,0 0 0,0-1 0,1 1 1,-1-1-1,0 1 0,0 0 0,1-1 1,-1 1-1,0-1 0,1 1 0,-1-1 1,0 1-1,1-1 0,-1 1 1,1-1-1,-1 1 0,1-1 0,-1 0 1,1 1-1,-1-1 0,1 0 0,-1 1 1,1-1-1,0 0 0,-1 0-6,2 1 25,-1-1 0,1 0 0,-1 0 0,1 0 0,-1 0-1,0 0 1,1 0 0,-1-1 0,1 1 0,-1 0 0,1-1-25,3 0 91,-1-1 0,1 0 0,0-1 0,0 1 0,0-1-1,0 0-90,-3 1 36,0 0 0,-1 1 0,1-1 0,0 0 0,0 0 0,-1 0 0,1 0 0,-1-1 0,0 1 0,1 0 0,-1 0 0,0-1-1,0 1 1,-1-1 0,1 1 0,0-1 0,-1 1 0,1-1 0,-1 0 0,0 1 0,0-1 0,0 0 0,0 1-36,-1-1-624,1 1 1,-1-1 0,1 1-1,-1-1 1,0 1 0,0-1-1,0 1 1,0 0 0,-2-2 623,5 5-8177,0 1 4226,6 1 762,0-1 1269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3.6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21 10624,'-2'-1'1231,"-6"-10"1130,8 10-1980,-1 1 1,1-1-1,0 1 0,0 0 1,0-1-1,0 1 1,0-1-1,0 1 1,0 0-1,0-1 1,0 1-1,0-1 1,0 1-1,0 0 0,0-1 1,0 1-1,0-1 1,0 1-1,0 0 1,0-1-382,10 9 2149,-6-2-2042,1-1 0,-1 1 0,0 0 0,-1 0 0,0 1 0,0-1 0,0 1 0,1 3-107,2 6 88,-6-16-79,0 0 0,0 1 0,0-1 0,0 0 0,0 1 0,1-1 1,-1 0-1,0 0 0,0 1 0,0-1 0,0 0 0,1 0 0,-1 1 0,0-1 0,0 0 0,1 0 1,-1 1-1,0-1 0,0 0 0,1 0 0,-1 0 0,0 0 0,1 1 0,-1-1 0,0 0 0,0 0 1,1 0-1,-1 0 0,0 0 0,1 0 0,-1 0 0,0 0 0,1 0 0,-1 0 0,0 0 0,1 0 1,-1 0-10,11-10 171,5-16 9,-8 7-112,2-5-40,-7 19-23,-2 8 1,-2 2-6,0 0 0,1 1 0,-1-1 0,1 0 0,1 0 0,-1 0 1,2 5-1,-2-9 1,0 0 1,0 0-1,1 0 0,-1 0 1,1 0-1,-1 0 1,1 0-1,-1 0 1,1 0-1,-1-1 1,1 1-1,0 0 1,-1 0-1,1-1 1,0 1-1,0 0 0,0-1 1,0 1-1,-1-1 1,1 1-1,0-1 1,0 1-1,0-1 1,0 0-1,0 1 1,0-1-1,0 0 1,0 0-1,0 0 1,0 0-1,0 0 0,1 0 1,-1 0-1,0 0 1,0 0-1,0 0 1,0 0-1,0-1 1,0 1-1,0-1 1,0 1-1,-1 0 1,2-1-2,4-2 27,-1 0 1,1 0 0,0 0 0,-1 0 0,0-1 0,0 0-1,0 0 1,0-1 0,-1 0 0,3-3-28,18-16 95,-25 24-91,0 0 0,0 0 0,0 0 0,0 0 0,-1 1 0,1-1 0,0 0 0,0 0 0,0 0 0,0 1 0,0-1 0,0 0 0,1 0 0,-1 0 0,0 1 0,0-1 0,0 0 0,0 0 0,0 0 1,0 0-1,0 1 0,0-1 0,0 0 0,0 0 0,0 0 0,1 0 0,-1 0 0,0 1 0,0-1 0,0 0 0,0 0 0,0 0 0,1 0 0,-1 0 0,0 0 0,0 0 0,0 0 0,0 0 0,1 0 0,-1 1 0,0-1 0,0 0 0,0 0 0,1 0 0,-1 0 0,0 0 0,0 0 0,0 0 0,0 0 1,1 0-1,-1-1 0,0 1 0,0 0 0,0 0 0,1 0 0,-1 0 0,0 0 0,0 0 0,0 0 0,0 0 0,0 0 0,1-1 0,-1 1 0,0 0 0,0 0 0,0 0-4,-3 22 180,2-14-119,0-4-41,1-1 0,1 1 0,-1-1 1,0 1-1,1-1 0,0 1 1,0-1-1,0 2-20,0-3-53,0-1 0,-1 1-1,1 0 1,0-1 0,0 1 0,0-1 0,0 1 0,0-1 0,1 0-1,-1 1 1,0-1 0,0 0 0,1 0 0,-1 0 0,1 0 0,1 1 53,1-1-1750,-3-1 1382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4.3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72 8960,'-1'0'269,"1"0"0,0 0 0,-1 0 0,1 0 0,-1 0 0,1 0 0,0 0 0,-1 1 0,1-1 0,-1 0 0,1 0 0,0 0 0,-1 1 0,1-1 0,0 0 0,-1 1 0,1-1 0,0 0 0,0 1 0,-1-1 0,1 0 0,0 1-1,0-1-268,5 6 5691,6-2-2122,-1-2-3746,8-2 523,-1-1 1,1-1 0,-1-1-1,0 0 1,0-1 0,8-3-347,44-12 224,0 3 0,1 3 0,37-1-224,63 7-1387,-166 8-1020,-4-1 1902,0 0-1,1 0 1,-1 0 0,0 0-1,0 0 1,1 0 0,-1 1-1,0-1 1,0 0 0,1 0 0,-1 0-1,0 1 1,0-1 0,0 0-1,1 0 1,-1 0 0,0 1-1,0-1 1,0 0 0,0 0 0,0 1-1,0-1 1,0 0 0,1 0-1,-1 1 1,0-1 0,0 0-1,0 1 1,0-1 505,-2 5-5141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5.2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27 9728,'0'-1'329,"-1"0"0,1 0 0,0 1 0,-1-1 0,1 0 0,-1 0 1,1 0-1,0 1 0,0-1 0,-1 0 0,1 0 0,0 0 0,0 0 1,0 1-1,0-1 0,0 0 0,0 0 0,0 0 0,1 0 0,-1 0 0,0 1 1,0-1-1,1 0 0,-1 0 0,0 0 0,1 1 0,-1-1 0,1 0-329,-1 0 71,0 1 0,0 0 0,0 0 0,0 0 0,0 0 0,0 0 0,0 0 0,0 0 0,0 0 0,0 0 0,0 0 0,0-1 0,0 1 0,0 0 0,0 0 0,1 0 0,-1 0 0,0 0-1,0 0 1,0 0 0,0 0 0,0 0 0,0 0 0,0 0 0,0 0 0,0 0 0,0 0 0,0 0 0,1 0 0,-1 0 0,0 0 0,0 0 0,0-1 0,0 1 0,0 0 0,0 0 0,0 0-1,0 0 1,0 1 0,1-1 0,-1 0 0,0 0 0,0 0 0,0 0 0,0 0 0,0 0 0,0 0 0,0 0 0,0 0 0,0 0 0,0 0 0,0 0 0,1 0 0,-1 0 0,0 0 0,0 0 0,0 0-1,0 0-70,2 9 1007,0 11-1022,-2-19 130,1 18 11,0 18 102,-1-34-217,1 0 0,-1 0 0,1 0 0,0 0 0,-1 0 0,1-1 0,1 1 0,-1 0 0,0-1 0,1 2-11,-2-4 1,0 0 0,0 0 0,1 0 0,-1 1 0,0-1 0,0 0 0,0 0 0,0 0 1,1 0-1,-1 1 0,0-1 0,0 0 0,1 0 0,-1 0 0,0 0 0,0 0 0,1 0 0,-1 0 1,0 0-1,0 0 0,1 0 0,-1 0 0,0 0 0,0 0 0,1 0 0,-1 0 0,0 0 0,0 0 1,1 0-1,-1 0 0,0 0 0,0 0 0,1 0-1,7-8 84,7-15 78,-13 20-151,44-73 304,-48 84-238,-1 1 0,1-1 0,0 0 0,1 0 0,0 1 1,0 2-78,1-10 1,0 0 0,-1 0-1,1 1 1,0-1 0,0 0 0,0 0 0,0 0 0,0 0 0,0 1 0,0-1 0,1 0 0,-1 0 0,0 0 0,1 0 0,-1 0 0,1 0 0,-1 0 0,1 0 0,-1 0 0,1 1-1,0-2 2,-1 0 0,1 1 0,0-1 0,-1 0 1,1 0-1,-1 1 0,1-1 0,0 0 0,-1 0 0,1 0 1,0 0-1,-1 0 0,1 0 0,-1 0 0,1 0 0,0 0 1,-1 0-1,1 0 0,0-1 0,-1 1 0,1 0 0,-1 0 1,1-1-1,0 1-2,6-4 37,-1 0 1,1-1-1,-1 1 1,0-2-1,1 0-37,0 1 57,14-14 88,4-3-101,-17 16 79,-8 6-118,0 0 0,0 0 0,0 0 0,0 0 0,0 1 0,0-1 0,0 0 0,0 0 0,0 0 1,0 0-1,0 0 0,0 0 0,0 0 0,0 0 0,0 0 0,0 0 0,0 0 0,0 0 0,0 0 0,0 0 1,0 0-1,0 0 0,0 0 0,0 0 0,0 0 0,0 0 0,0 0 0,0 0 0,0 0 0,0 0 0,0 0 1,0 0-1,0 0 0,0 0 0,0 0 0,0 0 0,0 0 0,0 0 0,1 1 0,-1-1 0,0 0 0,0 0 1,0 0-1,0 0 0,0 0 0,0-1 0,0 1 0,0 0 0,0 0 0,0 0 0,0 0 0,0 0 0,0 0-4,-3 8 28,0 0 0,1 0 1,0 1-1,0-1 1,0 0-1,1 2-29,1-7-37,-1 1-1,1 0 0,0 0 0,0 0 1,0 0-1,1 0 0,-1 0 0,1-1 0,0 1 1,0 0-1,1 0 0,-1-1 0,1 1 1,1 2 37,-3-5-228,1-1 0,-1 0 0,1 1 0,-1-1 0,1 0 0,-1 0 0,1 1 0,-1-1 0,1 0 0,-1 0 0,1 0 0,-1 1 0,1-1 0,-1 0 0,1 0 0,0 0 1,-1 0-1,1 0 0,-1 0 0,1 0 0,-1 0 0,1-1 0,-1 1 0,1 0 0,-1 0 0,1 0 0,-1 0 0,1-1 0,-1 1 0,1 0 0,-1-1 0,1 1 1,-1 0-1,1-1 0,-1 1 0,0 0 0,1-1 0,-1 1 0,0-1 0,1 0 228,2-1-258,5-4-899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5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47 10240,'-4'-2'1340,"-12"-10"904,11 2 3051,5 10-4998,1-1 0,-1 1 1,1-1-1,-1 0 0,0 1 0,1-1 0,-1 1 0,1-1 0,0 1 0,-1 0 0,1-1 0,-1 1 0,1 0 0,0-1 0,-1 1 0,1 0 0,-1-1 0,1 1 0,0 0-297,18-6-138,-15 5 504,3-1-273,0 0 0,0 1 0,0-1 0,2 1-93,-8 1 18,0 0 0,0 0 0,0 0 0,1 0 0,-1 0-1,0 0 1,0 1 0,0-1 0,0 0 0,0 1-1,0-1 1,0 0 0,0 1 0,0 0-18,0-1 14,-1 1 0,0-1 1,1 1-1,-1-1 0,0 0 1,1 1-1,-1-1 0,0 1 1,0-1-1,0 1 0,0 0 0,0-1 1,0 1-1,1-1 0,-1 1 1,0-1-1,0 1 0,-1-1 1,1 1-1,0-1 0,0 1 0,0-1 1,0 1-1,0-1 0,0 1 1,-1-1-1,1 1 0,0-1 1,-1 1-1,1 0-14,-7 10 108,-6 12 39,13-22-144,-1-1-1,1 1 1,0 0-1,-1 0 1,1 0-1,0-1 0,0 1 1,0 0-1,0 0 1,0 0-1,0-1 1,0 1-1,0 0 1,0 0-1,0 0 1,0 0-1,0-1 1,1 1-1,-1 0 1,0 0-1,1-1 1,-1 1-1,0 0 1,1-1-1,-1 1 1,1 0-3,1 1-97,1 0 1,-1 0-1,0-1 1,1 1-1,-1-1 1,1 0-1,0 1 1,-1-1 0,1 0-1,0-1 1,0 1-1,-1 0 1,1-1-1,0 0 1,0 1-1,1-1 97,25 4-4765,-16 1 3943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6.1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9 121 9600,'-8'2'5629,"8"2"16,5 0-2006,2-1-4025,-2-3 493,0 0 0,1 0-1,-1-1 1,0 0 0,0 0-1,0 0 1,0-1 0,0 0-1,-1 1 1,1-2 0,0 1-1,1-2-106,-6 4 10,0 0 0,1 0 1,-1-1-1,0 1 0,1 0 0,-1 0 0,0-1 0,0 1 0,0 0 0,1-1 1,-1 1-1,0 0 0,0-1 0,0 1 0,0 0 0,1-1 0,-1 1 0,0 0 0,0-1 1,0 1-1,0-1 0,0 1 0,0 0 0,0-1 0,0 1 0,0 0 0,0-1 1,-1 1-11,-7-10 212,-19-3 23,21 10-208,3 2-15,-2-1 42,1-1 0,-1 1-1,1-1 1,-1 1 0,1-1-1,0-1-53,3 4 6,1-1-1,-1 1 0,1-1 0,-1 1 1,1-1-1,-1 1 0,1-1 0,0 0 1,-1 1-1,1-1 0,0 1 0,-1-1 1,1 0-1,0 1 0,0-1 0,0 0 1,0 1-1,0-1 0,0 0 0,0 1 1,0-1-1,0 0 0,0 0 0,0 1 1,0-1-1,0 0 0,0 1 0,0-1 0,1 1 1,-1-1-1,0 0 0,1 1 0,-1-1 1,0 1-1,1-1 0,-1 0 0,1 1 1,-1-1-1,1 1 0,-1 0 0,1-1 1,-1 1-1,1-1 0,-1 1 0,1 0 1,0-1-1,-1 1 0,1 0-5,7-5-789,0 0 0,0 1 1,1 1-1,-1-1 0,1 1 0,0 1 0,0-1 0,0 1 0,0 1 1,0 0-1,0 0 0,2 1 789,0 1-2352,-4 2 1115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6.4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8 12288,'-3'-7'6520,"9"10"-2985,9 15-1009,-11-5-2211,0 0 0,-1 0 0,0 0 0,-1 0 0,-1 0 0,0 10-315,5 35 94,-2-29-478,-3-9-3147,-1-20 3404,0 0 0,0 0 0,0 1 0,0-1 0,0 0 0,0 0 0,0 0 0,0 0 0,0 0 0,0 1 0,0-1 0,0 0 0,0 0 1,0 0-1,0 0 0,-1 1 0,1-1 0,0 0 0,0 0 0,0 0 0,0 0 0,0 0 0,0 0 0,0 1 0,0-1 0,0 0 0,-1 0 0,1 0 0,0 0 0,0 0 0,0 0 0,0 0 0,0 0 0,-1 0 0,1 1 0,0-1 0,0 0 0,0 0 0,0 0 1,0 0-1,-1 0 0,1 0 0,0 0 0,0 0 0,0 0 0,0 0 0,-1 0 0,1 0 0,0 0 0,0 0 0,0-1 0,0 1 0,-1 0 0,1 0 0,0 0 0,0 0 0,0 0 0,0 0 0,0 0 0,0 0 0,-1 0 0,1-1 0,0 1 0,0 0 1,0 0-1,0 0 0,0 0 127,-5-3-1024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6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19 10368,'-9'-4'3936,"10"4"-3040,7-3 863,-2 3 225,5 0-640,5 0-128,2-1-640,1-1-192,4 0-256,-1 0-96,-2 0 0,-3 0-2656,-3 2-1087,-1 4 1855,-2 0 992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4:27.1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7 9984,'-1'-1'6107,"1"3"-2284,3 8-1020,4 13-2502,-3-12-177,2 5 46,-1 0 1,-1 0-1,0 0 0,-1 2-170,-3-18 34,0 1 0,0-1 0,1 0 0,-1 0 0,0 0-1,0 0 1,0 0 0,0 1 0,0-1 0,0 0 0,0 0 0,0 0 0,0 0-1,0 0 1,0 1 0,0-1 0,0 0 0,0 0 0,0 0 0,0 0 0,0 0-1,0 1 1,0-1 0,0 0 0,0 0 0,0 0 0,0 0 0,0 0-1,0 1 1,-1-1 0,1 0 0,0 0 0,0 0 0,0 0 0,0 0 0,0 0-1,0 0 1,0 0 0,0 1 0,-1-1 0,1 0 0,0 0 0,0 0-1,0 0 1,0 0 0,0 0 0,-1 0 0,1 0 0,0 0 0,0 0 0,0 0-1,0 0-33,-8-7 1052,-7-15 146,12 17-1030,0-1 1,0 0 0,1 0-1,-1 1 1,2-1-1,-1-1 1,1 1 0,-1-4-169,2 8 1,0 0 0,0 0 0,0 1 0,0-1 0,0 0 0,0 0 0,1 0 0,-1 0 0,0 1 0,1-1 0,0 0 1,-1 0-1,1 1 0,0-1 0,0 0 0,0 1 0,0-1 0,0 1 0,1-1 0,-1 1 0,0 0 0,1 0 1,-1-1-1,1 1 0,-1 0 0,1 0 0,-1 0 0,1 1 0,0-1 0,1 0-1,1-1-265,-1 1-1,1 0 1,0 0 0,0 0-1,0 0 1,0 1 0,0 0 0,0 0-1,0 0 1,0 0 0,0 0-1,0 1 1,0 0 0,0 0-1,-1 0 1,2 0 265,7 8-555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34.75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25 23 4480,'0'-3'408,"-1"-10"5056,1 13-5162,0 0 1,0-1-1,0 1 0,0 0 1,0 0-1,0-1 0,0 1 1,0 0-1,0-1 0,0 1 1,0 0-1,-1 0 0,1-1 0,0 1 1,0 0-1,0 0 0,0-1 1,-1 1-1,1 0 0,0 0 1,0-1-1,-1 1 0,1 0 1,0 0-1,0 0 0,-1 0 1,1 0-1,0-1 0,-1 1 0,1 0 1,0 0-1,-1 0-302,1 0 1141,0 0-191,0 0-193,0 0-192,0 0-111,3 29 1514,-5 4-1629,-1-1 0,-3 11-339,2-11 245,0 0 0,2 11-245,2 8 245,0-51-261,0 0-192,0 0-656,0 0-667,2 0-3049,4 1 675,0 1 2807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35.3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7 225 8320,'0'0'640,"-1"0"-1,1-1 1,0 1 0,-1 0 0,1 0 0,0 0-1,-1-1 1,1 1 0,0 0 0,-1 0 0,1-1-1,0 1 1,0 0 0,-1-1 0,1 1 0,0 0-1,0-1 1,0 1 0,-1 0 0,1-1 0,0 1-1,0-1-639,2-8 4566,11-11-6710,-8 13 3540,5-7-1299,2 0 1,0 0-1,0 1 1,1 1-1,6-4-97,8-9 25,54-44 1,-75 64-1473,-4 9-2088,-9 13-4972,4-8 5693,0 0 1486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4.4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10 11776,'-11'-9'3898,"11"9"-1981,6 5 4989,-4-4-6789,-1 1 0,1 1 0,0-1 1,0 0-1,-1 0 0,1 0 0,-1 1 0,0-1 0,1 2-117,4 15 336,0 0 1,-1 1-1,-1 1-336,1 4-1625,7 19 1625,-9-35-1856,1 0-1,0-1 0,0 0 1,1 1 1856,4 4-1125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35.6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9728,'3'3'12059,"4"5"-6427,4 7-5723,1-1 0,8 6 91,10 4-147,-19-17-2735,0 1-4137,-7-5 5926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36.7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5760,'2'5'11565,"-1"5"-5064,0 5-3625,-1 11-4135,1 8 1378,-1-33-123,3 23 208,-3-24-176,0 1 0,0 0 0,0-1 0,1 1 0,-1 0 0,0 0 1,0-1-1,0 1 0,1 0 0,-1-1 0,0 1 0,1-1 1,-1 1-1,1 0 0,-1-1 0,1 1 0,-1-1 0,1 1 1,-1-1-1,1 1 0,-1-1 0,1 0 0,0 1 0,-1-1 1,1 0-1,0 1 0,-1-1-28,1 0 19,0 0 0,0-1 0,0 1 0,0 0 0,0-1 0,-1 1 0,1-1 0,0 1 0,0-1 0,-1 1 0,1-1 1,0 0-1,-1 1 0,1-1 0,0 0 0,-1 0 0,1 1 0,-1-2-19,11-16 86,-9 14-67,7-13 7,-5 10 23,0-1 0,0 1 0,0 0 1,1 0-1,5-6-49,-10 13 75,1 1-55,0 1 1,-1 0 0,1 0 0,-1 0 0,0-1 0,0 1-1,0 0 1,0 0 0,0 0 0,0-1 0,0 2-21,0-2 26,0 8-8,1 1 0,0-1-1,1 0 1,0 0-1,0 0 1,1 0-1,1 0-17,-4-8-1,0-1-1,0 0 0,0 1 1,0-1-1,1 1 0,-1-1 1,0 0-1,0 1 1,0-1-1,1 0 0,-1 1 1,0-1-1,1 0 1,-1 0-1,0 1 0,0-1 1,1 0-1,-1 0 1,1 1-1,-1-1 0,0 0 1,1 0-1,-1 0 0,0 0 1,1 0-1,-1 1 1,1-1-1,-1 0 2,1 0 1,0-1 1,-1 1-1,1 0 1,0 0-1,-1-1 0,1 1 1,0 0-1,-1-1 1,1 1-1,-1-1 0,1 1 1,0-1-1,-1 1 1,1-1-1,-1 1-1,18-26 82,-14 20-87,2-3 23,-3 3-17,1 1 1,0 0 0,-1 0-1,2 0 1,-1 0-1,2 0-1,-5 4 2,-1 1 0,0 0 0,0 0 0,0 0 0,0 0 1,1 0-1,-1-1 0,0 1 0,0 0 0,0 0 0,1 0 0,-1 0 0,0 0 0,0 0 0,1 0 0,-1 0 0,0 0 0,0 0 0,1 0 0,-1 0 0,0 0 1,0 0-1,0 0 0,1 0 0,-1 0 0,0 0 0,0 1 0,0-1 0,1 0 0,-1 0 0,0 0 0,0 0 0,0 0 0,1 0-2,4 10 166,-1 16 185,-3-19-298,3 13-448,-3-14 61,0 0 0,0 1 0,1-1 0,0 0 0,0 0 0,0 0 0,1 0 0,-1 0 0,2 0 0,-1-1 0,4 5 334,-3-7-347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43.49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176 6 7808,'-2'-5'8963,"-4"6"-5809,-5 7-248,-67 70-298,63-62-2533,1 1 0,1 0-1,0 1 1,-5 11-75,17-26 17,0-1 0,0 0 0,0 0 0,1 1 0,-1-1-1,1 1 1,-1-1 0,1 1 0,0-1 0,0 0 0,0 1 0,1-1 0,-1 1 0,0-1 0,1 1 0,-1-1 0,1 0 0,0 1 0,0-1 0,0 0-1,0 0 1,0 1 0,1-1 0,-1 0 0,1 0 0,-1-1 0,1 1 0,0 0 0,-1 0 0,1-1 0,1 1-17,-1 0 20,0 0 0,0-1 1,0 1-1,0-1 0,1 0 1,-1 0-1,0 1 0,1-1 1,-1-1-1,0 1 0,1 0 1,-1-1-1,1 1 0,-1-1 1,1 0-1,0 0 0,-1 0 1,1 0-1,-1 0 0,1 0 1,-1-1-1,1 1 0,-1-1 1,1 0-1,-1 0 0,0 0 1,1 0-1,-1 0 0,2-2-19,-2 2 12,0-1 0,0 0 0,0 0 0,0 0 1,0 0-1,0 0 0,-1-1 0,1 1 1,-1-1-1,0 1 0,0-1 0,0 1 1,1-2-14,-2 3 4,0 0 0,0 0 1,0-1-1,0 1 1,0 0-1,0 0 1,0 0-1,0 0 0,0 0 1,0 0-1,-1 0 1,1 0-1,0 0 1,-1 0-1,1 0 0,-1 0 1,1 0-1,-1 0 1,1 0-1,-1 0 1,0 1-1,1-1 0,-1 0 1,0 0-1,0 1 1,0-1-1,1 0 1,-1 1-1,0-1 0,0 1 1,0-1-1,0 1 1,0-1-1,0 1 1,0 0-1,0 0 0,-1-1-3,-5 0 11,0 0 1,1 0-1,-1 0 1,0 1-1,0-1 1,0 2-1,1-1 1,-1 1-13,-21 1 11,43 0-2810,-10 1 2425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44.72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57 144 5376,'0'0'209,"0"0"1,0 0 0,-1 0-1,1 0 1,0 0 0,0-1-1,0 1 1,0 0-1,0 0 1,0 0 0,0 0-1,0 0 1,0 0-1,0 0 1,-1 0 0,1-1-1,0 1 1,0 0 0,0 0-1,0 0 1,0 0-1,0 0 1,0 0 0,-1 0-1,1 0 1,0 0-1,0 0 1,0 0 0,0 0-1,0 0 1,-1 0 0,1 0-1,0 0 1,0 0-1,0 0 1,0 0 0,0 0-1,0 0 1,-1 0 0,1 0-1,0 0 1,0 0-1,0 0 1,0 0 0,0 0-1,0 1 1,-1-1-1,1 0-209,-12 6 3579,8-4-3051,1 1-1,-1 0 0,1 0 0,0 0 1,-3 2-528,5-3 154,-1 0 1,1-1 0,0 1-1,0 0 1,0 0 0,0 0-1,0 0 1,0 0 0,0 1-1,0-1 1,1 0 0,-1 0-1,1 0 1,0 1 0,0-1-1,0 0 1,0 0 0,0 1-1,0-1 1,0 0 0,1 0-1,-1 1 1,1 0-155,0-3 13,-1 1 1,0 0-1,0-1 1,1 1-1,-1-1 1,0 1-1,1 0 1,-1-1-1,1 1 0,-1-1 1,1 1-1,-1-1 1,1 1-1,-1-1 1,1 0-1,-1 1 1,1-1-1,0 0 1,-1 1-1,1-1 0,-1 0 1,1 0-1,0 1 1,-1-1-1,1 0-13,2 0 26,-1 0 1,0 0-1,0 0 0,0 0 0,0 0 0,0-1 1,1 1-1,-1-1 0,0 0-26,8-2 97,-1-1 0,0 0 0,5-4-97,-11 7 22,-2 0-16,1 1-1,-1-1 1,0 0-1,0 0 1,0 1-1,0-1 0,1 0 1,-1 0-1,0 0 1,-1-1-1,1 1 1,0 0-1,0 0 1,0 0-1,-1-1 1,1 1-6,-1 0 9,1 0 1,-1 0 0,0 0 0,0 0 0,0 0-1,0 0 1,0 0 0,0 0 0,0 0 0,0 0-1,-1 0 1,1 0 0,0 0 0,0 0 0,-1 0-1,1 0 1,-1 0-10,-2-4 39,-1 0-1,1 1 1,-1-1-1,0 1 1,0 0-1,0 0 1,-1 0-39,1 1 4,-8-8-2,9 9-2,0 0 0,0 0 1,1 0-1,-1-1 0,1 0 0,-1 1 1,1-1-1,0 0 0,0 0 0,0 0 1,1 0-1,-1-1 0,1 1 0,-1 0 1,1-3-1,0 3-10,0 0 0,1 0 0,-1 0 0,1 0 0,0 0 1,0 0-1,0 0 0,0 0 0,0 0 0,1 0 0,-1 0 1,1 0-1,0 0 0,0 1 0,0-1 0,2-3 10,-2 5-4,0-1-1,0 0 1,1 0-1,-1 1 1,1-1-1,0 1 1,-1-1-1,1 1 0,0 0 1,0 0-1,-1 0 1,1 0-1,0 0 1,0 0-1,0 0 1,1 1-1,-1-1 1,0 1-1,0-1 1,0 1-1,0 0 1,0 0-1,2 0 5,-2 0 2,-1 0 0,1 0-1,-1 0 1,1 0 0,-1 0-1,1 0 1,-1 1 0,1-1-1,-1 0 1,1 1 0,-1 0-1,0-1 1,1 1 0,-1 0-1,0-1 1,1 1 0,-1 0-1,0 0 1,0 0 0,0 0-1,0 0 1,0 1 0,0-1-1,0 0 1,0 0 0,-1 1-1,1-1 1,0 0 0,-1 1-1,1-1 1,-1 1 0,1-1-1,-1 0 1,0 1 0,0-1-1,0 1 1,1-1 0,-1 1-1,-1-1 1,1 1 0,0-1 0,0 1-1,0-1 1,-1 1 0,1-1-1,-1 1 1,1-1 0,-1 0-1,0 1 1,1-1 0,-2 1-2,-9 11 22,0 0 1,0-1 0,-5 2-23,4-3-21,1 1 0,0 0 0,-1 3 21,12-15-76,-1 0 1,1 1-1,-1-1 0,1 1 1,0-1-1,-1 1 1,1-1-1,0 1 0,-1-1 1,1 1-1,0-1 1,0 1-1,-1-1 0,1 1 1,0-1-1,0 1 1,0 0-1,0-1 0,0 1 1,0-1-1,0 1 1,0 0 75,10 2-5373,-2-2 4425,5 2-55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45.56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91 4 5248,'-3'-1'10959,"-3"2"-7761,-5 5-1644,-10 16 990,16-18-2284,0 1 1,1 0-1,0 0 0,-1 0 1,0 2-261,3-3 90,-2 2 65,1 1 1,-1-1 0,-1 8-156,4-12 7,0 0 0,1 0 0,-1 0 0,1-1 1,0 1-1,0 0 0,0 0 0,0 0 0,0 0 0,0 0 1,0 0-1,1 0 0,-1 0 0,1 0 0,-1 0 1,2 1-8,-1-1 29,0 0 1,0 1-1,1-1 1,0 0 0,-1-1-1,1 1 1,0 0-1,0 0 1,0-1 0,0 1-1,0-1 1,0 0-1,0 1 1,0-1 0,1 0-1,-1 0 1,0-1 0,1 1-1,-1 0 1,1-1-1,-1 1 1,1-1 0,-1 0-1,3 0-29,-2 0 32,-1 0 1,1 0-1,-1 0 0,1-1 0,0 1 0,-1-1 0,1 0 1,-1 1-1,0-1 0,1 0 0,-1 0 0,0-1 0,1 1 1,-1 0-1,0-1 0,0 1 0,0-1 0,0 0 0,0 0 1,-1 0-1,1 0 0,-1 0 0,1 0 0,0-1-32,-1 1 25,-1-1 0,1 1 0,0 0 0,-1-1 0,0 1 0,1-1 0,-1 1 0,0-1 0,0 0 0,-1 1 0,1-1 0,0 1-1,-1 0 1,0-1 0,1 1 0,-1-1 0,0 1 0,0-1-25,-2-2 42,1 0 0,-1 0-1,0 0 1,0 1 0,0-1 0,-1 1-1,-1-2-41,3 4-4,0 0 0,0 0-1,0 0 1,0 1 0,0-1-1,0 1 1,0 0 0,-1-1-1,1 1 1,0 0 0,-1 0-1,1 1 1,-1-1 0,1 0-1,-1 1 1,-2-1 4,5 1-69,1 0-9,-1 0 0,1 0 1,0-1-1,0 1 0,-1 0 1,1-1-1,-1 1 0,1 0 0,0-1 1,-1 1-1,1-1 0,-1 1 1,1-1-1,-1 1 78,19-17-7883,-11 11 6795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46.26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 20 4480,'-1'-9'2676,"1"0"7822,0 8-5839,0 3-1900,1 7-3981,4 22 1836,-3-22-372,-1 1-1,0-1 1,0 6-242,1 7-346,3-14-3309,-5-7 3131,1-1 0,-1 0-1,1 1 1,-1-1 0,1 0 0,-1 0 0,1 1 0,-1-1-1,1 0 1,-1 0 0,1 0 0,-1 1 0,1-1-1,-1 0 1,1 0 0,-1 0 0,1 0 524,5 0-1493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47.1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 66 6144,'-6'1'8781,"4"-3"-3288,6-9-1437,16-13-3160,-15 20-729,1 0 0,-1 0 0,1 1 0,0 0 0,0 0 0,4-1-167,-8 3 30,-1 0 1,1 1-1,0-1 1,-1 0-1,1 1 1,0 0-1,-1-1 0,1 1 1,0 0-1,0 0 1,-1 0-1,1 0 1,0 0-1,0 1 1,-1-1-1,1 0 0,0 1 1,0-1-1,-1 1 1,1 0-1,-1 0 1,1-1-1,-1 1 1,1 0-1,-1 0 0,1 0 1,-1 1-31,0-1 19,0 0 0,-1 0 0,1 1 0,0-1 0,-1 0 0,1 0 0,-1 1 0,0-1 0,1 0 0,-1 1 0,0-1 0,0 0 0,0 1 1,0-1-1,0 1 0,0-1 0,0 0 0,-1 1 0,1-1 0,0 0 0,-1 1 0,1-1 0,-1 0 0,1 0 0,-1 1 0,0-1 0,0 1-19,-3 4 29,0 0 0,0 0 0,-1 0 0,-2 1-29,7-6 4,-27 26 117,20-21-126,1 0 1,0 0-1,0 0 1,1 1-1,-1-1 1,1 1-1,1 1 0,-1-1 1,2 1-1,-3 4 5,6-12 0,0 1 1,0-1-1,0 0 1,0 1-1,0-1 0,0 0 1,0 1-1,0-1 0,0 0 1,1 0-1,-1 1 0,0-1 1,0 0-1,0 0 0,0 1 1,1-1-1,-1 0 0,0 0 1,0 1-1,1-1 0,-1 0 1,0 0-1,0 0 0,1 0 1,-1 1-1,0-1 0,0 0 1,1 0-1,-1 0 0,0 0 1,1 0-1,-1 0 0,0 0 1,0 0-1,1 0 0,-1 0 1,0 0-1,1 0 0,-1 0 1,0 0-1,1 0 1,-1 0-1,0 0 0,0 0 1,1 0-1,23-3 28,-10 1-67,9 2-97,12 0 290,-13 0-5393,-21 0 1479,-2 1 1504,-1 4 1137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5:48.10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24 22 10496,'2'0'8024,"2"-1"-3309,10-3-2128,13-4-2980,26 0 1235,-59 8-885,1 0 1,-1 0-1,0 1 0,1 0 0,-1 0 1,1 1-1,-1-1 0,1 1 0,0 0 0,0 0 1,-3 2 42,5-1-6,-1-1 0,1 1 0,-1 0 0,1 0 0,0 0 0,0 0 0,0 1 0,1-1 0,-1 1 0,1-1 0,0 1 0,0 0 0,0 0 0,0 0 0,1 1 6,-1-1 4,1 0 0,0 0 0,1 1-1,-1-1 1,1 0 0,0 1 0,0 2-4,0-7 48,25 8 144,-12-6-182,-8-1-4,-1-1 1,1 1-1,-1 0 1,1 0-1,-1 0 1,1 1-1,-1-1 1,0 1-1,0 0 1,3 2-7,-6-3 13,-1-1 1,1 1-1,-1 0 0,0-1 1,1 1-1,-1 0 1,1-1-1,-1 1 1,0 0-1,0-1 1,1 1-1,-1 0 1,0 0-1,0-1 1,0 1-1,0 0 1,0 0-1,0-1 1,0 1-1,0 0 1,0 0-1,0-1 1,-1 1-1,1 0 1,0 0-1,0-1 1,-1 1-1,1 0 1,0-1-1,-1 1 1,1 0-1,-1-1 1,1 1-1,-1-1 1,1 1-1,-1 0 1,0 0-14,-22 21 518,22-22-453,-2 2 59,1 0 0,-1 0 0,0-1 0,1 1 0,-1-1 1,0 0-1,0 0 0,1 0 0,-1 0 0,0-1 0,0 1 0,0-1 0,-3 1-124,-13-1-4739,13 0 1540,3 1 900,2 2 1067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28.7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17 6400,'-2'-8'3720,"2"8"-3312,0-1 1,0 1 0,0 0-1,0-1 1,0 1-1,0 0 1,0 0 0,0-1-1,0 1 1,0 0-1,0-1 1,0 1 0,1 0-1,-1 0 1,0-1-1,0 1 1,0 0 0,1 0-1,-1 0 1,0-1 0,0 1-1,0 0 1,1 0-1,-1 0 1,0-1-409,10 0 6875,-1 1-9094,-7 1 2298,-1 0 0,1-1 0,0 1 0,0 0 0,-1 0 0,1 0-1,0 0 1,-1 1 0,1-1 0,-1 0 0,1 1 0,-1-1 0,0 1 0,0-1 0,1 1-1,-1 1-78,16 27 343,-16-29-342,59 123 276,-49-96-233,-1 1 1,-1 0-1,-1 3-44,-8-21 1,-1-10-6,1 0 0,0-1 0,0 1 0,0 0-1,0 0 1,0 0 0,0 0 0,0 0 0,0-1 0,0 1-1,0 0 1,0 0 0,1 0 0,-1 0 0,0-1 0,1 1-1,-1 0 1,0 0 0,1-1 0,-1 1 0,1 0 0,-1-1-1,1 1 1,-1 0 0,1-1 0,0 1 5,0 0-59,-1-1-5,0 0 0,1 1 36,1-6 8,1-5 4,12-44 32,12-40 150,9-11-166,-28 76 270,-7 28-246,-1-1 1,0 0 0,1 1-1,-1-1 1,0 0 0,0 0-1,0 1 1,0-1 0,0 0-1,-1 0 1,1 1 0,0-1-1,-1 0 1,1 1 0,-1-2-26,1 3 2,-1 0 0,1 0-1,0 0 1,0 0 0,0-1-1,0 1 1,0 0 0,0 0-1,-1 0 1,1 0-1,0 0 1,0-1 0,0 1-1,0 0 1,-1 0 0,1 0-1,0 0 1,0 0 0,0 0-1,-1 0 1,1 0-1,0 0 1,0 0 0,0 0-1,-1 0 1,1 0 0,0 0-1,0 0 1,0 0 0,-1 0-1,1 0 1,0 0-1,0 0 1,0 0 0,-1 0-1,1 0 1,0 0 0,0 0-1,0 0 1,-1 1 0,1-1-1,0 0 1,0 0-1,0 0 1,0 0 0,0 0-1,-1 1 1,1-1 0,0 0-1,0 0 1,0 0 0,0 1-1,0-1 1,0 0-1,0 0 1,0 0 0,0 0-1,0 1 1,0-1 0,0 0-1,0 0 1,0 1-1,0-1 1,0 0 0,0 0-1,0 0 0,-4 19-182,3-15 147,-15 76 169,10-46-111,-1-1 1,-6 12-24,4-10 63,6-24-91,0-1 0,0 1 1,-1-1-1,-5 10 28,6-9-76,2-5 362,-4-14-123,-18-50-215,-1 0-13,-3-4 65,-39-53-80,66 115 99,0-1 1,-1 1-1,1-1 1,0 1-1,0-1 1,-1 1-1,1-1 0,0 1 1,0-1-1,0 1 1,0-1-1,-1 1 1,1-1-1,0 1 1,0-1-1,0 1 1,0-1-1,1 1 1,-1-1-1,0 0 0,0 1 1,0-1-20,0 1-96,1 0 1,-1 0-1,0 0 1,1 0-1,-1 0 1,0 0-1,1-1 1,-1 1-1,0 0 1,1 0-1,-1 0 1,0 0-1,1 0 0,-1 0 1,0 0-1,1 1 1,-1-1-1,0 0 1,0 0-1,1 0 1,-1 0-1,0 0 1,1 0-1,-1 1 1,0-1 95,2 1-889,1 0 1,-1 0-1,0 0 1,0 1-1,0-1 0,-1 1 1,1 0-1,0-1 1,1 3 888,4 5-1046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29.4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90 5760,'0'0'1898,"0"0"-948,0 0 426,0 0 485,0 0 384,0 0 144,0 0-389,0 0-448,0 0-629,0 0 96,0 0 111,0 0-122,0 0-138,9-8 1236,14-21-1174,-19 22-1279,1 1-1,0 0 1,0 0 0,0 1 0,1-1 0,-1 1 0,4-2 347,-8 7-708,0-1 1,1 0 0,-1 1 0,0-1 0,1 1 0,-1 0 0,1-1 0,-1 1 0,0 0 0,1 0 0,-1 0-1,2 0 708,0 0-719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4.7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2 112 14592,'-2'-1'5439,"2"1"-4223,0 5 64,0-5-256,2 8-512,0-3 32,0 4-320,-2-1-64,2 1-96,-2 1-608,2-1-192,0-2-5152,2-1-2271,-1 0 4127</inkml:trace>
  <inkml:trace contextRef="#ctx0" brushRef="#br0" timeOffset="1">12 6 11136,'-6'-5'4224,"6"5"-3296,0 1-257,0-1-351,4 4-2175,-2-2-801,7 1 1344,-2 1 640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29.8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 11008,'0'0'276,"0"0"0,0 0 0,0 0 0,0 0 0,-1 0 0,1 0 0,0 0 0,0 0 0,0 0 0,0 0 0,0 0 0,-1 0 0,1 0 0,0 0 0,0 0 0,0 0 0,0 0 0,0 0 0,0 0 0,-1 0 0,1 0 0,0 1 0,0-1 0,0 0 0,0 0 0,0 0 0,0 0 0,0 0 0,0 0 0,0 0 0,-1 1 0,1-1 0,0 0 0,0 0 0,0 0 0,0 0 0,0 0-276,3 7 4903,12 14-3948,-1-3-157,1 15-415,-13-25-404,1-1 0,1 0 0,-1 1 0,1-1-1,0-1 1,1 1 0,5 5 21,-8-9 1281,0 0-3360,-1 5-15528,-3-4 12157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35.7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3011 8192,'-1'0'583,"1"-1"-1,0 0 1,0 1 0,-1-1 0,1 0-1,0 1 1,0-1 0,0 0 0,0 1-1,0-1 1,0 0 0,0 0 0,0 1 0,0-1-1,0 0 1,0 1 0,1-1 0,-1 0-1,0 0-582,10-15 2850,-6 11-2724,0 1 1,0 0-1,1 0 1,-1 0-1,2 0-126,8-4 191,0 2-1,1-1 1,0 2-1,0 0 1,0 1-1,0 0 1,4 1-191,-5 0-6,33-5 97,0 1 1,1 3-1,9 2-91,-22 1 30,185-17 39,-99 9-58,71-15-11,-111 14-43,4 4 43,-26 3-48,0-3 0,55-13 48,158-48 128,-202 47-302,-1-2 1,-1-3-1,-2-3 0,0-3 0,1-4 174,-44 20-82,-1 0-1,0-1 1,-1-1 0,7-9 82,7-9-210,27-36 210,-15 8 175,-2-1-1,-4-3 1,-2-1-1,-4-1 1,-3-2-1,-2-2 1,4-24-175,-19 38 342,-1 0 1,0-22-343,17-75 45,22-52-66,31-69 189,-29 102-91,-8 33-78,-23 72 13,-10 32-26,1 0-1,2 0 1,21-33 14,-23 48-9,0 0 0,1 1 1,1 0-1,2 2 0,0 0 0,8-5 9,-8 9-55,81-66 163,-80 67-37,1 2-1,0 0 1,1 2 0,6-2-71,15-6 1,0 3-1,24-5 0,-53 18 6,0 0-1,0 0 0,0 1 0,0 1 0,0 0 1,0 1-1,0 1 0,0 0 0,0 1 0,7 2-5,-18-4-52,8 4-295,-11-4 268,1 0 1,-1 0 0,0 0 0,0 0-1,0 0 1,0 0 0,0 0 0,0 0-1,1 0 1,-1 0 0,0 0 0,0 1-1,0-1 1,0 0 0,0 0 0,0 0-1,0 0 1,0 0 0,1 0 0,-1 0-1,0 1 1,0-1 0,0 0 0,0 0-1,0 0 1,0 0 0,0 0 0,0 1-1,0-1 1,0 0 0,0 0 0,0 0-1,0 0 1,0 0 0,0 1-1,0-1 1,0 0 0,0 0 0,0 0-1,0 0 1,0 0 0,-1 0 0,1 1-1,0-1 1,0 0 0,0 0 0,0 0-1,0 0 1,0 0 0,0 0 0,0 0-1,-1 0 1,1 1 0,0-1 0,0 0-1,0 0 1,0 0 0,0 0 0,0 0-1,-1 0 1,1 0 0,0 0 0,0 0-1,0 0 79,-11 5-752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37.1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2 185 6528,'-1'4'8211,"7"-9"470,-2 2-9787,9-9 2720,-1 0 0,5-7-1614,9-8 383,-24 25-362,10-9 295,0-1 1,0-1-1,-1 1 1,-1-2-1,0 0 0,6-11-316,-16 24 10,0 1-1,0 0 0,0-1 1,0 1-1,0 0 0,1-1 0,-1 1 1,0 0-1,0-1 0,1 1 0,-1 0 1,0-1-1,0 1 0,1 0 0,-1 0 1,0-1-1,1 1 0,-1 0 0,0 0 1,1 0-1,-1 0 0,1-1 1,-1 1-1,0 0 0,1 0 0,-1 0 1,0 0-1,1 0 0,-1 0 0,1 0 1,-1 0-10,1 0 8,0 1 1,0-1 0,0 1 0,-1-1 0,1 1-1,0-1 1,0 1 0,0-1 0,-1 1 0,1 0-1,0-1 1,-1 1 0,1 0-9,17 30 58,-16-28-27,18 38 60,13 36-91,-30-69 52,-2-5-34,1 1 0,-1-1-1,0 1 1,0 0-1,0-1 1,-1 1 0,1 1-18,-2-6 13,0-1 0,-1 1 0,1 0 0,0 0 1,0 0-1,0 0 0,-1 0 0,1 1 0,-1-1 0,1 0 1,-1 1-1,1-1 0,-1 1-13,-1-2 31,-14-6-7,0 0-1,0 2 0,-1 0 0,0 1 0,-10-2-23,3 2 7,25 5-8,0 0 1,0 0-1,1-1 0,-1 1 1,0 0-1,0 0 0,0 0 1,0 0-1,0 0 0,0 0 1,0 0-1,0 0 0,0 0 1,0 0-1,0 0 0,0 0 1,0 0-1,0 0 0,0 0 1,0 0-1,0 0 0,0 0 1,0 0-1,0 0 0,0-1 1,0 1-1,0 0 0,0 0 1,0 0-1,0 0 0,0 0 1,0 0-1,0 0 0,0 0 1,0 0-1,0 0 0,0 0 1,0 0-1,0 0 0,0 0 1,0-1-1,0 1 0,0 0 1,0 0-1,0 0 0,0 0 1,0 0-1,0 0 0,0 0 1,0 0-1,0 0 0,0 0 1,13-3-110,17-1-380,-25 4 813,10 1-4855,-13-1 3716,-1 0 0,0 0 1,0 0-1,0 1 1,1-1-1,-1 1 1,0-1-1,0 1 0,0-1 1,0 1-1,0-1 1,0 1-1,0 0 1,0 0-1,0 0 1,0-1-1,-1 1 0,1 1 816,4 4-2042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37.4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43 8448,'-8'2'22,"-3"-1"10496,11-4-5353,6-3-3580,12-15-492,-8 5-3690,-9 16 1722,-1 4 395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6:24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53 4096,'-2'-24'12568,"-4"-4"-4593,6 27-6529,0 4-1435,3 10 119,0 0 1,1 0-1,1-1 1,0 1 0,0-1-1,7 10-130,4 5 31,-1 1 0,-2 1 0,6 19-31,9 20 46,-24-58-27,0 1 0,-1 0 0,0 0 0,0 6-19,3 10 41,-5-18-62,1 0 0,-1-1 0,-1 1 0,0 0 0,0 1 21,0-8-12,0-2 13,0 0-1,0 0 1,0 1 0,0-1 0,0 0-1,0 0 1,0 1 0,0-1 0,0 0 0,0 1-1,0-1 1,0 0 0,0 0 0,0 1-1,0-1 1,0 0 0,0 0 0,1 1 0,-1-1-1,0 0 1,0 0 0,0 0 0,0 1-1,1-1 1,-1 0 0,0 0 0,0 0 0,0 1-1,6-5 79,4-9 28,-3-5-129,0 0 1,-1 0-1,-1-1 0,-1 0 1,2-17 21,1 1 17,4-27 4,10-45-42,-14 94-92,-6 12-75,0 0 0,-1 0 0,1 0 0,0 0 0,-1 0 0,1 0 0,-1 0 1,0 0-1,1 0 0,-1 0 0,0 0 0,1-1 0,-1 1 0,0 0 0,0 0 0,0 0 188,0-3-3562,2 2 2820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6:24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53 3584,'-2'2'4870,"4"-1"4528,2-4-1864,-1-1-10302,-1-2 2738,1 0 0,0 1 0,0-1-1,0 1 1,3-4 30,7-2-6003,-11 11 5187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6:25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5760,'-2'-3'12380,"3"2"-8382,7 9-3374,4 16-269,2 0 0,0-1 1,2 0-1,1-1 0,7 7-355,-23-28 159,0-1-374,-1 1 0,1-1 0,-1 1 0,1 0-1,-1-1 1,1 1 0,-1 0 0,1-1 0,-1 1 0,1 0 0,-1-1 0,0 1 0,1 0 0,-1 0 0,0 0 0,0-1 0,0 1 0,0 0 0,1 0 0,-1 0 0,0-1 215,-3 5-598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0:59.5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20 5632,'-3'-4'1023,"2"3"-612,1 1 0,0 0 1,0-1-1,-1 1 0,1 0 0,0-1 1,0 1-1,0-1 0,-1 1 1,1 0-1,0-1 0,0 1 0,0-1 1,0 1-1,0 0 0,0-1 1,0 1-1,0-1 0,0 1 1,0-1-1,0 1 0,0 0 0,1-1 1,-1 1-1,0-1 0,0 1-411,5-5 1953,-5 5-1828,0 1-1,1-1 1,-1 0 0,0 0 0,1 0 0,-1 1 0,0-1 0,0 0-1,1 0 1,-1 1 0,0-1 0,1 0 0,-1 0 0,0 1 0,0-1-1,0 0 1,1 1 0,-1-1 0,0 0 0,0 1 0,0-1 0,0 0-1,0 1 1,0-1 0,0 1 0,0-1 0,0 0 0,0 1-125,4 13 440,1 92 1619,-5 26-2059,-1-36 181,10 74-181,16 78 80,-15-116-163,2 7 80,-9-99 17,-2 0 0,-2 26-14,0-1-17,8 129 166,-7-89-1167,-2-104-5805,-4-5 1470,-2-3 3636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1.3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37 8960,'8'-7'10584,"2"5"-7248,15 3-2858,-24-1-370,32 2 436,1-1 0,7-2-544,14-1 187,229 8-11,124-9-185,-145-2-62,129-1 129,-38-7-111,16 7 202,-228 6-88,-59 1-26,-13 2 53,-43-1 28,1-1 0,28-3-116,-13-2 422,16 2-422,-52 2 155,1-1-347,-6 1-3947,-4 3 3637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2.1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14 103 8064,'0'0'163,"0"0"0,-1 0 1,1 0-1,0 0 0,0 0 1,0 0-1,0 0 0,0 0 1,0 0-1,0 0 0,0 0 0,0 0 1,0 0-1,0 0 0,-1 0 1,1 0-1,0 0 0,0 0 1,0 0-1,0 0 0,0 0 1,0 0-1,0 1 0,0-1 1,0 0-1,0 0 0,0 0 0,0 0 1,0 0-1,0 0 0,0 0 1,0 0-1,0 0 0,0 0 1,0 0-1,0 1 0,-1-1 1,1 0-1,0 0 0,0 0 0,0 0 1,1 0-1,-1 0 0,0 0 1,0 0-1,0 0 0,0 0 1,0 1-1,0-1 0,0 0 1,0 0-1,0 0-163,4 6 4222,-4-6-4161,0 0 0,0 0 0,0 0-1,1 1 1,-1-1 0,0 0 0,0 0 0,0 0-1,0 1 1,1-1 0,-1 0 0,0 0 0,0 0 0,0 0-1,1 0 1,-1 0 0,0 0 0,0 1 0,0-1-1,1 0 1,-1 0 0,0 0 0,0 0 0,1 0-1,-1 0 1,0 0 0,0 0 0,1 0 0,-1 0 0,0 0-1,0 0 1,1 0 0,-1 0 0,0-1 0,0 1-1,0 0 1,1 0 0,-1 0 0,0 0 0,0 0 0,1 0-1,-1-1 1,0 1 0,0 0 0,0 0 0,0 0-1,1 0 1,-1-1 0,0 1 0,0 0 0,0 0 0,0-1-1,0 1 1,0 0 0,0 0 0,0 0 0,0-1-61,1-5 88,-1-1 1,-1 1 0,1 0-1,-1-1 1,0 1 0,-1-1 0,1 1-1,-1 0 1,-1 0 0,1 0-1,-2-1-88,-6-21-69,10 28 66,0 0-1,0 0 0,0 0 1,0 0-1,0-1 0,0 1 1,0 0-1,0 0 0,0 0 1,0 0-1,0-1 0,0 1 0,0 0 1,0 0-1,0 0 0,0-1 1,0 1-1,0 0 0,0 0 1,1 0-1,-1 0 0,0-1 1,0 1-1,0 0 0,0 0 1,0 0-1,0 0 0,0 0 1,1-1-1,-1 1 0,0 0 1,0 0-1,0 0 0,0 0 1,0 0-1,1 0 0,-1 0 1,0 0-1,0 0 4,11-1-51,17 8 60,-23-5-16,2 0 23,10 2 31,0 1-1,0 0 0,0 2 0,-1 0 0,0 0 1,5 5-47,-21-12 12,1 0 1,-1 0 0,0 1-1,1-1 1,-1 0 0,0 0-1,1 0 1,-1 1 0,0-1-1,1 0 1,-1 0 0,0 1 0,0-1-1,0 0 1,1 1 0,-1-1-1,0 0 1,0 1 0,0-1-1,0 0 1,1 1 0,-1-1-1,0 0 1,0 1 0,0-1-1,0 0 1,0 1 0,0-1 0,0 1-1,0-1 1,0 0 0,0 1-13,-1 0 25,1-1 1,-1 1-1,1-1 0,-1 1 1,1 0-1,-1-1 1,0 1-1,1-1 1,-1 0-1,0 1 0,1-1 1,-1 1-1,0-1 1,0 0-26,-32 9 439,29-8-408,-7 1-72,-23 7 461,32-8-604,-1 0-1,1 0 1,-1 0 0,1 0 0,0 0 0,0 0 0,-1 1 0,1 0 0,0-1 0,-1 2 184,2 5-2816,1 0 2304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5.1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48 221 15104,'-6'-1'3652,"1"-1"-1855,0 1 0,0-1 1,1 0-1,-1 0 0,-4-3-1797,9 5 5,-1 0 0,0-1 0,1 1 0,-1-1 0,1 1 0,-1-1 0,1 1 0,-1-1 0,1 0 0,-1 1 0,1-1 0,-1 1 0,1-1 0,0 0 0,-1 0 0,1 1 0,0-1 0,0 0 0,-1 1 0,1-1 0,0 0 0,0 0 0,0 1 0,0-1 0,0 0 0,0 0 0,0 0-1,0 1 1,0-1 0,1 0 0,-1 1 0,0-1 0,0 0 0,1 0 0,-1 1 0,0-1 0,1 0 0,-1 1 0,1-1 0,-1 1 0,1-1 0,-1 0-5,1 0-163,-1 1 1,1-1-1,0 0 0,0 0 0,-1 1 1,1-1-1,0 0 0,0 1 0,0-1 0,-1 1 1,1-1-1,0 1 0,0 0 0,0-1 1,0 1-1,0 0 0,0 0 0,0-1 1,0 1-1,0 0 0,0 0 0,0 0 1,0 0-1,1 0 163,2 1-1361,1 0-1,0 1 1,-1-1 0,1 1 0,0 0 1361,16 6-3211,-19-8 3323,-1 0-1,1 1 1,-1-1 0,1 0 0,0 0 0,-1 0 0,1 0 0,-1 0-1,1 0 1,0-1 0,0 1-112,-1-1 332,1 1-1,-1-1 1,1 0-1,-1 1 1,1-1-1,-1 0 1,0 0-1,0 0 1,1 0-1,-1 0 1,0 0-1,0-1 1,0 1-1,0 0 1,0-1-1,0 1 1,0-1-1,0 0-331,0-1 362,0 0 0,0-1 0,0 1-1,0-1 1,-1 1 0,1-1 0,-1 1-1,0-3-361,0-7 373,-1 0 0,-1 0-1,0 1 1,-2-6-373,-8-20-138,2 15-3665,10 23 3715,0 0 0,0 0 0,0 0 1,0 1-1,0-1 0,0 0 0,0 0 1,0 0-1,0 0 0,-1 0 0,1 0 1,0 0-1,0 0 0,0 0 0,0 0 1,0 0-1,0 0 0,0 0 0,0 0 1,0 0-1,0 0 0,0 0 0,0 0 1,0 0-1,0 0 0,0 0 0,0 0 1,0 0-1,-1 0 0,1 0 0,0 0 1,0 0-1,0 0 0,0 0 0,0 0 0,0 0 1,0 0-1,0 0 0,0 0 0,0 0 1,0 0-1,0 0 0,0 0 0,0 0 1,0 0-1,0 0 0,0 0 0,0 0 1,0 0-1,-1 0 0,1-1 0,0 1 1,0 0-1,0 0 0,0 0 0,0 0 1,0 0-1,0 0 0,0 0 0,0 0 1,0 0-1,0 0 0,0 0 0,0 0 1,0 0-1,0 0 88,0 6-1189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3.2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 8 7424,'-1'-7'3885,"-2"6"3133,-2 6-1312,1 0-7441,-3 3 2044,-4 5 197,1 0 0,-4 8-506,11-17 27,1 0-1,0 1 0,0-1 1,0 0-1,1 0 0,-1 1 0,1-1 1,0 1-1,0 0 0,1-1 1,-1 3-27,1-7 1,0 1 1,0 0-1,1-1 1,-1 1-1,0-1 0,0 1 1,0 0-1,0-1 1,1 1-1,-1-1 1,0 1-1,0-1 1,1 1-1,-1-1 1,0 1-1,1-1 1,-1 1-1,1-1 1,-1 1-1,1-1 1,-1 0-1,1 1 1,-1-1-1,1 0 1,-1 1-1,1-1 1,-1 0-1,1 0 0,-1 0 1,1 1-1,0-1 1,-1 0-1,1 0 1,-1 0-1,1 0 1,0 0-1,-1 0 1,1 0-1,0 0-1,26-5-410,-22 4 64,10-2-671,25-5-9144,-33 7 8881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3.5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2 12672,'-5'-2'4735,"5"2"-3679,0 8 416,0-8-96,0 8-512,-2 4-96,2 1-448,0 1-128,0-2-128,0-2-64,2 0 32,0 2-192,3-4 32,-1-2-2112,5-5-896,-2 2 1569,3-6 799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3.8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7 13696,'-1'0'415,"1"-1"1,-1 0-1,0 1 1,0-1-1,0 1 1,0-1-1,0 1 1,0-1 0,0 1-1,0 0 1,0-1-1,0 1 1,0 0-1,-1 0 1,1 0-1,0 0 1,0 0 0,0 0-1,0 0 1,0 0-1,0 0 1,0 1-1,0-1 1,0 0-1,-1 1-415,-1 1 187,1-1 0,0 1 0,-1 0-1,1 0 1,0 0 0,0 0-1,0 1 1,1-1 0,-2 2-187,1 0 20,0-1 0,0 1 0,1 0 0,-1 0 1,1 0-1,0 0 0,0 0 0,0 0 0,1 0 1,-1 1-21,1-4 8,0 0 0,0 0 1,0-1-1,-1 1 1,1 0-1,0 0 0,0 0 1,1 0-1,-1 0 0,0-1 1,0 1-1,0 0 1,0 0-1,1 0 0,-1-1 1,0 1-1,1 0 0,-1 0 1,1-1-1,-1 1 1,1 0-1,-1-1 0,1 1 1,-1 0-1,1-1 0,0 1 1,-1-1-1,1 1 1,0-1-1,-1 1 0,1-1 1,0 0-1,0 1 0,0-1 1,-1 0-1,1 0 1,0 1-1,0-1 0,0 0 1,0 0-1,-1 0 0,1 0 1,0 0-1,0 0 1,0 0-1,0 0 0,-1-1 1,1 1-1,0 0 0,0 0 1,0-1-9,1 0-60,0 0 0,0 0 0,0 0 0,0 0 0,0 0 0,0 0 1,0-1-1,-1 1 0,1 0 0,-1-1 0,1 0 0,-1 1 0,1-1 0,-1 0 0,0 0 1,1-1 59,0 0-1252,-1 0 0,1 1 0,0 0 0,0-1 0,0 1 0,0 0 0,2-1 1251,2 1-2062,0 4 1055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4.2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 15 11264,'0'-1'377,"0"1"0,0-1 1,-1 0-1,1 0 1,0 1-1,-1-1 0,1 0 1,-1 1-1,1-1 1,-1 0-1,1 1 0,-1-1 1,1 0-1,-1 1 0,1-1 1,-1 1-1,0-1 1,1 1-1,-1 0 0,0-1 1,0 1-1,1 0 1,-1-1-1,0 1 0,0 0 1,0 0-1,1 0 0,-1 0 1,0-1-1,0 1 1,0 0-1,0 1-377,-1-1 119,1 1 1,-1-1-1,1 1 1,0 0-1,-1 0 0,1-1 1,0 1-1,-1 0 1,1 0-1,0 0 0,0 1 1,0-1-1,0 0 1,0 0-1,0 1 0,0-1 1,0 1-120,0 0 11,0 1-1,0 0 1,0-1 0,0 1 0,0 0-1,1-1 1,-1 1 0,1 0 0,-1 0-1,1 0 1,0 0 0,0-1-1,1 1 1,-1 0 0,0 0 0,1 0-1,0-1 1,0 1 0,-1 0 0,2-1-1,-1 1 1,0 0-11,0-2 6,0 1 1,0-1-1,0 1 1,0-1-1,0 0 0,0 1 1,0-1-1,1 0 0,-1 0 1,0 0-1,1 0 0,-1 0 1,1 0-1,-1 0 0,1-1 1,-1 1-1,1 0 1,0-1-1,-1 1 0,1-1 1,0 0-1,0 0 0,-1 1 1,1-1-1,0 0 0,-1 0 1,1-1-1,0 1 0,0 0 1,-1-1-1,1 1 0,0-1 1,-1 1-1,1-1 1,1 0-7,0-1 38,0 1 1,0-1 0,0 0 0,-1 0 0,1 0 0,0 0 0,-1 0 0,0 0 0,1-1 0,-1 1-1,0-1 1,0 0 0,0 0 0,-1 0 0,2-2-39,-2 4-101,-1-1-1,1 0 1,-1 1-1,0-1 1,1 1 0,-1-1-1,0 0 1,0 1-1,0-1 1,0 1 0,0-1-1,0 0 1,-1 1 0,1-1-1,-1 1 1,1-1-1,-1 1 1,1-1 0,-1 1-1,0-1 1,0 1-1,1-1 1,-1 1 0,0 0-1,0 0 1,0-1-1,-1 1 1,1 0 0,0 0-1,0 0 1,-1 0-1,1 0 1,-1 0 101,1 1-354,-10-6-5458,11 6 5526,-1 0 1,1-1-1,0 1 0,-1 0 0,1 0 1,0 0-1,-1 0 0,1 0 1,-1 0-1,1 0 0,0 0 0,-1 0 1,1 0-1,-1 0 0,1 0 0,0 1 1,-1-1-1,1 0 0,0 0 0,-1 0 1,1 0-1,0 1 0,-1-1 1,1 0-1,0 0 0,-1 1 0,1-1 1,0 0-1,-1 1 0,1-1 0,0 0 286,-3 6-1994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4.8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6 5760,'-3'-6'6081,"4"11"2157,3 9-1742,-2-4-8437,0 14 2274,-2-16-618,0 0 0,1 0-1,0 0 1,1 4 285,7 6-4850,-8-16 3858,0-1 0,1 1 0,-1-1 0,0 0 0,1 0 0,-1 1 0,1-1 0,-1 0 0,1-1 0,0 2 992,12 3-1792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5.9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3 7808,'-2'-3'8572,"1"4"-3004,2 10-1146,6 23-6324,-5-26 3145,0 3-978,-2-7-1098,1 1 1,0-1 0,0 0-1,0 0 1,1 0-1,-1 0 1,1 0 0,1 1 832,5 5-854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6.8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 5120,'3'-3'3373,"-3"3"-3036,0 0-1,0 0 1,0 0-1,0 0 1,0 0-1,0 0 1,0 1-1,0-1 1,0 0-1,0 0 1,0 0 0,0 0-1,0 0 1,0 0-1,0 0 1,0 0-1,0 0 1,0 0-1,0 0 1,0 0-1,0 0 1,0 0 0,0 0-1,0 0 1,0 0-1,0 0 1,1 0-1,-1 0 1,0 0-1,0 0 1,0 0-1,0 0 1,0 0 0,0 0-1,0 0 1,0 0-1,0 0 1,0 0-1,0 0 1,0 0-1,0 0 1,0 0-1,0 0-336,1 4 2027,-1 2-4123,10 80 3712,-8-52-5274,0 10-9313,0-30 11425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7.7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17 11392,'5'1'8369,"5"-1"-4255,26-7-4459,-22 3 1182,0 1-778,-10 2-17,0 0-1,0 0 1,1 1 0,-1-1 0,0 1 0,4 0-42,-7 0 15,-1 0 0,1 1 0,-1-1 1,1 0-1,-1 0 0,0 0 0,1 0 1,-1 1-1,1-1 0,-1 0 1,1 0-1,-1 1 0,0-1 0,1 0 1,-1 1-1,0-1 0,1 0 0,-1 1 1,0-1-1,0 1 0,1-1 1,-1 0-1,0 1 0,0-1 0,0 1 1,1-1-1,-1 1 0,0-1 0,0 1 1,0-1-1,0 1 0,0-1 1,0 1-1,0-1 0,0 1 0,0-1 1,0 1-16,-5 22 404,1-8-296,4-5-88,1 1 1,0 0-1,1-1 1,0 1-1,0-1 1,1 1 0,2 3-21,7 29-1003,-12-38-3056,-4-6-1816,2-1 5138,-4-2-463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8.1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11 12032,'-4'-6'4575,"6"4"-3583,3 0 736,-1 2 32,2 0-608,3 0-128,3 0-512,3 2-160,-2-2-224,3 2-96,-3 0 64,3-1-1760,2-1-768,-1 0 1216,4 3 576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8.4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92 12 9856,'-3'-2'1116,"0"1"0,0-1 0,0 1 0,0 0 0,0-1 0,0 2 0,0-1 0,0 0 0,-3 0-1116,4 1 587,0 0-1,0 0 1,0 1 0,0-1-1,1 0 1,-1 1-1,0-1 1,0 1 0,0 0-587,-12 7 233,12-6-202,-1 0 0,1-1 1,1 1-1,-1 0 0,0 0 1,0 0-1,1 1 1,-1-1-1,1 0 0,0 1 1,-1-1-1,1 0 0,0 1 1,1-1-1,-1 1 1,0 0-1,1-1 0,-1 3-31,1-3 3,0-1-1,0 1 1,0 0-1,0 0 1,1 0-1,-1 0 1,0 0-1,1 0 1,-1 0-1,1-1 1,0 1-1,0 0 1,0 0-1,-1-1 1,2 1-1,-1 0 1,0-1-1,0 1 0,0-1 1,1 0-1,-1 1 1,1-1-1,-1 0 1,1 0-1,-1 0 1,1 0-3,0 0 10,0 0 1,0-1-1,-1 1 1,1 0-1,0-1 1,0 0-1,0 0 0,-1 1 1,1-1-1,0 0 1,0 0-1,0-1 1,0 1-1,0 0 1,-1-1-1,1 1 1,0-1-1,0 1 0,-1-1 1,1 0-1,0 0 1,-1 0-1,1 0 1,-1 0-1,1 0 1,-1 0-1,1 0 0,-1-1 1,1 0-11,1-1 12,1-1 1,-1 1-1,0-1 0,0 0 1,-1-1-1,1 1 0,-1 0 1,0-1-1,0 1 1,1-4-13,-3 6-75,1-1 0,-1 1 0,1-1 1,-1 0-1,0 1 0,0-1 0,0 1 1,0-4 74,-3-4-2885,2 10-287,2 2 2259,2 5 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5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39 8832,'-2'-4'2051,"1"0"0,-1 0-1,0 0 1,-1 0 0,1 1 0,-2-2-2051,4 4 155,-1 0 1,0 1-1,0-1 1,1 0-1,-1 0 0,0 1 1,0-1-1,0 0 0,0 1 1,0-1-1,0 1 0,0-1 1,0 1-1,0 0 1,0-1-1,0 1 0,0 0 1,0 0-1,0 0 0,-1 0 1,1 0-1,0 0 0,0 0 1,0 0-1,0 0 0,0 1 1,0-1-1,-1 0-155,-3 3 98,-1-1 0,1 1 1,-1 0-1,1 0 0,0 1 0,0 0 0,0-1 0,1 2 0,-1-1 1,1 0-1,0 1 0,0 0 0,1 0 0,-1 0 0,1 1-98,3-5-1,-1-1 1,1 1-1,0-1 0,-1 1 0,1-1 0,0 1 0,0 0 1,0-1-1,-1 1 0,1-1 0,0 1 0,0 0 1,0-1-1,0 1 0,0 0 0,0-1 0,0 1 0,0-1 1,0 1-1,0 0 0,1-1 0,-1 1 0,0-1 1,0 1-1,1 0 0,-1-1 0,0 1 0,0-1 0,1 1 1,-1-1-1,1 1 0,-1-1 0,0 1 0,1-1 1,-1 0-1,1 1 0,-1-1 0,1 0 0,-1 1 0,1-1 1,0 0-1,-1 0 0,1 1 0,-1-1 0,1 0 1,-1 0-1,1 0 0,0 0 0,-1 0 0,1 0 0,0 0 1,-1 0-1,1 0 0,-1 0 0,1 0 0,0 0 1,3 0 21,1-1 0,-1 1 0,1-1 0,-1 0 0,1-1 0,-1 1 0,0-1-21,4-1 20,-1-1-1,-1-1 0,1 1 1,2-3-20,22-14 83,-31 21-86,1 0 1,-1 0 0,0 0 0,0 0 0,1 0 0,-1 0 0,0 0 0,0 0 0,1 0-1,-1 0 1,0 0 0,1 0 0,-1 0 0,0 0 0,0 0 0,1 0 0,-1 0 0,0 0-1,0 0 1,1 0 0,-1 1 0,0-1 0,0 0 0,1 0 0,-1 0 0,0 0 0,0 1-1,0-1 1,1 0 0,-1 0 0,0 1 0,0-1 0,0 0 0,0 0 0,1 1 0,-1-1-1,0 0 3,6 16 50,-6-14-104,1 0-1,0 0 1,0 0-1,-1 0 1,1 0-1,1 0 1,-1 0 0,0 0 54,1 0-394,0 0 0,-1-1 1,1 1-1,0-1 0,0 0 1,0 0-1,0 0 0,0 0 1,0 0-1,0 0 0,0 0 1,1 0-1,-1-1 0,0 0 1,0 1-1,1-1 394,9-2-747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8.7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 23 11136,'-1'-2'544,"0"0"1,0 1-1,0-1 1,0 0 0,0 1-1,-1-1 1,1 1-1,-1 0 1,1-1-1,-1 1 1,1 0 0,-1 0-1,-1-1-544,2 2 350,0-1-1,-1 1 0,1 0 1,-1 0-1,1 0 1,0-1-1,-1 1 1,1 0-1,-1 1 1,1-1-1,0 0 1,-1 0-1,1 1 1,-1-1-1,1 0 1,0 1-1,-1-1 1,1 1-1,0 0 1,-1 0-350,0 0 44,0 0 1,1 0-1,-1 0 1,0 0 0,0 1-1,1-1 1,-1 0 0,1 1-1,0-1 1,-1 1 0,1 0-1,0-1 1,0 1-1,0 0 1,0 0 0,0 0-1,0 0 1,0 0 0,1 0-1,-1 0 1,1 0-1,-1 0 1,1 0 0,0 0-1,0 0 1,0 0 0,0 0-1,0 0 1,1 0 0,-1 0-1,0 0 1,1 0-1,0 0 1,-1 0 0,2 2-45,-1-1 19,1 0 0,-1 0 0,1-1 0,0 1 0,0 0 0,0 0 0,0-1 0,1 1 0,-1-1 0,1 0 0,0 0 1,-1 0-1,1 0 0,0 0 0,0-1 0,0 1 0,0-1 0,0 0 0,1 0 0,-1 0 0,3 1-19,-5-2 18,1 0 0,-1 0 0,1 0 0,0 0 0,-1 0 0,1 0 0,-1 0-1,1-1 1,-1 1 0,1-1 0,-1 1 0,1-1 0,-1 1 0,1-1 0,-1 0 0,0 0 0,1 0 0,-1 1-1,0-1 1,0 0 0,0-1 0,0 1 0,0 0 0,0 0 0,0 0 0,0-1 0,0 1 0,0 0 0,-1-1-1,1 0-17,0 0 22,0-1-1,0 1 1,0-1-1,-1 0 1,1 1-1,-1-1 0,0 0 1,0 1-1,0-1 1,0 0-1,0 1 0,0-1 1,-1 0-1,1 1 1,-1-1-1,-1-2-21,-3-6 202,-4 0-3327,8 10 2703,1 1 1,0-1-1,-1 0 0,1 1 1,-1-1-1,1 1 1,-1 0-1,0-1 0,1 1 1,-1-1-1,1 1 1,-1 0-1,0-1 0,1 1 1,-1 0-1,0 0 1,1-1-1,-1 1 0,0 0 1,1 0-1,-1 0 1,0 0-1,0 0 0,1 0 1,-1 0-1,0 0 1,1 0-1,-1 1 0,0-1 1,1 0-1,-1 0 0,0 1 1,1-1-1,-1 0 1,0 1 421,-3 4-2048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09.5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9216,'3'3'9118,"10"10"-6434,-11-8-2516,0 0 1,0 0-1,0 0 0,0 0 0,-1 0 1,0 0-1,0 4-168,0-4 34,0 0 0,0 0 0,1 0 0,-1 0 0,1 0 0,0 0 1,0-1-1,2 3-34,-4-7 17,0 1 1,1-1 0,-1 1 0,0-1 0,1 0 0,-1 1-1,1-1 1,-1 1 0,0-1 0,1 0 0,-1 0-1,1 1 1,-1-1 0,1 0 0,-1 0 0,1 0-1,-1 1 1,1-1 0,-1 0 0,1 0 0,-1 0-1,1 0 1,-1 0 0,1 0 0,-1 0 0,1 0-18,15-8 424,-12 5-343,0 0-1,0-1 1,0 0 0,0 0-1,0-1-80,21-30 139,-25 35-138,0 0 0,1 0-1,-1 0 1,0 0 0,0-1 0,0 1 0,0 0-1,0 0 1,1 0 0,-1 0 0,0 0 0,0 0-1,0 0 1,0 0 0,1 0 0,-1 0 0,0 0-1,0 0 1,0 0 0,0 0 0,1 0 0,-1 0-1,0 0 1,0 0 0,0 0 0,1 0 0,-1 0 0,0 0-1,0 0 1,0 0 0,0 0 0,0 0 0,1 1-1,-1-1 1,0 0 0,0 0 0,0 0 0,0 0-1,6 9 7,3 13-5,-8-18 6,0-2-70,0 1-1,0 0 1,0 0 0,1 0 0,-1-1-1,1 1 1,-1-1 0,2 2 62,-2-4-313,0 1 0,-1 0-1,1-1 1,0 1 0,0-1 0,0 1 0,0-1-1,0 1 1,0-1 0,0 0 0,0 0 0,0 1 0,0-1-1,0 0 1,1 0 0,-1 0 0,0 0 0,0 0 0,0 0-1,0 0 1,0-1 0,0 1 0,1 0 313,7-2-1045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10.1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6 10240,'-6'-5'4526,"3"9"1795,2 8-1483,0-3-6186,1-9 1293,0 3 85,0 1 1,0-1-1,1 1 0,-1-1 1,0 1-1,1-1 0,0 1 0,0-1 1,0 1-1,1-1 0,-1 0 1,1 0-1,-1 0 0,1 0 1,0 0-1,0 0 0,0 0 1,1 0-1,1 1-30,-3-4 4,-1 0 1,1 0-1,-1 0 0,1 1 1,-1-1-1,1 0 0,-1 0 1,1 0-1,-1 0 0,1 0 1,0 0-1,-1 0 0,1 0 1,-1-1-1,1 1 0,-1 0 1,1 0-1,-1 0 0,1-1 1,-1 1-1,1 0 0,-1 0 1,1-1-1,-1 1 0,1 0 1,-1-1-5,14-10 7,-12 9 1,39-40 141,-42 44-145,0 0 0,0 0 0,0 0 0,0 1-1,0-1 1,0 0 0,0 1 0,1-1 0,-1 0 0,1 1 0,0-1-1,0 0 1,0 1 0,0-1 0,0 1 0,0-1 0,1 1 0,-1 0-4,1-2 1,-1 0 0,1-1 0,-1 1 1,1 0-1,-1-1 0,1 1 0,-1 0 1,1-1-1,0 1 0,-1-1 0,1 1 0,0-1 1,0 0-1,-1 1 0,1-1 0,0 1 1,0-1-1,0 0 0,0 0 0,-1 0 1,1 1-1,0-1-1,1 0 8,1 0 0,-1 0 1,0 0-1,0-1 0,0 1 1,1 0-1,-1-1 0,0 0 0,0 1-8,6-4 36,0 1 0,-1-1 0,1 0 0,1-1-36,37-25 128,-45 30-115,-1 0 0,1 0 0,-1 0 0,1 0 0,-1 0-1,1 0 1,-1 0 0,0 0 0,1 0 0,-1 0 0,1 1 0,-1-1 0,1 0 0,-1 0 0,1 0 0,-1 1 0,0-1 0,1 0 0,-1 0-1,0 1 1,1-1 0,-1 0 0,0 1 0,1-1 0,-1 0 0,0 1 0,1-1 0,-1 0 0,0 1 0,0-1 0,0 1 0,1-1 0,-1 1-1,0-1 1,0 0 0,0 1 0,0-1 0,0 1 0,0-1 0,0 1-13,7 29 388,-3-14-333,2 9-4167,-2-21 3557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10.6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4 6272,'2'-3'-403,"1"2"7589,-2 5 1016,-3 1-6798,-10 19-241,-2 1-598,1 1 0,1 1 0,0 4-565,11-29-7,0 1 0,0-1-1,1 0 1,0 1 0,-1-1 0,1 1-1,0-1 1,0 1 0,0-1-1,0 1 1,1-1 0,-1 1 0,1-1-1,-1 1 1,1-1 0,0 0-1,0 1 1,0-1 0,0 0 0,1 0-1,-1 0 1,0 0 0,1 0-1,0 0 1,-1 0 0,1 0 0,0 0-1,0-1 1,0 1 0,0-1-1,0 0 1,0 1 0,1-1 7,9 5-889,0-1 0,0 0 0,1 0 0,-1-2 1,12 3 888,-12-3-1209,12 3 430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11.3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 3 9728,'-5'-2'10571,"7"4"-5098,14 11-4085,11 8-1727,-20-14 397,0 1 1,-1-1 0,0 1 0,0 0 0,-1 1 0,0-1-1,0 1 1,-1 0 0,0 0 0,0 1 0,-1 1-59,-1-3 35,0 0 0,0-1 1,-1 1-1,-1 0 0,1 0 1,-1 0-1,0 0 0,-1 0 0,0-1 1,0 1-1,-1 0 0,0 0 1,0-1-1,-2 3-35,-10 18 750,3-15-2610,11-13 1222,-1 1 0,1 0 1,-1-1-1,0 0 0,0 1 0,1-1 0,-1 1 1,0-1-1,0 0 0,1 1 0,-1-1 0,0 0 0,0 0 1,0 0-1,0 0 638,1 1-2651,2 0 1201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15.1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1153 7296,'-3'1'8604,"3"0"-3586,6 2-2345,11 2-3001,-8-6 535,-1 0-1,1-1 0,-1 0 1,1-1-1,-1 0 0,8-3-206,10-4 48,-8 4-11,0-1-1,-1 0 1,0-2 0,0 0 0,0-1 0,-1 0 0,-1-1 0,0-1 0,0-1 0,-2 0 0,1 0 0,-2-2 0,0 1 0,5-9-37,12-22 92,-2-3 1,-2 0-1,5-18-92,-14 24 62,-13 30-22,2-1 1,0 1-1,0 0 0,1 1 0,0-1 1,1 1-1,0 1 0,8-9-40,-3 5 0,-1 0 0,-1 0 0,0-1 0,4-8 0,30-68 0,-12 24 0,62-125 134,-86 167-139,-7 21-6,0 1 0,0-1 0,1 0-1,-1 0 1,1 1 0,0-1 0,0 1-1,0 0 1,0 0 0,0-1 0,1 1 11,6-6 0,1-1 0,1 2 0,-1-1 0,1 2 0,1-1 0,0 1 0,0 1 0,0 0 0,0 1 0,1 0 0,0 1 0,0 1 0,12-2 0,-1 0-4,-9 2 4,0 1-1,0 0 0,1 1 1,1 1 0,-13 0 0,0 0 0,1 1 0,-1 0 0,0 0 0,0 0 0,1 0 0,-1 0 0,0 1 0,0 0 0,0 0 0,-1 0 0,1 0 0,0 0 0,-1 1 0,0 0 0,2 1 0,23 21 0,-21-19 0,0-1 0,-1 1 0,0 0 0,0 1 0,-1-1 0,1 1 0,-1 1 0,2 3 0,-2-1 0,1-1 0,1 0-1,-1 0 1,4 2 0,-2-2 4,-1 0 0,0 1 0,3 7-4,-5-10-4,0-1 1,0 1-1,0-1 1,0 0-1,3 1 4,9 11 7,-2 2-7,0 2 0,-1 0 0,-2 0 0,0 1 0,2 9 0,15 28 0,-25-53-2,1 0 0,0 0 0,0-1-1,3 3 3,13 18 100,30 46-191,-46-64 91,0 0 0,-1 0 0,0 0 0,0 0 0,-1 1 0,0 0 0,-1 0 0,7 20 0,-4-16 2,2 1 0,0-1 0,7 10-2,-6-11-2,-1 1 0,0 1 0,4 10 2,-9-19 3,1-1 0,0 0 0,0 0 1,0 0-1,0 0 0,1-1 0,0 1 0,0-1 0,2 1-3,-2 0-4,1 0 0,0 0 0,-1 0 0,0 1 0,0-1 0,-1 1 0,2 3 4,-2-3 2,0-1-1,0 0 1,1-1-1,0 1 1,-1 0-1,2-1 1,-1 0-1,0 0 1,1 0-1,2 0-1,-1 1-9,10 11 36,-13-12-32,1 0-1,0-1 1,-1 1-1,1-1 1,1 0 5,11 6 7,-1-1 0,1 0 0,1-1 0,-1-1 0,1-1 0,3 0-7,12 6-53,-21-7 74,1 0 1,-1-1-1,1-1 0,0 1 1,0-2-22,6 0 29,-14-2-19,0 1 1,0 0-1,0 0 1,-1 1-1,1-1 1,0 1-1,0 0 0,0 0 1,0 0-1,-1 0 1,1 1-1,2 1-10,11 4-1234,-17-6 1108,0-1 1,1 0 0,-1 0-1,1 0 1,-1 1 0,1-1-1,-1 0 1,0 0 0,1 0-1,-1 0 1,1 0 0,-1 0-1,1 0 1,-1 0 0,1 0-1,-1 0 1,1 0 0,-1 0-1,1 0 1,-1 0 0,1 0-1,-1-1 1,0 1 0,1 0-1,-1 0 1,1 0 0,-1-1-1,0 1 1,1 0 0,-1-1-1,0 1 1,1 0 0,-1-1-1,0 1 1,1-1 125,1-5-6897,0-1 3341,0-2 1391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16.4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1 123 7808,'4'-5'8927,"1"-4"-4397,10-24-4293,-8 17 628,15-43 698,-21 59-1544,0 0 0,-1 0 0,1 0 0,-1 0 0,1 0 1,0 0-1,-1 0 0,1 0 0,-1 1 0,1-1 0,-1 0 0,1 0 0,-1 1 0,1-1 1,-1 0-1,1 1 0,-1-1 0,1 0 0,-1 1 0,1-1 0,-1 1 0,0-1 0,1 1 1,-1-1-1,0 1-19,17 15 213,-17-15-195,16 14 114,7 8-77,-6-5 131,13 14-186,-19-21 294,-14-13-142,-1 1 1,0-1-1,0 1 0,-1 0 1,1 0-1,0 1 1,0-1-1,0 1 0,-1 0-152,-28-5 528,28 3-542,-10-2 672,13 0-1107,9-1-1320,-7 5 1318,1 0 0,-1 0 0,0 0 0,1 0 0,-1-1 0,0 1 0,1 0 0,-1 0 0,1 0 0,-1 0 0,0 0-1,1 0 1,-1 0 0,1 0 0,-1 0 0,0 0 0,1 0 0,-1 0 0,0 1 0,1-1 0,-1 0 0,1 0 0,-1 0 0,0 0 0,1 1 0,-1-1 0,0 0 0,1 0-1,-1 1 1,0-1 0,1 0 451,2 3-2486,4 0 204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18.2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61 4864,'-2'-6'793,"-5"-15"1121,5 6 3736,1 3-161,0 5-1521,7 17-2359,5 12-903,-1 0-1,3 12-705,10 23 131,-10-30-62,1-2 0,2 2-69,2 9 422,-15-37-212,-1-5-95,2-10-64,-4 13-59,9-27-15,0 1 1,3-2 22,-1 2-18,-1-1 1,-1 0 17,-2 7-1216,-7 22-91,1 5-4125,3 1 4451,-3-3 317,4 5-157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18.6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3 132 9344,'-2'-2'8202,"1"-2"-3291,6-9-1927,11-12-3082,43-52-1875,-51 69-1883,-2 6-6026,-6 3 6202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19.0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11136,'10'16'10404,"2"8"-4875,-1-2-5330,0 0 0,4 3-199,-12-20-567,0-1 1,1 1 0,-1-1-1,1 1 1,0-1 0,0 0-1,1-1 1,-1 1-1,1-1 1,-1 0 0,6 3 566,5-1-822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6.1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4 12928,'-1'0'552,"0"-1"1,0 1 0,0-1-1,0 1 1,-1 0 0,1-1-1,0 1 1,0 0 0,0 0 0,0 0-1,0 0 1,0 0 0,-1 0-553,1 0 174,1 1 0,-1-1 0,0 0 0,1 1 1,-1-1-1,1 1 0,-1-1 0,1 0 0,0 1 0,-1-1 1,1 1-1,-1-1 0,1 1 0,0 0 0,-1-1 0,1 1 1,0-1-1,0 1 0,0 0 0,-1-1 0,1 1 0,0 0 1,0-1-1,0 1 0,0-1 0,0 1 0,0 0-174,0 1 31,-1 0 0,1 0 0,0 0-1,0 0 1,0 0 0,0 0 0,1 0-1,-1 0 1,1 0 0,-1 0 0,1 0-1,-1 0 1,1 0 0,0 0 0,0-1 0,0 1-1,0 0 1,0 0 0,0-1 0,1 1-1,-1-1 1,0 1 0,1-1 0,-1 0-1,1 1 1,-1-1 0,1 0 0,0 0 0,0 0-1,-1 0 1,1-1 0,0 1 0,0 0-1,0-1 1,0 1 0,0-1 0,0 0-1,0 0 1,1 0-31,4 0 45,1-1 0,-1-1 0,1 0 0,-1 0 0,1 0 0,-1-1 0,0 0 0,1-1-45,2 0-3,0 0 1,0 0-1,5 0 3,-14 4 1,0 0 0,0 0 0,-1 0 0,1 0 0,0 0-1,0 0 1,0 0 0,-1 0 0,1 0 0,0 1 0,0-1 0,-1 0 0,1 1-1,0-1 1,0 0 0,-1 1 0,1-1 0,-1 1 0,1-1 0,0 1-1,-1 0 1,1-1 0,0 1-1,12 20-253,1-1-3364,-13-19 2963,0 0 0,1 0 0,-1 0 0,0-1 0,1 1 0,-1 0 0,1-1 0,-1 1 1,1-1-1,-1 1 0,1-1 0,-1 0 0,1 1 0,-1-1 0,1 0 0,0 0 0,-1 0 0,1 0 654,13-1-1498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22.4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1 110 12160,'3'-10'8856,"5"-1"-5313,12-9-3202,-13 14 502,4-4-571,0 1 0,10-6-272,15-12-2005,-35 26-1201,-3 2-2478,-3 3-50,3-2 5046,0 2-602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1:22.8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24 11520,'-6'-16'5540,"5"9"477,1 7-4556,5 6 640,21 22-1299,-11-14-627,-1 1 0,-1 1 0,0 0 0,-1 1 0,-1 0 0,0 0 0,2 10-175,0-4-1340,-12-22 969,0 0 1,0 0-1,0 0 0,0 0 0,0 0 1,0 0-1,1-1 0,-1 1 0,0 0 1,0-1-1,1 1 0,-1-1 0,0 1 1,1-1-1,-1 0 0,0 1 0,1-1 371,5 0-896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6:28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28 6528,'-6'-12'6630,"6"12"-6483,0 0 0,0 0 0,0 0-1,0 1 1,0-1 0,0 0 0,0 0-1,0 0 1,0 0 0,0 0 0,0 0 0,0 0-1,0 0 1,0 0 0,0 0 0,0 0 0,0 0-1,0 0 1,0 0 0,0 0 0,0 0-1,0 0 1,0 0 0,0 0 0,0 0 0,0 0-1,0 0 1,0 0 0,0 1 0,0-1-1,0 0 1,0 0 0,0 0 0,0 0 0,0 0-1,0 0 1,0 0 0,0 0 0,-1 0 0,1 0-1,0 0 1,0 0 0,0 0 0,0 0-1,0 0 1,0 0 0,0 0 0,0 0 0,0 0-1,0 0 1,0 0 0,0 0 0,0 0-1,0 0 1,0-1 0,0 1 0,0 0 0,0 0-147,1 10 5620,1 3-7670,2 4 2117,1-1 1,1 0 0,1 0-1,3 7-67,15 37 82,23 68 51,-48-127-131,1 0 0,-1 0 0,1 0 0,0 0 0,-1 0 0,1 0-1,0 0 1,0 0 0,0-1 0,0 1 0,-1 0 0,2 0-2,9 8 47,-11-8 22,0-1-53,0 0 75,0 0-22,0 0-21,0 0 27,0-1-67,0 1 1,-1-1 0,1 1 0,0-1 0,0 1 0,0-1-1,0 0 1,-1 1 0,1-1 0,0 1 0,0-1 0,0 1 0,0-1-1,0 0 1,0 1 0,0-1 0,1 1 0,-1-1 0,0 1 0,0-1-1,0 0 1,1 1 0,-1-1 0,0 1 0,1-1-9,6-23-34,-5 20 49,20-67-15,-6 19 0,9-17 0,-18 50 7,-1-1-1,1-5-6,2-8 25,-7 29 138,-2 4-406,1 0 0,-1 0-1,0 0 1,1 0-1,-1-1 1,0 1 0,1 0-1,-1 0 1,0 0 0,1 0-1,-1 0 1,0 0 0,1 0-1,-1 0 1,0 0 0,1 0-1,-1 0 1,0 0-1,1 0 1,-1 0 0,0 0-1,1 1 1,-1-1 0,0 0-1,1 0 1,-1 0 0,0 0-1,0 1 1,1-1 0,-1 0-1,0 0 1,0 1 0,1-1-1,-1 0 1,0 0-1,0 1 244,5 6-976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6:28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 4224,'0'0'1445,"0"0"-618,0 0 917,0 0 704,0 0 122,1-2 4132,6-9-4807,-1 5-1408,0 0 0,-1 0-1,0 0 1,0 0-1,2-4-486,6-8-1158,3 1-4266,-10 12-26,-4 4 4394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6:29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5632,'4'3'14556,"6"5"-8819,18 18-6148,36 49 1648,-33-38-1386,-31-35-1959,0-1-1048,0-1 1497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6:34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1083 7168,'-3'0'688,"0"-1"6043,11 3 4804,-7-1-11505,0-1-1,0 0 1,0 0 0,0 0-1,0 0 1,0 0 0,0 0-1,0 0 1,0 0 0,0 0 0,0-1-1,0 1 1,0 0 0,0-1-1,0 1 1,0-1 0,0 1-1,0-1-29,20-12 425,-10 4-328,38-19-74,12-13-23,-45 29 39,-1 0 0,0-1 0,-1-1 0,0 0 1,6-10-40,-4 4 8,-2 3 30,-1 0 0,-1-1 0,7-14-38,4-6-53,-16 27 28,0 0 0,-1-1 0,2-3 25,-2 1 8,2 0 0,8-11-8,-8 13 14,-1-1 1,0 1-1,3-11-14,2-3 15,1 1 0,0 0 0,2 1 0,15-18-15,9-15 9,-20 24-9,-1-1 0,2-10 0,44-98 11,-60 131-29,2 1 1,-1-1 0,1 1-1,1 0 1,0 1 0,0-1-1,1 1 1,3-2 17,-4 7-11,0-1 0,0 1 0,1 0-1,0 1 1,0 0 0,0 0 0,0 1 0,0 0-1,0 0 1,1 1 11,16-5-16,-18 5 22,1-1 0,-1 2 0,1-1 0,0 1 0,1 0-6,0 1-10,-1-1 0,1-1 0,5-1 10,11-1 16,0 0 0,1 1 0,9 2-16,-33 0-6,0 1 0,0-1-1,0 1 1,0-1 0,0 1-1,0 0 1,0 0 0,1 0 6,11 5 2,-10-3 0,-1-1 0,1 1 0,-1-1 0,0 1 0,0 0 0,0 1-2,3 2 79,-3-3-74,1 1 0,-1 1 0,0-1 1,0 0-1,0 1-5,11 15 11,-8-12-12,-1 0-1,1 0 1,-2 0-1,1 0 1,-1 1-1,-1 0 2,9 16 4,1-6-114,-10-16 108,-1 0 1,0-1 0,0 2 0,0-1 0,0 0 0,0 2 0,11 24 12,2-1 0,0-1 0,2 0-1,1 0-10,-6-12-46,-8-10 45,0 0 1,0 0 0,-1 0-1,0 1 1,3 5 0,42 90 128,-43-90-134,0 0 1,-1 1-1,0-1 0,-1 3 6,-1-4-10,1-1-1,0 1 1,1-1 0,0 0-1,0 0 1,2 2 10,15 19 114,1-1-1,1-2 1,4 3-114,29 30 256,2 5-229,-49-55 53,-6-8-65,0 1 0,0 1 0,-1-1 0,1 0 0,-1 1 0,2 1-15,13 19 187,-11-13-105,-1 0 0,2-1 1,0 1-1,0-1 0,1 0-82,1 1-13,-8-9 13,1 0-1,0 0 1,-1 0 0,1 0 0,0 0 0,0 0-1,0 0 1,0-1 0,0 1 0,1-1 0,-1 1 0,0-1-1,1 0 1,-1 0 0,1 0 0,0 0 0,0 0 27,1 0 0,-1 0-1,1 1 1,-1-1 0,0 1 0,3 2-27,-3-2 7,0-1-1,0 1 1,0 0 0,1-1-1,-1 0 1,0 0 0,2 1-7,23 4 226,-20-3-201,0-1 0,-1-1 0,1 0 1,1 0-1,1 0-25,94 3 69,-57-6 70,-47 2-91,4 6-3835,-6-2 3323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9:51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3 467 5760,'-1'-6'-707,"0"3"4270,1 3-3381,0 0 0,0 0 0,0 0-1,0 0 1,0 0 0,0 0 0,0 0 0,0 0 0,0 0 0,0-1-1,0 1 1,0 0 0,0 0 0,0 0 0,0 0 0,0 0 0,0 0 0,0 0-1,0 0 1,0 0 0,0-1 0,0 1 0,0 0 0,0 0 0,0 0-1,0 0 1,0 0 0,0 0 0,0 0 0,0 0 0,0 0 0,0 0-1,1 0 1,-1 0 0,0-1 0,0 1 0,0 0 0,0 0 0,0 0 0,0 0-1,0 0 1,0 0 0,0 0 0,0 0 0,1 0 0,-1 0 0,0 0-1,0 0 1,0 0 0,0 0 0,0 0 0,0 0 0,0 0 0,0 0-1,0 0 1,1 0 0,-1 0 0,0 1 0,0-1 0,0 0 0,0 0 0,0 0-1,0 0-181,4-1 86,60-18 1728,-30 13-1300,0 0-232,0 1 0,1 2 0,0 1-282,373-5 389,-304 6-469,54 9 80,146-4 163,-186-5-219,400-14-3,-334 3 262,1 9-283,-180 3 80,69-1 85,29-7-85,90-7 37,-14 1-30,-163 13-3,182-6 87,-13-5-65,8 1-351,16 5 304,18-11 175,135-6-6,-116 11-386,-61 5 24,0 2 358,10 3-85,680-4-126,-627 6 299,-15-3-232,4-1 0,-107 7-7,-30 1-71,139-4 94,4 0-48,-115 0-68,475 12 179,-368-4-170,17-8 107,-100 3 24,-37 1-16,143-3-200,-182-2 145,90 2 94,67 10 60,-6-7-88,-220-4-33,236 0-7,871 0-81,-865-4 17,216-11 90,-285 11 38,-7 3-80,11-9 35,58-2 89,1362 12-258,-1393-4 187,16 4-80,-2 0-64,16 0 112,-62-1 0,417 6 0,-215-2-42,9 1 4,53-2 101,-239-3-46,460 1-17,-448-5 0,11 2-16,2 3-85,7-4 192,3-3-65,-151 7-26,374-4 0,-219 3 0,-7-6 0,1 0 0,-104 8 0,268-6 0,-207 1 0,-149 4 0,181-4-122,0-3 207,22 0-170,-19-2 79,-107 3 12,143-4-134,-45 6 122,3-6 6,562-29-26,-605 27 53,-123 8-28,166-14 49,-130 11-76,216-9 8,-116 11 20,57-2 0,-69 3 0,-158 4 0,179 0-122,13 4 127,565-4 160,-731-2-173,44-8 8,-32 3 142,-29 5 150,28 3-292,-18-1-74,-41 0-16,-1 1-1,1-1 0,0 0 1,-1-1-1,1 1 0,-1 0 1,1 0-1,0 0 0,-1 0 1,1 0-1,-1-1 0,1 1 1,0 0-1,-1 0 0,1-1 1,-1 1-1,1 0 0,-1-1 1,1 1-1,-1-1 0,0 1 1,1-1 90,-1-8-294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9:5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10 249 5632,'-2'0'738,"2"-1"-653,0 1 0,-1 0 0,1 0 0,0 0 0,0 0 0,0 0-1,-1 0 1,1 0 0,0 0 0,0 0 0,0 0 0,-1 0 0,1 0-1,0 0 1,0 0 0,-1 0 0,1 0 0,0 0 0,0 0 0,0 0-1,-1 0 1,1 0 0,0 1 0,0-1 0,0 0 0,0 0-1,-1 0 1,1 0 0,0 0 0,0 1 0,0-1 0,0 0 0,-1 0-1,1 0 1,0 0 0,0 1 0,0-1 0,0 0 0,0 0-85,0 1 1525,0-1-69,0 0-107,0 0-170,0 0-182,0 0-405,0 0-43,0 0 6,10 9-331,-6-7-121,1 1-1,-1-1 1,1 0-1,-1 0 0,1 0 1,0-1-1,0 0 1,0 0-1,0 0 1,0 0-1,0-1 1,0 0-1,0 0 1,3 0-103,52-2 1161,2-3-1161,-12 1 204,-4 0-81,79-3 53,682-40 128,-575 28-208,-47 13-68,90-6-30,-120 3 2,-75 6 11,462-21 112,-337 21-79,-161 3-62,185-4 45,-8-4-48,23 7-17,-211 1 36,271-6 95,-108 1-56,-9 5-37,330 0-122,-237 8 127,224 4 107,-310-8-107,5-4-5,-109 0 15,302-4-30,-250 3 63,-78 1-64,248 13-16,-20-9 30,-174-5 4,-39 1 13,319-8-30,-216 5 58,-175 3-38,15 0-13,111-1-21,18-7 29,44-10 75,46 10-164,0 0 92,-15-7 45,4 7-96,-2-3 32,15 7-85,-243 4 101,249 0 75,-96-4-153,-63 1 70,166 2 67,-8-6-80,20 0-17,-8 1 38,6-4 59,-50 6-8,-174 4-38,192-4-24,-4-2-101,9 5 112,-18 1 0,14 0 48,-14 7-96,-14-3 48,-3-4 32,856 0-64,-1015 2 86,3 2-54,-4 0 464,4-2-464,-47-2 42,-1 0-58,4 0 0,-4 0 59,0 0-182,0 0-783,0 0-401,-2 0 267,-13 3 245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3:25.0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 7296,'2'-3'10438,"4"1"-6546,11 2-5554,-7 0 2140,20-5-3637,-18 3-1469,-1 0-1,12 0 4629,-5 2-1242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3:25.3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6 9728,'-8'0'3584,"8"0"-2784,0 0 416,0 0 31,0 0-447,0 0-160,8 0-352,2 0-192,3 0-64,-1 0-1376,6-3-607,-1 0 991,4 3 448</inkml:trace>
  <inkml:trace contextRef="#ctx0" brushRef="#br0" timeOffset="1">238 30 8320,'0'-8'3168,"4"5"-2464,4-2 128,-3 2-64,3-2-736,2 2-128,-2 0 0,0 3 32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6.5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24 14464,'-1'-3'1334,"-1"1"1,0-1 0,0 1 0,0 0 0,0 0 0,0 0 0,0 0 0,-1 0-1,0 0-1334,3 2 97,0 0 0,-1 0-1,1-1 1,-1 1 0,1 0 0,-1 0-1,1 0 1,-1 0 0,1-1-1,-1 1 1,1 0 0,-1 0-1,1 0 1,-1 0 0,1 0-1,-1 0 1,1 1 0,-1-1-1,1 0 1,-1 0 0,1 0-97,-1 1-2,1-1-1,-1 1 1,0-1 0,1 1 0,-1-1 0,1 1-1,0 0 1,-1-1 0,1 1 0,-1-1 0,1 1 0,0 0-1,-1 0 1,1-1 0,0 1 0,0 0 0,0 0-1,-1 0 3,1 1 3,0 0 0,0 0 0,-1 0 0,1 0-1,0 0 1,1 0 0,-1 0 0,0 0-1,0-1 1,1 1 0,-1 0 0,1 0-1,0 0 1,-1 0 0,1-1 0,0 1 0,0 0-1,0 0-2,4 4-71,-1-1 0,1 1 0,0-1 0,3 2 71,-5-4-32,1 1-1,-1-1 0,1 1 1,-1 0-1,0 0 1,0 0-1,0 0 1,-1 1-1,0-1 0,1 2 33,-2-2 17,0 0-1,-1 0 1,1 0-1,-1 0 1,0 0-1,-1 0 1,1 0-1,0 0 1,-1 0-1,0 0 0,0 0 1,0 0-1,-1 0 1,0 2-17,0-2 49,0 1 1,-1 0-1,0 0 1,1-1-1,-2 0 1,1 1-1,0-1 1,-1 0-1,0-1 1,-2 3-50,4-5 26,0 0-1,0 0 1,0 0 0,0 0 0,-1 0-1,1-1 1,0 1 0,0-1 0,0 1-1,-1-1 1,1 0 0,0 0 0,0 0 0,-1 0-1,1-1 1,0 1 0,0 0 0,-1-1-1,1 0 1,0 0 0,0 1 0,0-1-1,-1-1-25,-5-2 27,0 0-1,0-1 1,0 0-1,-6-7-26,12 12-4,1-1-1,0 0 0,0 0 0,0 0 0,0 0 0,0-1 1,1 1-1,-1 0 0,0 0 0,0-1 0,0 0 5,1 1-207,0 1 0,0-1 1,0 0-1,-1 0 0,1 0 0,0 0 0,0 1 0,0-1 0,0 0 1,1 0-1,-1 0 0,0 0 0,0 1 0,0-1 0,1 0 0,-1 0 1,0 1-1,1-1 0,-1 0 0,1 0 0,-1 1 0,1-1 0,-1 0 207,3-1-665,-1 0 0,1-1 0,-1 1 0,1 0 0,-1 1-1,1-1 1,0 0 0,0 1 0,0 0 0,0-1 0,1 1 665,16-4-1205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3:25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38 9344,'0'-3'3520,"0"3"-2752,5-5 64,-2 5-160,7 0-448,-2-3-128,4-2-2336,1 2-1024,1 0 1632,-1 3 800,0 0 640</inkml:trace>
  <inkml:trace contextRef="#ctx0" brushRef="#br0" timeOffset="1">228 27 9472,'0'0'3520,"4"-5"-2752,4 5 352,-3 0 32,5-3-641,3 0-127,-1-5-1631,1 3-705,0 2 992,-1 3 448,1 0 416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3:29.1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124 161 4096,'-1'0'64,"1"0"0,0 0 0,0-1-1,-1 1 1,1 0 0,0 0 0,0 0 0,-1 0 0,1 0 0,0-1 0,-1 1 0,1 0 0,0 0-1,0 0 1,-1 0 0,1 0 0,0 0 0,-1 0 0,1 0 0,0 0 0,-1 0 0,1 0 0,0 0-1,0 0 1,-1 0 0,1 1 0,0-1 0,-1 0 0,1 0 0,0 0 0,0 0 0,-1 0 0,1 1-1,0-1 1,0 0 0,-1 0 0,1 0 0,0 1 0,0-1 0,0 0 0,-1 0 0,1 1-64,-1 15 3129,1-14-2942,0-1-1,0 1 1,0-1-1,0 1 0,0-1 1,0 1-1,0-1 1,0 0-1,-1 1 0,1-1 1,0 1-1,-1-1 1,1 0-1,-1 1 0,0-1 1,1 0-1,-1 0 1,0 1-1,0-1 0,0 0 1,0 0-1,0 1-186,-1-1 232,0 0 0,0-1-1,0 1 1,0 0 0,0-1-1,0 1 1,0-1 0,0 1-1,-1-1 1,1 0 0,0 0-1,0 0 1,0 0 0,0 0 0,0-1-1,-1 1 1,1-1 0,0 1-1,0-1 1,0 0 0,0 0-1,0 0-231,-1-1 160,0 0 0,0 0-1,1 0 1,-1-1 0,0 1-1,1-1 1,0 0 0,-1 0 0,1 0-1,0 0 1,1 0 0,-1 0-1,0-3-159,-2-3 89,1 0-1,0-1 0,0 0 0,1 1 0,0-1 0,1-6-88,0 10 7,1-1 0,0 1 0,0-1 0,0 0 0,1 1-1,0-1 1,1 1 0,-1-1 0,1 1 0,2-3-7,-4 7-8,1 1 1,-1-1 0,1 1-1,0 0 1,0-1 0,0 1-1,0 0 1,0 0 0,0 0-1,0 0 1,0 0 0,0 0-1,0 0 1,1 0 0,-1 0 0,0 0-1,1 1 1,-1-1 0,0 1-1,1-1 1,-1 1 0,1-1-1,0 1 8,1 0-7,-1 0-1,1 0 1,0 0-1,-1 1 1,1-1-1,0 1 1,-1 0-1,1-1 1,-1 1-1,1 0 1,-1 1-1,2 0 8,7 4-4,-1 1 1,0 1-1,-1-1 0,0 2 0,2 1 4,-8-5 9,0-1-1,0 0 1,0 0-1,-1 1 0,0-1 1,1 1-1,-2 0 1,1 0-1,0 0 0,-1 0 1,0 0-1,0 0 1,-1 0-1,0 0 0,1 0 1,-2 0-1,1 1 1,0-1-1,-1 0 1,0 0-1,0 0 0,-1 0 1,1 0-1,-1-1 1,0 1-1,-1 0-8,-1 0 27,0 0-1,0 0 1,-1-1 0,0 1-1,0-1 1,0 0 0,0-1-1,-1 1 1,1-1 0,-1 0-1,0 0 1,0-1 0,0 0-1,0 0 1,-6 1-27,11-3 15,0 0 1,0 0-1,-1 0 0,1 0 1,0 0-1,0 0 1,-1 0-1,1 0 0,0 0 1,0-1-1,0 1 0,0-1 1,-1 1-1,1-1 1,0 1-1,0-1 0,0 1 1,0-1-1,0 0 0,0 0 1,0 0-1,1 1 1,-1-1-1,0 0 0,0 0 1,1 0-1,-1 0 0,0 0 1,1 0-1,-1-1 1,1 1-1,-1 0 0,1 0 1,0 0-1,-1 0 0,1-1 1,0 1-1,0 0 1,0 0-1,0 0 0,0-1 1,0 1-1,0 0 0,0 0 1,1-1-1,-1 1 1,0 0-1,1 0 0,-1 0 1,1 0-1,0-1-15,1-2-404,-1 1 1,1-1-1,0 1 1,1-1-1,-1 1 1,1 0-1,-1 0 1,1 1-1,0-1 1,0 0-1,0 1 0,0 0 1,0-1-1,1 1 1,0 0 403,12-2-821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3:30.4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5 173 7936,'-3'0'1063,"2"0"3377,11-1 462,-2-2-5324,-2-1 626,1 0-1,-1 0 0,0-1 1,0 0-1,0 0 1,-1-1-1,0 0 0,5-6-203,3-7 309,0-1 0,1-6-309,-5 10 155,-7 12 54,0 0-1,-1 0 1,0 1 0,0-1-1,0 0 1,0 0-1,-1-2-208,0 2 412,0 5-107,0 18-274,0 25-35,-1 19 70,3 1 0,6 26-66,-5-65 41,-2 0 0,-1 7-41,0-18 100,0-13-94,0-1 0,0 1 1,0 0-1,0 0 1,-1-1-1,1 1 1,0 0-1,0-1 0,-1 1 1,1 0-1,0-1 1,-1 1-1,1 0 1,0-1-1,-1 1 0,1-1 1,-1 1-1,1 0 1,-1-1-1,0 1 1,1-1-1,-1 0 0,1 1 1,-1-1-1,0 1 1,1-1-1,-1 0 1,0 0-1,0 1-6,-25 3 88,23-4-80,0 0 0,0 1 0,0-1 0,1 1 0,-1-1 0,0 1 0,-2 1-8,-2 0 277,7-2-156,8 3 180,0-1-150,0 0-1,0-1 1,0 0 0,0 0 0,0-1 0,0 0-1,7-1-150,-5 1 55,0 0-1,-1 0 1,1 1-1,0 0 1,2 1-55,-8-2-387,-1 1 0,1-1 0,0 0 0,-1 0 0,1 0 0,0 0 1,2-1 385,-6 1-5,15-3-394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35.02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 6 10624,'-9'-5'4032,"9"10"-3136,0-5 1087,0-5 257,0 5-544,0 0-128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4.86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208 23 10368,'0'-1'743,"1"-12"1799,-1 13-2371,0 0 0,0-1 0,0 1 0,0-1 0,0 1 0,0 0 0,0-1 0,0 1 0,1 0 0,-1-1 0,0 1 0,0 0 0,0-1 0,0 1 0,1 0 0,-1 0 0,0-1 0,0 1 0,1 0 0,-1 0 0,0-1 0,1 1 0,-1 0 0,0 0 0,1 0 0,-1-1 0,0 1 0,1 0 0,-1 0 0,0 0 0,1 0-171,-1 0 113,0 0-1,1 0 1,-1 0 0,0 0-1,0 0 1,0 0-1,1 0 1,-1 1 0,0-1-1,0 0 1,0 0 0,1 0-1,-1 0 1,0 0-1,0 1 1,0-1 0,0 0-1,1 0 1,-1 0-1,0 0 1,0 1 0,0-1-1,0 0 1,0 0 0,0 1-1,0-1 1,0 0-1,0 0 1,1 0 0,-1 1-1,0-1 1,0 0-1,0 0 1,0 1 0,0-1-113,-1 9 618,-2 4-416,-1-1 0,0 1 0,0-1-1,-6 10-201,0 1 126,-147 378 360,154-391-485,-5 12 31,1 0 0,1 1-32,5-18-14,0 1 1,0-1-1,1 1 1,-1-1 0,1 1-1,0-1 1,1 1-1,-1-1 1,1 1-1,1 4 14,-1-10-19,-1 1-1,0 0 1,0-1 0,0 1-1,0-1 1,1 1-1,-1-1 1,0 1 0,1-1-1,-1 1 1,0-1-1,1 1 1,-1-1 0,0 1-1,1-1 1,-1 0 0,1 1-1,-1-1 1,1 0-1,-1 1 1,1-1 0,-1 0-1,1 0 1,-1 1-1,1-1 1,0 0 0,-1 0-1,1 0 1,-1 0-1,1 0 1,0 0 0,-1 0-1,1 0 1,-1 0-1,1 0 1,-1 0 0,1 0-1,0 0 1,-1-1-1,1 1 1,-1 0 0,1 0-1,-1 0 1,1-1-1,-1 1 1,1 0 0,-1-1 19,3-1-483,0 1 1,-1-1 0,1-1-1,-1 1 1,1 0 0,-1 0-1,2-3 483,2-5-2161,0 0 0,-1 0-1,0-1 1,2-6 2161,-6 13-186,13-25-870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5.22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48 32 9856,'-19'-22'3205,"18"21"-3023,0 0-1,1 0 1,-1 1 0,0-1 0,1 0-1,-1 1 1,0-1 0,0 1-1,0-1 1,1 1 0,-1-1 0,0 1-1,0-1 1,0 1 0,0 0 0,0 0-1,0 0 1,0-1 0,0 1-1,0 0-181,1 0 184,-1 1-1,1-1 1,-1 0-1,1 0 1,-1 1-1,1-1 1,-1 0-1,1 1 0,-1-1 1,1 0-1,0 1 1,-1-1-1,1 1 1,0-1-1,-1 1 1,1-1-1,0 1 0,0-1 1,-1 1-1,1-1 1,0 1-1,0-1 1,0 1-1,0-1-183,-1 4 476,0 0-1,1 0 0,0 0 1,0 0-1,0 0 1,0 0-1,1 3-475,6 18 290,1 0 0,1 0 0,1 0 0,1-2 0,1 1 1,4 2-291,5 14 232,74 119 95,-48-85-339,-44-69-198,0 0 0,0-1-1,-1 1 1,1 0 0,-1 1 0,0-1 0,0 0 0,-1 0 0,0 1 0,1 4 210,-2-9-177,0-1 0,0 1 0,0-1 0,-1 1 1,1-1-1,0 1 0,0-1 0,0 1 0,0-1 1,-1 1-1,1-1 0,0 1 0,-1-1 0,1 1 1,0-1-1,-1 0 0,1 1 0,0-1 0,-1 0 1,1 1-1,-1-1 0,1 0 0,-1 1 0,1-1 1,-1 0-1,1 0 0,-1 0 0,1 1 0,-1-1 1,1 0-1,-1 0 0,1 0 0,-1 0 177,-16 0-4410,-5-4 2010,-4 1 1184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5.56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16 172 12800,'-16'0'4831,"16"0"-3775,3-3 640,7 0 64,2-5-704,19 0-128,2-3-352,15-5-96,8-3-288,9 0-64,-9-4 0,-9 4-1984,-4 3-864,-8 0 1344,-1 5 736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5.89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62 66 12288,'-10'-11'1948,"4"6"-991,1 0 0,0 0 0,1-1 0,-1 0 0,1 1 0,-3-7-957,1 1 4000,6 11-3957,0 0-1,0 0 1,0 0-1,-1 0 1,1 0 0,0 0-1,0 0 1,0 0-1,0 0 1,0 0-1,0 0 1,0 0-1,0 0 1,-1 0-1,1 0 1,0 0 0,0 0-1,0 0 1,0 0-1,0 0 1,0 0-1,0 0 1,-1 0-1,1 0 1,0 1 0,0-1-1,0 0 1,0 0-1,0 0 1,0 0-1,0 0 1,0 0-1,0 0 1,0 0-1,0 0 1,-1 0 0,1 1-1,0-1 1,0 0-1,0 0 1,0 0-1,0 0 1,0 0-1,0 0 1,0 0-43,-3 21 526,2-20-535,0 9 38,0 0 1,1 0 0,0-1-1,1 1 1,0 0 0,0 0-1,1 0 1,0-1 0,2 5-30,0-4 18,1 2 2,0 0 0,7 8-20,-11-17 1,0-1 1,0 0 0,1 0-1,-1 0 1,1 0-1,0-1 1,-1 1 0,1 0-1,0-1 1,0 1-1,0-1 1,0 0 0,0 1-1,0-1 1,1 0-1,-1 0 1,1 0-2,-2-1 4,1 0 0,-1 0 1,0 0-1,0 0 0,1-1 0,-1 1 1,0 0-1,0 0 0,0-1 1,1 1-1,-1-1 0,0 1 0,0-1 1,0 0-1,0 1 0,0-1 0,0 0 1,0 0-1,0 0 0,0 0-4,17-21 78,-17 21-70,9-15 44,0 0 0,-2-1 1,4-9-53,5-9 18,-9 17 4,-8 18-22,0 0 0,0 0 0,0 0 0,0 0 0,0 0 0,0 0 0,0 0 0,0 0 1,0 0-1,0 1 0,0-1 0,1 0 0,-1 0 0,0 0 0,0 0 0,0 0 0,0 0 0,0 0 0,0 0 0,0 0 0,0 0 0,0 0 1,0 0-1,0 0 0,0 0 0,1 0 0,-1 0 0,0 0 0,0 0 0,0 0 0,0 0 0,0 0 0,0 0 0,0 0 0,0 0 1,0-1-1,0 1 0,0 0 0,0 0 0,0 0 0,1 0 0,-1 0 0,0 0 0,0 0 0,0 0 0,0 0 0,0 0 0,0 0 0,0 0 1,0 0-1,0 0 0,0 0 0,0-1 0,0 1 0,0 0 0,0 0 0,0 0 0,0 0 0,0 0 0,0 0 0,0 0 0,0 0 1,0 0-1,0 0 0,0 0 0,0 0 0,0-1 0,1 11 1,0 11-2,-1-20-3,0 14 32,0 0-1,1 0 0,1 0 1,3 12-28,-5-23-32,1 0 0,1-1 0,-1 1 0,0-1 0,1 1 0,0-1 0,-1 0 0,1 1 0,1-1 0,-1 0 0,0 0 0,1-1 0,0 1 0,-1 0 1,1-1-1,0 0 0,0 1 0,0-1 0,1 0 0,-1-1 0,3 2 32,-2-2-558,0 0 0,1 0-1,-1-1 1,0 1 0,0-1 0,0 0 0,0 0 0,0-1 0,1 1 0,-1-1-1,0 0 1,0 0 0,3-1 558,4-2-2321,1-1 0,-1 0 1,10-6 2320,1-3-1216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6.22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117 55 13440,'-7'-20'4385,"6"15"-3166,0 0 0,0 1 0,-1-1-1,0 0 1,-1-1-1219,2 6 93,1-1-1,0 1 1,-1-1-1,1 1 1,-1 0-1,1-1 1,-1 1 0,1 0-1,-1-1 1,0 1-1,1 0 1,-1 0-1,1 0 1,-1-1-1,0 1 1,1 0-1,-1 0 1,1 0-1,-1 0 1,0 0-1,1 0 1,-1 0-1,1 0 1,-1 1 0,0-1-1,1 0 1,-1 0-1,1 0 1,-1 1-1,1-1 1,-1 0-1,1 0 1,-1 1-1,1-1 1,-1 1-1,1-1 1,-1 0-1,1 1 1,-1-1-1,1 1-91,-21 19 676,14-10-612,0-1 0,0 2 0,1-1 1,0 1-1,1 0 0,0 0 0,1 0 0,0 1 0,0 4-65,3-14 0,1 1 0,0-1 0,0 0 0,-1 0 0,1 1 0,0-1 0,1 0 0,-1 1-1,0-1 1,1 0 0,-1 0 0,1 0 0,0 1 0,0-1 0,0 0 0,0 0 0,0 0 0,0 0-1,0 0 1,1-1 0,-1 1 0,1 0 0,-1-1 0,1 1 0,0-1 0,0 1 0,0-1-1,-1 0 1,1 0 0,0 0 0,1 0 0,-1 0 0,0 0 0,0 0 0,0-1 0,0 1-1,1-1 1,-1 1 0,0-1 0,0 0 0,1 0 0,-1 0 0,0 0 0,0-1 0,1 1 0,-1-1-1,0 1 1,0-1 0,0 0 0,1 0 0,2-1 22,-1-1 1,1 0-1,-1-1 0,0 1 1,0-1-1,0 0 0,0 0 0,-1 0 1,1-1-1,-1 1 0,0-1 1,1-2-23,-1 1-494,0 0 1,0 0-1,-1-1 1,1 1 0,-2 0-1,1-1 1,-1 1-1,0-1 1,0 0 0,0-1 493,-4-10-1568,-1 9 714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6.56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 42 4736,'1'-2'821,"0"0"0,-1 0 0,1 0 0,-1 0 0,1 0 0,-1 0 0,0 0 0,0 0 0,0-2-821,0 3 524,0 0 1,0 0-1,0 0 1,0 0-1,0 0 0,0 0 1,0 0-1,0 1 0,0-1 1,0 0-1,0 0 1,-1 0-1,1 0 0,0 0 1,-1 0-1,1 1 1,-1-1-1,1 0 0,-1 0 1,0 0-525,1 1 76,0 0 0,-1 0 0,1 1 1,0-1-1,0 0 0,-1 0 1,1 1-1,0-1 0,0 0 0,-1 0 1,1 1-1,0-1 0,0 0 1,0 1-1,0-1 0,-1 0 0,1 1 1,0-1-1,0 0 0,0 1 1,0-1-1,0 0 0,0 1 0,0-1 1,0 0-1,0 1 0,0-1 0,0 1-76,0 15 431,0-10-181,1 99 1169,7 28-1419,-4-93-217,2-1 1,2-1-1,1 1 0,2-1 1,2-1 216,-8-13-1975,-4-10-2728,-2-13 2826,-3-4 923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6:22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74 14208,'0'-6'5279,"0"0"-4127,9 2 416,0 1-160,3-3-640,2-1-32,7-2-416,7-1-128,4 4-128,4-1-64,-6 1 96,-4 3-1280,-5 3-512,-9 3 736,-6 10 512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6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46 11008,'-2'-7'1158,"-7"-18"2317,-1 12 3859,10 13-7256,0 0 0,0 0 0,0 0-1,0 0 1,-1 0 0,1 0-1,0 0 1,0 0 0,0 0 0,0 0-1,0 0 1,0 0 0,0 0 0,-1 0-1,1 0 1,0-1 0,0 1 0,0 0-1,0 1 1,0-1 0,0 0-1,0 0 1,-1 0 0,1 0 0,0 0-1,0 0 1,0 0 0,0 0 0,0 0-1,0 0 1,0 0 0,0 0 0,-1 0-1,1 0 1,0 0 0,0 0-1,0 0 1,0 1 0,0-1 0,0 0-1,0 0-77,-3 7 717,0 10-546,3-4 17,0 0 0,0 0 0,1 0 1,1-1-1,0 1 0,3 9-188,-3-14-360,0-1 0,1 0 0,-1 0 1,1 0-1,1-1 0,-1 1 0,1-1 0,0 0 0,1 0 0,-1 0 0,1 0 1,4 3 359,7 1-566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6.89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1 326 14208,'0'-4'5343,"8"4"-4127,14 0 256,-1 0-96,6-4-672,6-7-64,7-5-320,11-3-64,-3-1-128,-5 6-1152,-5 1-480,-11 2 736</inkml:trace>
  <inkml:trace contextRef="#ctx0" brushRef="#br0" timeOffset="1">359 26 13440,'-15'-22'5087,"15"25"-3967,0-9 832,0 6 128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7.22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0 25311,'6'22'552,"-1"0"0,-2 0 0,2 22-552,2 10 83,-2-23-90,0 6-1,2 0-1,2 0 1,8 20 8,-16-54 5,-1-1 1,1 0-1,1 0 1,-1 1 0,0-1-1,0 0 1,1 0-1,-1 0 1,1-1-1,0 1 1,-1 0-1,1-1 1,1 2-6,-2-3 2,0 1-1,0-1 1,1 1-1,-1-1 1,0 1 0,0-1-1,1 0 1,-1 1-1,0-1 1,1 0 0,-1 0-1,0 0 1,0 0-1,1 0 1,-1-1-1,0 1 1,1 0 0,-1 0-1,0-1 1,0 1-1,0-1 1,1 1 0,-1-1-1,0 0 1,1 0-2,7-5 1,1-1 1,-1-1-1,-1 1 1,8-9-2,-8 7 0,1 1-1,-1 0 1,2 1 0,8-6 0,-17 12 0,0 0 0,1 0 0,-1 1 0,0-1 0,0 0 0,1 1 0,-1 0 0,0-1 0,0 1 0,1 0-1,-1-1 1,0 1 0,1 0 0,-1 0 0,1 0 0,-1 0 0,0 0 0,1 1 0,-1-1 0,0 0 0,1 1 0,-1-1 0,0 0 0,0 1 0,1 0-1,-1-1 1,0 1 0,0 0 0,0 0 0,0-1 0,0 1 0,0 0 0,0 0 0,0 0 0,0 0 0,0 0 0,0 1 0,-1-1 0,5 6 4,-1 1-1,-1 0 1,0-1 0,0 1 0,0 1 0,-1-1-4,2 6 27,2 5 315,-4-10-828,1-1 0,0 1 0,0-1 0,0 0 0,1 0 0,1 0 486,-4-6-327,0-1-1,0 1 1,0 0 0,1-1-1,-1 1 1,1-1 0,-1 0 0,1 1-1,0-1 1,-1 0 0,1 0-1,0 0 1,0 0 0,0 0 0,0 0-1,0-1 1,0 1 0,0-1-1,0 1 1,0-1 0,0 0 0,0 0-1,0 0 1,0 0 0,0 0-1,0 0 1,0 0 0,0-1 327,22-6-1237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7.56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222 263 12800,'0'7'6685,"0"-6"-6441,0 0 1,1-1-1,-1 1 1,0 0 0,0 0-1,0-1 1,0 1-1,0 0 1,0 0-1,0 0 1,0-1 0,-1 1-1,1 0 1,0 0-1,0-1 1,0 1 0,-1 0-1,1-1 1,-1 1-1,1 0 1,0-1-1,-1 1 1,1 0 0,-1-1-1,0 1-244,-3 2 198,0 0 1,0 0-1,0-1 0,0 0 0,-1 0 0,1 0 0,-1 0 0,0-1 1,1 0-1,-1 0 0,0 0 0,0 0 0,1-1 0,-1 0 1,0 0-1,0 0 0,0-1 0,-3 0-198,2 0 19,0 0 1,0-1 0,0 1-1,0-1 1,0-1-1,0 1 1,1-1-1,-1 0 1,1 0-1,0-1 1,0 0-1,0 0 1,0 0-1,-3-4-19,4 4 2,0-1 0,0 0 1,0 0-1,1-1 0,0 1 0,0-1 0,0 1 0,0-1 0,1 0 0,0 0 1,1 0-1,-1-1 0,1 1 0,0 0 0,0-7-2,2 6-49,0 0 0,1 0 0,0 0 0,0 0 0,0 0 0,1 0 0,0 1 0,0-1 0,4-4 49,-5 8-83,-1 0 0,1 1-1,1-1 1,-1 1 0,0-1 0,1 1 0,-1 0-1,1 0 1,-1 0 0,1 0 0,1 0 83,-2 2-91,-1-1 0,1 0 1,0 1-1,0-1 1,0 1-1,0-1 1,0 1-1,0 0 0,0 0 1,0 0-1,0 0 1,0 0-1,0 1 1,0-1-1,0 1 1,0-1-1,0 1 0,0-1 1,0 1 90,2 1-242,-1-1 0,0 1 1,1 0-1,-1 0 0,0 1 0,2 0 242,-4-2-66,0 0 1,0 0-1,0 1 0,0-1 0,0 0 1,0 0-1,0 0 0,-1 1 0,1-1 0,0 1 1,-1-1-1,1 0 0,-1 1 0,1-1 1,-1 1-1,0-1 0,1 1 0,-1 0 66,2 13 463,6-7-3760,-7-7 2920,0-1-1,0 0 1,0 0-1,0 1 1,0-1-1,0 0 1,0 0 0,0 0-1,0 0 1,1 0-1,-1-1 1,0 1-1,0 0 1,0 0-1,0-1 1,0 1-1,0-1 1,0 1 0,0-1-1,0 1 1,-1-1-1,1 1 1,0-1-1,1 0 378,28-26-2485,-30 26 2865,1 0 1,0 0-1,0 0 0,0 0 0,1 0 1,-1 0-1,0 1 0,0-1 0,0 0 1,1 1-1,-1-1 0,0 1 0,0-1 1,1 1-1,-1-1 0,1 1 0,-1 0 1,0 0-1,1 0 0,-1 0 0,1 0 1,-1 0-1,0 0 0,1 0 0,-1 0 1,1 1-1,0-1-380,0 1 273,-1 0 0,1 1 0,0-1 0,0 0 0,0 0 1,-1 1-1,1-1 0,-1 1 0,1-1 0,-1 1 0,0 0 0,0 0 0,1 0 0,-1 1-273,6 10 419,14 27 229,6 19-648,-15-35 59,-10-21 114,0 1-1,0-1 1,0 0 0,-1 1 0,0 0-1,1-1 1,-1 1 0,-1 0 0,1-1 0,0 2-173,-3-2 846,-2-13-34,3-4-743,1-1-1,0 1 1,1-1 0,0 1-1,1 0 1,1 0-1,0-1 1,1 2 0,0-1-1,1 0 1,1 1 0,0 0-1,1 0 1,0 1-1,3-3-68,-6 10-108,0-1 0,0 1-1,1 0 1,-1 0-1,1 1 1,0 0-1,0-1 1,3 0 108,-5 3-454,1 0 1,0 0-1,0 0 1,0 1-1,0-1 1,0 1-1,0 0 1,2 0 453,-5 1-91,0-1-30,0 1 0,0 0 0,1 0-1,-1 0 1,0 0 0,1 0 0,-1 0-1,0 0 1,1 0 0,-1 0 0,0 1 121,0-1-56,0 1 0,0 0 0,0-1 0,-1 1 1,1 0-1,0 0 0,0-1 0,-1 1 1,1 0-1,-1 0 0,1 0 0,-1 0 0,1 0 56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8.83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51 78 7808,'-3'-18'1202,"2"12"-644,0 0 0,0 0 1,1 0-1,-1 0 1,1 0-1,1-1 0,-1 1 1,2-2-559,-2 8 116,0 0 0,0 0 0,0 0-1,0 0 1,0 0 0,0 0 0,0 1 0,0-1 0,0 0 0,1 0 0,-1 0 0,0 0-1,0 0 1,0 0 0,0 0 0,0 0 0,0 0 0,1 0 0,-1 0 0,0 0 0,0 0-1,0 0 1,0 0 0,0 0 0,0 0 0,1 0 0,-1 0 0,0 0 0,0 0-1,0 0 1,0 0 0,0 0 0,1 0 0,-1 0 0,0 0 0,0 0 0,0 0 0,0 0-1,0 0 1,0-1 0,0 1 0,1 0 0,-1 0 0,0 0 0,0 0 0,0 0 0,0 0-1,0 0 1,0 0 0,0-1 0,0 1 0,0 0 0,0 0 0,0 0 0,0 0-1,0 0 1,0 0 0,0-1 0,0 1 0,0 0 0,0 0 0,0 0-116,3 8 3294,-3-3-4088,-1 23 2212,-3 15-1418,0-6 347,-1 21-65,-24 214 87,28-263-294,-1 0-1,0 0 1,0 0 0,-3 5-75,18-49 16,-4 18-37,0 2 0,1 0 1,1 0-1,0 1 0,1 0 1,1 1-1,0 0 0,14-10 21,-22 19-6,1 1 0,0-1 0,0 1-1,1 0 1,-1 1 0,1-1 0,-1 1-1,1 1 1,0-1 0,0 1 0,-1 1-1,1-1 1,0 1 0,0 0 0,0 0-1,0 1 1,0 0 0,0 0 0,0 1 6,-2-1 7,-1 1 1,0-1-1,1 1 1,-1 0 0,0 0-1,0 0 1,0 0-1,-1 1 1,1 0 0,0 0-1,-1 0 1,0 0-1,0 0 1,0 0-1,0 1 1,0 0 0,-1 0-1,1-1 1,-1 1-1,0 1 1,0-1 0,-1 0-1,1 0 1,-1 1-1,0-1 1,0 1-1,0-1 1,-1 1 0,0-1-8,0 1 57,0 0 1,0-1-1,-1 1 1,0 0-1,0-1 0,0 1 1,0-1-1,-1 0 1,0 1-1,0-1 1,0 0-1,0 0 1,-1 0-1,0 0 1,1 0-1,-2-1 1,1 1-1,0-1 1,0 0-1,-1 0 1,0 0-1,0 0-57,-4 2 94,1 0 0,-1 0 0,-1-1-1,1 0 1,0-1 0,-1 0 0,0 0 0,0-1-1,0 0 1,-7 1-94,16-3-4,-1 0-1,0 0 1,1 1-1,-1-1 0,1 0 1,-1 0-1,1 0 1,-1 0-1,0 0 1,1 0-1,-1 0 1,1 0-1,-1 0 1,0-1-1,1 1 1,-1 0-1,1 0 0,-1 0 1,1-1-1,-1 1 1,1 0-1,-1-1 5,1 0-22,1 1 0,-1-1-1,1 0 1,-1 0 0,1 1-1,-1-1 1,1 0-1,0 1 1,-1-1 0,1 1-1,0-1 1,0 1 0,-1-1-1,1 1 1,0 0 0,0-1-1,0 1 23,202-120-11523,-177 104 10780,25-16-302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9.16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169 21 13440,'-16'-8'3135,"12"6"-2376,-1 0 1,1 0-1,-1 0 0,0 0 1,-3 0-760,6 1 212,1 1 1,-1 0 0,1 0-1,-1 0 1,0 0-1,1 0 1,-1 1 0,1-1-1,-1 0 1,1 1-1,0-1 1,-1 1 0,1-1-1,-1 1 1,1-1 0,0 1-1,-1 0 1,1 0-1,0 0 1,0 0 0,-1 0-213,-6 6 177,0 1 0,1 0 0,-1 0 0,1 0 0,1 1 0,0 0 0,0 0 0,1 1 0,0 0 0,1 0 0,0 0 0,0 0 0,1 1 0,0-1 0,1 1-1,0 6-176,1-10 9,1 0 0,0 0-1,0 0 1,1 0-1,0 0 1,0 0-1,1-1 1,0 1-1,0 1-8,-1-5 7,0-1-1,0 0 1,0 1-1,0-1 1,0 0-1,1 0 1,-1 1-1,1-1 1,-1 0-1,1 0 1,0-1-1,0 1 0,0 0 1,0-1-1,0 1 1,0-1-1,0 1 1,1-1-1,-1 0 1,0 0-1,1 0 1,-1 0-1,1-1 1,-1 1-1,1-1 1,-1 1-7,1-1 19,-1 0 1,0 0-1,0-1 1,0 1-1,1-1 0,-1 1 1,0-1-1,0 0 1,0 0-1,0 0 1,0 0-1,0 0 1,0 0-1,-1 0 0,1-1 1,0 1-1,-1 0 1,1-1-1,-1 0 1,1 1-1,-1-1 1,0 0-1,1 0 0,-1 0 1,0 0-1,0 0 1,-1 0-1,1 0 1,0-2-20,2-3 38,-1 1 1,0-2 0,-1 1 0,0 0 0,0 0 0,0 0 0,-1-1-1,-1-2-38,0-1-30,0-1 0,-1 1 0,0 0 0,-4-9 30,4 16-324,1-1 1,-2 1 0,1-1-1,0 1 1,-3-4 323,4 6-430,-1 1 0,1-1 0,-1 0 1,0 1-1,1-1 0,-1 1 0,0-1 0,0 1 0,0 0 0,0 0 1,0-1-1,0 1 430,1 1-96,1 0 1,0 0-1,0 0 0,0 0 1,0 0-1,0 0 1,0-1-1,-1 1 0,1 0 1,0 0-1,0 0 1,0 0-1,0 0 0,0 0 1,-1 0-1,1 0 1,0 0-1,0 0 1,0 0-1,0 0 0,0 0 1,-1 0-1,1 0 1,0 0-1,0 0 0,0 0 1,0 0-1,-1 0 1,1 0-1,0 0 1,0 0-1,0 0 0,0 0 1,0 0-1,-1 0 1,1 1-1,0-1 0,0 0 1,0 0-1,0 0 1,0 0-1,0 0 1,-1 0-1,1 0 0,0 1 1,0-1-1,0 0 1,0 0-1,0 0 0,0 0 1,0 0-1,0 1 1,0-1 95,4 10-2182,7 7 753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9.53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70 69 7808,'-4'-9'835,"2"5"-415,0 0 0,-1 0 0,1 1 0,-1-1 0,0 0 1,1 1-1,-3-2-420,1 1 234,-11-13 5689,14 16-5663,0 0 1,1 1-1,-1-1 1,0 1-1,1-1 0,-1 1 1,0-1-1,0 1 1,1 0-1,-1-1 1,0 1-1,0 0 0,0-1 1,0 1-1,0 0 1,1 0-1,-1 0 1,0 0-1,0 0 1,0 0-1,-1 0-260,2 0 38,-1 1-1,1-1 1,0 1 0,-1-1-1,1 1 1,-1-1 0,1 1 0,0-1-1,-1 1 1,1 0 0,0-1-1,0 1 1,-1-1 0,1 1-1,0 0 1,0-1 0,0 1 0,0 0-1,0-1 1,0 1 0,0-1-1,0 1 1,0 0 0,0-1 0,0 1-38,2 18 220,3-1-85,0 0 1,1-1-1,0 0 1,8 13-136,37 62 141,-12-25-30,-39-67-101,0 1-1,0-1 1,1 0 0,-1 1-1,0-1 1,0 1 0,1-1-1,-1 1 1,0-1 0,0 1-1,0-1 1,0 1-1,0-1 1,0 1 0,0-1-1,0 0 1,0 1 0,0-1-1,0 1 1,0-1 0,0 1-1,0-1 1,0 1-10,-1-1 9,1 1 0,0-1 0,-1 0 0,1 0 0,0 0 0,-1 1 0,1-1-1,-1 0 1,1 0 0,0 0 0,-1 0 0,1 0 0,0 0 0,-1 0 0,1 0 0,-1 0 0,1 0 0,0 0 0,-1 0 0,1 0 0,-1 0 0,1 0-9,-3-1 40,0 0 0,0 0 0,1 0 0,-1 0 0,0-1 0,1 1 0,-1-1-40,-1-1 53,0-1 1,0 0-1,0 0 0,0-1 1,1 1-1,-1-1 1,1 1-1,0-1 0,1 0 1,-1 0-1,1-1 0,0 1 1,1 0-1,-1-1 1,1 1-1,-1-6-53,1 6 8,1 0 1,-1-1 0,1 1-1,1 0 1,-1-1-1,1 1 1,-1 0-1,1 0 1,1-1-1,-1 1 1,1 0 0,0 0-1,0 1 1,1-1-1,-1 0 1,1 1-1,0-1 1,0 1-9,1-1-100,0 1 1,0 0-1,1 0 0,-1 1 1,1-1-1,0 1 0,0 0 1,0 0-1,0 1 1,1-1-1,-1 1 0,1 0 1,-1 1-1,1-1 0,0 1 1,0 0-1,0 1 100,3-1-1164,0 1-1,0 0 1,0 0-1,8 2 1165,-5 1-2773,1 0 0,-1 0-1,4 2 2774,9 7-1642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29.86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104 126 11136,'-8'0'4128,"3"4"-3200,-3 3 1183,3 5 417,0 4-864,5 6-288,0 5-672,0 0-288,5-3-192,0-5-160,3 0 64,-3-8-32,3-3-672,1-13-320,-1-6-2016,2-8-928,-7-8 2017,2-3 927</inkml:trace>
  <inkml:trace contextRef="#ctx0" brushRef="#br0" timeOffset="1">14 4 13056,'-14'-3'4927,"14"6"-3839,0 0 128,5 2-192,4 3-608,4-2-128,3-1-896,6-5-320,4 3 448,-1 2 224,-2 1 224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0.25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66 56 13056,'-3'-7'1477,"1"1"-351,0 0 1,0 1-1,0-1 0,-1 1 0,0-1 0,-1 0-1126,3 5 253,1 0 1,0 1-1,-1-1 1,0 1-1,1-1 1,-1 1-1,1-1 1,-1 1-1,0-1 1,1 1-1,-1 0 0,0-1 1,1 1-1,-1 0 1,0 0-1,0-1 1,1 1-1,-1 0 1,0 0-1,0 0-253,0 0 93,1 0 0,-1 0 1,0 1-1,0-1 0,1 0 0,-1 0 0,0 1 1,1-1-1,-1 0 0,0 1 0,1-1 0,-1 1 1,0-1-1,1 1 0,-1-1 0,0 1-93,0 2-6,-1-1 0,0 1 0,0-1 0,1 1 0,-1 0 0,1 0 0,0 0 0,0 1 6,-1 1-2,1 0-1,0 1 1,0-1 0,1 1 0,-1-1-1,1 0 1,0 1 0,1-1 0,-1 1-1,1-1 1,0 0 0,1 0 0,-1 1-1,1-1 1,0 0 0,0 0 0,1 0-1,-1-1 1,3 4 2,-3-6-2,-1-1 0,1 1-1,-1-1 1,1 1 0,0-1 0,0 0-1,-1 0 1,1 0 0,0 0 0,0 0-1,0 0 1,0-1 0,0 1-1,0-1 1,0 1 0,0-1 0,0 0-1,0 0 1,1 0 0,-1 0 0,0 0-1,0 0 1,0 0 0,0-1 0,0 1-1,0-1 1,0 0 0,0 1-1,0-1 1,1-1 2,7-2-9,-1-1 1,1-1-1,-1 0 0,-1 0 0,6-5 9,4-6 4,11-10 3,-27 26-9,-1-1 1,1 1 0,0 0 0,0 0 0,0 0-1,1 0 1,-1 0 0,0 0 0,0 0-1,0 0 1,1 1 0,-1-1 0,1 1 1,-2 0-5,0 1 1,0-1-1,0 1 0,0-1 1,0 1-1,0 0 1,0-1-1,-1 1 0,1 0 1,0-1-1,0 1 1,-1 0-1,1 0 0,-1 0 1,1 0-1,-1 0 1,1 0-1,-1 0 0,1 0 1,-1 0-1,0 0 1,1 0-1,-1 0 0,0 0 1,0 0-1,0 0 5,5 32-15,-4-32 11,-1 7-137,1-1 0,1 1 0,-1-1 0,1 1 0,1-1 0,-1 0 0,1 0-1,0 0 1,1 0 0,0 0 0,1 1 141,-4-6-264,0-1 0,0 0 1,0 0-1,0 1 0,0-1 0,0 0 0,0 0 0,0 0 0,1 0 0,-1 0 0,0-1 1,1 1-1,-1 0 0,0 0 0,1-1 0,-1 1 0,1-1 0,-1 0 0,1 1 1,-1-1-1,1 0 0,-1 0 0,1 0 0,0 0 0,0 0 264,15-6-891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1.05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82 70 11008,'-2'-3'1133,"1"0"-1,-1-1 1,1 1 0,0-1 0,0 1 0,0-1 0,1 0 0,0 1 0,-1-1 0,1 0 0,0 1 0,1-1 0,-1-3-1133,1-8 1762,-1 15-1749,0 0 0,0 0 0,-1 0 0,1 0 0,0 0 0,0 0 0,0 0 0,0-1 0,0 1 0,0 0 0,-1 0 0,1 0 0,0 0 0,0 0 0,0 0 0,0 0 0,0 0 0,-1 0 0,1 0 1,0 0-1,0 0 0,0 0 0,0 0 0,0 0 0,-1 0 0,1 0 0,0 0 0,0 0 0,0 0 0,0 0 0,-1 0 0,1 0 0,0 0 0,0 0 0,0 0 0,0 0 0,0 0 0,0 1 0,-1-1 0,1 0 0,0 0 0,0 0 0,0 0 0,0 0 0,0 0 0,0 0 0,0 1 1,0-1-1,-1 0-13,-5 5 166,4-2-161,0-1 1,1 1-1,0 0 0,-1 0 1,1 0-1,0-1 0,0 1 1,1 0-1,-1 0 0,1 1 1,-1-1-1,1 0 0,0 0 1,0 0-1,0 0 0,1 0 1,-1 0-1,1 0 0,-1 0 1,1 0-1,0 0-5,0-2 4,-1-1 0,1 1 0,-1-1 0,1 0 0,-1 1 0,1-1 0,-1 0 0,1 1 0,-1-1 0,1 0 0,0 0 0,-1 1 0,1-1 0,-1 0 0,1 0 0,0 0 0,-1 0 0,1 0 0,-1 0 0,1 0 0,0 0 0,-1 0 0,1 0 0,-1 0 0,1-1 0,0 1 0,-1 0 0,1 0-4,0-1 11,0 1 0,0 0 0,1 0 0,-1-1 0,0 1 0,0-1 0,0 1 0,0-1 0,0 0 0,-1 1 0,1-1 0,0 0 0,0 1 0,0-1 0,0 0 0,0-1-11,0 0 83,0 1-27,-1 0 0,1-1 0,-1 1 0,1 0 0,-1 0 0,1-1 0,-1 1 0,0 0 0,0 0 0,0-1 0,0 1-56,0 0 42,0 1 1,0 0-70,0 0-47,0 0 31,0 0 27,0 0 59,-13 0 501,-8-3-459,18 2-141,0 0 0,-1 0 0,1 1 0,0-1 0,0 1 0,-4 0 56,6 0-14,0 0 0,0 0 0,0 1 0,0-1 0,-1 1 0,1-1 0,0 0 0,0 1 0,0 0 0,0-1 0,0 1 0,0 0-1,0-1 1,0 1 0,1 0 0,-1 0 0,0 0 0,0 0 0,1 0 0,-1 0 0,0 0 0,1 0 14,-2 2-15,1 0 1,0 1-1,-1-1 0,2 0 1,-1 0-1,0 1 1,1-1-1,-1 1 0,1-1 1,0 0-1,0 1 1,0-1-1,1 1 1,-1-1-1,1 3 15,0-4-1,0 0-1,-1 1 1,1-1-1,0 0 1,0 0-1,0 1 1,0-1-1,0 0 1,1 0-1,-1 0 1,1-1 0,-1 1-1,1 0 1,0 0-1,0-1 1,-1 1-1,1-1 1,0 0-1,0 1 1,1-1 0,-1 0-1,2 0 2,-2 0-2,-1-1 0,1 0 0,0 0 0,-1 0 0,1 0-1,0 0 1,0 0 0,-1 0 0,1-1 0,0 1 0,-1-1 0,1 1 0,0-1-1,-1 0 1,1 0 0,-1 1 0,1-1 0,-1 0 0,1 0 0,-1-1 0,0 1-1,1 0 1,0-1 2,2-3 3,1-1-1,-1 1 0,1-1 0,-1 0 1,-1 0-3,9-15 57,28-43 35,-40 64-93,1 0 0,-1 0 1,0-1-1,0 1 0,0 0 0,0 0 0,0-1 1,1 1-1,-1 0 0,0 0 0,0 0 0,0-1 1,1 1-1,-1 0 0,0 0 0,0 0 0,1 0 1,-1 0-1,0 0 0,0 0 0,1-1 0,-1 1 1,0 0-1,1 0 0,-1 0 0,0 0 0,0 0 1,1 0-1,-1 0 0,0 0 0,1 0 0,-1 0 0,0 1 1,0-1-1,1 0 0,-1 0 0,0 0 1,9 11-48,2 24-31,-9-31 76,13 49 1,31 117-23,-39-136 22,-1 1-1,-2 0 1,0 34 3,-4 49 48,0-115-19,0-1 1,0 1 0,0-1-1,0 1 1,0-1 0,-1 1-1,1-1 1,-1 1-1,0-1 1,0 1 0,0-1-1,0 0 1,0 1 0,0-1-1,-1 0 1,1 0-1,-1 0 1,0 0 0,1 0-1,-1 0 1,0-1 0,0 1-1,0-1 1,0 1-1,0-1 1,-1 1 0,1-1-1,0 0 1,-1 0 0,1 0-1,0-1 1,-1 1 0,1-1-1,-1 1 1,1-1-1,-4 1-29,-2-1 61,0-1-1,1 1 1,-1-1-1,0-1 1,0 1 0,0-1-1,0-1 1,1 1-1,-1-2-60,-2 0-55,1 0 0,0-1-1,0 0 1,0 0 0,1-1 0,-7-5 55,14 9-148,-1 0 0,0 1 0,1-1 0,-1 0 0,1 0-1,0 0 1,0 1 0,0-1 0,0-1 0,0 1 0,0 0 0,0 0 0,0 0 0,1 0 0,-1-1 0,1 1 0,0-2 148,0 1-295,0 0 1,0 0-1,1 0 0,0 0 1,-1-1-1,1 1 0,0 0 0,0 0 1,1 1-1,-1-1 0,1 0 1,0-1 294,15-25-742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2.35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 1 12800,'-12'0'4831,"12"5"-3775,-5-5 704,5 0 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7.2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60 134 14336,'-4'-1'1046,"1"0"0,0-1 0,0 1 0,0 0 1,0-1-1,0 0 0,1 1 0,-1-1 0,0-1 1,1 1-1,0 0 0,-2-2-1046,2 2 92,1 0-1,0-1 1,0 1-1,0 0 1,0 0 0,0-1-1,0 1 1,0-1-1,1 1 1,0-1 0,-1 1-1,1-1 1,0 1-1,0-1 1,0 0 0,0 1-1,1-2-91,0-1-3,-1 0-1,2 0 1,-1 0 0,1 0-1,0 0 1,0-1 3,-1 4-21,0 0-1,0 0 1,0 0-1,0 1 1,0-1 0,0 0-1,0 0 1,1 1-1,-1-1 1,1 1 0,-1 0-1,1-1 1,0 1-1,-1 0 1,1 0 0,0 0-1,0 0 22,-1 0-9,-1 1 0,0 0 1,1 0-1,-1 0 0,0 0 0,0 0 0,1 0 0,-1 0 0,0-1 1,1 1-1,-1 0 0,0 0 0,1 0 0,-1 0 0,0 0 1,1 0-1,-1 1 0,0-1 0,1 0 0,-1 0 0,0 0 0,0 0 1,1 0-1,-1 0 0,0 0 0,1 1 0,-1-1 9,-1 8-118,-12 9 294,9-13-62,-1-1 0,1 0 0,-1 0 0,0-1 0,0 1 1,0-1-115,-2 1-328,6-1-4950,8-3 882,4-2 3014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2.69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5 301 23967,'13'0'228,"1"0"-1,-1 0 1,1-1-1,0-1 1,-1-1-1,0 0 1,0 0-1,8-4-227,-6 3 116,38-13 194,13-8-310,-62 23 24,-1 0 1,1 0 0,0 0 0,-1 0-1,1 0 1,-1-1 0,3-1-25,-6 3 8,1 1 1,0-1-1,-1 1 1,0-1 0,1 1-1,-1-1 1,1 1-1,-1-1 1,0 0-1,1 1 1,-1-1-1,0 1 1,1-1-1,-1 0 1,0 1 0,0-1-1,0 0 1,0 0-1,0 1 1,0-1-1,0 0 1,0 1-1,0-1 1,0 0-1,0 1 1,0-1 0,0 0-1,-1 1 1,1-1-1,0 0 1,0 1-1,-1-1 1,1 0-1,-1 1 1,1-1-1,0 1 1,-1-1 0,1 1-1,-1-1 1,1 1-1,-1-1 1,1 1-1,-1-1 1,0 1-9,-6-4 33,0 0 0,0 1 1,0 0-1,0 1 0,0-1 0,-1 1 1,1 1-1,-1-1 0,1 1 0,-7 0-33,3 0 20,-53-5 119,34 4 109,1-1-1,-23-6-247,51 9 10,-1 0 0,1-1-1,0 1 1,0 0-1,0-1 1,-1 1-1,1-1 1,0 1-1,0-1 1,0 0 0,0 1-1,0-1 1,0 0-1,0 0 1,0 1-1,1-1 1,-1 0-1,0 0 1,0 0 0,1 0-1,-1 0 1,0 0-1,1-1-9,-1 1 1,1-1 0,0 1 0,0-1 0,0 1-1,0-1 1,0 1 0,1 0 0,-1-1 0,0 1 0,0-1-1,1 1 1,-1 0 0,1-1 0,0 1 0,-1 0-1,2-2 0,2-3-2,1-1 0,0 1-1,0 0 1,0 0 0,1 1-1,3-3 3,0 1 49,1 0 0,0 1 0,0 0 0,0 1 0,1 0 0,-1 1 0,7-2-49,-8 3-242,0 1 0,0 0 0,1 1 0,3-1 242,-7 2-681,0 0 0,-1 0 0,1 0 0,0 1 0,-1 0 0,1 0 0,1 1 681,-5-2-435,0 1-1,0 0 1,-1-1-1,1 1 1,0 0-1,0 0 1,-1 0-1,1 0 0,-1 0 1,1 0-1,-1 0 1,1 1 435,6 9-965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3.02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31 22 14592,'-27'-19'5439,"32"19"-4223,-13-3 416,16 6-32,-8-3-864,13 5-224</inkml:trace>
  <inkml:trace contextRef="#ctx0" brushRef="#br0" timeOffset="1">52 46 26175,'22'42'256,"-1"4"-64,-8 8-96,-4 3 0,-1 4-288,-3-7-96,0-5-352,-5-11-160,3-7-1600,2-7-672,-1-10-2943,4-6-1249,-3-11 3808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3.37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36 23 10752,'-30'-22'4032,"25"22"-3136,5 0 1375,5 0 385,3 3-992,9 5-352,5-5-672,12 2-192,6-5-256,-2-5-64,0 2 0,2 0-864,-2-2-288,-8 5-5408,-4 8-2431,-4 3 4511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3.72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185 40 14592,'-14'-21'6768,"8"13"-5019,6 7-1497,-1 0 0,0 1 0,0-1 0,0 0 0,-1 0 0,1 0 0,0 1 0,0-1 1,0 0-1,-1 1 0,1 0 0,0-1 0,0 1 0,-1-1 0,1 1 0,0 0 0,-1 0 0,1 0 0,-1 0-252,-23 2 506,19-1-478,0 1 0,1 0-1,0 0 1,-1 0-1,1 1 1,0 0 0,0 0-1,0 0 1,1 0 0,-1 1-1,1 0 1,0 0-1,0 0 1,-2 3-28,1-1-8,0 0 0,1 0 0,0 1 0,0-1 0,1 1 0,0 0 0,0 0 0,0 0 0,1 0 0,0 1 0,0 0 8,2-6-8,0 1 1,0-1-1,-1 1 1,2 0-1,-1-1 0,0 1 1,0-1-1,1 1 0,-1 0 1,1-1-1,0 1 0,1 1 8,-1-2-3,-1-1 0,1 0 0,0 1 0,0-1 0,0 0 0,0 0 0,0 1 0,1-1-1,-1 0 1,0 0 0,0 0 0,1-1 0,-1 1 0,1 0 0,-1 0 0,1-1 0,-1 1 0,1-1-1,-1 1 1,1-1 0,-1 0 0,2 1 3,3-1-1,-1 0 0,1-1 0,0 1 0,-1-1 0,1 0 0,-1 0 0,1-1 0,-1 1 0,0-1 0,1-1 1,17-7-111,16-10 111,-14 7-71,-21 10-84,0 1-1,0 1 1,0-1-1,0 1 1,0-1-1,1 1 1,-1 0-1,0 1 1,4-1 155,-6 1-401,-1 0 1,1 0-1,0 1 1,-1-1-1,1 0 1,-1 1-1,1-1 0,-1 1 1,1 0-1,-1-1 1,2 2 400,-1-1-975,0 1 1,0 0-1,0-1 1,-1 1-1,1 0 1,-1 0 0,1 0-1,-1 0 1,1 2 974,7 13-2742,0 2 1340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4.05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41 116 13312,'-9'-15'1962,"4"8"-891,1 0-1,0-1 1,0 1 0,0-5-1071,-5-17 3430,9 28-3220,-1-1 0,1 1 0,0-1 0,0 1-1,0-1 1,-1 1 0,1 0 0,0-1 0,1 1-1,-1-1 1,0 1 0,0-1 0,1 1-1,-1 0 1,1-1 0,-1 1 0,1-1 0,-1 1-1,1 0 1,0-1-210,-1 2 4,1 0-1,-1 0 1,0 0-1,0 0 1,1 0 0,-1 0-1,0 0 1,0 0-1,1 0 1,-1 0-1,0 0 1,0 0 0,1 0-1,-1 0 1,0 0-1,1 0 1,-1 0-1,0 0 1,0 0 0,1 0-1,-1 0 1,0 0-1,0 1 1,1-1-1,-1 0 1,0 0 0,0 0-1,0 0 1,1 1-1,-1-1 1,0 0-1,0 0 1,0 0 0,0 1-1,0-1 1,1 0-1,-1 0 1,0 1-1,0-1 1,0 0 0,0 0-1,0 1-3,8 18 23,-2-4-78,-4-11 28,1-1 1,-1 0 0,0 0 0,1 0 0,0 0 0,0 0 0,0 0 0,0-1 0,0 1 0,0-1 0,1 0 0,-1 0 0,1 0 0,3 1 26,-3-2-23,1 0 0,-1 0 1,1-1-1,-1 0 0,1 1 0,-1-2 0,1 1 0,-1 0 1,1-1-1,-1 0 0,1 0 0,-1 0 0,2-1 23,10-4 24,-11 4 19,0-1 0,0 2 0,1-1 0,-1 1 0,1-1 0,-1 1 0,1 1 0,-1-1 0,2 1-43,-6 0 20,0 0 0,0 1 0,0-1 0,0 0 0,0 1 0,-1-1 0,1 1 0,0-1 0,0 1 0,0-1 0,-1 1 0,1-1 0,0 1 0,-1 0 0,1-1 0,0 1 0,-1 0 0,1 0 0,-1 0 0,1-1 0,-1 1 0,1 0 0,-1 0 0,0 0 0,0 0-20,6 28 30,-2-5-800,9 1-2412,-3-12-1271,3-6-4141,3-2 4701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4.37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61 414 11904,'-26'-26'11518,"6"-2"-6560,18 23-4835,0 1 0,0-1 0,0 1-1,0-1 1,1 0 0,0 0 0,0 0 0,0 0 0,1 0 0,0 0 0,0 0 0,0-4-123,1 3-1,-1 1 1,1 0-1,0 0 0,1 0 0,-1 0 1,1 1-1,0-1 0,0 0 0,2-1 1,-4 4-64,1 1-1,0 0 1,0 0-1,0-1 1,0 1-1,1 0 1,-1 0 0,0 0-1,0 0 1,1 0-1,-1 0 1,1 0-1,-1 1 1,0-1-1,1 0 1,-1 1-1,1-1 1,0 1-1,-1-1 1,1 1-1,-1 0 1,1 0 0,0 0-1,-1 0 1,1 0-1,0 0 1,-1 0-1,1 1 1,-1-1-1,1 0 1,0 1 64,14 6-1236,0 1-1,-1 0 1,0 1 0,0 0 0,6 6 1236,-19-13-46,21 11-254,-22-12 336,1-1 0,-1 0-1,1 1 1,-1-1 0,1 0 0,-1 0 0,0 0-1,1 0 1,-1 0 0,1 0 0,-1 0 0,1 0-1,-1-1 1,0 1 0,1-1 0,-1 1 0,1-1-1,-1 0-35,2 0 147,-1 0 0,1-1 0,-1 1 0,0-1 0,0 0 0,0 0 0,0 0-1,0 0 1,0 0 0,0 0 0,0-1 0,-1 1 0,1-1 0,-1 1 0,0-2-147,1 0 110,0-1 0,-1 0 0,0 0 1,0 0-1,0 0 0,-1 0 1,1 0-1,-1-3-110,-2-10 18,0 0 0,-1 1 0,0-1 0,-5-10-18,8 26 55,-9-35-948,7 29-72,1 1 0,0-1-1,0 0 1,1 0 0,0 1-1,1-6 966,3-4-896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4.79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246 114 12800,'-4'-6'1495,"0"0"0,-1 0 0,0 0 0,1 1 0,-2 0 0,1 0 0,-1 0 0,1 0 0,-3 0-1495,3 2 172,0-1 0,-1 2 0,1-1-1,-1 1 1,1 0 0,-1 0 0,0 0-1,0 1 1,1 0 0,-1 0 0,0 0 0,0 1-1,0 0 1,0 0 0,0 1 0,0-1 0,0 1-1,0 1 1,-2 0-172,3-1 98,-5 2-63,0-1-1,1 2 1,-7 2-35,14-5-17,1 0 1,-1-1-1,1 1 1,-1 0 0,1 0-1,-1 0 1,1 0-1,0 0 1,-1 0 0,1 0-1,0 1 1,0-1-1,0 0 1,0 1 0,0-1-1,0 1 1,0-1-1,1 1 1,-1-1 0,0 1-1,1-1 1,-1 1-1,1 0 1,-1 1 16,1-3-4,0 1 1,1-1-1,-1 1 0,0 0 0,0-1 0,0 1 1,0-1-1,0 1 0,1 0 0,-1-1 0,0 1 1,0-1-1,1 1 0,-1-1 0,0 1 1,1-1-1,-1 1 0,1-1 0,-1 1 0,1-1 1,-1 0-1,1 1 0,-1-1 0,1 0 0,0 1 4,0 0-12,1-1-1,0 1 0,0-1 0,0 1 1,0-1-1,-1 0 0,1 1 1,0-1-1,1 0 13,5-1-35,0 0 1,0 0 0,0 0-1,3-2 35,137-42 432,-147 45-415,1-1-1,-1 1 0,1-1 1,0 1-1,0-1 0,-1 1 0,1 0 1,0 0-1,0 0 0,-1 0 1,1 0-1,0 1 0,-1-1 0,1 0 1,0 1-1,-1-1 0,1 1 1,1 0-17,-1 1-528,1 0 1,-1 0 0,0 0 0,0 0 0,0 0 0,0 0 0,0 1 0,1 1 527,14 17-8450,-16-20 7643,1 0 0,-1 0-1,0 0 1,1 0-1,-1 0 1,1-1-1,0 1 1,-1 0-1,2 0 808,14 1-2231,-13-5 7408,-2-5-3582,-2 8-836,1-4 165,0 0 1,0 1 0,-1-1 0,1 0-1,-1 0 1,0 1 0,0-1 0,-1 0-1,1 1 1,-1-2-925,-1-15 2342,2 18-2245,5 6-104,2 8-484,0 1 1,0 1-1,0 4 491,-1-4-523,1 0 1,0 0-1,4 3 523,-9-15 1684,-1-7-591,0-16-129,-1 14-816,0 1-1,0-1 0,1 1 1,1-6-148,0 8-90,1-1 0,-1 1 0,1 0 0,0 0 0,0 0 0,0 0 0,0 1 0,1-1 0,0 1 0,0 0 0,0 0 0,2-2 90,8-3-1524,0 0-1,1 0 1,2 0 1524,-16 7-125,3 0-163,0-1 1,0 0-1,0 1 1,0 0-1,4-1 288,-3 2-165,0 0-1,1 0 1,-1 0 0,1 1-1,-1 0 166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5.11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216 443 13312,'-111'3'13418,"105"-3"-13264,-1-1 1,1 0-1,1 0 0,-1-1 0,0 0 1,0 0-1,0 0 0,1-1 1,-1 1-1,1-1 0,0-1 1,0 1-1,0-1 0,0 0 1,1 0-1,-3-3-154,6 6 12,0 0 0,0 0 0,0-1 0,0 1 1,1 0-1,-1-1 0,0 1 0,1 0 0,-1-1 0,1 1 0,-1-1 0,1 1 0,0 0 0,0-1 0,0 1 1,0-1-1,0 1 0,0-1-12,0 1-45,0 0 1,1 0-1,-1 0 1,0 0-1,1 0 0,-1 1 1,1-1-1,-1 0 1,1 0-1,0 0 1,-1 1-1,1-1 1,0 0-1,0 1 0,-1-1 1,1 0-1,0 1 1,0-1-1,0 1 1,0-1 44,3 0-314,0-1 0,0 1 0,0 0 0,1 0-1,-1 0 1,0 0 0,1 1 0,-1 0 0,0 0 0,1 0 0,0 1 314,30 1-3370,14 0 3370,-45-3 137,0 1 0,1 0 0,-1-1 0,0 0 0,0 0 0,0 0 0,0-1 0,-1 1 0,1-1 0,0 0 1,-1 0-1,1 0 0,-1-1 0,1 1 0,-1-1 0,0 0 0,0 1 0,0-2 0,-1 1 0,1 0 0,-1 0 0,0-1 1,0 1-1,0-1 0,0 0 0,0 0 0,0-3-137,0-1 280,-2 1 0,1 0 1,-1 0-1,0-1 0,0 1 1,-1 0-1,0 0 0,-1 0 1,1-1-1,-2 0-280,-6-20 986,-11-25-986,11 30 67,-4-9-1150,-4-23 1083,17 54-107,0 1-1,0-1 1,-1 0-1,1 1 1,0-1-1,0 0 1,0 0-1,0 1 1,0-1 0,0 0-1,0 0 1,0 1-1,0-1 1,0 0-1,0 0 1,0 1-1,1-1 1,-1 0-1,0 1 1,0-1 107,7 2-395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6.43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26 6 10752,'0'0'356,"0"-1"1,-1 1 0,1-1-1,-1 1 1,1-1-1,-1 1 1,1 0 0,-1-1-1,1 1 1,-1 0-1,1-1 1,-1 1 0,0 0-1,1 0 1,-1 0-1,1 0 1,-1-1 0,0 1-1,1 0 1,-2 0-357,0 11 4753,-1 4-4479,0 1-150,0 0 1,2-1-1,0 1 0,0 1 0,1-1 0,1 0 0,1-1 0,0 1 0,1 0 0,1 0 1,3 7-125,-7-22 22,0 0-1,1 0 1,-1 0 0,0 0 0,1 0 0,-1 0 0,1 0 0,-1 0 0,1 0 0,0 0 0,-1-1 0,1 1 0,0 0-1,-1 0 1,1-1 0,0 1 0,0 0 0,0-1 0,0 1 0,0 0 0,0-1 0,0 1 0,0-1 0,0 0 0,0 1-1,0-1-21,1 0 39,0-1 0,0 1 0,0 0 0,0-1 0,0 0 0,0 1 0,0-1 0,0 0 0,0 0 0,-1 0-1,1 0 1,0 0 0,-1-1 0,2 0-39,25-22 404,11-14-404,-13 13 66,16-12-66,-25 22 42,10-8 22,-26 22-48,1 0 0,0-1 0,0 1 0,0 0 0,0 0 0,0 0 0,0 1 0,0-1 0,0 0 0,0 1 0,0 0 0,1-1-16,-2 1 19,0 0 0,0 0 0,0 1 0,0-1 0,0 0 0,0 0-1,0 1 1,0-1 0,0 0 0,0 1 0,-1-1 0,1 1 0,0-1 0,0 1 0,0 0 0,-1-1-1,1 1 1,0 0 0,-1-1 0,1 1 0,0 0 0,-1 0-19,11 22 168,-6-9-117,-3-9-218,1-1-1,0 1 1,0 0 0,1-1 0,-1 0-1,1 1 1,0-1 0,0-1 0,0 1 0,0-1-1,1 1 1,0-1 0,-1 0 0,1-1-1,0 1 1,5 0 167,0 0-1422,0 0 0,1-1 0,-1-1 0,1 0-1,-1 0 1,1-1 0,0 0 0,7-2 1422,15-2-1349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6.77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135 20 13696,'-12'-6'2830,"10"4"-2332,0 1 0,-1-1 0,1 1 1,-1 0-1,1 0 0,-1 0 0,0 0 1,0 0-1,1 0 0,-1 1 0,0-1 1,0 1-1,0 0 0,0-1 0,-2 2-498,-2 0 556,1 1-1,0 0 0,-1 1 0,1-1 1,0 1-1,0 0 0,1 1 1,-1 0-556,4-3 4,0 0-1,1 1 1,-1-1 0,1 1 0,-1-1 0,1 1 0,-1 0 0,1 0 0,0 0 0,0-1 0,0 1-1,0 0 1,0 0 0,0 0 0,1 1 0,-1-1 0,1 0 0,-1 0 0,1 0 0,0 0 0,0 1 0,0-1-1,0 0 1,0 0 0,1 0 0,-1 2-4,1-2 2,-1-1 0,0 1-1,1 0 1,0 0 0,-1-1 0,1 1 0,0 0-1,0-1 1,0 1 0,0-1 0,0 1-1,0-1 1,1 1 0,-1-1 0,0 0-1,1 0 1,-1 1 0,1-1 0,-1 0 0,1 0-1,0-1 1,-1 1 0,2 0-2,1 0 13,0 0-1,0 0 1,-1 0 0,1-1 0,0 0 0,0 0-1,0 0 1,0 0 0,0-1 0,-1 1-1,4-2-12,-1 1-13,-1-1 0,0 0 0,0 1 0,0-2 0,-1 1 0,1 0 0,0-1 0,-1 0 0,0 0 0,1-1 0,-1 1 0,-1-1 0,1 0 0,0 1 0,0-3 13,0 1-707,-1 0 1,0 0-1,-1 0 1,1 0 0,0-5 706,-2 9-272,-1 0 0,1 0 1,-1-1-1,1 1 0,0 0 1,-1 0-1,1-1 0,0 1 1,0 0-1,0 0 1,0 0-1,0 0 0,0 0 1,0 0-1,0 0 272,7-3-795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9.3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28 140 11392,'-3'0'614,"2"0"23,-1 0 1,0 0-1,0 0 1,0 1-1,1-1 1,-1 1-1,0-1 1,1 1-1,-1-1 1,0 1-1,-1 1-637,3-1 2480,4 2 868,5 1-2792,5-3-453,-1-1 0,1-1 0,-1 0 0,1-1 0,-1-1 0,3-1-103,4 1 54,-18 2-45,-1 1 1,1 0 0,0-1-1,0 1 1,0-1-1,-1 1 1,1-1 0,0 0-1,-1 0 1,1 0-1,1-1-9,-3 2 5,0 0-1,0 0 0,0 0 1,0 0-1,0 0 0,0-1 0,0 1 1,0 0-1,0 0 0,1 0 0,-1-1 1,0 1-1,0 0 0,0 0 1,0 0-1,0 0 0,0-1 0,0 1 1,0 0-1,-1 0 0,1 0 0,0-1 1,0 1-1,0 0 0,0 0 1,0 0-1,0 0 0,0-1 0,0 1 1,0 0-1,0 0 0,-1 0 0,1 0 1,0-1-5,-11-6 106,-40-13 128,39 17-79,0-1 0,0-1 0,1 0-1,0 0 1,-9-7-155,19 11 17,0 1 0,0-1-1,0 0 1,0 1 0,1-1 0,-1 0-1,0 0 1,0 1 0,1-1-1,-1 0 1,1 0 0,-1 0 0,1 0-1,-1 0 1,1 0 0,-1 0 0,1 0-1,0 0 1,-1 0 0,1 0-1,0 0 1,0 0 0,0 0 0,0-1-1,0 1 1,0 0 0,0 0-1,0 0 1,1 0 0,-1 0 0,0 0-1,0 0 1,1 0 0,-1 0 0,1 0-1,-1 0 1,1 0 0,-1 0-1,1 0 1,0 1 0,0-1 0,-1 0-1,1 0-16,1-1-72,0-1-1,1 1 0,-1 0 1,1 0-1,-1 0 0,1 1 0,0-1 1,-1 1-1,1-1 0,0 1 1,0 0-1,0 0 0,0 0 1,1 0 72,1 1-785,-1 0 0,1 1 0,-1-1 1,1 1-1,0 0 0,-1 0 0,0 0 1,1 1-1,-1 0 0,0-1 1,0 2-1,3 0 785,0 1-663,10 3-430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7.10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83 39 14336,'-17'-37'8549,"17"35"-6704,0 2-693,0 4-368,38 125 1615,14 21-2399,-17-49-3480,-2 0-7700,-32-95 10023</inkml:trace>
  <inkml:trace contextRef="#ctx0" brushRef="#br0" timeOffset="1">31 336 12032,'-26'-22'4479,"26"22"-3487,-5-3 1056,5 3 224,10 0-736,-5 0-224,20-5-576,-4 2-224,22-2-288,-8 2-160,13-5 32,-10 5-1408,5-2-544,-8 2 928,3 11 448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7.50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243 170 11520,'-1'0'787,"0"-1"1,0 1 0,0 0 0,0 0 0,-1 0-1,1-1 1,0 1 0,0 0 0,0 0 0,-1 1-1,1-1 1,-1 0-788,-15 6 5810,-2 1-4503,10-5-1174,0-1 1,0 1-1,-1-1 0,1-1 1,0 0-1,0 0 0,-1-1 1,1 0-1,0-1 0,-2 0-133,6 0-3,-1 1 0,1-1 0,0-1 0,0 1 0,0-1 0,1 1 0,-1-2 0,1 1 1,-1 0-1,1-1 0,0 0 0,0 0 0,1 0 0,-1 0 0,1 0 0,0-1 0,0 0 0,0 0 3,2 2-6,0 0 0,0 0-1,0 0 1,0 0 0,0 0 0,0 0 0,1-1 0,0 1 0,-1 0 0,1 0-1,0-1 1,1 1 0,-1 0 0,1 0 0,-1-1 0,1 1 0,0 0 0,0 0 0,0 0-1,1 0 1,-1 0 0,1 0 0,-1 1 0,1-1 0,2-2 6,-2 2-127,0 1-1,1-1 1,0 0-1,-1 0 1,1 1 0,0 0-1,0 0 1,1 0 0,-1 0-1,0 0 1,1 0 0,-1 1-1,1-1 1,-1 1 0,1 0-1,-1 0 1,1 1 0,0-1-1,0 1 1,-1 0 0,1 0-1,0 0 128,-4 0-33,1 0 0,-1 0 0,1 0 0,-1 0 0,1 0-1,-1 0 1,1 0 0,-1 0 0,1 0 0,-1 0 0,1 0 0,-1 0-1,1 1 1,-1-1 0,1 0 0,-1 0 0,0 1 0,1-1 0,-1 0 0,0 0-1,1 1 1,-1-1 0,1 0 0,-1 1 0,0-1 0,0 1 0,1-1-1,-1 0 1,0 1 0,0-1 0,1 1 0,-1-1 0,0 1 0,0-1 0,0 1-1,0-1 1,0 1 33,0 0-25,-1 1 0,1-1-1,0 1 1,-1-1 0,0 1 0,1-1-1,-1 0 1,0 1 0,0-1 0,0 0-1,-1 1 26,-27 36-106,29-38 41,0 0 0,0 0 0,0 1 0,0-1 0,-1 0 1,1 0-1,0 0 0,0 0 0,0 0 0,0 0 0,0 0 1,0 0-1,0 1 0,0-1 0,0 0 0,0 0 0,0 0 0,0 0 1,0 0-1,0 1 0,0-1 0,0 0 0,0 0 0,0 0 1,0 0-1,0 0 0,0 0 0,0 1 0,0-1 0,0 0 1,0 0-1,0 0 0,0 0 0,0 0 0,0 1 0,0-1 1,0 0-1,0 0 0,0 0 0,1 0 65,6 1-2019,6-1 322,14 3 801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7.83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 69 14848,'-13'-11'5535,"13"11"-4319,0-8 672,0 8-64,0 0-960,0 0-288,0-8-960,0 5-320,5-5 352,3 0-4192,-8-3-1855,0 3 3231,-8 5 1568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6:38.16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 38 15616,'-3'-11'5887,"3"11"-4575,13-13 192,-8 13-256,3-3-768,0 0-192,1-2-3840,-1 2-1728,-8 3 2625,-3 3 1183,-7 8 992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6.01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35 222 8064,'-8'0'2672,"6"0"-1392,2 0 490,0 0 353,0 0-326,13 16 1936,-9-12-3566,0 1 0,0-1 0,0 0-1,0 0 1,1-1 0,0 0 0,-1 1-1,1-2 1,0 1 0,1 0 0,-1-1-1,0 0 1,1 0 0,-1-1 0,4 1-167,7 1 130,-1-2 0,1 0 0,0 0 0,-1-2 0,1 0 0,-1 0 1,1-2-1,-1 0 0,0-1 0,11-4-130,-23 7 26,1 0 0,-1-1 0,1 0 0,-1 0-1,0 0 1,0 0 0,0-1-26,-2 3 8,0-1-1,-1 1 1,1-1-1,-1 1 0,1-1 1,-1 1-1,0-1 1,1 1-1,-1-1 0,1 0 1,-1 1-1,0-1 1,0 0-1,1 1 0,-1-1 1,0 0-1,0 0 1,0 1-1,0-1 0,0 0 1,0 1-1,0-1 1,0 0-1,0 0 0,0 1 1,0-1-1,0 0 1,0 1-1,-1-1 0,1 0 1,0 1-1,-1-1 1,1 0-1,0 1 0,-1-1 1,0 0-8,-1-2 25,-1 0-1,-1-1 1,1 1 0,0 1 0,-1-1 0,1 0-1,-1 1 1,-3-2-25,-36-15 51,31 14-39,-14-5 66,-1 2-1,0 1 0,-6 0-77,-1-1 808,-20-7-808,53 14 21,-25-11 388,25 12-399,0 0 0,1 0 0,-1-1-1,0 1 1,1 0 0,-1-1 0,1 1-1,-1-1 1,1 1 0,-1-1-1,1 1 1,-1-1 0,1 1 0,0-1-1,-1 1 1,1-1 0,0 0 0,-1 1-1,1-1 1,0 0 0,0 1-1,-1-1 1,1 0 0,0 1 0,0-1-1,0 0 1,0 1 0,0-1 0,0 0-1,0 1 1,0-1 0,0 0-1,0 1 1,1-1 0,-1 0 0,0 1-1,0-1 1,1 0-10,2-2 8,0 0 1,0 0-1,0 0 0,1 0 0,-1 1 1,1 0-1,0-1 0,0 1 0,4-1-8,-1-1-5,18-7-43,0 0 0,0 2 0,1 1 0,0 1 0,0 1 0,16 0 48,-35 5-258,1 0-1,0 1 0,0 0 0,-1 1 0,7 1 259,-9-2-1373,0 2 0,-1-1 0,1 0 0,0 1 0,2 1 1373,-6-2-736,1 0 0,-1 0 0,1 0 0,-1 0 0,0 1 0,0-1 1,0 0-1,0 0 0,0 1 0,1 0 736,2 3-902,8 10-714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6.37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1 9216,'0'12'9993,"0"8"-4802,0 109-3522,4-80-1163,-2-24-2773,0 0-7839,-3-24 7653,-2-1 1200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6.72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27 54 11136,'-22'-14'4128,"17"1"-3200,10 13 1055,-5 0 321,5 0-736,-5 0-160,12-3-704,14 3-192,9-8-320,8 5-64,0-5 64,0 3-96,-5 5-64,-8 0-3104,-4 8-1440,-9 3 2177,-4 5 1183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7.05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31 257 11776,'-1'0'518,"-1"-1"1,0 0-1,1 0 1,-1 0-1,0 0 1,1 0-1,-1 0 1,1 0-1,-1 0 1,1-1-1,0 1 1,0-1-1,-1 1 1,1-1-1,0 1 1,0-1-1,1 0 1,-1 1-1,0-1 1,0 0-1,1 1 1,-1-1-1,1 0 1,-1-1-519,0-7 484,1 1 1,-1 0-1,1-1 1,2-7-485,-2 17-20,2-16 36,1 0 0,0 0 0,2 1 0,0 0 0,0 0 0,1 0 0,1 0 0,1 1 0,2-3-16,-10 16-3,1 0 1,-1 1 0,1-1-1,0 0 1,-1 0-1,1 0 1,0 1-1,-1-1 1,1 0-1,0 1 1,0-1-1,-1 1 1,1-1-1,0 1 1,0-1 0,0 1-1,0 0 1,0-1-1,0 1 1,0 0-1,0 0 1,-1 0-1,1 0 1,0 0-1,0 0 1,0 0 0,0 0-1,0 0 1,0 0-1,0 0 1,0 0-1,0 1 1,0-1-1,0 0 1,0 1-1,0-1 4,4 3-14,0 0 0,0 1 0,-1-1 0,1 1 0,-1 0 0,0 1 13,4 2-5,27 28 23,-1 1 0,8 15-18,4 5-14,-37-42-58,-7-12-272,-1 0 0,1 1 1,-1-1-1,1 0 0,0 0 1,-1 0-1,1 0 0,2 1 344,1-3-4341,-5-4 3450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7.38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 40 10368,'-17'3'3936,"17"-3"-3040,4 0 1343,1 0 417,3 0-704,10 0-256,2 0-768,15-3-256,0-2-416,4-3-96,-4 2 32,-2-2-512,-6 0-192,3 3-4544,-9 5-1951,1 5 3519,-6 6 1760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7.72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16 275 14464,'1'-6'1655,"0"-1"1,-1 0-1,2 1 1,-1-1-1,1 0-1655,0 0 680,0-1-1,-1 1 0,1 0 1,-2-1-1,1-1-679,-2-8 206,-1-1 0,-1 1 0,0 0-1,-3-6-205,1 5-6,2 1 1,0-1-1,0 0 0,2-8 6,43 99-917,-36-62 601,1-1 1,0 1-1,0-1 1,1 0 0,0-1-1,5 4 316,-10-10 21,1 1-1,1-1 1,-1 0 0,0 0-1,1 0 1,-1 0-1,1-1 1,0 0 0,0 0-1,0 0 1,0 0-1,0-1 1,0 0 0,0 0-1,1 0 1,0-1-21,-4 0 69,0 0 0,0 0 0,0 0 0,0-1 0,0 1 0,0-1 0,0 1 0,0-1 0,0 0 0,0 0 0,0 1 0,0-1 0,0-1 0,-1 1 0,1 0 0,0 0 0,-1-1 0,1 1 0,-1-1 0,0 1 0,1-1 0,-1 1 0,0-1 0,0 0 0,0 0 0,0 0 0,0 0 0,-1 1 0,1-1 0,0 0 0,-1 0 0,1-1-69,1-8-49,-1 0-1,0-1 1,0 1-1,-1 0 1,-1-7 49,1-1-558,0 16-93,0 1 1,-1-1 0,2 0-1,-1 0 1,0 1 0,0-1 0,1 0-1,0 1 1,-1-1 0,1 0 0,0 1-1,0-1 1,1 1 0,-1-1 650,4 4-1269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49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5 13696,'-1'0'351,"0"-1"0,0 1 1,0-1-1,1 1 0,-1-1 1,0 1-1,0-1 0,0 1 1,0 0-1,0 0 0,0 0 1,0-1-1,0 1 1,0 0-1,0 0 0,0 0 1,0 0-1,0 1 0,0-1 1,0 0-1,0 0 0,0 1 1,0-1-1,0 0 0,0 1 1,-1 0-352,1 0 178,0 0 0,0 0 1,0 0-1,1 1 0,-1-1 0,0 0 1,0 1-1,1-1 0,-1 1 0,1-1 1,-1 1-1,1-1 0,0 1 1,0-1-1,-1 1 0,1-1 0,0 1 1,0-1-1,1 1-178,-1 2 31,0-1-1,0 0 1,1 0 0,-1 1 0,1-1 0,0 0-1,0 0 1,0 0 0,1 0 0,-1 0-1,1 0 1,-1-1 0,1 1 0,0 0 0,0-1-1,0 1 1,0-1 0,1 0 0,-1 0 0,1 0-1,1 1-30,-2-1 30,0-1 1,1 0-1,-1 1 0,0-1 0,1 0 0,-1-1 0,1 1 0,-1 0 0,1-1 0,0 0 1,-1 1-1,1-1 0,-1 0 0,1 0 0,0 0 0,-1-1 0,1 1 0,-1-1 0,1 0 1,-1 1-1,1-1 0,-1 0 0,1 0 0,-1-1 0,0 1 0,2-2-30,-2 2-22,-1 0-1,0 0 0,1 0 1,-1 0-1,0 0 1,0-1-1,0 1 1,0-1-1,0 1 1,0-1-1,0 1 0,0-1 1,0 0 22,3-21-5607,1-3-5383,-1 18 9289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8.06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201 26 11392,'-2'-4'1174,"-2"-6"733,4 9-1822,0 1 0,0 0 0,0 0 0,0 0 0,0 0 0,0-1-1,0 1 1,0 0 0,0 0 0,0 0 0,0-1 0,0 1 0,0 0 0,1 0-1,-1 0 1,0 0 0,0-1 0,0 1 0,0 0 0,0 0 0,0 0 0,0 0-1,1 0 1,-1 0 0,0-1 0,0 1 0,0 0 0,0 0 0,0 0 0,1 0-1,-1 0 1,0 0 0,0 0 0,0 0 0,0 0 0,1 0 0,-1 0 0,0 0 0,0 0-1,0 0 1,1 0 0,-1 0 0,0 0 0,0 0 0,0 0-85,1 0 162,-1 0 1,1 0-1,0 0 0,-1 1 1,1-1-1,-1 0 1,1 0-1,-1 1 0,0-1 1,1 0-1,-1 1 0,1-1 1,-1 0-1,1 1 1,-1-1-1,0 1 0,1-1 1,-1 1-1,0-1 1,0 0-1,1 1 0,-1-1 1,0 1-1,0 0 1,1-1-164,3 15 224,-4-13 60,11 55 188,-3 0 1,-2 5-472,-6-62 1,1 18-156,2 8-1401,1-9-3096,-3-16 1277,-2-3 1401,-2-7 956</inkml:trace>
  <inkml:trace contextRef="#ctx0" brushRef="#br0" timeOffset="1">11 7 10624,'-10'-6'2539,"13"6"658,19 9 309,18 6-1154,35 9-2352,11 3 1323,-81-26-1183,-1 1 1,0-1 0,0 2 0,0-1 0,0 0-1,0 1 1,0-1 0,-1 1 0,1 0 0,0 1-141,-3-3 35,0 0 0,0 1 1,0-1-1,0 1 0,-1-1 1,1 1-1,0-1 1,-1 1-1,1-1 0,-1 1 1,0-1-1,1 1 0,-1 0 1,0-1-1,0 1 1,0-1-1,0 1 0,0 0 1,0-1-1,-1 1 0,1 0 1,-1-1-1,1 1 1,-1-1-1,1 1 0,-1-1 1,0 1-1,0-1 0,1 0 1,-2 1-36,-1 3-64,-1 0-1,0 0 1,-1 0 0,1-1-1,-6 5 65,6-6-680,0 1 0,-1 0 0,2 0 0,-1 0 0,0 0 0,1 1 0,0 0-1,0-1 1,0 2 680,2-6-74,1 1 0,0-1-1,0 1 1,0-1-1,-1 1 1,1-1-1,0 0 1,0 1 0,0-1-1,0 1 1,0-1-1,0 1 1,0-1-1,0 1 1,0-1 0,0 1-1,0-1 1,0 1-1,0-1 1,0 1 0,0-1-1,1 1 75,12 7-843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8.41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17 195 14208,'0'0'20,"-2"-1"902,1 0 0,-1 0 1,0 0-1,1 0 0,0 0 0,-1 0 0,1-1 1,0 1-1,-1-1-922,1-7 4402,4 0-4453,7-14 247,-1 0-1,4-17-195,7-18-7,-19 56 2,-1 1 0,1-1 0,0 0 0,0 1 0,-1-1 1,1 1-1,0 0 0,1-1 0,-1 1 0,0 0 0,0-1 0,1 1 5,-2 1-2,0 0 1,1-1-1,-1 1 0,1 0 0,-1 0 1,1 0-1,-1-1 0,1 1 1,-1 0-1,1 0 0,-1 0 0,1 0 1,-1 0-1,1 0 0,-1 0 1,1 0-1,-1 0 0,1 0 0,-1 1 1,1-1-1,-1 0 0,1 0 1,-1 0-1,0 1 0,1-1 0,-1 0 2,4 3-14,0 1-1,-1-1 0,0 1 0,0-1 0,0 1 0,0 0 0,1 3 15,-3-5-5,39 50-244,-28-38-659,0 1 0,-1 0 0,-1 1 0,0 0 0,0 4 908,-9-19-272,-1 0 0,0 0 0,1 0 0,-1 0 0,0 0 0,0 0 0,0 0 0,0 0 0,0 0 0,0 0 0,0 0 0,0 0 0,0 0 0,0 0 0,-1 0 0,1 0 0,-1 1 272,-7 6-934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8.75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28 11520,'-5'-5'4288,"5"5"-3329,18-3 993,-9 3 224,4 0-832,0 0-192,17-3-640,-9-2-160,18 2-224,-5-2-96,6 2 64,-10 3-3392,-1 0-1408,-2 0 2337,3 3 1183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9.08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39 109 14720,'0'-13'4815,"2"11"33,2 4-3699,4 4-874,-5-1-233,0 0 0,1 0 0,-2 0 0,1 0 0,-1 1 1,1-1-1,-1 1 0,-1-1 0,1 3-42,9 51-515,-10-55 454,-1-1-153,1 1 0,-1-1 0,0 0 0,0 1 0,0-1 0,0 1 0,-1-1 0,0 3 214,1-5-88,-1 0 0,1-1 0,0 1 0,0 0 0,-1-1 0,1 1 0,-1-1 1,1 1-1,0-1 0,-1 1 0,1-1 0,-1 1 0,1-1 0,-1 1 0,1-1 0,-1 0 0,0 1 0,1-1 0,-1 0 0,1 1 0,-1-1 0,0 0 1,1 0-1,-1 0 0,0 1 0,1-1 0,-1 0 0,0 0 0,1 0 0,-1 0 0,0 0 0,0 0 0,1-1 0,-1 1 0,0 0 0,1 0 0,-1 0 1,1-1-1,-1 1 0,0 0 0,0-1 88,-1 0-247,-1 0 0,1-1 0,-1 1-1,1-1 1,0 0 0,-1 1 0,1-1 0,0 0 0,0-1 0,0 1 0,0-1 247,-18-26-515,19 27 510,-1-3 128,-1 0-1,1 0 0,0 0 1,0-1-1,1 1 0,-1 0 0,1-1 1,1 1-1,-1 0 0,1-1 0,0 1 1,0-1-1,0 1 0,1-1 1,0 1-1,0-1 0,0 1 0,1 0 1,0 0-1,0 0 0,0 0 0,0 0 1,1 0-1,0 0 0,0 1 0,0-1 1,1 1-1,3-4-122,-3 3 81,1 0 0,0 0 0,0 1 0,1-1 0,0 1 0,-1 0 0,1 1 0,1-1 0,-1 1 0,0 0 0,1 1 0,-1 0 0,1 0 0,0 0 0,0 1 0,0 0 0,0 0 0,0 0 0,0 1 0,0 0 0,0 1 0,3 0-81,-9-1 17,0 0 1,-1 0-1,1 0 1,0 0-1,0 1 1,0-1-1,-1 0 1,1 0-1,0 1 1,0-1-1,0 0 1,-1 1-1,1-1 1,0 1-1,-1-1 1,1 1-1,0-1 1,-1 1-1,1-1 1,-1 1-1,1 0 1,-1-1-1,1 1 1,-1 0-1,1-1 0,-1 1 1,1 0-1,-1 0 1,0 0-1,0-1 1,1 1-1,-1 0 1,0 0-1,0 0 1,0-1-1,0 1 1,0 0-1,0 0-17,-1 2 65,0 0 0,0-1 0,0 1-1,0 0 1,0-1 0,-1 1-1,1-1 1,-1 1 0,0-1 0,0 1-65,-5 5 365,-1 0 0,0-1 1,0 1-1,0-1 0,-2-1-365,-18 17 1064,27-22-1033,0 0-1,0 0 0,0 0 0,0 0 1,0 0-1,0 0 0,0 0 1,1 0-1,-1 0 0,0 0 1,1 0-1,-1 1 0,1-1 1,-1 0-1,1 0 0,-1 1 1,1-1-1,0 1-30,0-1 16,0 0-1,0 0 1,1 0 0,-1 0-1,1 0 1,-1 0 0,1 0-1,-1 0 1,1-1 0,-1 1-1,1 0 1,0 0 0,0-1-1,-1 1 1,1 0 0,0-1-1,0 1 1,0-1 0,-1 1-1,1-1 1,0 1 0,1-1-16,7 4 132,1 0 1,-1-1 0,1-1-1,0 1 1,0-2-1,0 1 1,6-1-133,-7 0-314,0-1 0,0 2 0,0-1 0,-1 1 0,1 1 0,0-1-1,-1 1 1,0 1 0,3 1 314,-6-1-6258,-2 3 1073,-2-4 2351,4 6-2488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9.44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19 26 13696,'-15'-16'4511,"15"16"-4430,0 0-1,-1 0 1,1 0-1,0 0 1,0 0-1,0-1 1,-1 1-1,1 0 0,0 0 1,0 0-1,0 0 1,-1-1-1,1 1 1,0 0-1,0 0 0,0 0 1,0 0-1,0-1 1,0 1-1,-1 0 1,1 0-1,0-1 1,0 1-1,0 0 0,0 0 1,0 0-1,0-1 1,0 1-1,0 0 1,0 0-1,0-1 0,0 1 1,0 0-1,0 0 1,0 0-1,0-1 1,0 1-1,0 0 1,1 0-1,-1-1 0,0 1 1,0 0-1,0 0 1,0 0-1,0-1-80,1 1 3954,6 19-3720,-2 1 0,0 1 0,-1-1 0,1 10-234,2 13-371,-7-41 322,5 33-2187,-7-14-3970,2-21 6085,0 0 0,0 0-1,0 0 1,0 0-1,0 0 1,0 0 0,0 0-1,0 0 1,-1 0-1,1 1 1,0-1 0,0 0-1,0 0 1,0 0-1,0 0 1,0 0 0,-1 0-1,1 0 1,0 0-1,0 0 1,0 0 0,0 0-1,0 0 1,0 0-1,-1 0 1,1 0 0,0 0-1,0-1 1,0 1-1,0 0 1,0 0 0,0 0-1,-1 0 1,1 0-1,0 0 1,0 0 0,0 0-1,0 0 1,0 0-1,0-1 1,0 1 0,0 0-1,0 0 1,0 0-1,-1 0 1,1 0 0,0 0-1,0-1 122,-6-6-894,5 5 186,-11-9-726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09.78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19 12800,'-4'-16'4202,"3"13"-3110,5 4-392,2 2-237,6 2 1463,-1 0 0,11 3-1926,23 3 972,0 2-1,14 8-971,-36-12 363,0 1-1,-1 2 0,0 0 0,-1 1 0,4 5-362,-23-17 86,-1 0 0,1 0 0,-1 1-1,1-1 1,-1 1 0,1 0 0,-1-1 0,0 1 0,1 0-1,-1 0 1,0-1 0,0 1 0,-1 0 0,1 0 0,0 0-1,-1 1-85,1-2 44,-1 0 0,0 0-1,0 1 1,-1-1-1,1 0 1,0 1 0,0-1-1,-1 0 1,1 0 0,-1 1-1,1-1 1,-1 0 0,1 0-1,-1 0 1,0 0-1,1 0 1,-1 0 0,0 0-1,0 0 1,0 0 0,0 0-1,0 0 1,0 0-1,0 0 1,0 0-44,-6 3-118,0 0 0,-1 0 0,1-1 0,0 1 0,-5 0 118,3-1-1240,0 1 1,0 0-1,-7 5 1240,-2 5-699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0.76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92 21 8064,'-1'0'220,"1"-1"0,-1 1 1,1 0-1,-1 0 0,1 0 1,-1 0-1,1-1 0,-1 1 1,1 0-1,-1 0 0,1-1 1,-1 1-1,1 0 0,0-1 1,-1 1-1,1-1 0,-1 1 1,1 0-1,0-1 0,0 1 1,-1-1-1,1 1 0,0-1 1,0 1-1,-1-1 0,1 1-220,-3-7 5461,3 7-5372,0-1 0,0 1 0,0 0 1,0 0-1,-1-1 0,1 1 0,0 0 0,0 0 1,0 0-1,-1-1 0,1 1 0,0 0 0,0 0 1,-1 0-1,1 0 0,0 0 0,0-1 0,-1 1 1,1 0-1,0 0 0,0 0 0,-1 0 0,1 0 1,0 0-1,0 0 0,-1 0 0,1 0 0,0 0 1,-1 0-1,1 0 0,0 0 0,0 0 0,-1 0 1,1 0-1,0 0 0,0 0 0,-1 1 1,1-1-1,0 0 0,0 0 0,-1 0 0,1 0 1,0 1-1,0-1 0,-1 0 0,1 0 0,0 0 1,0 1-1,0-1 0,0 0 0,-1 0 0,1 1 1,0-1-1,0 0 0,0 0-89,-10 18 562,9-16-441,-8 19 27,-3 4 30,1 1-1,-1 8-177,9-26-8,1 1 0,0-1 0,1 1 0,-1 0 1,2 0-1,-1 0 0,1-1 0,1 1 0,0 5 8,0-11-4,-1 0 0,1 0 0,-1 0 0,1 0 0,0 0 1,1 0-1,-1 0 0,0 0 0,1-1 0,-1 1 0,1 0 0,0-1 0,0 1 1,0-1-1,0 0 0,0 0 0,1 0 0,-1 0 0,1 0 0,-1 0 0,1 0 0,0-1 1,0 0-1,0 1 0,-1-1 0,1 0 0,0 0 0,1-1 0,-1 1 0,0 0 4,4-1-17,0 1-1,0-1 0,0-1 1,-1 1-1,1-1 0,0 0 0,0-1 1,0 1-1,-1-2 0,1 1 1,-1 0-1,1-1 0,0-1 18,35-22-2111,19-16-5249,-48 30 6528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1.10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18 104 13056,'-18'-5'4831,"23"5"-3775,4-8 512,4 8-96,3-3-416,14-5 0,5-3-384,4-1-160,0-3-288,0 3-160,-4 1 32,-5 3-768,-9 0-256,-4 5-1376,-9 6-608,-8 5 1536,-3 3 704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1.44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 85 9088,'-17'12'3424,"17"-12"-2656,5 4 1312,-1-1 415,4-3-447,15 0-160,-3-3-576,11-1-256,-1-8-608,5 4-224,-2-3 0,-2 0-768,-1 0-256,0-2-3136,-4 2-1407,4 0 2751,-8 3 1376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1.80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271 42 11776,'-9'-13'5395,"-2"-2"1001,9 14-6106,0-1-1,0 1 0,1 0 0,-1 0 0,-1 0 0,1 0 1,0 0-1,0 0 0,0 1-289,-4-1 55,0 0 0,0 0 0,0 0 0,0 1-1,-1 0 1,1 1 0,0-1 0,0 1 0,0 0 0,0 1 0,0-1 0,1 1 0,-1 0 0,0 1 0,1 0-1,-4 2-53,-5 2 98,1 1 1,0 1 0,1 1 0,0-1-1,1 2 1,-2 1-100,9-7-8,0 0 0,0 0 0,0 0 0,1 1 0,-1-1 0,1 1 0,1 0 0,-1 0 0,1 0 0,0 0 8,1-3-4,1-1 0,-1 0 0,1 0 0,-1 1 0,1-1 0,0 0 0,0 0 0,0 1 0,0-1 0,0 0 0,1 1 0,-1-1 0,1 0 0,-1 0 0,1 1 0,0-1 0,0 0 0,0 0 0,0 0 0,0 0 0,0 0 0,1 0 0,-1-1 0,0 1 0,1 0 0,0-1 0,-1 1 0,2 0 4,2 1 7,0-1-1,1 1 1,0-1-1,-1 0 1,1 0-1,0-1 1,0 1-1,0-1 1,0-1-1,0 1 1,0-1-1,0 0 1,0 0-1,0-1 1,0 0-1,0 0 1,0 0-1,0-1 1,0 0-1,-1 0 1,1 0-1,0-1 0,0-1-6,-4 2-34,0 1 0,0-1 0,0-1 0,0 1 0,0 0-1,-1 0 1,1-1 0,-1 1 0,1 0 0,-1-1-1,0 0 1,0 1 0,0-3 34,0 4-73,-1 0 0,0 0 0,0 0 0,1 0 0,-1 0 0,0 0 0,0 0-1,0 0 1,0 0 0,0 0 0,0 0 0,0 0 0,-1 0 0,1 0 0,0 0 0,0 0 0,-1 1 0,1-1 0,-1 0 0,1 0 0,-1 0 0,1 0 0,-1 0 0,1 1 0,-1-1-1,0 0 1,1 1 0,-1-1 0,0 0 0,0 1 0,1-1 0,-1 1 0,0-1 0,0 1 0,0-1 0,0 1 0,0 0 0,0 0 0,0-1 0,0 1 0,0 0 73,-2 0-324,0 0 1,0 0 0,-1 0 0,1 0-1,0 1 1,0-1 0,0 1-1,0 0 1,0 0 0,0 0 0,0 0-1,0 1 1,-2 1 323,-2 1-269,1 0 1,0 0-1,0 1 0,0-1 0,-1 3 269,5-6-19,1 0 0,0 1 0,0-1 0,0 0 0,0 1 0,0-1 0,0 1 0,0 0 0,0-1 0,0 1 1,1 0-1,-1-1 0,1 1 0,-1 0 0,1 0 0,0-1 0,-1 1 0,1 1 19,13-6 421,-2 1 116,0-1 1,1-1-1,-1 0 0,0 0 0,0-1-537,8-3 1538,-14 8-1550,-1-1 0,0 2-1,0-1 1,0 0 0,0 1 0,1 0-1,-1 0 1,0 0 0,0 0 0,0 1 0,1 0 12,9 3-570,-5-2-708,0 0 1,1 0-1,-1 1 0,0 1 1,-1-1-1,1 1 0,3 4 1278,9 6-826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0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24 12800,'-2'-3'906,"0"1"59,-1 0 0,1 0 1,0-1-1,0 1 1,1-1-1,-1 1 0,0-2-965,4 3 3425,7 5-2599,-5 0-780,0-1-1,0 1 1,0 0-1,-1 0 1,1 0 0,-1 1-1,0 0 1,0-1-1,-1 1 1,1 0 0,-1 0-1,0 0 1,1 4-46,2 8-8,-1 0 1,-1 1 0,1 12 7,-1 18 229,-3-48-217,0 0 0,0 0 0,1 1 0,-1-1 1,0 0-1,0 0 0,1 0 0,-1 0 0,0 0 0,0 0 0,0 0 1,1 0-1,-1 0 0,0 0 0,0 0 0,0-1 0,1 1 0,-1 0 0,0 0 1,0 0-1,0 0 0,1 0 0,-1 0 0,0 0 0,0-1 0,0 1 1,1 0-1,-1 0 0,0 0 0,0 0 0,0-1 0,0 1 0,0 0 0,0 0-12,8-7 105,-4 2-173,0 1 0,0-1 0,1 1 1,0 0-1,-1 1 0,1-1 0,0 1 0,1 0 0,-1 0 0,0 1 0,1 0 0,-1 0 0,1 0 0,0 1 1,0-1 67,-4 2-30,-1 0 1,0 0 0,0 0 0,0 0 0,0 0-1,0 0 1,0 0 0,0 0 0,0 0 0,0 1-1,0-1 1,0 0 0,0 1 0,0-1 0,0 1 0,-1-1-1,1 1 1,0-1 0,0 1 0,0 0 0,0-1-1,-1 1 1,1 0 0,0 0 0,-1-1 0,1 1-1,0 0 1,-1 0 0,1 0 0,-1 0 0,0 0-1,1 0 1,-1 0 0,0 0 0,1 0 0,-1 0 0,0 0-1,0 0 1,0 0 0,0 0 0,0 0 29,0 3 88,0-1 1,0 1 0,0-1-1,-1 0 1,1 1 0,-1-1-1,0 0 1,0 0-1,0 1 1,-1-1 0,1 0-1,-2 2-88,2-3 154,-1 1 0,0-1-1,0 0 1,0 0 0,-1 0 0,1 0-1,0 0 1,-1 0 0,1-1-1,-1 1 1,1-1 0,-1 1 0,0-1-1,0 0 1,0 0 0,0-1-1,0 1-153,-8 1 100,0-1-1,0 0 0,0-1 1,-1 0-100,5 0-125,3 1-2508,6 2-1284,3-1 2989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2.37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24 50 8960,'-1'-6'817,"0"1"0,0 0 0,0 0 1,-1 0-1,-1-2-817,-3-6 4383,6 12-4214,0 1 1,-1 0 0,1 0-1,0 0 1,0 0-1,0-1 1,0 1 0,0 0-1,0 0 1,0 0-1,0 0 1,-1 0 0,1-1-1,0 1 1,0 0-1,0 0 1,0 0-1,0 0 1,-1 0 0,1 0-1,0 0 1,0 0-1,0 0 1,0 0 0,-1 0-1,1 0 1,0 0-1,0 0 1,0 0 0,0 0-1,-1 0 1,1 0-1,0 0 1,0 0 0,0 0-1,-1 0-169,1 0 54,0 0-1,0 0 0,-1 1 1,1-1-1,0 0 0,0 0 1,-1 1-1,1-1 1,0 0-1,0 1 0,0-1 1,0 0-1,0 1 0,-1-1 1,1 0-1,0 1 1,0-1-1,0 0 0,0 1 1,0-1-1,0 0 0,0 1 1,0-1-1,0 0-53,0 20 290,1-1 0,1 0 1,1 0-1,0 1 0,4 8-290,-6-24 33,0-1 0,0 0-1,1 0 1,-1 0 0,1 0 0,0 0 0,0 0 0,0 0 0,0-1 0,0 1-1,0-1 1,1 1 0,1 1-33,-2-3 45,0 0-1,0 0 0,0 0 1,0 0-1,0 0 1,0 0-1,0 0 0,0-1 1,0 1-1,0-1 1,0 1-1,0-1 1,1 0-1,-1 0 0,0 0 1,0 0-1,0 0 1,1-1-1,-1 1 0,0-1 1,2 0-45,1-1 122,1 0 0,-1-1 0,0 0 0,0 0 0,0 0 0,0 0 0,0-1 0,-1 0 0,1 0 0,-1 0 0,0 0 0,0-1 0,-1 0 0,3-4-122,-2 3-353,-1 0 0,0-1 0,0 0 0,0 1-1,0-5 354,-1 4-2258,0 0 0,-1-1-1,0 1 1,0-1 0,-1-2 2258,3 11-2389,12 6 1173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2.71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49 20 13312,'-3'-2'1167,"-17"-11"2478,5 9 2396,14 6-5818,-1 1 0,1 0 1,0-1-1,0 1 0,0 0 1,1 0-1,-1 0 0,0 2-223,0 4-41,1 1 0,-1-1 0,1 0-1,1 0 1,0 0 0,0 1 0,1-1-1,0 0 1,1 0 0,0-1 0,0 1 0,3 3 40,-3-5-1426,1 0 0,0-1-1,0 0 1,0 0-1,6 6 1428,-6-9-1748,0 0-1,0 1 0,0-2 0,5 4 1749,-1-1-1196,10 6-420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3.07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61 41 10496,'-15'-22'3429,"14"20"-3022,0 1 0,0-1 0,-1 0 0,1 1 0,0-1 0,-1 1 0,1-1 0,-2 0-407,2 1 194,1 1 0,0 0 0,-1-1 0,1 1 0,-1 0 0,1-1 0,-1 1 0,1 0 0,-1 0 0,0 0 0,1 0 0,-1 0 0,1-1 0,-1 1 0,1 0-1,-1 0 1,1 0 0,-1 0 0,0 1 0,1-1 0,-1 0 0,1 0 0,-1 0 0,1 0 0,-1 1 0,1-1 0,-1 0 0,1 0 0,-1 1 0,1-1 0,-1 0-194,-3 9 1008,1 4-765,0 0-1,1 0 1,0 1 0,1-1-1,0 1 1,2 4-243,-1-9 38,1 0 0,0-1 0,0 1 0,1-1 1,1 1-1,2 6-38,-4-12 14,1 0-1,-1 0 1,1 0 0,0 0 0,0 0-1,0-1 1,1 1 0,-1-1 0,1 1 0,-1-1-1,1 0 1,0 0 0,-1 0 0,1 0-1,0-1 1,1 1 0,-1-1 0,0 0 0,3 1-14,3 0 10,0 0 1,1-1 0,-1 0 0,1-1-1,-1 0 1,0 0 0,1-1 0,-1-1 0,2 0-11,0 0-1207,0-1 0,-1 0 0,0 0 0,9-4 1207,-15 4-1146,1 0 1,-1 1-1,1-1 1,-1-1-1,1 0 1146,4-5-1130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3.40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 39 12416,'-13'8'4639,"13"-8"-3583,17 0 512,-4 0 0,5-4-384,-6 4-64,19-7-416,-6-1-192,5 0-288,-2 0-640,-3 1-288,-4 2-4672,-9 5-2047,-2 5 3743</inkml:trace>
  <inkml:trace contextRef="#ctx0" brushRef="#br0" timeOffset="1">41 169 12032,'0'5'4479,"0"-5"-3487,25-5 768,-20 5 128,16-3-512,-4-2-64,13-3-608,-4 2-256,12-7-288,10-1-1024,-18 6-480,-4 0 608,1 5 384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3.91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57 230 6528,'-21'16'6038,"-13"13"4169,33-28-9306,9-26 976,-5 10-1746,0-1 0,-1 1-1,-1-1 1,0 1 0,-1-1-1,-1 0 1,-1 1 0,0-4-131,-3 0 73,2 5-153,11 26-25,-4-5 58,0 0 1,1-1 0,0 1 0,1-1 0,-1-1 0,1 1 0,0-1 0,3 2 46,-8-6-10,14 11-87,0-2 1,0 1-1,1-2 1,0 0-1,1-1 0,0-1 1,0 0-1,1-1 1,4 0 96,-18-5 59,0 0 0,-1-1 1,1 1-1,0-1 0,0 0 1,-1 0-1,1 0 0,0-1 1,0 1-1,2-2-59,-4 1 24,-1 1-1,0-1 1,1 1 0,-1-1 0,0 0 0,0 0-1,1 1 1,-1-1 0,0 0 0,0 0-1,0 0 1,0 0 0,0-1 0,0 1 0,-1 0-1,1 0 1,0 0 0,-1-1 0,1 1-1,-1 0 1,1-1 0,-1 1 0,1-1 0,-1 1-1,0 0 1,0-1 0,0 1 0,0-1-1,0 1 1,0-1-24,-1-6 45,0 0 1,-1 0-1,0 1 0,0-1 0,-1 1 0,0-1 0,0 1 1,-4-6-46,-6-15 6,-27-43-2128,40 70 1954,-1 1 0,1-1 1,0 1-1,0-1 1,-1 0-1,1 1 0,0-1 1,0 1-1,0-1 1,0 0-1,0 1 1,0-1-1,0 1 0,0-1 1,0 1-1,0-1 1,0 0-1,1 1 0,-1-1 1,0 1-1,0-1 1,1 1-1,-1-1 1,0 1-1,0-1 0,1 1 1,-1-1-1,1 1 1,-1-1-1,0 1 0,1 0 1,-1-1-1,1 1 1,-1 0-1,1-1 1,-1 1-1,1 0 0,-1-1 1,1 1-1,-1 0 1,1 0-1,0 0 0,-1 0 1,1 0-1,-1-1 1,1 1-1,0 0 1,-1 0-1,1 0 0,-1 1 1,1-1-1,0 0 168,25-1-1130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4.27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33 17 13312,'-1'-1'132,"0"0"697,0-1 1,-1 0-1,1 1 1,-1-1-1,1 1 0,-1-1 1,0 1-1,0 0 1,-1-1-830,3 2 129,-1 0 0,1 0 1,0 0-1,0 0 1,-1 0-1,1 0 0,0 0 1,0 0-1,-1 0 1,1 0-1,0 0 0,0 0 1,0 0-1,-1 0 1,1 0-1,0 1 0,0-1 1,-1 0-1,1 0 1,0 0-1,0 0 0,0 0 1,-1 1-1,1-1 1,0 0-1,0 0 0,0 0 1,0 1-1,0-1-129,-5 14 938,3-3-891,1-1-1,1 1 1,0 0-1,0-1 1,1 1-1,0-1 1,1 1-1,0-1 1,1 1-47,-2-7 3,0 0 0,1 1 1,-1-1-1,1 0 0,0 0 1,0 0-1,0 0 0,1 0 0,0 0 1,-1-1-1,1 1 0,0-1 0,1 0 1,-1 0-1,1 0 0,-1 0 1,1 0-1,0-1 0,0 0 0,0 0 1,0 0-1,3 1-3,2-1-16,-1 0 0,1-1 0,0 0 0,0 0 0,0-1 0,0 0 0,0 0 0,0-1 0,-1-1 0,4 0 16,-7 1-339,1-1 0,-1 0 0,1 0 0,-1 0 0,0-1 1,0 0-1,4-2 339,-6 2-523,1 0 0,-1 0 1,0 0-1,0 0 0,0 0 0,-1 0 1,1-1-1,-1 1 0,1-1 0,-1 0 0,0 0 523,4-18-976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4.59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23 96 11776,'-22'0'4480,"27"0"-3489,3-3 929,4 3 128,6-5-448,4-6-160,8-3-672,9-5-224,-9 3-352,-5 5-416,2 3-96,-1 0-5280,-13 8-2367,-9 8 3935</inkml:trace>
  <inkml:trace contextRef="#ctx0" brushRef="#br0" timeOffset="1">53 200 13952,'8'-4'5183,"10"4"-4031,-1-4 448,-17 4-32,18 0-768,12-3-192,8-5-2112,1-4-992,-9 1 1248,-5 3 608,-2-3 480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5.70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20 52 8320,'0'0'186,"0"0"0,0 0 0,0 0 0,0 0 0,0 0 0,0 0 0,0 0 0,0 0 0,0 0 0,0 0 1,0 0-1,0 0 0,0 0 0,0 0 0,0 0 0,0 0 0,1 0 0,-1 0 0,0 0 0,0 0 0,0 0 0,0 0 0,0 0 0,0 0 0,0 0 1,0 0-1,0 0 0,0 0 0,0 0 0,0 0 0,0 0 0,0 0 0,0 0 0,0 0 0,0 0 0,0 0 0,0 0 0,0 0 0,0 0 1,0 0-1,1 0-186,2 10 2223,5 15-1404,-3 3-62,-1-4-455,2-1 1,0 0-1,3 4-302,1-3-317,0-1 0,2-1-1,1 0 1,9 12 317,-21-32-709,-9-11-1862,-23-17-1166,17 15 3031,1 0 1,1-1 0,0 0 0,-7-10 705,17 18 107,-1 1 1,1-1 0,0 1 0,0-1 0,0 0 0,0 0 0,1 0 0,-1 0 0,1 0 0,0 0 0,1 0 0,-1 0 0,1-1 0,-1 1 0,1 0 0,0 0 0,1-1-1,-1 1 1,1 0 0,1-3-108,0 0 252,0 1 0,1-1 0,0 1 0,1-1-1,0 1 1,-1 0 0,2 1 0,-1-1 0,1 1-1,0 0 1,0 0 0,0 0 0,1 0-252,8-5 359,0 1 0,0 0 0,1 0 0,12-3-359,-20 8 153,1 1 1,1 0-1,-1 1 1,0 0 0,1 0-1,-1 1 1,1 0 0,0 1-1,0 0-153,-6 0 40,0 0-1,0 0 1,-1 0-1,1 0 1,0 1-1,0-1 1,-1 1-1,1 0 1,-1 0-1,1 0 1,-1 0-1,1 0 1,-1 0-1,1 1 1,-1-1-1,0 1 1,0 0-1,0 0 0,0-1 1,0 1-1,0 1 1,0-1-1,-1 0 1,1 0-1,-1 1 1,0-1-1,1 1 1,-1-1-1,0 2-39,0-2 41,-1 1-1,1-1 0,-1 1 0,0-1 0,0 0 0,0 1 1,0-1-1,0 1 0,0-1 0,-1 0 0,1 1 0,-1-1 1,0 1-1,0-1 0,0 0 0,0 0 0,0 0 0,0 0 1,0 1-1,-1-1 0,0 1-40,-5 4 141,1 0 0,-1-1 0,-1 0 0,1 0 0,-1 0-141,-13 10 387,13-9-205,4-4-79,0 0 0,1 0 1,-1 1-1,1-1 0,-2 3-103,4-5 9,1 0 0,-1-1 1,1 1-1,0-1 0,-1 1 0,1 0 0,0-1 1,-1 1-1,1 0 0,0 0 0,0-1 0,0 1 1,0 0-1,0 0 0,0-1 0,0 1 1,0 0-1,0 0 0,0-1 0,0 1 0,0 0 1,0-1-1,1 1 0,-1 0 0,0 0 1,0-1-1,1 1 0,-1-1 0,1 1 0,-1 0 1,1-1-1,-1 1 0,1-1 0,-1 1 0,1-1 1,-1 1-10,4 2 78,0 0 1,0-1-1,0 0 1,0 0 0,0 0-1,1 0 1,-1 0-1,5 0-78,42 9 794,-25-6-366,-11-1-227,0 0 0,0 0 0,-1 2 0,0 0 0,0 1 0,6 4-201,-12-7-7131,-2 0 3328,8 4 625,2 2 1605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6.20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305 36 11008,'0'-16'3594,"-2"11"-2015,-1 2-1287,2 2-4,0 0 0,0 0-1,0 0 1,-1 0 0,1 0 0,0 0-1,0 1 1,-1-1 0,1 0 0,-1 1 0,1-1-1,0 1 1,-1-1 0,1 1 0,-1 0-1,1 0 1,-1 0 0,1-1 0,-1 2-288,-9-1 178,0 1 1,1 0-1,-1 1 1,1 0-1,-1 0 0,1 1 1,0 1-1,0 0 1,0 0-1,1 1 1,-1 0-1,1 1 1,0 0-1,1 0 1,-1 1-179,-4 5 68,1 0 1,0 1 0,0 0-1,1 1 1,1 0 0,0 1 0,1 0-1,-5 13-68,12-25-3,1 1 0,-1 0 1,1-1-1,-1 1 0,1 0 0,1 0 0,-1-1 0,0 1 0,1 0 0,0 0 0,0 0 0,0 0 1,0 0-1,1 0 0,0 0 0,-1-1 0,1 1 0,1 0 0,-1 0 0,0-1 0,1 1 1,0-1-1,0 1 0,0-1 0,0 0 0,1 0 0,-1 0 0,1 0 0,-1 0 0,1 0 0,0-1 1,0 0-1,1 1 0,-1-1 0,3 1 3,3 1 19,0 0-1,1-1 1,-1 0 0,1 0-1,-1-1 1,1 0 0,3-1-19,5 1 61,0-2 0,1 0 1,10-2-62,-25 2 21,0-1 1,0 1 0,0-1 0,0 0-1,0 0 1,0 0 0,0-1 0,0 0 0,-1 1-1,1-1 1,-1-1 0,2 0-22,-5 3 5,1 0 1,-1-1 0,1 1-1,-1-1 1,1 1-1,-1-1 1,0 1-1,1-1 1,-1 1 0,0-1-1,1 1 1,-1-1-1,0 0 1,0 1-1,0-1 1,1 1 0,-1-1-1,0 0 1,0 1-1,0-1 1,0 0-1,0 1 1,0-1-1,0 1 1,0-1 0,0 0-1,-1 1 1,1-1-1,0 0 1,0 1-1,0-1 1,-1 1 0,1-1-1,0 1 1,-1-1-1,1 1 1,-1-1-1,1 1 1,-1-1-6,0-1-16,-1 0 0,0 1 0,0-1 1,0 1-1,-1-1 0,1 1 0,0 0 0,0-1 0,-1 1 1,0 0 15,-11-3-72,-1 0 1,0 2 0,0-1 0,0 2 0,0 0 0,0 0 0,0 2 0,0 0 0,-5 1 71,224-50-2096,-178 43 1360,-3 1 330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6.54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44 27 11776,'-25'-16'4480,"17"10"-3489,-2 1 993,10 5 192</inkml:trace>
  <inkml:trace contextRef="#ctx0" brushRef="#br0" timeOffset="1">1 16 23295,'0'32'1115,"-1"-10"-923,1 0 0,1 0 0,1 0 0,1 0 0,2 4-192,-4-23 20,0 0-1,0 0 1,0 0 0,0 0-1,1 0 1,-1 0 0,1 0-1,0 0 1,0-1 0,0 1-1,0-1 1,0 1-1,1-1 1,-1 0 0,1 0-1,-1 0 1,1 0 0,0 0-1,0-1 1,0 1 0,0-1-1,0 0 1,0 0 0,0 0-1,0 0 1,0 0 0,0-1-1,1 1 1,-1-1 0,0 0-1,1 0-19,6-1-61,1 1 0,-1-2 0,0 1 0,0-1-1,0-1 1,0 0 0,0 0 0,-1-1 0,4-2 61,22-8-8699,-26 9 7521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0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17 12800,'-5'-9'2410,"0"2"6488,7 18-5695,5 21-3039,-1 1-1,0 25-163,-1-15-369,-3 1-1703,-1-8-7168,1-30 7053,2-3 1057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6.89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35 66 11776,'-35'-8'4480,"45"8"-3489,-15-5 993,5 5 256,5 0-640,-2 0-224,19-3-512,-4 0-224,15-5-352,20-4-192,-15 0 0,-3 5-480,-2 3-160,-6 0-2592,-9 4-1216,-2 0 2145,-7 12 1151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7.21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61 14592,'-8'0'5439,"13"4"-4223,-2-8 160,7 4-192,-2 0-512,1 0-64,12-7-288,-3 2-64,7-6-128,13 0-2848,-11 0-1248,-6 3 1984,1 0 961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7.54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224 36 11392,'-3'-20'3733,"3"19"-3559,0 1-1,0-1 1,0 1 0,0-1 0,0 1-1,0-1 1,0 1 0,0-1-1,0 1 1,0-1 0,0 1 0,0-1-1,0 1 1,0-1 0,1 1 0,-1 0-1,0-1 1,0 1 0,1-1 0,-1 1-1,0-1 1,0 1 0,1 0-1,-1-1 1,1 1 0,-1 0 0,0-1-1,1 1 1,-1 0 0,1-1 0,-1 1-1,0 0 1,1 0 0,-1 0 0,1-1-1,-1 1 1,1 0 0,-1 0-1,1 0 1,-1 0 0,1 0 0,0 0-174,0 0 170,0 0 0,0 0 0,-1 0 0,1 0 0,0 1 0,0-1 1,0 0-1,0 0 0,0 1 0,0-1 0,0 1 0,-1-1 0,1 1 0,0-1 1,0 1-1,-1-1 0,1 1 0,0 0 0,-1-1 0,1 1 0,0 0 1,-1 0-171,14 28 214,-2 1 0,-2 1 1,5 19-215,2 7-1689,-11-32-1334,-5-21 1546,0 1 1,-1-1-1,1 1 1,-1-1-1,0 0 0,0 1 1,-1 3 1476,-2-4-1360</inkml:trace>
  <inkml:trace contextRef="#ctx0" brushRef="#br0" timeOffset="1">17 112 13184,'-16'-8'4927,"16"8"-3839,16-3 608,-2 3 0,2-5-608,-3 2-64,17-8-416,-3 3-128,16-3-256,-9 3-160,13 0 32,-8 0-1056,0 8-448,-5 0-5024,1 0-2207,-10 0 4415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7.89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 42 14720,'-4'-8'2270,"2"4"-932,1 0 1,-1 0 0,1 0 0,0 0 0,0 0 0,0 0 0,1-1-1339,0 4 805,0 1-458,0 3-251,0 13-147,2 1 0,0-1 0,1 1 0,0-1 0,1 0 0,1-1 0,5 12 51,-5-15-1103,1 1 0,1-1 0,0 0 0,0-1 0,10 11 1103,-15-20-495,-1 0 1,1 0-1,0 0 1,0 0-1,0 0 1,1-1-1,-1 1 1,0-1-1,1 0 1,-1 1-1,1-1 495,14 3-1034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8.21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300 76 13440,'-38'-43'7989,"36"40"-7605,0 1 0,0-1 1,-1 1-1,1-1 0,-1 1 1,0 0-1,1 0 0,-1 0 0,0 0 1,0 1-1,0-1 0,-1 1-384,0-1 136,0 1 1,0 0-1,0 0 0,0 1 0,0-1 0,-1 1 0,1 0 0,0 0 0,-1 1-136,-7 0 25,0 2 0,0 0 0,0 0 0,0 2 0,-8 3-25,14-6 278,-2 1-186,0 1-1,0 0 0,0 0 0,1 1 0,-1 0 1,1 0-1,0 1-91,3-2 17,0-1 0,1 1 0,0 0 0,-1 0 0,2 0 0,-1 0 0,0 1 0,1-1 0,0 1 0,0 0 0,0-1 0,0 2-17,1-3 2,1 0 0,0 0-1,-1-1 1,1 1 0,0 0 0,0 0-1,1 0 1,-1 0 0,1-1 0,-1 1 0,1 0-1,0 0 1,0-1 0,0 1 0,0 0-1,1-1 1,-1 1 0,1-1 0,-1 0-1,1 1 1,0-1 0,0 0 0,0 0-1,0 0 1,0 0 0,0-1 0,3 2-2,6 5 12,-1-2 1,2 0-1,-1 0 1,0-1-1,1 0 1,1-1-13,12 4-26,1 0 0,1-2-1,3 0 27,19-2-2374,-33-5 1478,-6-6 410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8.99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1 290 11904,'0'0'3898,"3"1"-2266,14 3-687,0-1 1,0 0-1,0-1 0,1-1 1,-1-1-1,13-1-945,-17 0 84,0-1 1,0 0-1,0-1 1,0 0-1,-1-1 1,0 0-1,1-1 1,-1-1-1,5-3-84,-16 8 25,1 0 0,0 0 0,-1 0 0,1 0 0,-1 0 0,1-1 0,-1 1 0,0-1 0,1 1 0,-1-1 0,0 0 0,0 1 0,0-1 0,0 0 0,-1 0 0,1 1 0,0-3-25,-1 3 12,1-1 1,-1 1 0,0-1-1,-1 0 1,1 1 0,0-1-1,0 1 1,-1 0 0,1-1-1,-1 1 1,1-1 0,-1 1-1,1-1 1,-1 1 0,0 0-1,0 0 1,0-1 0,0 1-1,0 0 1,0 0 0,0 0-1,0 0 1,0 0 0,0 0-1,-1 0-12,-17-12 151,0 1-1,-1 1 1,-6-2-151,9 4 255,0 0 0,0-1 0,1-1 0,-15-11-255,30 21 8,0 0 1,0 0-1,0 0 0,0 0 1,0 0-1,0-1 0,0 1 0,1 0 1,-1 0-1,0-1 0,1 1 0,-1 0 1,1-1-1,-1 1 0,1-1 0,0 1 1,-1-1-1,1 1 0,0-1 0,0 1 1,0-1-1,0 1 0,0 0 0,0-1 1,1 1-1,-1-1 0,0 1 1,1-1-1,-1 1 0,1 0 0,0-1 1,-1 1-1,1 0 0,0-1 0,0 1 1,0 0-1,0 0 0,0 0 0,0 0 1,1-1-9,2-2-13,0 0 0,0 1 0,1-1 1,0 1-1,0 0 0,-1 0 0,2 1 0,-1-1 1,0 1-1,4-1 13,-4 2-345,0 0 1,0 0-1,0 1 1,0-1-1,0 1 0,0 0 1,2 1 344,0 0-2363,0 0 0,0 0-1,0 1 1,0 0 0,0 1 0,-1-1 0,6 4 2363,10 6-4768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9.31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209 27 11136,'-14'-6'3658,"0"1"1,-7-6-3659,19 11 415,1-1-1,-1 0 1,1 1 0,-1-1 0,0 1 0,1 0 0,-1-1 0,0 1 0,0 0-1,1 0 1,-1 0-415,-2 0 377,0 1-1,0 0 1,0 0-1,0 0 1,1 0-1,-1 1-376,-3 0 495,0 0-394,0 1 0,0 0 0,1 0 0,-1 0 0,1 1 0,0 0 0,0 0 0,1 1 0,-1 0 0,1 0 0,0 0 0,0 0 0,1 1 0,-1 0 0,1 0-101,3-5 10,-1 1 0,1 0 1,-1 0-1,1 0 1,0 0-1,0 0 1,0 0-1,0 0 1,0 0-1,1 0 1,-1 1-1,1-1 1,-1 0-1,1 0 0,0 1 1,0-1-1,0 0 1,0 0-1,0 1 1,0-1-1,1 0 1,-1 0-1,1 1 1,0-1-1,-1 0 1,1 0-1,0 0 0,0 0 1,0 0-1,1 0 1,-1 0-1,0 0 1,1 0-1,-1-1 1,1 1-1,0-1 1,-1 1-1,1-1 1,0 1-1,0-1 0,1 0-10,2 2 29,0 0-1,0-1 0,0 1 0,0-2 0,0 1 0,0 0 0,1-1 0,-1 0 0,1 0 0,-1-1 1,1 1-1,-1-1 0,1 0 0,-1-1 0,1 1 0,-1-1 0,1 0-28,-4 0 8,1 0 1,-1 0-1,0 1 0,0-1 0,0-1 0,0 1 1,0 0-1,0 0 0,-1-1 0,1 1 1,0-1-1,-1 0 0,1 1 0,-1-1 0,1 0 1,-1 0-1,0 0 0,0 0 0,0 0 1,0 0-1,0 0 0,0 0 0,0 0 0,-1-1 1,1 1-1,-1 0 0,0 0 0,0-1 1,0 1-1,0 0 0,0 0 0,0-1 0,-1 0-8,0-6-551,0 1-1,-1-1 0,-1 1 0,1 0 0,-1 0 0,-1 0 0,1 0 0,-2-1 552,5 9-139,0 0-1,0 0 1,-1-1-1,1 1 1,0 0-1,0 0 1,0 0-1,0-1 1,0 1-1,-1 0 1,1 0-1,0 0 0,0-1 1,0 1-1,0 0 1,-1 0-1,1 0 1,0 0-1,0 0 1,-1 0-1,1 0 1,0-1-1,0 1 1,-1 0-1,1 0 1,0 0-1,0 0 1,0 0-1,-1 0 1,1 0-1,0 0 140,6 3-811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19.66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69 66 10752,'-25'-18'3509,"23"16"-3142,1 1-1,-1-1 1,0 1 0,1-1 0,0 0-1,-1 0 1,1 1 0,0-1 0,-1-1-367,2 2 231,0 0 0,0 0 1,-1 1-1,1-1 0,0 0 1,-1 1-1,1-1 0,-1 0 1,1 1-1,-1-1 0,1 1 0,-1-1 1,1 1-1,-1-1 0,0 1 1,1-1-1,-1 1 0,0 0 1,1-1-1,-1 1 0,0 0 1,0 0-1,1-1 0,-1 1 1,0 0-1,1 0 0,-2 0-231,2 0 47,-1 0 0,0 1 0,1-1 0,-1 1 0,0-1-1,1 1 1,-1-1 0,1 1 0,-1-1 0,1 1 0,-1-1-1,1 1 1,-1 0 0,1-1 0,-1 1 0,1 0 0,0-1 0,-1 1-1,1 0 1,0-1 0,0 1 0,0 0 0,-1 0 0,1-1-1,0 1 1,0 0 0,0 0 0,0 0-47,-1 22 187,1-18-131,0 0 1,1 0 0,-1 0-1,1 0 1,0 0-1,1 0 1,0 0-1,-1 0 1,1 0 0,1-1-1,-1 1 1,1-1-1,0 1 1,0-1-1,0 0 1,0 0 0,1 0-1,0-1 1,0 1-1,0-1 1,0 0-1,0 0 1,0 0-1,1-1 1,0 0 0,-1 0-1,1 0 1,0 0-1,0 0 1,0-1-1,0 0 1,0 0 0,1-1-57,0 1 59,-1 0 0,0-1 0,1 0 1,-1 0-1,0-1 0,1 1 0,-1-1 1,0 0-1,0-1 0,0 1 0,0-1 1,0 0-1,0 0 0,0 0 0,0-1 1,-1 0-60,0 0 3,0 0 0,-1 0 0,1 0 0,-1-1 0,0 1 0,0-1 0,0 0 0,-1 0 0,1 0 0,-1 0 0,0 0 0,0 0 0,0-1 0,-1 1 0,0-1 0,0 1 0,0-1 0,0-1-3,3-37-1306,-3 13-5644,1 23 4860,9 6 996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20.25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55 121 12416,'-8'-11'3720,"2"0"-1,-5-11-3719,10 20 1680,1 2-544,8 14 144,-1 3-1369,-2 0 0,0 1 1,-1-1-1,0 1 0,-2 1 0,0-1 0,-1 0 0,-1 0 0,0 2 89,0-19-54,0 0 0,0 0 1,-1-1-1,1 1 0,0 0 0,0 0 0,-1 0 0,1 0 0,0 0 0,-1 0 0,1 0 0,-1-1 0,1 1 0,-1 0 0,1 0 1,-1-1-1,0 1 0,1 0 0,-1-1 0,0 1 0,1-1 0,-1 1 0,0-1 0,0 1 0,0-1 0,0 1 0,1-1 0,-1 0 0,0 1 1,0-1-1,0 0 0,0 0 0,0 0 0,0 0 0,0 0 0,0 0 0,0 0 0,0 0 0,0 0 0,1 0 0,-1 0 0,0-1 1,0 1-1,0 0 0,0-1 0,0 1 0,0-1 0,1 1 0,-1-1 0,0 1 0,0-1 0,1 1 0,-1-1 0,0 0 54,-3-3-75,1 0 0,0-1 0,1 1-1,-1-1 1,1 1 0,0-1-1,0 0 1,0 0 0,1 0 0,-1 0-1,1 0 1,1 0 0,-1 0 0,1 0-1,-1-1 1,2 1 0,-1 0-1,0 0 1,2-3 75,-1-2-94,2-1-1,0 1 1,0-1-1,0 1 0,2 0 1,-1 0-1,1 1 1,6-9 94,-5 9-49,-1 1-1,2 0 1,-1 0 0,1 1 0,1 0-1,-1 0 1,4-2 49,-8 7 23,1-1-1,0 1 1,0 0-1,0 0 1,0 0-1,0 1 0,0-1 1,1 1-1,-1 0 1,0 0-1,1 0 1,-1 1-1,1 0 1,-1-1-1,0 2 1,1-1-1,1 1-22,-5-1-8,0 0-1,0 0 1,0 0-1,0 1 1,0-1 0,0 0-1,0 1 1,0-1-1,0 1 1,0-1-1,0 1 1,0 0 0,0-1-1,0 1 1,0 0-1,0 0 1,-1 0-1,1-1 1,0 1 0,0 0-1,-1 0 1,1 0-1,-1 1 9,1-1 4,0 1 0,-1 0 0,0 0 0,1 0 0,-1 0 0,0 0 0,0 0 0,0 0 0,0 0 0,0 0 0,-1 0 0,0 2-4,0 2 5,-1-1 0,0 1 0,0-1 0,-1 1 0,1-1 0,-1 0 0,0 0 0,-1 0 0,1 0-5,-14 13 297,12-14-25,0 1 0,0 0 1,1 1-1,-1-1 0,1 1 0,1-1 0,-1 1 0,1 0 0,-1 4-272,4-9 40,0-1 0,0 1 0,0 0 0,0-1-1,0 1 1,0 0 0,0 0 0,0-1 0,0 1 0,1 0-1,-1-1 1,0 1 0,1 0 0,-1-1 0,0 1-1,1-1 1,-1 1 0,1-1 0,-1 1 0,1-1 0,-1 1-1,1-1 1,-1 1 0,1-1 0,0 0 0,-1 1-1,1-1 1,-1 0 0,1 1 0,0-1 0,-1 0 0,1 0-1,0 0 1,0 1 0,-1-1-40,29 5 816,-26-4-716,47 1 832,-37-3-736,-1 2 1,1 0-1,0 0 0,10 3-196,-20-3-300,0-1 1,0 1 0,0 0-1,0 0 1,0 0-1,0 0 1,-1 1 0,1-1-1,0 1 1,-1-1-1,1 1 1,-1 0-1,0 0 1,3 3 299,-1 3-539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20.70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265 49 7296,'-16'-31'5909,"12"26"-1960,-7-1-1216,9 6-1805,-3-2-457,0 1 1,-1 0-1,1 0 0,0 0 0,-1 1 0,1 0 0,0 0 0,-1 0 0,-3 1-471,-3 1 352,0 0 0,-1 1 0,-5 2-352,10-2 84,0 0 0,1 0-1,0 1 1,0 0 0,0 0 0,0 1 0,1-1-1,0 1 1,0 1 0,0-1 0,1 1-1,-1 0 1,1 1 0,1-1 0,-1 1-1,1 0 1,-1 3-84,3-7 3,1 0 1,-1 0-1,1 0 0,0 0 0,0 1 0,0-1 1,1 0-1,-1 1 0,1-1 0,0 0 0,0 1 1,0-1-1,0 1 0,1-1 0,-1 0 1,1 1-1,1 2-3,-1-2 15,1 0 1,0 0-1,1 0 1,-1 0-1,1 0 1,0-1-1,0 1 1,0-1-1,0 0 1,0 0-1,1 0 1,1 1-16,4 2-9,1 0 0,0 0 1,0-1-1,1 0 1,-1-1-1,1 0 1,0-1-1,1 0 0,-1-1 1,2 0 8,-3-1-910,-1-1-1,0 1 1,1-2 0,7 0 910,-3-2-7078,1 0 0,9-3 7078,3-2-5029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0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22 15744,'-11'-6'5887,"11"6"-4575,2 0-384,4 0 1120,7 0-1152,3-2-416,9 0-224,2-1-192,1-1-128,-1 2 32,-5 0-3072,-8 2-1408,-1 0 2272,-3 4 1088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21.17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49 13 9472,'0'-1'307,"-1"0"0,1 0 0,-1 0 0,1 0 0,-1 1 0,0-1 0,1 0 0,-1 1 0,0-1 0,0 0 0,0 1 0,0-1 0,1 1 0,-1-1 0,0 1 0,0 0 0,0-1 0,-1 1-307,1 0 321,0 0 0,1 1-1,-1-1 1,0 0 0,0 1-1,0-1 1,0 1 0,0-1-1,0 1 1,1-1 0,-1 1 0,0 0-1,0-1 1,1 1 0,-1 0-1,1 0 1,-1 0 0,1-1-1,-1 1 1,1 0 0,-1 0-321,-1 3 270,-1 0 1,1 0-1,0 0 1,0 1 0,1-1-1,-1 1 1,1-1 0,0 1-1,0-1 1,1 1-1,-1 1-270,1-1 57,0 0 0,1 0-1,-1 0 1,1 0 0,0 0-1,0 0 1,1 0-1,-1 0 1,1 0 0,0 0-1,1-1 1,-1 1 0,1-1-1,0 1 1,0-1-1,0 0 1,1 0 0,-1-1-1,1 1 1,0-1 0,0 1-1,0-1 1,0-1 0,2 2-57,5 1 82,0 1 0,1-1 0,-1-1 0,1 0 1,0-1-1,0-1 0,0 1 0,0-2 0,0 0 1,1 0-83,3-1-399,0 0 1,-1-1 0,6-2 398,-4 0-2603,0-1 0,14-5 2603,-27 7-765,0 0-1,0 0 1,1 0 0,-1-1-1,-1 0 1,1 0 0,0 0 0,2-3 765,8-10-1120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7:21.51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 61 14720,'-17'-7'5439,"17"7"-4223,25-8-128,-20 8-320,20-4-288,-2 0 96,20-4-320,-8 1-64,8 0-128,-5-1-3136,-8 3-1376,-4 2 2241,-17 6 1087</inkml:trace>
  <inkml:trace contextRef="#ctx0" brushRef="#br0" timeOffset="1">31 139 12800,'-13'11'4735,"13"-11"-3679,22 8 1056,-18-5 160,13-3-864,1 0-320,12-3-512,-5-2-224,14-3-192,-4 2-1952,0-2-864,-5 0 1344,0 5 640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4:33.02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53 32 8192,'-3'-5'856,"3"5"-668,0-1 0,-1 0 0,1 0 0,-1 0 0,1 0 0,-1 1 0,1-1 0,-1 0 0,0 0 0,1 1 0,-1-1 0,0 1 0,0-1 0,1 0 0,-1 1 0,0 0 0,0-1 1,0 1-1,0-1 0,0 1 0,0 0 0,1 0 0,-1-1 0,0 1 0,0 0-188,1-13 7685,1 14-7596,-1-1 0,1 0-1,0 0 1,0 1 0,0-1 0,-1 1-1,1-1 1,0 0 0,0 1 0,-1-1-1,1 1 1,-1 0 0,1-1 0,0 1-1,-1 0 1,1-1 0,-1 1 0,1 0-1,-1 0 1,0-1 0,1 1 0,-1 0-1,0 0 1,1 0 0,-1-1 0,0 1 0,0 0-1,0 0 1,0 0 0,0 0 0,0 0-1,0-1-88,1 34 563,-6 12-197,-2 0 0,-5 9-366,3-10 66,2 0 0,0 7-66,7-46 3,0 0 1,0 0-1,0 0 1,1 1-1,-1-1 1,3 5-4,-3-9 2,0-1 1,1 1 0,0-1-1,-1 0 1,1 1 0,0-1-1,-1 1 1,1-1 0,0 0-1,0 1 1,0-1 0,0 0 0,1 0-1,-1 0 1,0 0 0,0 0-1,1 0 1,-1 0 0,0-1-1,1 1 1,-1 0 0,1-1-1,-1 1 1,1-1 0,-1 1-1,1-1 1,-1 0 0,1 0-3,6 0 57,1-1 0,-1 0 0,0 0 0,0-1 0,1 0 0,-1 0 0,-1-1 0,6-3-57,15-3 130,43-12 35,20 1-165,-51 13-3199,30-1 3199,-46 6-6115,-1-2 1,12-4 6114,-19 4-1168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4:33.57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15 80 4992,'-7'-4'3397,"5"9"1692,2-5-4923,0 0 1,0 1-1,0-1 0,0 0 1,0 0-1,0 1 0,0-1 1,0 0-1,0 1 0,0-1 0,0 0 1,0 0-1,-1 1 0,1-1 1,0 0-1,0 0 0,0 1 0,0-1 1,0 0-1,-1 0 0,1 0 1,0 1-1,0-1 0,0 0 0,-1 0 1,1 0-1,0 0 0,0 1 1,-1-1-1,1 0 0,0 0 0,-1 0-166,1 0 1019,0 0 5,0 0 53,1-1-830,1 0 1,0 0-1,-1 0 0,1 0 0,0 1 0,0-1 0,0 1 0,0-1 0,0 1-247,3-2 347,30-11 408,1 2-1,37-7-754,-10 11-40,0 2 0,57 3 40,-88 1-782,0-1 1,23-5 781,-5-3-4730,-34 8 3295,-11 5 683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4:34.00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33 8192,'-4'3'1581,"3"-4"1891,2 1-3204,-1 0 0,0-1-1,0 1 1,1 0 0,-1 0-1,0 0 1,1-1 0,-1 1-1,0 0 1,1 0 0,-1 0 0,0 0-1,1 0 1,-1 0 0,0-1-1,1 1 1,-1 0 0,0 0-1,1 0 1,-1 0 0,1 0 0,-1 0-1,0 1 1,1-1 0,-1 0-1,0 0 1,1 0 0,-1 0-268,6 2 372,3 0-151,-1 0-1,1 0 0,0-1 1,-1 0-1,1 0 0,0-1 0,8-1-220,171-25 243,-109 11-3040,-75 15 2295,-1-1 0,0 1 0,0-1 0,1 1 0,-1 0 0,0 1 0,0-1 0,1 1 502,-2 3-821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7T13:14:34.55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 46 7552,'-1'-1'166,"1"1"1,0-1-1,0 1 1,0-1-1,-1 0 1,1 1-1,0-1 1,0 0-1,0 1 1,0-1-1,0 0 1,0 1-1,0-1 1,0 0-1,1 1 1,-1-1-1,0 1 1,0-1-1,0 0 1,1 1-1,-1-1 1,0 1-1,1-1 1,-1 0-1,0 1 1,1-1-1,-1 1 1,1-1-1,-1 1 1,1 0-1,-1-1 1,1 1-167,23-10 4919,-3 1-3561,-20 8-1224,1 0 0,-1 0 0,0 0 0,1 1-1,-1-1 1,1 0 0,-1 1 0,1-1 0,-1 1 0,1 0 0,-1 0 0,1-1 0,0 1 0,-1 0 0,1 0 0,0 0-134,-1 1 62,0-1-1,0 1 1,0-1 0,0 0-1,0 1 1,0 0 0,0-1 0,0 1-1,0 0 1,-1-1 0,1 1-1,0 0 1,0 0 0,-1 0 0,1-1-1,0 1 1,-1 0 0,1 0-1,-1 0 1,1 0 0,-1 0 0,0 0-1,1 1-61,2 11 184,0 1 0,0-1-1,-2 0 1,1 1 0,-2 0 0,0-1-1,-2 14-183,1 13 112,-1 68 479,-1 1-4500,-1-100-6725,4-1 6869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19:39.47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1 3712,'5'4'1472,"-5"3"-1120,5-2 96,-5-5-32,0 0-608,4 5-192,2 3 192,-6-8 64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44.47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 84 7296,'-2'-9'837,"1"-1"0,1-1 1,0 0-1,0 0 0,1 1 1,1-5-838,-2 15 130,0 0 1,0 0-1,0 0 0,0-2 1,0 2-1,0 0 1,0 0-1,0 0 1,0 0-1,0 0 1,0 0-1,0-1 1,0 1-1,0 0 0,0 0 1,0 0-1,0 0 1,0 0-1,0 0 1,0 0-1,1-2 1,-1 2-1,0 0 1,0 0-1,0 0 1,0 0-1,0 0 0,0 0 1,0 0-1,0 0 1,1 0-1,-1 0 1,0 0-1,0 0 1,0 0-1,0 0 1,0-2-1,0 2 0,0 0 1,2 0-1,-2 0 1,0 0-1,0 0 1,0 0-1,0 0 1,0 0-1,1 2 1,-1-2-1,0 0 1,0 0-1,0 0 0,0 0 1,0 0-1,0 0 1,0 0-1,1 0 1,-1 0-1,0 0-130,11 16 1898,7 27-1219,-14-31-317,0 1-1,0 1 1,-2 1 0,1-3-1,0 3 1,-1 10-362,1 12 721,-2 35-721,-6 190 846,2 87-497,11-71-244,1 132-104,-7-337-30,-2-30 57,0 0 0,-2 2-28,-5 131 555,5 15-555,2-174 36,2-1 1,0 2-1,-1-2 1,5 5-37,-4-8 61,0-1-1,-1 1 1,2-1-1,-3 1 1,1-1 0,-1 1-1,-1 12-60,-13 90 352,14-104-341,0 1 0,0-1 0,2 0 0,-1 1 0,0 1-11,5 42 46,-1 31-2360,-5-86 2006,0 0 1,0 2 0,0-2-1,-1 2 1,1-2 0,0 2-1,0-2 1,0 1-1,0-1 1,0 0 0,-2 2-1,2-2 1,0 2-1,0-2 1,-1 0 0,1 2-1,0-2 1,-1 0 0,1 2-1,0-2 1,-2 0-1,1 1 308,-6-1-1104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9.44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0 258 7424,'0'0'2448,"17"-7"9093,-6 0-10415,-2-2 0,1 0 0,-1-2 0,4-3-1126,1-1 317,13-15 656,23-35-973,-3-3-3000,-27 47-4712,-20 19 6769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9.78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14 99 11008,'-11'-54'3594,"9"52"-3381,2 0-1,0-1 1,-1 1-1,1 0 1,0-2-1,0 3 1,0-3-1,0 2 1,0 1-1,0-3 1,1 2-1,-1 0 0,0-1 1,2 1-1,-2 0 1,1-1-213,-1 3 29,1-4 2041,-1 4-332,5 11 1254,16 37-2396,3 1-1,1-3 0,18 28-595,12 21 326,135 249-1616,-173-311-1680,15 11-7463,-19-26 8967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1.0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173 111 11136,'-34'22'10729,"30"-21"-10104,-1 1 0,0 0 0,1-1-1,-1 0 1,0 0 0,1 0 0,-3-1-625,1 1 182,0-1 0,0 0 0,1-1 0,-1 1 0,0-1 0,1 0 0,-1 0 0,1-1 0,-1 0 0,-3-2-182,7 3 24,-1 0 0,1 0 0,0-1 0,0 1 0,0-1 0,0 1 0,1-1 0,-1 0 0,0 0 0,1 0-1,-1 0 1,1 0 0,-1 0 0,1 0 0,0 0 0,0 0 0,0-1 0,0 1 0,0-1 0,1 1 0,-1 0 0,1-1 0,0 1 0,-1-1 0,1 1 0,0-1-24,1-2-3,-1-1 0,1 1 0,0 0 0,0 0 0,0 0 0,1 0 0,0 0 0,0 1 0,1-3 3,-2 5-69,-1 1 0,1-1 1,0 1-1,0-1 1,-1 1-1,1 0 0,0-1 1,0 1-1,0 0 0,1 0 1,-1 0-1,0 0 0,0 0 1,1 0-1,-1 0 1,0 0-1,1 1 0,-1-1 1,1 0-1,-1 1 0,1 0 1,-1-1-1,1 1 1,-1 0-1,1-1 0,-1 1 1,1 0-1,-1 0 0,1 0 1,0 1-1,0-1 69,-1 0-54,0 1-1,-1-1 1,1 0 0,-1 1-1,1-1 1,-1 1-1,1-1 1,-1 1-1,1-1 1,-1 1 0,1 0-1,-1-1 1,0 1-1,1-1 1,-1 1 0,0 0-1,1-1 1,-1 1-1,0 0 1,0-1 0,0 1-1,0 0 1,0 0-1,1-1 1,-1 1 0,0 0-1,-1 0 1,1-1-1,0 1 1,0 0-1,0-1 1,0 1 0,0 0-1,-1 0 55,-9 28-239,8-24 184,2-5-68,0 0 0,-1 1 0,1-1-1,0 1 1,0-1 0,-1 0 0,1 1-1,0-1 1,0 1 0,0-1 0,0 1 0,-1-1-1,1 1 1,0-1 0,0 1 0,0-1-1,0 1 1,0-1 0,0 1 0,0-1 0,0 1-1,1-1 1,-1 0 0,0 1 0,0-1-1,0 1 1,0-1 0,1 1 0,-1-1 0,0 1-1,0-1 1,1 0 0,-1 1 0,1-1 123,0 1-407,1-1 1,-1 0-1,1 0 1,-1 0-1,1 0 1,-1 0-1,1 0 1,-1 0-1,1-1 1,-1 1-1,1-1 407,14-2-938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00.44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313 73 8704,'0'-46'9642,"0"46"-9419,0-2 0,0 2 1,0-2-1,0 2 0,-1-1 0,1 1 0,0-2 0,0 2 0,0 0 0,-2-2 1,2 2-1,0-2 0,-1 2 0,1 0 0,-1-2 0,1 2 0,0-1 1,-2 1-224,1-2 119,0 0 0,-2 2 1,2-2-1,-1 0 0,1 2 1,-2-1-1,2 1 0,0-2 1,-2 2-1,2 0 0,-2 0 1,2-2-1,0 2-119,-1 0 16,0 0 78,-1 0 0,1 0-1,-2 2 1,1-2 0,0 0-1,1 2 1,-2-2 0,1 1-1,1 1 1,-1 0 0,0 0 0,1 0-1,-1-1 1,0 1-94,-6 7 191,0 0 0,1 2 0,-1-2 0,1 2 0,0-1 1,-2 8-192,-23 47 626,3 1 1,-9 33-627,26-67 68,1 2-1,1 0 1,2 0 0,0 0 0,2 2 0,1 0-1,-1 21-67,6-43 31,1 1 0,0-1 0,0 0-1,1 1 1,1-3 0,-1 2-1,2 1 1,-1-3 0,1 3-1,1-3 1,4 12-31,-6-17-195,1 0 1,1 0-1,0-2 0,-2 3 0,2-3 0,0 2 0,1-2 1,-1 1-1,4 1 195,-4-2-694,1-1 0,-1 0 0,2-1 0,-1-1-1,-1 2 1,1-3 0,0 1 0,0 0 0,1 0 0,-1-1 0,4-1 694,13 2-1051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00.91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15 30 11136,'-4'-9'1667,"4"7"-1325,0 0 0,0 2-1,-1-2 1,1 1 0,0-1 0,-1 2 0,1-2-1,-1 2 1,1-2 0,-2 0 0,2 2-1,-1-1 1,1 1 0,-1-2 0,-1 2-1,1-2-341,1 2 2027,0 0-326,0 0-245,0 0-448,0 41 731,3-26-1652,-1-2 1,1 0-1,1-1 0,0 1 1,0-1-1,1 1 0,-1-2 1,5 6-88,-8-15 11,1-2 0,-1 2 0,0 0 0,1 0 0,0-2 0,-1 1 0,1-1 0,0 2 0,0-2 0,-1 0 0,2 0 0,-2 2 0,2-2 0,-2 0 0,0 0 0,2 0 0,-2 0 0,2 0 0,-2-2 0,0 2 0,2 0 0,-2-2 0,1 2 0,2-1-11,2-3 17,2 0-1,-1 1 0,-1-2 1,2 1-1,2-5-16,7-9 74,-7 9 0,-2 2-1,2-2 1,-1 2-1,4-2-73,-10 27 91,-3-6-56,0 3 0,1-3 1,0 1-1,2-1 0,-2 1-35,0-8-2,1-1-1,-1 2 1,-1 0-1,3-3 1,-2 1-1,0 1 1,1-1-1,0-1 1,0 1-1,0 1 1,1-1-1,-1-2 1,1 1-1,0 1 0,-1-1 3,14 4-1024,-11-7-469,-1 0 0,1 0-1,-1-1 1,2 1 0,-3-2 0,3 0 0,0-1 1493,3-1-1504,8-1-112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01.52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25 54 12416,'-24'-20'7514,"23"18"-5663,1 2-289,0 0-223,0 0-395,0 0-299,0 0-314,0 34 288,0-27-637,0 1 0,1-1 0,-1-2 0,2 2 0,-1 1 0,0-1 0,1-2 0,0 2 0,-1-1 1,3 4 17,-4-8 0,2 0 0,-1 0 1,0 0-1,-1-1 1,2 1-1,-1 0 1,0 0-1,1-1 0,-1 1 1,0 0-1,1-2 1,-1 2-1,0 0 1,2-2-1,-2 1 1,0-1-1,1 2 0,0-2 1,0 2-1,-1-2 1,2 0-1,-2 0 1,0 0-1,2 0 1,-2 0-1,0 0 0,2 0 1,-2 0-1,1 0 1,0 0-1,0-2 0,7-1-36,0-1 0,-1-1-1,1-1 1,-1 1 0,0-2 0,0 0-1,-1-1 1,0 1 0,1-2 36,5-7-89,0 0 0,-1-2 0,0 0 0,2-7 89,-6 9-22,-12 23 17,1 0 0,-1 1-1,2-1 1,-1 2 0,1-2-1,0 0 1,0 2 0,0-2-1,1 2 1,0 0 0,1-2-1,-2 2 1,2 0 0,0-2-1,2 2 1,-2 0 0,1-2-1,0 8 6,1-14 7,-2 1 0,0 0 0,1 0 0,-1-2 0,0 2 0,1-1 0,-1 1 0,2 0 0,-1-2 0,-1 2 0,1 0 0,-1-2 0,1 1 0,1 1 0,-1-2 0,-1 2 0,1-2 0,1 2 0,-1-2 0,0 2 0,1-2 0,-1 0 0,-1 1 0,1-1 0,1 0 0,-1 0 0,0 0 0,1 0 0,-1 0 0,0 0 0,0 0 0,1 0 0,-1 0 0,0 0 0,1 0 0,-1-1 0,0 1 0,1 0 0,-2 0 1,2-2-8,7-4 16,-1 1 0,1 0-1,1-1 1,-3-1 0,3 0-16,-3 0 3,3 0 10,0-2-18,1 0 0,0 2 1,1-1-1,8-2 5,-18 8 10,1 0 1,0 2-1,-1-2 1,1 2-1,0 0 1,-1 0-1,1-2 1,1 2-1,-2 0 1,1 2-1,0-2 0,-1 0 1,1 2-1,-1-2 1,1 2-1,0-2 1,-1 2-1,1-1 1,0 1-1,-1 0 1,1 0-1,-2 0 1,4 3-11,1 4-26,0 0 0,-1 0 0,2 2 0,-3-2 0,1 1 0,-1 1 0,1 3 26,-3-12-182,-2 0-1,1 0 0,-1-2 1,1 2-1,-1-1 0,2 1 1,-2-2-1,1 2 0,0 0 1,0-2-1,-1 1 0,2-1 1,-1 2-1,0-2 0,1 2 1,-2-2-1,1 0 0,0 2 1,1-2-1,0 0 183,6 2-523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01.85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43 39 13696,'-31'-34'4426,"31"34"-4335,0 0 1,0 0-1,0-1 0,0 1 1,0 0-1,0 0 0,-2 0 1,2 0-1,0-2 0,0 2 1,0 0-1,0 0 0,0 0 0,-1 0 1,1 0-1,0 0 0,0 0 1,0-2-1,0 2 0,-1 0 1,1 0-1,0 0 0,0 0 1,0 0-1,-1 0 0,1 0 1,0 0-1,0 0 0,0 0 0,-2 0 1,2 0-1,0 0 0,0 0 1,0 0-1,-1 0 0,1 0 1,0 0-1,0 0 0,0 2 1,-1-2-1,1 0 0,0 0 1,0 0-1,0 0 0,0 0 0,0 0 1,-2 2-1,2-2 0,0 0 1,0 0-1,0 0 0,0 0 1,0 0-1,0 1 0,0-1 1,-1 0-1,1 0 0,0 0 1,0 2-1,0-2 0,0 0 0,0 0 1,0 0-1,0 2 0,0-2 1,0 0-92,1 23 1962,8 13-1434,-1 0-1,3 0 0,1 0 1,-1-2-1,8 9-527,28 57 705,5 2-705,28 59 167,-76-152-190,0 0-1,0 0 0,0 0 0,-2 0 0,1 0 1,0 2-1,-1-2 0,-1 2 0,1-2 0,-1 1 1,0-1-1,-1 2 0,0 5 24,-1 0-42,0-1 1,-2 1-1,1-2 1,-2 0-1,0 1 0,0-1 1,-3 4 41,-18 41-2402,-2-7-4969,18-34 5131,5 0 1073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03.12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3 450 6784,'-3'-4'2413,"3"3"8769,4-1-7307,1-5-5682,8-10 2124,-1 1-1,0-2 1,-2 1-1,1-1 1,-2-2-1,0 0 1,7-21-317,-6 11 185,0-4 0,-3 2 0,0-2 0,0 2 1,-2-4-186,5-30 506,-10 64-507,0 2-1,0 0 0,0 0 1,2 0-1,-2 0 1,0 0-1,0 0 0,0-2 1,0 2-1,0 0 1,0 0-1,0 0 1,1 0-1,-1 0 0,0 0 1,0 0-1,0 0 1,0 0-1,0 0 0,1 0 1,-1 0-1,0 0 1,0 0-1,0 0 0,0 0 1,1 0-1,-1 0 1,0 0-1,0 0 1,0 0-1,0 0 0,0 0 1,2 0-1,-2 0 1,0 0-1,0 0 0,0 0 1,0 0-1,0 0 1,1 0-1,-1 0 0,0 0 1,0 2-1,0-2 1,0 0-1,0 0 0,0 0 1,0 0-1,0 0 1,1 0-1,-1 2 1,0-2-1,0 0 0,0 0 1,0 0 1,8 12-16,-8-10 13,24 36 3,-2 1 1,15 36-1,-14-26 63,-16-36-4,-3-6-40,0 0 1,0 1-1,-2-1 0,2 0 1,-1 0-1,0 2 0,-1-2 1,-1 2-1,2-2 0,-2 2 1,1 2-20,-2-9 4,0-2 1,0 2 0,0-2-1,0 1 1,0 1 0,-2-2 0,2 2-1,0-2 1,0 2 0,0-2 0,-1 2-1,1-2 1,0 1 0,-1-1 0,1 2-1,0-2 1,-2 2 0,2-2-1,-1 2 1,1-2 0,0 0 0,-1 2-1,1-2 1,-1 0 0,1 1 0,-2-1-1,1 0 1,1 0 0,-1 2 0,1-2-1,-2 0 1,2 0 0,-1 0-1,0 0 1,1 0 0,-2 0 0,2 0-1,-1 0 1,0 0-5,-6 0-12,1-2 1,-1 2-1,-1-1 0,-4-5 12,-1 3-52,-5 3-57,-10-2 375,28 2-281,0 0 1,0 0-1,0 0 0,0 0 0,0 0 1,0 0-1,0 0 0,0 0 1,0 0-1,0 0 0,0 0 0,2 0 1,-2 0-1,0 0 0,0 0 0,0 0 1,0 0-1,0 0 0,0 0 0,0-2 1,0 2-1,0 0 0,0 0 1,0 0-1,0 0 0,0 0 0,0 0 1,0 0-1,0 0 0,0 0 0,0 0 1,0 0-1,0 0 0,0 0 0,0 0 1,-2 0-1,2 0 0,0 0 1,0 0-1,0 0 0,0 0 0,0 0 1,0-2-1,0 2 0,0 0 0,0 0 1,0 0-1,0 0 0,0 0 0,0 0 1,0 0-1,0 0 0,0 0 1,0 0-1,0 0 0,0 0 0,0 0 1,0 0-1,0 0 0,-1 0 15,18-7-2270,24-4-2834,-18 1 4106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2.23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95 34 8064,'2'-7'1868,"4"-13"786,0 13 2914,-6 7-3467,0 0-410,0 0-379,0 0-571,-8 5 411,-2 4-998,1 2-1,-1 0 0,1 0 1,1-1-1,-1 1 0,-3 9-153,8-15 49,2 2-1,-2-1 1,1 1-1,-1 0 1,1 0 0,1 0-1,-1 1 1,2-1-1,0 0 1,-2 0-1,2 2 1,1-2 0,-2 0-1,1 2-48,1-7 6,0 0-1,1 1 0,-1-1 1,0 0-1,0 0 1,0 1-1,2-1 1,-2 0-1,1 0 1,-1 0-1,1 1 0,-1-1 1,2 0-1,-1 0 1,0-1-1,-1 1 1,1 0-1,1 0 0,-1 0 1,0-2-1,1 1 1,-1 1-1,0 0 1,1-2-1,0 2 0,0-1 1,-1-1-1,0 2 1,1-2-1,0 0 1,-1 2-1,1-2-5,7 2-17,0 0 0,0-1-1,0-1 1,1 0 0,4 0 17,2-1-216,23 2-5586,-29 3 4980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2.57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0 12544,'0'0'210,"0"0"1,0 0 0,0 0 0,0 0-1,0 0 1,0 0 0,-1 0 0,1 0 0,0 0-1,0 0 1,0 0 0,0 0 0,0 0-1,0 2 1,0-2 0,0 0 0,-1 0-1,1 0 1,0 0 0,0 0 0,0 0 0,0 0-1,0 0 1,0 0 0,0 0 0,0 0-1,0 0 1,0 0 0,0 2 0,0-2-1,0 0 1,0 0 0,-2 0 0,2 0 0,0 0-1,0 0 1,0 0 0,0 0 0,0 1-1,0-1 1,0 0 0,0 0 0,0 0-1,0 0 1,0 0-211,-1 20 2655,2 23-1744,2-18-719,1 0 1,1-2-1,0 2-192,-2-13-64,1-1 0,-1 1 0,0-1-1,3 0 1,-2 0 0,1-1 0,3 3 64,-7-11-376,0 0 0,1 1 1,0-3-1,0 2 0,-1 0 0,2 0 0,-2-1 1,0-1-1,2 2 0,-2 0 0,2-2 1,-1 0-1,0 2 0,0-2 0,0 0 0,0 0 376,3 2-2256,1-2-1,-1 0 1,-1 0-1,1-2 0,4 0 2257,12-5-4714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2.91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127 27 12288,'-2'-2'536,"0"-1"0,1 1 0,-1 0 1,0 0-1,0 0 0,0 1 1,0-1-1,0 0 0,-1 0 0,2 0 1,-2 2-1,1-1 0,-1 1 1,2-2-1,-2 2 0,0-2 0,1 2 1,-1 0-1,1 0 0,0 0 1,0 0-1,-1 0 0,0 2 0,1-2 1,-1 0-1,2 2 0,-3-1-536,-1 3 119,-1-2 0,1 1-1,1 1 1,-1 1 0,1-1-1,-1 1 1,1-1 0,0 1 0,-1 2-119,3-5 8,1 2 1,-2-2 0,2-1 0,0 3-1,0-2 1,1 1 0,-2-1-1,1 2 1,0-3 0,1 3 0,-2 0-1,2-3 1,-1 3 0,1 0 0,0-3-1,0 3 1,0 0 0,0-3 0,0 3-1,0 0 1,0-1 0,0-1-1,1 3-8,-1-3 3,2 0 0,-2-2 0,1 2 0,-1-1 0,1 1 0,-1 0 0,2-2 0,-1 2 0,-1 0 0,1-2 0,0 1 0,-1-1 0,2 2 0,-1-2 0,0 2 0,1-2 0,-1 2 0,0-2 0,-1 0 0,2 2-1,0-2-1,1 1 31,1-1 0,0 2 0,-2-2 0,2 0 0,0 0 0,-1 0 0,1 0 0,0-2 0,-2 2-32,2-1 38,2 1 0,-3-2 1,1 0-1,0 0 1,0 0-1,-1-1 1,5-1-39,-7 2 0,0 1 0,1 1 1,-1-2-1,0 0 0,1 0 0,-1 0 1,0 1-1,1-1 0,-1 0 1,-1 0-1,1 1 0,0-1 1,-1-2-1,2 2 0,-1 1 0,-1-3 0,1-35-2634,-1 39 2570,0 0 0,0 0 0,0 0 0,0 0 0,0 0 0,0 0 0,0 0 0,0-2 1,0 2-1,0 0 0,0 0 0,0 0 0,0 0 0,0 0 0,0 0 0,0 0 0,0 0 0,0 0 0,0 0 0,0 0 0,0 0 1,0-2-1,0 2 0,0 0 0,0 0 0,0 0 0,0 0 0,-1 0 0,1 0 0,0 0 0,0 0 0,0 0 0,0 0 0,0 0 0,0 0 1,0 0-1,0 0 0,0 0 0,0 0 0,0 0 0,0 0 0,0 0 0,-1 0 0,1 0 0,0 0 0,0 0 0,0 0 0,0 0 1,0 0-1,0 0 0,0 0 0,0 0 0,0 0 0,0 0 0,0 0 0,0 0 0,-2 0 0,2 0 0,0 0 0,0 0 64,0 0-2457,4 9 1699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3.24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161 56 11136,'-3'-8'1754,"2"5"-1037,0-1 1,-1 1-1,1 1 0,0-2 1,-1 1-1,1-1 0,0 2 1,-1-1-1,0 1 0,1-2 1,-2 3-1,2-3 0,-2 2 1,-1-1-718,1 1 356,-1 2 0,2 0 0,-1-2 0,-1 2 0,2 0 0,-2 0 0,1 0 0,1 2 0,-2-2 0,1 0 1,0 2-1,-1-1 0,2-1 0,-1 2-356,-5 4 75,2-3 0,-2 3 0,1-1 0,-4 4-75,7-6 37,0 1 0,1 1 0,-1-1 1,0 1-1,2 1 0,-2-1 0,1 0 0,0 1 0,1-1 1,-1 1-1,1 1-37,0-4 2,1 1 1,1 0-1,-1-1 1,-1 1-1,2 1 1,-1-1-1,1-1 1,0 1-1,0-1 0,0 3 1,0-3-1,0 1 1,0 0-1,1 1 1,-1-2-1,2 1 1,-2 0-1,2 3-2,0-2 11,0 1 0,1-3-1,-1 3 1,0-3 0,2 2-1,-2-1 1,1 0 0,0-1 0,0 1-1,0-1 1,1 1 0,0 0-1,-1-3 1,0 1 0,1 2-1,0-2 1,0-1 0,0 1 0,0 0-1,4 0-10,0-1 39,-2-1 0,2 2 0,-1-2 0,1 0 1,-2 0-1,2-2 0,-1 1 0,-1-1 0,2 0 0,-1 0 0,-1-1 0,2-1-39,-5 2-36,-1 1 0,0 1 1,0-4-1,1 2 0,-1 0 0,0 1 1,0-1-1,0-2 0,0 2 0,0-1 1,-1 1-1,2-2 0,-2 1 0,0 1 1,0-1-1,1-1 0,-1 0 0,-1 1 1,1-1-1,1 1 0,-2 1 0,1-2 1,-1 1-1,0-1 0,0-1 0,0 1 1,0 1-1,0-3 36,0 3-553,0-3 0,-1 1 0,1-1 0,-2 3 0,1-3 1,0 1-1,-1 2 0,1-3 0,0 3 0,-2-3 0,2 3 0,-2-1 1,2 0-1,-2-1 0,1 1 0,-1 1 0,1-1 0,-1 3 0,0-3 0,-1 0 553,-10-5-1199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6.37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20 58 7808,'-12'-7'1820,"4"2"800,8 1 2609,22-8 1603,20-10-4585,-37 20-2285,1 1-1,-1-1 0,0 2 0,0-2 1,1 2-1,-1 0 0,1 0 0,0 0 1,-1 0-1,0 2 0,0-2 0,1 2 1,-1-1 38,-4 1 16,1-2 1,-1 2 0,0 0 0,0-2-1,1 2 1,-1-1 0,0 1 0,-1-2 0,2 2-1,-1 0 1,0 0 0,-1-1 0,2 1-1,-2 0 1,1 0 0,-1-1 0,1 1 0,-1 0-1,0 0 1,2 1-17,1 46 166,-1-32-123,4 35-363,2 0 0,11 44 320,-18-91-619,0-1 0,0 1 0,1-1 1,0 1-1,0-1 0,0-1 1,1 4 618,10 13-11418,-12-20 9946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1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13952,'-1'4'7442,"1"8"-4778,4 13-1368,-3-21-1196,0 1 1,0-1-1,0 1 1,1-1-1,0 0 0,0 0 1,0 0-1,2 4-100,-3-7 8,0 1 0,1-1 0,-1 0 0,0 1 0,0-1-1,1 0 1,-1 0 0,0 0 0,1 0 0,-1 0 0,1-1 0,0 1-1,-1 0 1,1-1 0,-1 1 0,1-1 0,0 1 0,0-1 0,-1 0-1,1 0 1,0 0 0,-1 0 0,1 0 0,1 0-8,5-2 40,0 0 0,0 0 0,-1-1 0,1 0 1,5-3-41,-4 2 23,1 0 1,0 0 0,2 1-24,-11 2-1,0 1-1,0 0 1,0 0-1,-1 0 1,1 0 0,0 0-1,0 0 1,0 0 0,0 0-1,0 1 1,0-1 0,-1 0-1,1 0 1,0 1 0,0-1-1,0 1 1,-1-1 0,1 1-1,0-1 1,0 1 0,-1-1-1,1 1 1,0-1 0,-1 1-1,1 0 1,-1 0-1,1-1 1,-1 1 0,1 0 1,1 4 98,1 0 0,-1 0 0,0 0 0,2 5-98,-3-6-239,0 0 1,1 0 0,-1 0-1,1 0 1,0 0 0,1 0 238,10 6-8800,-8-7 5467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6.71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21 91 11776,'-20'-5'4384,"20"5"-3393,0 0 961,0 0 288,5 0-640,-1 0-128,7 0-576,-3 0-192,11 0-384,-4 0-128,13-7-64,-3 1-64,13-4 32,-9 4-1632,10-13-672,-6 10-4064,0-9-1695,-3 7 4127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7.041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191 38 12288,'-8'-33'7610,"8"33"-7476,-1-1-1,1 1 0,0 0 1,0 0-1,0 0 1,-1 0-1,1-2 1,0 2-1,0 0 1,0 0-1,-1 0 0,1 0 1,0 0-1,0 0 1,-2 0-1,2-2 1,0 2-1,0 0 1,-1 0-1,1 0 1,0 0-1,-1 0 0,1 0 1,0 0-1,0 0 1,-2 2-1,2-2 1,0 0-1,0 0 1,-1 0-1,1 0 1,0 0-1,0 0 0,0 0-133,-3 2 535,-18 5 735,-1 0 0,-17 13-1270,30-15 76,-1 0 0,3 1 0,-3 1 0,3 0 0,-1 0 0,0 2 0,-7 7-76,14-16 3,0 2 0,1 0 0,-2 0 0,1 0 1,0-1-1,0 1 0,1 0 0,-2 0 0,1-1 0,1 1 1,-1 0-1,1 0 0,-2 1 0,2-1 0,0 0 0,0 0 1,-1 0-1,1 1 0,0-1 0,0 0 0,0 0 0,0-1 0,0 3 1,1-2-1,-1 0 0,0-1 0,0 3 0,2-2 0,-2-1 1,1 1-1,-1 0 0,1 0 0,1 0 0,-2-1 0,1 1 1,0 0-1,0 0 0,-1 0 0,2-1 0,-1 1 0,0-2 1,1 2-1,-1 0 0,0-2 0,1 2 0,0-1 0,0-1 0,-1 2 1,0-2-1,1 0 0,-1 2 0,1-2 0,0 0 0,0 0-3,5 2 2,-2 0-1,2-2 0,-1 0 0,0 0 0,0 0 1,1 0-1,-2-2 0,1 0 0,0 0 0,0 0 1,-1 1-1,2-3 0,-2 0 0,0 1 0,2-1 1,-2 1-1,1-3 0,-3 3 0,8-8-1,-7 6-590,1-1 0,-1-1 0,0 2 1,1-3-1,-2 1 0,1 0 0,1-5 590,-2 4-985,-3 8 384,1-1 1,-1-1 0,0 0-1,1 0 1,-1 2-1,2-2 1,-2 1 0,1 1-1,-1-2 1,1 0-1,0 2 1,-1-2 0,2 2-1,-1-1 1,-1 1-1,3-2 601,2 0-1322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0:57.38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105 36 13696,'-14'-20'6158,"3"8"-4077,1 8 1918,-3 9-3661,10-3-13,-1-2-305,1 2 1,1 0 0,-1 0 0,2-1 0,-3 1 0,1 0 0,0 2 0,1-3-1,1 1 1,-2 2 0,0-3 0,1 3 0,0 0 0,0-1 0,0 1 0,0-1-1,0 1 1,1 0 0,0-1 0,0 1 0,-1-1 0,1 1 0,0 1 0,1-1-1,-2-1 1,2 1 0,0 1 0,0-1 0,-1 0 0,1 1-21,1 0 15,-1 2 0,2-2 0,-2 0 1,1 1-1,0-1 0,1 0 0,-1 1 0,0-1 0,2 0 1,-2-1-1,2 1 0,-1 1 0,1-3 0,0 3 0,-1-3 1,1 1-1,-1 0 0,2-1 0,-1 1 0,0-1 0,0 1 0,3 1-15,-2-1 37,1-2 0,1 1 0,-3-1 0,3 2 0,-1-3-1,0 1 1,0-2 0,-1 2 0,2-2 0,-1 2-1,0-2 1,0 0 0,3-2-37,-8 2 1,3 0-1,-2-2 1,2 2 0,-2-2-1,2 2 1,-2-1 0,2-1-1,-2 0 1,1 0 0,0 2-1,-1-2 1,1 1 0,-1-1-1,0-2 1,2 2 0,-2 1-1,1-1 1,-2-2 0,1 2-1,0 1 1,1-3 0,-2 2-1,1-1 1,0 1 0,-1-2-1,1 3 1,-1-3 0,0 2-1,0-1 1,0 1 0,2-2 0,-4 2-1,2-1 1,0-3-1,-1-8-741,0 0 0,-2 0 0,1 0 0,-1 0 0,-1-1 0,0 3 0,-4-13 741,8 23-61,-10-30-606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1:56.29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12 67 3456,'0'0'1141,"0"0"-575,0 0 287,0 0 165,0 0-255,0 0-155,0 0-192,16 18 1877,-15-16-1814,-1 0-1,1 1 0,-1-1 0,1 0 0,-1 0 1,2 1-1,-2-2 0,0 3 0,1-2 0,-1 0 1,0-1-1,0 3 0,0-2 0,0 1-478,0-1 138,0-2 1,-1 2-1,1-2 0,0 2 1,0-2-1,-2 1 0,2-1 0,-1 2 1,1-2-1,0 2 0,-1-2 1,1 2-1,-1-2 0,1 0 0,-2 2 1,2-2-1,-1 0 0,1 1 1,-1-1-1,-1 0 0,2 0 0,-1 0 1,1 0-1,-1 2 0,-1-2 1,2 0-1,-1 0 0,1 0 0,-1 0 1,-1 0-1,2 0 0,-1 0 1,0-2-139,1 2 57,0 0 1,-2 0 0,2 0-1,0 0 1,-1 0 0,1 0-1,-1 0 1,1 0-1,0 0 1,-1 0 0,1 0-1,0 0 1,-2-1 0,2 1-1,0 0 1,-1 0 0,1 0-1,0-2 1,0 2 0,-1 0-1,1 0 1,0-2-1,0 2 1,-2 0 0,2-2-1,0 2 1,0 0 0,0-2-1,0 2-57,-1-23 726,2 17-691,1-1-1,0-1 1,0 3 0,0-2-1,1-2-34,-1 4-9,1-1-1,0 3 0,-1-3 1,2 3-1,-1-1 0,1 0 0,-2 1 1,2-1-1,0 1 0,-1-1 1,1 2-1,0 1 0,0-3 1,0 2-1,1 0 0,-1 1 1,0 1-1,-1-2 0,1 0 1,3 2 9,-4 0-3,0 0 0,-1 0 0,1 0 0,0 0 0,-1 0 0,1 0 0,-1 2 0,0-2 0,0 2 0,1-2 0,0 1 0,-1 1 0,-1 0 0,2 0 0,0 0 0,-2-1 0,2 1 0,-2 0 0,2 0 0,-2 1 0,0-1 0,1 0 0,0 1 0,-1-1 0,1 2 0,-1-1 0,0-1 0,-1 2 0,2-1 0,-1 1 0,0-2 0,-1 1 0,0 1 0,2 0 0,-2-1 3,0 2 10,1-1 1,-1 1 0,0 1 0,-1-3 0,1 3 0,0 0-1,-2-2 1,2 1 0,-1 0 0,0-1 0,-1 1-1,1-1 1,0 0 0,-2 1 0,2-1 0,-2-1 0,2 1-1,-2 1 1,1-1 0,0-1 0,0-1 0,-1 2 0,-1-1-1,2-1 1,-1 2 0,-1-1-11,0-1 28,1 0 0,1 0-1,-1-1 1,-1 1 0,2 0 0,-1 0 0,-1-2 0,1 2-1,0-2 1,0 1 0,0-1 0,0 0 0,-1 0-1,2 0 1,-2-1 0,1 1 0,-1-2 0,2 2-1,-1-2 1,-1 0 0,2 0 0,-1 1 0,-1-1 0,1 0-1,1 0 1,-1-1 0,1 1 0,-1-2 0,0 2-28,2-1 5,0 1 1,-2 0 0,2 0 0,1-1 0,-2 1 0,1-1 0,0 1 0,-1-2 0,2 2 0,-1-1 0,1 1-1,-1-2 1,1 3 0,0-3 0,0 0 0,-1 3 0,1-3 0,0 0 0,0 3 0,1-3 0,-1 1 0,0 1-1,1-2 1,-1 2 0,1-2 0,-1 2 0,2-2 0,-1 3 0,-1-3 0,3-1-6,-2 1 4,2-1 0,-1 1 1,0 1-1,0-1 0,1-1 1,-1 1-1,1 0 0,1 1 1,-1 1-1,-1-2 0,2 1 1,-1 1-1,1-2 0,-2 3 1,2-1-1,0 0 0,1 0-4,-2 1 5,1 1 1,-2 0-1,0 0 0,1 0 0,-1 0 0,1 0 1,0 0-1,-1 0 0,1 1 0,1-1 0,-1 2 1,-1 0-1,1 0 0,-1-2 0,0 1 1,0 1-1,1 2 0,0-2 0,-1-1 0,-1 1 1,2 2-6,0-1 6,-2-1 1,0 0 0,1 0 0,-1 1-1,-1-1 1,1 0 0,1 2 0,-1-3-1,-1 3 1,1-2 0,-1-1 0,2 3-1,-2 0 1,0-3 0,0 3 0,1-2-1,-1 1 1,0-1 0,0 2 0,-1 0 0,1-2-1,0 2 1,0-2 0,-2 1 0,2-1-1,-1 1 1,1-1 0,-3 4-7,3-6 26,-1 1 0,0 1 0,1-2 0,-2 2-1,2-2 1,-1 2 0,0-2 0,-1 2 0,2-2 0,-1 0 0,0 1 0,-1-1 0,2 0 0,-1 2 0,0-2 0,0 0-1,-1 0 1,2 0 0,-1 0 0,0 0 0,-1 0 0,1 0 0,0 0 0,-1 0 0,2 0 0,-1 0 0,0-2 0,-1 2-1,1 0 1,1-1 0,-1 1 0,0-2-26,-7-2 187,0-1 1,0 1-1,2-1 0,-1-2-187,5 5-123,1 2 0,0-2 0,1 0 0,-2 1-1,1 1 1,1-3 0,-1 1 0,-1 0-1,2 0 1,-1 1 0,1-1 0,0 0-1,-1 0 1,1 0 123,-2 1-64,2 1-1,0-2 1,0 2 0,0-2-1,0 2 1,0-2-1,0 2 1,0-2-1,0 2 1,0-1 0,0 1-1,0-2 1,0 2-1,0-2 1,0 2 0,2 0-1,-2-2 1,0 2-1,0-1 1,1 1 0,-1-2-1,0 2 1,0 0-1,1-2 1,-1 2-1,0 0 1,2-2 0,-2 2-1,1 0 1,-1-2-1,0 2 1,1 0 64,5 2-523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3:56.65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39 50 6400,'-2'2'206,"-21"10"4835,22-10-4493,0-2-1,1 0 1,-2 2-1,2-2 1,-1 0-1,0 2 1,1-2 0,-1 2-1,1-2 1,-2 1-1,2-1 1,-1 2-1,1 0 1,-1-2 0,1 2-1,0-2 1,-2 2-1,2-1 1,0-1-1,0 2 1,-1 0-548,4 0 242,-2 0 1,2-1-1,-2 1 0,1 0 1,0 0-1,0 0 1,1-1-1,-2-1 0,2 2 1,1-2-243,-4 0 67,9 4 122,2-3 0,-2 1 1,1-2-1,-1 0 1,1 0-1,0-2 0,-1 2 1,2-3-1,6-1-189,1-1 119,130-26 681,29 6-800,-106 27 171,-45-2-702,0 0 1,16-3 530,-41 3-248,1 0 0,-1 0 0,2-2 0,-2 2 0,0-2 0,1 2 0,0-2 0,0 2 0,-1-2 0,0 1 0,0 1 0,1-2 0,-1 0 248,0 2-396,-1-2 0,2 2-1,-2-2 1,0 2 0,1-1 0,-1 1 0,0-2 0,1 0 0,-1 2 0,0-2 0,0 2 0,2-1 0,-2-1 0,0 2 0,0-2 0,0 0 0,0 0 396,0-3-1189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3:56.98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 5 13184,'-9'-5'4927,"9"10"-3839,0 3 672,0-8 32,0 9-800,5 10-224,-1 3-320,7 6-128,-7 8-192,11 2-96,-6-2 0,11 6-128,-5-3 0,-2-1-2752,-4 3-1280,-9 11 2081,0 5 1023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01.635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 64 8320,'0'-2'569,"-1"0"1,1-1-1,-2 1 1,2 0 0,-1-2-1,1 3 1,0-1-1,0-2 1,0 2 0,0-1-1,0 1 1,0-2-1,0 3 1,0-1-1,0-2 1,1 3 0,-1-3-1,2 2 1,-2 0-1,1-1-569,0-3 1383,2 1 763,2 14-1237,-4-2-789,1-1 0,-1 1 0,0 0 0,1 0 0,-2 0 0,0 6-120,2 21 117,35 244 1,-24-166-252,-5-57 121,-6-35 31,2-2 0,-3 1 0,1 1 0,-1 2-18,-1-21 85,0-1-10,0 0 5,0 0-38,0 0-4,0 0 4,0 0-58,0 0 0,0 0 48,0 0-58,0 0-38,-1 2-49,1-2 1,-2 0 0,1 2 0,0-2 0,0 2 0,1-2 0,-2 2 0,1-2 0,1 1 0,-1-1 0,1 2 0,-2 0 0,1-2 0,1 2 0,-1 0-1,1-2 1,0 1 0,-2 1 0,2 0 112,-6 9-3465,6-10 2830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02.10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16 368 4736,'-2'2'474,"-9"18"3187,11-18-3118,-2-2 0,2 0 0,0 1 0,0-1 0,0 0 1,0 2-1,0-2 0,0 0 0,-1 2 0,1-2 0,0 2 0,0-2 1,0 0-1,0 2 0,0-2 0,1 0 0,-1 1 0,0-1 0,0 2 1,0-2-1,0 0-543,21-27 3600,3-16-3160,-1 0 1,4 2-1,0 3 1,2 0-1,18-20-440,-27 39 14,26-28-54,-40 38-72,2 0 1,0 2 0,6-5 111,9 1-4163,-22 9 3462,-1 2 1,1 0-1,1 0 1,-2 0-1,1 0 1,0 0-1,-1 0 1,1 2-1,1-2 1,-2 0 0,1 0-1,0 0 1,-1 2-1,2-2 1,-2 0-1,1 1 1,0-1-1,-1 0 1,2 2-1,-1 0 701,3 2-4090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02.45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 9 9728,'-8'-9'11351,"11"18"-5226,1 2-6800,-3-8-548,15 31 1387,-1 0 0,2-1 0,2-1 0,10 13-164,-14-24-2549,2 1-1,3-1 2550,0-6-5253,-11-12 4203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03.23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29 8704,'0'-9'920,"3"0"7352,-2 11-1564,1 8-6475,-8 241 279,6-251-511,0 2 0,-1-2 1,1 0-1,0 0 1,0 0-1,0 0 0,0 0 1,0 0-1,0 2 1,0-2-1,0 0 0,1 0 1,-1 0-1,0 0 1,0 0-1,0 0 1,0 0-1,0 2 0,0-2 1,0 0-1,0 0 1,0 0-1,0 0 0,0 0 1,0 0-1,0 0 1,2 0-1,-2 0 0,0 1 1,0-1-1,0 0 1,0 0-1,0 0 0,0 0 1,0 0-1,1 0 1,-1 0-1,0 0 0,0 0 1,0 0-1,0 0-1,8-5 68,6-17 20,41-157-40,-46 158 3,-9 21-49,0 2-1,0-2 0,0 0 1,0 0-1,0 0 1,0 0-1,0 0 0,0 0 1,0 0-1,0 0 0,0 1 1,0-1-1,0 0 0,2 0 1,-2 0-1,0 0 0,0 0 1,0 0-1,0 0 0,0 0 1,0 0-1,0 0 0,0 0 1,0 0-1,1 2 0,-1-2 1,0 0-1,0 0 0,0 0 1,0 0-1,0 0 0,0 0 1,0 0-1,1 0 0,-1 0 1,0 0-1,0 0 0,0 0 1,0 0-1,0 0 0,0 0 1,0-2-1,2 2 1,-2 0-1,0 0 0,0 0 1,0 0-1,0 0 0,0 0 1,0 0-1,0 0 0,0 0 1,1 0-2,-1 172 0,0-170-2,-1 0 5,1-2 0,0 2-1,0-2 1,0 2-1,0-2 1,0 1 0,0-1-1,0 2 1,1-2-1,-1 2 1,0-2 0,0 2-1,0-2 1,0 1-1,1-1 1,-1 2 0,0-2-1,2 2 1,-2-2-1,0 2 1,1-2-3,9-11 123,-2 0-98,-1-1 1,1-1-1,-2-1 1,-1 1-1,2-1 1,-2 2-1,2-8-25,6-18 19,17-44-3,-30 82-14,7-11 68,-7 11-63,1 0 1,-1 2 0,1-2-1,-1 0 1,0 0 0,2 0 0,-2 2-1,0-2 1,0 0 0,1 0 0,-1 1-1,0-1 1,1 0 0,-1 2-1,0-2 1,0 0 0,0 2 0,0-2-1,1 2 1,-1-2 0,0 0 0,0 2-1,0-2 1,0 0 0,0 1-1,0-1 1,0 2 0,0-2-8,14 68 305,-11-44-277,3-1-1,-1 0 1,1-1-1,1 1 1,6 13-28,-12-31-291,2 0 234,0 3 0,-1-3 0,2 0 0,-1 1-1,1-1 1,0 2 57,-3-7-379,-1 2 0,1-2-1,1 2 1,-1-2 0,0 2 0,1-2-1,-1 1 1,-1-1 0,1 0-1,1 2 1,0-2 379,-1 0-886,1 0 1,-1 0-1,0 0 0,1 0 1,-1 0-1,0 0 0,1 0 1,-1 0-1,0-2 0,1 2 0,-1 0 1,0-1-1,0-1 886,9-2-4581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0:39:52.0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156 238 5888,'1'0'-506,"11"1"5852,-9 0-364,-7 2-1087,-4 0-2841,0-1 0,0 0 0,0 0 0,0-1 0,0 0 0,0-1 0,-7 1-1054,1-2 538,1 0 0,0-1 0,0 0 0,-5-2-538,16 4 25,1 0 0,0-1 0,-1 1 0,1-1 0,0 1 0,-1-1 0,1 1 0,0-1 0,0 0 0,0 0 0,0 1 0,-1-1 0,1 0 0,0 0 0,1 0 0,-1 0 0,0 0 0,0-1 0,0 1 0,0 0 0,1 0 0,-1-1-25,1 1-37,0 0-1,0 0 0,0 0 0,0-1 1,0 1-1,0 0 0,0 0 0,1 0 1,-1 0-1,0 0 0,1 0 0,-1 0 1,0 0-1,1 0 0,-1 0 0,1 0 1,0 0-1,-1 0 0,1 0 0,0 0 1,0 0-1,-1 1 0,1-1 0,0 0 1,0 1-1,0-1 0,0 1 0,0-1 38,1 0-264,0-1-1,0 1 0,0 0 0,0 0 0,0 0 0,0 0 0,0 1 0,0-1 1,0 1-1,0-1 0,1 1 0,-1 0 0,0-1 0,0 1 0,1 1 1,-1-1 263,4 1-1163,-1 0 0,0 1-1,1-1 1,-1 1 0,3 2 1164,-4-2-432,0 0 1,0-1 0,0 1-1,0-1 1,0 0 0,1 0-1,-1 0 1,1-1 0,-1 0 0,1 0 431,-4 0 122,0 0 0,1-1 1,-1 1-1,0 0 0,0-1 1,0 0-1,0 1 1,0-1-1,0 0 0,0 1 1,0-1-1,-1 0 0,1 0 1,0 0-1,0 0 1,-1 1-1,1-1 0,0 0 1,-1-1-1,1 1 1,-1 0-1,1 0 0,-1 0 1,0 0-1,1 0 0,-1 0 1,0-1-1,0 1 1,0 0-1,0 0 0,0 0 1,0-1-123,1-7 819,-1 1 1,-1-1 0,0 1 0,0-2-820,1 7 122,-4-16 849,0 0 0,-1 1 0,-2-5-971,-3-13-161,8 23-2383,1 13 2460,1-1 1,0 1 0,0 0 0,0 0 0,0 0 0,1-1 0,-1 1 0,0 0 0,0 0 0,0-1 0,0 1 0,0 0 0,0 0 0,0 0 0,0-1 0,0 1 0,0 0-1,1 0 1,-1 0 0,0 0 0,0-1 0,0 1 0,0 0 0,0 0 0,1 0 0,-1 0 0,0 0 0,0-1 0,0 1 0,1 0 0,-1 0 0,0 0 0,0 0 0,0 0 0,1 0-1,-1 0 1,0 0 0,0 0 0,1 0 0,-1 0 0,0 0 0,0 0 0,0 0 0,1 0 0,-1 0 0,0 0 0,0 0 0,0 0 0,1 0 0,-1 1 0,0-1 0,0 0 0,0 0-1,1 0 84,7 5-752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10.294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158 79 8448,'-1'-2'458,"0"-2"0,-1 1 1,1 1-1,1-1 1,-1 1-1,1-2 0,-2 1 1,2-1-1,0 2 0,-1-1 1,1-1-1,0 0 1,0 3-1,0-3 0,0 0 1,1 1-1,-1 1 0,0-1 1,2-3-459,-2 6 126,1 0 1,-1 0-1,0 0 1,0-2-1,0 2 1,0 0-1,0 0 1,1 0-1,-1-1 1,0 1-1,0 0 1,0 0-1,0-2 1,0 2-1,0 0 1,0 0-1,0-2 1,0 2-1,0 0 1,0 0-1,0-2 1,0 2-1,0 0 1,0 0-1,0 0 1,0-2-1,0 2 1,0 0-1,-1 0 1,1-1-1,0 1 1,0 0-1,0 0 1,0 0-1,0-2 1,-1 2-1,1 0 1,0 0-1,0 0 1,0 0-1,-2-2-126,2 4 70,-1-2-1,1 0 1,-1 0-1,1 0 1,-2 0-1,2 0 1,-1 2-1,1-2 1,-1 0-1,1 1 0,-1-1 1,1 0-1,0 2 1,-2-2-1,2 0 1,-1 2-1,1-2 1,0 2-1,-1-2 1,1 2-70,-7 10 243,2 2 1,0 1-1,-1 1 1,1-2-1,1 2 1,0 2-244,-4 15 165,-14 58 20,2 2 0,3 2 0,4 0 0,3 0 0,2 2 0,4 7-185,4-76 4,0 1 1,1 0-1,2-1 1,0-1-1,0 2 1,3-1 0,0-1-1,1 0 1,1 0-1,0 0 1,1-2-1,1 0 1,2 0 0,-2-1-1,4-1 1,-1 0-1,1-1 1,1-3-1,0 1 1,1 0 0,1-1-5,0-4-457,1 1 0,1-4 0,7 6 457,-16-14-5576,-7-9-5194,-3-3 5698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0.692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44 81 6272,'-1'-6'488,"1"3"1,-1-1 0,-1 1 0,1-1-1,0 0 1,-2 1 0,2-3-489,-8-19 5085,7 24-4751,2 1 1,0-2-1,-1 0 0,1 0 0,0 2 1,-1-2-1,1 1 0,-2-1 0,2 2 1,-1-2-1,1 0 0,-1 2 0,-1-2 1,2 2-1,-1-1 0,0 1 1,-1-2-335,2 2 54,0 0 0,0 0 0,-1 0 0,1 0 0,0 0 0,0 0 0,0 0 0,-1 0 0,1-2 0,0 2 0,0 0 0,0 0 0,-1 0 0,1 2 0,0-2 0,0 0 0,0 0 0,-2 0 0,2 0 0,0 0 0,0 0 0,0 0 0,0 0 0,-1 0 0,1 0 0,0 0 1,0 2-55,-3 12 634,2 58-444,1 10 421,3 40-611,-1-99 47,0 0-1,1 1 0,1-3 0,0 3 1,2-3-1,-1 1 0,5 10-46,-7-27 13,-2 2 0,2-1 0,-1-1 0,1 0 0,0 1 0,1-1 0,2 4-13,-6-7 4,2-2-1,-2 0 1,0 2 0,1-2 0,-1 0-1,1 2 1,0-2 0,-1 0 0,2 0-1,-2 0 1,1 0 0,-1 1 0,1-1 0,1 0-1,-2 0 1,1 0 0,-1 0 0,1 0-1,1 0-3,-1-1 4,0 1 0,1-2-1,-1 2 1,0-2 0,0 2-1,1-2 1,-1 2 0,0-2-1,1 1 1,-2-1 0,1 2-1,0-2 1,1 0 0,-2 0-4,4-3-31,-2-2 0,1 1 0,-1 1 1,1-2-1,0 0 0,-2 1 0,2-1 0,-2 0 1,0-4 30,7-64 210,-5 43-58,12-120 392,-15 162-545,4 31-35,2 1-1,1 1 1,1-4-1,3 9 37,-9-37-9,2 0 1,0 0-1,0-1 0,0 1 0,1 0 0,1-2 0,-1 0 0,0 0 0,0 0 0,2 0 0,-1-2 0,1 2 0,0-2 0,0 0 0,0-1 0,1-1 0,4 4 9,-10-7 6,2 0-1,-1-2 0,-1 1 1,2 1-1,-1-2 0,0 0 0,1 0 1,-2 2-1,1-2 0,1-2 1,-2 2-1,2 0 0,-1 0 1,-1-2-1,2 1 0,-1 1 1,0-2-1,-1 0 0,1 0 0,1 0 1,-2 1-1,1-3 0,0 2 1,-1 0-1,0-1 0,0 1 1,1-2-1,-2 1 0,3-3-5,4-6 55,-1-1 0,-1 1 0,1-1 0,-2-1 0,0 0 0,0-1 0,1-3-55,-1 0 78,-1 1 0,-2 0 0,1 0 0,0-1 0,-2 0 0,-1 0 0,1-13-78,-3-21 161,-1 2 1,-2-2-162,5 45 472,-2 0-2550,6 12-2319,2 4 2208,4 15-248,-2 2 1131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1.223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54 414 6144,'-26'3'2369,"12"-1"467,1-2 5990,12 0-7743,1 0-128,4 0 58,177-46 2404,-7-1-2877,133-23 185,198-87-725,-261 76-123,-216 72 1,-27 9 116,4-2-265,0 0 0,1 1-1,-1-1 1,0 2 0,2 0 0,-2-2-1,0 4 1,0-2 271,-5 0-53,2 0 0,-2 0-1,0 0 1,0 0 0,1 0 0,-1 0-1,0 0 1,0 0 0,1 0 0,-1 0-1,0 0 1,0 0 0,2 0 0,-2 0 0,0 0-1,0 0 1,0 0 0,1 0 0,-1 0-1,0 2 1,0-2 0,0 0 0,1 0-1,-1 0 1,0 0 0,0 1 0,0-1-1,0 0 1,2 0 0,-2 0 0,0 2-1,0-2 1,0 0 0,0 0 0,0 0-1,0 2 1,0-2 0,0 0 0,0 0-1,0 2 1,0-2 0,0 0 0,0 0-1,0 0 1,0 2 0,0-2 0,0 0-1,0 0 1,0 1 0,0-1 0,0 0-1,0 0 1,0 2 0,0-2 0,0 0-1,-2 0 1,2 0 0,0 2 0,0-2-1,0 0 1,0 0 0,-1 0 0,1 0-1,0 2 54,-8 7-704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2.09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8 99 4992,'0'0'101,"0"0"1,0 0-1,0 0 1,0 0-1,-2 0 1,2 0-1,0 0 0,0 0 1,0 0-1,0 0 1,-1 0-1,1 0 1,0 0-1,0 0 1,0 0-1,0 0 1,-1 0-1,1 0 1,0 0-1,0 0 0,0 0 1,0 0-1,0-2 1,-2 2-1,2 0 1,0 0-1,0 0 1,0 0-1,0 0 1,0 0-1,0 0 0,-1-2 1,1 2-1,0 0 1,0 0-1,0 0 1,0 0-1,0 0 1,0-2-1,0 2 1,0 0-1,0 0 0,0 0 1,0 0-1,0-2 1,0 2-1,0 0 1,0 0-1,0 0-101,7-16 6647,2-3-4170,-4-15-590,2 16-573,-7 18-1282,0 0 1,0 0 0,0 0 0,0 0 0,0-2 0,0 2 0,0 0 0,0 0 0,0 0 0,0 0 0,1 0 0,-1 0 0,0 0 0,0 0 0,0 0 0,0 0 0,0-2 0,0 2-1,1 0 1,-1 0 0,0 0 0,0 0 0,0 0 0,0 0 0,0 0 0,0 0 0,1 0 0,-1 0 0,0 0 0,0 0 0,0 0 0,0 0 0,0 0 0,2 0 0,-2 0-1,0 0 1,0 2 0,0-2 0,0 0 0,0 0 0,0 0 0,1 0 0,-1 0 0,0 0 0,0 0-33,1 3 83,-1-1 0,2 2-1,-2-1 1,1-1 0,-1 2 0,1-1 0,-1-1-1,0 2 1,0 1-83,0-1 50,4 66 157,3 28-124,-6-87-85,0-2 1,1 2-1,0-3 0,1 3 1,0-2-1,-1 0 1,2 0-1,1 4 2,-5-12 23,2 1 0,-1 2 0,0-2 0,1-1 1,-1 1-1,0 0 0,1 0 0,-1 0 0,0-1 0,0 1 0,3 2-23,-4-4 13,2 0 1,-2 0-1,1 0 0,-1 0 0,1 0 0,1-2 0,-2 2 0,1 0 0,-1 0 1,1 0-1,-1 0 0,2-2 0,-2 2 0,1 0 0,-1-2 0,1 2 0,-1 0 1,2-1-1,-2 1 0,0 0 0,1-2 0,-1 2 0,0-2 0,1 2 0,-1-2 1,0 2-1,1-2 0,-1 2 0,0-1 0,0 1 0,0-2-13,8-16 35,-2 0 0,0-2 0,-1 1-35,14-41-9,-17 51 7,0 6-6,-1-1 1,0 1-1,1-1 0,-1 2 1,0-1-1,0-1 1,2 2-1,-2-1 1,1 1-1,0-2 1,2 1 7,-4 3-1,0 0-1,2-2 1,-2 2 0,0 0-1,1 0 1,-1 0 0,0 0-1,1 0 1,-1 0 0,0 0-1,0 0 1,2 0 0,-2 2-1,0-2 1,1 0 0,-1 0-1,0 0 1,0 0 0,1 0-1,-1 0 1,0 2 0,1-2-1,-1 0 1,0 0 0,0 0-1,0 1 1,2-1 0,-2 0-1,0 0 1,0 0 0,0 2-1,0-2 1,1 0 0,-1 2 1,8 16 39,-8-14-28,18 35-48,-18-39 41,0 0-1,0 0 1,0 0 0,0 0 0,2 0 0,-2 0-1,0 0 1,0 0 0,0 2 0,0-2 0,1 0-1,-1 0 1,0 0 0,0 0 0,0 0 0,0 0-1,1 0 1,-1 0 0,0 0 0,0 0-1,0 0 1,0-2 0,2 2 0,-2 0 0,0 0-1,0 0 1,0 0 0,0 0 0,0 0 0,1 0-1,-1 0 1,0 0 0,0-2 0,0 2 0,0 0-1,0 0 1,0 0-4,8-9-22,-8 7 27,6-7-6,-1-1 0,1-1 0,-1 0-1,-1 0 1,2-6 1,-4 15 0,6-9-1,-8 11 3,1 0-1,-1 0 1,0 0 0,0 0 0,0 0 0,0 0 0,0 0 0,1 0 0,-1 0 0,0 0 0,0 0-1,0 0 1,0 0 0,2 0 0,-2 0 0,0 0 0,0 0 0,0 0 0,0 0 0,0 0 0,1 0-1,-1 0 1,0 0 0,0 0 0,0 0 0,0 0 0,0 0 0,1 0 0,-1 0 0,0 0 0,0 2-1,0-2 1,0 0 0,0 0 0,0 0 0,0 0 0,0 0 0,1 0 0,-1 2 0,0-2 0,0 0-1,0 0 1,0 0 0,0 0 0,0 0 0,0 1 0,0-1 0,0 0 0,0 0 0,0 0 0,0 0-1,0 0 1,0 2 0,0-2 0,0 0 0,0 0 0,0 0-2,0 25 17,2-1 0,-1 1 0,2-2-17,-2-12 7,0-1 0,2 1 0,0-2 0,-1 2 0,1-2 0,1 2 0,-2-2 0,5 3-7,-7-10-117,0 0 0,1-2 0,-1 1 0,2 1 1,-2-2-1,1 2 0,0 0 0,-1-2 0,1 2 1,1-2-1,-2 1 0,1-1 0,0 2 0,-1-2 1,2 0-1,-1 2 0,0-2 0,1 0 0,-2 2 1,1-2-1,0 0 0,1 0 0,-1 0 0,0 0 1,0 0-1,-1 0 0,2 0 0,-1 0 0,0 0 1,1 0-1,-1-2 0,-1 2 0,1 0 0,1 0 1,-1-2-1,0 2 0,-1-2 0,2 2 0,-1 0 1,0-1 116,10-10-662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2.567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18 114 11264,'-1'-2'591,"-13"-12"4450,14 14-4930,0 0-1,-2-2 1,2 2-1,0 0 1,0 0-1,0-2 1,0 2-1,0 0 1,-1-2-1,1 2 1,0 0-1,0 0 1,0-1-1,0 1 1,0 0-1,0-2 1,0 2-1,0 0 1,0 0-1,0-2 1,0 2-1,0 0 1,0-2 0,0 2-1,1 0 1,-1 0-1,0-2 1,0 2-1,0 0 1,0 0-1,0-1 1,2 1-1,-2 0 1,0 0-1,0-2 1,0 2-1,1 0 1,-1 0-1,0 0 1,1-2-111,16-19 1810,-10 12-1688,1 0-1,-2 0 1,2 0 0,1 0-122,-6 7-8,-2 2 1,1-2 0,0 0 0,-1 2 0,1-1-1,0 1 1,0-2 0,0 2 0,0-2 0,-1 2-1,2 0 1,-2 0 0,1 0 0,0 0 0,0 0-1,0 0 1,0 0 0,0 0 0,0 2 0,0-2-1,0 2 1,0-2 7,-1 1 13,-1-1 1,1 0-1,-1 2 0,1-2 0,-1 2 0,2-2 0,-2 2 0,0-2 1,1 2-1,-1-2 0,0 1 0,0-1 0,1 2 0,-1 0 1,0-2-1,0 2 0,0-2 0,0 2 0,0-1 0,0-1 0,0 2 1,0-2-1,0 2 0,0 0 0,0-2 0,0 1 0,0-1 0,-1 2 1,1 0-1,0-2 0,0 2 0,0-2 0,-1 2-13,-11 32 505,7-24-458,-1 3-1,3 0 1,-1-1-1,-2 8-46,5-15 6,1-3-4,0 0 0,-1-2 0,1 2 0,0-2 1,0 1-1,0-1 0,0 2 0,0 0 0,0-2 0,0 2 0,0-2 0,0 1 0,0 1 1,0-2-1,0 2 0,1-2 0,-1 2 0,0-2 0,0 2 0,1-2 0,-1 1 1,0-1-1,2 2 0,-2-2 0,0 2 0,1-2 0,-1 2 0,1-2 0,-1 0 0,2 2 1,-2-2-1,1 0 0,-1 1 0,1-1 0,-1 0 0,2 0 0,-2 2 0,1-2 1,0 0-1,-1 0 0,1 0 0,-1 0 0,2 0 0,-1 0-2,7 2 5,0 0 0,0-2-1,0 0 1,5 0-5,-3 0 5,16-2-126,-14 2-553,-1-2 0,-1 4 0,2-2 0,-2 2 0,1 0 0,2 1 674,7 8-507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2.95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51 25 8704,'-19'3'3232,"11"2"-2496,-7 2 1344,15-7 383,-5 6-351,5 1-96,-4-7-736,4 0-320,0 0-544,0 0-128,0 0-64,4-7-96,1 1-32,0-6-1152,5 2-512,-2-3-4639,2 8-2049,-1 5 4224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3.380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55 372 12800,'-13'0'4112,"22"0"1098,-6 0-5115,-1 0-1,1-2 1,0 2-1,-1-2 1,0 1-1,0 1 1,1-2-1,-2 0 1,2 0-1,-1 0 1,0 1-1,0-1 1,0 0-1,0 0 1,-1-1-1,1 1-94,25-43 291,-24 41-222,0-1-32,-1 0-1,1-1 1,-1-1 0,0 2 0,0-1-1,0 1 1,0-8-37,0 12 14,-2-1-1,0 0 1,0 0 0,0 1-1,0-1 1,1-2 0,-1 2 0,-1 1-1,1-1 1,0 0 0,0 0-1,0-1 1,-2 1 0,2 0 0,0 0-1,-1 0 1,1 1 0,-1-1-1,-1 0 1,2 0 0,-1 0-1,0 1 1,1-1 0,-2 0 0,1 2-1,0-3-13,-11-6 46,2 0-1,-2 0 0,0 1 1,-1 1-1,0 0-45,-21-13 88,32 19-88,0 1 1,0-2-1,1 2 1,0-2-1,-1 0 0,1 2 1,0-2-1,0 1 1,1-1-1,-2 0 0,1 2 1,0-2-1,1 1 1,-2-3-1,2 4-3,0-2 0,-1 2-1,1-2 1,0 2 0,0-1 0,0 1 0,0-2 0,0 2 0,0-2 0,0 0 0,0 2 0,1-2 0,-1 2 0,0-1-1,0 1 1,0-2 0,2 2 0,-2-2 0,0 2 0,0-2 0,1 2 0,-1-2 0,0 2 0,1 0 0,-1-1 0,2 1-1,-2-2 1,0 2 0,1 0 0,-1-2 0,1 2 0,-1 0 0,1 0 3,13-12-556,0-1 0,0 2 0,2-1 556,20-6-4737,-2 7-3348,-16 11 6677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3.708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 4 13440,'-9'-4'6637,"10"13"-3531,3 11-2802,3 73 439,-5-47-675,1 12-120,5 35-259,2-32-2995,-5-29-1350,-5-28 3723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4.036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9 98 9856,'-9'0'3680,"9"0"-2848,4 0 736,1 0 127,4 0-415,6 0-96,4-6-608,5-17-192,0 5-256,5 3-96,-6 2 0,-4 3-2944,-5 4-1279,0-1 2111,-3 7 1024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6T21:24:24.379"/>
    </inkml:context>
    <inkml:brush xml:id="br0">
      <inkml:brushProperty name="width" value="0.03528" units="cm"/>
      <inkml:brushProperty name="height" value="0.03528" units="cm"/>
      <inkml:brushProperty name="color" value="#4472C4"/>
    </inkml:brush>
  </inkml:definitions>
  <inkml:trace contextRef="#ctx0" brushRef="#br0">1 43 11904,'5'11'6439,"8"26"-4419,-3-7-1680,22 45 1132,-30-73-704,-2-2 32,-2-2-593,2-1-1,0 1 1,-1-2 0,0 1-1,1 1 1,-2-2-1,1 3 1,0-3 0,-1 2-207,-3-12 290,1 5-195,2 0 0,-1 0 0,0 0 0,2-2 0,-2 2 0,2-2 0,0-4-95,1 12-21,0 1-1,0-2 0,0 3 1,0-3-1,0 2 0,0-1 1,1 1-1,-1 0 1,0-2-1,1 3 0,-1-1 1,2-2-1,-1 2 0,-1 1 1,1-3-1,1 2 1,-1 0-1,0 1 0,1-1 1,-1 0-1,0 0 0,1 1 1,-1-1-1,0 0 1,0 0-1,2 0 0,-2 2 1,1-1-1,-1-1 0,2 2 1,-2-2-1,2 2 1,-1-2 21,5 0-829,1 1 0,-1-1 0,0 2 0,1-2 0,3 2 829,-8 0-465,0 0 0,1 2 0,-2-2 0,2 0 0,-1 2 0,-1-2 0,2 1 0,-1 1-1,0 0 1,-1 0 0,1 0 0,-1-1 0,1 1 0,2 2 465,11 19-1237</inkml:trace>
  <inkml:trace contextRef="#ctx0" brushRef="#br0" timeOffset="1">414 101 13312,'-24'-24'4991,"21"12"-3871,-2 3 672,10 9 64,-10-8-736,5 3-224,-6-2-544,12 7-224,-6 0-96,0 0-1312,8 0-480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C3507-14F5-4A79-B4CD-4D6A86A5E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130AC7-4E5E-475C-84F0-2C9F78ED4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2AAC7-3F91-442A-A90E-1567C00F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3EA00A-9806-47C5-9539-8E820733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A762B-442A-4E39-A684-F7DED24C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4E632-9602-4A8F-9B5F-9916D8B6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5ED363-11A3-42A0-9047-36F867663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9BEC3-7CEB-4CB8-BF65-8D286C0A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96A983-AABB-4901-87FE-6BFE9575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3124E-BFDA-42F5-B637-560319C3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8879B8-EEBB-4F5F-8BB4-E13F1B452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1425EA-57E6-4C82-A220-D492ACC5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505D2D-7225-4B36-86AE-359823D2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08E28F-07D1-4D2D-BF91-C6B31E58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C22A94-AAD1-4BD1-8E50-8E122E3E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9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DB548-C317-40BF-9E42-731026E3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CEE43-64C7-4A17-B1FD-B24416D2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503A0-4DFB-442A-91F2-46BA43B8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FEE07-E4E3-4020-AFD0-9CBA4F28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84E8EB-BB5C-4501-A8BD-B317F54F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85564-C932-4A65-9EB8-98EB9771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487C8-BDEC-4EC9-94A9-E7145BBD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73FB26-0A5C-4117-8034-063F0C9D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5DA440-14C0-445A-89FC-60C27DB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C913C-08A3-4892-A1B7-C8FBC204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8B3DE-CCA8-4AF2-8AC4-49EA1798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740DD-07D8-4240-AFE4-E81603474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3866AD-08F2-42D6-A55B-3638B026A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277780-C815-4204-889C-C830E7C8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67D3D-87CC-4620-A6BD-11FAF13D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495B2D-6006-481C-8F44-18CC4093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F76E1-F56E-4703-A739-74614B32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0C1207-AF4C-45F4-80A3-C3A8E5A0D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2DADBE-BC2C-41E4-A2C1-A0C73BA2C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21D711-6044-4EF7-9D8A-D1F78CE8A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7247E2-2D04-4104-8E99-748A1865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082E19-B788-471E-85E3-EDA440C1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B2DA5F-C57D-444F-9F8A-138987FF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73FEBF-7F4F-44F5-98B4-263349A8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5B116-9F22-4FE5-8692-537D7F50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08178C-E2D8-436B-9049-0D0085EC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D41591-047A-4B30-BEE1-E0FD45C7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3E77CE-2BBE-45F0-8F51-D023FF19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339C40-9D9E-4B29-999D-473284F7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2BE556-08C6-47B5-8817-4EEF6585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7983E9-7B7D-4937-8E72-D7495FFF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4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3FF65-14E5-43C1-AF8E-F8C65E02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4D655-F74E-4EF0-BBBA-E3F9DD55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283E06-D451-464F-B157-A377C2F34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2B0A78-323A-4386-952D-C3A9376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57C095-3B38-453F-B9BE-DA58F938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E34B8E-A114-4226-91FA-A241291D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A9865-5793-4928-8BF6-4CAF7B7B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6B2C89-5729-4B43-BDA6-387AC9F50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DF2E01-C81A-41A6-A234-6B5DCB49F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3D280-F38A-4AB2-8903-0EE99153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ABF9EE-2F9B-4264-87D4-E145974F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2A8B0-95B4-4606-8F4A-CDF08D8F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FA73F-662A-4E7B-BC3E-8B1AF579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DA9241-AECA-4070-9EB2-73E14D5C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8E35D-93A4-496C-A7CD-CBDDB19FE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498B-0C7C-47CE-9CDD-1C87D16A96D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676C01-7E10-4C01-8610-E8CEC67BC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ED512-5754-4482-95A4-101D005C3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5137-3D9C-434B-814E-BB16CFD24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8.png"/><Relationship Id="rId299" Type="http://schemas.openxmlformats.org/officeDocument/2006/relationships/image" Target="../media/image1949.png"/><Relationship Id="rId21" Type="http://schemas.openxmlformats.org/officeDocument/2006/relationships/image" Target="../media/image1810.png"/><Relationship Id="rId63" Type="http://schemas.openxmlformats.org/officeDocument/2006/relationships/image" Target="../media/image1831.png"/><Relationship Id="rId159" Type="http://schemas.openxmlformats.org/officeDocument/2006/relationships/image" Target="../media/image1879.png"/><Relationship Id="rId324" Type="http://schemas.openxmlformats.org/officeDocument/2006/relationships/customXml" Target="../ink/ink2110.xml"/><Relationship Id="rId366" Type="http://schemas.openxmlformats.org/officeDocument/2006/relationships/customXml" Target="../ink/ink2131.xml"/><Relationship Id="rId170" Type="http://schemas.openxmlformats.org/officeDocument/2006/relationships/customXml" Target="../ink/ink2033.xml"/><Relationship Id="rId226" Type="http://schemas.openxmlformats.org/officeDocument/2006/relationships/customXml" Target="../ink/ink2061.xml"/><Relationship Id="rId268" Type="http://schemas.openxmlformats.org/officeDocument/2006/relationships/customXml" Target="../ink/ink2082.xml"/><Relationship Id="rId32" Type="http://schemas.openxmlformats.org/officeDocument/2006/relationships/customXml" Target="../ink/ink1964.xml"/><Relationship Id="rId74" Type="http://schemas.openxmlformats.org/officeDocument/2006/relationships/customXml" Target="../ink/ink1985.xml"/><Relationship Id="rId128" Type="http://schemas.openxmlformats.org/officeDocument/2006/relationships/customXml" Target="../ink/ink2012.xml"/><Relationship Id="rId335" Type="http://schemas.openxmlformats.org/officeDocument/2006/relationships/image" Target="../media/image1967.png"/><Relationship Id="rId377" Type="http://schemas.openxmlformats.org/officeDocument/2006/relationships/image" Target="../media/image1988.png"/><Relationship Id="rId5" Type="http://schemas.openxmlformats.org/officeDocument/2006/relationships/image" Target="../media/image1802.png"/><Relationship Id="rId181" Type="http://schemas.openxmlformats.org/officeDocument/2006/relationships/image" Target="../media/image1890.png"/><Relationship Id="rId237" Type="http://schemas.openxmlformats.org/officeDocument/2006/relationships/image" Target="../media/image1918.png"/><Relationship Id="rId279" Type="http://schemas.openxmlformats.org/officeDocument/2006/relationships/image" Target="../media/image1939.png"/><Relationship Id="rId43" Type="http://schemas.openxmlformats.org/officeDocument/2006/relationships/image" Target="../media/image1821.png"/><Relationship Id="rId139" Type="http://schemas.openxmlformats.org/officeDocument/2006/relationships/image" Target="../media/image1869.png"/><Relationship Id="rId290" Type="http://schemas.openxmlformats.org/officeDocument/2006/relationships/customXml" Target="../ink/ink2093.xml"/><Relationship Id="rId304" Type="http://schemas.openxmlformats.org/officeDocument/2006/relationships/customXml" Target="../ink/ink2100.xml"/><Relationship Id="rId346" Type="http://schemas.openxmlformats.org/officeDocument/2006/relationships/customXml" Target="../ink/ink2121.xml"/><Relationship Id="rId388" Type="http://schemas.openxmlformats.org/officeDocument/2006/relationships/customXml" Target="../ink/ink2142.xml"/><Relationship Id="rId85" Type="http://schemas.openxmlformats.org/officeDocument/2006/relationships/image" Target="../media/image1842.png"/><Relationship Id="rId150" Type="http://schemas.openxmlformats.org/officeDocument/2006/relationships/customXml" Target="../ink/ink2023.xml"/><Relationship Id="rId192" Type="http://schemas.openxmlformats.org/officeDocument/2006/relationships/customXml" Target="../ink/ink2044.xml"/><Relationship Id="rId206" Type="http://schemas.openxmlformats.org/officeDocument/2006/relationships/customXml" Target="../ink/ink2051.xml"/><Relationship Id="rId248" Type="http://schemas.openxmlformats.org/officeDocument/2006/relationships/customXml" Target="../ink/ink2072.xml"/><Relationship Id="rId12" Type="http://schemas.openxmlformats.org/officeDocument/2006/relationships/customXml" Target="../ink/ink1954.xml"/><Relationship Id="rId108" Type="http://schemas.openxmlformats.org/officeDocument/2006/relationships/customXml" Target="../ink/ink2002.xml"/><Relationship Id="rId315" Type="http://schemas.openxmlformats.org/officeDocument/2006/relationships/image" Target="../media/image1957.png"/><Relationship Id="rId357" Type="http://schemas.openxmlformats.org/officeDocument/2006/relationships/image" Target="../media/image1978.png"/><Relationship Id="rId54" Type="http://schemas.openxmlformats.org/officeDocument/2006/relationships/customXml" Target="../ink/ink1975.xml"/><Relationship Id="rId96" Type="http://schemas.openxmlformats.org/officeDocument/2006/relationships/customXml" Target="../ink/ink1996.xml"/><Relationship Id="rId161" Type="http://schemas.openxmlformats.org/officeDocument/2006/relationships/image" Target="../media/image1880.png"/><Relationship Id="rId217" Type="http://schemas.openxmlformats.org/officeDocument/2006/relationships/image" Target="../media/image1908.png"/><Relationship Id="rId399" Type="http://schemas.openxmlformats.org/officeDocument/2006/relationships/image" Target="../media/image1999.png"/><Relationship Id="rId259" Type="http://schemas.openxmlformats.org/officeDocument/2006/relationships/image" Target="../media/image1929.png"/><Relationship Id="rId23" Type="http://schemas.openxmlformats.org/officeDocument/2006/relationships/image" Target="../media/image1811.png"/><Relationship Id="rId119" Type="http://schemas.openxmlformats.org/officeDocument/2006/relationships/image" Target="../media/image1859.png"/><Relationship Id="rId270" Type="http://schemas.openxmlformats.org/officeDocument/2006/relationships/customXml" Target="../ink/ink2083.xml"/><Relationship Id="rId326" Type="http://schemas.openxmlformats.org/officeDocument/2006/relationships/customXml" Target="../ink/ink2111.xml"/><Relationship Id="rId65" Type="http://schemas.openxmlformats.org/officeDocument/2006/relationships/image" Target="../media/image1832.png"/><Relationship Id="rId130" Type="http://schemas.openxmlformats.org/officeDocument/2006/relationships/customXml" Target="../ink/ink2013.xml"/><Relationship Id="rId368" Type="http://schemas.openxmlformats.org/officeDocument/2006/relationships/customXml" Target="../ink/ink2132.xml"/><Relationship Id="rId172" Type="http://schemas.openxmlformats.org/officeDocument/2006/relationships/customXml" Target="../ink/ink2034.xml"/><Relationship Id="rId228" Type="http://schemas.openxmlformats.org/officeDocument/2006/relationships/customXml" Target="../ink/ink2062.xml"/><Relationship Id="rId281" Type="http://schemas.openxmlformats.org/officeDocument/2006/relationships/image" Target="../media/image1940.png"/><Relationship Id="rId337" Type="http://schemas.openxmlformats.org/officeDocument/2006/relationships/image" Target="../media/image1968.png"/><Relationship Id="rId34" Type="http://schemas.openxmlformats.org/officeDocument/2006/relationships/customXml" Target="../ink/ink1965.xml"/><Relationship Id="rId76" Type="http://schemas.openxmlformats.org/officeDocument/2006/relationships/customXml" Target="../ink/ink1986.xml"/><Relationship Id="rId141" Type="http://schemas.openxmlformats.org/officeDocument/2006/relationships/image" Target="../media/image1870.png"/><Relationship Id="rId379" Type="http://schemas.openxmlformats.org/officeDocument/2006/relationships/image" Target="../media/image1989.png"/><Relationship Id="rId7" Type="http://schemas.openxmlformats.org/officeDocument/2006/relationships/image" Target="../media/image1803.png"/><Relationship Id="rId183" Type="http://schemas.openxmlformats.org/officeDocument/2006/relationships/image" Target="../media/image1891.png"/><Relationship Id="rId239" Type="http://schemas.openxmlformats.org/officeDocument/2006/relationships/image" Target="../media/image1919.png"/><Relationship Id="rId390" Type="http://schemas.openxmlformats.org/officeDocument/2006/relationships/customXml" Target="../ink/ink2143.xml"/><Relationship Id="rId250" Type="http://schemas.openxmlformats.org/officeDocument/2006/relationships/customXml" Target="../ink/ink2073.xml"/><Relationship Id="rId292" Type="http://schemas.openxmlformats.org/officeDocument/2006/relationships/customXml" Target="../ink/ink2094.xml"/><Relationship Id="rId306" Type="http://schemas.openxmlformats.org/officeDocument/2006/relationships/customXml" Target="../ink/ink2101.xml"/><Relationship Id="rId45" Type="http://schemas.openxmlformats.org/officeDocument/2006/relationships/image" Target="../media/image1822.png"/><Relationship Id="rId87" Type="http://schemas.openxmlformats.org/officeDocument/2006/relationships/image" Target="../media/image1843.png"/><Relationship Id="rId110" Type="http://schemas.openxmlformats.org/officeDocument/2006/relationships/customXml" Target="../ink/ink2003.xml"/><Relationship Id="rId348" Type="http://schemas.openxmlformats.org/officeDocument/2006/relationships/customXml" Target="../ink/ink2122.xml"/><Relationship Id="rId152" Type="http://schemas.openxmlformats.org/officeDocument/2006/relationships/customXml" Target="../ink/ink2024.xml"/><Relationship Id="rId194" Type="http://schemas.openxmlformats.org/officeDocument/2006/relationships/customXml" Target="../ink/ink2045.xml"/><Relationship Id="rId208" Type="http://schemas.openxmlformats.org/officeDocument/2006/relationships/customXml" Target="../ink/ink2052.xml"/><Relationship Id="rId261" Type="http://schemas.openxmlformats.org/officeDocument/2006/relationships/image" Target="../media/image1930.png"/><Relationship Id="rId14" Type="http://schemas.openxmlformats.org/officeDocument/2006/relationships/customXml" Target="../ink/ink1955.xml"/><Relationship Id="rId56" Type="http://schemas.openxmlformats.org/officeDocument/2006/relationships/customXml" Target="../ink/ink1976.xml"/><Relationship Id="rId317" Type="http://schemas.openxmlformats.org/officeDocument/2006/relationships/image" Target="../media/image1958.png"/><Relationship Id="rId359" Type="http://schemas.openxmlformats.org/officeDocument/2006/relationships/image" Target="../media/image1979.png"/><Relationship Id="rId98" Type="http://schemas.openxmlformats.org/officeDocument/2006/relationships/customXml" Target="../ink/ink1997.xml"/><Relationship Id="rId121" Type="http://schemas.openxmlformats.org/officeDocument/2006/relationships/image" Target="../media/image1860.png"/><Relationship Id="rId163" Type="http://schemas.openxmlformats.org/officeDocument/2006/relationships/image" Target="../media/image1881.png"/><Relationship Id="rId219" Type="http://schemas.openxmlformats.org/officeDocument/2006/relationships/image" Target="../media/image1909.png"/><Relationship Id="rId370" Type="http://schemas.openxmlformats.org/officeDocument/2006/relationships/customXml" Target="../ink/ink2133.xml"/><Relationship Id="rId230" Type="http://schemas.openxmlformats.org/officeDocument/2006/relationships/customXml" Target="../ink/ink2063.xml"/><Relationship Id="rId25" Type="http://schemas.openxmlformats.org/officeDocument/2006/relationships/image" Target="../media/image1812.png"/><Relationship Id="rId67" Type="http://schemas.openxmlformats.org/officeDocument/2006/relationships/image" Target="../media/image1833.png"/><Relationship Id="rId272" Type="http://schemas.openxmlformats.org/officeDocument/2006/relationships/customXml" Target="../ink/ink2084.xml"/><Relationship Id="rId328" Type="http://schemas.openxmlformats.org/officeDocument/2006/relationships/customXml" Target="../ink/ink2112.xml"/><Relationship Id="rId132" Type="http://schemas.openxmlformats.org/officeDocument/2006/relationships/customXml" Target="../ink/ink2014.xml"/><Relationship Id="rId174" Type="http://schemas.openxmlformats.org/officeDocument/2006/relationships/customXml" Target="../ink/ink2035.xml"/><Relationship Id="rId381" Type="http://schemas.openxmlformats.org/officeDocument/2006/relationships/image" Target="../media/image1990.png"/><Relationship Id="rId241" Type="http://schemas.openxmlformats.org/officeDocument/2006/relationships/image" Target="../media/image1920.png"/><Relationship Id="rId36" Type="http://schemas.openxmlformats.org/officeDocument/2006/relationships/customXml" Target="../ink/ink1966.xml"/><Relationship Id="rId283" Type="http://schemas.openxmlformats.org/officeDocument/2006/relationships/image" Target="../media/image1941.png"/><Relationship Id="rId339" Type="http://schemas.openxmlformats.org/officeDocument/2006/relationships/image" Target="../media/image1969.png"/><Relationship Id="rId78" Type="http://schemas.openxmlformats.org/officeDocument/2006/relationships/customXml" Target="../ink/ink1987.xml"/><Relationship Id="rId101" Type="http://schemas.openxmlformats.org/officeDocument/2006/relationships/image" Target="../media/image1850.png"/><Relationship Id="rId143" Type="http://schemas.openxmlformats.org/officeDocument/2006/relationships/image" Target="../media/image1871.png"/><Relationship Id="rId185" Type="http://schemas.openxmlformats.org/officeDocument/2006/relationships/image" Target="../media/image1892.png"/><Relationship Id="rId350" Type="http://schemas.openxmlformats.org/officeDocument/2006/relationships/customXml" Target="../ink/ink2123.xml"/><Relationship Id="rId9" Type="http://schemas.openxmlformats.org/officeDocument/2006/relationships/image" Target="../media/image1804.png"/><Relationship Id="rId210" Type="http://schemas.openxmlformats.org/officeDocument/2006/relationships/customXml" Target="../ink/ink2053.xml"/><Relationship Id="rId392" Type="http://schemas.openxmlformats.org/officeDocument/2006/relationships/customXml" Target="../ink/ink2144.xml"/><Relationship Id="rId252" Type="http://schemas.openxmlformats.org/officeDocument/2006/relationships/customXml" Target="../ink/ink2074.xml"/><Relationship Id="rId294" Type="http://schemas.openxmlformats.org/officeDocument/2006/relationships/customXml" Target="../ink/ink2095.xml"/><Relationship Id="rId308" Type="http://schemas.openxmlformats.org/officeDocument/2006/relationships/customXml" Target="../ink/ink2102.xml"/><Relationship Id="rId47" Type="http://schemas.openxmlformats.org/officeDocument/2006/relationships/image" Target="../media/image1823.png"/><Relationship Id="rId89" Type="http://schemas.openxmlformats.org/officeDocument/2006/relationships/image" Target="../media/image1844.png"/><Relationship Id="rId112" Type="http://schemas.openxmlformats.org/officeDocument/2006/relationships/customXml" Target="../ink/ink2004.xml"/><Relationship Id="rId154" Type="http://schemas.openxmlformats.org/officeDocument/2006/relationships/customXml" Target="../ink/ink2025.xml"/><Relationship Id="rId361" Type="http://schemas.openxmlformats.org/officeDocument/2006/relationships/image" Target="../media/image1980.png"/><Relationship Id="rId196" Type="http://schemas.openxmlformats.org/officeDocument/2006/relationships/customXml" Target="../ink/ink2046.xml"/><Relationship Id="rId16" Type="http://schemas.openxmlformats.org/officeDocument/2006/relationships/customXml" Target="../ink/ink1956.xml"/><Relationship Id="rId221" Type="http://schemas.openxmlformats.org/officeDocument/2006/relationships/image" Target="../media/image1910.png"/><Relationship Id="rId263" Type="http://schemas.openxmlformats.org/officeDocument/2006/relationships/image" Target="../media/image1931.png"/><Relationship Id="rId319" Type="http://schemas.openxmlformats.org/officeDocument/2006/relationships/image" Target="../media/image1959.png"/><Relationship Id="rId37" Type="http://schemas.openxmlformats.org/officeDocument/2006/relationships/image" Target="../media/image1818.png"/><Relationship Id="rId58" Type="http://schemas.openxmlformats.org/officeDocument/2006/relationships/customXml" Target="../ink/ink1977.xml"/><Relationship Id="rId79" Type="http://schemas.openxmlformats.org/officeDocument/2006/relationships/image" Target="../media/image1839.png"/><Relationship Id="rId102" Type="http://schemas.openxmlformats.org/officeDocument/2006/relationships/customXml" Target="../ink/ink1999.xml"/><Relationship Id="rId123" Type="http://schemas.openxmlformats.org/officeDocument/2006/relationships/image" Target="../media/image1861.png"/><Relationship Id="rId144" Type="http://schemas.openxmlformats.org/officeDocument/2006/relationships/customXml" Target="../ink/ink2020.xml"/><Relationship Id="rId330" Type="http://schemas.openxmlformats.org/officeDocument/2006/relationships/customXml" Target="../ink/ink2113.xml"/><Relationship Id="rId90" Type="http://schemas.openxmlformats.org/officeDocument/2006/relationships/customXml" Target="../ink/ink1993.xml"/><Relationship Id="rId165" Type="http://schemas.openxmlformats.org/officeDocument/2006/relationships/image" Target="../media/image1882.png"/><Relationship Id="rId186" Type="http://schemas.openxmlformats.org/officeDocument/2006/relationships/customXml" Target="../ink/ink2041.xml"/><Relationship Id="rId351" Type="http://schemas.openxmlformats.org/officeDocument/2006/relationships/image" Target="../media/image1975.png"/><Relationship Id="rId372" Type="http://schemas.openxmlformats.org/officeDocument/2006/relationships/customXml" Target="../ink/ink2134.xml"/><Relationship Id="rId393" Type="http://schemas.openxmlformats.org/officeDocument/2006/relationships/image" Target="../media/image1996.png"/><Relationship Id="rId211" Type="http://schemas.openxmlformats.org/officeDocument/2006/relationships/image" Target="../media/image1905.png"/><Relationship Id="rId232" Type="http://schemas.openxmlformats.org/officeDocument/2006/relationships/customXml" Target="../ink/ink2064.xml"/><Relationship Id="rId253" Type="http://schemas.openxmlformats.org/officeDocument/2006/relationships/image" Target="../media/image1926.png"/><Relationship Id="rId274" Type="http://schemas.openxmlformats.org/officeDocument/2006/relationships/customXml" Target="../ink/ink2085.xml"/><Relationship Id="rId295" Type="http://schemas.openxmlformats.org/officeDocument/2006/relationships/image" Target="../media/image1947.png"/><Relationship Id="rId309" Type="http://schemas.openxmlformats.org/officeDocument/2006/relationships/image" Target="../media/image1954.png"/><Relationship Id="rId27" Type="http://schemas.openxmlformats.org/officeDocument/2006/relationships/image" Target="../media/image1813.png"/><Relationship Id="rId48" Type="http://schemas.openxmlformats.org/officeDocument/2006/relationships/customXml" Target="../ink/ink1972.xml"/><Relationship Id="rId69" Type="http://schemas.openxmlformats.org/officeDocument/2006/relationships/image" Target="../media/image1834.png"/><Relationship Id="rId113" Type="http://schemas.openxmlformats.org/officeDocument/2006/relationships/image" Target="../media/image1856.png"/><Relationship Id="rId134" Type="http://schemas.openxmlformats.org/officeDocument/2006/relationships/customXml" Target="../ink/ink2015.xml"/><Relationship Id="rId320" Type="http://schemas.openxmlformats.org/officeDocument/2006/relationships/customXml" Target="../ink/ink2108.xml"/><Relationship Id="rId80" Type="http://schemas.openxmlformats.org/officeDocument/2006/relationships/customXml" Target="../ink/ink1988.xml"/><Relationship Id="rId155" Type="http://schemas.openxmlformats.org/officeDocument/2006/relationships/image" Target="../media/image1877.png"/><Relationship Id="rId176" Type="http://schemas.openxmlformats.org/officeDocument/2006/relationships/customXml" Target="../ink/ink2036.xml"/><Relationship Id="rId197" Type="http://schemas.openxmlformats.org/officeDocument/2006/relationships/image" Target="../media/image1898.png"/><Relationship Id="rId341" Type="http://schemas.openxmlformats.org/officeDocument/2006/relationships/image" Target="../media/image1970.png"/><Relationship Id="rId362" Type="http://schemas.openxmlformats.org/officeDocument/2006/relationships/customXml" Target="../ink/ink2129.xml"/><Relationship Id="rId383" Type="http://schemas.openxmlformats.org/officeDocument/2006/relationships/image" Target="../media/image1991.png"/><Relationship Id="rId201" Type="http://schemas.openxmlformats.org/officeDocument/2006/relationships/image" Target="../media/image1900.png"/><Relationship Id="rId222" Type="http://schemas.openxmlformats.org/officeDocument/2006/relationships/customXml" Target="../ink/ink2059.xml"/><Relationship Id="rId243" Type="http://schemas.openxmlformats.org/officeDocument/2006/relationships/image" Target="../media/image1921.png"/><Relationship Id="rId264" Type="http://schemas.openxmlformats.org/officeDocument/2006/relationships/customXml" Target="../ink/ink2080.xml"/><Relationship Id="rId285" Type="http://schemas.openxmlformats.org/officeDocument/2006/relationships/image" Target="../media/image1942.png"/><Relationship Id="rId17" Type="http://schemas.openxmlformats.org/officeDocument/2006/relationships/image" Target="../media/image1808.png"/><Relationship Id="rId38" Type="http://schemas.openxmlformats.org/officeDocument/2006/relationships/customXml" Target="../ink/ink1967.xml"/><Relationship Id="rId59" Type="http://schemas.openxmlformats.org/officeDocument/2006/relationships/image" Target="../media/image1829.png"/><Relationship Id="rId103" Type="http://schemas.openxmlformats.org/officeDocument/2006/relationships/image" Target="../media/image1851.png"/><Relationship Id="rId124" Type="http://schemas.openxmlformats.org/officeDocument/2006/relationships/customXml" Target="../ink/ink2010.xml"/><Relationship Id="rId310" Type="http://schemas.openxmlformats.org/officeDocument/2006/relationships/customXml" Target="../ink/ink2103.xml"/><Relationship Id="rId70" Type="http://schemas.openxmlformats.org/officeDocument/2006/relationships/customXml" Target="../ink/ink1983.xml"/><Relationship Id="rId91" Type="http://schemas.openxmlformats.org/officeDocument/2006/relationships/image" Target="../media/image1845.png"/><Relationship Id="rId145" Type="http://schemas.openxmlformats.org/officeDocument/2006/relationships/image" Target="../media/image1872.png"/><Relationship Id="rId166" Type="http://schemas.openxmlformats.org/officeDocument/2006/relationships/customXml" Target="../ink/ink2031.xml"/><Relationship Id="rId187" Type="http://schemas.openxmlformats.org/officeDocument/2006/relationships/image" Target="../media/image1893.png"/><Relationship Id="rId331" Type="http://schemas.openxmlformats.org/officeDocument/2006/relationships/image" Target="../media/image1965.png"/><Relationship Id="rId352" Type="http://schemas.openxmlformats.org/officeDocument/2006/relationships/customXml" Target="../ink/ink2124.xml"/><Relationship Id="rId373" Type="http://schemas.openxmlformats.org/officeDocument/2006/relationships/image" Target="../media/image1986.png"/><Relationship Id="rId394" Type="http://schemas.openxmlformats.org/officeDocument/2006/relationships/customXml" Target="../ink/ink214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054.xml"/><Relationship Id="rId233" Type="http://schemas.openxmlformats.org/officeDocument/2006/relationships/image" Target="../media/image1916.png"/><Relationship Id="rId254" Type="http://schemas.openxmlformats.org/officeDocument/2006/relationships/customXml" Target="../ink/ink2075.xml"/><Relationship Id="rId28" Type="http://schemas.openxmlformats.org/officeDocument/2006/relationships/customXml" Target="../ink/ink1962.xml"/><Relationship Id="rId49" Type="http://schemas.openxmlformats.org/officeDocument/2006/relationships/image" Target="../media/image1824.png"/><Relationship Id="rId114" Type="http://schemas.openxmlformats.org/officeDocument/2006/relationships/customXml" Target="../ink/ink2005.xml"/><Relationship Id="rId275" Type="http://schemas.openxmlformats.org/officeDocument/2006/relationships/image" Target="../media/image1937.png"/><Relationship Id="rId296" Type="http://schemas.openxmlformats.org/officeDocument/2006/relationships/customXml" Target="../ink/ink2096.xml"/><Relationship Id="rId300" Type="http://schemas.openxmlformats.org/officeDocument/2006/relationships/customXml" Target="../ink/ink2098.xml"/><Relationship Id="rId60" Type="http://schemas.openxmlformats.org/officeDocument/2006/relationships/customXml" Target="../ink/ink1978.xml"/><Relationship Id="rId81" Type="http://schemas.openxmlformats.org/officeDocument/2006/relationships/image" Target="../media/image1840.png"/><Relationship Id="rId135" Type="http://schemas.openxmlformats.org/officeDocument/2006/relationships/image" Target="../media/image1867.png"/><Relationship Id="rId156" Type="http://schemas.openxmlformats.org/officeDocument/2006/relationships/customXml" Target="../ink/ink2026.xml"/><Relationship Id="rId177" Type="http://schemas.openxmlformats.org/officeDocument/2006/relationships/image" Target="../media/image1888.png"/><Relationship Id="rId198" Type="http://schemas.openxmlformats.org/officeDocument/2006/relationships/customXml" Target="../ink/ink2047.xml"/><Relationship Id="rId321" Type="http://schemas.openxmlformats.org/officeDocument/2006/relationships/image" Target="../media/image1960.png"/><Relationship Id="rId342" Type="http://schemas.openxmlformats.org/officeDocument/2006/relationships/customXml" Target="../ink/ink2119.xml"/><Relationship Id="rId363" Type="http://schemas.openxmlformats.org/officeDocument/2006/relationships/image" Target="../media/image1981.png"/><Relationship Id="rId384" Type="http://schemas.openxmlformats.org/officeDocument/2006/relationships/customXml" Target="../ink/ink2140.xml"/><Relationship Id="rId202" Type="http://schemas.openxmlformats.org/officeDocument/2006/relationships/customXml" Target="../ink/ink2049.xml"/><Relationship Id="rId223" Type="http://schemas.openxmlformats.org/officeDocument/2006/relationships/image" Target="../media/image1911.png"/><Relationship Id="rId244" Type="http://schemas.openxmlformats.org/officeDocument/2006/relationships/customXml" Target="../ink/ink2070.xml"/><Relationship Id="rId18" Type="http://schemas.openxmlformats.org/officeDocument/2006/relationships/customXml" Target="../ink/ink1957.xml"/><Relationship Id="rId39" Type="http://schemas.openxmlformats.org/officeDocument/2006/relationships/image" Target="../media/image1819.png"/><Relationship Id="rId265" Type="http://schemas.openxmlformats.org/officeDocument/2006/relationships/image" Target="../media/image1932.png"/><Relationship Id="rId286" Type="http://schemas.openxmlformats.org/officeDocument/2006/relationships/customXml" Target="../ink/ink2091.xml"/><Relationship Id="rId50" Type="http://schemas.openxmlformats.org/officeDocument/2006/relationships/customXml" Target="../ink/ink1973.xml"/><Relationship Id="rId104" Type="http://schemas.openxmlformats.org/officeDocument/2006/relationships/customXml" Target="../ink/ink2000.xml"/><Relationship Id="rId125" Type="http://schemas.openxmlformats.org/officeDocument/2006/relationships/image" Target="../media/image1862.png"/><Relationship Id="rId146" Type="http://schemas.openxmlformats.org/officeDocument/2006/relationships/customXml" Target="../ink/ink2021.xml"/><Relationship Id="rId167" Type="http://schemas.openxmlformats.org/officeDocument/2006/relationships/image" Target="../media/image1883.png"/><Relationship Id="rId188" Type="http://schemas.openxmlformats.org/officeDocument/2006/relationships/customXml" Target="../ink/ink2042.xml"/><Relationship Id="rId311" Type="http://schemas.openxmlformats.org/officeDocument/2006/relationships/image" Target="../media/image1955.png"/><Relationship Id="rId332" Type="http://schemas.openxmlformats.org/officeDocument/2006/relationships/customXml" Target="../ink/ink2114.xml"/><Relationship Id="rId353" Type="http://schemas.openxmlformats.org/officeDocument/2006/relationships/image" Target="../media/image1976.png"/><Relationship Id="rId374" Type="http://schemas.openxmlformats.org/officeDocument/2006/relationships/customXml" Target="../ink/ink2135.xml"/><Relationship Id="rId395" Type="http://schemas.openxmlformats.org/officeDocument/2006/relationships/image" Target="../media/image1997.png"/><Relationship Id="rId71" Type="http://schemas.openxmlformats.org/officeDocument/2006/relationships/image" Target="../media/image1835.png"/><Relationship Id="rId92" Type="http://schemas.openxmlformats.org/officeDocument/2006/relationships/customXml" Target="../ink/ink1994.xml"/><Relationship Id="rId213" Type="http://schemas.openxmlformats.org/officeDocument/2006/relationships/image" Target="../media/image1906.png"/><Relationship Id="rId234" Type="http://schemas.openxmlformats.org/officeDocument/2006/relationships/customXml" Target="../ink/ink2065.xml"/><Relationship Id="rId2" Type="http://schemas.openxmlformats.org/officeDocument/2006/relationships/customXml" Target="../ink/ink1949.xml"/><Relationship Id="rId29" Type="http://schemas.openxmlformats.org/officeDocument/2006/relationships/image" Target="../media/image1814.png"/><Relationship Id="rId255" Type="http://schemas.openxmlformats.org/officeDocument/2006/relationships/image" Target="../media/image1927.png"/><Relationship Id="rId276" Type="http://schemas.openxmlformats.org/officeDocument/2006/relationships/customXml" Target="../ink/ink2086.xml"/><Relationship Id="rId297" Type="http://schemas.openxmlformats.org/officeDocument/2006/relationships/image" Target="../media/image1948.png"/><Relationship Id="rId40" Type="http://schemas.openxmlformats.org/officeDocument/2006/relationships/customXml" Target="../ink/ink1968.xml"/><Relationship Id="rId115" Type="http://schemas.openxmlformats.org/officeDocument/2006/relationships/image" Target="../media/image1857.png"/><Relationship Id="rId136" Type="http://schemas.openxmlformats.org/officeDocument/2006/relationships/customXml" Target="../ink/ink2016.xml"/><Relationship Id="rId157" Type="http://schemas.openxmlformats.org/officeDocument/2006/relationships/image" Target="../media/image1878.png"/><Relationship Id="rId178" Type="http://schemas.openxmlformats.org/officeDocument/2006/relationships/customXml" Target="../ink/ink2037.xml"/><Relationship Id="rId301" Type="http://schemas.openxmlformats.org/officeDocument/2006/relationships/image" Target="../media/image1950.png"/><Relationship Id="rId322" Type="http://schemas.openxmlformats.org/officeDocument/2006/relationships/customXml" Target="../ink/ink2109.xml"/><Relationship Id="rId343" Type="http://schemas.openxmlformats.org/officeDocument/2006/relationships/image" Target="../media/image1971.png"/><Relationship Id="rId364" Type="http://schemas.openxmlformats.org/officeDocument/2006/relationships/customXml" Target="../ink/ink2130.xml"/><Relationship Id="rId61" Type="http://schemas.openxmlformats.org/officeDocument/2006/relationships/image" Target="../media/image1830.png"/><Relationship Id="rId82" Type="http://schemas.openxmlformats.org/officeDocument/2006/relationships/customXml" Target="../ink/ink1989.xml"/><Relationship Id="rId199" Type="http://schemas.openxmlformats.org/officeDocument/2006/relationships/image" Target="../media/image1899.png"/><Relationship Id="rId203" Type="http://schemas.openxmlformats.org/officeDocument/2006/relationships/image" Target="../media/image1901.png"/><Relationship Id="rId385" Type="http://schemas.openxmlformats.org/officeDocument/2006/relationships/image" Target="../media/image1992.png"/><Relationship Id="rId19" Type="http://schemas.openxmlformats.org/officeDocument/2006/relationships/image" Target="../media/image1809.png"/><Relationship Id="rId224" Type="http://schemas.openxmlformats.org/officeDocument/2006/relationships/customXml" Target="../ink/ink2060.xml"/><Relationship Id="rId245" Type="http://schemas.openxmlformats.org/officeDocument/2006/relationships/image" Target="../media/image1922.png"/><Relationship Id="rId266" Type="http://schemas.openxmlformats.org/officeDocument/2006/relationships/customXml" Target="../ink/ink2081.xml"/><Relationship Id="rId287" Type="http://schemas.openxmlformats.org/officeDocument/2006/relationships/image" Target="../media/image1943.png"/><Relationship Id="rId30" Type="http://schemas.openxmlformats.org/officeDocument/2006/relationships/customXml" Target="../ink/ink1963.xml"/><Relationship Id="rId105" Type="http://schemas.openxmlformats.org/officeDocument/2006/relationships/image" Target="../media/image1852.png"/><Relationship Id="rId126" Type="http://schemas.openxmlformats.org/officeDocument/2006/relationships/customXml" Target="../ink/ink2011.xml"/><Relationship Id="rId147" Type="http://schemas.openxmlformats.org/officeDocument/2006/relationships/image" Target="../media/image1873.png"/><Relationship Id="rId168" Type="http://schemas.openxmlformats.org/officeDocument/2006/relationships/customXml" Target="../ink/ink2032.xml"/><Relationship Id="rId312" Type="http://schemas.openxmlformats.org/officeDocument/2006/relationships/customXml" Target="../ink/ink2104.xml"/><Relationship Id="rId333" Type="http://schemas.openxmlformats.org/officeDocument/2006/relationships/image" Target="../media/image1966.png"/><Relationship Id="rId354" Type="http://schemas.openxmlformats.org/officeDocument/2006/relationships/customXml" Target="../ink/ink2125.xml"/><Relationship Id="rId51" Type="http://schemas.openxmlformats.org/officeDocument/2006/relationships/image" Target="../media/image1825.png"/><Relationship Id="rId72" Type="http://schemas.openxmlformats.org/officeDocument/2006/relationships/customXml" Target="../ink/ink1984.xml"/><Relationship Id="rId93" Type="http://schemas.openxmlformats.org/officeDocument/2006/relationships/image" Target="../media/image1846.png"/><Relationship Id="rId189" Type="http://schemas.openxmlformats.org/officeDocument/2006/relationships/image" Target="../media/image1894.png"/><Relationship Id="rId375" Type="http://schemas.openxmlformats.org/officeDocument/2006/relationships/image" Target="../media/image1987.png"/><Relationship Id="rId396" Type="http://schemas.openxmlformats.org/officeDocument/2006/relationships/customXml" Target="../ink/ink2146.xml"/><Relationship Id="rId3" Type="http://schemas.openxmlformats.org/officeDocument/2006/relationships/image" Target="../media/image1801.png"/><Relationship Id="rId214" Type="http://schemas.openxmlformats.org/officeDocument/2006/relationships/customXml" Target="../ink/ink2055.xml"/><Relationship Id="rId235" Type="http://schemas.openxmlformats.org/officeDocument/2006/relationships/image" Target="../media/image1917.png"/><Relationship Id="rId256" Type="http://schemas.openxmlformats.org/officeDocument/2006/relationships/customXml" Target="../ink/ink2076.xml"/><Relationship Id="rId277" Type="http://schemas.openxmlformats.org/officeDocument/2006/relationships/image" Target="../media/image1938.png"/><Relationship Id="rId298" Type="http://schemas.openxmlformats.org/officeDocument/2006/relationships/customXml" Target="../ink/ink2097.xml"/><Relationship Id="rId116" Type="http://schemas.openxmlformats.org/officeDocument/2006/relationships/customXml" Target="../ink/ink2006.xml"/><Relationship Id="rId137" Type="http://schemas.openxmlformats.org/officeDocument/2006/relationships/image" Target="../media/image1868.png"/><Relationship Id="rId158" Type="http://schemas.openxmlformats.org/officeDocument/2006/relationships/customXml" Target="../ink/ink2027.xml"/><Relationship Id="rId302" Type="http://schemas.openxmlformats.org/officeDocument/2006/relationships/customXml" Target="../ink/ink2099.xml"/><Relationship Id="rId323" Type="http://schemas.openxmlformats.org/officeDocument/2006/relationships/image" Target="../media/image1961.png"/><Relationship Id="rId344" Type="http://schemas.openxmlformats.org/officeDocument/2006/relationships/customXml" Target="../ink/ink2120.xml"/><Relationship Id="rId20" Type="http://schemas.openxmlformats.org/officeDocument/2006/relationships/customXml" Target="../ink/ink1958.xml"/><Relationship Id="rId41" Type="http://schemas.openxmlformats.org/officeDocument/2006/relationships/image" Target="../media/image1820.png"/><Relationship Id="rId62" Type="http://schemas.openxmlformats.org/officeDocument/2006/relationships/customXml" Target="../ink/ink1979.xml"/><Relationship Id="rId83" Type="http://schemas.openxmlformats.org/officeDocument/2006/relationships/image" Target="../media/image1841.png"/><Relationship Id="rId179" Type="http://schemas.openxmlformats.org/officeDocument/2006/relationships/image" Target="../media/image1889.png"/><Relationship Id="rId365" Type="http://schemas.openxmlformats.org/officeDocument/2006/relationships/image" Target="../media/image1982.png"/><Relationship Id="rId386" Type="http://schemas.openxmlformats.org/officeDocument/2006/relationships/customXml" Target="../ink/ink2141.xml"/><Relationship Id="rId190" Type="http://schemas.openxmlformats.org/officeDocument/2006/relationships/customXml" Target="../ink/ink2043.xml"/><Relationship Id="rId204" Type="http://schemas.openxmlformats.org/officeDocument/2006/relationships/customXml" Target="../ink/ink2050.xml"/><Relationship Id="rId225" Type="http://schemas.openxmlformats.org/officeDocument/2006/relationships/image" Target="../media/image1912.png"/><Relationship Id="rId246" Type="http://schemas.openxmlformats.org/officeDocument/2006/relationships/customXml" Target="../ink/ink2071.xml"/><Relationship Id="rId267" Type="http://schemas.openxmlformats.org/officeDocument/2006/relationships/image" Target="../media/image1933.png"/><Relationship Id="rId288" Type="http://schemas.openxmlformats.org/officeDocument/2006/relationships/customXml" Target="../ink/ink2092.xml"/><Relationship Id="rId106" Type="http://schemas.openxmlformats.org/officeDocument/2006/relationships/customXml" Target="../ink/ink2001.xml"/><Relationship Id="rId127" Type="http://schemas.openxmlformats.org/officeDocument/2006/relationships/image" Target="../media/image1863.png"/><Relationship Id="rId313" Type="http://schemas.openxmlformats.org/officeDocument/2006/relationships/image" Target="../media/image1956.png"/><Relationship Id="rId10" Type="http://schemas.openxmlformats.org/officeDocument/2006/relationships/customXml" Target="../ink/ink1953.xml"/><Relationship Id="rId31" Type="http://schemas.openxmlformats.org/officeDocument/2006/relationships/image" Target="../media/image1815.png"/><Relationship Id="rId52" Type="http://schemas.openxmlformats.org/officeDocument/2006/relationships/customXml" Target="../ink/ink1974.xml"/><Relationship Id="rId73" Type="http://schemas.openxmlformats.org/officeDocument/2006/relationships/image" Target="../media/image1836.png"/><Relationship Id="rId94" Type="http://schemas.openxmlformats.org/officeDocument/2006/relationships/customXml" Target="../ink/ink1995.xml"/><Relationship Id="rId148" Type="http://schemas.openxmlformats.org/officeDocument/2006/relationships/customXml" Target="../ink/ink2022.xml"/><Relationship Id="rId169" Type="http://schemas.openxmlformats.org/officeDocument/2006/relationships/image" Target="../media/image1884.png"/><Relationship Id="rId334" Type="http://schemas.openxmlformats.org/officeDocument/2006/relationships/customXml" Target="../ink/ink2115.xml"/><Relationship Id="rId355" Type="http://schemas.openxmlformats.org/officeDocument/2006/relationships/image" Target="../media/image1977.png"/><Relationship Id="rId376" Type="http://schemas.openxmlformats.org/officeDocument/2006/relationships/customXml" Target="../ink/ink2136.xml"/><Relationship Id="rId397" Type="http://schemas.openxmlformats.org/officeDocument/2006/relationships/image" Target="../media/image1998.png"/><Relationship Id="rId4" Type="http://schemas.openxmlformats.org/officeDocument/2006/relationships/customXml" Target="../ink/ink1950.xml"/><Relationship Id="rId180" Type="http://schemas.openxmlformats.org/officeDocument/2006/relationships/customXml" Target="../ink/ink2038.xml"/><Relationship Id="rId215" Type="http://schemas.openxmlformats.org/officeDocument/2006/relationships/image" Target="../media/image1907.png"/><Relationship Id="rId236" Type="http://schemas.openxmlformats.org/officeDocument/2006/relationships/customXml" Target="../ink/ink2066.xml"/><Relationship Id="rId257" Type="http://schemas.openxmlformats.org/officeDocument/2006/relationships/image" Target="../media/image1928.png"/><Relationship Id="rId278" Type="http://schemas.openxmlformats.org/officeDocument/2006/relationships/customXml" Target="../ink/ink2087.xml"/><Relationship Id="rId303" Type="http://schemas.openxmlformats.org/officeDocument/2006/relationships/image" Target="../media/image1951.png"/><Relationship Id="rId42" Type="http://schemas.openxmlformats.org/officeDocument/2006/relationships/customXml" Target="../ink/ink1969.xml"/><Relationship Id="rId84" Type="http://schemas.openxmlformats.org/officeDocument/2006/relationships/customXml" Target="../ink/ink1990.xml"/><Relationship Id="rId138" Type="http://schemas.openxmlformats.org/officeDocument/2006/relationships/customXml" Target="../ink/ink2017.xml"/><Relationship Id="rId345" Type="http://schemas.openxmlformats.org/officeDocument/2006/relationships/image" Target="../media/image1972.png"/><Relationship Id="rId387" Type="http://schemas.openxmlformats.org/officeDocument/2006/relationships/image" Target="../media/image1993.png"/><Relationship Id="rId191" Type="http://schemas.openxmlformats.org/officeDocument/2006/relationships/image" Target="../media/image1895.png"/><Relationship Id="rId205" Type="http://schemas.openxmlformats.org/officeDocument/2006/relationships/image" Target="../media/image1902.png"/><Relationship Id="rId247" Type="http://schemas.openxmlformats.org/officeDocument/2006/relationships/image" Target="../media/image1923.png"/><Relationship Id="rId107" Type="http://schemas.openxmlformats.org/officeDocument/2006/relationships/image" Target="../media/image1853.png"/><Relationship Id="rId289" Type="http://schemas.openxmlformats.org/officeDocument/2006/relationships/image" Target="../media/image1944.png"/><Relationship Id="rId11" Type="http://schemas.openxmlformats.org/officeDocument/2006/relationships/image" Target="../media/image1805.png"/><Relationship Id="rId53" Type="http://schemas.openxmlformats.org/officeDocument/2006/relationships/image" Target="../media/image1826.png"/><Relationship Id="rId149" Type="http://schemas.openxmlformats.org/officeDocument/2006/relationships/image" Target="../media/image1874.png"/><Relationship Id="rId314" Type="http://schemas.openxmlformats.org/officeDocument/2006/relationships/customXml" Target="../ink/ink2105.xml"/><Relationship Id="rId356" Type="http://schemas.openxmlformats.org/officeDocument/2006/relationships/customXml" Target="../ink/ink2126.xml"/><Relationship Id="rId398" Type="http://schemas.openxmlformats.org/officeDocument/2006/relationships/customXml" Target="../ink/ink2147.xml"/><Relationship Id="rId95" Type="http://schemas.openxmlformats.org/officeDocument/2006/relationships/image" Target="../media/image1847.png"/><Relationship Id="rId160" Type="http://schemas.openxmlformats.org/officeDocument/2006/relationships/customXml" Target="../ink/ink2028.xml"/><Relationship Id="rId216" Type="http://schemas.openxmlformats.org/officeDocument/2006/relationships/customXml" Target="../ink/ink2056.xml"/><Relationship Id="rId258" Type="http://schemas.openxmlformats.org/officeDocument/2006/relationships/customXml" Target="../ink/ink2077.xml"/><Relationship Id="rId22" Type="http://schemas.openxmlformats.org/officeDocument/2006/relationships/customXml" Target="../ink/ink1959.xml"/><Relationship Id="rId64" Type="http://schemas.openxmlformats.org/officeDocument/2006/relationships/customXml" Target="../ink/ink1980.xml"/><Relationship Id="rId118" Type="http://schemas.openxmlformats.org/officeDocument/2006/relationships/customXml" Target="../ink/ink2007.xml"/><Relationship Id="rId325" Type="http://schemas.openxmlformats.org/officeDocument/2006/relationships/image" Target="../media/image1962.png"/><Relationship Id="rId367" Type="http://schemas.openxmlformats.org/officeDocument/2006/relationships/image" Target="../media/image1983.png"/><Relationship Id="rId171" Type="http://schemas.openxmlformats.org/officeDocument/2006/relationships/image" Target="../media/image1885.png"/><Relationship Id="rId227" Type="http://schemas.openxmlformats.org/officeDocument/2006/relationships/image" Target="../media/image1913.png"/><Relationship Id="rId269" Type="http://schemas.openxmlformats.org/officeDocument/2006/relationships/image" Target="../media/image1934.png"/><Relationship Id="rId33" Type="http://schemas.openxmlformats.org/officeDocument/2006/relationships/image" Target="../media/image1816.png"/><Relationship Id="rId129" Type="http://schemas.openxmlformats.org/officeDocument/2006/relationships/image" Target="../media/image1864.png"/><Relationship Id="rId280" Type="http://schemas.openxmlformats.org/officeDocument/2006/relationships/customXml" Target="../ink/ink2088.xml"/><Relationship Id="rId336" Type="http://schemas.openxmlformats.org/officeDocument/2006/relationships/customXml" Target="../ink/ink2116.xml"/><Relationship Id="rId75" Type="http://schemas.openxmlformats.org/officeDocument/2006/relationships/image" Target="../media/image1837.png"/><Relationship Id="rId140" Type="http://schemas.openxmlformats.org/officeDocument/2006/relationships/customXml" Target="../ink/ink2018.xml"/><Relationship Id="rId182" Type="http://schemas.openxmlformats.org/officeDocument/2006/relationships/customXml" Target="../ink/ink2039.xml"/><Relationship Id="rId378" Type="http://schemas.openxmlformats.org/officeDocument/2006/relationships/customXml" Target="../ink/ink2137.xml"/><Relationship Id="rId6" Type="http://schemas.openxmlformats.org/officeDocument/2006/relationships/customXml" Target="../ink/ink1951.xml"/><Relationship Id="rId238" Type="http://schemas.openxmlformats.org/officeDocument/2006/relationships/customXml" Target="../ink/ink2067.xml"/><Relationship Id="rId291" Type="http://schemas.openxmlformats.org/officeDocument/2006/relationships/image" Target="../media/image1945.png"/><Relationship Id="rId305" Type="http://schemas.openxmlformats.org/officeDocument/2006/relationships/image" Target="../media/image1952.png"/><Relationship Id="rId347" Type="http://schemas.openxmlformats.org/officeDocument/2006/relationships/image" Target="../media/image1973.png"/><Relationship Id="rId44" Type="http://schemas.openxmlformats.org/officeDocument/2006/relationships/customXml" Target="../ink/ink1970.xml"/><Relationship Id="rId86" Type="http://schemas.openxmlformats.org/officeDocument/2006/relationships/customXml" Target="../ink/ink1991.xml"/><Relationship Id="rId151" Type="http://schemas.openxmlformats.org/officeDocument/2006/relationships/image" Target="../media/image1875.png"/><Relationship Id="rId389" Type="http://schemas.openxmlformats.org/officeDocument/2006/relationships/image" Target="../media/image1994.png"/><Relationship Id="rId193" Type="http://schemas.openxmlformats.org/officeDocument/2006/relationships/image" Target="../media/image1896.png"/><Relationship Id="rId207" Type="http://schemas.openxmlformats.org/officeDocument/2006/relationships/image" Target="../media/image1903.png"/><Relationship Id="rId249" Type="http://schemas.openxmlformats.org/officeDocument/2006/relationships/image" Target="../media/image1924.png"/><Relationship Id="rId13" Type="http://schemas.openxmlformats.org/officeDocument/2006/relationships/image" Target="../media/image1806.png"/><Relationship Id="rId109" Type="http://schemas.openxmlformats.org/officeDocument/2006/relationships/image" Target="../media/image1854.png"/><Relationship Id="rId260" Type="http://schemas.openxmlformats.org/officeDocument/2006/relationships/customXml" Target="../ink/ink2078.xml"/><Relationship Id="rId316" Type="http://schemas.openxmlformats.org/officeDocument/2006/relationships/customXml" Target="../ink/ink2106.xml"/><Relationship Id="rId55" Type="http://schemas.openxmlformats.org/officeDocument/2006/relationships/image" Target="../media/image1827.png"/><Relationship Id="rId97" Type="http://schemas.openxmlformats.org/officeDocument/2006/relationships/image" Target="../media/image1848.png"/><Relationship Id="rId120" Type="http://schemas.openxmlformats.org/officeDocument/2006/relationships/customXml" Target="../ink/ink2008.xml"/><Relationship Id="rId358" Type="http://schemas.openxmlformats.org/officeDocument/2006/relationships/customXml" Target="../ink/ink2127.xml"/><Relationship Id="rId162" Type="http://schemas.openxmlformats.org/officeDocument/2006/relationships/customXml" Target="../ink/ink2029.xml"/><Relationship Id="rId218" Type="http://schemas.openxmlformats.org/officeDocument/2006/relationships/customXml" Target="../ink/ink2057.xml"/><Relationship Id="rId271" Type="http://schemas.openxmlformats.org/officeDocument/2006/relationships/image" Target="../media/image1935.png"/><Relationship Id="rId24" Type="http://schemas.openxmlformats.org/officeDocument/2006/relationships/customXml" Target="../ink/ink1960.xml"/><Relationship Id="rId66" Type="http://schemas.openxmlformats.org/officeDocument/2006/relationships/customXml" Target="../ink/ink1981.xml"/><Relationship Id="rId131" Type="http://schemas.openxmlformats.org/officeDocument/2006/relationships/image" Target="../media/image1865.png"/><Relationship Id="rId327" Type="http://schemas.openxmlformats.org/officeDocument/2006/relationships/image" Target="../media/image1963.png"/><Relationship Id="rId369" Type="http://schemas.openxmlformats.org/officeDocument/2006/relationships/image" Target="../media/image1984.png"/><Relationship Id="rId173" Type="http://schemas.openxmlformats.org/officeDocument/2006/relationships/image" Target="../media/image1886.png"/><Relationship Id="rId229" Type="http://schemas.openxmlformats.org/officeDocument/2006/relationships/image" Target="../media/image1914.png"/><Relationship Id="rId380" Type="http://schemas.openxmlformats.org/officeDocument/2006/relationships/customXml" Target="../ink/ink2138.xml"/><Relationship Id="rId240" Type="http://schemas.openxmlformats.org/officeDocument/2006/relationships/customXml" Target="../ink/ink2068.xml"/><Relationship Id="rId35" Type="http://schemas.openxmlformats.org/officeDocument/2006/relationships/image" Target="../media/image1817.png"/><Relationship Id="rId77" Type="http://schemas.openxmlformats.org/officeDocument/2006/relationships/image" Target="../media/image1838.png"/><Relationship Id="rId100" Type="http://schemas.openxmlformats.org/officeDocument/2006/relationships/customXml" Target="../ink/ink1998.xml"/><Relationship Id="rId282" Type="http://schemas.openxmlformats.org/officeDocument/2006/relationships/customXml" Target="../ink/ink2089.xml"/><Relationship Id="rId338" Type="http://schemas.openxmlformats.org/officeDocument/2006/relationships/customXml" Target="../ink/ink2117.xml"/><Relationship Id="rId8" Type="http://schemas.openxmlformats.org/officeDocument/2006/relationships/customXml" Target="../ink/ink1952.xml"/><Relationship Id="rId142" Type="http://schemas.openxmlformats.org/officeDocument/2006/relationships/customXml" Target="../ink/ink2019.xml"/><Relationship Id="rId184" Type="http://schemas.openxmlformats.org/officeDocument/2006/relationships/customXml" Target="../ink/ink2040.xml"/><Relationship Id="rId391" Type="http://schemas.openxmlformats.org/officeDocument/2006/relationships/image" Target="../media/image1995.png"/><Relationship Id="rId251" Type="http://schemas.openxmlformats.org/officeDocument/2006/relationships/image" Target="../media/image1925.png"/><Relationship Id="rId46" Type="http://schemas.openxmlformats.org/officeDocument/2006/relationships/customXml" Target="../ink/ink1971.xml"/><Relationship Id="rId293" Type="http://schemas.openxmlformats.org/officeDocument/2006/relationships/image" Target="../media/image1946.png"/><Relationship Id="rId307" Type="http://schemas.openxmlformats.org/officeDocument/2006/relationships/image" Target="../media/image1953.png"/><Relationship Id="rId349" Type="http://schemas.openxmlformats.org/officeDocument/2006/relationships/image" Target="../media/image1974.png"/><Relationship Id="rId88" Type="http://schemas.openxmlformats.org/officeDocument/2006/relationships/customXml" Target="../ink/ink1992.xml"/><Relationship Id="rId111" Type="http://schemas.openxmlformats.org/officeDocument/2006/relationships/image" Target="../media/image1855.png"/><Relationship Id="rId153" Type="http://schemas.openxmlformats.org/officeDocument/2006/relationships/image" Target="../media/image1876.png"/><Relationship Id="rId195" Type="http://schemas.openxmlformats.org/officeDocument/2006/relationships/image" Target="../media/image1897.png"/><Relationship Id="rId209" Type="http://schemas.openxmlformats.org/officeDocument/2006/relationships/image" Target="../media/image1904.png"/><Relationship Id="rId360" Type="http://schemas.openxmlformats.org/officeDocument/2006/relationships/customXml" Target="../ink/ink2128.xml"/><Relationship Id="rId220" Type="http://schemas.openxmlformats.org/officeDocument/2006/relationships/customXml" Target="../ink/ink2058.xml"/><Relationship Id="rId15" Type="http://schemas.openxmlformats.org/officeDocument/2006/relationships/image" Target="../media/image1807.png"/><Relationship Id="rId57" Type="http://schemas.openxmlformats.org/officeDocument/2006/relationships/image" Target="../media/image1828.png"/><Relationship Id="rId262" Type="http://schemas.openxmlformats.org/officeDocument/2006/relationships/customXml" Target="../ink/ink2079.xml"/><Relationship Id="rId318" Type="http://schemas.openxmlformats.org/officeDocument/2006/relationships/customXml" Target="../ink/ink2107.xml"/><Relationship Id="rId99" Type="http://schemas.openxmlformats.org/officeDocument/2006/relationships/image" Target="../media/image1849.png"/><Relationship Id="rId122" Type="http://schemas.openxmlformats.org/officeDocument/2006/relationships/customXml" Target="../ink/ink2009.xml"/><Relationship Id="rId164" Type="http://schemas.openxmlformats.org/officeDocument/2006/relationships/customXml" Target="../ink/ink2030.xml"/><Relationship Id="rId371" Type="http://schemas.openxmlformats.org/officeDocument/2006/relationships/image" Target="../media/image1985.png"/><Relationship Id="rId26" Type="http://schemas.openxmlformats.org/officeDocument/2006/relationships/customXml" Target="../ink/ink1961.xml"/><Relationship Id="rId231" Type="http://schemas.openxmlformats.org/officeDocument/2006/relationships/image" Target="../media/image1915.png"/><Relationship Id="rId273" Type="http://schemas.openxmlformats.org/officeDocument/2006/relationships/image" Target="../media/image1936.png"/><Relationship Id="rId329" Type="http://schemas.openxmlformats.org/officeDocument/2006/relationships/image" Target="../media/image1964.png"/><Relationship Id="rId68" Type="http://schemas.openxmlformats.org/officeDocument/2006/relationships/customXml" Target="../ink/ink1982.xml"/><Relationship Id="rId133" Type="http://schemas.openxmlformats.org/officeDocument/2006/relationships/image" Target="../media/image1866.png"/><Relationship Id="rId175" Type="http://schemas.openxmlformats.org/officeDocument/2006/relationships/image" Target="../media/image1887.png"/><Relationship Id="rId340" Type="http://schemas.openxmlformats.org/officeDocument/2006/relationships/customXml" Target="../ink/ink2118.xml"/><Relationship Id="rId200" Type="http://schemas.openxmlformats.org/officeDocument/2006/relationships/customXml" Target="../ink/ink2048.xml"/><Relationship Id="rId382" Type="http://schemas.openxmlformats.org/officeDocument/2006/relationships/customXml" Target="../ink/ink2139.xml"/><Relationship Id="rId242" Type="http://schemas.openxmlformats.org/officeDocument/2006/relationships/customXml" Target="../ink/ink2069.xml"/><Relationship Id="rId284" Type="http://schemas.openxmlformats.org/officeDocument/2006/relationships/customXml" Target="../ink/ink209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12.png"/><Relationship Id="rId21" Type="http://schemas.openxmlformats.org/officeDocument/2006/relationships/customXml" Target="../ink/ink2157.xml"/><Relationship Id="rId42" Type="http://schemas.openxmlformats.org/officeDocument/2006/relationships/image" Target="../media/image2020.png"/><Relationship Id="rId47" Type="http://schemas.openxmlformats.org/officeDocument/2006/relationships/customXml" Target="../ink/ink2170.xml"/><Relationship Id="rId63" Type="http://schemas.openxmlformats.org/officeDocument/2006/relationships/customXml" Target="../ink/ink2178.xml"/><Relationship Id="rId68" Type="http://schemas.openxmlformats.org/officeDocument/2006/relationships/image" Target="../media/image2033.png"/><Relationship Id="rId16" Type="http://schemas.openxmlformats.org/officeDocument/2006/relationships/image" Target="../media/image2007.png"/><Relationship Id="rId11" Type="http://schemas.openxmlformats.org/officeDocument/2006/relationships/customXml" Target="../ink/ink2152.xml"/><Relationship Id="rId24" Type="http://schemas.openxmlformats.org/officeDocument/2006/relationships/image" Target="../media/image2011.png"/><Relationship Id="rId32" Type="http://schemas.openxmlformats.org/officeDocument/2006/relationships/image" Target="../media/image2015.png"/><Relationship Id="rId37" Type="http://schemas.openxmlformats.org/officeDocument/2006/relationships/customXml" Target="../ink/ink2165.xml"/><Relationship Id="rId40" Type="http://schemas.openxmlformats.org/officeDocument/2006/relationships/image" Target="../media/image2019.png"/><Relationship Id="rId45" Type="http://schemas.openxmlformats.org/officeDocument/2006/relationships/customXml" Target="../ink/ink2169.xml"/><Relationship Id="rId53" Type="http://schemas.openxmlformats.org/officeDocument/2006/relationships/customXml" Target="../ink/ink2173.xml"/><Relationship Id="rId58" Type="http://schemas.openxmlformats.org/officeDocument/2006/relationships/image" Target="../media/image2028.png"/><Relationship Id="rId66" Type="http://schemas.openxmlformats.org/officeDocument/2006/relationships/image" Target="../media/image2032.png"/><Relationship Id="rId74" Type="http://schemas.openxmlformats.org/officeDocument/2006/relationships/image" Target="../media/image2036.png"/><Relationship Id="rId5" Type="http://schemas.openxmlformats.org/officeDocument/2006/relationships/customXml" Target="../ink/ink2149.xml"/><Relationship Id="rId61" Type="http://schemas.openxmlformats.org/officeDocument/2006/relationships/customXml" Target="../ink/ink2177.xml"/><Relationship Id="rId19" Type="http://schemas.openxmlformats.org/officeDocument/2006/relationships/customXml" Target="../ink/ink2156.xml"/><Relationship Id="rId14" Type="http://schemas.openxmlformats.org/officeDocument/2006/relationships/image" Target="../media/image2006.png"/><Relationship Id="rId22" Type="http://schemas.openxmlformats.org/officeDocument/2006/relationships/image" Target="../media/image2010.png"/><Relationship Id="rId27" Type="http://schemas.openxmlformats.org/officeDocument/2006/relationships/customXml" Target="../ink/ink2160.xml"/><Relationship Id="rId30" Type="http://schemas.openxmlformats.org/officeDocument/2006/relationships/image" Target="../media/image2014.png"/><Relationship Id="rId35" Type="http://schemas.openxmlformats.org/officeDocument/2006/relationships/customXml" Target="../ink/ink2164.xml"/><Relationship Id="rId43" Type="http://schemas.openxmlformats.org/officeDocument/2006/relationships/customXml" Target="../ink/ink2168.xml"/><Relationship Id="rId48" Type="http://schemas.openxmlformats.org/officeDocument/2006/relationships/image" Target="../media/image2023.png"/><Relationship Id="rId56" Type="http://schemas.openxmlformats.org/officeDocument/2006/relationships/image" Target="../media/image2027.png"/><Relationship Id="rId64" Type="http://schemas.openxmlformats.org/officeDocument/2006/relationships/image" Target="../media/image2031.png"/><Relationship Id="rId69" Type="http://schemas.openxmlformats.org/officeDocument/2006/relationships/customXml" Target="../ink/ink2181.xml"/><Relationship Id="rId77" Type="http://schemas.openxmlformats.org/officeDocument/2006/relationships/customXml" Target="../ink/ink2185.xml"/><Relationship Id="rId8" Type="http://schemas.openxmlformats.org/officeDocument/2006/relationships/image" Target="../media/image2003.png"/><Relationship Id="rId51" Type="http://schemas.openxmlformats.org/officeDocument/2006/relationships/customXml" Target="../ink/ink2172.xml"/><Relationship Id="rId72" Type="http://schemas.openxmlformats.org/officeDocument/2006/relationships/image" Target="../media/image2035.png"/><Relationship Id="rId3" Type="http://schemas.openxmlformats.org/officeDocument/2006/relationships/customXml" Target="../ink/ink2148.xml"/><Relationship Id="rId12" Type="http://schemas.openxmlformats.org/officeDocument/2006/relationships/image" Target="../media/image2005.png"/><Relationship Id="rId17" Type="http://schemas.openxmlformats.org/officeDocument/2006/relationships/customXml" Target="../ink/ink2155.xml"/><Relationship Id="rId25" Type="http://schemas.openxmlformats.org/officeDocument/2006/relationships/customXml" Target="../ink/ink2159.xml"/><Relationship Id="rId33" Type="http://schemas.openxmlformats.org/officeDocument/2006/relationships/customXml" Target="../ink/ink2163.xml"/><Relationship Id="rId38" Type="http://schemas.openxmlformats.org/officeDocument/2006/relationships/image" Target="../media/image2018.png"/><Relationship Id="rId46" Type="http://schemas.openxmlformats.org/officeDocument/2006/relationships/image" Target="../media/image2022.png"/><Relationship Id="rId59" Type="http://schemas.openxmlformats.org/officeDocument/2006/relationships/customXml" Target="../ink/ink2176.xml"/><Relationship Id="rId67" Type="http://schemas.openxmlformats.org/officeDocument/2006/relationships/customXml" Target="../ink/ink2180.xml"/><Relationship Id="rId20" Type="http://schemas.openxmlformats.org/officeDocument/2006/relationships/image" Target="../media/image2009.png"/><Relationship Id="rId41" Type="http://schemas.openxmlformats.org/officeDocument/2006/relationships/customXml" Target="../ink/ink2167.xml"/><Relationship Id="rId54" Type="http://schemas.openxmlformats.org/officeDocument/2006/relationships/image" Target="../media/image2026.png"/><Relationship Id="rId62" Type="http://schemas.openxmlformats.org/officeDocument/2006/relationships/image" Target="../media/image2030.png"/><Relationship Id="rId70" Type="http://schemas.openxmlformats.org/officeDocument/2006/relationships/image" Target="../media/image2034.png"/><Relationship Id="rId75" Type="http://schemas.openxmlformats.org/officeDocument/2006/relationships/customXml" Target="../ink/ink2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2.png"/><Relationship Id="rId15" Type="http://schemas.openxmlformats.org/officeDocument/2006/relationships/customXml" Target="../ink/ink2154.xml"/><Relationship Id="rId23" Type="http://schemas.openxmlformats.org/officeDocument/2006/relationships/customXml" Target="../ink/ink2158.xml"/><Relationship Id="rId28" Type="http://schemas.openxmlformats.org/officeDocument/2006/relationships/image" Target="../media/image2013.png"/><Relationship Id="rId36" Type="http://schemas.openxmlformats.org/officeDocument/2006/relationships/image" Target="../media/image2017.png"/><Relationship Id="rId49" Type="http://schemas.openxmlformats.org/officeDocument/2006/relationships/customXml" Target="../ink/ink2171.xml"/><Relationship Id="rId57" Type="http://schemas.openxmlformats.org/officeDocument/2006/relationships/customXml" Target="../ink/ink2175.xml"/><Relationship Id="rId10" Type="http://schemas.openxmlformats.org/officeDocument/2006/relationships/image" Target="../media/image2004.png"/><Relationship Id="rId31" Type="http://schemas.openxmlformats.org/officeDocument/2006/relationships/customXml" Target="../ink/ink2162.xml"/><Relationship Id="rId44" Type="http://schemas.openxmlformats.org/officeDocument/2006/relationships/image" Target="../media/image2021.png"/><Relationship Id="rId52" Type="http://schemas.openxmlformats.org/officeDocument/2006/relationships/image" Target="../media/image2025.png"/><Relationship Id="rId60" Type="http://schemas.openxmlformats.org/officeDocument/2006/relationships/image" Target="../media/image2029.png"/><Relationship Id="rId65" Type="http://schemas.openxmlformats.org/officeDocument/2006/relationships/customXml" Target="../ink/ink2179.xml"/><Relationship Id="rId73" Type="http://schemas.openxmlformats.org/officeDocument/2006/relationships/customXml" Target="../ink/ink2183.xml"/><Relationship Id="rId78" Type="http://schemas.openxmlformats.org/officeDocument/2006/relationships/image" Target="../media/image2038.png"/><Relationship Id="rId4" Type="http://schemas.openxmlformats.org/officeDocument/2006/relationships/image" Target="../media/image2001.png"/><Relationship Id="rId9" Type="http://schemas.openxmlformats.org/officeDocument/2006/relationships/customXml" Target="../ink/ink2151.xml"/><Relationship Id="rId13" Type="http://schemas.openxmlformats.org/officeDocument/2006/relationships/customXml" Target="../ink/ink2153.xml"/><Relationship Id="rId18" Type="http://schemas.openxmlformats.org/officeDocument/2006/relationships/image" Target="../media/image2008.png"/><Relationship Id="rId39" Type="http://schemas.openxmlformats.org/officeDocument/2006/relationships/customXml" Target="../ink/ink2166.xml"/><Relationship Id="rId34" Type="http://schemas.openxmlformats.org/officeDocument/2006/relationships/image" Target="../media/image2016.png"/><Relationship Id="rId50" Type="http://schemas.openxmlformats.org/officeDocument/2006/relationships/image" Target="../media/image2024.png"/><Relationship Id="rId55" Type="http://schemas.openxmlformats.org/officeDocument/2006/relationships/customXml" Target="../ink/ink2174.xml"/><Relationship Id="rId76" Type="http://schemas.openxmlformats.org/officeDocument/2006/relationships/image" Target="../media/image2037.png"/><Relationship Id="rId7" Type="http://schemas.openxmlformats.org/officeDocument/2006/relationships/customXml" Target="../ink/ink2150.xml"/><Relationship Id="rId71" Type="http://schemas.openxmlformats.org/officeDocument/2006/relationships/customXml" Target="../ink/ink2182.xml"/><Relationship Id="rId2" Type="http://schemas.openxmlformats.org/officeDocument/2006/relationships/image" Target="../media/image13.jpeg"/><Relationship Id="rId29" Type="http://schemas.openxmlformats.org/officeDocument/2006/relationships/customXml" Target="../ink/ink216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96.png"/><Relationship Id="rId21" Type="http://schemas.openxmlformats.org/officeDocument/2006/relationships/image" Target="../media/image2048.png"/><Relationship Id="rId63" Type="http://schemas.openxmlformats.org/officeDocument/2006/relationships/image" Target="../media/image2069.png"/><Relationship Id="rId159" Type="http://schemas.openxmlformats.org/officeDocument/2006/relationships/image" Target="../media/image2117.png"/><Relationship Id="rId170" Type="http://schemas.openxmlformats.org/officeDocument/2006/relationships/customXml" Target="../ink/ink2270.xml"/><Relationship Id="rId226" Type="http://schemas.openxmlformats.org/officeDocument/2006/relationships/customXml" Target="../ink/ink2298.xml"/><Relationship Id="rId268" Type="http://schemas.openxmlformats.org/officeDocument/2006/relationships/customXml" Target="../ink/ink2319.xml"/><Relationship Id="rId32" Type="http://schemas.openxmlformats.org/officeDocument/2006/relationships/customXml" Target="../ink/ink2201.xml"/><Relationship Id="rId74" Type="http://schemas.openxmlformats.org/officeDocument/2006/relationships/customXml" Target="../ink/ink2222.xml"/><Relationship Id="rId128" Type="http://schemas.openxmlformats.org/officeDocument/2006/relationships/customXml" Target="../ink/ink2249.xml"/><Relationship Id="rId5" Type="http://schemas.openxmlformats.org/officeDocument/2006/relationships/image" Target="../media/image2040.png"/><Relationship Id="rId181" Type="http://schemas.openxmlformats.org/officeDocument/2006/relationships/image" Target="../media/image2128.png"/><Relationship Id="rId237" Type="http://schemas.openxmlformats.org/officeDocument/2006/relationships/image" Target="../media/image2156.png"/><Relationship Id="rId279" Type="http://schemas.openxmlformats.org/officeDocument/2006/relationships/image" Target="../media/image2177.png"/><Relationship Id="rId43" Type="http://schemas.openxmlformats.org/officeDocument/2006/relationships/image" Target="../media/image2059.png"/><Relationship Id="rId139" Type="http://schemas.openxmlformats.org/officeDocument/2006/relationships/image" Target="../media/image2107.png"/><Relationship Id="rId290" Type="http://schemas.openxmlformats.org/officeDocument/2006/relationships/customXml" Target="../ink/ink2330.xml"/><Relationship Id="rId85" Type="http://schemas.openxmlformats.org/officeDocument/2006/relationships/image" Target="../media/image2080.png"/><Relationship Id="rId150" Type="http://schemas.openxmlformats.org/officeDocument/2006/relationships/customXml" Target="../ink/ink2260.xml"/><Relationship Id="rId192" Type="http://schemas.openxmlformats.org/officeDocument/2006/relationships/customXml" Target="../ink/ink2281.xml"/><Relationship Id="rId206" Type="http://schemas.openxmlformats.org/officeDocument/2006/relationships/customXml" Target="../ink/ink2288.xml"/><Relationship Id="rId248" Type="http://schemas.openxmlformats.org/officeDocument/2006/relationships/customXml" Target="../ink/ink2309.xml"/><Relationship Id="rId12" Type="http://schemas.openxmlformats.org/officeDocument/2006/relationships/customXml" Target="../ink/ink2191.xml"/><Relationship Id="rId33" Type="http://schemas.openxmlformats.org/officeDocument/2006/relationships/image" Target="../media/image2054.png"/><Relationship Id="rId108" Type="http://schemas.openxmlformats.org/officeDocument/2006/relationships/customXml" Target="../ink/ink2239.xml"/><Relationship Id="rId129" Type="http://schemas.openxmlformats.org/officeDocument/2006/relationships/image" Target="../media/image2102.png"/><Relationship Id="rId280" Type="http://schemas.openxmlformats.org/officeDocument/2006/relationships/customXml" Target="../ink/ink2325.xml"/><Relationship Id="rId54" Type="http://schemas.openxmlformats.org/officeDocument/2006/relationships/customXml" Target="../ink/ink2212.xml"/><Relationship Id="rId75" Type="http://schemas.openxmlformats.org/officeDocument/2006/relationships/image" Target="../media/image2075.png"/><Relationship Id="rId96" Type="http://schemas.openxmlformats.org/officeDocument/2006/relationships/customXml" Target="../ink/ink2233.xml"/><Relationship Id="rId140" Type="http://schemas.openxmlformats.org/officeDocument/2006/relationships/customXml" Target="../ink/ink2255.xml"/><Relationship Id="rId161" Type="http://schemas.openxmlformats.org/officeDocument/2006/relationships/image" Target="../media/image2118.png"/><Relationship Id="rId182" Type="http://schemas.openxmlformats.org/officeDocument/2006/relationships/customXml" Target="../ink/ink2276.xml"/><Relationship Id="rId217" Type="http://schemas.openxmlformats.org/officeDocument/2006/relationships/image" Target="../media/image2146.png"/><Relationship Id="rId6" Type="http://schemas.openxmlformats.org/officeDocument/2006/relationships/customXml" Target="../ink/ink2188.xml"/><Relationship Id="rId238" Type="http://schemas.openxmlformats.org/officeDocument/2006/relationships/customXml" Target="../ink/ink2304.xml"/><Relationship Id="rId259" Type="http://schemas.openxmlformats.org/officeDocument/2006/relationships/image" Target="../media/image2167.png"/><Relationship Id="rId23" Type="http://schemas.openxmlformats.org/officeDocument/2006/relationships/image" Target="../media/image2049.png"/><Relationship Id="rId119" Type="http://schemas.openxmlformats.org/officeDocument/2006/relationships/image" Target="../media/image2097.png"/><Relationship Id="rId270" Type="http://schemas.openxmlformats.org/officeDocument/2006/relationships/customXml" Target="../ink/ink2320.xml"/><Relationship Id="rId291" Type="http://schemas.openxmlformats.org/officeDocument/2006/relationships/image" Target="../media/image2183.png"/><Relationship Id="rId44" Type="http://schemas.openxmlformats.org/officeDocument/2006/relationships/customXml" Target="../ink/ink2207.xml"/><Relationship Id="rId65" Type="http://schemas.openxmlformats.org/officeDocument/2006/relationships/image" Target="../media/image2070.png"/><Relationship Id="rId86" Type="http://schemas.openxmlformats.org/officeDocument/2006/relationships/customXml" Target="../ink/ink2228.xml"/><Relationship Id="rId130" Type="http://schemas.openxmlformats.org/officeDocument/2006/relationships/customXml" Target="../ink/ink2250.xml"/><Relationship Id="rId151" Type="http://schemas.openxmlformats.org/officeDocument/2006/relationships/image" Target="../media/image2113.png"/><Relationship Id="rId172" Type="http://schemas.openxmlformats.org/officeDocument/2006/relationships/customXml" Target="../ink/ink2271.xml"/><Relationship Id="rId193" Type="http://schemas.openxmlformats.org/officeDocument/2006/relationships/image" Target="../media/image2134.png"/><Relationship Id="rId207" Type="http://schemas.openxmlformats.org/officeDocument/2006/relationships/image" Target="../media/image2141.png"/><Relationship Id="rId228" Type="http://schemas.openxmlformats.org/officeDocument/2006/relationships/customXml" Target="../ink/ink2299.xml"/><Relationship Id="rId249" Type="http://schemas.openxmlformats.org/officeDocument/2006/relationships/image" Target="../media/image2162.png"/><Relationship Id="rId13" Type="http://schemas.openxmlformats.org/officeDocument/2006/relationships/image" Target="../media/image2044.png"/><Relationship Id="rId109" Type="http://schemas.openxmlformats.org/officeDocument/2006/relationships/image" Target="../media/image2092.png"/><Relationship Id="rId260" Type="http://schemas.openxmlformats.org/officeDocument/2006/relationships/customXml" Target="../ink/ink2315.xml"/><Relationship Id="rId281" Type="http://schemas.openxmlformats.org/officeDocument/2006/relationships/image" Target="../media/image2178.png"/><Relationship Id="rId34" Type="http://schemas.openxmlformats.org/officeDocument/2006/relationships/customXml" Target="../ink/ink2202.xml"/><Relationship Id="rId55" Type="http://schemas.openxmlformats.org/officeDocument/2006/relationships/image" Target="../media/image2065.png"/><Relationship Id="rId76" Type="http://schemas.openxmlformats.org/officeDocument/2006/relationships/customXml" Target="../ink/ink2223.xml"/><Relationship Id="rId97" Type="http://schemas.openxmlformats.org/officeDocument/2006/relationships/image" Target="../media/image2086.png"/><Relationship Id="rId120" Type="http://schemas.openxmlformats.org/officeDocument/2006/relationships/customXml" Target="../ink/ink2245.xml"/><Relationship Id="rId141" Type="http://schemas.openxmlformats.org/officeDocument/2006/relationships/image" Target="../media/image2108.png"/><Relationship Id="rId7" Type="http://schemas.openxmlformats.org/officeDocument/2006/relationships/image" Target="../media/image2041.png"/><Relationship Id="rId162" Type="http://schemas.openxmlformats.org/officeDocument/2006/relationships/customXml" Target="../ink/ink2266.xml"/><Relationship Id="rId183" Type="http://schemas.openxmlformats.org/officeDocument/2006/relationships/image" Target="../media/image2129.png"/><Relationship Id="rId218" Type="http://schemas.openxmlformats.org/officeDocument/2006/relationships/customXml" Target="../ink/ink2294.xml"/><Relationship Id="rId239" Type="http://schemas.openxmlformats.org/officeDocument/2006/relationships/image" Target="../media/image2157.png"/><Relationship Id="rId250" Type="http://schemas.openxmlformats.org/officeDocument/2006/relationships/customXml" Target="../ink/ink2310.xml"/><Relationship Id="rId271" Type="http://schemas.openxmlformats.org/officeDocument/2006/relationships/image" Target="../media/image2173.png"/><Relationship Id="rId292" Type="http://schemas.openxmlformats.org/officeDocument/2006/relationships/customXml" Target="../ink/ink2331.xml"/><Relationship Id="rId24" Type="http://schemas.openxmlformats.org/officeDocument/2006/relationships/customXml" Target="../ink/ink2197.xml"/><Relationship Id="rId45" Type="http://schemas.openxmlformats.org/officeDocument/2006/relationships/image" Target="../media/image2060.png"/><Relationship Id="rId66" Type="http://schemas.openxmlformats.org/officeDocument/2006/relationships/customXml" Target="../ink/ink2218.xml"/><Relationship Id="rId87" Type="http://schemas.openxmlformats.org/officeDocument/2006/relationships/image" Target="../media/image2081.png"/><Relationship Id="rId110" Type="http://schemas.openxmlformats.org/officeDocument/2006/relationships/customXml" Target="../ink/ink2240.xml"/><Relationship Id="rId131" Type="http://schemas.openxmlformats.org/officeDocument/2006/relationships/image" Target="../media/image2103.png"/><Relationship Id="rId152" Type="http://schemas.openxmlformats.org/officeDocument/2006/relationships/customXml" Target="../ink/ink2261.xml"/><Relationship Id="rId173" Type="http://schemas.openxmlformats.org/officeDocument/2006/relationships/image" Target="../media/image2124.png"/><Relationship Id="rId194" Type="http://schemas.openxmlformats.org/officeDocument/2006/relationships/customXml" Target="../ink/ink2282.xml"/><Relationship Id="rId208" Type="http://schemas.openxmlformats.org/officeDocument/2006/relationships/customXml" Target="../ink/ink2289.xml"/><Relationship Id="rId229" Type="http://schemas.openxmlformats.org/officeDocument/2006/relationships/image" Target="../media/image2152.png"/><Relationship Id="rId240" Type="http://schemas.openxmlformats.org/officeDocument/2006/relationships/customXml" Target="../ink/ink2305.xml"/><Relationship Id="rId261" Type="http://schemas.openxmlformats.org/officeDocument/2006/relationships/image" Target="../media/image2168.png"/><Relationship Id="rId14" Type="http://schemas.openxmlformats.org/officeDocument/2006/relationships/customXml" Target="../ink/ink2192.xml"/><Relationship Id="rId35" Type="http://schemas.openxmlformats.org/officeDocument/2006/relationships/image" Target="../media/image2055.png"/><Relationship Id="rId56" Type="http://schemas.openxmlformats.org/officeDocument/2006/relationships/customXml" Target="../ink/ink2213.xml"/><Relationship Id="rId77" Type="http://schemas.openxmlformats.org/officeDocument/2006/relationships/image" Target="../media/image2076.png"/><Relationship Id="rId100" Type="http://schemas.openxmlformats.org/officeDocument/2006/relationships/customXml" Target="../ink/ink2235.xml"/><Relationship Id="rId282" Type="http://schemas.openxmlformats.org/officeDocument/2006/relationships/customXml" Target="../ink/ink2326.xml"/><Relationship Id="rId8" Type="http://schemas.openxmlformats.org/officeDocument/2006/relationships/customXml" Target="../ink/ink2189.xml"/><Relationship Id="rId98" Type="http://schemas.openxmlformats.org/officeDocument/2006/relationships/customXml" Target="../ink/ink2234.xml"/><Relationship Id="rId121" Type="http://schemas.openxmlformats.org/officeDocument/2006/relationships/image" Target="../media/image2098.png"/><Relationship Id="rId142" Type="http://schemas.openxmlformats.org/officeDocument/2006/relationships/customXml" Target="../ink/ink2256.xml"/><Relationship Id="rId163" Type="http://schemas.openxmlformats.org/officeDocument/2006/relationships/image" Target="../media/image2119.png"/><Relationship Id="rId184" Type="http://schemas.openxmlformats.org/officeDocument/2006/relationships/customXml" Target="../ink/ink2277.xml"/><Relationship Id="rId219" Type="http://schemas.openxmlformats.org/officeDocument/2006/relationships/image" Target="../media/image2147.png"/><Relationship Id="rId230" Type="http://schemas.openxmlformats.org/officeDocument/2006/relationships/customXml" Target="../ink/ink2300.xml"/><Relationship Id="rId251" Type="http://schemas.openxmlformats.org/officeDocument/2006/relationships/image" Target="../media/image2163.png"/><Relationship Id="rId25" Type="http://schemas.openxmlformats.org/officeDocument/2006/relationships/image" Target="../media/image2050.png"/><Relationship Id="rId46" Type="http://schemas.openxmlformats.org/officeDocument/2006/relationships/customXml" Target="../ink/ink2208.xml"/><Relationship Id="rId67" Type="http://schemas.openxmlformats.org/officeDocument/2006/relationships/image" Target="../media/image2071.png"/><Relationship Id="rId272" Type="http://schemas.openxmlformats.org/officeDocument/2006/relationships/customXml" Target="../ink/ink2321.xml"/><Relationship Id="rId293" Type="http://schemas.openxmlformats.org/officeDocument/2006/relationships/image" Target="../media/image2184.png"/><Relationship Id="rId88" Type="http://schemas.openxmlformats.org/officeDocument/2006/relationships/customXml" Target="../ink/ink2229.xml"/><Relationship Id="rId111" Type="http://schemas.openxmlformats.org/officeDocument/2006/relationships/image" Target="../media/image2093.png"/><Relationship Id="rId132" Type="http://schemas.openxmlformats.org/officeDocument/2006/relationships/customXml" Target="../ink/ink2251.xml"/><Relationship Id="rId153" Type="http://schemas.openxmlformats.org/officeDocument/2006/relationships/image" Target="../media/image2114.png"/><Relationship Id="rId174" Type="http://schemas.openxmlformats.org/officeDocument/2006/relationships/customXml" Target="../ink/ink2272.xml"/><Relationship Id="rId195" Type="http://schemas.openxmlformats.org/officeDocument/2006/relationships/image" Target="../media/image2135.png"/><Relationship Id="rId209" Type="http://schemas.openxmlformats.org/officeDocument/2006/relationships/image" Target="../media/image2142.png"/><Relationship Id="rId220" Type="http://schemas.openxmlformats.org/officeDocument/2006/relationships/customXml" Target="../ink/ink2295.xml"/><Relationship Id="rId241" Type="http://schemas.openxmlformats.org/officeDocument/2006/relationships/image" Target="../media/image2158.png"/><Relationship Id="rId15" Type="http://schemas.openxmlformats.org/officeDocument/2006/relationships/image" Target="../media/image2045.png"/><Relationship Id="rId36" Type="http://schemas.openxmlformats.org/officeDocument/2006/relationships/customXml" Target="../ink/ink2203.xml"/><Relationship Id="rId57" Type="http://schemas.openxmlformats.org/officeDocument/2006/relationships/image" Target="../media/image2066.png"/><Relationship Id="rId262" Type="http://schemas.openxmlformats.org/officeDocument/2006/relationships/customXml" Target="../ink/ink2316.xml"/><Relationship Id="rId283" Type="http://schemas.openxmlformats.org/officeDocument/2006/relationships/image" Target="../media/image2179.png"/><Relationship Id="rId78" Type="http://schemas.openxmlformats.org/officeDocument/2006/relationships/customXml" Target="../ink/ink2224.xml"/><Relationship Id="rId99" Type="http://schemas.openxmlformats.org/officeDocument/2006/relationships/image" Target="../media/image2087.png"/><Relationship Id="rId101" Type="http://schemas.openxmlformats.org/officeDocument/2006/relationships/image" Target="../media/image2088.png"/><Relationship Id="rId122" Type="http://schemas.openxmlformats.org/officeDocument/2006/relationships/customXml" Target="../ink/ink2246.xml"/><Relationship Id="rId143" Type="http://schemas.openxmlformats.org/officeDocument/2006/relationships/image" Target="../media/image2109.png"/><Relationship Id="rId164" Type="http://schemas.openxmlformats.org/officeDocument/2006/relationships/customXml" Target="../ink/ink2267.xml"/><Relationship Id="rId185" Type="http://schemas.openxmlformats.org/officeDocument/2006/relationships/image" Target="../media/image2130.png"/><Relationship Id="rId9" Type="http://schemas.openxmlformats.org/officeDocument/2006/relationships/image" Target="../media/image2042.png"/><Relationship Id="rId210" Type="http://schemas.openxmlformats.org/officeDocument/2006/relationships/customXml" Target="../ink/ink2290.xml"/><Relationship Id="rId26" Type="http://schemas.openxmlformats.org/officeDocument/2006/relationships/customXml" Target="../ink/ink2198.xml"/><Relationship Id="rId231" Type="http://schemas.openxmlformats.org/officeDocument/2006/relationships/image" Target="../media/image2153.png"/><Relationship Id="rId252" Type="http://schemas.openxmlformats.org/officeDocument/2006/relationships/customXml" Target="../ink/ink2311.xml"/><Relationship Id="rId273" Type="http://schemas.openxmlformats.org/officeDocument/2006/relationships/image" Target="../media/image2174.png"/><Relationship Id="rId47" Type="http://schemas.openxmlformats.org/officeDocument/2006/relationships/image" Target="../media/image2061.png"/><Relationship Id="rId68" Type="http://schemas.openxmlformats.org/officeDocument/2006/relationships/customXml" Target="../ink/ink2219.xml"/><Relationship Id="rId89" Type="http://schemas.openxmlformats.org/officeDocument/2006/relationships/image" Target="../media/image2082.png"/><Relationship Id="rId112" Type="http://schemas.openxmlformats.org/officeDocument/2006/relationships/customXml" Target="../ink/ink2241.xml"/><Relationship Id="rId133" Type="http://schemas.openxmlformats.org/officeDocument/2006/relationships/image" Target="../media/image2104.png"/><Relationship Id="rId154" Type="http://schemas.openxmlformats.org/officeDocument/2006/relationships/customXml" Target="../ink/ink2262.xml"/><Relationship Id="rId175" Type="http://schemas.openxmlformats.org/officeDocument/2006/relationships/image" Target="../media/image2125.png"/><Relationship Id="rId196" Type="http://schemas.openxmlformats.org/officeDocument/2006/relationships/customXml" Target="../ink/ink2283.xml"/><Relationship Id="rId200" Type="http://schemas.openxmlformats.org/officeDocument/2006/relationships/customXml" Target="../ink/ink2285.xml"/><Relationship Id="rId16" Type="http://schemas.openxmlformats.org/officeDocument/2006/relationships/customXml" Target="../ink/ink2193.xml"/><Relationship Id="rId221" Type="http://schemas.openxmlformats.org/officeDocument/2006/relationships/image" Target="../media/image2148.png"/><Relationship Id="rId242" Type="http://schemas.openxmlformats.org/officeDocument/2006/relationships/customXml" Target="../ink/ink2306.xml"/><Relationship Id="rId263" Type="http://schemas.openxmlformats.org/officeDocument/2006/relationships/image" Target="../media/image2169.png"/><Relationship Id="rId284" Type="http://schemas.openxmlformats.org/officeDocument/2006/relationships/customXml" Target="../ink/ink2327.xml"/><Relationship Id="rId37" Type="http://schemas.openxmlformats.org/officeDocument/2006/relationships/image" Target="../media/image2056.png"/><Relationship Id="rId58" Type="http://schemas.openxmlformats.org/officeDocument/2006/relationships/customXml" Target="../ink/ink2214.xml"/><Relationship Id="rId79" Type="http://schemas.openxmlformats.org/officeDocument/2006/relationships/image" Target="../media/image2077.png"/><Relationship Id="rId102" Type="http://schemas.openxmlformats.org/officeDocument/2006/relationships/customXml" Target="../ink/ink2236.xml"/><Relationship Id="rId123" Type="http://schemas.openxmlformats.org/officeDocument/2006/relationships/image" Target="../media/image2099.png"/><Relationship Id="rId144" Type="http://schemas.openxmlformats.org/officeDocument/2006/relationships/customXml" Target="../ink/ink2257.xml"/><Relationship Id="rId90" Type="http://schemas.openxmlformats.org/officeDocument/2006/relationships/customXml" Target="../ink/ink2230.xml"/><Relationship Id="rId165" Type="http://schemas.openxmlformats.org/officeDocument/2006/relationships/image" Target="../media/image2120.png"/><Relationship Id="rId186" Type="http://schemas.openxmlformats.org/officeDocument/2006/relationships/customXml" Target="../ink/ink2278.xml"/><Relationship Id="rId211" Type="http://schemas.openxmlformats.org/officeDocument/2006/relationships/image" Target="../media/image2143.png"/><Relationship Id="rId232" Type="http://schemas.openxmlformats.org/officeDocument/2006/relationships/customXml" Target="../ink/ink2301.xml"/><Relationship Id="rId253" Type="http://schemas.openxmlformats.org/officeDocument/2006/relationships/image" Target="../media/image2164.png"/><Relationship Id="rId274" Type="http://schemas.openxmlformats.org/officeDocument/2006/relationships/customXml" Target="../ink/ink2322.xml"/><Relationship Id="rId27" Type="http://schemas.openxmlformats.org/officeDocument/2006/relationships/image" Target="../media/image2051.png"/><Relationship Id="rId48" Type="http://schemas.openxmlformats.org/officeDocument/2006/relationships/customXml" Target="../ink/ink2209.xml"/><Relationship Id="rId69" Type="http://schemas.openxmlformats.org/officeDocument/2006/relationships/image" Target="../media/image2072.png"/><Relationship Id="rId113" Type="http://schemas.openxmlformats.org/officeDocument/2006/relationships/image" Target="../media/image2094.png"/><Relationship Id="rId134" Type="http://schemas.openxmlformats.org/officeDocument/2006/relationships/customXml" Target="../ink/ink2252.xml"/><Relationship Id="rId80" Type="http://schemas.openxmlformats.org/officeDocument/2006/relationships/customXml" Target="../ink/ink2225.xml"/><Relationship Id="rId155" Type="http://schemas.openxmlformats.org/officeDocument/2006/relationships/image" Target="../media/image2115.png"/><Relationship Id="rId176" Type="http://schemas.openxmlformats.org/officeDocument/2006/relationships/customXml" Target="../ink/ink2273.xml"/><Relationship Id="rId197" Type="http://schemas.openxmlformats.org/officeDocument/2006/relationships/image" Target="../media/image2136.png"/><Relationship Id="rId201" Type="http://schemas.openxmlformats.org/officeDocument/2006/relationships/image" Target="../media/image2138.png"/><Relationship Id="rId222" Type="http://schemas.openxmlformats.org/officeDocument/2006/relationships/customXml" Target="../ink/ink2296.xml"/><Relationship Id="rId243" Type="http://schemas.openxmlformats.org/officeDocument/2006/relationships/image" Target="../media/image2159.png"/><Relationship Id="rId264" Type="http://schemas.openxmlformats.org/officeDocument/2006/relationships/customXml" Target="../ink/ink2317.xml"/><Relationship Id="rId285" Type="http://schemas.openxmlformats.org/officeDocument/2006/relationships/image" Target="../media/image2180.png"/><Relationship Id="rId17" Type="http://schemas.openxmlformats.org/officeDocument/2006/relationships/image" Target="../media/image2046.png"/><Relationship Id="rId38" Type="http://schemas.openxmlformats.org/officeDocument/2006/relationships/customXml" Target="../ink/ink2204.xml"/><Relationship Id="rId59" Type="http://schemas.openxmlformats.org/officeDocument/2006/relationships/image" Target="../media/image2067.png"/><Relationship Id="rId103" Type="http://schemas.openxmlformats.org/officeDocument/2006/relationships/image" Target="../media/image2089.png"/><Relationship Id="rId124" Type="http://schemas.openxmlformats.org/officeDocument/2006/relationships/customXml" Target="../ink/ink2247.xml"/><Relationship Id="rId70" Type="http://schemas.openxmlformats.org/officeDocument/2006/relationships/customXml" Target="../ink/ink2220.xml"/><Relationship Id="rId91" Type="http://schemas.openxmlformats.org/officeDocument/2006/relationships/image" Target="../media/image2083.png"/><Relationship Id="rId145" Type="http://schemas.openxmlformats.org/officeDocument/2006/relationships/image" Target="../media/image2110.png"/><Relationship Id="rId166" Type="http://schemas.openxmlformats.org/officeDocument/2006/relationships/customXml" Target="../ink/ink2268.xml"/><Relationship Id="rId187" Type="http://schemas.openxmlformats.org/officeDocument/2006/relationships/image" Target="../media/image213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291.xml"/><Relationship Id="rId233" Type="http://schemas.openxmlformats.org/officeDocument/2006/relationships/image" Target="../media/image2154.png"/><Relationship Id="rId254" Type="http://schemas.openxmlformats.org/officeDocument/2006/relationships/customXml" Target="../ink/ink2312.xml"/><Relationship Id="rId28" Type="http://schemas.openxmlformats.org/officeDocument/2006/relationships/customXml" Target="../ink/ink2199.xml"/><Relationship Id="rId49" Type="http://schemas.openxmlformats.org/officeDocument/2006/relationships/image" Target="../media/image2062.png"/><Relationship Id="rId114" Type="http://schemas.openxmlformats.org/officeDocument/2006/relationships/customXml" Target="../ink/ink2242.xml"/><Relationship Id="rId275" Type="http://schemas.openxmlformats.org/officeDocument/2006/relationships/image" Target="../media/image2175.png"/><Relationship Id="rId60" Type="http://schemas.openxmlformats.org/officeDocument/2006/relationships/customXml" Target="../ink/ink2215.xml"/><Relationship Id="rId81" Type="http://schemas.openxmlformats.org/officeDocument/2006/relationships/image" Target="../media/image2078.png"/><Relationship Id="rId135" Type="http://schemas.openxmlformats.org/officeDocument/2006/relationships/image" Target="../media/image2105.png"/><Relationship Id="rId156" Type="http://schemas.openxmlformats.org/officeDocument/2006/relationships/customXml" Target="../ink/ink2263.xml"/><Relationship Id="rId177" Type="http://schemas.openxmlformats.org/officeDocument/2006/relationships/image" Target="../media/image2126.png"/><Relationship Id="rId198" Type="http://schemas.openxmlformats.org/officeDocument/2006/relationships/customXml" Target="../ink/ink2284.xml"/><Relationship Id="rId202" Type="http://schemas.openxmlformats.org/officeDocument/2006/relationships/customXml" Target="../ink/ink2286.xml"/><Relationship Id="rId223" Type="http://schemas.openxmlformats.org/officeDocument/2006/relationships/image" Target="../media/image2149.png"/><Relationship Id="rId244" Type="http://schemas.openxmlformats.org/officeDocument/2006/relationships/customXml" Target="../ink/ink2307.xml"/><Relationship Id="rId18" Type="http://schemas.openxmlformats.org/officeDocument/2006/relationships/customXml" Target="../ink/ink2194.xml"/><Relationship Id="rId39" Type="http://schemas.openxmlformats.org/officeDocument/2006/relationships/image" Target="../media/image2057.png"/><Relationship Id="rId265" Type="http://schemas.openxmlformats.org/officeDocument/2006/relationships/image" Target="../media/image2170.png"/><Relationship Id="rId286" Type="http://schemas.openxmlformats.org/officeDocument/2006/relationships/customXml" Target="../ink/ink2328.xml"/><Relationship Id="rId50" Type="http://schemas.openxmlformats.org/officeDocument/2006/relationships/customXml" Target="../ink/ink2210.xml"/><Relationship Id="rId104" Type="http://schemas.openxmlformats.org/officeDocument/2006/relationships/customXml" Target="../ink/ink2237.xml"/><Relationship Id="rId125" Type="http://schemas.openxmlformats.org/officeDocument/2006/relationships/image" Target="../media/image2100.png"/><Relationship Id="rId146" Type="http://schemas.openxmlformats.org/officeDocument/2006/relationships/customXml" Target="../ink/ink2258.xml"/><Relationship Id="rId167" Type="http://schemas.openxmlformats.org/officeDocument/2006/relationships/image" Target="../media/image2121.png"/><Relationship Id="rId188" Type="http://schemas.openxmlformats.org/officeDocument/2006/relationships/customXml" Target="../ink/ink2279.xml"/><Relationship Id="rId71" Type="http://schemas.openxmlformats.org/officeDocument/2006/relationships/image" Target="../media/image2073.png"/><Relationship Id="rId92" Type="http://schemas.openxmlformats.org/officeDocument/2006/relationships/customXml" Target="../ink/ink2231.xml"/><Relationship Id="rId213" Type="http://schemas.openxmlformats.org/officeDocument/2006/relationships/image" Target="../media/image2144.png"/><Relationship Id="rId234" Type="http://schemas.openxmlformats.org/officeDocument/2006/relationships/customXml" Target="../ink/ink2302.xml"/><Relationship Id="rId2" Type="http://schemas.openxmlformats.org/officeDocument/2006/relationships/customXml" Target="../ink/ink2186.xml"/><Relationship Id="rId29" Type="http://schemas.openxmlformats.org/officeDocument/2006/relationships/image" Target="../media/image2052.png"/><Relationship Id="rId255" Type="http://schemas.openxmlformats.org/officeDocument/2006/relationships/image" Target="../media/image2165.png"/><Relationship Id="rId276" Type="http://schemas.openxmlformats.org/officeDocument/2006/relationships/customXml" Target="../ink/ink2323.xml"/><Relationship Id="rId40" Type="http://schemas.openxmlformats.org/officeDocument/2006/relationships/customXml" Target="../ink/ink2205.xml"/><Relationship Id="rId115" Type="http://schemas.openxmlformats.org/officeDocument/2006/relationships/image" Target="../media/image2095.png"/><Relationship Id="rId136" Type="http://schemas.openxmlformats.org/officeDocument/2006/relationships/customXml" Target="../ink/ink2253.xml"/><Relationship Id="rId157" Type="http://schemas.openxmlformats.org/officeDocument/2006/relationships/image" Target="../media/image2116.png"/><Relationship Id="rId178" Type="http://schemas.openxmlformats.org/officeDocument/2006/relationships/customXml" Target="../ink/ink2274.xml"/><Relationship Id="rId61" Type="http://schemas.openxmlformats.org/officeDocument/2006/relationships/image" Target="../media/image2068.png"/><Relationship Id="rId82" Type="http://schemas.openxmlformats.org/officeDocument/2006/relationships/customXml" Target="../ink/ink2226.xml"/><Relationship Id="rId199" Type="http://schemas.openxmlformats.org/officeDocument/2006/relationships/image" Target="../media/image2137.png"/><Relationship Id="rId203" Type="http://schemas.openxmlformats.org/officeDocument/2006/relationships/image" Target="../media/image2139.png"/><Relationship Id="rId19" Type="http://schemas.openxmlformats.org/officeDocument/2006/relationships/image" Target="../media/image2047.png"/><Relationship Id="rId224" Type="http://schemas.openxmlformats.org/officeDocument/2006/relationships/customXml" Target="../ink/ink2297.xml"/><Relationship Id="rId245" Type="http://schemas.openxmlformats.org/officeDocument/2006/relationships/image" Target="../media/image2160.png"/><Relationship Id="rId266" Type="http://schemas.openxmlformats.org/officeDocument/2006/relationships/customXml" Target="../ink/ink2318.xml"/><Relationship Id="rId287" Type="http://schemas.openxmlformats.org/officeDocument/2006/relationships/image" Target="../media/image2181.png"/><Relationship Id="rId30" Type="http://schemas.openxmlformats.org/officeDocument/2006/relationships/customXml" Target="../ink/ink2200.xml"/><Relationship Id="rId105" Type="http://schemas.openxmlformats.org/officeDocument/2006/relationships/image" Target="../media/image2090.png"/><Relationship Id="rId126" Type="http://schemas.openxmlformats.org/officeDocument/2006/relationships/customXml" Target="../ink/ink2248.xml"/><Relationship Id="rId147" Type="http://schemas.openxmlformats.org/officeDocument/2006/relationships/image" Target="../media/image2111.png"/><Relationship Id="rId168" Type="http://schemas.openxmlformats.org/officeDocument/2006/relationships/customXml" Target="../ink/ink2269.xml"/><Relationship Id="rId51" Type="http://schemas.openxmlformats.org/officeDocument/2006/relationships/image" Target="../media/image2063.png"/><Relationship Id="rId72" Type="http://schemas.openxmlformats.org/officeDocument/2006/relationships/customXml" Target="../ink/ink2221.xml"/><Relationship Id="rId93" Type="http://schemas.openxmlformats.org/officeDocument/2006/relationships/image" Target="../media/image2084.png"/><Relationship Id="rId189" Type="http://schemas.openxmlformats.org/officeDocument/2006/relationships/image" Target="../media/image2132.png"/><Relationship Id="rId3" Type="http://schemas.openxmlformats.org/officeDocument/2006/relationships/image" Target="../media/image2039.png"/><Relationship Id="rId214" Type="http://schemas.openxmlformats.org/officeDocument/2006/relationships/customXml" Target="../ink/ink2292.xml"/><Relationship Id="rId235" Type="http://schemas.openxmlformats.org/officeDocument/2006/relationships/image" Target="../media/image2155.png"/><Relationship Id="rId256" Type="http://schemas.openxmlformats.org/officeDocument/2006/relationships/customXml" Target="../ink/ink2313.xml"/><Relationship Id="rId277" Type="http://schemas.openxmlformats.org/officeDocument/2006/relationships/image" Target="../media/image2176.png"/><Relationship Id="rId116" Type="http://schemas.openxmlformats.org/officeDocument/2006/relationships/customXml" Target="../ink/ink2243.xml"/><Relationship Id="rId137" Type="http://schemas.openxmlformats.org/officeDocument/2006/relationships/image" Target="../media/image2106.png"/><Relationship Id="rId158" Type="http://schemas.openxmlformats.org/officeDocument/2006/relationships/customXml" Target="../ink/ink2264.xml"/><Relationship Id="rId20" Type="http://schemas.openxmlformats.org/officeDocument/2006/relationships/customXml" Target="../ink/ink2195.xml"/><Relationship Id="rId41" Type="http://schemas.openxmlformats.org/officeDocument/2006/relationships/image" Target="../media/image2058.png"/><Relationship Id="rId62" Type="http://schemas.openxmlformats.org/officeDocument/2006/relationships/customXml" Target="../ink/ink2216.xml"/><Relationship Id="rId83" Type="http://schemas.openxmlformats.org/officeDocument/2006/relationships/image" Target="../media/image2079.png"/><Relationship Id="rId179" Type="http://schemas.openxmlformats.org/officeDocument/2006/relationships/image" Target="../media/image2127.png"/><Relationship Id="rId190" Type="http://schemas.openxmlformats.org/officeDocument/2006/relationships/customXml" Target="../ink/ink2280.xml"/><Relationship Id="rId204" Type="http://schemas.openxmlformats.org/officeDocument/2006/relationships/customXml" Target="../ink/ink2287.xml"/><Relationship Id="rId225" Type="http://schemas.openxmlformats.org/officeDocument/2006/relationships/image" Target="../media/image2150.png"/><Relationship Id="rId246" Type="http://schemas.openxmlformats.org/officeDocument/2006/relationships/customXml" Target="../ink/ink2308.xml"/><Relationship Id="rId267" Type="http://schemas.openxmlformats.org/officeDocument/2006/relationships/image" Target="../media/image2171.png"/><Relationship Id="rId288" Type="http://schemas.openxmlformats.org/officeDocument/2006/relationships/customXml" Target="../ink/ink2329.xml"/><Relationship Id="rId106" Type="http://schemas.openxmlformats.org/officeDocument/2006/relationships/customXml" Target="../ink/ink2238.xml"/><Relationship Id="rId127" Type="http://schemas.openxmlformats.org/officeDocument/2006/relationships/image" Target="../media/image2101.png"/><Relationship Id="rId10" Type="http://schemas.openxmlformats.org/officeDocument/2006/relationships/customXml" Target="../ink/ink2190.xml"/><Relationship Id="rId31" Type="http://schemas.openxmlformats.org/officeDocument/2006/relationships/image" Target="../media/image2053.png"/><Relationship Id="rId52" Type="http://schemas.openxmlformats.org/officeDocument/2006/relationships/customXml" Target="../ink/ink2211.xml"/><Relationship Id="rId73" Type="http://schemas.openxmlformats.org/officeDocument/2006/relationships/image" Target="../media/image2074.png"/><Relationship Id="rId94" Type="http://schemas.openxmlformats.org/officeDocument/2006/relationships/customXml" Target="../ink/ink2232.xml"/><Relationship Id="rId148" Type="http://schemas.openxmlformats.org/officeDocument/2006/relationships/customXml" Target="../ink/ink2259.xml"/><Relationship Id="rId169" Type="http://schemas.openxmlformats.org/officeDocument/2006/relationships/image" Target="../media/image2122.png"/><Relationship Id="rId4" Type="http://schemas.openxmlformats.org/officeDocument/2006/relationships/customXml" Target="../ink/ink2187.xml"/><Relationship Id="rId180" Type="http://schemas.openxmlformats.org/officeDocument/2006/relationships/customXml" Target="../ink/ink2275.xml"/><Relationship Id="rId215" Type="http://schemas.openxmlformats.org/officeDocument/2006/relationships/image" Target="../media/image2145.png"/><Relationship Id="rId236" Type="http://schemas.openxmlformats.org/officeDocument/2006/relationships/customXml" Target="../ink/ink2303.xml"/><Relationship Id="rId257" Type="http://schemas.openxmlformats.org/officeDocument/2006/relationships/image" Target="../media/image2166.png"/><Relationship Id="rId278" Type="http://schemas.openxmlformats.org/officeDocument/2006/relationships/customXml" Target="../ink/ink2324.xml"/><Relationship Id="rId42" Type="http://schemas.openxmlformats.org/officeDocument/2006/relationships/customXml" Target="../ink/ink2206.xml"/><Relationship Id="rId84" Type="http://schemas.openxmlformats.org/officeDocument/2006/relationships/customXml" Target="../ink/ink2227.xml"/><Relationship Id="rId138" Type="http://schemas.openxmlformats.org/officeDocument/2006/relationships/customXml" Target="../ink/ink2254.xml"/><Relationship Id="rId191" Type="http://schemas.openxmlformats.org/officeDocument/2006/relationships/image" Target="../media/image2133.png"/><Relationship Id="rId205" Type="http://schemas.openxmlformats.org/officeDocument/2006/relationships/image" Target="../media/image2140.png"/><Relationship Id="rId247" Type="http://schemas.openxmlformats.org/officeDocument/2006/relationships/image" Target="../media/image2161.png"/><Relationship Id="rId107" Type="http://schemas.openxmlformats.org/officeDocument/2006/relationships/image" Target="../media/image2091.png"/><Relationship Id="rId289" Type="http://schemas.openxmlformats.org/officeDocument/2006/relationships/image" Target="../media/image2182.png"/><Relationship Id="rId11" Type="http://schemas.openxmlformats.org/officeDocument/2006/relationships/image" Target="../media/image2043.png"/><Relationship Id="rId53" Type="http://schemas.openxmlformats.org/officeDocument/2006/relationships/image" Target="../media/image2064.png"/><Relationship Id="rId149" Type="http://schemas.openxmlformats.org/officeDocument/2006/relationships/image" Target="../media/image2112.png"/><Relationship Id="rId95" Type="http://schemas.openxmlformats.org/officeDocument/2006/relationships/image" Target="../media/image2085.png"/><Relationship Id="rId160" Type="http://schemas.openxmlformats.org/officeDocument/2006/relationships/customXml" Target="../ink/ink2265.xml"/><Relationship Id="rId216" Type="http://schemas.openxmlformats.org/officeDocument/2006/relationships/customXml" Target="../ink/ink2293.xml"/><Relationship Id="rId258" Type="http://schemas.openxmlformats.org/officeDocument/2006/relationships/customXml" Target="../ink/ink2314.xml"/><Relationship Id="rId22" Type="http://schemas.openxmlformats.org/officeDocument/2006/relationships/customXml" Target="../ink/ink2196.xml"/><Relationship Id="rId64" Type="http://schemas.openxmlformats.org/officeDocument/2006/relationships/customXml" Target="../ink/ink2217.xml"/><Relationship Id="rId118" Type="http://schemas.openxmlformats.org/officeDocument/2006/relationships/customXml" Target="../ink/ink2244.xml"/><Relationship Id="rId171" Type="http://schemas.openxmlformats.org/officeDocument/2006/relationships/image" Target="../media/image2123.png"/><Relationship Id="rId227" Type="http://schemas.openxmlformats.org/officeDocument/2006/relationships/image" Target="../media/image2151.png"/><Relationship Id="rId269" Type="http://schemas.openxmlformats.org/officeDocument/2006/relationships/image" Target="../media/image2172.png"/></Relationships>
</file>

<file path=ppt/slides/_rels/slide1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194.png"/><Relationship Id="rId170" Type="http://schemas.openxmlformats.org/officeDocument/2006/relationships/customXml" Target="../ink/ink2416.xml"/><Relationship Id="rId836" Type="http://schemas.openxmlformats.org/officeDocument/2006/relationships/customXml" Target="../ink/ink2749.xml"/><Relationship Id="rId1021" Type="http://schemas.openxmlformats.org/officeDocument/2006/relationships/image" Target="../media/image2694.png"/><Relationship Id="rId268" Type="http://schemas.openxmlformats.org/officeDocument/2006/relationships/customXml" Target="../ink/ink2465.xml"/><Relationship Id="rId475" Type="http://schemas.openxmlformats.org/officeDocument/2006/relationships/image" Target="../media/image2421.png"/><Relationship Id="rId682" Type="http://schemas.openxmlformats.org/officeDocument/2006/relationships/customXml" Target="../ink/ink2672.xml"/><Relationship Id="rId903" Type="http://schemas.openxmlformats.org/officeDocument/2006/relationships/image" Target="../media/image2635.png"/><Relationship Id="rId32" Type="http://schemas.openxmlformats.org/officeDocument/2006/relationships/customXml" Target="../ink/ink2347.xml"/><Relationship Id="rId128" Type="http://schemas.openxmlformats.org/officeDocument/2006/relationships/customXml" Target="../ink/ink2395.xml"/><Relationship Id="rId335" Type="http://schemas.openxmlformats.org/officeDocument/2006/relationships/image" Target="../media/image2351.png"/><Relationship Id="rId542" Type="http://schemas.openxmlformats.org/officeDocument/2006/relationships/customXml" Target="../ink/ink2602.xml"/><Relationship Id="rId987" Type="http://schemas.openxmlformats.org/officeDocument/2006/relationships/image" Target="../media/image2677.png"/><Relationship Id="rId181" Type="http://schemas.openxmlformats.org/officeDocument/2006/relationships/image" Target="../media/image2274.png"/><Relationship Id="rId402" Type="http://schemas.openxmlformats.org/officeDocument/2006/relationships/customXml" Target="../ink/ink2532.xml"/><Relationship Id="rId847" Type="http://schemas.openxmlformats.org/officeDocument/2006/relationships/image" Target="../media/image2607.png"/><Relationship Id="rId279" Type="http://schemas.openxmlformats.org/officeDocument/2006/relationships/image" Target="../media/image2323.png"/><Relationship Id="rId486" Type="http://schemas.openxmlformats.org/officeDocument/2006/relationships/customXml" Target="../ink/ink2574.xml"/><Relationship Id="rId693" Type="http://schemas.openxmlformats.org/officeDocument/2006/relationships/image" Target="../media/image2530.png"/><Relationship Id="rId707" Type="http://schemas.openxmlformats.org/officeDocument/2006/relationships/image" Target="../media/image2537.png"/><Relationship Id="rId914" Type="http://schemas.openxmlformats.org/officeDocument/2006/relationships/customXml" Target="../ink/ink2788.xml"/><Relationship Id="rId43" Type="http://schemas.openxmlformats.org/officeDocument/2006/relationships/image" Target="../media/image2205.png"/><Relationship Id="rId139" Type="http://schemas.openxmlformats.org/officeDocument/2006/relationships/image" Target="../media/image2253.png"/><Relationship Id="rId346" Type="http://schemas.openxmlformats.org/officeDocument/2006/relationships/customXml" Target="../ink/ink2504.xml"/><Relationship Id="rId553" Type="http://schemas.openxmlformats.org/officeDocument/2006/relationships/image" Target="../media/image2460.png"/><Relationship Id="rId760" Type="http://schemas.openxmlformats.org/officeDocument/2006/relationships/customXml" Target="../ink/ink2711.xml"/><Relationship Id="rId998" Type="http://schemas.openxmlformats.org/officeDocument/2006/relationships/customXml" Target="../ink/ink2830.xml"/><Relationship Id="rId192" Type="http://schemas.openxmlformats.org/officeDocument/2006/relationships/customXml" Target="../ink/ink2427.xml"/><Relationship Id="rId206" Type="http://schemas.openxmlformats.org/officeDocument/2006/relationships/customXml" Target="../ink/ink2434.xml"/><Relationship Id="rId413" Type="http://schemas.openxmlformats.org/officeDocument/2006/relationships/image" Target="../media/image2390.png"/><Relationship Id="rId858" Type="http://schemas.openxmlformats.org/officeDocument/2006/relationships/customXml" Target="../ink/ink2760.xml"/><Relationship Id="rId497" Type="http://schemas.openxmlformats.org/officeDocument/2006/relationships/image" Target="../media/image2432.png"/><Relationship Id="rId620" Type="http://schemas.openxmlformats.org/officeDocument/2006/relationships/customXml" Target="../ink/ink2641.xml"/><Relationship Id="rId718" Type="http://schemas.openxmlformats.org/officeDocument/2006/relationships/customXml" Target="../ink/ink2690.xml"/><Relationship Id="rId925" Type="http://schemas.openxmlformats.org/officeDocument/2006/relationships/image" Target="../media/image2646.png"/><Relationship Id="rId357" Type="http://schemas.openxmlformats.org/officeDocument/2006/relationships/image" Target="../media/image2362.png"/><Relationship Id="rId54" Type="http://schemas.openxmlformats.org/officeDocument/2006/relationships/customXml" Target="../ink/ink2358.xml"/><Relationship Id="rId217" Type="http://schemas.openxmlformats.org/officeDocument/2006/relationships/image" Target="../media/image2292.png"/><Relationship Id="rId564" Type="http://schemas.openxmlformats.org/officeDocument/2006/relationships/customXml" Target="../ink/ink2613.xml"/><Relationship Id="rId771" Type="http://schemas.openxmlformats.org/officeDocument/2006/relationships/image" Target="../media/image2569.png"/><Relationship Id="rId869" Type="http://schemas.openxmlformats.org/officeDocument/2006/relationships/image" Target="../media/image2618.png"/><Relationship Id="rId424" Type="http://schemas.openxmlformats.org/officeDocument/2006/relationships/customXml" Target="../ink/ink2543.xml"/><Relationship Id="rId631" Type="http://schemas.openxmlformats.org/officeDocument/2006/relationships/image" Target="../media/image2499.png"/><Relationship Id="rId729" Type="http://schemas.openxmlformats.org/officeDocument/2006/relationships/image" Target="../media/image2548.png"/><Relationship Id="rId270" Type="http://schemas.openxmlformats.org/officeDocument/2006/relationships/customXml" Target="../ink/ink2466.xml"/><Relationship Id="rId936" Type="http://schemas.openxmlformats.org/officeDocument/2006/relationships/customXml" Target="../ink/ink2799.xml"/><Relationship Id="rId65" Type="http://schemas.openxmlformats.org/officeDocument/2006/relationships/image" Target="../media/image2216.png"/><Relationship Id="rId130" Type="http://schemas.openxmlformats.org/officeDocument/2006/relationships/customXml" Target="../ink/ink2396.xml"/><Relationship Id="rId368" Type="http://schemas.openxmlformats.org/officeDocument/2006/relationships/customXml" Target="../ink/ink2515.xml"/><Relationship Id="rId575" Type="http://schemas.openxmlformats.org/officeDocument/2006/relationships/image" Target="../media/image2471.png"/><Relationship Id="rId782" Type="http://schemas.openxmlformats.org/officeDocument/2006/relationships/customXml" Target="../ink/ink2722.xml"/><Relationship Id="rId228" Type="http://schemas.openxmlformats.org/officeDocument/2006/relationships/customXml" Target="../ink/ink2445.xml"/><Relationship Id="rId435" Type="http://schemas.openxmlformats.org/officeDocument/2006/relationships/image" Target="../media/image2401.png"/><Relationship Id="rId642" Type="http://schemas.openxmlformats.org/officeDocument/2006/relationships/customXml" Target="../ink/ink2652.xml"/><Relationship Id="rId281" Type="http://schemas.openxmlformats.org/officeDocument/2006/relationships/image" Target="../media/image2324.png"/><Relationship Id="rId502" Type="http://schemas.openxmlformats.org/officeDocument/2006/relationships/customXml" Target="../ink/ink2582.xml"/><Relationship Id="rId947" Type="http://schemas.openxmlformats.org/officeDocument/2006/relationships/image" Target="../media/image2657.png"/><Relationship Id="rId76" Type="http://schemas.openxmlformats.org/officeDocument/2006/relationships/customXml" Target="../ink/ink2369.xml"/><Relationship Id="rId141" Type="http://schemas.openxmlformats.org/officeDocument/2006/relationships/image" Target="../media/image2254.png"/><Relationship Id="rId379" Type="http://schemas.openxmlformats.org/officeDocument/2006/relationships/image" Target="../media/image2373.png"/><Relationship Id="rId586" Type="http://schemas.openxmlformats.org/officeDocument/2006/relationships/customXml" Target="../ink/ink2624.xml"/><Relationship Id="rId793" Type="http://schemas.openxmlformats.org/officeDocument/2006/relationships/image" Target="../media/image2580.png"/><Relationship Id="rId807" Type="http://schemas.openxmlformats.org/officeDocument/2006/relationships/image" Target="../media/image2587.png"/><Relationship Id="rId7" Type="http://schemas.openxmlformats.org/officeDocument/2006/relationships/image" Target="../media/image2187.png"/><Relationship Id="rId239" Type="http://schemas.openxmlformats.org/officeDocument/2006/relationships/image" Target="../media/image2303.png"/><Relationship Id="rId446" Type="http://schemas.openxmlformats.org/officeDocument/2006/relationships/customXml" Target="../ink/ink2554.xml"/><Relationship Id="rId653" Type="http://schemas.openxmlformats.org/officeDocument/2006/relationships/image" Target="../media/image2510.png"/><Relationship Id="rId292" Type="http://schemas.openxmlformats.org/officeDocument/2006/relationships/customXml" Target="../ink/ink2477.xml"/><Relationship Id="rId306" Type="http://schemas.openxmlformats.org/officeDocument/2006/relationships/customXml" Target="../ink/ink2484.xml"/><Relationship Id="rId860" Type="http://schemas.openxmlformats.org/officeDocument/2006/relationships/customXml" Target="../ink/ink2761.xml"/><Relationship Id="rId958" Type="http://schemas.openxmlformats.org/officeDocument/2006/relationships/customXml" Target="../ink/ink2810.xml"/><Relationship Id="rId87" Type="http://schemas.openxmlformats.org/officeDocument/2006/relationships/image" Target="../media/image2227.png"/><Relationship Id="rId513" Type="http://schemas.openxmlformats.org/officeDocument/2006/relationships/image" Target="../media/image2440.png"/><Relationship Id="rId597" Type="http://schemas.openxmlformats.org/officeDocument/2006/relationships/image" Target="../media/image2482.png"/><Relationship Id="rId720" Type="http://schemas.openxmlformats.org/officeDocument/2006/relationships/customXml" Target="../ink/ink2691.xml"/><Relationship Id="rId818" Type="http://schemas.openxmlformats.org/officeDocument/2006/relationships/customXml" Target="../ink/ink2740.xml"/><Relationship Id="rId152" Type="http://schemas.openxmlformats.org/officeDocument/2006/relationships/customXml" Target="../ink/ink2407.xml"/><Relationship Id="rId457" Type="http://schemas.openxmlformats.org/officeDocument/2006/relationships/image" Target="../media/image2412.png"/><Relationship Id="rId1003" Type="http://schemas.openxmlformats.org/officeDocument/2006/relationships/image" Target="../media/image2685.png"/><Relationship Id="rId664" Type="http://schemas.openxmlformats.org/officeDocument/2006/relationships/customXml" Target="../ink/ink2663.xml"/><Relationship Id="rId871" Type="http://schemas.openxmlformats.org/officeDocument/2006/relationships/image" Target="../media/image2619.png"/><Relationship Id="rId969" Type="http://schemas.openxmlformats.org/officeDocument/2006/relationships/image" Target="../media/image2668.png"/><Relationship Id="rId14" Type="http://schemas.openxmlformats.org/officeDocument/2006/relationships/customXml" Target="../ink/ink2338.xml"/><Relationship Id="rId317" Type="http://schemas.openxmlformats.org/officeDocument/2006/relationships/image" Target="../media/image2342.png"/><Relationship Id="rId524" Type="http://schemas.openxmlformats.org/officeDocument/2006/relationships/customXml" Target="../ink/ink2593.xml"/><Relationship Id="rId731" Type="http://schemas.openxmlformats.org/officeDocument/2006/relationships/image" Target="../media/image2549.png"/><Relationship Id="rId98" Type="http://schemas.openxmlformats.org/officeDocument/2006/relationships/customXml" Target="../ink/ink2380.xml"/><Relationship Id="rId163" Type="http://schemas.openxmlformats.org/officeDocument/2006/relationships/image" Target="../media/image2265.png"/><Relationship Id="rId370" Type="http://schemas.openxmlformats.org/officeDocument/2006/relationships/customXml" Target="../ink/ink2516.xml"/><Relationship Id="rId829" Type="http://schemas.openxmlformats.org/officeDocument/2006/relationships/image" Target="../media/image2598.png"/><Relationship Id="rId1014" Type="http://schemas.openxmlformats.org/officeDocument/2006/relationships/customXml" Target="../ink/ink2838.xml"/><Relationship Id="rId230" Type="http://schemas.openxmlformats.org/officeDocument/2006/relationships/customXml" Target="../ink/ink2446.xml"/><Relationship Id="rId468" Type="http://schemas.openxmlformats.org/officeDocument/2006/relationships/customXml" Target="../ink/ink2565.xml"/><Relationship Id="rId675" Type="http://schemas.openxmlformats.org/officeDocument/2006/relationships/image" Target="../media/image2521.png"/><Relationship Id="rId882" Type="http://schemas.openxmlformats.org/officeDocument/2006/relationships/customXml" Target="../ink/ink2772.xml"/><Relationship Id="rId25" Type="http://schemas.openxmlformats.org/officeDocument/2006/relationships/image" Target="../media/image2196.png"/><Relationship Id="rId328" Type="http://schemas.openxmlformats.org/officeDocument/2006/relationships/customXml" Target="../ink/ink2495.xml"/><Relationship Id="rId535" Type="http://schemas.openxmlformats.org/officeDocument/2006/relationships/image" Target="../media/image2451.png"/><Relationship Id="rId742" Type="http://schemas.openxmlformats.org/officeDocument/2006/relationships/customXml" Target="../ink/ink2702.xml"/><Relationship Id="rId174" Type="http://schemas.openxmlformats.org/officeDocument/2006/relationships/customXml" Target="../ink/ink2418.xml"/><Relationship Id="rId381" Type="http://schemas.openxmlformats.org/officeDocument/2006/relationships/image" Target="../media/image2374.png"/><Relationship Id="rId602" Type="http://schemas.openxmlformats.org/officeDocument/2006/relationships/customXml" Target="../ink/ink2632.xml"/><Relationship Id="rId1025" Type="http://schemas.openxmlformats.org/officeDocument/2006/relationships/image" Target="../media/image2696.png"/><Relationship Id="rId241" Type="http://schemas.openxmlformats.org/officeDocument/2006/relationships/image" Target="../media/image2304.png"/><Relationship Id="rId479" Type="http://schemas.openxmlformats.org/officeDocument/2006/relationships/image" Target="../media/image2423.png"/><Relationship Id="rId686" Type="http://schemas.openxmlformats.org/officeDocument/2006/relationships/customXml" Target="../ink/ink2674.xml"/><Relationship Id="rId893" Type="http://schemas.openxmlformats.org/officeDocument/2006/relationships/image" Target="../media/image2630.png"/><Relationship Id="rId907" Type="http://schemas.openxmlformats.org/officeDocument/2006/relationships/image" Target="../media/image2637.png"/><Relationship Id="rId36" Type="http://schemas.openxmlformats.org/officeDocument/2006/relationships/customXml" Target="../ink/ink2349.xml"/><Relationship Id="rId339" Type="http://schemas.openxmlformats.org/officeDocument/2006/relationships/image" Target="../media/image2353.png"/><Relationship Id="rId546" Type="http://schemas.openxmlformats.org/officeDocument/2006/relationships/customXml" Target="../ink/ink2604.xml"/><Relationship Id="rId753" Type="http://schemas.openxmlformats.org/officeDocument/2006/relationships/image" Target="../media/image2560.png"/><Relationship Id="rId101" Type="http://schemas.openxmlformats.org/officeDocument/2006/relationships/image" Target="../media/image2234.png"/><Relationship Id="rId185" Type="http://schemas.openxmlformats.org/officeDocument/2006/relationships/image" Target="../media/image2276.png"/><Relationship Id="rId406" Type="http://schemas.openxmlformats.org/officeDocument/2006/relationships/customXml" Target="../ink/ink2534.xml"/><Relationship Id="rId960" Type="http://schemas.openxmlformats.org/officeDocument/2006/relationships/customXml" Target="../ink/ink2811.xml"/><Relationship Id="rId392" Type="http://schemas.openxmlformats.org/officeDocument/2006/relationships/customXml" Target="../ink/ink2527.xml"/><Relationship Id="rId613" Type="http://schemas.openxmlformats.org/officeDocument/2006/relationships/image" Target="../media/image2490.png"/><Relationship Id="rId697" Type="http://schemas.openxmlformats.org/officeDocument/2006/relationships/image" Target="../media/image2532.png"/><Relationship Id="rId820" Type="http://schemas.openxmlformats.org/officeDocument/2006/relationships/customXml" Target="../ink/ink2741.xml"/><Relationship Id="rId918" Type="http://schemas.openxmlformats.org/officeDocument/2006/relationships/customXml" Target="../ink/ink2790.xml"/><Relationship Id="rId252" Type="http://schemas.openxmlformats.org/officeDocument/2006/relationships/customXml" Target="../ink/ink2457.xml"/><Relationship Id="rId47" Type="http://schemas.openxmlformats.org/officeDocument/2006/relationships/image" Target="../media/image2207.png"/><Relationship Id="rId112" Type="http://schemas.openxmlformats.org/officeDocument/2006/relationships/customXml" Target="../ink/ink2387.xml"/><Relationship Id="rId557" Type="http://schemas.openxmlformats.org/officeDocument/2006/relationships/image" Target="../media/image2462.png"/><Relationship Id="rId764" Type="http://schemas.openxmlformats.org/officeDocument/2006/relationships/customXml" Target="../ink/ink2713.xml"/><Relationship Id="rId971" Type="http://schemas.openxmlformats.org/officeDocument/2006/relationships/image" Target="../media/image2669.png"/><Relationship Id="rId196" Type="http://schemas.openxmlformats.org/officeDocument/2006/relationships/customXml" Target="../ink/ink2429.xml"/><Relationship Id="rId417" Type="http://schemas.openxmlformats.org/officeDocument/2006/relationships/image" Target="../media/image2392.png"/><Relationship Id="rId624" Type="http://schemas.openxmlformats.org/officeDocument/2006/relationships/customXml" Target="../ink/ink2643.xml"/><Relationship Id="rId831" Type="http://schemas.openxmlformats.org/officeDocument/2006/relationships/image" Target="../media/image2599.png"/><Relationship Id="rId263" Type="http://schemas.openxmlformats.org/officeDocument/2006/relationships/image" Target="../media/image2315.png"/><Relationship Id="rId470" Type="http://schemas.openxmlformats.org/officeDocument/2006/relationships/customXml" Target="../ink/ink2566.xml"/><Relationship Id="rId929" Type="http://schemas.openxmlformats.org/officeDocument/2006/relationships/image" Target="../media/image2648.png"/><Relationship Id="rId58" Type="http://schemas.openxmlformats.org/officeDocument/2006/relationships/customXml" Target="../ink/ink2360.xml"/><Relationship Id="rId123" Type="http://schemas.openxmlformats.org/officeDocument/2006/relationships/image" Target="../media/image2245.png"/><Relationship Id="rId330" Type="http://schemas.openxmlformats.org/officeDocument/2006/relationships/customXml" Target="../ink/ink2496.xml"/><Relationship Id="rId568" Type="http://schemas.openxmlformats.org/officeDocument/2006/relationships/customXml" Target="../ink/ink2615.xml"/><Relationship Id="rId775" Type="http://schemas.openxmlformats.org/officeDocument/2006/relationships/image" Target="../media/image2571.png"/><Relationship Id="rId982" Type="http://schemas.openxmlformats.org/officeDocument/2006/relationships/customXml" Target="../ink/ink2822.xml"/><Relationship Id="rId428" Type="http://schemas.openxmlformats.org/officeDocument/2006/relationships/customXml" Target="../ink/ink2545.xml"/><Relationship Id="rId635" Type="http://schemas.openxmlformats.org/officeDocument/2006/relationships/image" Target="../media/image2501.png"/><Relationship Id="rId842" Type="http://schemas.openxmlformats.org/officeDocument/2006/relationships/customXml" Target="../ink/ink2752.xml"/><Relationship Id="rId274" Type="http://schemas.openxmlformats.org/officeDocument/2006/relationships/customXml" Target="../ink/ink2468.xml"/><Relationship Id="rId481" Type="http://schemas.openxmlformats.org/officeDocument/2006/relationships/image" Target="../media/image2424.png"/><Relationship Id="rId702" Type="http://schemas.openxmlformats.org/officeDocument/2006/relationships/customXml" Target="../ink/ink2682.xml"/><Relationship Id="rId69" Type="http://schemas.openxmlformats.org/officeDocument/2006/relationships/image" Target="../media/image2218.png"/><Relationship Id="rId134" Type="http://schemas.openxmlformats.org/officeDocument/2006/relationships/customXml" Target="../ink/ink2398.xml"/><Relationship Id="rId579" Type="http://schemas.openxmlformats.org/officeDocument/2006/relationships/image" Target="../media/image2473.png"/><Relationship Id="rId786" Type="http://schemas.openxmlformats.org/officeDocument/2006/relationships/customXml" Target="../ink/ink2724.xml"/><Relationship Id="rId993" Type="http://schemas.openxmlformats.org/officeDocument/2006/relationships/image" Target="../media/image2680.png"/><Relationship Id="rId341" Type="http://schemas.openxmlformats.org/officeDocument/2006/relationships/image" Target="../media/image2354.png"/><Relationship Id="rId439" Type="http://schemas.openxmlformats.org/officeDocument/2006/relationships/image" Target="../media/image2403.png"/><Relationship Id="rId646" Type="http://schemas.openxmlformats.org/officeDocument/2006/relationships/customXml" Target="../ink/ink2654.xml"/><Relationship Id="rId201" Type="http://schemas.openxmlformats.org/officeDocument/2006/relationships/image" Target="../media/image2284.png"/><Relationship Id="rId285" Type="http://schemas.openxmlformats.org/officeDocument/2006/relationships/image" Target="../media/image2326.png"/><Relationship Id="rId506" Type="http://schemas.openxmlformats.org/officeDocument/2006/relationships/customXml" Target="../ink/ink2584.xml"/><Relationship Id="rId853" Type="http://schemas.openxmlformats.org/officeDocument/2006/relationships/image" Target="../media/image2610.png"/><Relationship Id="rId492" Type="http://schemas.openxmlformats.org/officeDocument/2006/relationships/customXml" Target="../ink/ink2577.xml"/><Relationship Id="rId713" Type="http://schemas.openxmlformats.org/officeDocument/2006/relationships/image" Target="../media/image2540.png"/><Relationship Id="rId797" Type="http://schemas.openxmlformats.org/officeDocument/2006/relationships/image" Target="../media/image2582.png"/><Relationship Id="rId920" Type="http://schemas.openxmlformats.org/officeDocument/2006/relationships/customXml" Target="../ink/ink2791.xml"/><Relationship Id="rId145" Type="http://schemas.openxmlformats.org/officeDocument/2006/relationships/image" Target="../media/image2256.png"/><Relationship Id="rId352" Type="http://schemas.openxmlformats.org/officeDocument/2006/relationships/customXml" Target="../ink/ink2507.xml"/><Relationship Id="rId212" Type="http://schemas.openxmlformats.org/officeDocument/2006/relationships/customXml" Target="../ink/ink2437.xml"/><Relationship Id="rId657" Type="http://schemas.openxmlformats.org/officeDocument/2006/relationships/image" Target="../media/image2512.png"/><Relationship Id="rId864" Type="http://schemas.openxmlformats.org/officeDocument/2006/relationships/customXml" Target="../ink/ink2763.xml"/><Relationship Id="rId296" Type="http://schemas.openxmlformats.org/officeDocument/2006/relationships/customXml" Target="../ink/ink2479.xml"/><Relationship Id="rId517" Type="http://schemas.openxmlformats.org/officeDocument/2006/relationships/image" Target="../media/image2442.png"/><Relationship Id="rId724" Type="http://schemas.openxmlformats.org/officeDocument/2006/relationships/customXml" Target="../ink/ink2693.xml"/><Relationship Id="rId931" Type="http://schemas.openxmlformats.org/officeDocument/2006/relationships/image" Target="../media/image2649.png"/><Relationship Id="rId60" Type="http://schemas.openxmlformats.org/officeDocument/2006/relationships/customXml" Target="../ink/ink2361.xml"/><Relationship Id="rId156" Type="http://schemas.openxmlformats.org/officeDocument/2006/relationships/customXml" Target="../ink/ink2409.xml"/><Relationship Id="rId363" Type="http://schemas.openxmlformats.org/officeDocument/2006/relationships/image" Target="../media/image2365.png"/><Relationship Id="rId570" Type="http://schemas.openxmlformats.org/officeDocument/2006/relationships/customXml" Target="../ink/ink2616.xml"/><Relationship Id="rId1007" Type="http://schemas.openxmlformats.org/officeDocument/2006/relationships/image" Target="../media/image2687.png"/><Relationship Id="rId223" Type="http://schemas.openxmlformats.org/officeDocument/2006/relationships/image" Target="../media/image2295.png"/><Relationship Id="rId430" Type="http://schemas.openxmlformats.org/officeDocument/2006/relationships/customXml" Target="../ink/ink2546.xml"/><Relationship Id="rId668" Type="http://schemas.openxmlformats.org/officeDocument/2006/relationships/customXml" Target="../ink/ink2665.xml"/><Relationship Id="rId875" Type="http://schemas.openxmlformats.org/officeDocument/2006/relationships/image" Target="../media/image2621.png"/><Relationship Id="rId18" Type="http://schemas.openxmlformats.org/officeDocument/2006/relationships/customXml" Target="../ink/ink2340.xml"/><Relationship Id="rId528" Type="http://schemas.openxmlformats.org/officeDocument/2006/relationships/customXml" Target="../ink/ink2595.xml"/><Relationship Id="rId735" Type="http://schemas.openxmlformats.org/officeDocument/2006/relationships/image" Target="../media/image2551.png"/><Relationship Id="rId942" Type="http://schemas.openxmlformats.org/officeDocument/2006/relationships/customXml" Target="../ink/ink2802.xml"/><Relationship Id="rId167" Type="http://schemas.openxmlformats.org/officeDocument/2006/relationships/image" Target="../media/image2267.png"/><Relationship Id="rId374" Type="http://schemas.openxmlformats.org/officeDocument/2006/relationships/customXml" Target="../ink/ink2518.xml"/><Relationship Id="rId581" Type="http://schemas.openxmlformats.org/officeDocument/2006/relationships/image" Target="../media/image2474.png"/><Relationship Id="rId1018" Type="http://schemas.openxmlformats.org/officeDocument/2006/relationships/customXml" Target="../ink/ink2840.xml"/><Relationship Id="rId71" Type="http://schemas.openxmlformats.org/officeDocument/2006/relationships/image" Target="../media/image2219.png"/><Relationship Id="rId234" Type="http://schemas.openxmlformats.org/officeDocument/2006/relationships/customXml" Target="../ink/ink2448.xml"/><Relationship Id="rId679" Type="http://schemas.openxmlformats.org/officeDocument/2006/relationships/image" Target="../media/image2523.png"/><Relationship Id="rId802" Type="http://schemas.openxmlformats.org/officeDocument/2006/relationships/customXml" Target="../ink/ink2732.xml"/><Relationship Id="rId886" Type="http://schemas.openxmlformats.org/officeDocument/2006/relationships/customXml" Target="../ink/ink2774.xml"/><Relationship Id="rId2" Type="http://schemas.openxmlformats.org/officeDocument/2006/relationships/customXml" Target="../ink/ink2332.xml"/><Relationship Id="rId29" Type="http://schemas.openxmlformats.org/officeDocument/2006/relationships/image" Target="../media/image2198.png"/><Relationship Id="rId441" Type="http://schemas.openxmlformats.org/officeDocument/2006/relationships/image" Target="../media/image2404.png"/><Relationship Id="rId539" Type="http://schemas.openxmlformats.org/officeDocument/2006/relationships/image" Target="../media/image2453.png"/><Relationship Id="rId746" Type="http://schemas.openxmlformats.org/officeDocument/2006/relationships/customXml" Target="../ink/ink2704.xml"/><Relationship Id="rId178" Type="http://schemas.openxmlformats.org/officeDocument/2006/relationships/customXml" Target="../ink/ink2420.xml"/><Relationship Id="rId301" Type="http://schemas.openxmlformats.org/officeDocument/2006/relationships/image" Target="../media/image2334.png"/><Relationship Id="rId953" Type="http://schemas.openxmlformats.org/officeDocument/2006/relationships/image" Target="../media/image2660.png"/><Relationship Id="rId1029" Type="http://schemas.openxmlformats.org/officeDocument/2006/relationships/image" Target="../media/image2698.png"/><Relationship Id="rId82" Type="http://schemas.openxmlformats.org/officeDocument/2006/relationships/customXml" Target="../ink/ink2372.xml"/><Relationship Id="rId385" Type="http://schemas.openxmlformats.org/officeDocument/2006/relationships/image" Target="../media/image2376.png"/><Relationship Id="rId592" Type="http://schemas.openxmlformats.org/officeDocument/2006/relationships/customXml" Target="../ink/ink2627.xml"/><Relationship Id="rId606" Type="http://schemas.openxmlformats.org/officeDocument/2006/relationships/customXml" Target="../ink/ink2634.xml"/><Relationship Id="rId813" Type="http://schemas.openxmlformats.org/officeDocument/2006/relationships/image" Target="../media/image2590.png"/><Relationship Id="rId245" Type="http://schemas.openxmlformats.org/officeDocument/2006/relationships/image" Target="../media/image2306.png"/><Relationship Id="rId452" Type="http://schemas.openxmlformats.org/officeDocument/2006/relationships/customXml" Target="../ink/ink2557.xml"/><Relationship Id="rId897" Type="http://schemas.openxmlformats.org/officeDocument/2006/relationships/image" Target="../media/image2632.png"/><Relationship Id="rId105" Type="http://schemas.openxmlformats.org/officeDocument/2006/relationships/image" Target="../media/image2236.png"/><Relationship Id="rId312" Type="http://schemas.openxmlformats.org/officeDocument/2006/relationships/customXml" Target="../ink/ink2487.xml"/><Relationship Id="rId757" Type="http://schemas.openxmlformats.org/officeDocument/2006/relationships/image" Target="../media/image2562.png"/><Relationship Id="rId964" Type="http://schemas.openxmlformats.org/officeDocument/2006/relationships/customXml" Target="../ink/ink2813.xml"/><Relationship Id="rId93" Type="http://schemas.openxmlformats.org/officeDocument/2006/relationships/image" Target="../media/image2230.png"/><Relationship Id="rId189" Type="http://schemas.openxmlformats.org/officeDocument/2006/relationships/image" Target="../media/image2278.png"/><Relationship Id="rId396" Type="http://schemas.openxmlformats.org/officeDocument/2006/relationships/customXml" Target="../ink/ink2529.xml"/><Relationship Id="rId617" Type="http://schemas.openxmlformats.org/officeDocument/2006/relationships/image" Target="../media/image2492.png"/><Relationship Id="rId824" Type="http://schemas.openxmlformats.org/officeDocument/2006/relationships/customXml" Target="../ink/ink2743.xml"/><Relationship Id="rId256" Type="http://schemas.openxmlformats.org/officeDocument/2006/relationships/customXml" Target="../ink/ink2459.xml"/><Relationship Id="rId463" Type="http://schemas.openxmlformats.org/officeDocument/2006/relationships/image" Target="../media/image2415.png"/><Relationship Id="rId670" Type="http://schemas.openxmlformats.org/officeDocument/2006/relationships/customXml" Target="../ink/ink2666.xml"/><Relationship Id="rId116" Type="http://schemas.openxmlformats.org/officeDocument/2006/relationships/customXml" Target="../ink/ink2389.xml"/><Relationship Id="rId323" Type="http://schemas.openxmlformats.org/officeDocument/2006/relationships/image" Target="../media/image2345.png"/><Relationship Id="rId530" Type="http://schemas.openxmlformats.org/officeDocument/2006/relationships/customXml" Target="../ink/ink2596.xml"/><Relationship Id="rId768" Type="http://schemas.openxmlformats.org/officeDocument/2006/relationships/customXml" Target="../ink/ink2715.xml"/><Relationship Id="rId975" Type="http://schemas.openxmlformats.org/officeDocument/2006/relationships/image" Target="../media/image2671.png"/><Relationship Id="rId20" Type="http://schemas.openxmlformats.org/officeDocument/2006/relationships/customXml" Target="../ink/ink2341.xml"/><Relationship Id="rId628" Type="http://schemas.openxmlformats.org/officeDocument/2006/relationships/customXml" Target="../ink/ink2645.xml"/><Relationship Id="rId835" Type="http://schemas.openxmlformats.org/officeDocument/2006/relationships/image" Target="../media/image2601.png"/><Relationship Id="rId267" Type="http://schemas.openxmlformats.org/officeDocument/2006/relationships/image" Target="../media/image2317.png"/><Relationship Id="rId474" Type="http://schemas.openxmlformats.org/officeDocument/2006/relationships/customXml" Target="../ink/ink2568.xml"/><Relationship Id="rId1020" Type="http://schemas.openxmlformats.org/officeDocument/2006/relationships/customXml" Target="../ink/ink2841.xml"/><Relationship Id="rId127" Type="http://schemas.openxmlformats.org/officeDocument/2006/relationships/image" Target="../media/image2247.png"/><Relationship Id="rId681" Type="http://schemas.openxmlformats.org/officeDocument/2006/relationships/image" Target="../media/image2524.png"/><Relationship Id="rId779" Type="http://schemas.openxmlformats.org/officeDocument/2006/relationships/image" Target="../media/image2573.png"/><Relationship Id="rId902" Type="http://schemas.openxmlformats.org/officeDocument/2006/relationships/customXml" Target="../ink/ink2782.xml"/><Relationship Id="rId986" Type="http://schemas.openxmlformats.org/officeDocument/2006/relationships/customXml" Target="../ink/ink2824.xml"/><Relationship Id="rId31" Type="http://schemas.openxmlformats.org/officeDocument/2006/relationships/image" Target="../media/image2199.png"/><Relationship Id="rId334" Type="http://schemas.openxmlformats.org/officeDocument/2006/relationships/customXml" Target="../ink/ink2498.xml"/><Relationship Id="rId541" Type="http://schemas.openxmlformats.org/officeDocument/2006/relationships/image" Target="../media/image2454.png"/><Relationship Id="rId639" Type="http://schemas.openxmlformats.org/officeDocument/2006/relationships/image" Target="../media/image2503.png"/><Relationship Id="rId180" Type="http://schemas.openxmlformats.org/officeDocument/2006/relationships/customXml" Target="../ink/ink2421.xml"/><Relationship Id="rId278" Type="http://schemas.openxmlformats.org/officeDocument/2006/relationships/customXml" Target="../ink/ink2470.xml"/><Relationship Id="rId401" Type="http://schemas.openxmlformats.org/officeDocument/2006/relationships/image" Target="../media/image2384.png"/><Relationship Id="rId846" Type="http://schemas.openxmlformats.org/officeDocument/2006/relationships/customXml" Target="../ink/ink2754.xml"/><Relationship Id="rId1031" Type="http://schemas.openxmlformats.org/officeDocument/2006/relationships/image" Target="../media/image2699.png"/><Relationship Id="rId485" Type="http://schemas.openxmlformats.org/officeDocument/2006/relationships/image" Target="../media/image2426.png"/><Relationship Id="rId692" Type="http://schemas.openxmlformats.org/officeDocument/2006/relationships/customXml" Target="../ink/ink2677.xml"/><Relationship Id="rId706" Type="http://schemas.openxmlformats.org/officeDocument/2006/relationships/customXml" Target="../ink/ink2684.xml"/><Relationship Id="rId913" Type="http://schemas.openxmlformats.org/officeDocument/2006/relationships/image" Target="../media/image2640.png"/><Relationship Id="rId42" Type="http://schemas.openxmlformats.org/officeDocument/2006/relationships/customXml" Target="../ink/ink2352.xml"/><Relationship Id="rId138" Type="http://schemas.openxmlformats.org/officeDocument/2006/relationships/customXml" Target="../ink/ink2400.xml"/><Relationship Id="rId345" Type="http://schemas.openxmlformats.org/officeDocument/2006/relationships/image" Target="../media/image2356.png"/><Relationship Id="rId552" Type="http://schemas.openxmlformats.org/officeDocument/2006/relationships/customXml" Target="../ink/ink2607.xml"/><Relationship Id="rId997" Type="http://schemas.openxmlformats.org/officeDocument/2006/relationships/image" Target="../media/image2682.png"/><Relationship Id="rId191" Type="http://schemas.openxmlformats.org/officeDocument/2006/relationships/image" Target="../media/image2279.png"/><Relationship Id="rId205" Type="http://schemas.openxmlformats.org/officeDocument/2006/relationships/image" Target="../media/image2286.png"/><Relationship Id="rId412" Type="http://schemas.openxmlformats.org/officeDocument/2006/relationships/customXml" Target="../ink/ink2537.xml"/><Relationship Id="rId857" Type="http://schemas.openxmlformats.org/officeDocument/2006/relationships/image" Target="../media/image2612.png"/><Relationship Id="rId289" Type="http://schemas.openxmlformats.org/officeDocument/2006/relationships/image" Target="../media/image2328.png"/><Relationship Id="rId496" Type="http://schemas.openxmlformats.org/officeDocument/2006/relationships/customXml" Target="../ink/ink2579.xml"/><Relationship Id="rId717" Type="http://schemas.openxmlformats.org/officeDocument/2006/relationships/image" Target="../media/image2542.png"/><Relationship Id="rId924" Type="http://schemas.openxmlformats.org/officeDocument/2006/relationships/customXml" Target="../ink/ink2793.xml"/><Relationship Id="rId53" Type="http://schemas.openxmlformats.org/officeDocument/2006/relationships/image" Target="../media/image2210.png"/><Relationship Id="rId149" Type="http://schemas.openxmlformats.org/officeDocument/2006/relationships/image" Target="../media/image2258.png"/><Relationship Id="rId356" Type="http://schemas.openxmlformats.org/officeDocument/2006/relationships/customXml" Target="../ink/ink2509.xml"/><Relationship Id="rId563" Type="http://schemas.openxmlformats.org/officeDocument/2006/relationships/image" Target="../media/image2465.png"/><Relationship Id="rId770" Type="http://schemas.openxmlformats.org/officeDocument/2006/relationships/customXml" Target="../ink/ink2716.xml"/><Relationship Id="rId216" Type="http://schemas.openxmlformats.org/officeDocument/2006/relationships/customXml" Target="../ink/ink2439.xml"/><Relationship Id="rId423" Type="http://schemas.openxmlformats.org/officeDocument/2006/relationships/image" Target="../media/image2395.png"/><Relationship Id="rId868" Type="http://schemas.openxmlformats.org/officeDocument/2006/relationships/customXml" Target="../ink/ink2765.xml"/><Relationship Id="rId630" Type="http://schemas.openxmlformats.org/officeDocument/2006/relationships/customXml" Target="../ink/ink2646.xml"/><Relationship Id="rId728" Type="http://schemas.openxmlformats.org/officeDocument/2006/relationships/customXml" Target="../ink/ink2695.xml"/><Relationship Id="rId935" Type="http://schemas.openxmlformats.org/officeDocument/2006/relationships/image" Target="../media/image2651.png"/><Relationship Id="rId64" Type="http://schemas.openxmlformats.org/officeDocument/2006/relationships/customXml" Target="../ink/ink2363.xml"/><Relationship Id="rId367" Type="http://schemas.openxmlformats.org/officeDocument/2006/relationships/image" Target="../media/image2367.png"/><Relationship Id="rId574" Type="http://schemas.openxmlformats.org/officeDocument/2006/relationships/customXml" Target="../ink/ink2618.xml"/><Relationship Id="rId227" Type="http://schemas.openxmlformats.org/officeDocument/2006/relationships/image" Target="../media/image2297.png"/><Relationship Id="rId781" Type="http://schemas.openxmlformats.org/officeDocument/2006/relationships/image" Target="../media/image2574.png"/><Relationship Id="rId879" Type="http://schemas.openxmlformats.org/officeDocument/2006/relationships/image" Target="../media/image2623.png"/><Relationship Id="rId434" Type="http://schemas.openxmlformats.org/officeDocument/2006/relationships/customXml" Target="../ink/ink2548.xml"/><Relationship Id="rId641" Type="http://schemas.openxmlformats.org/officeDocument/2006/relationships/image" Target="../media/image2504.png"/><Relationship Id="rId739" Type="http://schemas.openxmlformats.org/officeDocument/2006/relationships/image" Target="../media/image2553.png"/><Relationship Id="rId280" Type="http://schemas.openxmlformats.org/officeDocument/2006/relationships/customXml" Target="../ink/ink2471.xml"/><Relationship Id="rId501" Type="http://schemas.openxmlformats.org/officeDocument/2006/relationships/image" Target="../media/image2434.png"/><Relationship Id="rId946" Type="http://schemas.openxmlformats.org/officeDocument/2006/relationships/customXml" Target="../ink/ink2804.xml"/><Relationship Id="rId75" Type="http://schemas.openxmlformats.org/officeDocument/2006/relationships/image" Target="../media/image2221.png"/><Relationship Id="rId140" Type="http://schemas.openxmlformats.org/officeDocument/2006/relationships/customXml" Target="../ink/ink2401.xml"/><Relationship Id="rId378" Type="http://schemas.openxmlformats.org/officeDocument/2006/relationships/customXml" Target="../ink/ink2520.xml"/><Relationship Id="rId585" Type="http://schemas.openxmlformats.org/officeDocument/2006/relationships/image" Target="../media/image2476.png"/><Relationship Id="rId792" Type="http://schemas.openxmlformats.org/officeDocument/2006/relationships/customXml" Target="../ink/ink2727.xml"/><Relationship Id="rId806" Type="http://schemas.openxmlformats.org/officeDocument/2006/relationships/customXml" Target="../ink/ink2734.xml"/><Relationship Id="rId6" Type="http://schemas.openxmlformats.org/officeDocument/2006/relationships/customXml" Target="../ink/ink2334.xml"/><Relationship Id="rId238" Type="http://schemas.openxmlformats.org/officeDocument/2006/relationships/customXml" Target="../ink/ink2450.xml"/><Relationship Id="rId445" Type="http://schemas.openxmlformats.org/officeDocument/2006/relationships/image" Target="../media/image2406.png"/><Relationship Id="rId652" Type="http://schemas.openxmlformats.org/officeDocument/2006/relationships/customXml" Target="../ink/ink2657.xml"/><Relationship Id="rId291" Type="http://schemas.openxmlformats.org/officeDocument/2006/relationships/image" Target="../media/image2329.png"/><Relationship Id="rId305" Type="http://schemas.openxmlformats.org/officeDocument/2006/relationships/image" Target="../media/image2336.png"/><Relationship Id="rId512" Type="http://schemas.openxmlformats.org/officeDocument/2006/relationships/customXml" Target="../ink/ink2587.xml"/><Relationship Id="rId957" Type="http://schemas.openxmlformats.org/officeDocument/2006/relationships/image" Target="../media/image2662.png"/><Relationship Id="rId86" Type="http://schemas.openxmlformats.org/officeDocument/2006/relationships/customXml" Target="../ink/ink2374.xml"/><Relationship Id="rId151" Type="http://schemas.openxmlformats.org/officeDocument/2006/relationships/image" Target="../media/image2259.png"/><Relationship Id="rId389" Type="http://schemas.openxmlformats.org/officeDocument/2006/relationships/image" Target="../media/image2378.png"/><Relationship Id="rId596" Type="http://schemas.openxmlformats.org/officeDocument/2006/relationships/customXml" Target="../ink/ink2629.xml"/><Relationship Id="rId817" Type="http://schemas.openxmlformats.org/officeDocument/2006/relationships/image" Target="../media/image2592.png"/><Relationship Id="rId1002" Type="http://schemas.openxmlformats.org/officeDocument/2006/relationships/customXml" Target="../ink/ink2832.xml"/><Relationship Id="rId249" Type="http://schemas.openxmlformats.org/officeDocument/2006/relationships/image" Target="../media/image2308.png"/><Relationship Id="rId456" Type="http://schemas.openxmlformats.org/officeDocument/2006/relationships/customXml" Target="../ink/ink2559.xml"/><Relationship Id="rId663" Type="http://schemas.openxmlformats.org/officeDocument/2006/relationships/image" Target="../media/image2515.png"/><Relationship Id="rId870" Type="http://schemas.openxmlformats.org/officeDocument/2006/relationships/customXml" Target="../ink/ink2766.xml"/><Relationship Id="rId13" Type="http://schemas.openxmlformats.org/officeDocument/2006/relationships/image" Target="../media/image2190.png"/><Relationship Id="rId109" Type="http://schemas.openxmlformats.org/officeDocument/2006/relationships/image" Target="../media/image2238.png"/><Relationship Id="rId316" Type="http://schemas.openxmlformats.org/officeDocument/2006/relationships/customXml" Target="../ink/ink2489.xml"/><Relationship Id="rId523" Type="http://schemas.openxmlformats.org/officeDocument/2006/relationships/image" Target="../media/image2445.png"/><Relationship Id="rId968" Type="http://schemas.openxmlformats.org/officeDocument/2006/relationships/customXml" Target="../ink/ink2815.xml"/><Relationship Id="rId97" Type="http://schemas.openxmlformats.org/officeDocument/2006/relationships/image" Target="../media/image2232.png"/><Relationship Id="rId730" Type="http://schemas.openxmlformats.org/officeDocument/2006/relationships/customXml" Target="../ink/ink2696.xml"/><Relationship Id="rId828" Type="http://schemas.openxmlformats.org/officeDocument/2006/relationships/customXml" Target="../ink/ink2745.xml"/><Relationship Id="rId1013" Type="http://schemas.openxmlformats.org/officeDocument/2006/relationships/image" Target="../media/image2690.png"/><Relationship Id="rId162" Type="http://schemas.openxmlformats.org/officeDocument/2006/relationships/customXml" Target="../ink/ink2412.xml"/><Relationship Id="rId467" Type="http://schemas.openxmlformats.org/officeDocument/2006/relationships/image" Target="../media/image2417.png"/><Relationship Id="rId674" Type="http://schemas.openxmlformats.org/officeDocument/2006/relationships/customXml" Target="../ink/ink2668.xml"/><Relationship Id="rId881" Type="http://schemas.openxmlformats.org/officeDocument/2006/relationships/image" Target="../media/image2624.png"/><Relationship Id="rId979" Type="http://schemas.openxmlformats.org/officeDocument/2006/relationships/image" Target="../media/image2673.png"/><Relationship Id="rId24" Type="http://schemas.openxmlformats.org/officeDocument/2006/relationships/customXml" Target="../ink/ink2343.xml"/><Relationship Id="rId327" Type="http://schemas.openxmlformats.org/officeDocument/2006/relationships/image" Target="../media/image2347.png"/><Relationship Id="rId534" Type="http://schemas.openxmlformats.org/officeDocument/2006/relationships/customXml" Target="../ink/ink2598.xml"/><Relationship Id="rId741" Type="http://schemas.openxmlformats.org/officeDocument/2006/relationships/image" Target="../media/image2554.png"/><Relationship Id="rId839" Type="http://schemas.openxmlformats.org/officeDocument/2006/relationships/image" Target="../media/image2603.png"/><Relationship Id="rId173" Type="http://schemas.openxmlformats.org/officeDocument/2006/relationships/image" Target="../media/image2270.png"/><Relationship Id="rId380" Type="http://schemas.openxmlformats.org/officeDocument/2006/relationships/customXml" Target="../ink/ink2521.xml"/><Relationship Id="rId601" Type="http://schemas.openxmlformats.org/officeDocument/2006/relationships/image" Target="../media/image2484.png"/><Relationship Id="rId1024" Type="http://schemas.openxmlformats.org/officeDocument/2006/relationships/customXml" Target="../ink/ink2843.xml"/><Relationship Id="rId240" Type="http://schemas.openxmlformats.org/officeDocument/2006/relationships/customXml" Target="../ink/ink2451.xml"/><Relationship Id="rId478" Type="http://schemas.openxmlformats.org/officeDocument/2006/relationships/customXml" Target="../ink/ink2570.xml"/><Relationship Id="rId685" Type="http://schemas.openxmlformats.org/officeDocument/2006/relationships/image" Target="../media/image2526.png"/><Relationship Id="rId892" Type="http://schemas.openxmlformats.org/officeDocument/2006/relationships/customXml" Target="../ink/ink2777.xml"/><Relationship Id="rId906" Type="http://schemas.openxmlformats.org/officeDocument/2006/relationships/customXml" Target="../ink/ink2784.xml"/><Relationship Id="rId35" Type="http://schemas.openxmlformats.org/officeDocument/2006/relationships/image" Target="../media/image2201.png"/><Relationship Id="rId100" Type="http://schemas.openxmlformats.org/officeDocument/2006/relationships/customXml" Target="../ink/ink2381.xml"/><Relationship Id="rId338" Type="http://schemas.openxmlformats.org/officeDocument/2006/relationships/customXml" Target="../ink/ink2500.xml"/><Relationship Id="rId545" Type="http://schemas.openxmlformats.org/officeDocument/2006/relationships/image" Target="../media/image2456.png"/><Relationship Id="rId752" Type="http://schemas.openxmlformats.org/officeDocument/2006/relationships/customXml" Target="../ink/ink2707.xml"/><Relationship Id="rId184" Type="http://schemas.openxmlformats.org/officeDocument/2006/relationships/customXml" Target="../ink/ink2423.xml"/><Relationship Id="rId391" Type="http://schemas.openxmlformats.org/officeDocument/2006/relationships/image" Target="../media/image2379.png"/><Relationship Id="rId405" Type="http://schemas.openxmlformats.org/officeDocument/2006/relationships/image" Target="../media/image2386.png"/><Relationship Id="rId612" Type="http://schemas.openxmlformats.org/officeDocument/2006/relationships/customXml" Target="../ink/ink2637.xml"/><Relationship Id="rId251" Type="http://schemas.openxmlformats.org/officeDocument/2006/relationships/image" Target="../media/image2309.png"/><Relationship Id="rId489" Type="http://schemas.openxmlformats.org/officeDocument/2006/relationships/image" Target="../media/image2428.png"/><Relationship Id="rId696" Type="http://schemas.openxmlformats.org/officeDocument/2006/relationships/customXml" Target="../ink/ink2679.xml"/><Relationship Id="rId917" Type="http://schemas.openxmlformats.org/officeDocument/2006/relationships/image" Target="../media/image2642.png"/><Relationship Id="rId46" Type="http://schemas.openxmlformats.org/officeDocument/2006/relationships/customXml" Target="../ink/ink2354.xml"/><Relationship Id="rId349" Type="http://schemas.openxmlformats.org/officeDocument/2006/relationships/image" Target="../media/image2358.png"/><Relationship Id="rId556" Type="http://schemas.openxmlformats.org/officeDocument/2006/relationships/customXml" Target="../ink/ink2609.xml"/><Relationship Id="rId763" Type="http://schemas.openxmlformats.org/officeDocument/2006/relationships/image" Target="../media/image2565.png"/><Relationship Id="rId111" Type="http://schemas.openxmlformats.org/officeDocument/2006/relationships/image" Target="../media/image2239.png"/><Relationship Id="rId195" Type="http://schemas.openxmlformats.org/officeDocument/2006/relationships/image" Target="../media/image2281.png"/><Relationship Id="rId209" Type="http://schemas.openxmlformats.org/officeDocument/2006/relationships/image" Target="../media/image2288.png"/><Relationship Id="rId416" Type="http://schemas.openxmlformats.org/officeDocument/2006/relationships/customXml" Target="../ink/ink2539.xml"/><Relationship Id="rId970" Type="http://schemas.openxmlformats.org/officeDocument/2006/relationships/customXml" Target="../ink/ink2816.xml"/><Relationship Id="rId623" Type="http://schemas.openxmlformats.org/officeDocument/2006/relationships/image" Target="../media/image2495.png"/><Relationship Id="rId830" Type="http://schemas.openxmlformats.org/officeDocument/2006/relationships/customXml" Target="../ink/ink2746.xml"/><Relationship Id="rId928" Type="http://schemas.openxmlformats.org/officeDocument/2006/relationships/customXml" Target="../ink/ink2795.xml"/><Relationship Id="rId57" Type="http://schemas.openxmlformats.org/officeDocument/2006/relationships/image" Target="../media/image2212.png"/><Relationship Id="rId262" Type="http://schemas.openxmlformats.org/officeDocument/2006/relationships/customXml" Target="../ink/ink2462.xml"/><Relationship Id="rId567" Type="http://schemas.openxmlformats.org/officeDocument/2006/relationships/image" Target="../media/image2467.png"/><Relationship Id="rId122" Type="http://schemas.openxmlformats.org/officeDocument/2006/relationships/customXml" Target="../ink/ink2392.xml"/><Relationship Id="rId774" Type="http://schemas.openxmlformats.org/officeDocument/2006/relationships/customXml" Target="../ink/ink2718.xml"/><Relationship Id="rId981" Type="http://schemas.openxmlformats.org/officeDocument/2006/relationships/image" Target="../media/image2674.png"/><Relationship Id="rId427" Type="http://schemas.openxmlformats.org/officeDocument/2006/relationships/image" Target="../media/image2397.png"/><Relationship Id="rId634" Type="http://schemas.openxmlformats.org/officeDocument/2006/relationships/customXml" Target="../ink/ink2648.xml"/><Relationship Id="rId841" Type="http://schemas.openxmlformats.org/officeDocument/2006/relationships/image" Target="../media/image2604.png"/><Relationship Id="rId273" Type="http://schemas.openxmlformats.org/officeDocument/2006/relationships/image" Target="../media/image2320.png"/><Relationship Id="rId480" Type="http://schemas.openxmlformats.org/officeDocument/2006/relationships/customXml" Target="../ink/ink2571.xml"/><Relationship Id="rId701" Type="http://schemas.openxmlformats.org/officeDocument/2006/relationships/image" Target="../media/image2534.png"/><Relationship Id="rId939" Type="http://schemas.openxmlformats.org/officeDocument/2006/relationships/image" Target="../media/image2653.png"/><Relationship Id="rId68" Type="http://schemas.openxmlformats.org/officeDocument/2006/relationships/customXml" Target="../ink/ink2365.xml"/><Relationship Id="rId133" Type="http://schemas.openxmlformats.org/officeDocument/2006/relationships/image" Target="../media/image2250.png"/><Relationship Id="rId340" Type="http://schemas.openxmlformats.org/officeDocument/2006/relationships/customXml" Target="../ink/ink2501.xml"/><Relationship Id="rId578" Type="http://schemas.openxmlformats.org/officeDocument/2006/relationships/customXml" Target="../ink/ink2620.xml"/><Relationship Id="rId785" Type="http://schemas.openxmlformats.org/officeDocument/2006/relationships/image" Target="../media/image2576.png"/><Relationship Id="rId992" Type="http://schemas.openxmlformats.org/officeDocument/2006/relationships/customXml" Target="../ink/ink2827.xml"/><Relationship Id="rId200" Type="http://schemas.openxmlformats.org/officeDocument/2006/relationships/customXml" Target="../ink/ink2431.xml"/><Relationship Id="rId438" Type="http://schemas.openxmlformats.org/officeDocument/2006/relationships/customXml" Target="../ink/ink2550.xml"/><Relationship Id="rId645" Type="http://schemas.openxmlformats.org/officeDocument/2006/relationships/image" Target="../media/image2506.png"/><Relationship Id="rId852" Type="http://schemas.openxmlformats.org/officeDocument/2006/relationships/customXml" Target="../ink/ink2757.xml"/><Relationship Id="rId284" Type="http://schemas.openxmlformats.org/officeDocument/2006/relationships/customXml" Target="../ink/ink2473.xml"/><Relationship Id="rId491" Type="http://schemas.openxmlformats.org/officeDocument/2006/relationships/image" Target="../media/image2429.png"/><Relationship Id="rId505" Type="http://schemas.openxmlformats.org/officeDocument/2006/relationships/image" Target="../media/image2436.png"/><Relationship Id="rId712" Type="http://schemas.openxmlformats.org/officeDocument/2006/relationships/customXml" Target="../ink/ink2687.xml"/><Relationship Id="rId79" Type="http://schemas.openxmlformats.org/officeDocument/2006/relationships/image" Target="../media/image2223.png"/><Relationship Id="rId144" Type="http://schemas.openxmlformats.org/officeDocument/2006/relationships/customXml" Target="../ink/ink2403.xml"/><Relationship Id="rId589" Type="http://schemas.openxmlformats.org/officeDocument/2006/relationships/image" Target="../media/image2478.png"/><Relationship Id="rId796" Type="http://schemas.openxmlformats.org/officeDocument/2006/relationships/customXml" Target="../ink/ink2729.xml"/><Relationship Id="rId351" Type="http://schemas.openxmlformats.org/officeDocument/2006/relationships/image" Target="../media/image2359.png"/><Relationship Id="rId449" Type="http://schemas.openxmlformats.org/officeDocument/2006/relationships/image" Target="../media/image2408.png"/><Relationship Id="rId656" Type="http://schemas.openxmlformats.org/officeDocument/2006/relationships/customXml" Target="../ink/ink2659.xml"/><Relationship Id="rId863" Type="http://schemas.openxmlformats.org/officeDocument/2006/relationships/image" Target="../media/image2615.png"/><Relationship Id="rId211" Type="http://schemas.openxmlformats.org/officeDocument/2006/relationships/image" Target="../media/image2289.png"/><Relationship Id="rId295" Type="http://schemas.openxmlformats.org/officeDocument/2006/relationships/image" Target="../media/image2331.png"/><Relationship Id="rId309" Type="http://schemas.openxmlformats.org/officeDocument/2006/relationships/image" Target="../media/image2338.png"/><Relationship Id="rId516" Type="http://schemas.openxmlformats.org/officeDocument/2006/relationships/customXml" Target="../ink/ink2589.xml"/><Relationship Id="rId723" Type="http://schemas.openxmlformats.org/officeDocument/2006/relationships/image" Target="../media/image2545.png"/><Relationship Id="rId930" Type="http://schemas.openxmlformats.org/officeDocument/2006/relationships/customXml" Target="../ink/ink2796.xml"/><Relationship Id="rId1006" Type="http://schemas.openxmlformats.org/officeDocument/2006/relationships/customXml" Target="../ink/ink2834.xml"/><Relationship Id="rId155" Type="http://schemas.openxmlformats.org/officeDocument/2006/relationships/image" Target="../media/image2261.png"/><Relationship Id="rId362" Type="http://schemas.openxmlformats.org/officeDocument/2006/relationships/customXml" Target="../ink/ink2512.xml"/><Relationship Id="rId222" Type="http://schemas.openxmlformats.org/officeDocument/2006/relationships/customXml" Target="../ink/ink2442.xml"/><Relationship Id="rId667" Type="http://schemas.openxmlformats.org/officeDocument/2006/relationships/image" Target="../media/image2517.png"/><Relationship Id="rId874" Type="http://schemas.openxmlformats.org/officeDocument/2006/relationships/customXml" Target="../ink/ink2768.xml"/><Relationship Id="rId17" Type="http://schemas.openxmlformats.org/officeDocument/2006/relationships/image" Target="../media/image2192.png"/><Relationship Id="rId527" Type="http://schemas.openxmlformats.org/officeDocument/2006/relationships/image" Target="../media/image2447.png"/><Relationship Id="rId734" Type="http://schemas.openxmlformats.org/officeDocument/2006/relationships/customXml" Target="../ink/ink2698.xml"/><Relationship Id="rId941" Type="http://schemas.openxmlformats.org/officeDocument/2006/relationships/image" Target="../media/image2654.png"/><Relationship Id="rId70" Type="http://schemas.openxmlformats.org/officeDocument/2006/relationships/customXml" Target="../ink/ink2366.xml"/><Relationship Id="rId166" Type="http://schemas.openxmlformats.org/officeDocument/2006/relationships/customXml" Target="../ink/ink2414.xml"/><Relationship Id="rId373" Type="http://schemas.openxmlformats.org/officeDocument/2006/relationships/image" Target="../media/image2370.png"/><Relationship Id="rId580" Type="http://schemas.openxmlformats.org/officeDocument/2006/relationships/customXml" Target="../ink/ink2621.xml"/><Relationship Id="rId801" Type="http://schemas.openxmlformats.org/officeDocument/2006/relationships/image" Target="../media/image2584.png"/><Relationship Id="rId1017" Type="http://schemas.openxmlformats.org/officeDocument/2006/relationships/image" Target="../media/image2692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300.png"/><Relationship Id="rId440" Type="http://schemas.openxmlformats.org/officeDocument/2006/relationships/customXml" Target="../ink/ink2551.xml"/><Relationship Id="rId678" Type="http://schemas.openxmlformats.org/officeDocument/2006/relationships/customXml" Target="../ink/ink2670.xml"/><Relationship Id="rId885" Type="http://schemas.openxmlformats.org/officeDocument/2006/relationships/image" Target="../media/image2626.png"/><Relationship Id="rId28" Type="http://schemas.openxmlformats.org/officeDocument/2006/relationships/customXml" Target="../ink/ink2345.xml"/><Relationship Id="rId300" Type="http://schemas.openxmlformats.org/officeDocument/2006/relationships/customXml" Target="../ink/ink2481.xml"/><Relationship Id="rId538" Type="http://schemas.openxmlformats.org/officeDocument/2006/relationships/customXml" Target="../ink/ink2600.xml"/><Relationship Id="rId745" Type="http://schemas.openxmlformats.org/officeDocument/2006/relationships/image" Target="../media/image2556.png"/><Relationship Id="rId952" Type="http://schemas.openxmlformats.org/officeDocument/2006/relationships/customXml" Target="../ink/ink2807.xml"/><Relationship Id="rId81" Type="http://schemas.openxmlformats.org/officeDocument/2006/relationships/image" Target="../media/image2224.png"/><Relationship Id="rId177" Type="http://schemas.openxmlformats.org/officeDocument/2006/relationships/image" Target="../media/image2272.png"/><Relationship Id="rId384" Type="http://schemas.openxmlformats.org/officeDocument/2006/relationships/customXml" Target="../ink/ink2523.xml"/><Relationship Id="rId591" Type="http://schemas.openxmlformats.org/officeDocument/2006/relationships/image" Target="../media/image2479.png"/><Relationship Id="rId605" Type="http://schemas.openxmlformats.org/officeDocument/2006/relationships/image" Target="../media/image2486.png"/><Relationship Id="rId812" Type="http://schemas.openxmlformats.org/officeDocument/2006/relationships/customXml" Target="../ink/ink2737.xml"/><Relationship Id="rId1028" Type="http://schemas.openxmlformats.org/officeDocument/2006/relationships/customXml" Target="../ink/ink2845.xml"/><Relationship Id="rId244" Type="http://schemas.openxmlformats.org/officeDocument/2006/relationships/customXml" Target="../ink/ink2453.xml"/><Relationship Id="rId689" Type="http://schemas.openxmlformats.org/officeDocument/2006/relationships/image" Target="../media/image2528.png"/><Relationship Id="rId896" Type="http://schemas.openxmlformats.org/officeDocument/2006/relationships/customXml" Target="../ink/ink2779.xml"/><Relationship Id="rId39" Type="http://schemas.openxmlformats.org/officeDocument/2006/relationships/image" Target="../media/image2203.png"/><Relationship Id="rId451" Type="http://schemas.openxmlformats.org/officeDocument/2006/relationships/image" Target="../media/image2409.png"/><Relationship Id="rId549" Type="http://schemas.openxmlformats.org/officeDocument/2006/relationships/image" Target="../media/image2458.png"/><Relationship Id="rId756" Type="http://schemas.openxmlformats.org/officeDocument/2006/relationships/customXml" Target="../ink/ink2709.xml"/><Relationship Id="rId104" Type="http://schemas.openxmlformats.org/officeDocument/2006/relationships/customXml" Target="../ink/ink2383.xml"/><Relationship Id="rId188" Type="http://schemas.openxmlformats.org/officeDocument/2006/relationships/customXml" Target="../ink/ink2425.xml"/><Relationship Id="rId311" Type="http://schemas.openxmlformats.org/officeDocument/2006/relationships/image" Target="../media/image2339.png"/><Relationship Id="rId395" Type="http://schemas.openxmlformats.org/officeDocument/2006/relationships/image" Target="../media/image2381.png"/><Relationship Id="rId409" Type="http://schemas.openxmlformats.org/officeDocument/2006/relationships/image" Target="../media/image2388.png"/><Relationship Id="rId963" Type="http://schemas.openxmlformats.org/officeDocument/2006/relationships/image" Target="../media/image2665.png"/><Relationship Id="rId92" Type="http://schemas.openxmlformats.org/officeDocument/2006/relationships/customXml" Target="../ink/ink2377.xml"/><Relationship Id="rId616" Type="http://schemas.openxmlformats.org/officeDocument/2006/relationships/customXml" Target="../ink/ink2639.xml"/><Relationship Id="rId823" Type="http://schemas.openxmlformats.org/officeDocument/2006/relationships/image" Target="../media/image2595.png"/><Relationship Id="rId255" Type="http://schemas.openxmlformats.org/officeDocument/2006/relationships/image" Target="../media/image2311.png"/><Relationship Id="rId462" Type="http://schemas.openxmlformats.org/officeDocument/2006/relationships/customXml" Target="../ink/ink2562.xml"/><Relationship Id="rId115" Type="http://schemas.openxmlformats.org/officeDocument/2006/relationships/image" Target="../media/image2241.png"/><Relationship Id="rId322" Type="http://schemas.openxmlformats.org/officeDocument/2006/relationships/customXml" Target="../ink/ink2492.xml"/><Relationship Id="rId767" Type="http://schemas.openxmlformats.org/officeDocument/2006/relationships/image" Target="../media/image2567.png"/><Relationship Id="rId974" Type="http://schemas.openxmlformats.org/officeDocument/2006/relationships/customXml" Target="../ink/ink2818.xml"/><Relationship Id="rId199" Type="http://schemas.openxmlformats.org/officeDocument/2006/relationships/image" Target="../media/image2283.png"/><Relationship Id="rId627" Type="http://schemas.openxmlformats.org/officeDocument/2006/relationships/image" Target="../media/image2497.png"/><Relationship Id="rId834" Type="http://schemas.openxmlformats.org/officeDocument/2006/relationships/customXml" Target="../ink/ink2748.xml"/><Relationship Id="rId266" Type="http://schemas.openxmlformats.org/officeDocument/2006/relationships/customXml" Target="../ink/ink2464.xml"/><Relationship Id="rId473" Type="http://schemas.openxmlformats.org/officeDocument/2006/relationships/image" Target="../media/image2420.png"/><Relationship Id="rId680" Type="http://schemas.openxmlformats.org/officeDocument/2006/relationships/customXml" Target="../ink/ink2671.xml"/><Relationship Id="rId901" Type="http://schemas.openxmlformats.org/officeDocument/2006/relationships/image" Target="../media/image2634.png"/><Relationship Id="rId30" Type="http://schemas.openxmlformats.org/officeDocument/2006/relationships/customXml" Target="../ink/ink2346.xml"/><Relationship Id="rId126" Type="http://schemas.openxmlformats.org/officeDocument/2006/relationships/customXml" Target="../ink/ink2394.xml"/><Relationship Id="rId333" Type="http://schemas.openxmlformats.org/officeDocument/2006/relationships/image" Target="../media/image2350.png"/><Relationship Id="rId540" Type="http://schemas.openxmlformats.org/officeDocument/2006/relationships/customXml" Target="../ink/ink2601.xml"/><Relationship Id="rId778" Type="http://schemas.openxmlformats.org/officeDocument/2006/relationships/customXml" Target="../ink/ink2720.xml"/><Relationship Id="rId985" Type="http://schemas.openxmlformats.org/officeDocument/2006/relationships/image" Target="../media/image2676.png"/><Relationship Id="rId638" Type="http://schemas.openxmlformats.org/officeDocument/2006/relationships/customXml" Target="../ink/ink2650.xml"/><Relationship Id="rId845" Type="http://schemas.openxmlformats.org/officeDocument/2006/relationships/image" Target="../media/image2606.png"/><Relationship Id="rId1030" Type="http://schemas.openxmlformats.org/officeDocument/2006/relationships/customXml" Target="../ink/ink2846.xml"/><Relationship Id="rId277" Type="http://schemas.openxmlformats.org/officeDocument/2006/relationships/image" Target="../media/image2322.png"/><Relationship Id="rId400" Type="http://schemas.openxmlformats.org/officeDocument/2006/relationships/customXml" Target="../ink/ink2531.xml"/><Relationship Id="rId484" Type="http://schemas.openxmlformats.org/officeDocument/2006/relationships/customXml" Target="../ink/ink2573.xml"/><Relationship Id="rId705" Type="http://schemas.openxmlformats.org/officeDocument/2006/relationships/image" Target="../media/image2536.png"/><Relationship Id="rId137" Type="http://schemas.openxmlformats.org/officeDocument/2006/relationships/image" Target="../media/image2252.png"/><Relationship Id="rId344" Type="http://schemas.openxmlformats.org/officeDocument/2006/relationships/customXml" Target="../ink/ink2503.xml"/><Relationship Id="rId691" Type="http://schemas.openxmlformats.org/officeDocument/2006/relationships/image" Target="../media/image2529.png"/><Relationship Id="rId789" Type="http://schemas.openxmlformats.org/officeDocument/2006/relationships/image" Target="../media/image2578.png"/><Relationship Id="rId912" Type="http://schemas.openxmlformats.org/officeDocument/2006/relationships/customXml" Target="../ink/ink2787.xml"/><Relationship Id="rId996" Type="http://schemas.openxmlformats.org/officeDocument/2006/relationships/customXml" Target="../ink/ink2829.xml"/><Relationship Id="rId41" Type="http://schemas.openxmlformats.org/officeDocument/2006/relationships/image" Target="../media/image2204.png"/><Relationship Id="rId551" Type="http://schemas.openxmlformats.org/officeDocument/2006/relationships/image" Target="../media/image2459.png"/><Relationship Id="rId649" Type="http://schemas.openxmlformats.org/officeDocument/2006/relationships/image" Target="../media/image2508.png"/><Relationship Id="rId856" Type="http://schemas.openxmlformats.org/officeDocument/2006/relationships/customXml" Target="../ink/ink2759.xml"/><Relationship Id="rId190" Type="http://schemas.openxmlformats.org/officeDocument/2006/relationships/customXml" Target="../ink/ink2426.xml"/><Relationship Id="rId204" Type="http://schemas.openxmlformats.org/officeDocument/2006/relationships/customXml" Target="../ink/ink2433.xml"/><Relationship Id="rId288" Type="http://schemas.openxmlformats.org/officeDocument/2006/relationships/customXml" Target="../ink/ink2475.xml"/><Relationship Id="rId411" Type="http://schemas.openxmlformats.org/officeDocument/2006/relationships/image" Target="../media/image2389.png"/><Relationship Id="rId509" Type="http://schemas.openxmlformats.org/officeDocument/2006/relationships/image" Target="../media/image2438.png"/><Relationship Id="rId495" Type="http://schemas.openxmlformats.org/officeDocument/2006/relationships/image" Target="../media/image2431.png"/><Relationship Id="rId716" Type="http://schemas.openxmlformats.org/officeDocument/2006/relationships/customXml" Target="../ink/ink2689.xml"/><Relationship Id="rId923" Type="http://schemas.openxmlformats.org/officeDocument/2006/relationships/image" Target="../media/image2645.png"/><Relationship Id="rId52" Type="http://schemas.openxmlformats.org/officeDocument/2006/relationships/customXml" Target="../ink/ink2357.xml"/><Relationship Id="rId148" Type="http://schemas.openxmlformats.org/officeDocument/2006/relationships/customXml" Target="../ink/ink2405.xml"/><Relationship Id="rId355" Type="http://schemas.openxmlformats.org/officeDocument/2006/relationships/image" Target="../media/image2361.png"/><Relationship Id="rId562" Type="http://schemas.openxmlformats.org/officeDocument/2006/relationships/customXml" Target="../ink/ink2612.xml"/><Relationship Id="rId215" Type="http://schemas.openxmlformats.org/officeDocument/2006/relationships/image" Target="../media/image2291.png"/><Relationship Id="rId422" Type="http://schemas.openxmlformats.org/officeDocument/2006/relationships/customXml" Target="../ink/ink2542.xml"/><Relationship Id="rId867" Type="http://schemas.openxmlformats.org/officeDocument/2006/relationships/image" Target="../media/image2617.png"/><Relationship Id="rId299" Type="http://schemas.openxmlformats.org/officeDocument/2006/relationships/image" Target="../media/image2333.png"/><Relationship Id="rId727" Type="http://schemas.openxmlformats.org/officeDocument/2006/relationships/image" Target="../media/image2547.png"/><Relationship Id="rId934" Type="http://schemas.openxmlformats.org/officeDocument/2006/relationships/customXml" Target="../ink/ink2798.xml"/><Relationship Id="rId63" Type="http://schemas.openxmlformats.org/officeDocument/2006/relationships/image" Target="../media/image2215.png"/><Relationship Id="rId159" Type="http://schemas.openxmlformats.org/officeDocument/2006/relationships/image" Target="../media/image2263.png"/><Relationship Id="rId366" Type="http://schemas.openxmlformats.org/officeDocument/2006/relationships/customXml" Target="../ink/ink2514.xml"/><Relationship Id="rId573" Type="http://schemas.openxmlformats.org/officeDocument/2006/relationships/image" Target="../media/image2470.png"/><Relationship Id="rId780" Type="http://schemas.openxmlformats.org/officeDocument/2006/relationships/customXml" Target="../ink/ink2721.xml"/><Relationship Id="rId226" Type="http://schemas.openxmlformats.org/officeDocument/2006/relationships/customXml" Target="../ink/ink2444.xml"/><Relationship Id="rId433" Type="http://schemas.openxmlformats.org/officeDocument/2006/relationships/image" Target="../media/image2400.png"/><Relationship Id="rId878" Type="http://schemas.openxmlformats.org/officeDocument/2006/relationships/customXml" Target="../ink/ink2770.xml"/><Relationship Id="rId640" Type="http://schemas.openxmlformats.org/officeDocument/2006/relationships/customXml" Target="../ink/ink2651.xml"/><Relationship Id="rId738" Type="http://schemas.openxmlformats.org/officeDocument/2006/relationships/customXml" Target="../ink/ink2700.xml"/><Relationship Id="rId945" Type="http://schemas.openxmlformats.org/officeDocument/2006/relationships/image" Target="../media/image2656.png"/><Relationship Id="rId74" Type="http://schemas.openxmlformats.org/officeDocument/2006/relationships/customXml" Target="../ink/ink2368.xml"/><Relationship Id="rId377" Type="http://schemas.openxmlformats.org/officeDocument/2006/relationships/image" Target="../media/image2372.png"/><Relationship Id="rId500" Type="http://schemas.openxmlformats.org/officeDocument/2006/relationships/customXml" Target="../ink/ink2581.xml"/><Relationship Id="rId584" Type="http://schemas.openxmlformats.org/officeDocument/2006/relationships/customXml" Target="../ink/ink2623.xml"/><Relationship Id="rId805" Type="http://schemas.openxmlformats.org/officeDocument/2006/relationships/image" Target="../media/image2586.png"/><Relationship Id="rId5" Type="http://schemas.openxmlformats.org/officeDocument/2006/relationships/image" Target="../media/image2186.png"/><Relationship Id="rId237" Type="http://schemas.openxmlformats.org/officeDocument/2006/relationships/image" Target="../media/image2302.png"/><Relationship Id="rId791" Type="http://schemas.openxmlformats.org/officeDocument/2006/relationships/image" Target="../media/image2579.png"/><Relationship Id="rId889" Type="http://schemas.openxmlformats.org/officeDocument/2006/relationships/image" Target="../media/image2628.png"/><Relationship Id="rId444" Type="http://schemas.openxmlformats.org/officeDocument/2006/relationships/customXml" Target="../ink/ink2553.xml"/><Relationship Id="rId651" Type="http://schemas.openxmlformats.org/officeDocument/2006/relationships/image" Target="../media/image2509.png"/><Relationship Id="rId749" Type="http://schemas.openxmlformats.org/officeDocument/2006/relationships/image" Target="../media/image2558.png"/><Relationship Id="rId290" Type="http://schemas.openxmlformats.org/officeDocument/2006/relationships/customXml" Target="../ink/ink2476.xml"/><Relationship Id="rId304" Type="http://schemas.openxmlformats.org/officeDocument/2006/relationships/customXml" Target="../ink/ink2483.xml"/><Relationship Id="rId388" Type="http://schemas.openxmlformats.org/officeDocument/2006/relationships/customXml" Target="../ink/ink2525.xml"/><Relationship Id="rId511" Type="http://schemas.openxmlformats.org/officeDocument/2006/relationships/image" Target="../media/image2439.png"/><Relationship Id="rId609" Type="http://schemas.openxmlformats.org/officeDocument/2006/relationships/image" Target="../media/image2488.png"/><Relationship Id="rId956" Type="http://schemas.openxmlformats.org/officeDocument/2006/relationships/customXml" Target="../ink/ink2809.xml"/><Relationship Id="rId85" Type="http://schemas.openxmlformats.org/officeDocument/2006/relationships/image" Target="../media/image2226.png"/><Relationship Id="rId150" Type="http://schemas.openxmlformats.org/officeDocument/2006/relationships/customXml" Target="../ink/ink2406.xml"/><Relationship Id="rId595" Type="http://schemas.openxmlformats.org/officeDocument/2006/relationships/image" Target="../media/image2481.png"/><Relationship Id="rId816" Type="http://schemas.openxmlformats.org/officeDocument/2006/relationships/customXml" Target="../ink/ink2739.xml"/><Relationship Id="rId1001" Type="http://schemas.openxmlformats.org/officeDocument/2006/relationships/image" Target="../media/image2684.png"/><Relationship Id="rId248" Type="http://schemas.openxmlformats.org/officeDocument/2006/relationships/customXml" Target="../ink/ink2455.xml"/><Relationship Id="rId455" Type="http://schemas.openxmlformats.org/officeDocument/2006/relationships/image" Target="../media/image2411.png"/><Relationship Id="rId662" Type="http://schemas.openxmlformats.org/officeDocument/2006/relationships/customXml" Target="../ink/ink2662.xml"/><Relationship Id="rId12" Type="http://schemas.openxmlformats.org/officeDocument/2006/relationships/customXml" Target="../ink/ink2337.xml"/><Relationship Id="rId108" Type="http://schemas.openxmlformats.org/officeDocument/2006/relationships/customXml" Target="../ink/ink2385.xml"/><Relationship Id="rId315" Type="http://schemas.openxmlformats.org/officeDocument/2006/relationships/image" Target="../media/image2341.png"/><Relationship Id="rId522" Type="http://schemas.openxmlformats.org/officeDocument/2006/relationships/customXml" Target="../ink/ink2592.xml"/><Relationship Id="rId967" Type="http://schemas.openxmlformats.org/officeDocument/2006/relationships/image" Target="../media/image2667.png"/><Relationship Id="rId96" Type="http://schemas.openxmlformats.org/officeDocument/2006/relationships/customXml" Target="../ink/ink2379.xml"/><Relationship Id="rId161" Type="http://schemas.openxmlformats.org/officeDocument/2006/relationships/image" Target="../media/image2264.png"/><Relationship Id="rId399" Type="http://schemas.openxmlformats.org/officeDocument/2006/relationships/image" Target="../media/image2383.png"/><Relationship Id="rId827" Type="http://schemas.openxmlformats.org/officeDocument/2006/relationships/image" Target="../media/image2597.png"/><Relationship Id="rId1012" Type="http://schemas.openxmlformats.org/officeDocument/2006/relationships/customXml" Target="../ink/ink2837.xml"/><Relationship Id="rId259" Type="http://schemas.openxmlformats.org/officeDocument/2006/relationships/image" Target="../media/image2313.png"/><Relationship Id="rId466" Type="http://schemas.openxmlformats.org/officeDocument/2006/relationships/customXml" Target="../ink/ink2564.xml"/><Relationship Id="rId673" Type="http://schemas.openxmlformats.org/officeDocument/2006/relationships/image" Target="../media/image2520.png"/><Relationship Id="rId880" Type="http://schemas.openxmlformats.org/officeDocument/2006/relationships/customXml" Target="../ink/ink2771.xml"/><Relationship Id="rId23" Type="http://schemas.openxmlformats.org/officeDocument/2006/relationships/image" Target="../media/image2195.png"/><Relationship Id="rId119" Type="http://schemas.openxmlformats.org/officeDocument/2006/relationships/image" Target="../media/image2243.png"/><Relationship Id="rId326" Type="http://schemas.openxmlformats.org/officeDocument/2006/relationships/customXml" Target="../ink/ink2494.xml"/><Relationship Id="rId533" Type="http://schemas.openxmlformats.org/officeDocument/2006/relationships/image" Target="../media/image2450.png"/><Relationship Id="rId978" Type="http://schemas.openxmlformats.org/officeDocument/2006/relationships/customXml" Target="../ink/ink2820.xml"/><Relationship Id="rId740" Type="http://schemas.openxmlformats.org/officeDocument/2006/relationships/customXml" Target="../ink/ink2701.xml"/><Relationship Id="rId838" Type="http://schemas.openxmlformats.org/officeDocument/2006/relationships/customXml" Target="../ink/ink2750.xml"/><Relationship Id="rId1023" Type="http://schemas.openxmlformats.org/officeDocument/2006/relationships/image" Target="../media/image2695.png"/><Relationship Id="rId172" Type="http://schemas.openxmlformats.org/officeDocument/2006/relationships/customXml" Target="../ink/ink2417.xml"/><Relationship Id="rId477" Type="http://schemas.openxmlformats.org/officeDocument/2006/relationships/image" Target="../media/image2422.png"/><Relationship Id="rId600" Type="http://schemas.openxmlformats.org/officeDocument/2006/relationships/customXml" Target="../ink/ink2631.xml"/><Relationship Id="rId684" Type="http://schemas.openxmlformats.org/officeDocument/2006/relationships/customXml" Target="../ink/ink2673.xml"/><Relationship Id="rId337" Type="http://schemas.openxmlformats.org/officeDocument/2006/relationships/image" Target="../media/image2352.png"/><Relationship Id="rId891" Type="http://schemas.openxmlformats.org/officeDocument/2006/relationships/image" Target="../media/image2629.png"/><Relationship Id="rId905" Type="http://schemas.openxmlformats.org/officeDocument/2006/relationships/image" Target="../media/image2636.png"/><Relationship Id="rId989" Type="http://schemas.openxmlformats.org/officeDocument/2006/relationships/image" Target="../media/image2678.png"/><Relationship Id="rId34" Type="http://schemas.openxmlformats.org/officeDocument/2006/relationships/customXml" Target="../ink/ink2348.xml"/><Relationship Id="rId544" Type="http://schemas.openxmlformats.org/officeDocument/2006/relationships/customXml" Target="../ink/ink2603.xml"/><Relationship Id="rId751" Type="http://schemas.openxmlformats.org/officeDocument/2006/relationships/image" Target="../media/image2559.png"/><Relationship Id="rId849" Type="http://schemas.openxmlformats.org/officeDocument/2006/relationships/image" Target="../media/image2608.png"/><Relationship Id="rId183" Type="http://schemas.openxmlformats.org/officeDocument/2006/relationships/image" Target="../media/image2275.png"/><Relationship Id="rId390" Type="http://schemas.openxmlformats.org/officeDocument/2006/relationships/customXml" Target="../ink/ink2526.xml"/><Relationship Id="rId404" Type="http://schemas.openxmlformats.org/officeDocument/2006/relationships/customXml" Target="../ink/ink2533.xml"/><Relationship Id="rId611" Type="http://schemas.openxmlformats.org/officeDocument/2006/relationships/image" Target="../media/image2489.png"/><Relationship Id="rId250" Type="http://schemas.openxmlformats.org/officeDocument/2006/relationships/customXml" Target="../ink/ink2456.xml"/><Relationship Id="rId488" Type="http://schemas.openxmlformats.org/officeDocument/2006/relationships/customXml" Target="../ink/ink2575.xml"/><Relationship Id="rId695" Type="http://schemas.openxmlformats.org/officeDocument/2006/relationships/image" Target="../media/image2531.png"/><Relationship Id="rId709" Type="http://schemas.openxmlformats.org/officeDocument/2006/relationships/image" Target="../media/image2538.png"/><Relationship Id="rId916" Type="http://schemas.openxmlformats.org/officeDocument/2006/relationships/customXml" Target="../ink/ink2789.xml"/><Relationship Id="rId45" Type="http://schemas.openxmlformats.org/officeDocument/2006/relationships/image" Target="../media/image2206.png"/><Relationship Id="rId110" Type="http://schemas.openxmlformats.org/officeDocument/2006/relationships/customXml" Target="../ink/ink2386.xml"/><Relationship Id="rId348" Type="http://schemas.openxmlformats.org/officeDocument/2006/relationships/customXml" Target="../ink/ink2505.xml"/><Relationship Id="rId555" Type="http://schemas.openxmlformats.org/officeDocument/2006/relationships/image" Target="../media/image2461.png"/><Relationship Id="rId762" Type="http://schemas.openxmlformats.org/officeDocument/2006/relationships/customXml" Target="../ink/ink2712.xml"/><Relationship Id="rId194" Type="http://schemas.openxmlformats.org/officeDocument/2006/relationships/customXml" Target="../ink/ink2428.xml"/><Relationship Id="rId208" Type="http://schemas.openxmlformats.org/officeDocument/2006/relationships/customXml" Target="../ink/ink2435.xml"/><Relationship Id="rId415" Type="http://schemas.openxmlformats.org/officeDocument/2006/relationships/image" Target="../media/image2391.png"/><Relationship Id="rId622" Type="http://schemas.openxmlformats.org/officeDocument/2006/relationships/customXml" Target="../ink/ink2642.xml"/><Relationship Id="rId261" Type="http://schemas.openxmlformats.org/officeDocument/2006/relationships/image" Target="../media/image2314.png"/><Relationship Id="rId499" Type="http://schemas.openxmlformats.org/officeDocument/2006/relationships/image" Target="../media/image2433.png"/><Relationship Id="rId927" Type="http://schemas.openxmlformats.org/officeDocument/2006/relationships/image" Target="../media/image2647.png"/><Relationship Id="rId56" Type="http://schemas.openxmlformats.org/officeDocument/2006/relationships/customXml" Target="../ink/ink2359.xml"/><Relationship Id="rId359" Type="http://schemas.openxmlformats.org/officeDocument/2006/relationships/image" Target="../media/image2363.png"/><Relationship Id="rId566" Type="http://schemas.openxmlformats.org/officeDocument/2006/relationships/customXml" Target="../ink/ink2614.xml"/><Relationship Id="rId773" Type="http://schemas.openxmlformats.org/officeDocument/2006/relationships/image" Target="../media/image2570.png"/><Relationship Id="rId121" Type="http://schemas.openxmlformats.org/officeDocument/2006/relationships/image" Target="../media/image2244.png"/><Relationship Id="rId219" Type="http://schemas.openxmlformats.org/officeDocument/2006/relationships/image" Target="../media/image2293.png"/><Relationship Id="rId426" Type="http://schemas.openxmlformats.org/officeDocument/2006/relationships/customXml" Target="../ink/ink2544.xml"/><Relationship Id="rId633" Type="http://schemas.openxmlformats.org/officeDocument/2006/relationships/image" Target="../media/image2500.png"/><Relationship Id="rId980" Type="http://schemas.openxmlformats.org/officeDocument/2006/relationships/customXml" Target="../ink/ink2821.xml"/><Relationship Id="rId840" Type="http://schemas.openxmlformats.org/officeDocument/2006/relationships/customXml" Target="../ink/ink2751.xml"/><Relationship Id="rId938" Type="http://schemas.openxmlformats.org/officeDocument/2006/relationships/customXml" Target="../ink/ink2800.xml"/><Relationship Id="rId67" Type="http://schemas.openxmlformats.org/officeDocument/2006/relationships/image" Target="../media/image2217.png"/><Relationship Id="rId272" Type="http://schemas.openxmlformats.org/officeDocument/2006/relationships/customXml" Target="../ink/ink2467.xml"/><Relationship Id="rId577" Type="http://schemas.openxmlformats.org/officeDocument/2006/relationships/image" Target="../media/image2472.png"/><Relationship Id="rId700" Type="http://schemas.openxmlformats.org/officeDocument/2006/relationships/customXml" Target="../ink/ink2681.xml"/><Relationship Id="rId132" Type="http://schemas.openxmlformats.org/officeDocument/2006/relationships/customXml" Target="../ink/ink2397.xml"/><Relationship Id="rId784" Type="http://schemas.openxmlformats.org/officeDocument/2006/relationships/customXml" Target="../ink/ink2723.xml"/><Relationship Id="rId991" Type="http://schemas.openxmlformats.org/officeDocument/2006/relationships/image" Target="../media/image2679.png"/><Relationship Id="rId437" Type="http://schemas.openxmlformats.org/officeDocument/2006/relationships/image" Target="../media/image2402.png"/><Relationship Id="rId644" Type="http://schemas.openxmlformats.org/officeDocument/2006/relationships/customXml" Target="../ink/ink2653.xml"/><Relationship Id="rId851" Type="http://schemas.openxmlformats.org/officeDocument/2006/relationships/image" Target="../media/image2609.png"/><Relationship Id="rId283" Type="http://schemas.openxmlformats.org/officeDocument/2006/relationships/image" Target="../media/image2325.png"/><Relationship Id="rId490" Type="http://schemas.openxmlformats.org/officeDocument/2006/relationships/customXml" Target="../ink/ink2576.xml"/><Relationship Id="rId504" Type="http://schemas.openxmlformats.org/officeDocument/2006/relationships/customXml" Target="../ink/ink2583.xml"/><Relationship Id="rId711" Type="http://schemas.openxmlformats.org/officeDocument/2006/relationships/image" Target="../media/image2539.png"/><Relationship Id="rId949" Type="http://schemas.openxmlformats.org/officeDocument/2006/relationships/image" Target="../media/image2658.png"/><Relationship Id="rId78" Type="http://schemas.openxmlformats.org/officeDocument/2006/relationships/customXml" Target="../ink/ink2370.xml"/><Relationship Id="rId143" Type="http://schemas.openxmlformats.org/officeDocument/2006/relationships/image" Target="../media/image2255.png"/><Relationship Id="rId350" Type="http://schemas.openxmlformats.org/officeDocument/2006/relationships/customXml" Target="../ink/ink2506.xml"/><Relationship Id="rId588" Type="http://schemas.openxmlformats.org/officeDocument/2006/relationships/customXml" Target="../ink/ink2625.xml"/><Relationship Id="rId795" Type="http://schemas.openxmlformats.org/officeDocument/2006/relationships/image" Target="../media/image2581.png"/><Relationship Id="rId809" Type="http://schemas.openxmlformats.org/officeDocument/2006/relationships/image" Target="../media/image2588.png"/><Relationship Id="rId9" Type="http://schemas.openxmlformats.org/officeDocument/2006/relationships/image" Target="../media/image2188.png"/><Relationship Id="rId210" Type="http://schemas.openxmlformats.org/officeDocument/2006/relationships/customXml" Target="../ink/ink2436.xml"/><Relationship Id="rId448" Type="http://schemas.openxmlformats.org/officeDocument/2006/relationships/customXml" Target="../ink/ink2555.xml"/><Relationship Id="rId655" Type="http://schemas.openxmlformats.org/officeDocument/2006/relationships/image" Target="../media/image2511.png"/><Relationship Id="rId862" Type="http://schemas.openxmlformats.org/officeDocument/2006/relationships/customXml" Target="../ink/ink2762.xml"/><Relationship Id="rId294" Type="http://schemas.openxmlformats.org/officeDocument/2006/relationships/customXml" Target="../ink/ink2478.xml"/><Relationship Id="rId308" Type="http://schemas.openxmlformats.org/officeDocument/2006/relationships/customXml" Target="../ink/ink2485.xml"/><Relationship Id="rId515" Type="http://schemas.openxmlformats.org/officeDocument/2006/relationships/image" Target="../media/image2441.png"/><Relationship Id="rId722" Type="http://schemas.openxmlformats.org/officeDocument/2006/relationships/customXml" Target="../ink/ink2692.xml"/><Relationship Id="rId89" Type="http://schemas.openxmlformats.org/officeDocument/2006/relationships/image" Target="../media/image2228.png"/><Relationship Id="rId154" Type="http://schemas.openxmlformats.org/officeDocument/2006/relationships/customXml" Target="../ink/ink2408.xml"/><Relationship Id="rId361" Type="http://schemas.openxmlformats.org/officeDocument/2006/relationships/image" Target="../media/image2364.png"/><Relationship Id="rId599" Type="http://schemas.openxmlformats.org/officeDocument/2006/relationships/image" Target="../media/image2483.png"/><Relationship Id="rId1005" Type="http://schemas.openxmlformats.org/officeDocument/2006/relationships/image" Target="../media/image2686.png"/><Relationship Id="rId459" Type="http://schemas.openxmlformats.org/officeDocument/2006/relationships/image" Target="../media/image2413.png"/><Relationship Id="rId666" Type="http://schemas.openxmlformats.org/officeDocument/2006/relationships/customXml" Target="../ink/ink2664.xml"/><Relationship Id="rId873" Type="http://schemas.openxmlformats.org/officeDocument/2006/relationships/image" Target="../media/image2620.png"/><Relationship Id="rId16" Type="http://schemas.openxmlformats.org/officeDocument/2006/relationships/customXml" Target="../ink/ink2339.xml"/><Relationship Id="rId221" Type="http://schemas.openxmlformats.org/officeDocument/2006/relationships/image" Target="../media/image2294.png"/><Relationship Id="rId319" Type="http://schemas.openxmlformats.org/officeDocument/2006/relationships/image" Target="../media/image2343.png"/><Relationship Id="rId526" Type="http://schemas.openxmlformats.org/officeDocument/2006/relationships/customXml" Target="../ink/ink2594.xml"/><Relationship Id="rId733" Type="http://schemas.openxmlformats.org/officeDocument/2006/relationships/image" Target="../media/image2550.png"/><Relationship Id="rId940" Type="http://schemas.openxmlformats.org/officeDocument/2006/relationships/customXml" Target="../ink/ink2801.xml"/><Relationship Id="rId1016" Type="http://schemas.openxmlformats.org/officeDocument/2006/relationships/customXml" Target="../ink/ink2839.xml"/><Relationship Id="rId165" Type="http://schemas.openxmlformats.org/officeDocument/2006/relationships/image" Target="../media/image2266.png"/><Relationship Id="rId372" Type="http://schemas.openxmlformats.org/officeDocument/2006/relationships/customXml" Target="../ink/ink2517.xml"/><Relationship Id="rId677" Type="http://schemas.openxmlformats.org/officeDocument/2006/relationships/image" Target="../media/image2522.png"/><Relationship Id="rId800" Type="http://schemas.openxmlformats.org/officeDocument/2006/relationships/customXml" Target="../ink/ink2731.xml"/><Relationship Id="rId232" Type="http://schemas.openxmlformats.org/officeDocument/2006/relationships/customXml" Target="../ink/ink2447.xml"/><Relationship Id="rId884" Type="http://schemas.openxmlformats.org/officeDocument/2006/relationships/customXml" Target="../ink/ink2773.xml"/><Relationship Id="rId27" Type="http://schemas.openxmlformats.org/officeDocument/2006/relationships/image" Target="../media/image2197.png"/><Relationship Id="rId537" Type="http://schemas.openxmlformats.org/officeDocument/2006/relationships/image" Target="../media/image2452.png"/><Relationship Id="rId744" Type="http://schemas.openxmlformats.org/officeDocument/2006/relationships/customXml" Target="../ink/ink2703.xml"/><Relationship Id="rId951" Type="http://schemas.openxmlformats.org/officeDocument/2006/relationships/image" Target="../media/image2659.png"/><Relationship Id="rId80" Type="http://schemas.openxmlformats.org/officeDocument/2006/relationships/customXml" Target="../ink/ink2371.xml"/><Relationship Id="rId176" Type="http://schemas.openxmlformats.org/officeDocument/2006/relationships/customXml" Target="../ink/ink2419.xml"/><Relationship Id="rId383" Type="http://schemas.openxmlformats.org/officeDocument/2006/relationships/image" Target="../media/image2375.png"/><Relationship Id="rId590" Type="http://schemas.openxmlformats.org/officeDocument/2006/relationships/customXml" Target="../ink/ink2626.xml"/><Relationship Id="rId604" Type="http://schemas.openxmlformats.org/officeDocument/2006/relationships/customXml" Target="../ink/ink2633.xml"/><Relationship Id="rId811" Type="http://schemas.openxmlformats.org/officeDocument/2006/relationships/image" Target="../media/image2589.png"/><Relationship Id="rId1027" Type="http://schemas.openxmlformats.org/officeDocument/2006/relationships/image" Target="../media/image2697.png"/><Relationship Id="rId243" Type="http://schemas.openxmlformats.org/officeDocument/2006/relationships/image" Target="../media/image2305.png"/><Relationship Id="rId450" Type="http://schemas.openxmlformats.org/officeDocument/2006/relationships/customXml" Target="../ink/ink2556.xml"/><Relationship Id="rId688" Type="http://schemas.openxmlformats.org/officeDocument/2006/relationships/customXml" Target="../ink/ink2675.xml"/><Relationship Id="rId895" Type="http://schemas.openxmlformats.org/officeDocument/2006/relationships/image" Target="../media/image2631.png"/><Relationship Id="rId909" Type="http://schemas.openxmlformats.org/officeDocument/2006/relationships/image" Target="../media/image2638.png"/><Relationship Id="rId38" Type="http://schemas.openxmlformats.org/officeDocument/2006/relationships/customXml" Target="../ink/ink2350.xml"/><Relationship Id="rId103" Type="http://schemas.openxmlformats.org/officeDocument/2006/relationships/image" Target="../media/image2235.png"/><Relationship Id="rId310" Type="http://schemas.openxmlformats.org/officeDocument/2006/relationships/customXml" Target="../ink/ink2486.xml"/><Relationship Id="rId548" Type="http://schemas.openxmlformats.org/officeDocument/2006/relationships/customXml" Target="../ink/ink2605.xml"/><Relationship Id="rId755" Type="http://schemas.openxmlformats.org/officeDocument/2006/relationships/image" Target="../media/image2561.png"/><Relationship Id="rId962" Type="http://schemas.openxmlformats.org/officeDocument/2006/relationships/customXml" Target="../ink/ink2812.xml"/><Relationship Id="rId91" Type="http://schemas.openxmlformats.org/officeDocument/2006/relationships/image" Target="../media/image2229.png"/><Relationship Id="rId187" Type="http://schemas.openxmlformats.org/officeDocument/2006/relationships/image" Target="../media/image2277.png"/><Relationship Id="rId394" Type="http://schemas.openxmlformats.org/officeDocument/2006/relationships/customXml" Target="../ink/ink2528.xml"/><Relationship Id="rId408" Type="http://schemas.openxmlformats.org/officeDocument/2006/relationships/customXml" Target="../ink/ink2535.xml"/><Relationship Id="rId615" Type="http://schemas.openxmlformats.org/officeDocument/2006/relationships/image" Target="../media/image2491.png"/><Relationship Id="rId822" Type="http://schemas.openxmlformats.org/officeDocument/2006/relationships/customXml" Target="../ink/ink2742.xml"/><Relationship Id="rId254" Type="http://schemas.openxmlformats.org/officeDocument/2006/relationships/customXml" Target="../ink/ink2458.xml"/><Relationship Id="rId699" Type="http://schemas.openxmlformats.org/officeDocument/2006/relationships/image" Target="../media/image2533.png"/><Relationship Id="rId49" Type="http://schemas.openxmlformats.org/officeDocument/2006/relationships/image" Target="../media/image2208.png"/><Relationship Id="rId114" Type="http://schemas.openxmlformats.org/officeDocument/2006/relationships/customXml" Target="../ink/ink2388.xml"/><Relationship Id="rId461" Type="http://schemas.openxmlformats.org/officeDocument/2006/relationships/image" Target="../media/image2414.png"/><Relationship Id="rId559" Type="http://schemas.openxmlformats.org/officeDocument/2006/relationships/image" Target="../media/image2463.png"/><Relationship Id="rId766" Type="http://schemas.openxmlformats.org/officeDocument/2006/relationships/customXml" Target="../ink/ink2714.xml"/><Relationship Id="rId198" Type="http://schemas.openxmlformats.org/officeDocument/2006/relationships/customXml" Target="../ink/ink2430.xml"/><Relationship Id="rId321" Type="http://schemas.openxmlformats.org/officeDocument/2006/relationships/image" Target="../media/image2344.png"/><Relationship Id="rId419" Type="http://schemas.openxmlformats.org/officeDocument/2006/relationships/image" Target="../media/image2393.png"/><Relationship Id="rId626" Type="http://schemas.openxmlformats.org/officeDocument/2006/relationships/customXml" Target="../ink/ink2644.xml"/><Relationship Id="rId973" Type="http://schemas.openxmlformats.org/officeDocument/2006/relationships/image" Target="../media/image2670.png"/><Relationship Id="rId833" Type="http://schemas.openxmlformats.org/officeDocument/2006/relationships/image" Target="../media/image2600.png"/><Relationship Id="rId265" Type="http://schemas.openxmlformats.org/officeDocument/2006/relationships/image" Target="../media/image2316.png"/><Relationship Id="rId472" Type="http://schemas.openxmlformats.org/officeDocument/2006/relationships/customXml" Target="../ink/ink2567.xml"/><Relationship Id="rId900" Type="http://schemas.openxmlformats.org/officeDocument/2006/relationships/customXml" Target="../ink/ink2781.xml"/><Relationship Id="rId125" Type="http://schemas.openxmlformats.org/officeDocument/2006/relationships/image" Target="../media/image2246.png"/><Relationship Id="rId332" Type="http://schemas.openxmlformats.org/officeDocument/2006/relationships/customXml" Target="../ink/ink2497.xml"/><Relationship Id="rId777" Type="http://schemas.openxmlformats.org/officeDocument/2006/relationships/image" Target="../media/image2572.png"/><Relationship Id="rId984" Type="http://schemas.openxmlformats.org/officeDocument/2006/relationships/customXml" Target="../ink/ink2823.xml"/><Relationship Id="rId637" Type="http://schemas.openxmlformats.org/officeDocument/2006/relationships/image" Target="../media/image2502.png"/><Relationship Id="rId844" Type="http://schemas.openxmlformats.org/officeDocument/2006/relationships/customXml" Target="../ink/ink2753.xml"/><Relationship Id="rId276" Type="http://schemas.openxmlformats.org/officeDocument/2006/relationships/customXml" Target="../ink/ink2469.xml"/><Relationship Id="rId483" Type="http://schemas.openxmlformats.org/officeDocument/2006/relationships/image" Target="../media/image2425.png"/><Relationship Id="rId690" Type="http://schemas.openxmlformats.org/officeDocument/2006/relationships/customXml" Target="../ink/ink2676.xml"/><Relationship Id="rId704" Type="http://schemas.openxmlformats.org/officeDocument/2006/relationships/customXml" Target="../ink/ink2683.xml"/><Relationship Id="rId911" Type="http://schemas.openxmlformats.org/officeDocument/2006/relationships/image" Target="../media/image2639.png"/><Relationship Id="rId40" Type="http://schemas.openxmlformats.org/officeDocument/2006/relationships/customXml" Target="../ink/ink2351.xml"/><Relationship Id="rId136" Type="http://schemas.openxmlformats.org/officeDocument/2006/relationships/customXml" Target="../ink/ink2399.xml"/><Relationship Id="rId343" Type="http://schemas.openxmlformats.org/officeDocument/2006/relationships/image" Target="../media/image2355.png"/><Relationship Id="rId550" Type="http://schemas.openxmlformats.org/officeDocument/2006/relationships/customXml" Target="../ink/ink2606.xml"/><Relationship Id="rId788" Type="http://schemas.openxmlformats.org/officeDocument/2006/relationships/customXml" Target="../ink/ink2725.xml"/><Relationship Id="rId995" Type="http://schemas.openxmlformats.org/officeDocument/2006/relationships/image" Target="../media/image2681.png"/><Relationship Id="rId203" Type="http://schemas.openxmlformats.org/officeDocument/2006/relationships/image" Target="../media/image2285.png"/><Relationship Id="rId648" Type="http://schemas.openxmlformats.org/officeDocument/2006/relationships/customXml" Target="../ink/ink2655.xml"/><Relationship Id="rId855" Type="http://schemas.openxmlformats.org/officeDocument/2006/relationships/image" Target="../media/image2611.png"/><Relationship Id="rId287" Type="http://schemas.openxmlformats.org/officeDocument/2006/relationships/image" Target="../media/image2327.png"/><Relationship Id="rId410" Type="http://schemas.openxmlformats.org/officeDocument/2006/relationships/customXml" Target="../ink/ink2536.xml"/><Relationship Id="rId494" Type="http://schemas.openxmlformats.org/officeDocument/2006/relationships/customXml" Target="../ink/ink2578.xml"/><Relationship Id="rId508" Type="http://schemas.openxmlformats.org/officeDocument/2006/relationships/customXml" Target="../ink/ink2585.xml"/><Relationship Id="rId715" Type="http://schemas.openxmlformats.org/officeDocument/2006/relationships/image" Target="../media/image2541.png"/><Relationship Id="rId922" Type="http://schemas.openxmlformats.org/officeDocument/2006/relationships/customXml" Target="../ink/ink2792.xml"/><Relationship Id="rId147" Type="http://schemas.openxmlformats.org/officeDocument/2006/relationships/image" Target="../media/image2257.png"/><Relationship Id="rId354" Type="http://schemas.openxmlformats.org/officeDocument/2006/relationships/customXml" Target="../ink/ink2508.xml"/><Relationship Id="rId799" Type="http://schemas.openxmlformats.org/officeDocument/2006/relationships/image" Target="../media/image2583.png"/><Relationship Id="rId51" Type="http://schemas.openxmlformats.org/officeDocument/2006/relationships/image" Target="../media/image2209.png"/><Relationship Id="rId561" Type="http://schemas.openxmlformats.org/officeDocument/2006/relationships/image" Target="../media/image2464.png"/><Relationship Id="rId659" Type="http://schemas.openxmlformats.org/officeDocument/2006/relationships/image" Target="../media/image2513.png"/><Relationship Id="rId866" Type="http://schemas.openxmlformats.org/officeDocument/2006/relationships/customXml" Target="../ink/ink2764.xml"/><Relationship Id="rId214" Type="http://schemas.openxmlformats.org/officeDocument/2006/relationships/customXml" Target="../ink/ink2438.xml"/><Relationship Id="rId298" Type="http://schemas.openxmlformats.org/officeDocument/2006/relationships/customXml" Target="../ink/ink2480.xml"/><Relationship Id="rId421" Type="http://schemas.openxmlformats.org/officeDocument/2006/relationships/image" Target="../media/image2394.png"/><Relationship Id="rId519" Type="http://schemas.openxmlformats.org/officeDocument/2006/relationships/image" Target="../media/image2443.png"/><Relationship Id="rId158" Type="http://schemas.openxmlformats.org/officeDocument/2006/relationships/customXml" Target="../ink/ink2410.xml"/><Relationship Id="rId726" Type="http://schemas.openxmlformats.org/officeDocument/2006/relationships/customXml" Target="../ink/ink2694.xml"/><Relationship Id="rId933" Type="http://schemas.openxmlformats.org/officeDocument/2006/relationships/image" Target="../media/image2650.png"/><Relationship Id="rId1009" Type="http://schemas.openxmlformats.org/officeDocument/2006/relationships/image" Target="../media/image2688.png"/><Relationship Id="rId62" Type="http://schemas.openxmlformats.org/officeDocument/2006/relationships/customXml" Target="../ink/ink2362.xml"/><Relationship Id="rId365" Type="http://schemas.openxmlformats.org/officeDocument/2006/relationships/image" Target="../media/image2366.png"/><Relationship Id="rId572" Type="http://schemas.openxmlformats.org/officeDocument/2006/relationships/customXml" Target="../ink/ink2617.xml"/><Relationship Id="rId225" Type="http://schemas.openxmlformats.org/officeDocument/2006/relationships/image" Target="../media/image2296.png"/><Relationship Id="rId432" Type="http://schemas.openxmlformats.org/officeDocument/2006/relationships/customXml" Target="../ink/ink2547.xml"/><Relationship Id="rId877" Type="http://schemas.openxmlformats.org/officeDocument/2006/relationships/image" Target="../media/image2622.png"/><Relationship Id="rId737" Type="http://schemas.openxmlformats.org/officeDocument/2006/relationships/image" Target="../media/image2552.png"/><Relationship Id="rId944" Type="http://schemas.openxmlformats.org/officeDocument/2006/relationships/customXml" Target="../ink/ink2803.xml"/><Relationship Id="rId73" Type="http://schemas.openxmlformats.org/officeDocument/2006/relationships/image" Target="../media/image2220.png"/><Relationship Id="rId169" Type="http://schemas.openxmlformats.org/officeDocument/2006/relationships/image" Target="../media/image2268.png"/><Relationship Id="rId376" Type="http://schemas.openxmlformats.org/officeDocument/2006/relationships/customXml" Target="../ink/ink2519.xml"/><Relationship Id="rId583" Type="http://schemas.openxmlformats.org/officeDocument/2006/relationships/image" Target="../media/image2475.png"/><Relationship Id="rId790" Type="http://schemas.openxmlformats.org/officeDocument/2006/relationships/customXml" Target="../ink/ink2726.xml"/><Relationship Id="rId804" Type="http://schemas.openxmlformats.org/officeDocument/2006/relationships/customXml" Target="../ink/ink2733.xml"/><Relationship Id="rId4" Type="http://schemas.openxmlformats.org/officeDocument/2006/relationships/customXml" Target="../ink/ink2333.xml"/><Relationship Id="rId236" Type="http://schemas.openxmlformats.org/officeDocument/2006/relationships/customXml" Target="../ink/ink2449.xml"/><Relationship Id="rId443" Type="http://schemas.openxmlformats.org/officeDocument/2006/relationships/image" Target="../media/image2405.png"/><Relationship Id="rId650" Type="http://schemas.openxmlformats.org/officeDocument/2006/relationships/customXml" Target="../ink/ink2656.xml"/><Relationship Id="rId888" Type="http://schemas.openxmlformats.org/officeDocument/2006/relationships/customXml" Target="../ink/ink2775.xml"/><Relationship Id="rId303" Type="http://schemas.openxmlformats.org/officeDocument/2006/relationships/image" Target="../media/image2335.png"/><Relationship Id="rId748" Type="http://schemas.openxmlformats.org/officeDocument/2006/relationships/customXml" Target="../ink/ink2705.xml"/><Relationship Id="rId955" Type="http://schemas.openxmlformats.org/officeDocument/2006/relationships/image" Target="../media/image2661.png"/><Relationship Id="rId84" Type="http://schemas.openxmlformats.org/officeDocument/2006/relationships/customXml" Target="../ink/ink2373.xml"/><Relationship Id="rId387" Type="http://schemas.openxmlformats.org/officeDocument/2006/relationships/image" Target="../media/image2377.png"/><Relationship Id="rId510" Type="http://schemas.openxmlformats.org/officeDocument/2006/relationships/customXml" Target="../ink/ink2586.xml"/><Relationship Id="rId594" Type="http://schemas.openxmlformats.org/officeDocument/2006/relationships/customXml" Target="../ink/ink2628.xml"/><Relationship Id="rId608" Type="http://schemas.openxmlformats.org/officeDocument/2006/relationships/customXml" Target="../ink/ink2635.xml"/><Relationship Id="rId815" Type="http://schemas.openxmlformats.org/officeDocument/2006/relationships/image" Target="../media/image2591.png"/><Relationship Id="rId247" Type="http://schemas.openxmlformats.org/officeDocument/2006/relationships/image" Target="../media/image2307.png"/><Relationship Id="rId899" Type="http://schemas.openxmlformats.org/officeDocument/2006/relationships/image" Target="../media/image2633.png"/><Relationship Id="rId1000" Type="http://schemas.openxmlformats.org/officeDocument/2006/relationships/customXml" Target="../ink/ink2831.xml"/><Relationship Id="rId107" Type="http://schemas.openxmlformats.org/officeDocument/2006/relationships/image" Target="../media/image2237.png"/><Relationship Id="rId454" Type="http://schemas.openxmlformats.org/officeDocument/2006/relationships/customXml" Target="../ink/ink2558.xml"/><Relationship Id="rId661" Type="http://schemas.openxmlformats.org/officeDocument/2006/relationships/image" Target="../media/image2514.png"/><Relationship Id="rId759" Type="http://schemas.openxmlformats.org/officeDocument/2006/relationships/image" Target="../media/image2563.png"/><Relationship Id="rId966" Type="http://schemas.openxmlformats.org/officeDocument/2006/relationships/customXml" Target="../ink/ink2814.xml"/><Relationship Id="rId11" Type="http://schemas.openxmlformats.org/officeDocument/2006/relationships/image" Target="../media/image2189.png"/><Relationship Id="rId314" Type="http://schemas.openxmlformats.org/officeDocument/2006/relationships/customXml" Target="../ink/ink2488.xml"/><Relationship Id="rId398" Type="http://schemas.openxmlformats.org/officeDocument/2006/relationships/customXml" Target="../ink/ink2530.xml"/><Relationship Id="rId521" Type="http://schemas.openxmlformats.org/officeDocument/2006/relationships/image" Target="../media/image2444.png"/><Relationship Id="rId619" Type="http://schemas.openxmlformats.org/officeDocument/2006/relationships/image" Target="../media/image2493.png"/><Relationship Id="rId95" Type="http://schemas.openxmlformats.org/officeDocument/2006/relationships/image" Target="../media/image2231.png"/><Relationship Id="rId160" Type="http://schemas.openxmlformats.org/officeDocument/2006/relationships/customXml" Target="../ink/ink2411.xml"/><Relationship Id="rId826" Type="http://schemas.openxmlformats.org/officeDocument/2006/relationships/customXml" Target="../ink/ink2744.xml"/><Relationship Id="rId1011" Type="http://schemas.openxmlformats.org/officeDocument/2006/relationships/image" Target="../media/image2689.png"/><Relationship Id="rId258" Type="http://schemas.openxmlformats.org/officeDocument/2006/relationships/customXml" Target="../ink/ink2460.xml"/><Relationship Id="rId465" Type="http://schemas.openxmlformats.org/officeDocument/2006/relationships/image" Target="../media/image2416.png"/><Relationship Id="rId672" Type="http://schemas.openxmlformats.org/officeDocument/2006/relationships/customXml" Target="../ink/ink2667.xml"/><Relationship Id="rId22" Type="http://schemas.openxmlformats.org/officeDocument/2006/relationships/customXml" Target="../ink/ink2342.xml"/><Relationship Id="rId118" Type="http://schemas.openxmlformats.org/officeDocument/2006/relationships/customXml" Target="../ink/ink2390.xml"/><Relationship Id="rId325" Type="http://schemas.openxmlformats.org/officeDocument/2006/relationships/image" Target="../media/image2346.png"/><Relationship Id="rId532" Type="http://schemas.openxmlformats.org/officeDocument/2006/relationships/customXml" Target="../ink/ink2597.xml"/><Relationship Id="rId977" Type="http://schemas.openxmlformats.org/officeDocument/2006/relationships/image" Target="../media/image2672.png"/><Relationship Id="rId171" Type="http://schemas.openxmlformats.org/officeDocument/2006/relationships/image" Target="../media/image2269.png"/><Relationship Id="rId837" Type="http://schemas.openxmlformats.org/officeDocument/2006/relationships/image" Target="../media/image2602.png"/><Relationship Id="rId1022" Type="http://schemas.openxmlformats.org/officeDocument/2006/relationships/customXml" Target="../ink/ink2842.xml"/><Relationship Id="rId269" Type="http://schemas.openxmlformats.org/officeDocument/2006/relationships/image" Target="../media/image2318.png"/><Relationship Id="rId476" Type="http://schemas.openxmlformats.org/officeDocument/2006/relationships/customXml" Target="../ink/ink2569.xml"/><Relationship Id="rId683" Type="http://schemas.openxmlformats.org/officeDocument/2006/relationships/image" Target="../media/image2525.png"/><Relationship Id="rId890" Type="http://schemas.openxmlformats.org/officeDocument/2006/relationships/customXml" Target="../ink/ink2776.xml"/><Relationship Id="rId904" Type="http://schemas.openxmlformats.org/officeDocument/2006/relationships/customXml" Target="../ink/ink2783.xml"/><Relationship Id="rId33" Type="http://schemas.openxmlformats.org/officeDocument/2006/relationships/image" Target="../media/image2200.png"/><Relationship Id="rId129" Type="http://schemas.openxmlformats.org/officeDocument/2006/relationships/image" Target="../media/image2248.png"/><Relationship Id="rId336" Type="http://schemas.openxmlformats.org/officeDocument/2006/relationships/customXml" Target="../ink/ink2499.xml"/><Relationship Id="rId543" Type="http://schemas.openxmlformats.org/officeDocument/2006/relationships/image" Target="../media/image2455.png"/><Relationship Id="rId988" Type="http://schemas.openxmlformats.org/officeDocument/2006/relationships/customXml" Target="../ink/ink2825.xml"/><Relationship Id="rId182" Type="http://schemas.openxmlformats.org/officeDocument/2006/relationships/customXml" Target="../ink/ink2422.xml"/><Relationship Id="rId403" Type="http://schemas.openxmlformats.org/officeDocument/2006/relationships/image" Target="../media/image2385.png"/><Relationship Id="rId750" Type="http://schemas.openxmlformats.org/officeDocument/2006/relationships/customXml" Target="../ink/ink2706.xml"/><Relationship Id="rId848" Type="http://schemas.openxmlformats.org/officeDocument/2006/relationships/customXml" Target="../ink/ink2755.xml"/><Relationship Id="rId487" Type="http://schemas.openxmlformats.org/officeDocument/2006/relationships/image" Target="../media/image2427.png"/><Relationship Id="rId610" Type="http://schemas.openxmlformats.org/officeDocument/2006/relationships/customXml" Target="../ink/ink2636.xml"/><Relationship Id="rId694" Type="http://schemas.openxmlformats.org/officeDocument/2006/relationships/customXml" Target="../ink/ink2678.xml"/><Relationship Id="rId708" Type="http://schemas.openxmlformats.org/officeDocument/2006/relationships/customXml" Target="../ink/ink2685.xml"/><Relationship Id="rId915" Type="http://schemas.openxmlformats.org/officeDocument/2006/relationships/image" Target="../media/image2641.png"/><Relationship Id="rId347" Type="http://schemas.openxmlformats.org/officeDocument/2006/relationships/image" Target="../media/image2357.png"/><Relationship Id="rId999" Type="http://schemas.openxmlformats.org/officeDocument/2006/relationships/image" Target="../media/image2683.png"/><Relationship Id="rId44" Type="http://schemas.openxmlformats.org/officeDocument/2006/relationships/customXml" Target="../ink/ink2353.xml"/><Relationship Id="rId554" Type="http://schemas.openxmlformats.org/officeDocument/2006/relationships/customXml" Target="../ink/ink2608.xml"/><Relationship Id="rId761" Type="http://schemas.openxmlformats.org/officeDocument/2006/relationships/image" Target="../media/image2564.png"/><Relationship Id="rId859" Type="http://schemas.openxmlformats.org/officeDocument/2006/relationships/image" Target="../media/image2613.png"/><Relationship Id="rId193" Type="http://schemas.openxmlformats.org/officeDocument/2006/relationships/image" Target="../media/image2280.png"/><Relationship Id="rId207" Type="http://schemas.openxmlformats.org/officeDocument/2006/relationships/image" Target="../media/image2287.png"/><Relationship Id="rId414" Type="http://schemas.openxmlformats.org/officeDocument/2006/relationships/customXml" Target="../ink/ink2538.xml"/><Relationship Id="rId498" Type="http://schemas.openxmlformats.org/officeDocument/2006/relationships/customXml" Target="../ink/ink2580.xml"/><Relationship Id="rId621" Type="http://schemas.openxmlformats.org/officeDocument/2006/relationships/image" Target="../media/image2494.png"/><Relationship Id="rId260" Type="http://schemas.openxmlformats.org/officeDocument/2006/relationships/customXml" Target="../ink/ink2461.xml"/><Relationship Id="rId719" Type="http://schemas.openxmlformats.org/officeDocument/2006/relationships/image" Target="../media/image2543.png"/><Relationship Id="rId926" Type="http://schemas.openxmlformats.org/officeDocument/2006/relationships/customXml" Target="../ink/ink2794.xml"/><Relationship Id="rId55" Type="http://schemas.openxmlformats.org/officeDocument/2006/relationships/image" Target="../media/image2211.png"/><Relationship Id="rId120" Type="http://schemas.openxmlformats.org/officeDocument/2006/relationships/customXml" Target="../ink/ink2391.xml"/><Relationship Id="rId358" Type="http://schemas.openxmlformats.org/officeDocument/2006/relationships/customXml" Target="../ink/ink2510.xml"/><Relationship Id="rId565" Type="http://schemas.openxmlformats.org/officeDocument/2006/relationships/image" Target="../media/image2466.png"/><Relationship Id="rId772" Type="http://schemas.openxmlformats.org/officeDocument/2006/relationships/customXml" Target="../ink/ink2717.xml"/><Relationship Id="rId218" Type="http://schemas.openxmlformats.org/officeDocument/2006/relationships/customXml" Target="../ink/ink2440.xml"/><Relationship Id="rId425" Type="http://schemas.openxmlformats.org/officeDocument/2006/relationships/image" Target="../media/image2396.png"/><Relationship Id="rId632" Type="http://schemas.openxmlformats.org/officeDocument/2006/relationships/customXml" Target="../ink/ink2647.xml"/><Relationship Id="rId271" Type="http://schemas.openxmlformats.org/officeDocument/2006/relationships/image" Target="../media/image2319.png"/><Relationship Id="rId937" Type="http://schemas.openxmlformats.org/officeDocument/2006/relationships/image" Target="../media/image2652.png"/><Relationship Id="rId66" Type="http://schemas.openxmlformats.org/officeDocument/2006/relationships/customXml" Target="../ink/ink2364.xml"/><Relationship Id="rId131" Type="http://schemas.openxmlformats.org/officeDocument/2006/relationships/image" Target="../media/image2249.png"/><Relationship Id="rId369" Type="http://schemas.openxmlformats.org/officeDocument/2006/relationships/image" Target="../media/image2368.png"/><Relationship Id="rId576" Type="http://schemas.openxmlformats.org/officeDocument/2006/relationships/customXml" Target="../ink/ink2619.xml"/><Relationship Id="rId783" Type="http://schemas.openxmlformats.org/officeDocument/2006/relationships/image" Target="../media/image2575.png"/><Relationship Id="rId990" Type="http://schemas.openxmlformats.org/officeDocument/2006/relationships/customXml" Target="../ink/ink2826.xml"/><Relationship Id="rId229" Type="http://schemas.openxmlformats.org/officeDocument/2006/relationships/image" Target="../media/image2298.png"/><Relationship Id="rId436" Type="http://schemas.openxmlformats.org/officeDocument/2006/relationships/customXml" Target="../ink/ink2549.xml"/><Relationship Id="rId643" Type="http://schemas.openxmlformats.org/officeDocument/2006/relationships/image" Target="../media/image2505.png"/><Relationship Id="rId850" Type="http://schemas.openxmlformats.org/officeDocument/2006/relationships/customXml" Target="../ink/ink2756.xml"/><Relationship Id="rId948" Type="http://schemas.openxmlformats.org/officeDocument/2006/relationships/customXml" Target="../ink/ink2805.xml"/><Relationship Id="rId77" Type="http://schemas.openxmlformats.org/officeDocument/2006/relationships/image" Target="../media/image2222.png"/><Relationship Id="rId282" Type="http://schemas.openxmlformats.org/officeDocument/2006/relationships/customXml" Target="../ink/ink2472.xml"/><Relationship Id="rId503" Type="http://schemas.openxmlformats.org/officeDocument/2006/relationships/image" Target="../media/image2435.png"/><Relationship Id="rId587" Type="http://schemas.openxmlformats.org/officeDocument/2006/relationships/image" Target="../media/image2477.png"/><Relationship Id="rId710" Type="http://schemas.openxmlformats.org/officeDocument/2006/relationships/customXml" Target="../ink/ink2686.xml"/><Relationship Id="rId808" Type="http://schemas.openxmlformats.org/officeDocument/2006/relationships/customXml" Target="../ink/ink2735.xml"/><Relationship Id="rId8" Type="http://schemas.openxmlformats.org/officeDocument/2006/relationships/customXml" Target="../ink/ink2335.xml"/><Relationship Id="rId142" Type="http://schemas.openxmlformats.org/officeDocument/2006/relationships/customXml" Target="../ink/ink2402.xml"/><Relationship Id="rId447" Type="http://schemas.openxmlformats.org/officeDocument/2006/relationships/image" Target="../media/image2407.png"/><Relationship Id="rId794" Type="http://schemas.openxmlformats.org/officeDocument/2006/relationships/customXml" Target="../ink/ink2728.xml"/><Relationship Id="rId654" Type="http://schemas.openxmlformats.org/officeDocument/2006/relationships/customXml" Target="../ink/ink2658.xml"/><Relationship Id="rId861" Type="http://schemas.openxmlformats.org/officeDocument/2006/relationships/image" Target="../media/image2614.png"/><Relationship Id="rId959" Type="http://schemas.openxmlformats.org/officeDocument/2006/relationships/image" Target="../media/image2663.png"/><Relationship Id="rId293" Type="http://schemas.openxmlformats.org/officeDocument/2006/relationships/image" Target="../media/image2330.png"/><Relationship Id="rId307" Type="http://schemas.openxmlformats.org/officeDocument/2006/relationships/image" Target="../media/image2337.png"/><Relationship Id="rId514" Type="http://schemas.openxmlformats.org/officeDocument/2006/relationships/customXml" Target="../ink/ink2588.xml"/><Relationship Id="rId721" Type="http://schemas.openxmlformats.org/officeDocument/2006/relationships/image" Target="../media/image2544.png"/><Relationship Id="rId88" Type="http://schemas.openxmlformats.org/officeDocument/2006/relationships/customXml" Target="../ink/ink2375.xml"/><Relationship Id="rId153" Type="http://schemas.openxmlformats.org/officeDocument/2006/relationships/image" Target="../media/image2260.png"/><Relationship Id="rId360" Type="http://schemas.openxmlformats.org/officeDocument/2006/relationships/customXml" Target="../ink/ink2511.xml"/><Relationship Id="rId598" Type="http://schemas.openxmlformats.org/officeDocument/2006/relationships/customXml" Target="../ink/ink2630.xml"/><Relationship Id="rId819" Type="http://schemas.openxmlformats.org/officeDocument/2006/relationships/image" Target="../media/image2593.png"/><Relationship Id="rId1004" Type="http://schemas.openxmlformats.org/officeDocument/2006/relationships/customXml" Target="../ink/ink2833.xml"/><Relationship Id="rId220" Type="http://schemas.openxmlformats.org/officeDocument/2006/relationships/customXml" Target="../ink/ink2441.xml"/><Relationship Id="rId458" Type="http://schemas.openxmlformats.org/officeDocument/2006/relationships/customXml" Target="../ink/ink2560.xml"/><Relationship Id="rId665" Type="http://schemas.openxmlformats.org/officeDocument/2006/relationships/image" Target="../media/image2516.png"/><Relationship Id="rId872" Type="http://schemas.openxmlformats.org/officeDocument/2006/relationships/customXml" Target="../ink/ink2767.xml"/><Relationship Id="rId15" Type="http://schemas.openxmlformats.org/officeDocument/2006/relationships/image" Target="../media/image2191.png"/><Relationship Id="rId318" Type="http://schemas.openxmlformats.org/officeDocument/2006/relationships/customXml" Target="../ink/ink2490.xml"/><Relationship Id="rId525" Type="http://schemas.openxmlformats.org/officeDocument/2006/relationships/image" Target="../media/image2446.png"/><Relationship Id="rId732" Type="http://schemas.openxmlformats.org/officeDocument/2006/relationships/customXml" Target="../ink/ink2697.xml"/><Relationship Id="rId99" Type="http://schemas.openxmlformats.org/officeDocument/2006/relationships/image" Target="../media/image2233.png"/><Relationship Id="rId164" Type="http://schemas.openxmlformats.org/officeDocument/2006/relationships/customXml" Target="../ink/ink2413.xml"/><Relationship Id="rId371" Type="http://schemas.openxmlformats.org/officeDocument/2006/relationships/image" Target="../media/image2369.png"/><Relationship Id="rId1015" Type="http://schemas.openxmlformats.org/officeDocument/2006/relationships/image" Target="../media/image2691.png"/><Relationship Id="rId469" Type="http://schemas.openxmlformats.org/officeDocument/2006/relationships/image" Target="../media/image2418.png"/><Relationship Id="rId676" Type="http://schemas.openxmlformats.org/officeDocument/2006/relationships/customXml" Target="../ink/ink2669.xml"/><Relationship Id="rId883" Type="http://schemas.openxmlformats.org/officeDocument/2006/relationships/image" Target="../media/image2625.png"/><Relationship Id="rId26" Type="http://schemas.openxmlformats.org/officeDocument/2006/relationships/customXml" Target="../ink/ink2344.xml"/><Relationship Id="rId231" Type="http://schemas.openxmlformats.org/officeDocument/2006/relationships/image" Target="../media/image2299.png"/><Relationship Id="rId329" Type="http://schemas.openxmlformats.org/officeDocument/2006/relationships/image" Target="../media/image2348.png"/><Relationship Id="rId536" Type="http://schemas.openxmlformats.org/officeDocument/2006/relationships/customXml" Target="../ink/ink2599.xml"/><Relationship Id="rId175" Type="http://schemas.openxmlformats.org/officeDocument/2006/relationships/image" Target="../media/image2271.png"/><Relationship Id="rId743" Type="http://schemas.openxmlformats.org/officeDocument/2006/relationships/image" Target="../media/image2555.png"/><Relationship Id="rId950" Type="http://schemas.openxmlformats.org/officeDocument/2006/relationships/customXml" Target="../ink/ink2806.xml"/><Relationship Id="rId1026" Type="http://schemas.openxmlformats.org/officeDocument/2006/relationships/customXml" Target="../ink/ink2844.xml"/><Relationship Id="rId382" Type="http://schemas.openxmlformats.org/officeDocument/2006/relationships/customXml" Target="../ink/ink2522.xml"/><Relationship Id="rId603" Type="http://schemas.openxmlformats.org/officeDocument/2006/relationships/image" Target="../media/image2485.png"/><Relationship Id="rId687" Type="http://schemas.openxmlformats.org/officeDocument/2006/relationships/image" Target="../media/image2527.png"/><Relationship Id="rId810" Type="http://schemas.openxmlformats.org/officeDocument/2006/relationships/customXml" Target="../ink/ink2736.xml"/><Relationship Id="rId908" Type="http://schemas.openxmlformats.org/officeDocument/2006/relationships/customXml" Target="../ink/ink2785.xml"/><Relationship Id="rId242" Type="http://schemas.openxmlformats.org/officeDocument/2006/relationships/customXml" Target="../ink/ink2452.xml"/><Relationship Id="rId894" Type="http://schemas.openxmlformats.org/officeDocument/2006/relationships/customXml" Target="../ink/ink2778.xml"/><Relationship Id="rId37" Type="http://schemas.openxmlformats.org/officeDocument/2006/relationships/image" Target="../media/image2202.png"/><Relationship Id="rId102" Type="http://schemas.openxmlformats.org/officeDocument/2006/relationships/customXml" Target="../ink/ink2382.xml"/><Relationship Id="rId547" Type="http://schemas.openxmlformats.org/officeDocument/2006/relationships/image" Target="../media/image2457.png"/><Relationship Id="rId754" Type="http://schemas.openxmlformats.org/officeDocument/2006/relationships/customXml" Target="../ink/ink2708.xml"/><Relationship Id="rId961" Type="http://schemas.openxmlformats.org/officeDocument/2006/relationships/image" Target="../media/image2664.png"/><Relationship Id="rId90" Type="http://schemas.openxmlformats.org/officeDocument/2006/relationships/customXml" Target="../ink/ink2376.xml"/><Relationship Id="rId186" Type="http://schemas.openxmlformats.org/officeDocument/2006/relationships/customXml" Target="../ink/ink2424.xml"/><Relationship Id="rId393" Type="http://schemas.openxmlformats.org/officeDocument/2006/relationships/image" Target="../media/image2380.png"/><Relationship Id="rId407" Type="http://schemas.openxmlformats.org/officeDocument/2006/relationships/image" Target="../media/image2387.png"/><Relationship Id="rId614" Type="http://schemas.openxmlformats.org/officeDocument/2006/relationships/customXml" Target="../ink/ink2638.xml"/><Relationship Id="rId821" Type="http://schemas.openxmlformats.org/officeDocument/2006/relationships/image" Target="../media/image2594.png"/><Relationship Id="rId253" Type="http://schemas.openxmlformats.org/officeDocument/2006/relationships/image" Target="../media/image2310.png"/><Relationship Id="rId460" Type="http://schemas.openxmlformats.org/officeDocument/2006/relationships/customXml" Target="../ink/ink2561.xml"/><Relationship Id="rId698" Type="http://schemas.openxmlformats.org/officeDocument/2006/relationships/customXml" Target="../ink/ink2680.xml"/><Relationship Id="rId919" Type="http://schemas.openxmlformats.org/officeDocument/2006/relationships/image" Target="../media/image2643.png"/><Relationship Id="rId48" Type="http://schemas.openxmlformats.org/officeDocument/2006/relationships/customXml" Target="../ink/ink2355.xml"/><Relationship Id="rId113" Type="http://schemas.openxmlformats.org/officeDocument/2006/relationships/image" Target="../media/image2240.png"/><Relationship Id="rId320" Type="http://schemas.openxmlformats.org/officeDocument/2006/relationships/customXml" Target="../ink/ink2491.xml"/><Relationship Id="rId558" Type="http://schemas.openxmlformats.org/officeDocument/2006/relationships/customXml" Target="../ink/ink2610.xml"/><Relationship Id="rId765" Type="http://schemas.openxmlformats.org/officeDocument/2006/relationships/image" Target="../media/image2566.png"/><Relationship Id="rId972" Type="http://schemas.openxmlformats.org/officeDocument/2006/relationships/customXml" Target="../ink/ink2817.xml"/><Relationship Id="rId197" Type="http://schemas.openxmlformats.org/officeDocument/2006/relationships/image" Target="../media/image2282.png"/><Relationship Id="rId418" Type="http://schemas.openxmlformats.org/officeDocument/2006/relationships/customXml" Target="../ink/ink2540.xml"/><Relationship Id="rId625" Type="http://schemas.openxmlformats.org/officeDocument/2006/relationships/image" Target="../media/image2496.png"/><Relationship Id="rId832" Type="http://schemas.openxmlformats.org/officeDocument/2006/relationships/customXml" Target="../ink/ink2747.xml"/><Relationship Id="rId264" Type="http://schemas.openxmlformats.org/officeDocument/2006/relationships/customXml" Target="../ink/ink2463.xml"/><Relationship Id="rId471" Type="http://schemas.openxmlformats.org/officeDocument/2006/relationships/image" Target="../media/image2419.png"/><Relationship Id="rId59" Type="http://schemas.openxmlformats.org/officeDocument/2006/relationships/image" Target="../media/image2213.png"/><Relationship Id="rId124" Type="http://schemas.openxmlformats.org/officeDocument/2006/relationships/customXml" Target="../ink/ink2393.xml"/><Relationship Id="rId569" Type="http://schemas.openxmlformats.org/officeDocument/2006/relationships/image" Target="../media/image2468.png"/><Relationship Id="rId776" Type="http://schemas.openxmlformats.org/officeDocument/2006/relationships/customXml" Target="../ink/ink2719.xml"/><Relationship Id="rId983" Type="http://schemas.openxmlformats.org/officeDocument/2006/relationships/image" Target="../media/image2675.png"/><Relationship Id="rId331" Type="http://schemas.openxmlformats.org/officeDocument/2006/relationships/image" Target="../media/image2349.png"/><Relationship Id="rId429" Type="http://schemas.openxmlformats.org/officeDocument/2006/relationships/image" Target="../media/image2398.png"/><Relationship Id="rId636" Type="http://schemas.openxmlformats.org/officeDocument/2006/relationships/customXml" Target="../ink/ink2649.xml"/><Relationship Id="rId843" Type="http://schemas.openxmlformats.org/officeDocument/2006/relationships/image" Target="../media/image2605.png"/><Relationship Id="rId275" Type="http://schemas.openxmlformats.org/officeDocument/2006/relationships/image" Target="../media/image2321.png"/><Relationship Id="rId482" Type="http://schemas.openxmlformats.org/officeDocument/2006/relationships/customXml" Target="../ink/ink2572.xml"/><Relationship Id="rId703" Type="http://schemas.openxmlformats.org/officeDocument/2006/relationships/image" Target="../media/image2535.png"/><Relationship Id="rId910" Type="http://schemas.openxmlformats.org/officeDocument/2006/relationships/customXml" Target="../ink/ink2786.xml"/><Relationship Id="rId135" Type="http://schemas.openxmlformats.org/officeDocument/2006/relationships/image" Target="../media/image2251.png"/><Relationship Id="rId342" Type="http://schemas.openxmlformats.org/officeDocument/2006/relationships/customXml" Target="../ink/ink2502.xml"/><Relationship Id="rId787" Type="http://schemas.openxmlformats.org/officeDocument/2006/relationships/image" Target="../media/image2577.png"/><Relationship Id="rId994" Type="http://schemas.openxmlformats.org/officeDocument/2006/relationships/customXml" Target="../ink/ink2828.xml"/><Relationship Id="rId202" Type="http://schemas.openxmlformats.org/officeDocument/2006/relationships/customXml" Target="../ink/ink2432.xml"/><Relationship Id="rId647" Type="http://schemas.openxmlformats.org/officeDocument/2006/relationships/image" Target="../media/image2507.png"/><Relationship Id="rId854" Type="http://schemas.openxmlformats.org/officeDocument/2006/relationships/customXml" Target="../ink/ink2758.xml"/><Relationship Id="rId286" Type="http://schemas.openxmlformats.org/officeDocument/2006/relationships/customXml" Target="../ink/ink2474.xml"/><Relationship Id="rId493" Type="http://schemas.openxmlformats.org/officeDocument/2006/relationships/image" Target="../media/image2430.png"/><Relationship Id="rId507" Type="http://schemas.openxmlformats.org/officeDocument/2006/relationships/image" Target="../media/image2437.png"/><Relationship Id="rId714" Type="http://schemas.openxmlformats.org/officeDocument/2006/relationships/customXml" Target="../ink/ink2688.xml"/><Relationship Id="rId921" Type="http://schemas.openxmlformats.org/officeDocument/2006/relationships/image" Target="../media/image2644.png"/><Relationship Id="rId50" Type="http://schemas.openxmlformats.org/officeDocument/2006/relationships/customXml" Target="../ink/ink2356.xml"/><Relationship Id="rId146" Type="http://schemas.openxmlformats.org/officeDocument/2006/relationships/customXml" Target="../ink/ink2404.xml"/><Relationship Id="rId353" Type="http://schemas.openxmlformats.org/officeDocument/2006/relationships/image" Target="../media/image2360.png"/><Relationship Id="rId560" Type="http://schemas.openxmlformats.org/officeDocument/2006/relationships/customXml" Target="../ink/ink2611.xml"/><Relationship Id="rId798" Type="http://schemas.openxmlformats.org/officeDocument/2006/relationships/customXml" Target="../ink/ink2730.xml"/><Relationship Id="rId213" Type="http://schemas.openxmlformats.org/officeDocument/2006/relationships/image" Target="../media/image2290.png"/><Relationship Id="rId420" Type="http://schemas.openxmlformats.org/officeDocument/2006/relationships/customXml" Target="../ink/ink2541.xml"/><Relationship Id="rId658" Type="http://schemas.openxmlformats.org/officeDocument/2006/relationships/customXml" Target="../ink/ink2660.xml"/><Relationship Id="rId865" Type="http://schemas.openxmlformats.org/officeDocument/2006/relationships/image" Target="../media/image2616.png"/><Relationship Id="rId297" Type="http://schemas.openxmlformats.org/officeDocument/2006/relationships/image" Target="../media/image2332.png"/><Relationship Id="rId518" Type="http://schemas.openxmlformats.org/officeDocument/2006/relationships/customXml" Target="../ink/ink2590.xml"/><Relationship Id="rId725" Type="http://schemas.openxmlformats.org/officeDocument/2006/relationships/image" Target="../media/image2546.png"/><Relationship Id="rId932" Type="http://schemas.openxmlformats.org/officeDocument/2006/relationships/customXml" Target="../ink/ink2797.xml"/><Relationship Id="rId157" Type="http://schemas.openxmlformats.org/officeDocument/2006/relationships/image" Target="../media/image2262.png"/><Relationship Id="rId364" Type="http://schemas.openxmlformats.org/officeDocument/2006/relationships/customXml" Target="../ink/ink2513.xml"/><Relationship Id="rId1008" Type="http://schemas.openxmlformats.org/officeDocument/2006/relationships/customXml" Target="../ink/ink2835.xml"/><Relationship Id="rId61" Type="http://schemas.openxmlformats.org/officeDocument/2006/relationships/image" Target="../media/image2214.png"/><Relationship Id="rId571" Type="http://schemas.openxmlformats.org/officeDocument/2006/relationships/image" Target="../media/image2469.png"/><Relationship Id="rId669" Type="http://schemas.openxmlformats.org/officeDocument/2006/relationships/image" Target="../media/image2518.png"/><Relationship Id="rId876" Type="http://schemas.openxmlformats.org/officeDocument/2006/relationships/customXml" Target="../ink/ink2769.xml"/><Relationship Id="rId19" Type="http://schemas.openxmlformats.org/officeDocument/2006/relationships/image" Target="../media/image2193.png"/><Relationship Id="rId224" Type="http://schemas.openxmlformats.org/officeDocument/2006/relationships/customXml" Target="../ink/ink2443.xml"/><Relationship Id="rId431" Type="http://schemas.openxmlformats.org/officeDocument/2006/relationships/image" Target="../media/image2399.png"/><Relationship Id="rId529" Type="http://schemas.openxmlformats.org/officeDocument/2006/relationships/image" Target="../media/image2448.png"/><Relationship Id="rId736" Type="http://schemas.openxmlformats.org/officeDocument/2006/relationships/customXml" Target="../ink/ink2699.xml"/><Relationship Id="rId168" Type="http://schemas.openxmlformats.org/officeDocument/2006/relationships/customXml" Target="../ink/ink2415.xml"/><Relationship Id="rId943" Type="http://schemas.openxmlformats.org/officeDocument/2006/relationships/image" Target="../media/image2655.png"/><Relationship Id="rId1019" Type="http://schemas.openxmlformats.org/officeDocument/2006/relationships/image" Target="../media/image2693.png"/><Relationship Id="rId72" Type="http://schemas.openxmlformats.org/officeDocument/2006/relationships/customXml" Target="../ink/ink2367.xml"/><Relationship Id="rId375" Type="http://schemas.openxmlformats.org/officeDocument/2006/relationships/image" Target="../media/image2371.png"/><Relationship Id="rId582" Type="http://schemas.openxmlformats.org/officeDocument/2006/relationships/customXml" Target="../ink/ink2622.xml"/><Relationship Id="rId803" Type="http://schemas.openxmlformats.org/officeDocument/2006/relationships/image" Target="../media/image2585.png"/><Relationship Id="rId3" Type="http://schemas.openxmlformats.org/officeDocument/2006/relationships/image" Target="../media/image2185.png"/><Relationship Id="rId235" Type="http://schemas.openxmlformats.org/officeDocument/2006/relationships/image" Target="../media/image2301.png"/><Relationship Id="rId442" Type="http://schemas.openxmlformats.org/officeDocument/2006/relationships/customXml" Target="../ink/ink2552.xml"/><Relationship Id="rId887" Type="http://schemas.openxmlformats.org/officeDocument/2006/relationships/image" Target="../media/image2627.png"/><Relationship Id="rId302" Type="http://schemas.openxmlformats.org/officeDocument/2006/relationships/customXml" Target="../ink/ink2482.xml"/><Relationship Id="rId747" Type="http://schemas.openxmlformats.org/officeDocument/2006/relationships/image" Target="../media/image2557.png"/><Relationship Id="rId954" Type="http://schemas.openxmlformats.org/officeDocument/2006/relationships/customXml" Target="../ink/ink2808.xml"/><Relationship Id="rId83" Type="http://schemas.openxmlformats.org/officeDocument/2006/relationships/image" Target="../media/image2225.png"/><Relationship Id="rId179" Type="http://schemas.openxmlformats.org/officeDocument/2006/relationships/image" Target="../media/image2273.png"/><Relationship Id="rId386" Type="http://schemas.openxmlformats.org/officeDocument/2006/relationships/customXml" Target="../ink/ink2524.xml"/><Relationship Id="rId593" Type="http://schemas.openxmlformats.org/officeDocument/2006/relationships/image" Target="../media/image2480.png"/><Relationship Id="rId607" Type="http://schemas.openxmlformats.org/officeDocument/2006/relationships/image" Target="../media/image2487.png"/><Relationship Id="rId814" Type="http://schemas.openxmlformats.org/officeDocument/2006/relationships/customXml" Target="../ink/ink2738.xml"/><Relationship Id="rId246" Type="http://schemas.openxmlformats.org/officeDocument/2006/relationships/customXml" Target="../ink/ink2454.xml"/><Relationship Id="rId453" Type="http://schemas.openxmlformats.org/officeDocument/2006/relationships/image" Target="../media/image2410.png"/><Relationship Id="rId660" Type="http://schemas.openxmlformats.org/officeDocument/2006/relationships/customXml" Target="../ink/ink2661.xml"/><Relationship Id="rId898" Type="http://schemas.openxmlformats.org/officeDocument/2006/relationships/customXml" Target="../ink/ink2780.xml"/><Relationship Id="rId106" Type="http://schemas.openxmlformats.org/officeDocument/2006/relationships/customXml" Target="../ink/ink2384.xml"/><Relationship Id="rId313" Type="http://schemas.openxmlformats.org/officeDocument/2006/relationships/image" Target="../media/image2340.png"/><Relationship Id="rId758" Type="http://schemas.openxmlformats.org/officeDocument/2006/relationships/customXml" Target="../ink/ink2710.xml"/><Relationship Id="rId965" Type="http://schemas.openxmlformats.org/officeDocument/2006/relationships/image" Target="../media/image2666.png"/><Relationship Id="rId10" Type="http://schemas.openxmlformats.org/officeDocument/2006/relationships/customXml" Target="../ink/ink2336.xml"/><Relationship Id="rId94" Type="http://schemas.openxmlformats.org/officeDocument/2006/relationships/customXml" Target="../ink/ink2378.xml"/><Relationship Id="rId397" Type="http://schemas.openxmlformats.org/officeDocument/2006/relationships/image" Target="../media/image2382.png"/><Relationship Id="rId520" Type="http://schemas.openxmlformats.org/officeDocument/2006/relationships/customXml" Target="../ink/ink2591.xml"/><Relationship Id="rId618" Type="http://schemas.openxmlformats.org/officeDocument/2006/relationships/customXml" Target="../ink/ink2640.xml"/><Relationship Id="rId825" Type="http://schemas.openxmlformats.org/officeDocument/2006/relationships/image" Target="../media/image2596.png"/><Relationship Id="rId257" Type="http://schemas.openxmlformats.org/officeDocument/2006/relationships/image" Target="../media/image2312.png"/><Relationship Id="rId464" Type="http://schemas.openxmlformats.org/officeDocument/2006/relationships/customXml" Target="../ink/ink2563.xml"/><Relationship Id="rId1010" Type="http://schemas.openxmlformats.org/officeDocument/2006/relationships/customXml" Target="../ink/ink2836.xml"/><Relationship Id="rId117" Type="http://schemas.openxmlformats.org/officeDocument/2006/relationships/image" Target="../media/image2242.png"/><Relationship Id="rId671" Type="http://schemas.openxmlformats.org/officeDocument/2006/relationships/image" Target="../media/image2519.png"/><Relationship Id="rId769" Type="http://schemas.openxmlformats.org/officeDocument/2006/relationships/image" Target="../media/image2568.png"/><Relationship Id="rId976" Type="http://schemas.openxmlformats.org/officeDocument/2006/relationships/customXml" Target="../ink/ink2819.xml"/><Relationship Id="rId324" Type="http://schemas.openxmlformats.org/officeDocument/2006/relationships/customXml" Target="../ink/ink2493.xml"/><Relationship Id="rId531" Type="http://schemas.openxmlformats.org/officeDocument/2006/relationships/image" Target="../media/image2449.png"/><Relationship Id="rId629" Type="http://schemas.openxmlformats.org/officeDocument/2006/relationships/image" Target="../media/image2498.png"/></Relationships>
</file>

<file path=ppt/slides/_rels/slide1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709.png"/><Relationship Id="rId170" Type="http://schemas.openxmlformats.org/officeDocument/2006/relationships/customXml" Target="../ink/ink2931.xml"/><Relationship Id="rId268" Type="http://schemas.openxmlformats.org/officeDocument/2006/relationships/customXml" Target="../ink/ink2980.xml"/><Relationship Id="rId475" Type="http://schemas.openxmlformats.org/officeDocument/2006/relationships/image" Target="../media/image2936.png"/><Relationship Id="rId682" Type="http://schemas.openxmlformats.org/officeDocument/2006/relationships/customXml" Target="../ink/ink3187.xml"/><Relationship Id="rId128" Type="http://schemas.openxmlformats.org/officeDocument/2006/relationships/customXml" Target="../ink/ink2910.xml"/><Relationship Id="rId335" Type="http://schemas.openxmlformats.org/officeDocument/2006/relationships/image" Target="../media/image2866.png"/><Relationship Id="rId542" Type="http://schemas.openxmlformats.org/officeDocument/2006/relationships/customXml" Target="../ink/ink3117.xml"/><Relationship Id="rId987" Type="http://schemas.openxmlformats.org/officeDocument/2006/relationships/image" Target="../media/image3192.png"/><Relationship Id="rId402" Type="http://schemas.openxmlformats.org/officeDocument/2006/relationships/customXml" Target="../ink/ink3047.xml"/><Relationship Id="rId847" Type="http://schemas.openxmlformats.org/officeDocument/2006/relationships/image" Target="../media/image3122.png"/><Relationship Id="rId1032" Type="http://schemas.openxmlformats.org/officeDocument/2006/relationships/customXml" Target="../ink/ink3362.xml"/><Relationship Id="rId707" Type="http://schemas.openxmlformats.org/officeDocument/2006/relationships/image" Target="../media/image3052.png"/><Relationship Id="rId914" Type="http://schemas.openxmlformats.org/officeDocument/2006/relationships/customXml" Target="../ink/ink3303.xml"/><Relationship Id="rId43" Type="http://schemas.openxmlformats.org/officeDocument/2006/relationships/image" Target="../media/image2720.png"/><Relationship Id="rId192" Type="http://schemas.openxmlformats.org/officeDocument/2006/relationships/customXml" Target="../ink/ink2942.xml"/><Relationship Id="rId497" Type="http://schemas.openxmlformats.org/officeDocument/2006/relationships/image" Target="../media/image2947.png"/><Relationship Id="rId357" Type="http://schemas.openxmlformats.org/officeDocument/2006/relationships/image" Target="../media/image2877.png"/><Relationship Id="rId54" Type="http://schemas.openxmlformats.org/officeDocument/2006/relationships/customXml" Target="../ink/ink2873.xml"/><Relationship Id="rId217" Type="http://schemas.openxmlformats.org/officeDocument/2006/relationships/image" Target="../media/image2807.png"/><Relationship Id="rId564" Type="http://schemas.openxmlformats.org/officeDocument/2006/relationships/customXml" Target="../ink/ink3128.xml"/><Relationship Id="rId771" Type="http://schemas.openxmlformats.org/officeDocument/2006/relationships/image" Target="../media/image3084.png"/><Relationship Id="rId869" Type="http://schemas.openxmlformats.org/officeDocument/2006/relationships/image" Target="../media/image3133.png"/><Relationship Id="rId424" Type="http://schemas.openxmlformats.org/officeDocument/2006/relationships/customXml" Target="../ink/ink3058.xml"/><Relationship Id="rId631" Type="http://schemas.openxmlformats.org/officeDocument/2006/relationships/image" Target="../media/image3014.png"/><Relationship Id="rId729" Type="http://schemas.openxmlformats.org/officeDocument/2006/relationships/image" Target="../media/image3063.png"/><Relationship Id="rId1054" Type="http://schemas.openxmlformats.org/officeDocument/2006/relationships/customXml" Target="../ink/ink3373.xml"/><Relationship Id="rId270" Type="http://schemas.openxmlformats.org/officeDocument/2006/relationships/customXml" Target="../ink/ink2981.xml"/><Relationship Id="rId936" Type="http://schemas.openxmlformats.org/officeDocument/2006/relationships/customXml" Target="../ink/ink3314.xml"/><Relationship Id="rId65" Type="http://schemas.openxmlformats.org/officeDocument/2006/relationships/image" Target="../media/image2731.png"/><Relationship Id="rId130" Type="http://schemas.openxmlformats.org/officeDocument/2006/relationships/customXml" Target="../ink/ink2911.xml"/><Relationship Id="rId368" Type="http://schemas.openxmlformats.org/officeDocument/2006/relationships/customXml" Target="../ink/ink3030.xml"/><Relationship Id="rId575" Type="http://schemas.openxmlformats.org/officeDocument/2006/relationships/image" Target="../media/image2986.png"/><Relationship Id="rId782" Type="http://schemas.openxmlformats.org/officeDocument/2006/relationships/customXml" Target="../ink/ink3237.xml"/><Relationship Id="rId228" Type="http://schemas.openxmlformats.org/officeDocument/2006/relationships/customXml" Target="../ink/ink2960.xml"/><Relationship Id="rId435" Type="http://schemas.openxmlformats.org/officeDocument/2006/relationships/image" Target="../media/image2916.png"/><Relationship Id="rId642" Type="http://schemas.openxmlformats.org/officeDocument/2006/relationships/customXml" Target="../ink/ink3167.xml"/><Relationship Id="rId1065" Type="http://schemas.openxmlformats.org/officeDocument/2006/relationships/image" Target="../media/image3231.png"/><Relationship Id="rId281" Type="http://schemas.openxmlformats.org/officeDocument/2006/relationships/image" Target="../media/image2839.png"/><Relationship Id="rId502" Type="http://schemas.openxmlformats.org/officeDocument/2006/relationships/customXml" Target="../ink/ink3097.xml"/><Relationship Id="rId947" Type="http://schemas.openxmlformats.org/officeDocument/2006/relationships/image" Target="../media/image3172.png"/><Relationship Id="rId76" Type="http://schemas.openxmlformats.org/officeDocument/2006/relationships/customXml" Target="../ink/ink2884.xml"/><Relationship Id="rId141" Type="http://schemas.openxmlformats.org/officeDocument/2006/relationships/image" Target="../media/image2769.png"/><Relationship Id="rId379" Type="http://schemas.openxmlformats.org/officeDocument/2006/relationships/image" Target="../media/image2888.png"/><Relationship Id="rId586" Type="http://schemas.openxmlformats.org/officeDocument/2006/relationships/customXml" Target="../ink/ink3139.xml"/><Relationship Id="rId793" Type="http://schemas.openxmlformats.org/officeDocument/2006/relationships/image" Target="../media/image3095.png"/><Relationship Id="rId807" Type="http://schemas.openxmlformats.org/officeDocument/2006/relationships/image" Target="../media/image3102.png"/><Relationship Id="rId7" Type="http://schemas.openxmlformats.org/officeDocument/2006/relationships/image" Target="../media/image2702.png"/><Relationship Id="rId239" Type="http://schemas.openxmlformats.org/officeDocument/2006/relationships/image" Target="../media/image2818.png"/><Relationship Id="rId446" Type="http://schemas.openxmlformats.org/officeDocument/2006/relationships/customXml" Target="../ink/ink3069.xml"/><Relationship Id="rId653" Type="http://schemas.openxmlformats.org/officeDocument/2006/relationships/image" Target="../media/image3025.png"/><Relationship Id="rId292" Type="http://schemas.openxmlformats.org/officeDocument/2006/relationships/customXml" Target="../ink/ink2992.xml"/><Relationship Id="rId306" Type="http://schemas.openxmlformats.org/officeDocument/2006/relationships/customXml" Target="../ink/ink2999.xml"/><Relationship Id="rId860" Type="http://schemas.openxmlformats.org/officeDocument/2006/relationships/customXml" Target="../ink/ink3276.xml"/><Relationship Id="rId958" Type="http://schemas.openxmlformats.org/officeDocument/2006/relationships/customXml" Target="../ink/ink3325.xml"/><Relationship Id="rId87" Type="http://schemas.openxmlformats.org/officeDocument/2006/relationships/image" Target="../media/image2742.png"/><Relationship Id="rId513" Type="http://schemas.openxmlformats.org/officeDocument/2006/relationships/image" Target="../media/image2955.png"/><Relationship Id="rId597" Type="http://schemas.openxmlformats.org/officeDocument/2006/relationships/image" Target="../media/image2997.png"/><Relationship Id="rId720" Type="http://schemas.openxmlformats.org/officeDocument/2006/relationships/customXml" Target="../ink/ink3206.xml"/><Relationship Id="rId818" Type="http://schemas.openxmlformats.org/officeDocument/2006/relationships/customXml" Target="../ink/ink3255.xml"/><Relationship Id="rId152" Type="http://schemas.openxmlformats.org/officeDocument/2006/relationships/customXml" Target="../ink/ink2922.xml"/><Relationship Id="rId457" Type="http://schemas.openxmlformats.org/officeDocument/2006/relationships/image" Target="../media/image2927.png"/><Relationship Id="rId1003" Type="http://schemas.openxmlformats.org/officeDocument/2006/relationships/image" Target="../media/image3200.png"/><Relationship Id="rId664" Type="http://schemas.openxmlformats.org/officeDocument/2006/relationships/customXml" Target="../ink/ink3178.xml"/><Relationship Id="rId871" Type="http://schemas.openxmlformats.org/officeDocument/2006/relationships/image" Target="../media/image3134.png"/><Relationship Id="rId969" Type="http://schemas.openxmlformats.org/officeDocument/2006/relationships/image" Target="../media/image3183.png"/><Relationship Id="rId14" Type="http://schemas.openxmlformats.org/officeDocument/2006/relationships/customXml" Target="../ink/ink2853.xml"/><Relationship Id="rId317" Type="http://schemas.openxmlformats.org/officeDocument/2006/relationships/image" Target="../media/image2857.png"/><Relationship Id="rId524" Type="http://schemas.openxmlformats.org/officeDocument/2006/relationships/customXml" Target="../ink/ink3108.xml"/><Relationship Id="rId731" Type="http://schemas.openxmlformats.org/officeDocument/2006/relationships/image" Target="../media/image3064.png"/><Relationship Id="rId98" Type="http://schemas.openxmlformats.org/officeDocument/2006/relationships/customXml" Target="../ink/ink2895.xml"/><Relationship Id="rId163" Type="http://schemas.openxmlformats.org/officeDocument/2006/relationships/image" Target="../media/image2780.png"/><Relationship Id="rId370" Type="http://schemas.openxmlformats.org/officeDocument/2006/relationships/customXml" Target="../ink/ink3031.xml"/><Relationship Id="rId829" Type="http://schemas.openxmlformats.org/officeDocument/2006/relationships/image" Target="../media/image3113.png"/><Relationship Id="rId1014" Type="http://schemas.openxmlformats.org/officeDocument/2006/relationships/customXml" Target="../ink/ink3353.xml"/><Relationship Id="rId230" Type="http://schemas.openxmlformats.org/officeDocument/2006/relationships/customXml" Target="../ink/ink2961.xml"/><Relationship Id="rId468" Type="http://schemas.openxmlformats.org/officeDocument/2006/relationships/customXml" Target="../ink/ink3080.xml"/><Relationship Id="rId675" Type="http://schemas.openxmlformats.org/officeDocument/2006/relationships/image" Target="../media/image3036.png"/><Relationship Id="rId882" Type="http://schemas.openxmlformats.org/officeDocument/2006/relationships/customXml" Target="../ink/ink3287.xml"/><Relationship Id="rId25" Type="http://schemas.openxmlformats.org/officeDocument/2006/relationships/image" Target="../media/image2711.png"/><Relationship Id="rId328" Type="http://schemas.openxmlformats.org/officeDocument/2006/relationships/customXml" Target="../ink/ink3010.xml"/><Relationship Id="rId535" Type="http://schemas.openxmlformats.org/officeDocument/2006/relationships/image" Target="../media/image2966.png"/><Relationship Id="rId742" Type="http://schemas.openxmlformats.org/officeDocument/2006/relationships/customXml" Target="../ink/ink3217.xml"/><Relationship Id="rId174" Type="http://schemas.openxmlformats.org/officeDocument/2006/relationships/customXml" Target="../ink/ink2933.xml"/><Relationship Id="rId381" Type="http://schemas.openxmlformats.org/officeDocument/2006/relationships/image" Target="../media/image2889.png"/><Relationship Id="rId602" Type="http://schemas.openxmlformats.org/officeDocument/2006/relationships/customXml" Target="../ink/ink3147.xml"/><Relationship Id="rId1025" Type="http://schemas.openxmlformats.org/officeDocument/2006/relationships/image" Target="../media/image3211.png"/><Relationship Id="rId241" Type="http://schemas.openxmlformats.org/officeDocument/2006/relationships/image" Target="../media/image2819.png"/><Relationship Id="rId479" Type="http://schemas.openxmlformats.org/officeDocument/2006/relationships/image" Target="../media/image2938.png"/><Relationship Id="rId686" Type="http://schemas.openxmlformats.org/officeDocument/2006/relationships/customXml" Target="../ink/ink3189.xml"/><Relationship Id="rId893" Type="http://schemas.openxmlformats.org/officeDocument/2006/relationships/image" Target="../media/image3145.png"/><Relationship Id="rId907" Type="http://schemas.openxmlformats.org/officeDocument/2006/relationships/image" Target="../media/image3152.png"/><Relationship Id="rId36" Type="http://schemas.openxmlformats.org/officeDocument/2006/relationships/customXml" Target="../ink/ink2864.xml"/><Relationship Id="rId339" Type="http://schemas.openxmlformats.org/officeDocument/2006/relationships/image" Target="../media/image2868.png"/><Relationship Id="rId546" Type="http://schemas.openxmlformats.org/officeDocument/2006/relationships/customXml" Target="../ink/ink3119.xml"/><Relationship Id="rId753" Type="http://schemas.openxmlformats.org/officeDocument/2006/relationships/image" Target="../media/image3075.png"/><Relationship Id="rId101" Type="http://schemas.openxmlformats.org/officeDocument/2006/relationships/image" Target="../media/image2749.png"/><Relationship Id="rId185" Type="http://schemas.openxmlformats.org/officeDocument/2006/relationships/image" Target="../media/image2791.png"/><Relationship Id="rId406" Type="http://schemas.openxmlformats.org/officeDocument/2006/relationships/customXml" Target="../ink/ink3049.xml"/><Relationship Id="rId960" Type="http://schemas.openxmlformats.org/officeDocument/2006/relationships/customXml" Target="../ink/ink3326.xml"/><Relationship Id="rId1036" Type="http://schemas.openxmlformats.org/officeDocument/2006/relationships/customXml" Target="../ink/ink3364.xml"/><Relationship Id="rId392" Type="http://schemas.openxmlformats.org/officeDocument/2006/relationships/customXml" Target="../ink/ink3042.xml"/><Relationship Id="rId613" Type="http://schemas.openxmlformats.org/officeDocument/2006/relationships/image" Target="../media/image3005.png"/><Relationship Id="rId697" Type="http://schemas.openxmlformats.org/officeDocument/2006/relationships/image" Target="../media/image3047.png"/><Relationship Id="rId820" Type="http://schemas.openxmlformats.org/officeDocument/2006/relationships/customXml" Target="../ink/ink3256.xml"/><Relationship Id="rId918" Type="http://schemas.openxmlformats.org/officeDocument/2006/relationships/customXml" Target="../ink/ink3305.xml"/><Relationship Id="rId252" Type="http://schemas.openxmlformats.org/officeDocument/2006/relationships/customXml" Target="../ink/ink2972.xml"/><Relationship Id="rId47" Type="http://schemas.openxmlformats.org/officeDocument/2006/relationships/image" Target="../media/image2722.png"/><Relationship Id="rId112" Type="http://schemas.openxmlformats.org/officeDocument/2006/relationships/customXml" Target="../ink/ink2902.xml"/><Relationship Id="rId557" Type="http://schemas.openxmlformats.org/officeDocument/2006/relationships/image" Target="../media/image2977.png"/><Relationship Id="rId764" Type="http://schemas.openxmlformats.org/officeDocument/2006/relationships/customXml" Target="../ink/ink3228.xml"/><Relationship Id="rId971" Type="http://schemas.openxmlformats.org/officeDocument/2006/relationships/image" Target="../media/image3184.png"/><Relationship Id="rId196" Type="http://schemas.openxmlformats.org/officeDocument/2006/relationships/customXml" Target="../ink/ink2944.xml"/><Relationship Id="rId417" Type="http://schemas.openxmlformats.org/officeDocument/2006/relationships/image" Target="../media/image2907.png"/><Relationship Id="rId624" Type="http://schemas.openxmlformats.org/officeDocument/2006/relationships/customXml" Target="../ink/ink3158.xml"/><Relationship Id="rId831" Type="http://schemas.openxmlformats.org/officeDocument/2006/relationships/image" Target="../media/image3114.png"/><Relationship Id="rId1047" Type="http://schemas.openxmlformats.org/officeDocument/2006/relationships/image" Target="../media/image3222.png"/><Relationship Id="rId263" Type="http://schemas.openxmlformats.org/officeDocument/2006/relationships/image" Target="../media/image2830.png"/><Relationship Id="rId470" Type="http://schemas.openxmlformats.org/officeDocument/2006/relationships/customXml" Target="../ink/ink3081.xml"/><Relationship Id="rId929" Type="http://schemas.openxmlformats.org/officeDocument/2006/relationships/image" Target="../media/image3163.png"/><Relationship Id="rId58" Type="http://schemas.openxmlformats.org/officeDocument/2006/relationships/customXml" Target="../ink/ink2875.xml"/><Relationship Id="rId123" Type="http://schemas.openxmlformats.org/officeDocument/2006/relationships/image" Target="../media/image2760.png"/><Relationship Id="rId330" Type="http://schemas.openxmlformats.org/officeDocument/2006/relationships/customXml" Target="../ink/ink3011.xml"/><Relationship Id="rId568" Type="http://schemas.openxmlformats.org/officeDocument/2006/relationships/customXml" Target="../ink/ink3130.xml"/><Relationship Id="rId775" Type="http://schemas.openxmlformats.org/officeDocument/2006/relationships/image" Target="../media/image3086.png"/><Relationship Id="rId982" Type="http://schemas.openxmlformats.org/officeDocument/2006/relationships/customXml" Target="../ink/ink3337.xml"/><Relationship Id="rId428" Type="http://schemas.openxmlformats.org/officeDocument/2006/relationships/customXml" Target="../ink/ink3060.xml"/><Relationship Id="rId635" Type="http://schemas.openxmlformats.org/officeDocument/2006/relationships/image" Target="../media/image3016.png"/><Relationship Id="rId842" Type="http://schemas.openxmlformats.org/officeDocument/2006/relationships/customXml" Target="../ink/ink3267.xml"/><Relationship Id="rId1058" Type="http://schemas.openxmlformats.org/officeDocument/2006/relationships/customXml" Target="../ink/ink3375.xml"/><Relationship Id="rId274" Type="http://schemas.openxmlformats.org/officeDocument/2006/relationships/customXml" Target="../ink/ink2983.xml"/><Relationship Id="rId481" Type="http://schemas.openxmlformats.org/officeDocument/2006/relationships/image" Target="../media/image2939.png"/><Relationship Id="rId702" Type="http://schemas.openxmlformats.org/officeDocument/2006/relationships/customXml" Target="../ink/ink3197.xml"/><Relationship Id="rId69" Type="http://schemas.openxmlformats.org/officeDocument/2006/relationships/image" Target="../media/image2733.png"/><Relationship Id="rId134" Type="http://schemas.openxmlformats.org/officeDocument/2006/relationships/customXml" Target="../ink/ink2913.xml"/><Relationship Id="rId579" Type="http://schemas.openxmlformats.org/officeDocument/2006/relationships/image" Target="../media/image2988.png"/><Relationship Id="rId786" Type="http://schemas.openxmlformats.org/officeDocument/2006/relationships/customXml" Target="../ink/ink3239.xml"/><Relationship Id="rId993" Type="http://schemas.openxmlformats.org/officeDocument/2006/relationships/image" Target="../media/image3195.png"/><Relationship Id="rId341" Type="http://schemas.openxmlformats.org/officeDocument/2006/relationships/image" Target="../media/image2869.png"/><Relationship Id="rId439" Type="http://schemas.openxmlformats.org/officeDocument/2006/relationships/image" Target="../media/image2918.png"/><Relationship Id="rId646" Type="http://schemas.openxmlformats.org/officeDocument/2006/relationships/customXml" Target="../ink/ink3169.xml"/><Relationship Id="rId201" Type="http://schemas.openxmlformats.org/officeDocument/2006/relationships/image" Target="../media/image2799.png"/><Relationship Id="rId285" Type="http://schemas.openxmlformats.org/officeDocument/2006/relationships/image" Target="../media/image2841.png"/><Relationship Id="rId506" Type="http://schemas.openxmlformats.org/officeDocument/2006/relationships/customXml" Target="../ink/ink3099.xml"/><Relationship Id="rId853" Type="http://schemas.openxmlformats.org/officeDocument/2006/relationships/image" Target="../media/image3125.png"/><Relationship Id="rId492" Type="http://schemas.openxmlformats.org/officeDocument/2006/relationships/customXml" Target="../ink/ink3092.xml"/><Relationship Id="rId713" Type="http://schemas.openxmlformats.org/officeDocument/2006/relationships/image" Target="../media/image3055.png"/><Relationship Id="rId797" Type="http://schemas.openxmlformats.org/officeDocument/2006/relationships/image" Target="../media/image3097.png"/><Relationship Id="rId920" Type="http://schemas.openxmlformats.org/officeDocument/2006/relationships/customXml" Target="../ink/ink3306.xml"/><Relationship Id="rId145" Type="http://schemas.openxmlformats.org/officeDocument/2006/relationships/image" Target="../media/image2771.png"/><Relationship Id="rId352" Type="http://schemas.openxmlformats.org/officeDocument/2006/relationships/customXml" Target="../ink/ink3022.xml"/><Relationship Id="rId212" Type="http://schemas.openxmlformats.org/officeDocument/2006/relationships/customXml" Target="../ink/ink2952.xml"/><Relationship Id="rId657" Type="http://schemas.openxmlformats.org/officeDocument/2006/relationships/image" Target="../media/image3027.png"/><Relationship Id="rId864" Type="http://schemas.openxmlformats.org/officeDocument/2006/relationships/customXml" Target="../ink/ink3278.xml"/><Relationship Id="rId296" Type="http://schemas.openxmlformats.org/officeDocument/2006/relationships/customXml" Target="../ink/ink2994.xml"/><Relationship Id="rId517" Type="http://schemas.openxmlformats.org/officeDocument/2006/relationships/image" Target="../media/image2957.png"/><Relationship Id="rId724" Type="http://schemas.openxmlformats.org/officeDocument/2006/relationships/customXml" Target="../ink/ink3208.xml"/><Relationship Id="rId931" Type="http://schemas.openxmlformats.org/officeDocument/2006/relationships/image" Target="../media/image3164.png"/><Relationship Id="rId60" Type="http://schemas.openxmlformats.org/officeDocument/2006/relationships/customXml" Target="../ink/ink2876.xml"/><Relationship Id="rId156" Type="http://schemas.openxmlformats.org/officeDocument/2006/relationships/customXml" Target="../ink/ink2924.xml"/><Relationship Id="rId363" Type="http://schemas.openxmlformats.org/officeDocument/2006/relationships/image" Target="../media/image2880.png"/><Relationship Id="rId570" Type="http://schemas.openxmlformats.org/officeDocument/2006/relationships/customXml" Target="../ink/ink3131.xml"/><Relationship Id="rId1007" Type="http://schemas.openxmlformats.org/officeDocument/2006/relationships/image" Target="../media/image3202.png"/><Relationship Id="rId223" Type="http://schemas.openxmlformats.org/officeDocument/2006/relationships/image" Target="../media/image2810.png"/><Relationship Id="rId430" Type="http://schemas.openxmlformats.org/officeDocument/2006/relationships/customXml" Target="../ink/ink3061.xml"/><Relationship Id="rId668" Type="http://schemas.openxmlformats.org/officeDocument/2006/relationships/customXml" Target="../ink/ink3180.xml"/><Relationship Id="rId875" Type="http://schemas.openxmlformats.org/officeDocument/2006/relationships/image" Target="../media/image3136.png"/><Relationship Id="rId1060" Type="http://schemas.openxmlformats.org/officeDocument/2006/relationships/customXml" Target="../ink/ink3376.xml"/><Relationship Id="rId18" Type="http://schemas.openxmlformats.org/officeDocument/2006/relationships/customXml" Target="../ink/ink2855.xml"/><Relationship Id="rId528" Type="http://schemas.openxmlformats.org/officeDocument/2006/relationships/customXml" Target="../ink/ink3110.xml"/><Relationship Id="rId735" Type="http://schemas.openxmlformats.org/officeDocument/2006/relationships/image" Target="../media/image3066.png"/><Relationship Id="rId942" Type="http://schemas.openxmlformats.org/officeDocument/2006/relationships/customXml" Target="../ink/ink3317.xml"/><Relationship Id="rId167" Type="http://schemas.openxmlformats.org/officeDocument/2006/relationships/image" Target="../media/image2782.png"/><Relationship Id="rId374" Type="http://schemas.openxmlformats.org/officeDocument/2006/relationships/customXml" Target="../ink/ink3033.xml"/><Relationship Id="rId581" Type="http://schemas.openxmlformats.org/officeDocument/2006/relationships/image" Target="../media/image2989.png"/><Relationship Id="rId1018" Type="http://schemas.openxmlformats.org/officeDocument/2006/relationships/customXml" Target="../ink/ink3355.xml"/><Relationship Id="rId71" Type="http://schemas.openxmlformats.org/officeDocument/2006/relationships/image" Target="../media/image2734.png"/><Relationship Id="rId234" Type="http://schemas.openxmlformats.org/officeDocument/2006/relationships/customXml" Target="../ink/ink2963.xml"/><Relationship Id="rId679" Type="http://schemas.openxmlformats.org/officeDocument/2006/relationships/image" Target="../media/image3038.png"/><Relationship Id="rId802" Type="http://schemas.openxmlformats.org/officeDocument/2006/relationships/customXml" Target="../ink/ink3247.xml"/><Relationship Id="rId886" Type="http://schemas.openxmlformats.org/officeDocument/2006/relationships/customXml" Target="../ink/ink3289.xml"/><Relationship Id="rId2" Type="http://schemas.openxmlformats.org/officeDocument/2006/relationships/customXml" Target="../ink/ink2847.xml"/><Relationship Id="rId29" Type="http://schemas.openxmlformats.org/officeDocument/2006/relationships/image" Target="../media/image2713.png"/><Relationship Id="rId441" Type="http://schemas.openxmlformats.org/officeDocument/2006/relationships/image" Target="../media/image2919.png"/><Relationship Id="rId539" Type="http://schemas.openxmlformats.org/officeDocument/2006/relationships/image" Target="../media/image2968.png"/><Relationship Id="rId746" Type="http://schemas.openxmlformats.org/officeDocument/2006/relationships/customXml" Target="../ink/ink3219.xml"/><Relationship Id="rId178" Type="http://schemas.openxmlformats.org/officeDocument/2006/relationships/customXml" Target="../ink/ink2935.xml"/><Relationship Id="rId301" Type="http://schemas.openxmlformats.org/officeDocument/2006/relationships/image" Target="../media/image2849.png"/><Relationship Id="rId953" Type="http://schemas.openxmlformats.org/officeDocument/2006/relationships/image" Target="../media/image3175.png"/><Relationship Id="rId1029" Type="http://schemas.openxmlformats.org/officeDocument/2006/relationships/image" Target="../media/image3213.png"/><Relationship Id="rId82" Type="http://schemas.openxmlformats.org/officeDocument/2006/relationships/customXml" Target="../ink/ink2887.xml"/><Relationship Id="rId385" Type="http://schemas.openxmlformats.org/officeDocument/2006/relationships/image" Target="../media/image2891.png"/><Relationship Id="rId592" Type="http://schemas.openxmlformats.org/officeDocument/2006/relationships/customXml" Target="../ink/ink3142.xml"/><Relationship Id="rId606" Type="http://schemas.openxmlformats.org/officeDocument/2006/relationships/customXml" Target="../ink/ink3149.xml"/><Relationship Id="rId813" Type="http://schemas.openxmlformats.org/officeDocument/2006/relationships/image" Target="../media/image3105.png"/><Relationship Id="rId245" Type="http://schemas.openxmlformats.org/officeDocument/2006/relationships/image" Target="../media/image2821.png"/><Relationship Id="rId452" Type="http://schemas.openxmlformats.org/officeDocument/2006/relationships/customXml" Target="../ink/ink3072.xml"/><Relationship Id="rId897" Type="http://schemas.openxmlformats.org/officeDocument/2006/relationships/image" Target="../media/image3147.png"/><Relationship Id="rId105" Type="http://schemas.openxmlformats.org/officeDocument/2006/relationships/image" Target="../media/image2751.png"/><Relationship Id="rId312" Type="http://schemas.openxmlformats.org/officeDocument/2006/relationships/customXml" Target="../ink/ink3002.xml"/><Relationship Id="rId757" Type="http://schemas.openxmlformats.org/officeDocument/2006/relationships/image" Target="../media/image3077.png"/><Relationship Id="rId964" Type="http://schemas.openxmlformats.org/officeDocument/2006/relationships/customXml" Target="../ink/ink3328.xml"/><Relationship Id="rId93" Type="http://schemas.openxmlformats.org/officeDocument/2006/relationships/image" Target="../media/image2745.png"/><Relationship Id="rId189" Type="http://schemas.openxmlformats.org/officeDocument/2006/relationships/image" Target="../media/image2793.png"/><Relationship Id="rId396" Type="http://schemas.openxmlformats.org/officeDocument/2006/relationships/customXml" Target="../ink/ink3044.xml"/><Relationship Id="rId617" Type="http://schemas.openxmlformats.org/officeDocument/2006/relationships/image" Target="../media/image3007.png"/><Relationship Id="rId824" Type="http://schemas.openxmlformats.org/officeDocument/2006/relationships/customXml" Target="../ink/ink3258.xml"/><Relationship Id="rId256" Type="http://schemas.openxmlformats.org/officeDocument/2006/relationships/customXml" Target="../ink/ink2974.xml"/><Relationship Id="rId463" Type="http://schemas.openxmlformats.org/officeDocument/2006/relationships/image" Target="../media/image2930.png"/><Relationship Id="rId670" Type="http://schemas.openxmlformats.org/officeDocument/2006/relationships/customXml" Target="../ink/ink3181.xml"/><Relationship Id="rId116" Type="http://schemas.openxmlformats.org/officeDocument/2006/relationships/customXml" Target="../ink/ink2904.xml"/><Relationship Id="rId323" Type="http://schemas.openxmlformats.org/officeDocument/2006/relationships/image" Target="../media/image2860.png"/><Relationship Id="rId530" Type="http://schemas.openxmlformats.org/officeDocument/2006/relationships/customXml" Target="../ink/ink3111.xml"/><Relationship Id="rId768" Type="http://schemas.openxmlformats.org/officeDocument/2006/relationships/customXml" Target="../ink/ink3230.xml"/><Relationship Id="rId975" Type="http://schemas.openxmlformats.org/officeDocument/2006/relationships/image" Target="../media/image3186.png"/><Relationship Id="rId20" Type="http://schemas.openxmlformats.org/officeDocument/2006/relationships/customXml" Target="../ink/ink2856.xml"/><Relationship Id="rId628" Type="http://schemas.openxmlformats.org/officeDocument/2006/relationships/customXml" Target="../ink/ink3160.xml"/><Relationship Id="rId835" Type="http://schemas.openxmlformats.org/officeDocument/2006/relationships/image" Target="../media/image3116.png"/><Relationship Id="rId267" Type="http://schemas.openxmlformats.org/officeDocument/2006/relationships/image" Target="../media/image2832.png"/><Relationship Id="rId474" Type="http://schemas.openxmlformats.org/officeDocument/2006/relationships/customXml" Target="../ink/ink3083.xml"/><Relationship Id="rId1020" Type="http://schemas.openxmlformats.org/officeDocument/2006/relationships/customXml" Target="../ink/ink3356.xml"/><Relationship Id="rId127" Type="http://schemas.openxmlformats.org/officeDocument/2006/relationships/image" Target="../media/image2762.png"/><Relationship Id="rId681" Type="http://schemas.openxmlformats.org/officeDocument/2006/relationships/image" Target="../media/image3039.png"/><Relationship Id="rId779" Type="http://schemas.openxmlformats.org/officeDocument/2006/relationships/image" Target="../media/image3088.png"/><Relationship Id="rId902" Type="http://schemas.openxmlformats.org/officeDocument/2006/relationships/customXml" Target="../ink/ink3297.xml"/><Relationship Id="rId986" Type="http://schemas.openxmlformats.org/officeDocument/2006/relationships/customXml" Target="../ink/ink3339.xml"/><Relationship Id="rId31" Type="http://schemas.openxmlformats.org/officeDocument/2006/relationships/image" Target="../media/image2714.png"/><Relationship Id="rId334" Type="http://schemas.openxmlformats.org/officeDocument/2006/relationships/customXml" Target="../ink/ink3013.xml"/><Relationship Id="rId541" Type="http://schemas.openxmlformats.org/officeDocument/2006/relationships/image" Target="../media/image2969.png"/><Relationship Id="rId639" Type="http://schemas.openxmlformats.org/officeDocument/2006/relationships/image" Target="../media/image3018.png"/><Relationship Id="rId180" Type="http://schemas.openxmlformats.org/officeDocument/2006/relationships/customXml" Target="../ink/ink2936.xml"/><Relationship Id="rId278" Type="http://schemas.openxmlformats.org/officeDocument/2006/relationships/customXml" Target="../ink/ink2985.xml"/><Relationship Id="rId401" Type="http://schemas.openxmlformats.org/officeDocument/2006/relationships/image" Target="../media/image2899.png"/><Relationship Id="rId846" Type="http://schemas.openxmlformats.org/officeDocument/2006/relationships/customXml" Target="../ink/ink3269.xml"/><Relationship Id="rId1031" Type="http://schemas.openxmlformats.org/officeDocument/2006/relationships/image" Target="../media/image3214.png"/><Relationship Id="rId485" Type="http://schemas.openxmlformats.org/officeDocument/2006/relationships/image" Target="../media/image2941.png"/><Relationship Id="rId692" Type="http://schemas.openxmlformats.org/officeDocument/2006/relationships/customXml" Target="../ink/ink3192.xml"/><Relationship Id="rId706" Type="http://schemas.openxmlformats.org/officeDocument/2006/relationships/customXml" Target="../ink/ink3199.xml"/><Relationship Id="rId913" Type="http://schemas.openxmlformats.org/officeDocument/2006/relationships/image" Target="../media/image3155.png"/><Relationship Id="rId42" Type="http://schemas.openxmlformats.org/officeDocument/2006/relationships/customXml" Target="../ink/ink2867.xml"/><Relationship Id="rId138" Type="http://schemas.openxmlformats.org/officeDocument/2006/relationships/customXml" Target="../ink/ink2915.xml"/><Relationship Id="rId345" Type="http://schemas.openxmlformats.org/officeDocument/2006/relationships/image" Target="../media/image2871.png"/><Relationship Id="rId552" Type="http://schemas.openxmlformats.org/officeDocument/2006/relationships/customXml" Target="../ink/ink3122.xml"/><Relationship Id="rId997" Type="http://schemas.openxmlformats.org/officeDocument/2006/relationships/image" Target="../media/image3197.png"/><Relationship Id="rId191" Type="http://schemas.openxmlformats.org/officeDocument/2006/relationships/image" Target="../media/image2794.png"/><Relationship Id="rId205" Type="http://schemas.openxmlformats.org/officeDocument/2006/relationships/image" Target="../media/image2801.png"/><Relationship Id="rId412" Type="http://schemas.openxmlformats.org/officeDocument/2006/relationships/customXml" Target="../ink/ink3052.xml"/><Relationship Id="rId857" Type="http://schemas.openxmlformats.org/officeDocument/2006/relationships/image" Target="../media/image3127.png"/><Relationship Id="rId1042" Type="http://schemas.openxmlformats.org/officeDocument/2006/relationships/customXml" Target="../ink/ink3367.xml"/><Relationship Id="rId289" Type="http://schemas.openxmlformats.org/officeDocument/2006/relationships/image" Target="../media/image2843.png"/><Relationship Id="rId496" Type="http://schemas.openxmlformats.org/officeDocument/2006/relationships/customXml" Target="../ink/ink3094.xml"/><Relationship Id="rId717" Type="http://schemas.openxmlformats.org/officeDocument/2006/relationships/image" Target="../media/image3057.png"/><Relationship Id="rId924" Type="http://schemas.openxmlformats.org/officeDocument/2006/relationships/customXml" Target="../ink/ink3308.xml"/><Relationship Id="rId53" Type="http://schemas.openxmlformats.org/officeDocument/2006/relationships/image" Target="../media/image2725.png"/><Relationship Id="rId149" Type="http://schemas.openxmlformats.org/officeDocument/2006/relationships/image" Target="../media/image2773.png"/><Relationship Id="rId356" Type="http://schemas.openxmlformats.org/officeDocument/2006/relationships/customXml" Target="../ink/ink3024.xml"/><Relationship Id="rId563" Type="http://schemas.openxmlformats.org/officeDocument/2006/relationships/image" Target="../media/image2980.png"/><Relationship Id="rId770" Type="http://schemas.openxmlformats.org/officeDocument/2006/relationships/customXml" Target="../ink/ink3231.xml"/><Relationship Id="rId216" Type="http://schemas.openxmlformats.org/officeDocument/2006/relationships/customXml" Target="../ink/ink2954.xml"/><Relationship Id="rId423" Type="http://schemas.openxmlformats.org/officeDocument/2006/relationships/image" Target="../media/image2910.png"/><Relationship Id="rId868" Type="http://schemas.openxmlformats.org/officeDocument/2006/relationships/customXml" Target="../ink/ink3280.xml"/><Relationship Id="rId1053" Type="http://schemas.openxmlformats.org/officeDocument/2006/relationships/image" Target="../media/image3225.png"/><Relationship Id="rId630" Type="http://schemas.openxmlformats.org/officeDocument/2006/relationships/customXml" Target="../ink/ink3161.xml"/><Relationship Id="rId728" Type="http://schemas.openxmlformats.org/officeDocument/2006/relationships/customXml" Target="../ink/ink3210.xml"/><Relationship Id="rId935" Type="http://schemas.openxmlformats.org/officeDocument/2006/relationships/image" Target="../media/image3166.png"/><Relationship Id="rId64" Type="http://schemas.openxmlformats.org/officeDocument/2006/relationships/customXml" Target="../ink/ink2878.xml"/><Relationship Id="rId367" Type="http://schemas.openxmlformats.org/officeDocument/2006/relationships/image" Target="../media/image2882.png"/><Relationship Id="rId574" Type="http://schemas.openxmlformats.org/officeDocument/2006/relationships/customXml" Target="../ink/ink3133.xml"/><Relationship Id="rId227" Type="http://schemas.openxmlformats.org/officeDocument/2006/relationships/image" Target="../media/image2812.png"/><Relationship Id="rId781" Type="http://schemas.openxmlformats.org/officeDocument/2006/relationships/image" Target="../media/image3089.png"/><Relationship Id="rId879" Type="http://schemas.openxmlformats.org/officeDocument/2006/relationships/image" Target="../media/image3138.png"/><Relationship Id="rId434" Type="http://schemas.openxmlformats.org/officeDocument/2006/relationships/customXml" Target="../ink/ink3063.xml"/><Relationship Id="rId641" Type="http://schemas.openxmlformats.org/officeDocument/2006/relationships/image" Target="../media/image3019.png"/><Relationship Id="rId739" Type="http://schemas.openxmlformats.org/officeDocument/2006/relationships/image" Target="../media/image3068.png"/><Relationship Id="rId1064" Type="http://schemas.openxmlformats.org/officeDocument/2006/relationships/customXml" Target="../ink/ink3378.xml"/><Relationship Id="rId280" Type="http://schemas.openxmlformats.org/officeDocument/2006/relationships/customXml" Target="../ink/ink2986.xml"/><Relationship Id="rId501" Type="http://schemas.openxmlformats.org/officeDocument/2006/relationships/image" Target="../media/image2949.png"/><Relationship Id="rId946" Type="http://schemas.openxmlformats.org/officeDocument/2006/relationships/customXml" Target="../ink/ink3319.xml"/><Relationship Id="rId75" Type="http://schemas.openxmlformats.org/officeDocument/2006/relationships/image" Target="../media/image2736.png"/><Relationship Id="rId140" Type="http://schemas.openxmlformats.org/officeDocument/2006/relationships/customXml" Target="../ink/ink2916.xml"/><Relationship Id="rId378" Type="http://schemas.openxmlformats.org/officeDocument/2006/relationships/customXml" Target="../ink/ink3035.xml"/><Relationship Id="rId585" Type="http://schemas.openxmlformats.org/officeDocument/2006/relationships/image" Target="../media/image2991.png"/><Relationship Id="rId792" Type="http://schemas.openxmlformats.org/officeDocument/2006/relationships/customXml" Target="../ink/ink3242.xml"/><Relationship Id="rId806" Type="http://schemas.openxmlformats.org/officeDocument/2006/relationships/customXml" Target="../ink/ink3249.xml"/><Relationship Id="rId6" Type="http://schemas.openxmlformats.org/officeDocument/2006/relationships/customXml" Target="../ink/ink2849.xml"/><Relationship Id="rId238" Type="http://schemas.openxmlformats.org/officeDocument/2006/relationships/customXml" Target="../ink/ink2965.xml"/><Relationship Id="rId445" Type="http://schemas.openxmlformats.org/officeDocument/2006/relationships/image" Target="../media/image2921.png"/><Relationship Id="rId652" Type="http://schemas.openxmlformats.org/officeDocument/2006/relationships/customXml" Target="../ink/ink3172.xml"/><Relationship Id="rId291" Type="http://schemas.openxmlformats.org/officeDocument/2006/relationships/image" Target="../media/image2844.png"/><Relationship Id="rId305" Type="http://schemas.openxmlformats.org/officeDocument/2006/relationships/image" Target="../media/image2851.png"/><Relationship Id="rId512" Type="http://schemas.openxmlformats.org/officeDocument/2006/relationships/customXml" Target="../ink/ink3102.xml"/><Relationship Id="rId957" Type="http://schemas.openxmlformats.org/officeDocument/2006/relationships/image" Target="../media/image3177.png"/><Relationship Id="rId86" Type="http://schemas.openxmlformats.org/officeDocument/2006/relationships/customXml" Target="../ink/ink2889.xml"/><Relationship Id="rId151" Type="http://schemas.openxmlformats.org/officeDocument/2006/relationships/image" Target="../media/image2774.png"/><Relationship Id="rId389" Type="http://schemas.openxmlformats.org/officeDocument/2006/relationships/image" Target="../media/image2893.png"/><Relationship Id="rId596" Type="http://schemas.openxmlformats.org/officeDocument/2006/relationships/customXml" Target="../ink/ink3144.xml"/><Relationship Id="rId817" Type="http://schemas.openxmlformats.org/officeDocument/2006/relationships/image" Target="../media/image3107.png"/><Relationship Id="rId1002" Type="http://schemas.openxmlformats.org/officeDocument/2006/relationships/customXml" Target="../ink/ink3347.xml"/><Relationship Id="rId249" Type="http://schemas.openxmlformats.org/officeDocument/2006/relationships/image" Target="../media/image2823.png"/><Relationship Id="rId456" Type="http://schemas.openxmlformats.org/officeDocument/2006/relationships/customXml" Target="../ink/ink3074.xml"/><Relationship Id="rId663" Type="http://schemas.openxmlformats.org/officeDocument/2006/relationships/image" Target="../media/image3030.png"/><Relationship Id="rId870" Type="http://schemas.openxmlformats.org/officeDocument/2006/relationships/customXml" Target="../ink/ink3281.xml"/><Relationship Id="rId13" Type="http://schemas.openxmlformats.org/officeDocument/2006/relationships/image" Target="../media/image2705.png"/><Relationship Id="rId109" Type="http://schemas.openxmlformats.org/officeDocument/2006/relationships/image" Target="../media/image2753.png"/><Relationship Id="rId316" Type="http://schemas.openxmlformats.org/officeDocument/2006/relationships/customXml" Target="../ink/ink3004.xml"/><Relationship Id="rId523" Type="http://schemas.openxmlformats.org/officeDocument/2006/relationships/image" Target="../media/image2960.png"/><Relationship Id="rId968" Type="http://schemas.openxmlformats.org/officeDocument/2006/relationships/customXml" Target="../ink/ink3330.xml"/><Relationship Id="rId97" Type="http://schemas.openxmlformats.org/officeDocument/2006/relationships/image" Target="../media/image2747.png"/><Relationship Id="rId730" Type="http://schemas.openxmlformats.org/officeDocument/2006/relationships/customXml" Target="../ink/ink3211.xml"/><Relationship Id="rId828" Type="http://schemas.openxmlformats.org/officeDocument/2006/relationships/customXml" Target="../ink/ink3260.xml"/><Relationship Id="rId1013" Type="http://schemas.openxmlformats.org/officeDocument/2006/relationships/image" Target="../media/image3205.png"/><Relationship Id="rId162" Type="http://schemas.openxmlformats.org/officeDocument/2006/relationships/customXml" Target="../ink/ink2927.xml"/><Relationship Id="rId467" Type="http://schemas.openxmlformats.org/officeDocument/2006/relationships/image" Target="../media/image2932.png"/><Relationship Id="rId674" Type="http://schemas.openxmlformats.org/officeDocument/2006/relationships/customXml" Target="../ink/ink3183.xml"/><Relationship Id="rId881" Type="http://schemas.openxmlformats.org/officeDocument/2006/relationships/image" Target="../media/image3139.png"/><Relationship Id="rId979" Type="http://schemas.openxmlformats.org/officeDocument/2006/relationships/image" Target="../media/image3188.png"/><Relationship Id="rId24" Type="http://schemas.openxmlformats.org/officeDocument/2006/relationships/customXml" Target="../ink/ink2858.xml"/><Relationship Id="rId327" Type="http://schemas.openxmlformats.org/officeDocument/2006/relationships/image" Target="../media/image2862.png"/><Relationship Id="rId534" Type="http://schemas.openxmlformats.org/officeDocument/2006/relationships/customXml" Target="../ink/ink3113.xml"/><Relationship Id="rId741" Type="http://schemas.openxmlformats.org/officeDocument/2006/relationships/image" Target="../media/image3069.png"/><Relationship Id="rId839" Type="http://schemas.openxmlformats.org/officeDocument/2006/relationships/image" Target="../media/image3118.png"/><Relationship Id="rId173" Type="http://schemas.openxmlformats.org/officeDocument/2006/relationships/image" Target="../media/image2785.png"/><Relationship Id="rId380" Type="http://schemas.openxmlformats.org/officeDocument/2006/relationships/customXml" Target="../ink/ink3036.xml"/><Relationship Id="rId601" Type="http://schemas.openxmlformats.org/officeDocument/2006/relationships/image" Target="../media/image2999.png"/><Relationship Id="rId1024" Type="http://schemas.openxmlformats.org/officeDocument/2006/relationships/customXml" Target="../ink/ink3358.xml"/><Relationship Id="rId240" Type="http://schemas.openxmlformats.org/officeDocument/2006/relationships/customXml" Target="../ink/ink2966.xml"/><Relationship Id="rId478" Type="http://schemas.openxmlformats.org/officeDocument/2006/relationships/customXml" Target="../ink/ink3085.xml"/><Relationship Id="rId685" Type="http://schemas.openxmlformats.org/officeDocument/2006/relationships/image" Target="../media/image3041.png"/><Relationship Id="rId892" Type="http://schemas.openxmlformats.org/officeDocument/2006/relationships/customXml" Target="../ink/ink3292.xml"/><Relationship Id="rId906" Type="http://schemas.openxmlformats.org/officeDocument/2006/relationships/customXml" Target="../ink/ink3299.xml"/><Relationship Id="rId35" Type="http://schemas.openxmlformats.org/officeDocument/2006/relationships/image" Target="../media/image2716.png"/><Relationship Id="rId100" Type="http://schemas.openxmlformats.org/officeDocument/2006/relationships/customXml" Target="../ink/ink2896.xml"/><Relationship Id="rId338" Type="http://schemas.openxmlformats.org/officeDocument/2006/relationships/customXml" Target="../ink/ink3015.xml"/><Relationship Id="rId545" Type="http://schemas.openxmlformats.org/officeDocument/2006/relationships/image" Target="../media/image2971.png"/><Relationship Id="rId752" Type="http://schemas.openxmlformats.org/officeDocument/2006/relationships/customXml" Target="../ink/ink3222.xml"/><Relationship Id="rId184" Type="http://schemas.openxmlformats.org/officeDocument/2006/relationships/customXml" Target="../ink/ink2938.xml"/><Relationship Id="rId391" Type="http://schemas.openxmlformats.org/officeDocument/2006/relationships/image" Target="../media/image2894.png"/><Relationship Id="rId405" Type="http://schemas.openxmlformats.org/officeDocument/2006/relationships/image" Target="../media/image2901.png"/><Relationship Id="rId612" Type="http://schemas.openxmlformats.org/officeDocument/2006/relationships/customXml" Target="../ink/ink3152.xml"/><Relationship Id="rId1035" Type="http://schemas.openxmlformats.org/officeDocument/2006/relationships/image" Target="../media/image3216.png"/><Relationship Id="rId251" Type="http://schemas.openxmlformats.org/officeDocument/2006/relationships/image" Target="../media/image2824.png"/><Relationship Id="rId489" Type="http://schemas.openxmlformats.org/officeDocument/2006/relationships/image" Target="../media/image2943.png"/><Relationship Id="rId696" Type="http://schemas.openxmlformats.org/officeDocument/2006/relationships/customXml" Target="../ink/ink3194.xml"/><Relationship Id="rId917" Type="http://schemas.openxmlformats.org/officeDocument/2006/relationships/image" Target="../media/image3157.png"/><Relationship Id="rId46" Type="http://schemas.openxmlformats.org/officeDocument/2006/relationships/customXml" Target="../ink/ink2869.xml"/><Relationship Id="rId349" Type="http://schemas.openxmlformats.org/officeDocument/2006/relationships/image" Target="../media/image2873.png"/><Relationship Id="rId556" Type="http://schemas.openxmlformats.org/officeDocument/2006/relationships/customXml" Target="../ink/ink3124.xml"/><Relationship Id="rId763" Type="http://schemas.openxmlformats.org/officeDocument/2006/relationships/image" Target="../media/image3080.png"/><Relationship Id="rId111" Type="http://schemas.openxmlformats.org/officeDocument/2006/relationships/image" Target="../media/image2754.png"/><Relationship Id="rId195" Type="http://schemas.openxmlformats.org/officeDocument/2006/relationships/image" Target="../media/image2796.png"/><Relationship Id="rId209" Type="http://schemas.openxmlformats.org/officeDocument/2006/relationships/image" Target="../media/image2803.png"/><Relationship Id="rId416" Type="http://schemas.openxmlformats.org/officeDocument/2006/relationships/customXml" Target="../ink/ink3054.xml"/><Relationship Id="rId970" Type="http://schemas.openxmlformats.org/officeDocument/2006/relationships/customXml" Target="../ink/ink3331.xml"/><Relationship Id="rId1046" Type="http://schemas.openxmlformats.org/officeDocument/2006/relationships/customXml" Target="../ink/ink3369.xml"/><Relationship Id="rId623" Type="http://schemas.openxmlformats.org/officeDocument/2006/relationships/image" Target="../media/image3010.png"/><Relationship Id="rId830" Type="http://schemas.openxmlformats.org/officeDocument/2006/relationships/customXml" Target="../ink/ink3261.xml"/><Relationship Id="rId928" Type="http://schemas.openxmlformats.org/officeDocument/2006/relationships/customXml" Target="../ink/ink3310.xml"/><Relationship Id="rId57" Type="http://schemas.openxmlformats.org/officeDocument/2006/relationships/image" Target="../media/image2727.png"/><Relationship Id="rId262" Type="http://schemas.openxmlformats.org/officeDocument/2006/relationships/customXml" Target="../ink/ink2977.xml"/><Relationship Id="rId567" Type="http://schemas.openxmlformats.org/officeDocument/2006/relationships/image" Target="../media/image2982.png"/><Relationship Id="rId122" Type="http://schemas.openxmlformats.org/officeDocument/2006/relationships/customXml" Target="../ink/ink2907.xml"/><Relationship Id="rId774" Type="http://schemas.openxmlformats.org/officeDocument/2006/relationships/customXml" Target="../ink/ink3233.xml"/><Relationship Id="rId981" Type="http://schemas.openxmlformats.org/officeDocument/2006/relationships/image" Target="../media/image3189.png"/><Relationship Id="rId1057" Type="http://schemas.openxmlformats.org/officeDocument/2006/relationships/image" Target="../media/image3227.png"/><Relationship Id="rId427" Type="http://schemas.openxmlformats.org/officeDocument/2006/relationships/image" Target="../media/image2912.png"/><Relationship Id="rId634" Type="http://schemas.openxmlformats.org/officeDocument/2006/relationships/customXml" Target="../ink/ink3163.xml"/><Relationship Id="rId841" Type="http://schemas.openxmlformats.org/officeDocument/2006/relationships/image" Target="../media/image3119.png"/><Relationship Id="rId273" Type="http://schemas.openxmlformats.org/officeDocument/2006/relationships/image" Target="../media/image2835.png"/><Relationship Id="rId480" Type="http://schemas.openxmlformats.org/officeDocument/2006/relationships/customXml" Target="../ink/ink3086.xml"/><Relationship Id="rId701" Type="http://schemas.openxmlformats.org/officeDocument/2006/relationships/image" Target="../media/image3049.png"/><Relationship Id="rId939" Type="http://schemas.openxmlformats.org/officeDocument/2006/relationships/image" Target="../media/image3168.png"/><Relationship Id="rId68" Type="http://schemas.openxmlformats.org/officeDocument/2006/relationships/customXml" Target="../ink/ink2880.xml"/><Relationship Id="rId133" Type="http://schemas.openxmlformats.org/officeDocument/2006/relationships/image" Target="../media/image2765.png"/><Relationship Id="rId340" Type="http://schemas.openxmlformats.org/officeDocument/2006/relationships/customXml" Target="../ink/ink3016.xml"/><Relationship Id="rId578" Type="http://schemas.openxmlformats.org/officeDocument/2006/relationships/customXml" Target="../ink/ink3135.xml"/><Relationship Id="rId785" Type="http://schemas.openxmlformats.org/officeDocument/2006/relationships/image" Target="../media/image3091.png"/><Relationship Id="rId992" Type="http://schemas.openxmlformats.org/officeDocument/2006/relationships/customXml" Target="../ink/ink3342.xml"/><Relationship Id="rId200" Type="http://schemas.openxmlformats.org/officeDocument/2006/relationships/customXml" Target="../ink/ink2946.xml"/><Relationship Id="rId438" Type="http://schemas.openxmlformats.org/officeDocument/2006/relationships/customXml" Target="../ink/ink3065.xml"/><Relationship Id="rId645" Type="http://schemas.openxmlformats.org/officeDocument/2006/relationships/image" Target="../media/image3021.png"/><Relationship Id="rId852" Type="http://schemas.openxmlformats.org/officeDocument/2006/relationships/customXml" Target="../ink/ink3272.xml"/><Relationship Id="rId284" Type="http://schemas.openxmlformats.org/officeDocument/2006/relationships/customXml" Target="../ink/ink2988.xml"/><Relationship Id="rId491" Type="http://schemas.openxmlformats.org/officeDocument/2006/relationships/image" Target="../media/image2944.png"/><Relationship Id="rId505" Type="http://schemas.openxmlformats.org/officeDocument/2006/relationships/image" Target="../media/image2951.png"/><Relationship Id="rId712" Type="http://schemas.openxmlformats.org/officeDocument/2006/relationships/customXml" Target="../ink/ink3202.xml"/><Relationship Id="rId79" Type="http://schemas.openxmlformats.org/officeDocument/2006/relationships/image" Target="../media/image2738.png"/><Relationship Id="rId144" Type="http://schemas.openxmlformats.org/officeDocument/2006/relationships/customXml" Target="../ink/ink2918.xml"/><Relationship Id="rId589" Type="http://schemas.openxmlformats.org/officeDocument/2006/relationships/image" Target="../media/image2993.png"/><Relationship Id="rId796" Type="http://schemas.openxmlformats.org/officeDocument/2006/relationships/customXml" Target="../ink/ink3244.xml"/><Relationship Id="rId351" Type="http://schemas.openxmlformats.org/officeDocument/2006/relationships/image" Target="../media/image2874.png"/><Relationship Id="rId449" Type="http://schemas.openxmlformats.org/officeDocument/2006/relationships/image" Target="../media/image2923.png"/><Relationship Id="rId656" Type="http://schemas.openxmlformats.org/officeDocument/2006/relationships/customXml" Target="../ink/ink3174.xml"/><Relationship Id="rId863" Type="http://schemas.openxmlformats.org/officeDocument/2006/relationships/image" Target="../media/image3130.png"/><Relationship Id="rId211" Type="http://schemas.openxmlformats.org/officeDocument/2006/relationships/image" Target="../media/image2804.png"/><Relationship Id="rId295" Type="http://schemas.openxmlformats.org/officeDocument/2006/relationships/image" Target="../media/image2846.png"/><Relationship Id="rId309" Type="http://schemas.openxmlformats.org/officeDocument/2006/relationships/image" Target="../media/image2853.png"/><Relationship Id="rId516" Type="http://schemas.openxmlformats.org/officeDocument/2006/relationships/customXml" Target="../ink/ink3104.xml"/><Relationship Id="rId723" Type="http://schemas.openxmlformats.org/officeDocument/2006/relationships/image" Target="../media/image3060.png"/><Relationship Id="rId930" Type="http://schemas.openxmlformats.org/officeDocument/2006/relationships/customXml" Target="../ink/ink3311.xml"/><Relationship Id="rId1006" Type="http://schemas.openxmlformats.org/officeDocument/2006/relationships/customXml" Target="../ink/ink3349.xml"/><Relationship Id="rId155" Type="http://schemas.openxmlformats.org/officeDocument/2006/relationships/image" Target="../media/image2776.png"/><Relationship Id="rId362" Type="http://schemas.openxmlformats.org/officeDocument/2006/relationships/customXml" Target="../ink/ink3027.xml"/><Relationship Id="rId222" Type="http://schemas.openxmlformats.org/officeDocument/2006/relationships/customXml" Target="../ink/ink2957.xml"/><Relationship Id="rId667" Type="http://schemas.openxmlformats.org/officeDocument/2006/relationships/image" Target="../media/image3032.png"/><Relationship Id="rId874" Type="http://schemas.openxmlformats.org/officeDocument/2006/relationships/customXml" Target="../ink/ink3283.xml"/><Relationship Id="rId17" Type="http://schemas.openxmlformats.org/officeDocument/2006/relationships/image" Target="../media/image2707.png"/><Relationship Id="rId527" Type="http://schemas.openxmlformats.org/officeDocument/2006/relationships/image" Target="../media/image2962.png"/><Relationship Id="rId734" Type="http://schemas.openxmlformats.org/officeDocument/2006/relationships/customXml" Target="../ink/ink3213.xml"/><Relationship Id="rId941" Type="http://schemas.openxmlformats.org/officeDocument/2006/relationships/image" Target="../media/image3169.png"/><Relationship Id="rId70" Type="http://schemas.openxmlformats.org/officeDocument/2006/relationships/customXml" Target="../ink/ink2881.xml"/><Relationship Id="rId166" Type="http://schemas.openxmlformats.org/officeDocument/2006/relationships/customXml" Target="../ink/ink2929.xml"/><Relationship Id="rId373" Type="http://schemas.openxmlformats.org/officeDocument/2006/relationships/image" Target="../media/image2885.png"/><Relationship Id="rId580" Type="http://schemas.openxmlformats.org/officeDocument/2006/relationships/customXml" Target="../ink/ink3136.xml"/><Relationship Id="rId801" Type="http://schemas.openxmlformats.org/officeDocument/2006/relationships/image" Target="../media/image3099.png"/><Relationship Id="rId1017" Type="http://schemas.openxmlformats.org/officeDocument/2006/relationships/image" Target="../media/image3207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2815.png"/><Relationship Id="rId440" Type="http://schemas.openxmlformats.org/officeDocument/2006/relationships/customXml" Target="../ink/ink3066.xml"/><Relationship Id="rId678" Type="http://schemas.openxmlformats.org/officeDocument/2006/relationships/customXml" Target="../ink/ink3185.xml"/><Relationship Id="rId885" Type="http://schemas.openxmlformats.org/officeDocument/2006/relationships/image" Target="../media/image3141.png"/><Relationship Id="rId28" Type="http://schemas.openxmlformats.org/officeDocument/2006/relationships/customXml" Target="../ink/ink2860.xml"/><Relationship Id="rId300" Type="http://schemas.openxmlformats.org/officeDocument/2006/relationships/customXml" Target="../ink/ink2996.xml"/><Relationship Id="rId538" Type="http://schemas.openxmlformats.org/officeDocument/2006/relationships/customXml" Target="../ink/ink3115.xml"/><Relationship Id="rId745" Type="http://schemas.openxmlformats.org/officeDocument/2006/relationships/image" Target="../media/image3071.png"/><Relationship Id="rId952" Type="http://schemas.openxmlformats.org/officeDocument/2006/relationships/customXml" Target="../ink/ink3322.xml"/><Relationship Id="rId81" Type="http://schemas.openxmlformats.org/officeDocument/2006/relationships/image" Target="../media/image2739.png"/><Relationship Id="rId177" Type="http://schemas.openxmlformats.org/officeDocument/2006/relationships/image" Target="../media/image2787.png"/><Relationship Id="rId384" Type="http://schemas.openxmlformats.org/officeDocument/2006/relationships/customXml" Target="../ink/ink3038.xml"/><Relationship Id="rId591" Type="http://schemas.openxmlformats.org/officeDocument/2006/relationships/image" Target="../media/image2994.png"/><Relationship Id="rId605" Type="http://schemas.openxmlformats.org/officeDocument/2006/relationships/image" Target="../media/image3001.png"/><Relationship Id="rId812" Type="http://schemas.openxmlformats.org/officeDocument/2006/relationships/customXml" Target="../ink/ink3252.xml"/><Relationship Id="rId1028" Type="http://schemas.openxmlformats.org/officeDocument/2006/relationships/customXml" Target="../ink/ink3360.xml"/><Relationship Id="rId244" Type="http://schemas.openxmlformats.org/officeDocument/2006/relationships/customXml" Target="../ink/ink2968.xml"/><Relationship Id="rId689" Type="http://schemas.openxmlformats.org/officeDocument/2006/relationships/image" Target="../media/image3043.png"/><Relationship Id="rId896" Type="http://schemas.openxmlformats.org/officeDocument/2006/relationships/customXml" Target="../ink/ink3294.xml"/><Relationship Id="rId39" Type="http://schemas.openxmlformats.org/officeDocument/2006/relationships/image" Target="../media/image2718.png"/><Relationship Id="rId451" Type="http://schemas.openxmlformats.org/officeDocument/2006/relationships/image" Target="../media/image2924.png"/><Relationship Id="rId549" Type="http://schemas.openxmlformats.org/officeDocument/2006/relationships/image" Target="../media/image2973.png"/><Relationship Id="rId756" Type="http://schemas.openxmlformats.org/officeDocument/2006/relationships/customXml" Target="../ink/ink3224.xml"/><Relationship Id="rId104" Type="http://schemas.openxmlformats.org/officeDocument/2006/relationships/customXml" Target="../ink/ink2898.xml"/><Relationship Id="rId188" Type="http://schemas.openxmlformats.org/officeDocument/2006/relationships/customXml" Target="../ink/ink2940.xml"/><Relationship Id="rId311" Type="http://schemas.openxmlformats.org/officeDocument/2006/relationships/image" Target="../media/image2854.png"/><Relationship Id="rId395" Type="http://schemas.openxmlformats.org/officeDocument/2006/relationships/image" Target="../media/image2896.png"/><Relationship Id="rId409" Type="http://schemas.openxmlformats.org/officeDocument/2006/relationships/image" Target="../media/image2903.png"/><Relationship Id="rId963" Type="http://schemas.openxmlformats.org/officeDocument/2006/relationships/image" Target="../media/image3180.png"/><Relationship Id="rId1039" Type="http://schemas.openxmlformats.org/officeDocument/2006/relationships/image" Target="../media/image3218.png"/><Relationship Id="rId92" Type="http://schemas.openxmlformats.org/officeDocument/2006/relationships/customXml" Target="../ink/ink2892.xml"/><Relationship Id="rId616" Type="http://schemas.openxmlformats.org/officeDocument/2006/relationships/customXml" Target="../ink/ink3154.xml"/><Relationship Id="rId823" Type="http://schemas.openxmlformats.org/officeDocument/2006/relationships/image" Target="../media/image3110.png"/><Relationship Id="rId255" Type="http://schemas.openxmlformats.org/officeDocument/2006/relationships/image" Target="../media/image2826.png"/><Relationship Id="rId462" Type="http://schemas.openxmlformats.org/officeDocument/2006/relationships/customXml" Target="../ink/ink3077.xml"/><Relationship Id="rId115" Type="http://schemas.openxmlformats.org/officeDocument/2006/relationships/image" Target="../media/image2756.png"/><Relationship Id="rId322" Type="http://schemas.openxmlformats.org/officeDocument/2006/relationships/customXml" Target="../ink/ink3007.xml"/><Relationship Id="rId767" Type="http://schemas.openxmlformats.org/officeDocument/2006/relationships/image" Target="../media/image3082.png"/><Relationship Id="rId974" Type="http://schemas.openxmlformats.org/officeDocument/2006/relationships/customXml" Target="../ink/ink3333.xml"/><Relationship Id="rId199" Type="http://schemas.openxmlformats.org/officeDocument/2006/relationships/image" Target="../media/image2798.png"/><Relationship Id="rId627" Type="http://schemas.openxmlformats.org/officeDocument/2006/relationships/image" Target="../media/image3012.png"/><Relationship Id="rId834" Type="http://schemas.openxmlformats.org/officeDocument/2006/relationships/customXml" Target="../ink/ink3263.xml"/><Relationship Id="rId266" Type="http://schemas.openxmlformats.org/officeDocument/2006/relationships/customXml" Target="../ink/ink2979.xml"/><Relationship Id="rId473" Type="http://schemas.openxmlformats.org/officeDocument/2006/relationships/image" Target="../media/image2935.png"/><Relationship Id="rId680" Type="http://schemas.openxmlformats.org/officeDocument/2006/relationships/customXml" Target="../ink/ink3186.xml"/><Relationship Id="rId901" Type="http://schemas.openxmlformats.org/officeDocument/2006/relationships/image" Target="../media/image3149.png"/><Relationship Id="rId30" Type="http://schemas.openxmlformats.org/officeDocument/2006/relationships/customXml" Target="../ink/ink2861.xml"/><Relationship Id="rId126" Type="http://schemas.openxmlformats.org/officeDocument/2006/relationships/customXml" Target="../ink/ink2909.xml"/><Relationship Id="rId333" Type="http://schemas.openxmlformats.org/officeDocument/2006/relationships/image" Target="../media/image2865.png"/><Relationship Id="rId540" Type="http://schemas.openxmlformats.org/officeDocument/2006/relationships/customXml" Target="../ink/ink3116.xml"/><Relationship Id="rId778" Type="http://schemas.openxmlformats.org/officeDocument/2006/relationships/customXml" Target="../ink/ink3235.xml"/><Relationship Id="rId985" Type="http://schemas.openxmlformats.org/officeDocument/2006/relationships/image" Target="../media/image3191.png"/><Relationship Id="rId638" Type="http://schemas.openxmlformats.org/officeDocument/2006/relationships/customXml" Target="../ink/ink3165.xml"/><Relationship Id="rId845" Type="http://schemas.openxmlformats.org/officeDocument/2006/relationships/image" Target="../media/image3121.png"/><Relationship Id="rId1030" Type="http://schemas.openxmlformats.org/officeDocument/2006/relationships/customXml" Target="../ink/ink3361.xml"/><Relationship Id="rId277" Type="http://schemas.openxmlformats.org/officeDocument/2006/relationships/image" Target="../media/image2837.png"/><Relationship Id="rId400" Type="http://schemas.openxmlformats.org/officeDocument/2006/relationships/customXml" Target="../ink/ink3046.xml"/><Relationship Id="rId484" Type="http://schemas.openxmlformats.org/officeDocument/2006/relationships/customXml" Target="../ink/ink3088.xml"/><Relationship Id="rId705" Type="http://schemas.openxmlformats.org/officeDocument/2006/relationships/image" Target="../media/image3051.png"/><Relationship Id="rId137" Type="http://schemas.openxmlformats.org/officeDocument/2006/relationships/image" Target="../media/image2767.png"/><Relationship Id="rId344" Type="http://schemas.openxmlformats.org/officeDocument/2006/relationships/customXml" Target="../ink/ink3018.xml"/><Relationship Id="rId691" Type="http://schemas.openxmlformats.org/officeDocument/2006/relationships/image" Target="../media/image3044.png"/><Relationship Id="rId789" Type="http://schemas.openxmlformats.org/officeDocument/2006/relationships/image" Target="../media/image3093.png"/><Relationship Id="rId912" Type="http://schemas.openxmlformats.org/officeDocument/2006/relationships/customXml" Target="../ink/ink3302.xml"/><Relationship Id="rId996" Type="http://schemas.openxmlformats.org/officeDocument/2006/relationships/customXml" Target="../ink/ink3344.xml"/><Relationship Id="rId41" Type="http://schemas.openxmlformats.org/officeDocument/2006/relationships/image" Target="../media/image2719.png"/><Relationship Id="rId551" Type="http://schemas.openxmlformats.org/officeDocument/2006/relationships/image" Target="../media/image2974.png"/><Relationship Id="rId649" Type="http://schemas.openxmlformats.org/officeDocument/2006/relationships/image" Target="../media/image3023.png"/><Relationship Id="rId856" Type="http://schemas.openxmlformats.org/officeDocument/2006/relationships/customXml" Target="../ink/ink3274.xml"/><Relationship Id="rId190" Type="http://schemas.openxmlformats.org/officeDocument/2006/relationships/customXml" Target="../ink/ink2941.xml"/><Relationship Id="rId204" Type="http://schemas.openxmlformats.org/officeDocument/2006/relationships/customXml" Target="../ink/ink2948.xml"/><Relationship Id="rId288" Type="http://schemas.openxmlformats.org/officeDocument/2006/relationships/customXml" Target="../ink/ink2990.xml"/><Relationship Id="rId411" Type="http://schemas.openxmlformats.org/officeDocument/2006/relationships/image" Target="../media/image2904.png"/><Relationship Id="rId509" Type="http://schemas.openxmlformats.org/officeDocument/2006/relationships/image" Target="../media/image2953.png"/><Relationship Id="rId1041" Type="http://schemas.openxmlformats.org/officeDocument/2006/relationships/image" Target="../media/image3219.png"/><Relationship Id="rId495" Type="http://schemas.openxmlformats.org/officeDocument/2006/relationships/image" Target="../media/image2946.png"/><Relationship Id="rId716" Type="http://schemas.openxmlformats.org/officeDocument/2006/relationships/customXml" Target="../ink/ink3204.xml"/><Relationship Id="rId923" Type="http://schemas.openxmlformats.org/officeDocument/2006/relationships/image" Target="../media/image3160.png"/><Relationship Id="rId52" Type="http://schemas.openxmlformats.org/officeDocument/2006/relationships/customXml" Target="../ink/ink2872.xml"/><Relationship Id="rId148" Type="http://schemas.openxmlformats.org/officeDocument/2006/relationships/customXml" Target="../ink/ink2920.xml"/><Relationship Id="rId355" Type="http://schemas.openxmlformats.org/officeDocument/2006/relationships/image" Target="../media/image2876.png"/><Relationship Id="rId562" Type="http://schemas.openxmlformats.org/officeDocument/2006/relationships/customXml" Target="../ink/ink3127.xml"/><Relationship Id="rId215" Type="http://schemas.openxmlformats.org/officeDocument/2006/relationships/image" Target="../media/image2806.png"/><Relationship Id="rId422" Type="http://schemas.openxmlformats.org/officeDocument/2006/relationships/customXml" Target="../ink/ink3057.xml"/><Relationship Id="rId867" Type="http://schemas.openxmlformats.org/officeDocument/2006/relationships/image" Target="../media/image3132.png"/><Relationship Id="rId1052" Type="http://schemas.openxmlformats.org/officeDocument/2006/relationships/customXml" Target="../ink/ink3372.xml"/><Relationship Id="rId299" Type="http://schemas.openxmlformats.org/officeDocument/2006/relationships/image" Target="../media/image2848.png"/><Relationship Id="rId727" Type="http://schemas.openxmlformats.org/officeDocument/2006/relationships/image" Target="../media/image3062.png"/><Relationship Id="rId934" Type="http://schemas.openxmlformats.org/officeDocument/2006/relationships/customXml" Target="../ink/ink3313.xml"/><Relationship Id="rId63" Type="http://schemas.openxmlformats.org/officeDocument/2006/relationships/image" Target="../media/image2730.png"/><Relationship Id="rId159" Type="http://schemas.openxmlformats.org/officeDocument/2006/relationships/image" Target="../media/image2778.png"/><Relationship Id="rId366" Type="http://schemas.openxmlformats.org/officeDocument/2006/relationships/customXml" Target="../ink/ink3029.xml"/><Relationship Id="rId573" Type="http://schemas.openxmlformats.org/officeDocument/2006/relationships/image" Target="../media/image2985.png"/><Relationship Id="rId780" Type="http://schemas.openxmlformats.org/officeDocument/2006/relationships/customXml" Target="../ink/ink3236.xml"/><Relationship Id="rId226" Type="http://schemas.openxmlformats.org/officeDocument/2006/relationships/customXml" Target="../ink/ink2959.xml"/><Relationship Id="rId433" Type="http://schemas.openxmlformats.org/officeDocument/2006/relationships/image" Target="../media/image2915.png"/><Relationship Id="rId878" Type="http://schemas.openxmlformats.org/officeDocument/2006/relationships/customXml" Target="../ink/ink3285.xml"/><Relationship Id="rId1063" Type="http://schemas.openxmlformats.org/officeDocument/2006/relationships/image" Target="../media/image3230.png"/><Relationship Id="rId640" Type="http://schemas.openxmlformats.org/officeDocument/2006/relationships/customXml" Target="../ink/ink3166.xml"/><Relationship Id="rId738" Type="http://schemas.openxmlformats.org/officeDocument/2006/relationships/customXml" Target="../ink/ink3215.xml"/><Relationship Id="rId945" Type="http://schemas.openxmlformats.org/officeDocument/2006/relationships/image" Target="../media/image3171.png"/><Relationship Id="rId74" Type="http://schemas.openxmlformats.org/officeDocument/2006/relationships/customXml" Target="../ink/ink2883.xml"/><Relationship Id="rId377" Type="http://schemas.openxmlformats.org/officeDocument/2006/relationships/image" Target="../media/image2887.png"/><Relationship Id="rId500" Type="http://schemas.openxmlformats.org/officeDocument/2006/relationships/customXml" Target="../ink/ink3096.xml"/><Relationship Id="rId584" Type="http://schemas.openxmlformats.org/officeDocument/2006/relationships/customXml" Target="../ink/ink3138.xml"/><Relationship Id="rId805" Type="http://schemas.openxmlformats.org/officeDocument/2006/relationships/image" Target="../media/image3101.png"/><Relationship Id="rId5" Type="http://schemas.openxmlformats.org/officeDocument/2006/relationships/image" Target="../media/image2701.png"/><Relationship Id="rId237" Type="http://schemas.openxmlformats.org/officeDocument/2006/relationships/image" Target="../media/image2817.png"/><Relationship Id="rId791" Type="http://schemas.openxmlformats.org/officeDocument/2006/relationships/image" Target="../media/image3094.png"/><Relationship Id="rId889" Type="http://schemas.openxmlformats.org/officeDocument/2006/relationships/image" Target="../media/image3143.png"/><Relationship Id="rId444" Type="http://schemas.openxmlformats.org/officeDocument/2006/relationships/customXml" Target="../ink/ink3068.xml"/><Relationship Id="rId651" Type="http://schemas.openxmlformats.org/officeDocument/2006/relationships/image" Target="../media/image3024.png"/><Relationship Id="rId749" Type="http://schemas.openxmlformats.org/officeDocument/2006/relationships/image" Target="../media/image3073.png"/><Relationship Id="rId290" Type="http://schemas.openxmlformats.org/officeDocument/2006/relationships/customXml" Target="../ink/ink2991.xml"/><Relationship Id="rId304" Type="http://schemas.openxmlformats.org/officeDocument/2006/relationships/customXml" Target="../ink/ink2998.xml"/><Relationship Id="rId388" Type="http://schemas.openxmlformats.org/officeDocument/2006/relationships/customXml" Target="../ink/ink3040.xml"/><Relationship Id="rId511" Type="http://schemas.openxmlformats.org/officeDocument/2006/relationships/image" Target="../media/image2954.png"/><Relationship Id="rId609" Type="http://schemas.openxmlformats.org/officeDocument/2006/relationships/image" Target="../media/image3003.png"/><Relationship Id="rId956" Type="http://schemas.openxmlformats.org/officeDocument/2006/relationships/customXml" Target="../ink/ink3324.xml"/><Relationship Id="rId85" Type="http://schemas.openxmlformats.org/officeDocument/2006/relationships/image" Target="../media/image2741.png"/><Relationship Id="rId150" Type="http://schemas.openxmlformats.org/officeDocument/2006/relationships/customXml" Target="../ink/ink2921.xml"/><Relationship Id="rId595" Type="http://schemas.openxmlformats.org/officeDocument/2006/relationships/image" Target="../media/image2996.png"/><Relationship Id="rId816" Type="http://schemas.openxmlformats.org/officeDocument/2006/relationships/customXml" Target="../ink/ink3254.xml"/><Relationship Id="rId1001" Type="http://schemas.openxmlformats.org/officeDocument/2006/relationships/image" Target="../media/image3199.png"/><Relationship Id="rId248" Type="http://schemas.openxmlformats.org/officeDocument/2006/relationships/customXml" Target="../ink/ink2970.xml"/><Relationship Id="rId455" Type="http://schemas.openxmlformats.org/officeDocument/2006/relationships/image" Target="../media/image2926.png"/><Relationship Id="rId662" Type="http://schemas.openxmlformats.org/officeDocument/2006/relationships/customXml" Target="../ink/ink3177.xml"/><Relationship Id="rId12" Type="http://schemas.openxmlformats.org/officeDocument/2006/relationships/customXml" Target="../ink/ink2852.xml"/><Relationship Id="rId108" Type="http://schemas.openxmlformats.org/officeDocument/2006/relationships/customXml" Target="../ink/ink2900.xml"/><Relationship Id="rId315" Type="http://schemas.openxmlformats.org/officeDocument/2006/relationships/image" Target="../media/image2856.png"/><Relationship Id="rId522" Type="http://schemas.openxmlformats.org/officeDocument/2006/relationships/customXml" Target="../ink/ink3107.xml"/><Relationship Id="rId967" Type="http://schemas.openxmlformats.org/officeDocument/2006/relationships/image" Target="../media/image3182.png"/><Relationship Id="rId96" Type="http://schemas.openxmlformats.org/officeDocument/2006/relationships/customXml" Target="../ink/ink2894.xml"/><Relationship Id="rId161" Type="http://schemas.openxmlformats.org/officeDocument/2006/relationships/image" Target="../media/image2779.png"/><Relationship Id="rId399" Type="http://schemas.openxmlformats.org/officeDocument/2006/relationships/image" Target="../media/image2898.png"/><Relationship Id="rId827" Type="http://schemas.openxmlformats.org/officeDocument/2006/relationships/image" Target="../media/image3112.png"/><Relationship Id="rId1012" Type="http://schemas.openxmlformats.org/officeDocument/2006/relationships/customXml" Target="../ink/ink3352.xml"/><Relationship Id="rId259" Type="http://schemas.openxmlformats.org/officeDocument/2006/relationships/image" Target="../media/image2828.png"/><Relationship Id="rId466" Type="http://schemas.openxmlformats.org/officeDocument/2006/relationships/customXml" Target="../ink/ink3079.xml"/><Relationship Id="rId673" Type="http://schemas.openxmlformats.org/officeDocument/2006/relationships/image" Target="../media/image3035.png"/><Relationship Id="rId880" Type="http://schemas.openxmlformats.org/officeDocument/2006/relationships/customXml" Target="../ink/ink3286.xml"/><Relationship Id="rId23" Type="http://schemas.openxmlformats.org/officeDocument/2006/relationships/image" Target="../media/image2710.png"/><Relationship Id="rId119" Type="http://schemas.openxmlformats.org/officeDocument/2006/relationships/image" Target="../media/image2758.png"/><Relationship Id="rId326" Type="http://schemas.openxmlformats.org/officeDocument/2006/relationships/customXml" Target="../ink/ink3009.xml"/><Relationship Id="rId533" Type="http://schemas.openxmlformats.org/officeDocument/2006/relationships/image" Target="../media/image2965.png"/><Relationship Id="rId978" Type="http://schemas.openxmlformats.org/officeDocument/2006/relationships/customXml" Target="../ink/ink3335.xml"/><Relationship Id="rId740" Type="http://schemas.openxmlformats.org/officeDocument/2006/relationships/customXml" Target="../ink/ink3216.xml"/><Relationship Id="rId838" Type="http://schemas.openxmlformats.org/officeDocument/2006/relationships/customXml" Target="../ink/ink3265.xml"/><Relationship Id="rId1023" Type="http://schemas.openxmlformats.org/officeDocument/2006/relationships/image" Target="../media/image3210.png"/><Relationship Id="rId172" Type="http://schemas.openxmlformats.org/officeDocument/2006/relationships/customXml" Target="../ink/ink2932.xml"/><Relationship Id="rId477" Type="http://schemas.openxmlformats.org/officeDocument/2006/relationships/image" Target="../media/image2937.png"/><Relationship Id="rId600" Type="http://schemas.openxmlformats.org/officeDocument/2006/relationships/customXml" Target="../ink/ink3146.xml"/><Relationship Id="rId684" Type="http://schemas.openxmlformats.org/officeDocument/2006/relationships/customXml" Target="../ink/ink3188.xml"/><Relationship Id="rId337" Type="http://schemas.openxmlformats.org/officeDocument/2006/relationships/image" Target="../media/image2867.png"/><Relationship Id="rId891" Type="http://schemas.openxmlformats.org/officeDocument/2006/relationships/image" Target="../media/image3144.png"/><Relationship Id="rId905" Type="http://schemas.openxmlformats.org/officeDocument/2006/relationships/image" Target="../media/image3151.png"/><Relationship Id="rId989" Type="http://schemas.openxmlformats.org/officeDocument/2006/relationships/image" Target="../media/image3193.png"/><Relationship Id="rId34" Type="http://schemas.openxmlformats.org/officeDocument/2006/relationships/customXml" Target="../ink/ink2863.xml"/><Relationship Id="rId544" Type="http://schemas.openxmlformats.org/officeDocument/2006/relationships/customXml" Target="../ink/ink3118.xml"/><Relationship Id="rId751" Type="http://schemas.openxmlformats.org/officeDocument/2006/relationships/image" Target="../media/image3074.png"/><Relationship Id="rId849" Type="http://schemas.openxmlformats.org/officeDocument/2006/relationships/image" Target="../media/image3123.png"/><Relationship Id="rId183" Type="http://schemas.openxmlformats.org/officeDocument/2006/relationships/image" Target="../media/image2790.png"/><Relationship Id="rId390" Type="http://schemas.openxmlformats.org/officeDocument/2006/relationships/customXml" Target="../ink/ink3041.xml"/><Relationship Id="rId404" Type="http://schemas.openxmlformats.org/officeDocument/2006/relationships/customXml" Target="../ink/ink3048.xml"/><Relationship Id="rId611" Type="http://schemas.openxmlformats.org/officeDocument/2006/relationships/image" Target="../media/image3004.png"/><Relationship Id="rId1034" Type="http://schemas.openxmlformats.org/officeDocument/2006/relationships/customXml" Target="../ink/ink3363.xml"/><Relationship Id="rId250" Type="http://schemas.openxmlformats.org/officeDocument/2006/relationships/customXml" Target="../ink/ink2971.xml"/><Relationship Id="rId488" Type="http://schemas.openxmlformats.org/officeDocument/2006/relationships/customXml" Target="../ink/ink3090.xml"/><Relationship Id="rId695" Type="http://schemas.openxmlformats.org/officeDocument/2006/relationships/image" Target="../media/image3046.png"/><Relationship Id="rId709" Type="http://schemas.openxmlformats.org/officeDocument/2006/relationships/image" Target="../media/image3053.png"/><Relationship Id="rId916" Type="http://schemas.openxmlformats.org/officeDocument/2006/relationships/customXml" Target="../ink/ink3304.xml"/><Relationship Id="rId45" Type="http://schemas.openxmlformats.org/officeDocument/2006/relationships/image" Target="../media/image2721.png"/><Relationship Id="rId110" Type="http://schemas.openxmlformats.org/officeDocument/2006/relationships/customXml" Target="../ink/ink2901.xml"/><Relationship Id="rId348" Type="http://schemas.openxmlformats.org/officeDocument/2006/relationships/customXml" Target="../ink/ink3020.xml"/><Relationship Id="rId555" Type="http://schemas.openxmlformats.org/officeDocument/2006/relationships/image" Target="../media/image2976.png"/><Relationship Id="rId762" Type="http://schemas.openxmlformats.org/officeDocument/2006/relationships/customXml" Target="../ink/ink3227.xml"/><Relationship Id="rId194" Type="http://schemas.openxmlformats.org/officeDocument/2006/relationships/customXml" Target="../ink/ink2943.xml"/><Relationship Id="rId208" Type="http://schemas.openxmlformats.org/officeDocument/2006/relationships/customXml" Target="../ink/ink2950.xml"/><Relationship Id="rId415" Type="http://schemas.openxmlformats.org/officeDocument/2006/relationships/image" Target="../media/image2906.png"/><Relationship Id="rId622" Type="http://schemas.openxmlformats.org/officeDocument/2006/relationships/customXml" Target="../ink/ink3157.xml"/><Relationship Id="rId1045" Type="http://schemas.openxmlformats.org/officeDocument/2006/relationships/image" Target="../media/image3221.png"/><Relationship Id="rId261" Type="http://schemas.openxmlformats.org/officeDocument/2006/relationships/image" Target="../media/image2829.png"/><Relationship Id="rId499" Type="http://schemas.openxmlformats.org/officeDocument/2006/relationships/image" Target="../media/image2948.png"/><Relationship Id="rId927" Type="http://schemas.openxmlformats.org/officeDocument/2006/relationships/image" Target="../media/image3162.png"/><Relationship Id="rId56" Type="http://schemas.openxmlformats.org/officeDocument/2006/relationships/customXml" Target="../ink/ink2874.xml"/><Relationship Id="rId359" Type="http://schemas.openxmlformats.org/officeDocument/2006/relationships/image" Target="../media/image2878.png"/><Relationship Id="rId566" Type="http://schemas.openxmlformats.org/officeDocument/2006/relationships/customXml" Target="../ink/ink3129.xml"/><Relationship Id="rId773" Type="http://schemas.openxmlformats.org/officeDocument/2006/relationships/image" Target="../media/image3085.png"/><Relationship Id="rId121" Type="http://schemas.openxmlformats.org/officeDocument/2006/relationships/image" Target="../media/image2759.png"/><Relationship Id="rId219" Type="http://schemas.openxmlformats.org/officeDocument/2006/relationships/image" Target="../media/image2808.png"/><Relationship Id="rId426" Type="http://schemas.openxmlformats.org/officeDocument/2006/relationships/customXml" Target="../ink/ink3059.xml"/><Relationship Id="rId633" Type="http://schemas.openxmlformats.org/officeDocument/2006/relationships/image" Target="../media/image3015.png"/><Relationship Id="rId980" Type="http://schemas.openxmlformats.org/officeDocument/2006/relationships/customXml" Target="../ink/ink3336.xml"/><Relationship Id="rId1056" Type="http://schemas.openxmlformats.org/officeDocument/2006/relationships/customXml" Target="../ink/ink3374.xml"/><Relationship Id="rId840" Type="http://schemas.openxmlformats.org/officeDocument/2006/relationships/customXml" Target="../ink/ink3266.xml"/><Relationship Id="rId938" Type="http://schemas.openxmlformats.org/officeDocument/2006/relationships/customXml" Target="../ink/ink3315.xml"/><Relationship Id="rId67" Type="http://schemas.openxmlformats.org/officeDocument/2006/relationships/image" Target="../media/image2732.png"/><Relationship Id="rId272" Type="http://schemas.openxmlformats.org/officeDocument/2006/relationships/customXml" Target="../ink/ink2982.xml"/><Relationship Id="rId577" Type="http://schemas.openxmlformats.org/officeDocument/2006/relationships/image" Target="../media/image2987.png"/><Relationship Id="rId700" Type="http://schemas.openxmlformats.org/officeDocument/2006/relationships/customXml" Target="../ink/ink3196.xml"/><Relationship Id="rId132" Type="http://schemas.openxmlformats.org/officeDocument/2006/relationships/customXml" Target="../ink/ink2912.xml"/><Relationship Id="rId784" Type="http://schemas.openxmlformats.org/officeDocument/2006/relationships/customXml" Target="../ink/ink3238.xml"/><Relationship Id="rId991" Type="http://schemas.openxmlformats.org/officeDocument/2006/relationships/image" Target="../media/image3194.png"/><Relationship Id="rId437" Type="http://schemas.openxmlformats.org/officeDocument/2006/relationships/image" Target="../media/image2917.png"/><Relationship Id="rId644" Type="http://schemas.openxmlformats.org/officeDocument/2006/relationships/customXml" Target="../ink/ink3168.xml"/><Relationship Id="rId851" Type="http://schemas.openxmlformats.org/officeDocument/2006/relationships/image" Target="../media/image3124.png"/><Relationship Id="rId283" Type="http://schemas.openxmlformats.org/officeDocument/2006/relationships/image" Target="../media/image2840.png"/><Relationship Id="rId490" Type="http://schemas.openxmlformats.org/officeDocument/2006/relationships/customXml" Target="../ink/ink3091.xml"/><Relationship Id="rId504" Type="http://schemas.openxmlformats.org/officeDocument/2006/relationships/customXml" Target="../ink/ink3098.xml"/><Relationship Id="rId711" Type="http://schemas.openxmlformats.org/officeDocument/2006/relationships/image" Target="../media/image3054.png"/><Relationship Id="rId949" Type="http://schemas.openxmlformats.org/officeDocument/2006/relationships/image" Target="../media/image3173.png"/><Relationship Id="rId78" Type="http://schemas.openxmlformats.org/officeDocument/2006/relationships/customXml" Target="../ink/ink2885.xml"/><Relationship Id="rId143" Type="http://schemas.openxmlformats.org/officeDocument/2006/relationships/image" Target="../media/image2770.png"/><Relationship Id="rId350" Type="http://schemas.openxmlformats.org/officeDocument/2006/relationships/customXml" Target="../ink/ink3021.xml"/><Relationship Id="rId588" Type="http://schemas.openxmlformats.org/officeDocument/2006/relationships/customXml" Target="../ink/ink3140.xml"/><Relationship Id="rId795" Type="http://schemas.openxmlformats.org/officeDocument/2006/relationships/image" Target="../media/image3096.png"/><Relationship Id="rId809" Type="http://schemas.openxmlformats.org/officeDocument/2006/relationships/image" Target="../media/image3103.png"/><Relationship Id="rId9" Type="http://schemas.openxmlformats.org/officeDocument/2006/relationships/image" Target="../media/image2703.png"/><Relationship Id="rId210" Type="http://schemas.openxmlformats.org/officeDocument/2006/relationships/customXml" Target="../ink/ink2951.xml"/><Relationship Id="rId448" Type="http://schemas.openxmlformats.org/officeDocument/2006/relationships/customXml" Target="../ink/ink3070.xml"/><Relationship Id="rId655" Type="http://schemas.openxmlformats.org/officeDocument/2006/relationships/image" Target="../media/image3026.png"/><Relationship Id="rId862" Type="http://schemas.openxmlformats.org/officeDocument/2006/relationships/customXml" Target="../ink/ink3277.xml"/><Relationship Id="rId294" Type="http://schemas.openxmlformats.org/officeDocument/2006/relationships/customXml" Target="../ink/ink2993.xml"/><Relationship Id="rId308" Type="http://schemas.openxmlformats.org/officeDocument/2006/relationships/customXml" Target="../ink/ink3000.xml"/><Relationship Id="rId515" Type="http://schemas.openxmlformats.org/officeDocument/2006/relationships/image" Target="../media/image2956.png"/><Relationship Id="rId722" Type="http://schemas.openxmlformats.org/officeDocument/2006/relationships/customXml" Target="../ink/ink3207.xml"/><Relationship Id="rId89" Type="http://schemas.openxmlformats.org/officeDocument/2006/relationships/image" Target="../media/image2743.png"/><Relationship Id="rId154" Type="http://schemas.openxmlformats.org/officeDocument/2006/relationships/customXml" Target="../ink/ink2923.xml"/><Relationship Id="rId361" Type="http://schemas.openxmlformats.org/officeDocument/2006/relationships/image" Target="../media/image2879.png"/><Relationship Id="rId599" Type="http://schemas.openxmlformats.org/officeDocument/2006/relationships/image" Target="../media/image2998.png"/><Relationship Id="rId1005" Type="http://schemas.openxmlformats.org/officeDocument/2006/relationships/image" Target="../media/image3201.png"/><Relationship Id="rId459" Type="http://schemas.openxmlformats.org/officeDocument/2006/relationships/image" Target="../media/image2928.png"/><Relationship Id="rId666" Type="http://schemas.openxmlformats.org/officeDocument/2006/relationships/customXml" Target="../ink/ink3179.xml"/><Relationship Id="rId873" Type="http://schemas.openxmlformats.org/officeDocument/2006/relationships/image" Target="../media/image3135.png"/><Relationship Id="rId16" Type="http://schemas.openxmlformats.org/officeDocument/2006/relationships/customXml" Target="../ink/ink2854.xml"/><Relationship Id="rId221" Type="http://schemas.openxmlformats.org/officeDocument/2006/relationships/image" Target="../media/image2809.png"/><Relationship Id="rId319" Type="http://schemas.openxmlformats.org/officeDocument/2006/relationships/image" Target="../media/image2858.png"/><Relationship Id="rId526" Type="http://schemas.openxmlformats.org/officeDocument/2006/relationships/customXml" Target="../ink/ink3109.xml"/><Relationship Id="rId733" Type="http://schemas.openxmlformats.org/officeDocument/2006/relationships/image" Target="../media/image3065.png"/><Relationship Id="rId940" Type="http://schemas.openxmlformats.org/officeDocument/2006/relationships/customXml" Target="../ink/ink3316.xml"/><Relationship Id="rId1016" Type="http://schemas.openxmlformats.org/officeDocument/2006/relationships/customXml" Target="../ink/ink3354.xml"/><Relationship Id="rId165" Type="http://schemas.openxmlformats.org/officeDocument/2006/relationships/image" Target="../media/image2781.png"/><Relationship Id="rId372" Type="http://schemas.openxmlformats.org/officeDocument/2006/relationships/customXml" Target="../ink/ink3032.xml"/><Relationship Id="rId677" Type="http://schemas.openxmlformats.org/officeDocument/2006/relationships/image" Target="../media/image3037.png"/><Relationship Id="rId800" Type="http://schemas.openxmlformats.org/officeDocument/2006/relationships/customXml" Target="../ink/ink3246.xml"/><Relationship Id="rId232" Type="http://schemas.openxmlformats.org/officeDocument/2006/relationships/customXml" Target="../ink/ink2962.xml"/><Relationship Id="rId884" Type="http://schemas.openxmlformats.org/officeDocument/2006/relationships/customXml" Target="../ink/ink3288.xml"/><Relationship Id="rId27" Type="http://schemas.openxmlformats.org/officeDocument/2006/relationships/image" Target="../media/image2712.png"/><Relationship Id="rId537" Type="http://schemas.openxmlformats.org/officeDocument/2006/relationships/image" Target="../media/image2967.png"/><Relationship Id="rId744" Type="http://schemas.openxmlformats.org/officeDocument/2006/relationships/customXml" Target="../ink/ink3218.xml"/><Relationship Id="rId951" Type="http://schemas.openxmlformats.org/officeDocument/2006/relationships/image" Target="../media/image3174.png"/><Relationship Id="rId80" Type="http://schemas.openxmlformats.org/officeDocument/2006/relationships/customXml" Target="../ink/ink2886.xml"/><Relationship Id="rId176" Type="http://schemas.openxmlformats.org/officeDocument/2006/relationships/customXml" Target="../ink/ink2934.xml"/><Relationship Id="rId383" Type="http://schemas.openxmlformats.org/officeDocument/2006/relationships/image" Target="../media/image2890.png"/><Relationship Id="rId590" Type="http://schemas.openxmlformats.org/officeDocument/2006/relationships/customXml" Target="../ink/ink3141.xml"/><Relationship Id="rId604" Type="http://schemas.openxmlformats.org/officeDocument/2006/relationships/customXml" Target="../ink/ink3148.xml"/><Relationship Id="rId811" Type="http://schemas.openxmlformats.org/officeDocument/2006/relationships/image" Target="../media/image3104.png"/><Relationship Id="rId1027" Type="http://schemas.openxmlformats.org/officeDocument/2006/relationships/image" Target="../media/image3212.png"/><Relationship Id="rId243" Type="http://schemas.openxmlformats.org/officeDocument/2006/relationships/image" Target="../media/image2820.png"/><Relationship Id="rId450" Type="http://schemas.openxmlformats.org/officeDocument/2006/relationships/customXml" Target="../ink/ink3071.xml"/><Relationship Id="rId688" Type="http://schemas.openxmlformats.org/officeDocument/2006/relationships/customXml" Target="../ink/ink3190.xml"/><Relationship Id="rId895" Type="http://schemas.openxmlformats.org/officeDocument/2006/relationships/image" Target="../media/image3146.png"/><Relationship Id="rId909" Type="http://schemas.openxmlformats.org/officeDocument/2006/relationships/image" Target="../media/image3153.png"/><Relationship Id="rId38" Type="http://schemas.openxmlformats.org/officeDocument/2006/relationships/customXml" Target="../ink/ink2865.xml"/><Relationship Id="rId103" Type="http://schemas.openxmlformats.org/officeDocument/2006/relationships/image" Target="../media/image2750.png"/><Relationship Id="rId310" Type="http://schemas.openxmlformats.org/officeDocument/2006/relationships/customXml" Target="../ink/ink3001.xml"/><Relationship Id="rId548" Type="http://schemas.openxmlformats.org/officeDocument/2006/relationships/customXml" Target="../ink/ink3120.xml"/><Relationship Id="rId755" Type="http://schemas.openxmlformats.org/officeDocument/2006/relationships/image" Target="../media/image3076.png"/><Relationship Id="rId962" Type="http://schemas.openxmlformats.org/officeDocument/2006/relationships/customXml" Target="../ink/ink3327.xml"/><Relationship Id="rId91" Type="http://schemas.openxmlformats.org/officeDocument/2006/relationships/image" Target="../media/image2744.png"/><Relationship Id="rId187" Type="http://schemas.openxmlformats.org/officeDocument/2006/relationships/image" Target="../media/image2792.png"/><Relationship Id="rId394" Type="http://schemas.openxmlformats.org/officeDocument/2006/relationships/customXml" Target="../ink/ink3043.xml"/><Relationship Id="rId408" Type="http://schemas.openxmlformats.org/officeDocument/2006/relationships/customXml" Target="../ink/ink3050.xml"/><Relationship Id="rId615" Type="http://schemas.openxmlformats.org/officeDocument/2006/relationships/image" Target="../media/image3006.png"/><Relationship Id="rId822" Type="http://schemas.openxmlformats.org/officeDocument/2006/relationships/customXml" Target="../ink/ink3257.xml"/><Relationship Id="rId1038" Type="http://schemas.openxmlformats.org/officeDocument/2006/relationships/customXml" Target="../ink/ink3365.xml"/><Relationship Id="rId254" Type="http://schemas.openxmlformats.org/officeDocument/2006/relationships/customXml" Target="../ink/ink2973.xml"/><Relationship Id="rId699" Type="http://schemas.openxmlformats.org/officeDocument/2006/relationships/image" Target="../media/image3048.png"/><Relationship Id="rId49" Type="http://schemas.openxmlformats.org/officeDocument/2006/relationships/image" Target="../media/image2723.png"/><Relationship Id="rId114" Type="http://schemas.openxmlformats.org/officeDocument/2006/relationships/customXml" Target="../ink/ink2903.xml"/><Relationship Id="rId461" Type="http://schemas.openxmlformats.org/officeDocument/2006/relationships/image" Target="../media/image2929.png"/><Relationship Id="rId559" Type="http://schemas.openxmlformats.org/officeDocument/2006/relationships/image" Target="../media/image2978.png"/><Relationship Id="rId766" Type="http://schemas.openxmlformats.org/officeDocument/2006/relationships/customXml" Target="../ink/ink3229.xml"/><Relationship Id="rId198" Type="http://schemas.openxmlformats.org/officeDocument/2006/relationships/customXml" Target="../ink/ink2945.xml"/><Relationship Id="rId321" Type="http://schemas.openxmlformats.org/officeDocument/2006/relationships/image" Target="../media/image2859.png"/><Relationship Id="rId419" Type="http://schemas.openxmlformats.org/officeDocument/2006/relationships/image" Target="../media/image2908.png"/><Relationship Id="rId626" Type="http://schemas.openxmlformats.org/officeDocument/2006/relationships/customXml" Target="../ink/ink3159.xml"/><Relationship Id="rId973" Type="http://schemas.openxmlformats.org/officeDocument/2006/relationships/image" Target="../media/image3185.png"/><Relationship Id="rId1049" Type="http://schemas.openxmlformats.org/officeDocument/2006/relationships/image" Target="../media/image3223.png"/><Relationship Id="rId833" Type="http://schemas.openxmlformats.org/officeDocument/2006/relationships/image" Target="../media/image3115.png"/><Relationship Id="rId265" Type="http://schemas.openxmlformats.org/officeDocument/2006/relationships/image" Target="../media/image2831.png"/><Relationship Id="rId472" Type="http://schemas.openxmlformats.org/officeDocument/2006/relationships/customXml" Target="../ink/ink3082.xml"/><Relationship Id="rId900" Type="http://schemas.openxmlformats.org/officeDocument/2006/relationships/customXml" Target="../ink/ink3296.xml"/><Relationship Id="rId125" Type="http://schemas.openxmlformats.org/officeDocument/2006/relationships/image" Target="../media/image2761.png"/><Relationship Id="rId332" Type="http://schemas.openxmlformats.org/officeDocument/2006/relationships/customXml" Target="../ink/ink3012.xml"/><Relationship Id="rId777" Type="http://schemas.openxmlformats.org/officeDocument/2006/relationships/image" Target="../media/image3087.png"/><Relationship Id="rId984" Type="http://schemas.openxmlformats.org/officeDocument/2006/relationships/customXml" Target="../ink/ink3338.xml"/><Relationship Id="rId637" Type="http://schemas.openxmlformats.org/officeDocument/2006/relationships/image" Target="../media/image3017.png"/><Relationship Id="rId844" Type="http://schemas.openxmlformats.org/officeDocument/2006/relationships/customXml" Target="../ink/ink3268.xml"/><Relationship Id="rId276" Type="http://schemas.openxmlformats.org/officeDocument/2006/relationships/customXml" Target="../ink/ink2984.xml"/><Relationship Id="rId483" Type="http://schemas.openxmlformats.org/officeDocument/2006/relationships/image" Target="../media/image2940.png"/><Relationship Id="rId690" Type="http://schemas.openxmlformats.org/officeDocument/2006/relationships/customXml" Target="../ink/ink3191.xml"/><Relationship Id="rId704" Type="http://schemas.openxmlformats.org/officeDocument/2006/relationships/customXml" Target="../ink/ink3198.xml"/><Relationship Id="rId911" Type="http://schemas.openxmlformats.org/officeDocument/2006/relationships/image" Target="../media/image3154.png"/><Relationship Id="rId40" Type="http://schemas.openxmlformats.org/officeDocument/2006/relationships/customXml" Target="../ink/ink2866.xml"/><Relationship Id="rId136" Type="http://schemas.openxmlformats.org/officeDocument/2006/relationships/customXml" Target="../ink/ink2914.xml"/><Relationship Id="rId343" Type="http://schemas.openxmlformats.org/officeDocument/2006/relationships/image" Target="../media/image2870.png"/><Relationship Id="rId550" Type="http://schemas.openxmlformats.org/officeDocument/2006/relationships/customXml" Target="../ink/ink3121.xml"/><Relationship Id="rId788" Type="http://schemas.openxmlformats.org/officeDocument/2006/relationships/customXml" Target="../ink/ink3240.xml"/><Relationship Id="rId995" Type="http://schemas.openxmlformats.org/officeDocument/2006/relationships/image" Target="../media/image3196.png"/><Relationship Id="rId203" Type="http://schemas.openxmlformats.org/officeDocument/2006/relationships/image" Target="../media/image2800.png"/><Relationship Id="rId648" Type="http://schemas.openxmlformats.org/officeDocument/2006/relationships/customXml" Target="../ink/ink3170.xml"/><Relationship Id="rId855" Type="http://schemas.openxmlformats.org/officeDocument/2006/relationships/image" Target="../media/image3126.png"/><Relationship Id="rId1040" Type="http://schemas.openxmlformats.org/officeDocument/2006/relationships/customXml" Target="../ink/ink3366.xml"/><Relationship Id="rId287" Type="http://schemas.openxmlformats.org/officeDocument/2006/relationships/image" Target="../media/image2842.png"/><Relationship Id="rId410" Type="http://schemas.openxmlformats.org/officeDocument/2006/relationships/customXml" Target="../ink/ink3051.xml"/><Relationship Id="rId494" Type="http://schemas.openxmlformats.org/officeDocument/2006/relationships/customXml" Target="../ink/ink3093.xml"/><Relationship Id="rId508" Type="http://schemas.openxmlformats.org/officeDocument/2006/relationships/customXml" Target="../ink/ink3100.xml"/><Relationship Id="rId715" Type="http://schemas.openxmlformats.org/officeDocument/2006/relationships/image" Target="../media/image3056.png"/><Relationship Id="rId922" Type="http://schemas.openxmlformats.org/officeDocument/2006/relationships/customXml" Target="../ink/ink3307.xml"/><Relationship Id="rId147" Type="http://schemas.openxmlformats.org/officeDocument/2006/relationships/image" Target="../media/image2772.png"/><Relationship Id="rId354" Type="http://schemas.openxmlformats.org/officeDocument/2006/relationships/customXml" Target="../ink/ink3023.xml"/><Relationship Id="rId799" Type="http://schemas.openxmlformats.org/officeDocument/2006/relationships/image" Target="../media/image3098.png"/><Relationship Id="rId51" Type="http://schemas.openxmlformats.org/officeDocument/2006/relationships/image" Target="../media/image2724.png"/><Relationship Id="rId561" Type="http://schemas.openxmlformats.org/officeDocument/2006/relationships/image" Target="../media/image2979.png"/><Relationship Id="rId659" Type="http://schemas.openxmlformats.org/officeDocument/2006/relationships/image" Target="../media/image3028.png"/><Relationship Id="rId866" Type="http://schemas.openxmlformats.org/officeDocument/2006/relationships/customXml" Target="../ink/ink3279.xml"/><Relationship Id="rId214" Type="http://schemas.openxmlformats.org/officeDocument/2006/relationships/customXml" Target="../ink/ink2953.xml"/><Relationship Id="rId298" Type="http://schemas.openxmlformats.org/officeDocument/2006/relationships/customXml" Target="../ink/ink2995.xml"/><Relationship Id="rId421" Type="http://schemas.openxmlformats.org/officeDocument/2006/relationships/image" Target="../media/image2909.png"/><Relationship Id="rId519" Type="http://schemas.openxmlformats.org/officeDocument/2006/relationships/image" Target="../media/image2958.png"/><Relationship Id="rId1051" Type="http://schemas.openxmlformats.org/officeDocument/2006/relationships/image" Target="../media/image3224.png"/><Relationship Id="rId158" Type="http://schemas.openxmlformats.org/officeDocument/2006/relationships/customXml" Target="../ink/ink2925.xml"/><Relationship Id="rId726" Type="http://schemas.openxmlformats.org/officeDocument/2006/relationships/customXml" Target="../ink/ink3209.xml"/><Relationship Id="rId933" Type="http://schemas.openxmlformats.org/officeDocument/2006/relationships/image" Target="../media/image3165.png"/><Relationship Id="rId1009" Type="http://schemas.openxmlformats.org/officeDocument/2006/relationships/image" Target="../media/image3203.png"/><Relationship Id="rId62" Type="http://schemas.openxmlformats.org/officeDocument/2006/relationships/customXml" Target="../ink/ink2877.xml"/><Relationship Id="rId365" Type="http://schemas.openxmlformats.org/officeDocument/2006/relationships/image" Target="../media/image2881.png"/><Relationship Id="rId572" Type="http://schemas.openxmlformats.org/officeDocument/2006/relationships/customXml" Target="../ink/ink3132.xml"/><Relationship Id="rId225" Type="http://schemas.openxmlformats.org/officeDocument/2006/relationships/image" Target="../media/image2811.png"/><Relationship Id="rId432" Type="http://schemas.openxmlformats.org/officeDocument/2006/relationships/customXml" Target="../ink/ink3062.xml"/><Relationship Id="rId877" Type="http://schemas.openxmlformats.org/officeDocument/2006/relationships/image" Target="../media/image3137.png"/><Relationship Id="rId1062" Type="http://schemas.openxmlformats.org/officeDocument/2006/relationships/customXml" Target="../ink/ink3377.xml"/><Relationship Id="rId737" Type="http://schemas.openxmlformats.org/officeDocument/2006/relationships/image" Target="../media/image3067.png"/><Relationship Id="rId944" Type="http://schemas.openxmlformats.org/officeDocument/2006/relationships/customXml" Target="../ink/ink3318.xml"/><Relationship Id="rId73" Type="http://schemas.openxmlformats.org/officeDocument/2006/relationships/image" Target="../media/image2735.png"/><Relationship Id="rId169" Type="http://schemas.openxmlformats.org/officeDocument/2006/relationships/image" Target="../media/image2783.png"/><Relationship Id="rId376" Type="http://schemas.openxmlformats.org/officeDocument/2006/relationships/customXml" Target="../ink/ink3034.xml"/><Relationship Id="rId583" Type="http://schemas.openxmlformats.org/officeDocument/2006/relationships/image" Target="../media/image2990.png"/><Relationship Id="rId790" Type="http://schemas.openxmlformats.org/officeDocument/2006/relationships/customXml" Target="../ink/ink3241.xml"/><Relationship Id="rId804" Type="http://schemas.openxmlformats.org/officeDocument/2006/relationships/customXml" Target="../ink/ink3248.xml"/><Relationship Id="rId4" Type="http://schemas.openxmlformats.org/officeDocument/2006/relationships/customXml" Target="../ink/ink2848.xml"/><Relationship Id="rId236" Type="http://schemas.openxmlformats.org/officeDocument/2006/relationships/customXml" Target="../ink/ink2964.xml"/><Relationship Id="rId443" Type="http://schemas.openxmlformats.org/officeDocument/2006/relationships/image" Target="../media/image2920.png"/><Relationship Id="rId650" Type="http://schemas.openxmlformats.org/officeDocument/2006/relationships/customXml" Target="../ink/ink3171.xml"/><Relationship Id="rId888" Type="http://schemas.openxmlformats.org/officeDocument/2006/relationships/customXml" Target="../ink/ink3290.xml"/><Relationship Id="rId303" Type="http://schemas.openxmlformats.org/officeDocument/2006/relationships/image" Target="../media/image2850.png"/><Relationship Id="rId748" Type="http://schemas.openxmlformats.org/officeDocument/2006/relationships/customXml" Target="../ink/ink3220.xml"/><Relationship Id="rId955" Type="http://schemas.openxmlformats.org/officeDocument/2006/relationships/image" Target="../media/image3176.png"/><Relationship Id="rId84" Type="http://schemas.openxmlformats.org/officeDocument/2006/relationships/customXml" Target="../ink/ink2888.xml"/><Relationship Id="rId387" Type="http://schemas.openxmlformats.org/officeDocument/2006/relationships/image" Target="../media/image2892.png"/><Relationship Id="rId510" Type="http://schemas.openxmlformats.org/officeDocument/2006/relationships/customXml" Target="../ink/ink3101.xml"/><Relationship Id="rId594" Type="http://schemas.openxmlformats.org/officeDocument/2006/relationships/customXml" Target="../ink/ink3143.xml"/><Relationship Id="rId608" Type="http://schemas.openxmlformats.org/officeDocument/2006/relationships/customXml" Target="../ink/ink3150.xml"/><Relationship Id="rId815" Type="http://schemas.openxmlformats.org/officeDocument/2006/relationships/image" Target="../media/image3106.png"/><Relationship Id="rId247" Type="http://schemas.openxmlformats.org/officeDocument/2006/relationships/image" Target="../media/image2822.png"/><Relationship Id="rId899" Type="http://schemas.openxmlformats.org/officeDocument/2006/relationships/image" Target="../media/image3148.png"/><Relationship Id="rId1000" Type="http://schemas.openxmlformats.org/officeDocument/2006/relationships/customXml" Target="../ink/ink3346.xml"/><Relationship Id="rId107" Type="http://schemas.openxmlformats.org/officeDocument/2006/relationships/image" Target="../media/image2752.png"/><Relationship Id="rId454" Type="http://schemas.openxmlformats.org/officeDocument/2006/relationships/customXml" Target="../ink/ink3073.xml"/><Relationship Id="rId661" Type="http://schemas.openxmlformats.org/officeDocument/2006/relationships/image" Target="../media/image3029.png"/><Relationship Id="rId759" Type="http://schemas.openxmlformats.org/officeDocument/2006/relationships/image" Target="../media/image3078.png"/><Relationship Id="rId966" Type="http://schemas.openxmlformats.org/officeDocument/2006/relationships/customXml" Target="../ink/ink3329.xml"/><Relationship Id="rId11" Type="http://schemas.openxmlformats.org/officeDocument/2006/relationships/image" Target="../media/image2704.png"/><Relationship Id="rId314" Type="http://schemas.openxmlformats.org/officeDocument/2006/relationships/customXml" Target="../ink/ink3003.xml"/><Relationship Id="rId398" Type="http://schemas.openxmlformats.org/officeDocument/2006/relationships/customXml" Target="../ink/ink3045.xml"/><Relationship Id="rId521" Type="http://schemas.openxmlformats.org/officeDocument/2006/relationships/image" Target="../media/image2959.png"/><Relationship Id="rId619" Type="http://schemas.openxmlformats.org/officeDocument/2006/relationships/image" Target="../media/image3008.png"/><Relationship Id="rId95" Type="http://schemas.openxmlformats.org/officeDocument/2006/relationships/image" Target="../media/image2746.png"/><Relationship Id="rId160" Type="http://schemas.openxmlformats.org/officeDocument/2006/relationships/customXml" Target="../ink/ink2926.xml"/><Relationship Id="rId826" Type="http://schemas.openxmlformats.org/officeDocument/2006/relationships/customXml" Target="../ink/ink3259.xml"/><Relationship Id="rId1011" Type="http://schemas.openxmlformats.org/officeDocument/2006/relationships/image" Target="../media/image3204.png"/><Relationship Id="rId258" Type="http://schemas.openxmlformats.org/officeDocument/2006/relationships/customXml" Target="../ink/ink2975.xml"/><Relationship Id="rId465" Type="http://schemas.openxmlformats.org/officeDocument/2006/relationships/image" Target="../media/image2931.png"/><Relationship Id="rId672" Type="http://schemas.openxmlformats.org/officeDocument/2006/relationships/customXml" Target="../ink/ink3182.xml"/><Relationship Id="rId22" Type="http://schemas.openxmlformats.org/officeDocument/2006/relationships/customXml" Target="../ink/ink2857.xml"/><Relationship Id="rId118" Type="http://schemas.openxmlformats.org/officeDocument/2006/relationships/customXml" Target="../ink/ink2905.xml"/><Relationship Id="rId325" Type="http://schemas.openxmlformats.org/officeDocument/2006/relationships/image" Target="../media/image2861.png"/><Relationship Id="rId532" Type="http://schemas.openxmlformats.org/officeDocument/2006/relationships/customXml" Target="../ink/ink3112.xml"/><Relationship Id="rId977" Type="http://schemas.openxmlformats.org/officeDocument/2006/relationships/image" Target="../media/image3187.png"/><Relationship Id="rId171" Type="http://schemas.openxmlformats.org/officeDocument/2006/relationships/image" Target="../media/image2784.png"/><Relationship Id="rId837" Type="http://schemas.openxmlformats.org/officeDocument/2006/relationships/image" Target="../media/image3117.png"/><Relationship Id="rId1022" Type="http://schemas.openxmlformats.org/officeDocument/2006/relationships/customXml" Target="../ink/ink3357.xml"/><Relationship Id="rId269" Type="http://schemas.openxmlformats.org/officeDocument/2006/relationships/image" Target="../media/image2833.png"/><Relationship Id="rId476" Type="http://schemas.openxmlformats.org/officeDocument/2006/relationships/customXml" Target="../ink/ink3084.xml"/><Relationship Id="rId683" Type="http://schemas.openxmlformats.org/officeDocument/2006/relationships/image" Target="../media/image3040.png"/><Relationship Id="rId890" Type="http://schemas.openxmlformats.org/officeDocument/2006/relationships/customXml" Target="../ink/ink3291.xml"/><Relationship Id="rId904" Type="http://schemas.openxmlformats.org/officeDocument/2006/relationships/customXml" Target="../ink/ink3298.xml"/><Relationship Id="rId33" Type="http://schemas.openxmlformats.org/officeDocument/2006/relationships/image" Target="../media/image2715.png"/><Relationship Id="rId129" Type="http://schemas.openxmlformats.org/officeDocument/2006/relationships/image" Target="../media/image2763.png"/><Relationship Id="rId336" Type="http://schemas.openxmlformats.org/officeDocument/2006/relationships/customXml" Target="../ink/ink3014.xml"/><Relationship Id="rId543" Type="http://schemas.openxmlformats.org/officeDocument/2006/relationships/image" Target="../media/image2970.png"/><Relationship Id="rId988" Type="http://schemas.openxmlformats.org/officeDocument/2006/relationships/customXml" Target="../ink/ink3340.xml"/><Relationship Id="rId182" Type="http://schemas.openxmlformats.org/officeDocument/2006/relationships/customXml" Target="../ink/ink2937.xml"/><Relationship Id="rId403" Type="http://schemas.openxmlformats.org/officeDocument/2006/relationships/image" Target="../media/image2900.png"/><Relationship Id="rId750" Type="http://schemas.openxmlformats.org/officeDocument/2006/relationships/customXml" Target="../ink/ink3221.xml"/><Relationship Id="rId848" Type="http://schemas.openxmlformats.org/officeDocument/2006/relationships/customXml" Target="../ink/ink3270.xml"/><Relationship Id="rId1033" Type="http://schemas.openxmlformats.org/officeDocument/2006/relationships/image" Target="../media/image3215.png"/><Relationship Id="rId487" Type="http://schemas.openxmlformats.org/officeDocument/2006/relationships/image" Target="../media/image2942.png"/><Relationship Id="rId610" Type="http://schemas.openxmlformats.org/officeDocument/2006/relationships/customXml" Target="../ink/ink3151.xml"/><Relationship Id="rId694" Type="http://schemas.openxmlformats.org/officeDocument/2006/relationships/customXml" Target="../ink/ink3193.xml"/><Relationship Id="rId708" Type="http://schemas.openxmlformats.org/officeDocument/2006/relationships/customXml" Target="../ink/ink3200.xml"/><Relationship Id="rId915" Type="http://schemas.openxmlformats.org/officeDocument/2006/relationships/image" Target="../media/image3156.png"/><Relationship Id="rId347" Type="http://schemas.openxmlformats.org/officeDocument/2006/relationships/image" Target="../media/image2872.png"/><Relationship Id="rId999" Type="http://schemas.openxmlformats.org/officeDocument/2006/relationships/image" Target="../media/image3198.png"/><Relationship Id="rId44" Type="http://schemas.openxmlformats.org/officeDocument/2006/relationships/customXml" Target="../ink/ink2868.xml"/><Relationship Id="rId554" Type="http://schemas.openxmlformats.org/officeDocument/2006/relationships/customXml" Target="../ink/ink3123.xml"/><Relationship Id="rId761" Type="http://schemas.openxmlformats.org/officeDocument/2006/relationships/image" Target="../media/image3079.png"/><Relationship Id="rId859" Type="http://schemas.openxmlformats.org/officeDocument/2006/relationships/image" Target="../media/image3128.png"/><Relationship Id="rId193" Type="http://schemas.openxmlformats.org/officeDocument/2006/relationships/image" Target="../media/image2795.png"/><Relationship Id="rId207" Type="http://schemas.openxmlformats.org/officeDocument/2006/relationships/image" Target="../media/image2802.png"/><Relationship Id="rId414" Type="http://schemas.openxmlformats.org/officeDocument/2006/relationships/customXml" Target="../ink/ink3053.xml"/><Relationship Id="rId498" Type="http://schemas.openxmlformats.org/officeDocument/2006/relationships/customXml" Target="../ink/ink3095.xml"/><Relationship Id="rId621" Type="http://schemas.openxmlformats.org/officeDocument/2006/relationships/image" Target="../media/image3009.png"/><Relationship Id="rId1044" Type="http://schemas.openxmlformats.org/officeDocument/2006/relationships/customXml" Target="../ink/ink3368.xml"/><Relationship Id="rId260" Type="http://schemas.openxmlformats.org/officeDocument/2006/relationships/customXml" Target="../ink/ink2976.xml"/><Relationship Id="rId719" Type="http://schemas.openxmlformats.org/officeDocument/2006/relationships/image" Target="../media/image3058.png"/><Relationship Id="rId926" Type="http://schemas.openxmlformats.org/officeDocument/2006/relationships/customXml" Target="../ink/ink3309.xml"/><Relationship Id="rId55" Type="http://schemas.openxmlformats.org/officeDocument/2006/relationships/image" Target="../media/image2726.png"/><Relationship Id="rId120" Type="http://schemas.openxmlformats.org/officeDocument/2006/relationships/customXml" Target="../ink/ink2906.xml"/><Relationship Id="rId358" Type="http://schemas.openxmlformats.org/officeDocument/2006/relationships/customXml" Target="../ink/ink3025.xml"/><Relationship Id="rId565" Type="http://schemas.openxmlformats.org/officeDocument/2006/relationships/image" Target="../media/image2981.png"/><Relationship Id="rId772" Type="http://schemas.openxmlformats.org/officeDocument/2006/relationships/customXml" Target="../ink/ink3232.xml"/><Relationship Id="rId218" Type="http://schemas.openxmlformats.org/officeDocument/2006/relationships/customXml" Target="../ink/ink2955.xml"/><Relationship Id="rId425" Type="http://schemas.openxmlformats.org/officeDocument/2006/relationships/image" Target="../media/image2911.png"/><Relationship Id="rId632" Type="http://schemas.openxmlformats.org/officeDocument/2006/relationships/customXml" Target="../ink/ink3162.xml"/><Relationship Id="rId1055" Type="http://schemas.openxmlformats.org/officeDocument/2006/relationships/image" Target="../media/image3226.png"/><Relationship Id="rId271" Type="http://schemas.openxmlformats.org/officeDocument/2006/relationships/image" Target="../media/image2834.png"/><Relationship Id="rId937" Type="http://schemas.openxmlformats.org/officeDocument/2006/relationships/image" Target="../media/image3167.png"/><Relationship Id="rId66" Type="http://schemas.openxmlformats.org/officeDocument/2006/relationships/customXml" Target="../ink/ink2879.xml"/><Relationship Id="rId131" Type="http://schemas.openxmlformats.org/officeDocument/2006/relationships/image" Target="../media/image2764.png"/><Relationship Id="rId369" Type="http://schemas.openxmlformats.org/officeDocument/2006/relationships/image" Target="../media/image2883.png"/><Relationship Id="rId576" Type="http://schemas.openxmlformats.org/officeDocument/2006/relationships/customXml" Target="../ink/ink3134.xml"/><Relationship Id="rId783" Type="http://schemas.openxmlformats.org/officeDocument/2006/relationships/image" Target="../media/image3090.png"/><Relationship Id="rId990" Type="http://schemas.openxmlformats.org/officeDocument/2006/relationships/customXml" Target="../ink/ink3341.xml"/><Relationship Id="rId229" Type="http://schemas.openxmlformats.org/officeDocument/2006/relationships/image" Target="../media/image2813.png"/><Relationship Id="rId436" Type="http://schemas.openxmlformats.org/officeDocument/2006/relationships/customXml" Target="../ink/ink3064.xml"/><Relationship Id="rId643" Type="http://schemas.openxmlformats.org/officeDocument/2006/relationships/image" Target="../media/image3020.png"/><Relationship Id="rId850" Type="http://schemas.openxmlformats.org/officeDocument/2006/relationships/customXml" Target="../ink/ink3271.xml"/><Relationship Id="rId948" Type="http://schemas.openxmlformats.org/officeDocument/2006/relationships/customXml" Target="../ink/ink3320.xml"/><Relationship Id="rId77" Type="http://schemas.openxmlformats.org/officeDocument/2006/relationships/image" Target="../media/image2737.png"/><Relationship Id="rId282" Type="http://schemas.openxmlformats.org/officeDocument/2006/relationships/customXml" Target="../ink/ink2987.xml"/><Relationship Id="rId503" Type="http://schemas.openxmlformats.org/officeDocument/2006/relationships/image" Target="../media/image2950.png"/><Relationship Id="rId587" Type="http://schemas.openxmlformats.org/officeDocument/2006/relationships/image" Target="../media/image2992.png"/><Relationship Id="rId710" Type="http://schemas.openxmlformats.org/officeDocument/2006/relationships/customXml" Target="../ink/ink3201.xml"/><Relationship Id="rId808" Type="http://schemas.openxmlformats.org/officeDocument/2006/relationships/customXml" Target="../ink/ink3250.xml"/><Relationship Id="rId8" Type="http://schemas.openxmlformats.org/officeDocument/2006/relationships/customXml" Target="../ink/ink2850.xml"/><Relationship Id="rId142" Type="http://schemas.openxmlformats.org/officeDocument/2006/relationships/customXml" Target="../ink/ink2917.xml"/><Relationship Id="rId447" Type="http://schemas.openxmlformats.org/officeDocument/2006/relationships/image" Target="../media/image2922.png"/><Relationship Id="rId794" Type="http://schemas.openxmlformats.org/officeDocument/2006/relationships/customXml" Target="../ink/ink3243.xml"/><Relationship Id="rId654" Type="http://schemas.openxmlformats.org/officeDocument/2006/relationships/customXml" Target="../ink/ink3173.xml"/><Relationship Id="rId861" Type="http://schemas.openxmlformats.org/officeDocument/2006/relationships/image" Target="../media/image3129.png"/><Relationship Id="rId959" Type="http://schemas.openxmlformats.org/officeDocument/2006/relationships/image" Target="../media/image3178.png"/><Relationship Id="rId293" Type="http://schemas.openxmlformats.org/officeDocument/2006/relationships/image" Target="../media/image2845.png"/><Relationship Id="rId307" Type="http://schemas.openxmlformats.org/officeDocument/2006/relationships/image" Target="../media/image2852.png"/><Relationship Id="rId514" Type="http://schemas.openxmlformats.org/officeDocument/2006/relationships/customXml" Target="../ink/ink3103.xml"/><Relationship Id="rId721" Type="http://schemas.openxmlformats.org/officeDocument/2006/relationships/image" Target="../media/image3059.png"/><Relationship Id="rId88" Type="http://schemas.openxmlformats.org/officeDocument/2006/relationships/customXml" Target="../ink/ink2890.xml"/><Relationship Id="rId153" Type="http://schemas.openxmlformats.org/officeDocument/2006/relationships/image" Target="../media/image2775.png"/><Relationship Id="rId360" Type="http://schemas.openxmlformats.org/officeDocument/2006/relationships/customXml" Target="../ink/ink3026.xml"/><Relationship Id="rId598" Type="http://schemas.openxmlformats.org/officeDocument/2006/relationships/customXml" Target="../ink/ink3145.xml"/><Relationship Id="rId819" Type="http://schemas.openxmlformats.org/officeDocument/2006/relationships/image" Target="../media/image3108.png"/><Relationship Id="rId1004" Type="http://schemas.openxmlformats.org/officeDocument/2006/relationships/customXml" Target="../ink/ink3348.xml"/><Relationship Id="rId220" Type="http://schemas.openxmlformats.org/officeDocument/2006/relationships/customXml" Target="../ink/ink2956.xml"/><Relationship Id="rId458" Type="http://schemas.openxmlformats.org/officeDocument/2006/relationships/customXml" Target="../ink/ink3075.xml"/><Relationship Id="rId665" Type="http://schemas.openxmlformats.org/officeDocument/2006/relationships/image" Target="../media/image3031.png"/><Relationship Id="rId872" Type="http://schemas.openxmlformats.org/officeDocument/2006/relationships/customXml" Target="../ink/ink3282.xml"/><Relationship Id="rId15" Type="http://schemas.openxmlformats.org/officeDocument/2006/relationships/image" Target="../media/image2706.png"/><Relationship Id="rId318" Type="http://schemas.openxmlformats.org/officeDocument/2006/relationships/customXml" Target="../ink/ink3005.xml"/><Relationship Id="rId525" Type="http://schemas.openxmlformats.org/officeDocument/2006/relationships/image" Target="../media/image2961.png"/><Relationship Id="rId732" Type="http://schemas.openxmlformats.org/officeDocument/2006/relationships/customXml" Target="../ink/ink3212.xml"/><Relationship Id="rId99" Type="http://schemas.openxmlformats.org/officeDocument/2006/relationships/image" Target="../media/image2748.png"/><Relationship Id="rId164" Type="http://schemas.openxmlformats.org/officeDocument/2006/relationships/customXml" Target="../ink/ink2928.xml"/><Relationship Id="rId371" Type="http://schemas.openxmlformats.org/officeDocument/2006/relationships/image" Target="../media/image2884.png"/><Relationship Id="rId1015" Type="http://schemas.openxmlformats.org/officeDocument/2006/relationships/image" Target="../media/image3206.png"/><Relationship Id="rId469" Type="http://schemas.openxmlformats.org/officeDocument/2006/relationships/image" Target="../media/image2933.png"/><Relationship Id="rId676" Type="http://schemas.openxmlformats.org/officeDocument/2006/relationships/customXml" Target="../ink/ink3184.xml"/><Relationship Id="rId883" Type="http://schemas.openxmlformats.org/officeDocument/2006/relationships/image" Target="../media/image3140.png"/><Relationship Id="rId26" Type="http://schemas.openxmlformats.org/officeDocument/2006/relationships/customXml" Target="../ink/ink2859.xml"/><Relationship Id="rId231" Type="http://schemas.openxmlformats.org/officeDocument/2006/relationships/image" Target="../media/image2814.png"/><Relationship Id="rId329" Type="http://schemas.openxmlformats.org/officeDocument/2006/relationships/image" Target="../media/image2863.png"/><Relationship Id="rId536" Type="http://schemas.openxmlformats.org/officeDocument/2006/relationships/customXml" Target="../ink/ink3114.xml"/><Relationship Id="rId175" Type="http://schemas.openxmlformats.org/officeDocument/2006/relationships/image" Target="../media/image2786.png"/><Relationship Id="rId743" Type="http://schemas.openxmlformats.org/officeDocument/2006/relationships/image" Target="../media/image3070.png"/><Relationship Id="rId950" Type="http://schemas.openxmlformats.org/officeDocument/2006/relationships/customXml" Target="../ink/ink3321.xml"/><Relationship Id="rId1026" Type="http://schemas.openxmlformats.org/officeDocument/2006/relationships/customXml" Target="../ink/ink3359.xml"/><Relationship Id="rId382" Type="http://schemas.openxmlformats.org/officeDocument/2006/relationships/customXml" Target="../ink/ink3037.xml"/><Relationship Id="rId603" Type="http://schemas.openxmlformats.org/officeDocument/2006/relationships/image" Target="../media/image3000.png"/><Relationship Id="rId687" Type="http://schemas.openxmlformats.org/officeDocument/2006/relationships/image" Target="../media/image3042.png"/><Relationship Id="rId810" Type="http://schemas.openxmlformats.org/officeDocument/2006/relationships/customXml" Target="../ink/ink3251.xml"/><Relationship Id="rId908" Type="http://schemas.openxmlformats.org/officeDocument/2006/relationships/customXml" Target="../ink/ink3300.xml"/><Relationship Id="rId242" Type="http://schemas.openxmlformats.org/officeDocument/2006/relationships/customXml" Target="../ink/ink2967.xml"/><Relationship Id="rId894" Type="http://schemas.openxmlformats.org/officeDocument/2006/relationships/customXml" Target="../ink/ink3293.xml"/><Relationship Id="rId37" Type="http://schemas.openxmlformats.org/officeDocument/2006/relationships/image" Target="../media/image2717.png"/><Relationship Id="rId102" Type="http://schemas.openxmlformats.org/officeDocument/2006/relationships/customXml" Target="../ink/ink2897.xml"/><Relationship Id="rId547" Type="http://schemas.openxmlformats.org/officeDocument/2006/relationships/image" Target="../media/image2972.png"/><Relationship Id="rId754" Type="http://schemas.openxmlformats.org/officeDocument/2006/relationships/customXml" Target="../ink/ink3223.xml"/><Relationship Id="rId961" Type="http://schemas.openxmlformats.org/officeDocument/2006/relationships/image" Target="../media/image3179.png"/><Relationship Id="rId90" Type="http://schemas.openxmlformats.org/officeDocument/2006/relationships/customXml" Target="../ink/ink2891.xml"/><Relationship Id="rId186" Type="http://schemas.openxmlformats.org/officeDocument/2006/relationships/customXml" Target="../ink/ink2939.xml"/><Relationship Id="rId393" Type="http://schemas.openxmlformats.org/officeDocument/2006/relationships/image" Target="../media/image2895.png"/><Relationship Id="rId407" Type="http://schemas.openxmlformats.org/officeDocument/2006/relationships/image" Target="../media/image2902.png"/><Relationship Id="rId614" Type="http://schemas.openxmlformats.org/officeDocument/2006/relationships/customXml" Target="../ink/ink3153.xml"/><Relationship Id="rId821" Type="http://schemas.openxmlformats.org/officeDocument/2006/relationships/image" Target="../media/image3109.png"/><Relationship Id="rId1037" Type="http://schemas.openxmlformats.org/officeDocument/2006/relationships/image" Target="../media/image3217.png"/><Relationship Id="rId253" Type="http://schemas.openxmlformats.org/officeDocument/2006/relationships/image" Target="../media/image2825.png"/><Relationship Id="rId460" Type="http://schemas.openxmlformats.org/officeDocument/2006/relationships/customXml" Target="../ink/ink3076.xml"/><Relationship Id="rId698" Type="http://schemas.openxmlformats.org/officeDocument/2006/relationships/customXml" Target="../ink/ink3195.xml"/><Relationship Id="rId919" Type="http://schemas.openxmlformats.org/officeDocument/2006/relationships/image" Target="../media/image3158.png"/><Relationship Id="rId48" Type="http://schemas.openxmlformats.org/officeDocument/2006/relationships/customXml" Target="../ink/ink2870.xml"/><Relationship Id="rId113" Type="http://schemas.openxmlformats.org/officeDocument/2006/relationships/image" Target="../media/image2755.png"/><Relationship Id="rId320" Type="http://schemas.openxmlformats.org/officeDocument/2006/relationships/customXml" Target="../ink/ink3006.xml"/><Relationship Id="rId558" Type="http://schemas.openxmlformats.org/officeDocument/2006/relationships/customXml" Target="../ink/ink3125.xml"/><Relationship Id="rId765" Type="http://schemas.openxmlformats.org/officeDocument/2006/relationships/image" Target="../media/image3081.png"/><Relationship Id="rId972" Type="http://schemas.openxmlformats.org/officeDocument/2006/relationships/customXml" Target="../ink/ink3332.xml"/><Relationship Id="rId197" Type="http://schemas.openxmlformats.org/officeDocument/2006/relationships/image" Target="../media/image2797.png"/><Relationship Id="rId418" Type="http://schemas.openxmlformats.org/officeDocument/2006/relationships/customXml" Target="../ink/ink3055.xml"/><Relationship Id="rId625" Type="http://schemas.openxmlformats.org/officeDocument/2006/relationships/image" Target="../media/image3011.png"/><Relationship Id="rId832" Type="http://schemas.openxmlformats.org/officeDocument/2006/relationships/customXml" Target="../ink/ink3262.xml"/><Relationship Id="rId1048" Type="http://schemas.openxmlformats.org/officeDocument/2006/relationships/customXml" Target="../ink/ink3370.xml"/><Relationship Id="rId264" Type="http://schemas.openxmlformats.org/officeDocument/2006/relationships/customXml" Target="../ink/ink2978.xml"/><Relationship Id="rId471" Type="http://schemas.openxmlformats.org/officeDocument/2006/relationships/image" Target="../media/image2934.png"/><Relationship Id="rId59" Type="http://schemas.openxmlformats.org/officeDocument/2006/relationships/image" Target="../media/image2728.png"/><Relationship Id="rId124" Type="http://schemas.openxmlformats.org/officeDocument/2006/relationships/customXml" Target="../ink/ink2908.xml"/><Relationship Id="rId569" Type="http://schemas.openxmlformats.org/officeDocument/2006/relationships/image" Target="../media/image2983.png"/><Relationship Id="rId776" Type="http://schemas.openxmlformats.org/officeDocument/2006/relationships/customXml" Target="../ink/ink3234.xml"/><Relationship Id="rId983" Type="http://schemas.openxmlformats.org/officeDocument/2006/relationships/image" Target="../media/image3190.png"/><Relationship Id="rId331" Type="http://schemas.openxmlformats.org/officeDocument/2006/relationships/image" Target="../media/image2864.png"/><Relationship Id="rId429" Type="http://schemas.openxmlformats.org/officeDocument/2006/relationships/image" Target="../media/image2913.png"/><Relationship Id="rId636" Type="http://schemas.openxmlformats.org/officeDocument/2006/relationships/customXml" Target="../ink/ink3164.xml"/><Relationship Id="rId1059" Type="http://schemas.openxmlformats.org/officeDocument/2006/relationships/image" Target="../media/image3228.png"/><Relationship Id="rId843" Type="http://schemas.openxmlformats.org/officeDocument/2006/relationships/image" Target="../media/image3120.png"/><Relationship Id="rId275" Type="http://schemas.openxmlformats.org/officeDocument/2006/relationships/image" Target="../media/image2836.png"/><Relationship Id="rId482" Type="http://schemas.openxmlformats.org/officeDocument/2006/relationships/customXml" Target="../ink/ink3087.xml"/><Relationship Id="rId703" Type="http://schemas.openxmlformats.org/officeDocument/2006/relationships/image" Target="../media/image3050.png"/><Relationship Id="rId910" Type="http://schemas.openxmlformats.org/officeDocument/2006/relationships/customXml" Target="../ink/ink3301.xml"/><Relationship Id="rId135" Type="http://schemas.openxmlformats.org/officeDocument/2006/relationships/image" Target="../media/image2766.png"/><Relationship Id="rId342" Type="http://schemas.openxmlformats.org/officeDocument/2006/relationships/customXml" Target="../ink/ink3017.xml"/><Relationship Id="rId787" Type="http://schemas.openxmlformats.org/officeDocument/2006/relationships/image" Target="../media/image3092.png"/><Relationship Id="rId994" Type="http://schemas.openxmlformats.org/officeDocument/2006/relationships/customXml" Target="../ink/ink3343.xml"/><Relationship Id="rId202" Type="http://schemas.openxmlformats.org/officeDocument/2006/relationships/customXml" Target="../ink/ink2947.xml"/><Relationship Id="rId647" Type="http://schemas.openxmlformats.org/officeDocument/2006/relationships/image" Target="../media/image3022.png"/><Relationship Id="rId854" Type="http://schemas.openxmlformats.org/officeDocument/2006/relationships/customXml" Target="../ink/ink3273.xml"/><Relationship Id="rId286" Type="http://schemas.openxmlformats.org/officeDocument/2006/relationships/customXml" Target="../ink/ink2989.xml"/><Relationship Id="rId493" Type="http://schemas.openxmlformats.org/officeDocument/2006/relationships/image" Target="../media/image2945.png"/><Relationship Id="rId507" Type="http://schemas.openxmlformats.org/officeDocument/2006/relationships/image" Target="../media/image2952.png"/><Relationship Id="rId714" Type="http://schemas.openxmlformats.org/officeDocument/2006/relationships/customXml" Target="../ink/ink3203.xml"/><Relationship Id="rId921" Type="http://schemas.openxmlformats.org/officeDocument/2006/relationships/image" Target="../media/image3159.png"/><Relationship Id="rId50" Type="http://schemas.openxmlformats.org/officeDocument/2006/relationships/customXml" Target="../ink/ink2871.xml"/><Relationship Id="rId146" Type="http://schemas.openxmlformats.org/officeDocument/2006/relationships/customXml" Target="../ink/ink2919.xml"/><Relationship Id="rId353" Type="http://schemas.openxmlformats.org/officeDocument/2006/relationships/image" Target="../media/image2875.png"/><Relationship Id="rId560" Type="http://schemas.openxmlformats.org/officeDocument/2006/relationships/customXml" Target="../ink/ink3126.xml"/><Relationship Id="rId798" Type="http://schemas.openxmlformats.org/officeDocument/2006/relationships/customXml" Target="../ink/ink3245.xml"/><Relationship Id="rId213" Type="http://schemas.openxmlformats.org/officeDocument/2006/relationships/image" Target="../media/image2805.png"/><Relationship Id="rId420" Type="http://schemas.openxmlformats.org/officeDocument/2006/relationships/customXml" Target="../ink/ink3056.xml"/><Relationship Id="rId658" Type="http://schemas.openxmlformats.org/officeDocument/2006/relationships/customXml" Target="../ink/ink3175.xml"/><Relationship Id="rId865" Type="http://schemas.openxmlformats.org/officeDocument/2006/relationships/image" Target="../media/image3131.png"/><Relationship Id="rId1050" Type="http://schemas.openxmlformats.org/officeDocument/2006/relationships/customXml" Target="../ink/ink3371.xml"/><Relationship Id="rId297" Type="http://schemas.openxmlformats.org/officeDocument/2006/relationships/image" Target="../media/image2847.png"/><Relationship Id="rId518" Type="http://schemas.openxmlformats.org/officeDocument/2006/relationships/customXml" Target="../ink/ink3105.xml"/><Relationship Id="rId725" Type="http://schemas.openxmlformats.org/officeDocument/2006/relationships/image" Target="../media/image3061.png"/><Relationship Id="rId932" Type="http://schemas.openxmlformats.org/officeDocument/2006/relationships/customXml" Target="../ink/ink3312.xml"/><Relationship Id="rId157" Type="http://schemas.openxmlformats.org/officeDocument/2006/relationships/image" Target="../media/image2777.png"/><Relationship Id="rId364" Type="http://schemas.openxmlformats.org/officeDocument/2006/relationships/customXml" Target="../ink/ink3028.xml"/><Relationship Id="rId1008" Type="http://schemas.openxmlformats.org/officeDocument/2006/relationships/customXml" Target="../ink/ink3350.xml"/><Relationship Id="rId61" Type="http://schemas.openxmlformats.org/officeDocument/2006/relationships/image" Target="../media/image2729.png"/><Relationship Id="rId571" Type="http://schemas.openxmlformats.org/officeDocument/2006/relationships/image" Target="../media/image2984.png"/><Relationship Id="rId669" Type="http://schemas.openxmlformats.org/officeDocument/2006/relationships/image" Target="../media/image3033.png"/><Relationship Id="rId876" Type="http://schemas.openxmlformats.org/officeDocument/2006/relationships/customXml" Target="../ink/ink3284.xml"/><Relationship Id="rId19" Type="http://schemas.openxmlformats.org/officeDocument/2006/relationships/image" Target="../media/image2708.png"/><Relationship Id="rId224" Type="http://schemas.openxmlformats.org/officeDocument/2006/relationships/customXml" Target="../ink/ink2958.xml"/><Relationship Id="rId431" Type="http://schemas.openxmlformats.org/officeDocument/2006/relationships/image" Target="../media/image2914.png"/><Relationship Id="rId529" Type="http://schemas.openxmlformats.org/officeDocument/2006/relationships/image" Target="../media/image2963.png"/><Relationship Id="rId736" Type="http://schemas.openxmlformats.org/officeDocument/2006/relationships/customXml" Target="../ink/ink3214.xml"/><Relationship Id="rId1061" Type="http://schemas.openxmlformats.org/officeDocument/2006/relationships/image" Target="../media/image3229.png"/><Relationship Id="rId168" Type="http://schemas.openxmlformats.org/officeDocument/2006/relationships/customXml" Target="../ink/ink2930.xml"/><Relationship Id="rId943" Type="http://schemas.openxmlformats.org/officeDocument/2006/relationships/image" Target="../media/image3170.png"/><Relationship Id="rId1019" Type="http://schemas.openxmlformats.org/officeDocument/2006/relationships/image" Target="../media/image3208.png"/><Relationship Id="rId72" Type="http://schemas.openxmlformats.org/officeDocument/2006/relationships/customXml" Target="../ink/ink2882.xml"/><Relationship Id="rId375" Type="http://schemas.openxmlformats.org/officeDocument/2006/relationships/image" Target="../media/image2886.png"/><Relationship Id="rId582" Type="http://schemas.openxmlformats.org/officeDocument/2006/relationships/customXml" Target="../ink/ink3137.xml"/><Relationship Id="rId803" Type="http://schemas.openxmlformats.org/officeDocument/2006/relationships/image" Target="../media/image3100.png"/><Relationship Id="rId3" Type="http://schemas.openxmlformats.org/officeDocument/2006/relationships/image" Target="../media/image2700.png"/><Relationship Id="rId235" Type="http://schemas.openxmlformats.org/officeDocument/2006/relationships/image" Target="../media/image2816.png"/><Relationship Id="rId442" Type="http://schemas.openxmlformats.org/officeDocument/2006/relationships/customXml" Target="../ink/ink3067.xml"/><Relationship Id="rId887" Type="http://schemas.openxmlformats.org/officeDocument/2006/relationships/image" Target="../media/image3142.png"/><Relationship Id="rId302" Type="http://schemas.openxmlformats.org/officeDocument/2006/relationships/customXml" Target="../ink/ink2997.xml"/><Relationship Id="rId747" Type="http://schemas.openxmlformats.org/officeDocument/2006/relationships/image" Target="../media/image3072.png"/><Relationship Id="rId954" Type="http://schemas.openxmlformats.org/officeDocument/2006/relationships/customXml" Target="../ink/ink3323.xml"/><Relationship Id="rId83" Type="http://schemas.openxmlformats.org/officeDocument/2006/relationships/image" Target="../media/image2740.png"/><Relationship Id="rId179" Type="http://schemas.openxmlformats.org/officeDocument/2006/relationships/image" Target="../media/image2788.png"/><Relationship Id="rId386" Type="http://schemas.openxmlformats.org/officeDocument/2006/relationships/customXml" Target="../ink/ink3039.xml"/><Relationship Id="rId593" Type="http://schemas.openxmlformats.org/officeDocument/2006/relationships/image" Target="../media/image2995.png"/><Relationship Id="rId607" Type="http://schemas.openxmlformats.org/officeDocument/2006/relationships/image" Target="../media/image3002.png"/><Relationship Id="rId814" Type="http://schemas.openxmlformats.org/officeDocument/2006/relationships/customXml" Target="../ink/ink3253.xml"/><Relationship Id="rId246" Type="http://schemas.openxmlformats.org/officeDocument/2006/relationships/customXml" Target="../ink/ink2969.xml"/><Relationship Id="rId453" Type="http://schemas.openxmlformats.org/officeDocument/2006/relationships/image" Target="../media/image2925.png"/><Relationship Id="rId660" Type="http://schemas.openxmlformats.org/officeDocument/2006/relationships/customXml" Target="../ink/ink3176.xml"/><Relationship Id="rId898" Type="http://schemas.openxmlformats.org/officeDocument/2006/relationships/customXml" Target="../ink/ink3295.xml"/><Relationship Id="rId106" Type="http://schemas.openxmlformats.org/officeDocument/2006/relationships/customXml" Target="../ink/ink2899.xml"/><Relationship Id="rId313" Type="http://schemas.openxmlformats.org/officeDocument/2006/relationships/image" Target="../media/image2855.png"/><Relationship Id="rId758" Type="http://schemas.openxmlformats.org/officeDocument/2006/relationships/customXml" Target="../ink/ink3225.xml"/><Relationship Id="rId965" Type="http://schemas.openxmlformats.org/officeDocument/2006/relationships/image" Target="../media/image3181.png"/><Relationship Id="rId10" Type="http://schemas.openxmlformats.org/officeDocument/2006/relationships/customXml" Target="../ink/ink2851.xml"/><Relationship Id="rId94" Type="http://schemas.openxmlformats.org/officeDocument/2006/relationships/customXml" Target="../ink/ink2893.xml"/><Relationship Id="rId397" Type="http://schemas.openxmlformats.org/officeDocument/2006/relationships/image" Target="../media/image2897.png"/><Relationship Id="rId520" Type="http://schemas.openxmlformats.org/officeDocument/2006/relationships/customXml" Target="../ink/ink3106.xml"/><Relationship Id="rId618" Type="http://schemas.openxmlformats.org/officeDocument/2006/relationships/customXml" Target="../ink/ink3155.xml"/><Relationship Id="rId825" Type="http://schemas.openxmlformats.org/officeDocument/2006/relationships/image" Target="../media/image3111.png"/><Relationship Id="rId257" Type="http://schemas.openxmlformats.org/officeDocument/2006/relationships/image" Target="../media/image2827.png"/><Relationship Id="rId464" Type="http://schemas.openxmlformats.org/officeDocument/2006/relationships/customXml" Target="../ink/ink3078.xml"/><Relationship Id="rId1010" Type="http://schemas.openxmlformats.org/officeDocument/2006/relationships/customXml" Target="../ink/ink3351.xml"/><Relationship Id="rId117" Type="http://schemas.openxmlformats.org/officeDocument/2006/relationships/image" Target="../media/image2757.png"/><Relationship Id="rId671" Type="http://schemas.openxmlformats.org/officeDocument/2006/relationships/image" Target="../media/image3034.png"/><Relationship Id="rId769" Type="http://schemas.openxmlformats.org/officeDocument/2006/relationships/image" Target="../media/image3083.png"/><Relationship Id="rId976" Type="http://schemas.openxmlformats.org/officeDocument/2006/relationships/customXml" Target="../ink/ink3334.xml"/><Relationship Id="rId324" Type="http://schemas.openxmlformats.org/officeDocument/2006/relationships/customXml" Target="../ink/ink3008.xml"/><Relationship Id="rId531" Type="http://schemas.openxmlformats.org/officeDocument/2006/relationships/image" Target="../media/image2964.png"/><Relationship Id="rId629" Type="http://schemas.openxmlformats.org/officeDocument/2006/relationships/image" Target="../media/image3013.png"/><Relationship Id="rId836" Type="http://schemas.openxmlformats.org/officeDocument/2006/relationships/customXml" Target="../ink/ink3264.xml"/><Relationship Id="rId1021" Type="http://schemas.openxmlformats.org/officeDocument/2006/relationships/image" Target="../media/image3209.png"/><Relationship Id="rId903" Type="http://schemas.openxmlformats.org/officeDocument/2006/relationships/image" Target="../media/image3150.png"/><Relationship Id="rId32" Type="http://schemas.openxmlformats.org/officeDocument/2006/relationships/customXml" Target="../ink/ink2862.xml"/><Relationship Id="rId181" Type="http://schemas.openxmlformats.org/officeDocument/2006/relationships/image" Target="../media/image2789.png"/><Relationship Id="rId279" Type="http://schemas.openxmlformats.org/officeDocument/2006/relationships/image" Target="../media/image2838.png"/><Relationship Id="rId486" Type="http://schemas.openxmlformats.org/officeDocument/2006/relationships/customXml" Target="../ink/ink3089.xml"/><Relationship Id="rId693" Type="http://schemas.openxmlformats.org/officeDocument/2006/relationships/image" Target="../media/image3045.png"/><Relationship Id="rId139" Type="http://schemas.openxmlformats.org/officeDocument/2006/relationships/image" Target="../media/image2768.png"/><Relationship Id="rId346" Type="http://schemas.openxmlformats.org/officeDocument/2006/relationships/customXml" Target="../ink/ink3019.xml"/><Relationship Id="rId553" Type="http://schemas.openxmlformats.org/officeDocument/2006/relationships/image" Target="../media/image2975.png"/><Relationship Id="rId760" Type="http://schemas.openxmlformats.org/officeDocument/2006/relationships/customXml" Target="../ink/ink3226.xml"/><Relationship Id="rId998" Type="http://schemas.openxmlformats.org/officeDocument/2006/relationships/customXml" Target="../ink/ink3345.xml"/><Relationship Id="rId206" Type="http://schemas.openxmlformats.org/officeDocument/2006/relationships/customXml" Target="../ink/ink2949.xml"/><Relationship Id="rId413" Type="http://schemas.openxmlformats.org/officeDocument/2006/relationships/image" Target="../media/image2905.png"/><Relationship Id="rId858" Type="http://schemas.openxmlformats.org/officeDocument/2006/relationships/customXml" Target="../ink/ink3275.xml"/><Relationship Id="rId1043" Type="http://schemas.openxmlformats.org/officeDocument/2006/relationships/image" Target="../media/image3220.png"/><Relationship Id="rId620" Type="http://schemas.openxmlformats.org/officeDocument/2006/relationships/customXml" Target="../ink/ink3156.xml"/><Relationship Id="rId718" Type="http://schemas.openxmlformats.org/officeDocument/2006/relationships/customXml" Target="../ink/ink3205.xml"/><Relationship Id="rId925" Type="http://schemas.openxmlformats.org/officeDocument/2006/relationships/image" Target="../media/image316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89.png"/><Relationship Id="rId21" Type="http://schemas.openxmlformats.org/officeDocument/2006/relationships/image" Target="../media/image3241.png"/><Relationship Id="rId324" Type="http://schemas.openxmlformats.org/officeDocument/2006/relationships/customXml" Target="../ink/ink3540.xml"/><Relationship Id="rId531" Type="http://schemas.openxmlformats.org/officeDocument/2006/relationships/image" Target="../media/image3494.png"/><Relationship Id="rId629" Type="http://schemas.openxmlformats.org/officeDocument/2006/relationships/image" Target="../media/image3543.png"/><Relationship Id="rId170" Type="http://schemas.openxmlformats.org/officeDocument/2006/relationships/customXml" Target="../ink/ink3463.xml"/><Relationship Id="rId268" Type="http://schemas.openxmlformats.org/officeDocument/2006/relationships/customXml" Target="../ink/ink3512.xml"/><Relationship Id="rId475" Type="http://schemas.openxmlformats.org/officeDocument/2006/relationships/image" Target="../media/image3466.png"/><Relationship Id="rId32" Type="http://schemas.openxmlformats.org/officeDocument/2006/relationships/customXml" Target="../ink/ink3394.xml"/><Relationship Id="rId128" Type="http://schemas.openxmlformats.org/officeDocument/2006/relationships/customXml" Target="../ink/ink3442.xml"/><Relationship Id="rId335" Type="http://schemas.openxmlformats.org/officeDocument/2006/relationships/image" Target="../media/image3397.png"/><Relationship Id="rId542" Type="http://schemas.openxmlformats.org/officeDocument/2006/relationships/customXml" Target="../ink/ink3649.xml"/><Relationship Id="rId181" Type="http://schemas.openxmlformats.org/officeDocument/2006/relationships/image" Target="../media/image3321.png"/><Relationship Id="rId402" Type="http://schemas.openxmlformats.org/officeDocument/2006/relationships/customXml" Target="../ink/ink3579.xml"/><Relationship Id="rId279" Type="http://schemas.openxmlformats.org/officeDocument/2006/relationships/image" Target="../media/image3369.png"/><Relationship Id="rId486" Type="http://schemas.openxmlformats.org/officeDocument/2006/relationships/customXml" Target="../ink/ink3621.xml"/><Relationship Id="rId43" Type="http://schemas.openxmlformats.org/officeDocument/2006/relationships/image" Target="../media/image3252.png"/><Relationship Id="rId139" Type="http://schemas.openxmlformats.org/officeDocument/2006/relationships/image" Target="../media/image3300.png"/><Relationship Id="rId346" Type="http://schemas.openxmlformats.org/officeDocument/2006/relationships/customXml" Target="../ink/ink3551.xml"/><Relationship Id="rId553" Type="http://schemas.openxmlformats.org/officeDocument/2006/relationships/image" Target="../media/image3505.png"/><Relationship Id="rId192" Type="http://schemas.openxmlformats.org/officeDocument/2006/relationships/customXml" Target="../ink/ink3474.xml"/><Relationship Id="rId206" Type="http://schemas.openxmlformats.org/officeDocument/2006/relationships/customXml" Target="../ink/ink3481.xml"/><Relationship Id="rId413" Type="http://schemas.openxmlformats.org/officeDocument/2006/relationships/image" Target="../media/image3435.png"/><Relationship Id="rId497" Type="http://schemas.openxmlformats.org/officeDocument/2006/relationships/image" Target="../media/image3477.png"/><Relationship Id="rId620" Type="http://schemas.openxmlformats.org/officeDocument/2006/relationships/customXml" Target="../ink/ink3688.xml"/><Relationship Id="rId357" Type="http://schemas.openxmlformats.org/officeDocument/2006/relationships/image" Target="../media/image3408.png"/><Relationship Id="rId54" Type="http://schemas.openxmlformats.org/officeDocument/2006/relationships/customXml" Target="../ink/ink3405.xml"/><Relationship Id="rId217" Type="http://schemas.openxmlformats.org/officeDocument/2006/relationships/image" Target="../media/image3339.png"/><Relationship Id="rId564" Type="http://schemas.openxmlformats.org/officeDocument/2006/relationships/customXml" Target="../ink/ink3660.xml"/><Relationship Id="rId424" Type="http://schemas.openxmlformats.org/officeDocument/2006/relationships/customXml" Target="../ink/ink3590.xml"/><Relationship Id="rId270" Type="http://schemas.openxmlformats.org/officeDocument/2006/relationships/customXml" Target="../ink/ink3513.xml"/><Relationship Id="rId65" Type="http://schemas.openxmlformats.org/officeDocument/2006/relationships/image" Target="../media/image3263.png"/><Relationship Id="rId130" Type="http://schemas.openxmlformats.org/officeDocument/2006/relationships/customXml" Target="../ink/ink3443.xml"/><Relationship Id="rId368" Type="http://schemas.openxmlformats.org/officeDocument/2006/relationships/customXml" Target="../ink/ink3562.xml"/><Relationship Id="rId575" Type="http://schemas.openxmlformats.org/officeDocument/2006/relationships/image" Target="../media/image3516.png"/><Relationship Id="rId228" Type="http://schemas.openxmlformats.org/officeDocument/2006/relationships/customXml" Target="../ink/ink3492.xml"/><Relationship Id="rId435" Type="http://schemas.openxmlformats.org/officeDocument/2006/relationships/image" Target="../media/image3446.png"/><Relationship Id="rId281" Type="http://schemas.openxmlformats.org/officeDocument/2006/relationships/image" Target="../media/image3370.png"/><Relationship Id="rId502" Type="http://schemas.openxmlformats.org/officeDocument/2006/relationships/customXml" Target="../ink/ink3629.xml"/><Relationship Id="rId76" Type="http://schemas.openxmlformats.org/officeDocument/2006/relationships/customXml" Target="../ink/ink3416.xml"/><Relationship Id="rId141" Type="http://schemas.openxmlformats.org/officeDocument/2006/relationships/image" Target="../media/image3301.png"/><Relationship Id="rId379" Type="http://schemas.openxmlformats.org/officeDocument/2006/relationships/image" Target="../media/image3418.png"/><Relationship Id="rId586" Type="http://schemas.openxmlformats.org/officeDocument/2006/relationships/customXml" Target="../ink/ink3671.xml"/><Relationship Id="rId7" Type="http://schemas.openxmlformats.org/officeDocument/2006/relationships/image" Target="../media/image3234.png"/><Relationship Id="rId239" Type="http://schemas.openxmlformats.org/officeDocument/2006/relationships/image" Target="../media/image3350.png"/><Relationship Id="rId446" Type="http://schemas.openxmlformats.org/officeDocument/2006/relationships/customXml" Target="../ink/ink3601.xml"/><Relationship Id="rId292" Type="http://schemas.openxmlformats.org/officeDocument/2006/relationships/customXml" Target="../ink/ink3524.xml"/><Relationship Id="rId306" Type="http://schemas.openxmlformats.org/officeDocument/2006/relationships/customXml" Target="../ink/ink3531.xml"/><Relationship Id="rId87" Type="http://schemas.openxmlformats.org/officeDocument/2006/relationships/image" Target="../media/image3274.png"/><Relationship Id="rId513" Type="http://schemas.openxmlformats.org/officeDocument/2006/relationships/image" Target="../media/image3485.png"/><Relationship Id="rId597" Type="http://schemas.openxmlformats.org/officeDocument/2006/relationships/image" Target="../media/image3527.png"/><Relationship Id="rId152" Type="http://schemas.openxmlformats.org/officeDocument/2006/relationships/customXml" Target="../ink/ink3454.xml"/><Relationship Id="rId457" Type="http://schemas.openxmlformats.org/officeDocument/2006/relationships/image" Target="../media/image3457.png"/><Relationship Id="rId14" Type="http://schemas.openxmlformats.org/officeDocument/2006/relationships/customXml" Target="../ink/ink3385.xml"/><Relationship Id="rId317" Type="http://schemas.openxmlformats.org/officeDocument/2006/relationships/image" Target="../media/image3388.png"/><Relationship Id="rId524" Type="http://schemas.openxmlformats.org/officeDocument/2006/relationships/customXml" Target="../ink/ink3640.xml"/><Relationship Id="rId98" Type="http://schemas.openxmlformats.org/officeDocument/2006/relationships/customXml" Target="../ink/ink3427.xml"/><Relationship Id="rId163" Type="http://schemas.openxmlformats.org/officeDocument/2006/relationships/image" Target="../media/image3312.png"/><Relationship Id="rId370" Type="http://schemas.openxmlformats.org/officeDocument/2006/relationships/customXml" Target="../ink/ink3563.xml"/><Relationship Id="rId230" Type="http://schemas.openxmlformats.org/officeDocument/2006/relationships/customXml" Target="../ink/ink3493.xml"/><Relationship Id="rId468" Type="http://schemas.openxmlformats.org/officeDocument/2006/relationships/customXml" Target="../ink/ink3612.xml"/><Relationship Id="rId25" Type="http://schemas.openxmlformats.org/officeDocument/2006/relationships/image" Target="../media/image3243.png"/><Relationship Id="rId328" Type="http://schemas.openxmlformats.org/officeDocument/2006/relationships/customXml" Target="../ink/ink3542.xml"/><Relationship Id="rId535" Type="http://schemas.openxmlformats.org/officeDocument/2006/relationships/image" Target="../media/image3496.png"/><Relationship Id="rId174" Type="http://schemas.openxmlformats.org/officeDocument/2006/relationships/customXml" Target="../ink/ink3465.xml"/><Relationship Id="rId381" Type="http://schemas.openxmlformats.org/officeDocument/2006/relationships/image" Target="../media/image3419.png"/><Relationship Id="rId602" Type="http://schemas.openxmlformats.org/officeDocument/2006/relationships/customXml" Target="../ink/ink3679.xml"/><Relationship Id="rId241" Type="http://schemas.openxmlformats.org/officeDocument/2006/relationships/image" Target="../media/image3351.png"/><Relationship Id="rId479" Type="http://schemas.openxmlformats.org/officeDocument/2006/relationships/image" Target="../media/image3468.png"/><Relationship Id="rId36" Type="http://schemas.openxmlformats.org/officeDocument/2006/relationships/customXml" Target="../ink/ink3396.xml"/><Relationship Id="rId339" Type="http://schemas.openxmlformats.org/officeDocument/2006/relationships/image" Target="../media/image3399.png"/><Relationship Id="rId546" Type="http://schemas.openxmlformats.org/officeDocument/2006/relationships/customXml" Target="../ink/ink3651.xml"/><Relationship Id="rId78" Type="http://schemas.openxmlformats.org/officeDocument/2006/relationships/customXml" Target="../ink/ink3417.xml"/><Relationship Id="rId101" Type="http://schemas.openxmlformats.org/officeDocument/2006/relationships/image" Target="../media/image3281.png"/><Relationship Id="rId143" Type="http://schemas.openxmlformats.org/officeDocument/2006/relationships/image" Target="../media/image3302.png"/><Relationship Id="rId185" Type="http://schemas.openxmlformats.org/officeDocument/2006/relationships/image" Target="../media/image3323.png"/><Relationship Id="rId350" Type="http://schemas.openxmlformats.org/officeDocument/2006/relationships/customXml" Target="../ink/ink3553.xml"/><Relationship Id="rId406" Type="http://schemas.openxmlformats.org/officeDocument/2006/relationships/customXml" Target="../ink/ink3581.xml"/><Relationship Id="rId588" Type="http://schemas.openxmlformats.org/officeDocument/2006/relationships/customXml" Target="../ink/ink3672.xml"/><Relationship Id="rId9" Type="http://schemas.openxmlformats.org/officeDocument/2006/relationships/image" Target="../media/image3235.png"/><Relationship Id="rId210" Type="http://schemas.openxmlformats.org/officeDocument/2006/relationships/customXml" Target="../ink/ink3483.xml"/><Relationship Id="rId392" Type="http://schemas.openxmlformats.org/officeDocument/2006/relationships/customXml" Target="../ink/ink3574.xml"/><Relationship Id="rId448" Type="http://schemas.openxmlformats.org/officeDocument/2006/relationships/customXml" Target="../ink/ink3602.xml"/><Relationship Id="rId613" Type="http://schemas.openxmlformats.org/officeDocument/2006/relationships/image" Target="../media/image3535.png"/><Relationship Id="rId252" Type="http://schemas.openxmlformats.org/officeDocument/2006/relationships/customXml" Target="../ink/ink3504.xml"/><Relationship Id="rId294" Type="http://schemas.openxmlformats.org/officeDocument/2006/relationships/customXml" Target="../ink/ink3525.xml"/><Relationship Id="rId308" Type="http://schemas.openxmlformats.org/officeDocument/2006/relationships/customXml" Target="../ink/ink3532.xml"/><Relationship Id="rId515" Type="http://schemas.openxmlformats.org/officeDocument/2006/relationships/image" Target="../media/image3486.png"/><Relationship Id="rId47" Type="http://schemas.openxmlformats.org/officeDocument/2006/relationships/image" Target="../media/image3254.png"/><Relationship Id="rId89" Type="http://schemas.openxmlformats.org/officeDocument/2006/relationships/image" Target="../media/image3275.png"/><Relationship Id="rId112" Type="http://schemas.openxmlformats.org/officeDocument/2006/relationships/customXml" Target="../ink/ink3434.xml"/><Relationship Id="rId154" Type="http://schemas.openxmlformats.org/officeDocument/2006/relationships/customXml" Target="../ink/ink3455.xml"/><Relationship Id="rId361" Type="http://schemas.openxmlformats.org/officeDocument/2006/relationships/image" Target="../media/image3410.png"/><Relationship Id="rId557" Type="http://schemas.openxmlformats.org/officeDocument/2006/relationships/image" Target="../media/image3507.png"/><Relationship Id="rId599" Type="http://schemas.openxmlformats.org/officeDocument/2006/relationships/image" Target="../media/image3528.png"/><Relationship Id="rId196" Type="http://schemas.openxmlformats.org/officeDocument/2006/relationships/customXml" Target="../ink/ink3476.xml"/><Relationship Id="rId417" Type="http://schemas.openxmlformats.org/officeDocument/2006/relationships/image" Target="../media/image3437.png"/><Relationship Id="rId459" Type="http://schemas.openxmlformats.org/officeDocument/2006/relationships/image" Target="../media/image3458.png"/><Relationship Id="rId624" Type="http://schemas.openxmlformats.org/officeDocument/2006/relationships/customXml" Target="../ink/ink3690.xml"/><Relationship Id="rId16" Type="http://schemas.openxmlformats.org/officeDocument/2006/relationships/customXml" Target="../ink/ink3386.xml"/><Relationship Id="rId221" Type="http://schemas.openxmlformats.org/officeDocument/2006/relationships/image" Target="../media/image3341.png"/><Relationship Id="rId263" Type="http://schemas.openxmlformats.org/officeDocument/2006/relationships/image" Target="../media/image3361.png"/><Relationship Id="rId319" Type="http://schemas.openxmlformats.org/officeDocument/2006/relationships/image" Target="../media/image3389.png"/><Relationship Id="rId470" Type="http://schemas.openxmlformats.org/officeDocument/2006/relationships/customXml" Target="../ink/ink3613.xml"/><Relationship Id="rId526" Type="http://schemas.openxmlformats.org/officeDocument/2006/relationships/customXml" Target="../ink/ink3641.xml"/><Relationship Id="rId58" Type="http://schemas.openxmlformats.org/officeDocument/2006/relationships/customXml" Target="../ink/ink3407.xml"/><Relationship Id="rId123" Type="http://schemas.openxmlformats.org/officeDocument/2006/relationships/image" Target="../media/image3292.png"/><Relationship Id="rId330" Type="http://schemas.openxmlformats.org/officeDocument/2006/relationships/customXml" Target="../ink/ink3543.xml"/><Relationship Id="rId568" Type="http://schemas.openxmlformats.org/officeDocument/2006/relationships/customXml" Target="../ink/ink3662.xml"/><Relationship Id="rId165" Type="http://schemas.openxmlformats.org/officeDocument/2006/relationships/image" Target="../media/image3313.png"/><Relationship Id="rId372" Type="http://schemas.openxmlformats.org/officeDocument/2006/relationships/customXml" Target="../ink/ink3564.xml"/><Relationship Id="rId428" Type="http://schemas.openxmlformats.org/officeDocument/2006/relationships/customXml" Target="../ink/ink3592.xml"/><Relationship Id="rId232" Type="http://schemas.openxmlformats.org/officeDocument/2006/relationships/customXml" Target="../ink/ink3494.xml"/><Relationship Id="rId274" Type="http://schemas.openxmlformats.org/officeDocument/2006/relationships/customXml" Target="../ink/ink3515.xml"/><Relationship Id="rId481" Type="http://schemas.openxmlformats.org/officeDocument/2006/relationships/image" Target="../media/image3469.png"/><Relationship Id="rId27" Type="http://schemas.openxmlformats.org/officeDocument/2006/relationships/image" Target="../media/image3244.png"/><Relationship Id="rId69" Type="http://schemas.openxmlformats.org/officeDocument/2006/relationships/image" Target="../media/image3265.png"/><Relationship Id="rId134" Type="http://schemas.openxmlformats.org/officeDocument/2006/relationships/customXml" Target="../ink/ink3445.xml"/><Relationship Id="rId537" Type="http://schemas.openxmlformats.org/officeDocument/2006/relationships/image" Target="../media/image3497.png"/><Relationship Id="rId579" Type="http://schemas.openxmlformats.org/officeDocument/2006/relationships/image" Target="../media/image3518.png"/><Relationship Id="rId80" Type="http://schemas.openxmlformats.org/officeDocument/2006/relationships/customXml" Target="../ink/ink3418.xml"/><Relationship Id="rId176" Type="http://schemas.openxmlformats.org/officeDocument/2006/relationships/customXml" Target="../ink/ink3466.xml"/><Relationship Id="rId341" Type="http://schemas.openxmlformats.org/officeDocument/2006/relationships/image" Target="../media/image3400.png"/><Relationship Id="rId383" Type="http://schemas.openxmlformats.org/officeDocument/2006/relationships/image" Target="../media/image3420.png"/><Relationship Id="rId439" Type="http://schemas.openxmlformats.org/officeDocument/2006/relationships/image" Target="../media/image3448.png"/><Relationship Id="rId590" Type="http://schemas.openxmlformats.org/officeDocument/2006/relationships/customXml" Target="../ink/ink3673.xml"/><Relationship Id="rId604" Type="http://schemas.openxmlformats.org/officeDocument/2006/relationships/customXml" Target="../ink/ink3680.xml"/><Relationship Id="rId201" Type="http://schemas.openxmlformats.org/officeDocument/2006/relationships/image" Target="../media/image3331.png"/><Relationship Id="rId243" Type="http://schemas.openxmlformats.org/officeDocument/2006/relationships/image" Target="../media/image3352.png"/><Relationship Id="rId285" Type="http://schemas.openxmlformats.org/officeDocument/2006/relationships/image" Target="../media/image3372.png"/><Relationship Id="rId450" Type="http://schemas.openxmlformats.org/officeDocument/2006/relationships/customXml" Target="../ink/ink3603.xml"/><Relationship Id="rId506" Type="http://schemas.openxmlformats.org/officeDocument/2006/relationships/customXml" Target="../ink/ink3631.xml"/><Relationship Id="rId38" Type="http://schemas.openxmlformats.org/officeDocument/2006/relationships/customXml" Target="../ink/ink3397.xml"/><Relationship Id="rId103" Type="http://schemas.openxmlformats.org/officeDocument/2006/relationships/image" Target="../media/image3282.png"/><Relationship Id="rId310" Type="http://schemas.openxmlformats.org/officeDocument/2006/relationships/customXml" Target="../ink/ink3533.xml"/><Relationship Id="rId492" Type="http://schemas.openxmlformats.org/officeDocument/2006/relationships/customXml" Target="../ink/ink3624.xml"/><Relationship Id="rId548" Type="http://schemas.openxmlformats.org/officeDocument/2006/relationships/customXml" Target="../ink/ink3652.xml"/><Relationship Id="rId91" Type="http://schemas.openxmlformats.org/officeDocument/2006/relationships/image" Target="../media/image3276.png"/><Relationship Id="rId145" Type="http://schemas.openxmlformats.org/officeDocument/2006/relationships/image" Target="../media/image3303.png"/><Relationship Id="rId187" Type="http://schemas.openxmlformats.org/officeDocument/2006/relationships/image" Target="../media/image3324.png"/><Relationship Id="rId352" Type="http://schemas.openxmlformats.org/officeDocument/2006/relationships/customXml" Target="../ink/ink3554.xml"/><Relationship Id="rId394" Type="http://schemas.openxmlformats.org/officeDocument/2006/relationships/customXml" Target="../ink/ink3575.xml"/><Relationship Id="rId408" Type="http://schemas.openxmlformats.org/officeDocument/2006/relationships/customXml" Target="../ink/ink3582.xml"/><Relationship Id="rId615" Type="http://schemas.openxmlformats.org/officeDocument/2006/relationships/image" Target="../media/image3536.png"/><Relationship Id="rId212" Type="http://schemas.openxmlformats.org/officeDocument/2006/relationships/customXml" Target="../ink/ink3484.xml"/><Relationship Id="rId254" Type="http://schemas.openxmlformats.org/officeDocument/2006/relationships/customXml" Target="../ink/ink3505.xml"/><Relationship Id="rId49" Type="http://schemas.openxmlformats.org/officeDocument/2006/relationships/image" Target="../media/image3255.png"/><Relationship Id="rId114" Type="http://schemas.openxmlformats.org/officeDocument/2006/relationships/customXml" Target="../ink/ink3435.xml"/><Relationship Id="rId296" Type="http://schemas.openxmlformats.org/officeDocument/2006/relationships/customXml" Target="../ink/ink3526.xml"/><Relationship Id="rId461" Type="http://schemas.openxmlformats.org/officeDocument/2006/relationships/image" Target="../media/image3459.png"/><Relationship Id="rId517" Type="http://schemas.openxmlformats.org/officeDocument/2006/relationships/image" Target="../media/image3487.png"/><Relationship Id="rId559" Type="http://schemas.openxmlformats.org/officeDocument/2006/relationships/image" Target="../media/image3508.png"/><Relationship Id="rId60" Type="http://schemas.openxmlformats.org/officeDocument/2006/relationships/customXml" Target="../ink/ink3408.xml"/><Relationship Id="rId156" Type="http://schemas.openxmlformats.org/officeDocument/2006/relationships/customXml" Target="../ink/ink3456.xml"/><Relationship Id="rId198" Type="http://schemas.openxmlformats.org/officeDocument/2006/relationships/customXml" Target="../ink/ink3477.xml"/><Relationship Id="rId321" Type="http://schemas.openxmlformats.org/officeDocument/2006/relationships/image" Target="../media/image3390.png"/><Relationship Id="rId363" Type="http://schemas.openxmlformats.org/officeDocument/2006/relationships/image" Target="../media/image3411.png"/><Relationship Id="rId419" Type="http://schemas.openxmlformats.org/officeDocument/2006/relationships/image" Target="../media/image3438.png"/><Relationship Id="rId570" Type="http://schemas.openxmlformats.org/officeDocument/2006/relationships/customXml" Target="../ink/ink3663.xml"/><Relationship Id="rId626" Type="http://schemas.openxmlformats.org/officeDocument/2006/relationships/customXml" Target="../ink/ink3691.xml"/><Relationship Id="rId223" Type="http://schemas.openxmlformats.org/officeDocument/2006/relationships/image" Target="../media/image3342.png"/><Relationship Id="rId430" Type="http://schemas.openxmlformats.org/officeDocument/2006/relationships/customXml" Target="../ink/ink3593.xml"/><Relationship Id="rId18" Type="http://schemas.openxmlformats.org/officeDocument/2006/relationships/customXml" Target="../ink/ink3387.xml"/><Relationship Id="rId265" Type="http://schemas.openxmlformats.org/officeDocument/2006/relationships/image" Target="../media/image3362.png"/><Relationship Id="rId472" Type="http://schemas.openxmlformats.org/officeDocument/2006/relationships/customXml" Target="../ink/ink3614.xml"/><Relationship Id="rId528" Type="http://schemas.openxmlformats.org/officeDocument/2006/relationships/customXml" Target="../ink/ink3642.xml"/><Relationship Id="rId125" Type="http://schemas.openxmlformats.org/officeDocument/2006/relationships/image" Target="../media/image3293.png"/><Relationship Id="rId167" Type="http://schemas.openxmlformats.org/officeDocument/2006/relationships/image" Target="../media/image3314.png"/><Relationship Id="rId332" Type="http://schemas.openxmlformats.org/officeDocument/2006/relationships/customXml" Target="../ink/ink3544.xml"/><Relationship Id="rId374" Type="http://schemas.openxmlformats.org/officeDocument/2006/relationships/customXml" Target="../ink/ink3565.xml"/><Relationship Id="rId581" Type="http://schemas.openxmlformats.org/officeDocument/2006/relationships/image" Target="../media/image3519.png"/><Relationship Id="rId71" Type="http://schemas.openxmlformats.org/officeDocument/2006/relationships/image" Target="../media/image3266.png"/><Relationship Id="rId234" Type="http://schemas.openxmlformats.org/officeDocument/2006/relationships/customXml" Target="../ink/ink3495.xml"/><Relationship Id="rId2" Type="http://schemas.openxmlformats.org/officeDocument/2006/relationships/customXml" Target="../ink/ink3379.xml"/><Relationship Id="rId29" Type="http://schemas.openxmlformats.org/officeDocument/2006/relationships/image" Target="../media/image3245.png"/><Relationship Id="rId276" Type="http://schemas.openxmlformats.org/officeDocument/2006/relationships/customXml" Target="../ink/ink3516.xml"/><Relationship Id="rId441" Type="http://schemas.openxmlformats.org/officeDocument/2006/relationships/image" Target="../media/image3449.png"/><Relationship Id="rId483" Type="http://schemas.openxmlformats.org/officeDocument/2006/relationships/image" Target="../media/image3470.png"/><Relationship Id="rId539" Type="http://schemas.openxmlformats.org/officeDocument/2006/relationships/image" Target="../media/image3498.png"/><Relationship Id="rId40" Type="http://schemas.openxmlformats.org/officeDocument/2006/relationships/customXml" Target="../ink/ink3398.xml"/><Relationship Id="rId136" Type="http://schemas.openxmlformats.org/officeDocument/2006/relationships/customXml" Target="../ink/ink3446.xml"/><Relationship Id="rId178" Type="http://schemas.openxmlformats.org/officeDocument/2006/relationships/customXml" Target="../ink/ink3467.xml"/><Relationship Id="rId301" Type="http://schemas.openxmlformats.org/officeDocument/2006/relationships/image" Target="../media/image3380.png"/><Relationship Id="rId343" Type="http://schemas.openxmlformats.org/officeDocument/2006/relationships/image" Target="../media/image3401.png"/><Relationship Id="rId550" Type="http://schemas.openxmlformats.org/officeDocument/2006/relationships/customXml" Target="../ink/ink3653.xml"/><Relationship Id="rId82" Type="http://schemas.openxmlformats.org/officeDocument/2006/relationships/customXml" Target="../ink/ink3419.xml"/><Relationship Id="rId203" Type="http://schemas.openxmlformats.org/officeDocument/2006/relationships/image" Target="../media/image3332.png"/><Relationship Id="rId385" Type="http://schemas.openxmlformats.org/officeDocument/2006/relationships/image" Target="../media/image3421.png"/><Relationship Id="rId592" Type="http://schemas.openxmlformats.org/officeDocument/2006/relationships/customXml" Target="../ink/ink3674.xml"/><Relationship Id="rId606" Type="http://schemas.openxmlformats.org/officeDocument/2006/relationships/customXml" Target="../ink/ink3681.xml"/><Relationship Id="rId245" Type="http://schemas.openxmlformats.org/officeDocument/2006/relationships/image" Target="../media/image3353.png"/><Relationship Id="rId287" Type="http://schemas.openxmlformats.org/officeDocument/2006/relationships/image" Target="../media/image3373.png"/><Relationship Id="rId410" Type="http://schemas.openxmlformats.org/officeDocument/2006/relationships/customXml" Target="../ink/ink3583.xml"/><Relationship Id="rId452" Type="http://schemas.openxmlformats.org/officeDocument/2006/relationships/customXml" Target="../ink/ink3604.xml"/><Relationship Id="rId494" Type="http://schemas.openxmlformats.org/officeDocument/2006/relationships/customXml" Target="../ink/ink3625.xml"/><Relationship Id="rId508" Type="http://schemas.openxmlformats.org/officeDocument/2006/relationships/customXml" Target="../ink/ink3632.xml"/><Relationship Id="rId105" Type="http://schemas.openxmlformats.org/officeDocument/2006/relationships/image" Target="../media/image3283.png"/><Relationship Id="rId147" Type="http://schemas.openxmlformats.org/officeDocument/2006/relationships/image" Target="../media/image3304.png"/><Relationship Id="rId312" Type="http://schemas.openxmlformats.org/officeDocument/2006/relationships/customXml" Target="../ink/ink3534.xml"/><Relationship Id="rId354" Type="http://schemas.openxmlformats.org/officeDocument/2006/relationships/customXml" Target="../ink/ink3555.xml"/><Relationship Id="rId51" Type="http://schemas.openxmlformats.org/officeDocument/2006/relationships/image" Target="../media/image3256.png"/><Relationship Id="rId93" Type="http://schemas.openxmlformats.org/officeDocument/2006/relationships/image" Target="../media/image3277.png"/><Relationship Id="rId189" Type="http://schemas.openxmlformats.org/officeDocument/2006/relationships/image" Target="../media/image3325.png"/><Relationship Id="rId396" Type="http://schemas.openxmlformats.org/officeDocument/2006/relationships/customXml" Target="../ink/ink3576.xml"/><Relationship Id="rId561" Type="http://schemas.openxmlformats.org/officeDocument/2006/relationships/image" Target="../media/image3509.png"/><Relationship Id="rId617" Type="http://schemas.openxmlformats.org/officeDocument/2006/relationships/image" Target="../media/image3537.png"/><Relationship Id="rId214" Type="http://schemas.openxmlformats.org/officeDocument/2006/relationships/customXml" Target="../ink/ink3485.xml"/><Relationship Id="rId256" Type="http://schemas.openxmlformats.org/officeDocument/2006/relationships/customXml" Target="../ink/ink3506.xml"/><Relationship Id="rId298" Type="http://schemas.openxmlformats.org/officeDocument/2006/relationships/customXml" Target="../ink/ink3527.xml"/><Relationship Id="rId421" Type="http://schemas.openxmlformats.org/officeDocument/2006/relationships/image" Target="../media/image3439.png"/><Relationship Id="rId463" Type="http://schemas.openxmlformats.org/officeDocument/2006/relationships/image" Target="../media/image3460.png"/><Relationship Id="rId519" Type="http://schemas.openxmlformats.org/officeDocument/2006/relationships/image" Target="../media/image3488.png"/><Relationship Id="rId116" Type="http://schemas.openxmlformats.org/officeDocument/2006/relationships/customXml" Target="../ink/ink3436.xml"/><Relationship Id="rId158" Type="http://schemas.openxmlformats.org/officeDocument/2006/relationships/customXml" Target="../ink/ink3457.xml"/><Relationship Id="rId323" Type="http://schemas.openxmlformats.org/officeDocument/2006/relationships/image" Target="../media/image3391.png"/><Relationship Id="rId530" Type="http://schemas.openxmlformats.org/officeDocument/2006/relationships/customXml" Target="../ink/ink3643.xml"/><Relationship Id="rId20" Type="http://schemas.openxmlformats.org/officeDocument/2006/relationships/customXml" Target="../ink/ink3388.xml"/><Relationship Id="rId62" Type="http://schemas.openxmlformats.org/officeDocument/2006/relationships/customXml" Target="../ink/ink3409.xml"/><Relationship Id="rId365" Type="http://schemas.openxmlformats.org/officeDocument/2006/relationships/image" Target="../media/image2961.png"/><Relationship Id="rId572" Type="http://schemas.openxmlformats.org/officeDocument/2006/relationships/customXml" Target="../ink/ink3664.xml"/><Relationship Id="rId628" Type="http://schemas.openxmlformats.org/officeDocument/2006/relationships/customXml" Target="../ink/ink3692.xml"/><Relationship Id="rId225" Type="http://schemas.openxmlformats.org/officeDocument/2006/relationships/image" Target="../media/image3343.png"/><Relationship Id="rId267" Type="http://schemas.openxmlformats.org/officeDocument/2006/relationships/image" Target="../media/image3363.png"/><Relationship Id="rId432" Type="http://schemas.openxmlformats.org/officeDocument/2006/relationships/customXml" Target="../ink/ink3594.xml"/><Relationship Id="rId474" Type="http://schemas.openxmlformats.org/officeDocument/2006/relationships/customXml" Target="../ink/ink3615.xml"/><Relationship Id="rId127" Type="http://schemas.openxmlformats.org/officeDocument/2006/relationships/image" Target="../media/image3294.png"/><Relationship Id="rId31" Type="http://schemas.openxmlformats.org/officeDocument/2006/relationships/image" Target="../media/image3246.png"/><Relationship Id="rId73" Type="http://schemas.openxmlformats.org/officeDocument/2006/relationships/image" Target="../media/image3267.png"/><Relationship Id="rId169" Type="http://schemas.openxmlformats.org/officeDocument/2006/relationships/image" Target="../media/image3315.png"/><Relationship Id="rId334" Type="http://schemas.openxmlformats.org/officeDocument/2006/relationships/customXml" Target="../ink/ink3545.xml"/><Relationship Id="rId376" Type="http://schemas.openxmlformats.org/officeDocument/2006/relationships/customXml" Target="../ink/ink3566.xml"/><Relationship Id="rId541" Type="http://schemas.openxmlformats.org/officeDocument/2006/relationships/image" Target="../media/image3499.png"/><Relationship Id="rId583" Type="http://schemas.openxmlformats.org/officeDocument/2006/relationships/image" Target="../media/image3520.png"/><Relationship Id="rId4" Type="http://schemas.openxmlformats.org/officeDocument/2006/relationships/customXml" Target="../ink/ink3380.xml"/><Relationship Id="rId180" Type="http://schemas.openxmlformats.org/officeDocument/2006/relationships/customXml" Target="../ink/ink3468.xml"/><Relationship Id="rId236" Type="http://schemas.openxmlformats.org/officeDocument/2006/relationships/customXml" Target="../ink/ink3496.xml"/><Relationship Id="rId278" Type="http://schemas.openxmlformats.org/officeDocument/2006/relationships/customXml" Target="../ink/ink3517.xml"/><Relationship Id="rId401" Type="http://schemas.openxmlformats.org/officeDocument/2006/relationships/image" Target="../media/image3429.png"/><Relationship Id="rId443" Type="http://schemas.openxmlformats.org/officeDocument/2006/relationships/image" Target="../media/image3450.png"/><Relationship Id="rId303" Type="http://schemas.openxmlformats.org/officeDocument/2006/relationships/image" Target="../media/image3381.png"/><Relationship Id="rId485" Type="http://schemas.openxmlformats.org/officeDocument/2006/relationships/image" Target="../media/image3471.png"/><Relationship Id="rId42" Type="http://schemas.openxmlformats.org/officeDocument/2006/relationships/customXml" Target="../ink/ink3399.xml"/><Relationship Id="rId84" Type="http://schemas.openxmlformats.org/officeDocument/2006/relationships/customXml" Target="../ink/ink3420.xml"/><Relationship Id="rId138" Type="http://schemas.openxmlformats.org/officeDocument/2006/relationships/customXml" Target="../ink/ink3447.xml"/><Relationship Id="rId345" Type="http://schemas.openxmlformats.org/officeDocument/2006/relationships/image" Target="../media/image3402.png"/><Relationship Id="rId387" Type="http://schemas.openxmlformats.org/officeDocument/2006/relationships/image" Target="../media/image3422.png"/><Relationship Id="rId510" Type="http://schemas.openxmlformats.org/officeDocument/2006/relationships/customXml" Target="../ink/ink3633.xml"/><Relationship Id="rId552" Type="http://schemas.openxmlformats.org/officeDocument/2006/relationships/customXml" Target="../ink/ink3654.xml"/><Relationship Id="rId594" Type="http://schemas.openxmlformats.org/officeDocument/2006/relationships/customXml" Target="../ink/ink3675.xml"/><Relationship Id="rId608" Type="http://schemas.openxmlformats.org/officeDocument/2006/relationships/customXml" Target="../ink/ink3682.xml"/><Relationship Id="rId191" Type="http://schemas.openxmlformats.org/officeDocument/2006/relationships/image" Target="../media/image3326.png"/><Relationship Id="rId205" Type="http://schemas.openxmlformats.org/officeDocument/2006/relationships/image" Target="../media/image3333.png"/><Relationship Id="rId247" Type="http://schemas.openxmlformats.org/officeDocument/2006/relationships/image" Target="../media/image3354.png"/><Relationship Id="rId412" Type="http://schemas.openxmlformats.org/officeDocument/2006/relationships/customXml" Target="../ink/ink3584.xml"/><Relationship Id="rId107" Type="http://schemas.openxmlformats.org/officeDocument/2006/relationships/image" Target="../media/image3284.png"/><Relationship Id="rId289" Type="http://schemas.openxmlformats.org/officeDocument/2006/relationships/image" Target="../media/image3374.png"/><Relationship Id="rId454" Type="http://schemas.openxmlformats.org/officeDocument/2006/relationships/customXml" Target="../ink/ink3605.xml"/><Relationship Id="rId496" Type="http://schemas.openxmlformats.org/officeDocument/2006/relationships/customXml" Target="../ink/ink3626.xml"/><Relationship Id="rId11" Type="http://schemas.openxmlformats.org/officeDocument/2006/relationships/image" Target="../media/image3236.png"/><Relationship Id="rId53" Type="http://schemas.openxmlformats.org/officeDocument/2006/relationships/image" Target="../media/image3257.png"/><Relationship Id="rId149" Type="http://schemas.openxmlformats.org/officeDocument/2006/relationships/image" Target="../media/image3305.png"/><Relationship Id="rId314" Type="http://schemas.openxmlformats.org/officeDocument/2006/relationships/customXml" Target="../ink/ink3535.xml"/><Relationship Id="rId356" Type="http://schemas.openxmlformats.org/officeDocument/2006/relationships/customXml" Target="../ink/ink3556.xml"/><Relationship Id="rId398" Type="http://schemas.openxmlformats.org/officeDocument/2006/relationships/customXml" Target="../ink/ink3577.xml"/><Relationship Id="rId521" Type="http://schemas.openxmlformats.org/officeDocument/2006/relationships/image" Target="../media/image3489.png"/><Relationship Id="rId563" Type="http://schemas.openxmlformats.org/officeDocument/2006/relationships/image" Target="../media/image3510.png"/><Relationship Id="rId619" Type="http://schemas.openxmlformats.org/officeDocument/2006/relationships/image" Target="../media/image3538.png"/><Relationship Id="rId95" Type="http://schemas.openxmlformats.org/officeDocument/2006/relationships/image" Target="../media/image3278.png"/><Relationship Id="rId160" Type="http://schemas.openxmlformats.org/officeDocument/2006/relationships/customXml" Target="../ink/ink3458.xml"/><Relationship Id="rId216" Type="http://schemas.openxmlformats.org/officeDocument/2006/relationships/customXml" Target="../ink/ink3486.xml"/><Relationship Id="rId423" Type="http://schemas.openxmlformats.org/officeDocument/2006/relationships/image" Target="../media/image3440.png"/><Relationship Id="rId258" Type="http://schemas.openxmlformats.org/officeDocument/2006/relationships/customXml" Target="../ink/ink3507.xml"/><Relationship Id="rId465" Type="http://schemas.openxmlformats.org/officeDocument/2006/relationships/image" Target="../media/image3461.png"/><Relationship Id="rId22" Type="http://schemas.openxmlformats.org/officeDocument/2006/relationships/customXml" Target="../ink/ink3389.xml"/><Relationship Id="rId64" Type="http://schemas.openxmlformats.org/officeDocument/2006/relationships/customXml" Target="../ink/ink3410.xml"/><Relationship Id="rId118" Type="http://schemas.openxmlformats.org/officeDocument/2006/relationships/customXml" Target="../ink/ink3437.xml"/><Relationship Id="rId325" Type="http://schemas.openxmlformats.org/officeDocument/2006/relationships/image" Target="../media/image3392.png"/><Relationship Id="rId367" Type="http://schemas.openxmlformats.org/officeDocument/2006/relationships/image" Target="../media/image3412.png"/><Relationship Id="rId532" Type="http://schemas.openxmlformats.org/officeDocument/2006/relationships/customXml" Target="../ink/ink3644.xml"/><Relationship Id="rId574" Type="http://schemas.openxmlformats.org/officeDocument/2006/relationships/customXml" Target="../ink/ink3665.xml"/><Relationship Id="rId171" Type="http://schemas.openxmlformats.org/officeDocument/2006/relationships/image" Target="../media/image3316.png"/><Relationship Id="rId227" Type="http://schemas.openxmlformats.org/officeDocument/2006/relationships/image" Target="../media/image3344.png"/><Relationship Id="rId269" Type="http://schemas.openxmlformats.org/officeDocument/2006/relationships/image" Target="../media/image3364.png"/><Relationship Id="rId434" Type="http://schemas.openxmlformats.org/officeDocument/2006/relationships/customXml" Target="../ink/ink3595.xml"/><Relationship Id="rId476" Type="http://schemas.openxmlformats.org/officeDocument/2006/relationships/customXml" Target="../ink/ink3616.xml"/><Relationship Id="rId33" Type="http://schemas.openxmlformats.org/officeDocument/2006/relationships/image" Target="../media/image3247.png"/><Relationship Id="rId129" Type="http://schemas.openxmlformats.org/officeDocument/2006/relationships/image" Target="../media/image3295.png"/><Relationship Id="rId280" Type="http://schemas.openxmlformats.org/officeDocument/2006/relationships/customXml" Target="../ink/ink3518.xml"/><Relationship Id="rId336" Type="http://schemas.openxmlformats.org/officeDocument/2006/relationships/customXml" Target="../ink/ink3546.xml"/><Relationship Id="rId501" Type="http://schemas.openxmlformats.org/officeDocument/2006/relationships/image" Target="../media/image3479.png"/><Relationship Id="rId543" Type="http://schemas.openxmlformats.org/officeDocument/2006/relationships/image" Target="../media/image3500.png"/><Relationship Id="rId75" Type="http://schemas.openxmlformats.org/officeDocument/2006/relationships/image" Target="../media/image3268.png"/><Relationship Id="rId140" Type="http://schemas.openxmlformats.org/officeDocument/2006/relationships/customXml" Target="../ink/ink3448.xml"/><Relationship Id="rId182" Type="http://schemas.openxmlformats.org/officeDocument/2006/relationships/customXml" Target="../ink/ink3469.xml"/><Relationship Id="rId378" Type="http://schemas.openxmlformats.org/officeDocument/2006/relationships/customXml" Target="../ink/ink3567.xml"/><Relationship Id="rId403" Type="http://schemas.openxmlformats.org/officeDocument/2006/relationships/image" Target="../media/image3430.png"/><Relationship Id="rId585" Type="http://schemas.openxmlformats.org/officeDocument/2006/relationships/image" Target="../media/image3521.png"/><Relationship Id="rId6" Type="http://schemas.openxmlformats.org/officeDocument/2006/relationships/customXml" Target="../ink/ink3381.xml"/><Relationship Id="rId238" Type="http://schemas.openxmlformats.org/officeDocument/2006/relationships/customXml" Target="../ink/ink3497.xml"/><Relationship Id="rId445" Type="http://schemas.openxmlformats.org/officeDocument/2006/relationships/image" Target="../media/image3451.png"/><Relationship Id="rId487" Type="http://schemas.openxmlformats.org/officeDocument/2006/relationships/image" Target="../media/image3472.png"/><Relationship Id="rId610" Type="http://schemas.openxmlformats.org/officeDocument/2006/relationships/customXml" Target="../ink/ink3683.xml"/><Relationship Id="rId291" Type="http://schemas.openxmlformats.org/officeDocument/2006/relationships/image" Target="../media/image3375.png"/><Relationship Id="rId305" Type="http://schemas.openxmlformats.org/officeDocument/2006/relationships/image" Target="../media/image3382.png"/><Relationship Id="rId347" Type="http://schemas.openxmlformats.org/officeDocument/2006/relationships/image" Target="../media/image3403.png"/><Relationship Id="rId512" Type="http://schemas.openxmlformats.org/officeDocument/2006/relationships/customXml" Target="../ink/ink3634.xml"/><Relationship Id="rId44" Type="http://schemas.openxmlformats.org/officeDocument/2006/relationships/customXml" Target="../ink/ink3400.xml"/><Relationship Id="rId86" Type="http://schemas.openxmlformats.org/officeDocument/2006/relationships/customXml" Target="../ink/ink3421.xml"/><Relationship Id="rId151" Type="http://schemas.openxmlformats.org/officeDocument/2006/relationships/image" Target="../media/image3306.png"/><Relationship Id="rId389" Type="http://schemas.openxmlformats.org/officeDocument/2006/relationships/image" Target="../media/image3423.png"/><Relationship Id="rId554" Type="http://schemas.openxmlformats.org/officeDocument/2006/relationships/customXml" Target="../ink/ink3655.xml"/><Relationship Id="rId596" Type="http://schemas.openxmlformats.org/officeDocument/2006/relationships/customXml" Target="../ink/ink3676.xml"/><Relationship Id="rId193" Type="http://schemas.openxmlformats.org/officeDocument/2006/relationships/image" Target="../media/image3327.png"/><Relationship Id="rId207" Type="http://schemas.openxmlformats.org/officeDocument/2006/relationships/image" Target="../media/image3334.png"/><Relationship Id="rId249" Type="http://schemas.openxmlformats.org/officeDocument/2006/relationships/image" Target="../media/image3355.png"/><Relationship Id="rId414" Type="http://schemas.openxmlformats.org/officeDocument/2006/relationships/customXml" Target="../ink/ink3585.xml"/><Relationship Id="rId456" Type="http://schemas.openxmlformats.org/officeDocument/2006/relationships/customXml" Target="../ink/ink3606.xml"/><Relationship Id="rId498" Type="http://schemas.openxmlformats.org/officeDocument/2006/relationships/customXml" Target="../ink/ink3627.xml"/><Relationship Id="rId621" Type="http://schemas.openxmlformats.org/officeDocument/2006/relationships/image" Target="../media/image3539.png"/><Relationship Id="rId13" Type="http://schemas.openxmlformats.org/officeDocument/2006/relationships/image" Target="../media/image3237.png"/><Relationship Id="rId109" Type="http://schemas.openxmlformats.org/officeDocument/2006/relationships/image" Target="../media/image3285.png"/><Relationship Id="rId260" Type="http://schemas.openxmlformats.org/officeDocument/2006/relationships/customXml" Target="../ink/ink3508.xml"/><Relationship Id="rId316" Type="http://schemas.openxmlformats.org/officeDocument/2006/relationships/customXml" Target="../ink/ink3536.xml"/><Relationship Id="rId523" Type="http://schemas.openxmlformats.org/officeDocument/2006/relationships/image" Target="../media/image3490.png"/><Relationship Id="rId55" Type="http://schemas.openxmlformats.org/officeDocument/2006/relationships/image" Target="../media/image3258.png"/><Relationship Id="rId97" Type="http://schemas.openxmlformats.org/officeDocument/2006/relationships/image" Target="../media/image3279.png"/><Relationship Id="rId120" Type="http://schemas.openxmlformats.org/officeDocument/2006/relationships/customXml" Target="../ink/ink3438.xml"/><Relationship Id="rId358" Type="http://schemas.openxmlformats.org/officeDocument/2006/relationships/customXml" Target="../ink/ink3557.xml"/><Relationship Id="rId565" Type="http://schemas.openxmlformats.org/officeDocument/2006/relationships/image" Target="../media/image3511.png"/><Relationship Id="rId162" Type="http://schemas.openxmlformats.org/officeDocument/2006/relationships/customXml" Target="../ink/ink3459.xml"/><Relationship Id="rId218" Type="http://schemas.openxmlformats.org/officeDocument/2006/relationships/customXml" Target="../ink/ink3487.xml"/><Relationship Id="rId425" Type="http://schemas.openxmlformats.org/officeDocument/2006/relationships/image" Target="../media/image3441.png"/><Relationship Id="rId467" Type="http://schemas.openxmlformats.org/officeDocument/2006/relationships/image" Target="../media/image3462.png"/><Relationship Id="rId271" Type="http://schemas.openxmlformats.org/officeDocument/2006/relationships/image" Target="../media/image3365.png"/><Relationship Id="rId24" Type="http://schemas.openxmlformats.org/officeDocument/2006/relationships/customXml" Target="../ink/ink3390.xml"/><Relationship Id="rId66" Type="http://schemas.openxmlformats.org/officeDocument/2006/relationships/customXml" Target="../ink/ink3411.xml"/><Relationship Id="rId131" Type="http://schemas.openxmlformats.org/officeDocument/2006/relationships/image" Target="../media/image3296.png"/><Relationship Id="rId327" Type="http://schemas.openxmlformats.org/officeDocument/2006/relationships/image" Target="../media/image3393.png"/><Relationship Id="rId369" Type="http://schemas.openxmlformats.org/officeDocument/2006/relationships/image" Target="../media/image3413.png"/><Relationship Id="rId534" Type="http://schemas.openxmlformats.org/officeDocument/2006/relationships/customXml" Target="../ink/ink3645.xml"/><Relationship Id="rId576" Type="http://schemas.openxmlformats.org/officeDocument/2006/relationships/customXml" Target="../ink/ink3666.xml"/><Relationship Id="rId173" Type="http://schemas.openxmlformats.org/officeDocument/2006/relationships/image" Target="../media/image3317.png"/><Relationship Id="rId229" Type="http://schemas.openxmlformats.org/officeDocument/2006/relationships/image" Target="../media/image3345.png"/><Relationship Id="rId380" Type="http://schemas.openxmlformats.org/officeDocument/2006/relationships/customXml" Target="../ink/ink3568.xml"/><Relationship Id="rId436" Type="http://schemas.openxmlformats.org/officeDocument/2006/relationships/customXml" Target="../ink/ink3596.xml"/><Relationship Id="rId601" Type="http://schemas.openxmlformats.org/officeDocument/2006/relationships/image" Target="../media/image3529.png"/><Relationship Id="rId240" Type="http://schemas.openxmlformats.org/officeDocument/2006/relationships/customXml" Target="../ink/ink3498.xml"/><Relationship Id="rId478" Type="http://schemas.openxmlformats.org/officeDocument/2006/relationships/customXml" Target="../ink/ink3617.xml"/><Relationship Id="rId35" Type="http://schemas.openxmlformats.org/officeDocument/2006/relationships/image" Target="../media/image3248.png"/><Relationship Id="rId77" Type="http://schemas.openxmlformats.org/officeDocument/2006/relationships/image" Target="../media/image3269.png"/><Relationship Id="rId100" Type="http://schemas.openxmlformats.org/officeDocument/2006/relationships/customXml" Target="../ink/ink3428.xml"/><Relationship Id="rId282" Type="http://schemas.openxmlformats.org/officeDocument/2006/relationships/customXml" Target="../ink/ink3519.xml"/><Relationship Id="rId338" Type="http://schemas.openxmlformats.org/officeDocument/2006/relationships/customXml" Target="../ink/ink3547.xml"/><Relationship Id="rId503" Type="http://schemas.openxmlformats.org/officeDocument/2006/relationships/image" Target="../media/image3480.png"/><Relationship Id="rId545" Type="http://schemas.openxmlformats.org/officeDocument/2006/relationships/image" Target="../media/image3501.png"/><Relationship Id="rId587" Type="http://schemas.openxmlformats.org/officeDocument/2006/relationships/image" Target="../media/image3522.png"/><Relationship Id="rId8" Type="http://schemas.openxmlformats.org/officeDocument/2006/relationships/customXml" Target="../ink/ink3382.xml"/><Relationship Id="rId142" Type="http://schemas.openxmlformats.org/officeDocument/2006/relationships/customXml" Target="../ink/ink3449.xml"/><Relationship Id="rId184" Type="http://schemas.openxmlformats.org/officeDocument/2006/relationships/customXml" Target="../ink/ink3470.xml"/><Relationship Id="rId391" Type="http://schemas.openxmlformats.org/officeDocument/2006/relationships/image" Target="../media/image3424.png"/><Relationship Id="rId405" Type="http://schemas.openxmlformats.org/officeDocument/2006/relationships/image" Target="../media/image3431.png"/><Relationship Id="rId447" Type="http://schemas.openxmlformats.org/officeDocument/2006/relationships/image" Target="../media/image3452.png"/><Relationship Id="rId612" Type="http://schemas.openxmlformats.org/officeDocument/2006/relationships/customXml" Target="../ink/ink3684.xml"/><Relationship Id="rId251" Type="http://schemas.openxmlformats.org/officeDocument/2006/relationships/image" Target="../media/image3356.png"/><Relationship Id="rId489" Type="http://schemas.openxmlformats.org/officeDocument/2006/relationships/image" Target="../media/image3473.png"/><Relationship Id="rId46" Type="http://schemas.openxmlformats.org/officeDocument/2006/relationships/customXml" Target="../ink/ink3401.xml"/><Relationship Id="rId293" Type="http://schemas.openxmlformats.org/officeDocument/2006/relationships/image" Target="../media/image3376.png"/><Relationship Id="rId307" Type="http://schemas.openxmlformats.org/officeDocument/2006/relationships/image" Target="../media/image3383.png"/><Relationship Id="rId349" Type="http://schemas.openxmlformats.org/officeDocument/2006/relationships/image" Target="../media/image3404.png"/><Relationship Id="rId514" Type="http://schemas.openxmlformats.org/officeDocument/2006/relationships/customXml" Target="../ink/ink3635.xml"/><Relationship Id="rId556" Type="http://schemas.openxmlformats.org/officeDocument/2006/relationships/customXml" Target="../ink/ink3656.xml"/><Relationship Id="rId88" Type="http://schemas.openxmlformats.org/officeDocument/2006/relationships/customXml" Target="../ink/ink3422.xml"/><Relationship Id="rId111" Type="http://schemas.openxmlformats.org/officeDocument/2006/relationships/image" Target="../media/image3286.png"/><Relationship Id="rId153" Type="http://schemas.openxmlformats.org/officeDocument/2006/relationships/image" Target="../media/image3307.png"/><Relationship Id="rId195" Type="http://schemas.openxmlformats.org/officeDocument/2006/relationships/image" Target="../media/image3328.png"/><Relationship Id="rId209" Type="http://schemas.openxmlformats.org/officeDocument/2006/relationships/image" Target="../media/image3335.png"/><Relationship Id="rId360" Type="http://schemas.openxmlformats.org/officeDocument/2006/relationships/customXml" Target="../ink/ink3558.xml"/><Relationship Id="rId416" Type="http://schemas.openxmlformats.org/officeDocument/2006/relationships/customXml" Target="../ink/ink3586.xml"/><Relationship Id="rId598" Type="http://schemas.openxmlformats.org/officeDocument/2006/relationships/customXml" Target="../ink/ink3677.xml"/><Relationship Id="rId220" Type="http://schemas.openxmlformats.org/officeDocument/2006/relationships/customXml" Target="../ink/ink3488.xml"/><Relationship Id="rId458" Type="http://schemas.openxmlformats.org/officeDocument/2006/relationships/customXml" Target="../ink/ink3607.xml"/><Relationship Id="rId623" Type="http://schemas.openxmlformats.org/officeDocument/2006/relationships/image" Target="../media/image3540.png"/><Relationship Id="rId15" Type="http://schemas.openxmlformats.org/officeDocument/2006/relationships/image" Target="../media/image3238.png"/><Relationship Id="rId57" Type="http://schemas.openxmlformats.org/officeDocument/2006/relationships/image" Target="../media/image3259.png"/><Relationship Id="rId262" Type="http://schemas.openxmlformats.org/officeDocument/2006/relationships/customXml" Target="../ink/ink3509.xml"/><Relationship Id="rId318" Type="http://schemas.openxmlformats.org/officeDocument/2006/relationships/customXml" Target="../ink/ink3537.xml"/><Relationship Id="rId525" Type="http://schemas.openxmlformats.org/officeDocument/2006/relationships/image" Target="../media/image3491.png"/><Relationship Id="rId567" Type="http://schemas.openxmlformats.org/officeDocument/2006/relationships/image" Target="../media/image3512.png"/><Relationship Id="rId99" Type="http://schemas.openxmlformats.org/officeDocument/2006/relationships/image" Target="../media/image3280.png"/><Relationship Id="rId122" Type="http://schemas.openxmlformats.org/officeDocument/2006/relationships/customXml" Target="../ink/ink3439.xml"/><Relationship Id="rId164" Type="http://schemas.openxmlformats.org/officeDocument/2006/relationships/customXml" Target="../ink/ink3460.xml"/><Relationship Id="rId371" Type="http://schemas.openxmlformats.org/officeDocument/2006/relationships/image" Target="../media/image3414.png"/><Relationship Id="rId427" Type="http://schemas.openxmlformats.org/officeDocument/2006/relationships/image" Target="../media/image3442.png"/><Relationship Id="rId469" Type="http://schemas.openxmlformats.org/officeDocument/2006/relationships/image" Target="../media/image3463.png"/><Relationship Id="rId26" Type="http://schemas.openxmlformats.org/officeDocument/2006/relationships/customXml" Target="../ink/ink3391.xml"/><Relationship Id="rId231" Type="http://schemas.openxmlformats.org/officeDocument/2006/relationships/image" Target="../media/image3346.png"/><Relationship Id="rId273" Type="http://schemas.openxmlformats.org/officeDocument/2006/relationships/image" Target="../media/image3366.png"/><Relationship Id="rId329" Type="http://schemas.openxmlformats.org/officeDocument/2006/relationships/image" Target="../media/image3394.png"/><Relationship Id="rId480" Type="http://schemas.openxmlformats.org/officeDocument/2006/relationships/customXml" Target="../ink/ink3618.xml"/><Relationship Id="rId536" Type="http://schemas.openxmlformats.org/officeDocument/2006/relationships/customXml" Target="../ink/ink3646.xml"/><Relationship Id="rId68" Type="http://schemas.openxmlformats.org/officeDocument/2006/relationships/customXml" Target="../ink/ink3412.xml"/><Relationship Id="rId133" Type="http://schemas.openxmlformats.org/officeDocument/2006/relationships/image" Target="../media/image3297.png"/><Relationship Id="rId175" Type="http://schemas.openxmlformats.org/officeDocument/2006/relationships/image" Target="../media/image3318.png"/><Relationship Id="rId340" Type="http://schemas.openxmlformats.org/officeDocument/2006/relationships/customXml" Target="../ink/ink3548.xml"/><Relationship Id="rId578" Type="http://schemas.openxmlformats.org/officeDocument/2006/relationships/customXml" Target="../ink/ink3667.xml"/><Relationship Id="rId200" Type="http://schemas.openxmlformats.org/officeDocument/2006/relationships/customXml" Target="../ink/ink3478.xml"/><Relationship Id="rId382" Type="http://schemas.openxmlformats.org/officeDocument/2006/relationships/customXml" Target="../ink/ink3569.xml"/><Relationship Id="rId438" Type="http://schemas.openxmlformats.org/officeDocument/2006/relationships/customXml" Target="../ink/ink3597.xml"/><Relationship Id="rId603" Type="http://schemas.openxmlformats.org/officeDocument/2006/relationships/image" Target="../media/image3530.png"/><Relationship Id="rId242" Type="http://schemas.openxmlformats.org/officeDocument/2006/relationships/customXml" Target="../ink/ink3499.xml"/><Relationship Id="rId284" Type="http://schemas.openxmlformats.org/officeDocument/2006/relationships/customXml" Target="../ink/ink3520.xml"/><Relationship Id="rId491" Type="http://schemas.openxmlformats.org/officeDocument/2006/relationships/image" Target="../media/image3474.png"/><Relationship Id="rId505" Type="http://schemas.openxmlformats.org/officeDocument/2006/relationships/image" Target="../media/image3481.png"/><Relationship Id="rId37" Type="http://schemas.openxmlformats.org/officeDocument/2006/relationships/image" Target="../media/image3249.png"/><Relationship Id="rId79" Type="http://schemas.openxmlformats.org/officeDocument/2006/relationships/image" Target="../media/image3270.png"/><Relationship Id="rId102" Type="http://schemas.openxmlformats.org/officeDocument/2006/relationships/customXml" Target="../ink/ink3429.xml"/><Relationship Id="rId144" Type="http://schemas.openxmlformats.org/officeDocument/2006/relationships/customXml" Target="../ink/ink3450.xml"/><Relationship Id="rId547" Type="http://schemas.openxmlformats.org/officeDocument/2006/relationships/image" Target="../media/image3502.png"/><Relationship Id="rId589" Type="http://schemas.openxmlformats.org/officeDocument/2006/relationships/image" Target="../media/image3523.png"/><Relationship Id="rId90" Type="http://schemas.openxmlformats.org/officeDocument/2006/relationships/customXml" Target="../ink/ink3423.xml"/><Relationship Id="rId186" Type="http://schemas.openxmlformats.org/officeDocument/2006/relationships/customXml" Target="../ink/ink3471.xml"/><Relationship Id="rId351" Type="http://schemas.openxmlformats.org/officeDocument/2006/relationships/image" Target="../media/image3405.png"/><Relationship Id="rId393" Type="http://schemas.openxmlformats.org/officeDocument/2006/relationships/image" Target="../media/image3425.png"/><Relationship Id="rId407" Type="http://schemas.openxmlformats.org/officeDocument/2006/relationships/image" Target="../media/image3432.png"/><Relationship Id="rId449" Type="http://schemas.openxmlformats.org/officeDocument/2006/relationships/image" Target="../media/image3453.png"/><Relationship Id="rId614" Type="http://schemas.openxmlformats.org/officeDocument/2006/relationships/customXml" Target="../ink/ink3685.xml"/><Relationship Id="rId211" Type="http://schemas.openxmlformats.org/officeDocument/2006/relationships/image" Target="../media/image3336.png"/><Relationship Id="rId253" Type="http://schemas.openxmlformats.org/officeDocument/2006/relationships/image" Target="../media/image3357.png"/><Relationship Id="rId295" Type="http://schemas.openxmlformats.org/officeDocument/2006/relationships/image" Target="../media/image3377.png"/><Relationship Id="rId309" Type="http://schemas.openxmlformats.org/officeDocument/2006/relationships/image" Target="../media/image3384.png"/><Relationship Id="rId460" Type="http://schemas.openxmlformats.org/officeDocument/2006/relationships/customXml" Target="../ink/ink3608.xml"/><Relationship Id="rId516" Type="http://schemas.openxmlformats.org/officeDocument/2006/relationships/customXml" Target="../ink/ink3636.xml"/><Relationship Id="rId48" Type="http://schemas.openxmlformats.org/officeDocument/2006/relationships/customXml" Target="../ink/ink3402.xml"/><Relationship Id="rId113" Type="http://schemas.openxmlformats.org/officeDocument/2006/relationships/image" Target="../media/image3287.png"/><Relationship Id="rId320" Type="http://schemas.openxmlformats.org/officeDocument/2006/relationships/customXml" Target="../ink/ink3538.xml"/><Relationship Id="rId558" Type="http://schemas.openxmlformats.org/officeDocument/2006/relationships/customXml" Target="../ink/ink3657.xml"/><Relationship Id="rId155" Type="http://schemas.openxmlformats.org/officeDocument/2006/relationships/image" Target="../media/image3308.png"/><Relationship Id="rId197" Type="http://schemas.openxmlformats.org/officeDocument/2006/relationships/image" Target="../media/image3329.png"/><Relationship Id="rId362" Type="http://schemas.openxmlformats.org/officeDocument/2006/relationships/customXml" Target="../ink/ink3559.xml"/><Relationship Id="rId418" Type="http://schemas.openxmlformats.org/officeDocument/2006/relationships/customXml" Target="../ink/ink3587.xml"/><Relationship Id="rId625" Type="http://schemas.openxmlformats.org/officeDocument/2006/relationships/image" Target="../media/image3541.png"/><Relationship Id="rId222" Type="http://schemas.openxmlformats.org/officeDocument/2006/relationships/customXml" Target="../ink/ink3489.xml"/><Relationship Id="rId264" Type="http://schemas.openxmlformats.org/officeDocument/2006/relationships/customXml" Target="../ink/ink3510.xml"/><Relationship Id="rId471" Type="http://schemas.openxmlformats.org/officeDocument/2006/relationships/image" Target="../media/image3464.png"/><Relationship Id="rId17" Type="http://schemas.openxmlformats.org/officeDocument/2006/relationships/image" Target="../media/image3239.png"/><Relationship Id="rId59" Type="http://schemas.openxmlformats.org/officeDocument/2006/relationships/image" Target="../media/image3260.png"/><Relationship Id="rId124" Type="http://schemas.openxmlformats.org/officeDocument/2006/relationships/customXml" Target="../ink/ink3440.xml"/><Relationship Id="rId527" Type="http://schemas.openxmlformats.org/officeDocument/2006/relationships/image" Target="../media/image3492.png"/><Relationship Id="rId569" Type="http://schemas.openxmlformats.org/officeDocument/2006/relationships/image" Target="../media/image3513.png"/><Relationship Id="rId70" Type="http://schemas.openxmlformats.org/officeDocument/2006/relationships/customXml" Target="../ink/ink3413.xml"/><Relationship Id="rId166" Type="http://schemas.openxmlformats.org/officeDocument/2006/relationships/customXml" Target="../ink/ink3461.xml"/><Relationship Id="rId331" Type="http://schemas.openxmlformats.org/officeDocument/2006/relationships/image" Target="../media/image3395.png"/><Relationship Id="rId373" Type="http://schemas.openxmlformats.org/officeDocument/2006/relationships/image" Target="../media/image3415.png"/><Relationship Id="rId429" Type="http://schemas.openxmlformats.org/officeDocument/2006/relationships/image" Target="../media/image3443.png"/><Relationship Id="rId580" Type="http://schemas.openxmlformats.org/officeDocument/2006/relationships/customXml" Target="../ink/ink3668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347.png"/><Relationship Id="rId440" Type="http://schemas.openxmlformats.org/officeDocument/2006/relationships/customXml" Target="../ink/ink3598.xml"/><Relationship Id="rId28" Type="http://schemas.openxmlformats.org/officeDocument/2006/relationships/customXml" Target="../ink/ink3392.xml"/><Relationship Id="rId275" Type="http://schemas.openxmlformats.org/officeDocument/2006/relationships/image" Target="../media/image3367.png"/><Relationship Id="rId300" Type="http://schemas.openxmlformats.org/officeDocument/2006/relationships/customXml" Target="../ink/ink3528.xml"/><Relationship Id="rId482" Type="http://schemas.openxmlformats.org/officeDocument/2006/relationships/customXml" Target="../ink/ink3619.xml"/><Relationship Id="rId538" Type="http://schemas.openxmlformats.org/officeDocument/2006/relationships/customXml" Target="../ink/ink3647.xml"/><Relationship Id="rId81" Type="http://schemas.openxmlformats.org/officeDocument/2006/relationships/image" Target="../media/image3271.png"/><Relationship Id="rId135" Type="http://schemas.openxmlformats.org/officeDocument/2006/relationships/image" Target="../media/image3298.png"/><Relationship Id="rId177" Type="http://schemas.openxmlformats.org/officeDocument/2006/relationships/image" Target="../media/image3319.png"/><Relationship Id="rId342" Type="http://schemas.openxmlformats.org/officeDocument/2006/relationships/customXml" Target="../ink/ink3549.xml"/><Relationship Id="rId384" Type="http://schemas.openxmlformats.org/officeDocument/2006/relationships/customXml" Target="../ink/ink3570.xml"/><Relationship Id="rId591" Type="http://schemas.openxmlformats.org/officeDocument/2006/relationships/image" Target="../media/image3524.png"/><Relationship Id="rId605" Type="http://schemas.openxmlformats.org/officeDocument/2006/relationships/image" Target="../media/image3531.png"/><Relationship Id="rId202" Type="http://schemas.openxmlformats.org/officeDocument/2006/relationships/customXml" Target="../ink/ink3479.xml"/><Relationship Id="rId244" Type="http://schemas.openxmlformats.org/officeDocument/2006/relationships/customXml" Target="../ink/ink3500.xml"/><Relationship Id="rId39" Type="http://schemas.openxmlformats.org/officeDocument/2006/relationships/image" Target="../media/image3250.png"/><Relationship Id="rId286" Type="http://schemas.openxmlformats.org/officeDocument/2006/relationships/customXml" Target="../ink/ink3521.xml"/><Relationship Id="rId451" Type="http://schemas.openxmlformats.org/officeDocument/2006/relationships/image" Target="../media/image3454.png"/><Relationship Id="rId493" Type="http://schemas.openxmlformats.org/officeDocument/2006/relationships/image" Target="../media/image3475.png"/><Relationship Id="rId507" Type="http://schemas.openxmlformats.org/officeDocument/2006/relationships/image" Target="../media/image3482.png"/><Relationship Id="rId549" Type="http://schemas.openxmlformats.org/officeDocument/2006/relationships/image" Target="../media/image3503.png"/><Relationship Id="rId50" Type="http://schemas.openxmlformats.org/officeDocument/2006/relationships/customXml" Target="../ink/ink3403.xml"/><Relationship Id="rId104" Type="http://schemas.openxmlformats.org/officeDocument/2006/relationships/customXml" Target="../ink/ink3430.xml"/><Relationship Id="rId146" Type="http://schemas.openxmlformats.org/officeDocument/2006/relationships/customXml" Target="../ink/ink3451.xml"/><Relationship Id="rId188" Type="http://schemas.openxmlformats.org/officeDocument/2006/relationships/customXml" Target="../ink/ink3472.xml"/><Relationship Id="rId311" Type="http://schemas.openxmlformats.org/officeDocument/2006/relationships/image" Target="../media/image3385.png"/><Relationship Id="rId353" Type="http://schemas.openxmlformats.org/officeDocument/2006/relationships/image" Target="../media/image3406.png"/><Relationship Id="rId395" Type="http://schemas.openxmlformats.org/officeDocument/2006/relationships/image" Target="../media/image3426.png"/><Relationship Id="rId409" Type="http://schemas.openxmlformats.org/officeDocument/2006/relationships/image" Target="../media/image3433.png"/><Relationship Id="rId560" Type="http://schemas.openxmlformats.org/officeDocument/2006/relationships/customXml" Target="../ink/ink3658.xml"/><Relationship Id="rId92" Type="http://schemas.openxmlformats.org/officeDocument/2006/relationships/customXml" Target="../ink/ink3424.xml"/><Relationship Id="rId213" Type="http://schemas.openxmlformats.org/officeDocument/2006/relationships/image" Target="../media/image3337.png"/><Relationship Id="rId420" Type="http://schemas.openxmlformats.org/officeDocument/2006/relationships/customXml" Target="../ink/ink3588.xml"/><Relationship Id="rId616" Type="http://schemas.openxmlformats.org/officeDocument/2006/relationships/customXml" Target="../ink/ink3686.xml"/><Relationship Id="rId255" Type="http://schemas.openxmlformats.org/officeDocument/2006/relationships/image" Target="../media/image1750.png"/><Relationship Id="rId297" Type="http://schemas.openxmlformats.org/officeDocument/2006/relationships/image" Target="../media/image3378.png"/><Relationship Id="rId462" Type="http://schemas.openxmlformats.org/officeDocument/2006/relationships/customXml" Target="../ink/ink3609.xml"/><Relationship Id="rId518" Type="http://schemas.openxmlformats.org/officeDocument/2006/relationships/customXml" Target="../ink/ink3637.xml"/><Relationship Id="rId115" Type="http://schemas.openxmlformats.org/officeDocument/2006/relationships/image" Target="../media/image3288.png"/><Relationship Id="rId157" Type="http://schemas.openxmlformats.org/officeDocument/2006/relationships/image" Target="../media/image3309.png"/><Relationship Id="rId322" Type="http://schemas.openxmlformats.org/officeDocument/2006/relationships/customXml" Target="../ink/ink3539.xml"/><Relationship Id="rId364" Type="http://schemas.openxmlformats.org/officeDocument/2006/relationships/customXml" Target="../ink/ink3560.xml"/><Relationship Id="rId61" Type="http://schemas.openxmlformats.org/officeDocument/2006/relationships/image" Target="../media/image3261.png"/><Relationship Id="rId199" Type="http://schemas.openxmlformats.org/officeDocument/2006/relationships/image" Target="../media/image3330.png"/><Relationship Id="rId571" Type="http://schemas.openxmlformats.org/officeDocument/2006/relationships/image" Target="../media/image3514.png"/><Relationship Id="rId627" Type="http://schemas.openxmlformats.org/officeDocument/2006/relationships/image" Target="../media/image3542.png"/><Relationship Id="rId19" Type="http://schemas.openxmlformats.org/officeDocument/2006/relationships/image" Target="../media/image3240.png"/><Relationship Id="rId224" Type="http://schemas.openxmlformats.org/officeDocument/2006/relationships/customXml" Target="../ink/ink3490.xml"/><Relationship Id="rId266" Type="http://schemas.openxmlformats.org/officeDocument/2006/relationships/customXml" Target="../ink/ink3511.xml"/><Relationship Id="rId431" Type="http://schemas.openxmlformats.org/officeDocument/2006/relationships/image" Target="../media/image3444.png"/><Relationship Id="rId473" Type="http://schemas.openxmlformats.org/officeDocument/2006/relationships/image" Target="../media/image3465.png"/><Relationship Id="rId529" Type="http://schemas.openxmlformats.org/officeDocument/2006/relationships/image" Target="../media/image3493.png"/><Relationship Id="rId30" Type="http://schemas.openxmlformats.org/officeDocument/2006/relationships/customXml" Target="../ink/ink3393.xml"/><Relationship Id="rId126" Type="http://schemas.openxmlformats.org/officeDocument/2006/relationships/customXml" Target="../ink/ink3441.xml"/><Relationship Id="rId168" Type="http://schemas.openxmlformats.org/officeDocument/2006/relationships/customXml" Target="../ink/ink3462.xml"/><Relationship Id="rId333" Type="http://schemas.openxmlformats.org/officeDocument/2006/relationships/image" Target="../media/image3396.png"/><Relationship Id="rId540" Type="http://schemas.openxmlformats.org/officeDocument/2006/relationships/customXml" Target="../ink/ink3648.xml"/><Relationship Id="rId72" Type="http://schemas.openxmlformats.org/officeDocument/2006/relationships/customXml" Target="../ink/ink3414.xml"/><Relationship Id="rId375" Type="http://schemas.openxmlformats.org/officeDocument/2006/relationships/image" Target="../media/image3416.png"/><Relationship Id="rId582" Type="http://schemas.openxmlformats.org/officeDocument/2006/relationships/customXml" Target="../ink/ink3669.xml"/><Relationship Id="rId3" Type="http://schemas.openxmlformats.org/officeDocument/2006/relationships/image" Target="../media/image3232.png"/><Relationship Id="rId235" Type="http://schemas.openxmlformats.org/officeDocument/2006/relationships/image" Target="../media/image3348.png"/><Relationship Id="rId277" Type="http://schemas.openxmlformats.org/officeDocument/2006/relationships/image" Target="../media/image3368.png"/><Relationship Id="rId400" Type="http://schemas.openxmlformats.org/officeDocument/2006/relationships/customXml" Target="../ink/ink3578.xml"/><Relationship Id="rId442" Type="http://schemas.openxmlformats.org/officeDocument/2006/relationships/customXml" Target="../ink/ink3599.xml"/><Relationship Id="rId484" Type="http://schemas.openxmlformats.org/officeDocument/2006/relationships/customXml" Target="../ink/ink3620.xml"/><Relationship Id="rId137" Type="http://schemas.openxmlformats.org/officeDocument/2006/relationships/image" Target="../media/image3299.png"/><Relationship Id="rId302" Type="http://schemas.openxmlformats.org/officeDocument/2006/relationships/customXml" Target="../ink/ink3529.xml"/><Relationship Id="rId344" Type="http://schemas.openxmlformats.org/officeDocument/2006/relationships/customXml" Target="../ink/ink3550.xml"/><Relationship Id="rId41" Type="http://schemas.openxmlformats.org/officeDocument/2006/relationships/image" Target="../media/image3251.png"/><Relationship Id="rId83" Type="http://schemas.openxmlformats.org/officeDocument/2006/relationships/image" Target="../media/image3272.png"/><Relationship Id="rId179" Type="http://schemas.openxmlformats.org/officeDocument/2006/relationships/image" Target="../media/image3320.png"/><Relationship Id="rId386" Type="http://schemas.openxmlformats.org/officeDocument/2006/relationships/customXml" Target="../ink/ink3571.xml"/><Relationship Id="rId551" Type="http://schemas.openxmlformats.org/officeDocument/2006/relationships/image" Target="../media/image3504.png"/><Relationship Id="rId593" Type="http://schemas.openxmlformats.org/officeDocument/2006/relationships/image" Target="../media/image3525.png"/><Relationship Id="rId607" Type="http://schemas.openxmlformats.org/officeDocument/2006/relationships/image" Target="../media/image3532.png"/><Relationship Id="rId190" Type="http://schemas.openxmlformats.org/officeDocument/2006/relationships/customXml" Target="../ink/ink3473.xml"/><Relationship Id="rId204" Type="http://schemas.openxmlformats.org/officeDocument/2006/relationships/customXml" Target="../ink/ink3480.xml"/><Relationship Id="rId246" Type="http://schemas.openxmlformats.org/officeDocument/2006/relationships/customXml" Target="../ink/ink3501.xml"/><Relationship Id="rId288" Type="http://schemas.openxmlformats.org/officeDocument/2006/relationships/customXml" Target="../ink/ink3522.xml"/><Relationship Id="rId411" Type="http://schemas.openxmlformats.org/officeDocument/2006/relationships/image" Target="../media/image3434.png"/><Relationship Id="rId453" Type="http://schemas.openxmlformats.org/officeDocument/2006/relationships/image" Target="../media/image3455.png"/><Relationship Id="rId509" Type="http://schemas.openxmlformats.org/officeDocument/2006/relationships/image" Target="../media/image3483.png"/><Relationship Id="rId106" Type="http://schemas.openxmlformats.org/officeDocument/2006/relationships/customXml" Target="../ink/ink3431.xml"/><Relationship Id="rId313" Type="http://schemas.openxmlformats.org/officeDocument/2006/relationships/image" Target="../media/image3386.png"/><Relationship Id="rId495" Type="http://schemas.openxmlformats.org/officeDocument/2006/relationships/image" Target="../media/image3476.png"/><Relationship Id="rId10" Type="http://schemas.openxmlformats.org/officeDocument/2006/relationships/customXml" Target="../ink/ink3383.xml"/><Relationship Id="rId52" Type="http://schemas.openxmlformats.org/officeDocument/2006/relationships/customXml" Target="../ink/ink3404.xml"/><Relationship Id="rId94" Type="http://schemas.openxmlformats.org/officeDocument/2006/relationships/customXml" Target="../ink/ink3425.xml"/><Relationship Id="rId148" Type="http://schemas.openxmlformats.org/officeDocument/2006/relationships/customXml" Target="../ink/ink3452.xml"/><Relationship Id="rId355" Type="http://schemas.openxmlformats.org/officeDocument/2006/relationships/image" Target="../media/image3407.png"/><Relationship Id="rId397" Type="http://schemas.openxmlformats.org/officeDocument/2006/relationships/image" Target="../media/image3427.png"/><Relationship Id="rId520" Type="http://schemas.openxmlformats.org/officeDocument/2006/relationships/customXml" Target="../ink/ink3638.xml"/><Relationship Id="rId562" Type="http://schemas.openxmlformats.org/officeDocument/2006/relationships/customXml" Target="../ink/ink3659.xml"/><Relationship Id="rId618" Type="http://schemas.openxmlformats.org/officeDocument/2006/relationships/customXml" Target="../ink/ink3687.xml"/><Relationship Id="rId215" Type="http://schemas.openxmlformats.org/officeDocument/2006/relationships/image" Target="../media/image3338.png"/><Relationship Id="rId257" Type="http://schemas.openxmlformats.org/officeDocument/2006/relationships/image" Target="../media/image3358.png"/><Relationship Id="rId422" Type="http://schemas.openxmlformats.org/officeDocument/2006/relationships/customXml" Target="../ink/ink3589.xml"/><Relationship Id="rId464" Type="http://schemas.openxmlformats.org/officeDocument/2006/relationships/customXml" Target="../ink/ink3610.xml"/><Relationship Id="rId299" Type="http://schemas.openxmlformats.org/officeDocument/2006/relationships/image" Target="../media/image3379.png"/><Relationship Id="rId63" Type="http://schemas.openxmlformats.org/officeDocument/2006/relationships/image" Target="../media/image3262.png"/><Relationship Id="rId159" Type="http://schemas.openxmlformats.org/officeDocument/2006/relationships/image" Target="../media/image3310.png"/><Relationship Id="rId366" Type="http://schemas.openxmlformats.org/officeDocument/2006/relationships/customXml" Target="../ink/ink3561.xml"/><Relationship Id="rId573" Type="http://schemas.openxmlformats.org/officeDocument/2006/relationships/image" Target="../media/image3515.png"/><Relationship Id="rId226" Type="http://schemas.openxmlformats.org/officeDocument/2006/relationships/customXml" Target="../ink/ink3491.xml"/><Relationship Id="rId433" Type="http://schemas.openxmlformats.org/officeDocument/2006/relationships/image" Target="../media/image3445.png"/><Relationship Id="rId74" Type="http://schemas.openxmlformats.org/officeDocument/2006/relationships/customXml" Target="../ink/ink3415.xml"/><Relationship Id="rId377" Type="http://schemas.openxmlformats.org/officeDocument/2006/relationships/image" Target="../media/image3417.png"/><Relationship Id="rId500" Type="http://schemas.openxmlformats.org/officeDocument/2006/relationships/customXml" Target="../ink/ink3628.xml"/><Relationship Id="rId584" Type="http://schemas.openxmlformats.org/officeDocument/2006/relationships/customXml" Target="../ink/ink3670.xml"/><Relationship Id="rId5" Type="http://schemas.openxmlformats.org/officeDocument/2006/relationships/image" Target="../media/image3233.png"/><Relationship Id="rId237" Type="http://schemas.openxmlformats.org/officeDocument/2006/relationships/image" Target="../media/image3349.png"/><Relationship Id="rId444" Type="http://schemas.openxmlformats.org/officeDocument/2006/relationships/customXml" Target="../ink/ink3600.xml"/><Relationship Id="rId290" Type="http://schemas.openxmlformats.org/officeDocument/2006/relationships/customXml" Target="../ink/ink3523.xml"/><Relationship Id="rId304" Type="http://schemas.openxmlformats.org/officeDocument/2006/relationships/customXml" Target="../ink/ink3530.xml"/><Relationship Id="rId388" Type="http://schemas.openxmlformats.org/officeDocument/2006/relationships/customXml" Target="../ink/ink3572.xml"/><Relationship Id="rId511" Type="http://schemas.openxmlformats.org/officeDocument/2006/relationships/image" Target="../media/image3484.png"/><Relationship Id="rId609" Type="http://schemas.openxmlformats.org/officeDocument/2006/relationships/image" Target="../media/image3533.png"/><Relationship Id="rId85" Type="http://schemas.openxmlformats.org/officeDocument/2006/relationships/image" Target="../media/image3273.png"/><Relationship Id="rId150" Type="http://schemas.openxmlformats.org/officeDocument/2006/relationships/customXml" Target="../ink/ink3453.xml"/><Relationship Id="rId595" Type="http://schemas.openxmlformats.org/officeDocument/2006/relationships/image" Target="../media/image3526.png"/><Relationship Id="rId248" Type="http://schemas.openxmlformats.org/officeDocument/2006/relationships/customXml" Target="../ink/ink3502.xml"/><Relationship Id="rId455" Type="http://schemas.openxmlformats.org/officeDocument/2006/relationships/image" Target="../media/image3456.png"/><Relationship Id="rId12" Type="http://schemas.openxmlformats.org/officeDocument/2006/relationships/customXml" Target="../ink/ink3384.xml"/><Relationship Id="rId108" Type="http://schemas.openxmlformats.org/officeDocument/2006/relationships/customXml" Target="../ink/ink3432.xml"/><Relationship Id="rId315" Type="http://schemas.openxmlformats.org/officeDocument/2006/relationships/image" Target="../media/image3387.png"/><Relationship Id="rId522" Type="http://schemas.openxmlformats.org/officeDocument/2006/relationships/customXml" Target="../ink/ink3639.xml"/><Relationship Id="rId96" Type="http://schemas.openxmlformats.org/officeDocument/2006/relationships/customXml" Target="../ink/ink3426.xml"/><Relationship Id="rId161" Type="http://schemas.openxmlformats.org/officeDocument/2006/relationships/image" Target="../media/image3311.png"/><Relationship Id="rId399" Type="http://schemas.openxmlformats.org/officeDocument/2006/relationships/image" Target="../media/image3428.png"/><Relationship Id="rId259" Type="http://schemas.openxmlformats.org/officeDocument/2006/relationships/image" Target="../media/image3359.png"/><Relationship Id="rId466" Type="http://schemas.openxmlformats.org/officeDocument/2006/relationships/customXml" Target="../ink/ink3611.xml"/><Relationship Id="rId23" Type="http://schemas.openxmlformats.org/officeDocument/2006/relationships/image" Target="../media/image3242.png"/><Relationship Id="rId119" Type="http://schemas.openxmlformats.org/officeDocument/2006/relationships/image" Target="../media/image3290.png"/><Relationship Id="rId326" Type="http://schemas.openxmlformats.org/officeDocument/2006/relationships/customXml" Target="../ink/ink3541.xml"/><Relationship Id="rId533" Type="http://schemas.openxmlformats.org/officeDocument/2006/relationships/image" Target="../media/image3495.png"/><Relationship Id="rId172" Type="http://schemas.openxmlformats.org/officeDocument/2006/relationships/customXml" Target="../ink/ink3464.xml"/><Relationship Id="rId477" Type="http://schemas.openxmlformats.org/officeDocument/2006/relationships/image" Target="../media/image3467.png"/><Relationship Id="rId600" Type="http://schemas.openxmlformats.org/officeDocument/2006/relationships/customXml" Target="../ink/ink3678.xml"/><Relationship Id="rId337" Type="http://schemas.openxmlformats.org/officeDocument/2006/relationships/image" Target="../media/image3398.png"/><Relationship Id="rId34" Type="http://schemas.openxmlformats.org/officeDocument/2006/relationships/customXml" Target="../ink/ink3395.xml"/><Relationship Id="rId544" Type="http://schemas.openxmlformats.org/officeDocument/2006/relationships/customXml" Target="../ink/ink3650.xml"/><Relationship Id="rId183" Type="http://schemas.openxmlformats.org/officeDocument/2006/relationships/image" Target="../media/image3322.png"/><Relationship Id="rId390" Type="http://schemas.openxmlformats.org/officeDocument/2006/relationships/customXml" Target="../ink/ink3573.xml"/><Relationship Id="rId404" Type="http://schemas.openxmlformats.org/officeDocument/2006/relationships/customXml" Target="../ink/ink3580.xml"/><Relationship Id="rId611" Type="http://schemas.openxmlformats.org/officeDocument/2006/relationships/image" Target="../media/image3534.png"/><Relationship Id="rId250" Type="http://schemas.openxmlformats.org/officeDocument/2006/relationships/customXml" Target="../ink/ink3503.xml"/><Relationship Id="rId488" Type="http://schemas.openxmlformats.org/officeDocument/2006/relationships/customXml" Target="../ink/ink3622.xml"/><Relationship Id="rId45" Type="http://schemas.openxmlformats.org/officeDocument/2006/relationships/image" Target="../media/image3253.png"/><Relationship Id="rId110" Type="http://schemas.openxmlformats.org/officeDocument/2006/relationships/customXml" Target="../ink/ink3433.xml"/><Relationship Id="rId348" Type="http://schemas.openxmlformats.org/officeDocument/2006/relationships/customXml" Target="../ink/ink3552.xml"/><Relationship Id="rId555" Type="http://schemas.openxmlformats.org/officeDocument/2006/relationships/image" Target="../media/image3506.png"/><Relationship Id="rId194" Type="http://schemas.openxmlformats.org/officeDocument/2006/relationships/customXml" Target="../ink/ink3475.xml"/><Relationship Id="rId208" Type="http://schemas.openxmlformats.org/officeDocument/2006/relationships/customXml" Target="../ink/ink3482.xml"/><Relationship Id="rId415" Type="http://schemas.openxmlformats.org/officeDocument/2006/relationships/image" Target="../media/image3436.png"/><Relationship Id="rId622" Type="http://schemas.openxmlformats.org/officeDocument/2006/relationships/customXml" Target="../ink/ink3689.xml"/><Relationship Id="rId261" Type="http://schemas.openxmlformats.org/officeDocument/2006/relationships/image" Target="../media/image3360.png"/><Relationship Id="rId499" Type="http://schemas.openxmlformats.org/officeDocument/2006/relationships/image" Target="../media/image3478.png"/><Relationship Id="rId56" Type="http://schemas.openxmlformats.org/officeDocument/2006/relationships/customXml" Target="../ink/ink3406.xml"/><Relationship Id="rId359" Type="http://schemas.openxmlformats.org/officeDocument/2006/relationships/image" Target="../media/image3409.png"/><Relationship Id="rId566" Type="http://schemas.openxmlformats.org/officeDocument/2006/relationships/customXml" Target="../ink/ink3661.xml"/><Relationship Id="rId121" Type="http://schemas.openxmlformats.org/officeDocument/2006/relationships/image" Target="../media/image3291.png"/><Relationship Id="rId219" Type="http://schemas.openxmlformats.org/officeDocument/2006/relationships/image" Target="../media/image3340.png"/><Relationship Id="rId426" Type="http://schemas.openxmlformats.org/officeDocument/2006/relationships/customXml" Target="../ink/ink3591.xml"/><Relationship Id="rId67" Type="http://schemas.openxmlformats.org/officeDocument/2006/relationships/image" Target="../media/image3264.png"/><Relationship Id="rId272" Type="http://schemas.openxmlformats.org/officeDocument/2006/relationships/customXml" Target="../ink/ink3514.xml"/><Relationship Id="rId577" Type="http://schemas.openxmlformats.org/officeDocument/2006/relationships/image" Target="../media/image3517.png"/><Relationship Id="rId132" Type="http://schemas.openxmlformats.org/officeDocument/2006/relationships/customXml" Target="../ink/ink3444.xml"/><Relationship Id="rId437" Type="http://schemas.openxmlformats.org/officeDocument/2006/relationships/image" Target="../media/image3447.png"/><Relationship Id="rId283" Type="http://schemas.openxmlformats.org/officeDocument/2006/relationships/image" Target="../media/image3371.png"/><Relationship Id="rId490" Type="http://schemas.openxmlformats.org/officeDocument/2006/relationships/customXml" Target="../ink/ink3623.xml"/><Relationship Id="rId504" Type="http://schemas.openxmlformats.org/officeDocument/2006/relationships/customXml" Target="../ink/ink363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01.png"/><Relationship Id="rId21" Type="http://schemas.openxmlformats.org/officeDocument/2006/relationships/image" Target="../media/image3553.png"/><Relationship Id="rId42" Type="http://schemas.openxmlformats.org/officeDocument/2006/relationships/customXml" Target="../ink/ink3713.xml"/><Relationship Id="rId63" Type="http://schemas.openxmlformats.org/officeDocument/2006/relationships/image" Target="../media/image3574.png"/><Relationship Id="rId84" Type="http://schemas.openxmlformats.org/officeDocument/2006/relationships/customXml" Target="../ink/ink3734.xml"/><Relationship Id="rId138" Type="http://schemas.openxmlformats.org/officeDocument/2006/relationships/customXml" Target="../ink/ink3761.xml"/><Relationship Id="rId159" Type="http://schemas.openxmlformats.org/officeDocument/2006/relationships/image" Target="../media/image3622.png"/><Relationship Id="rId170" Type="http://schemas.openxmlformats.org/officeDocument/2006/relationships/customXml" Target="../ink/ink3777.xml"/><Relationship Id="rId191" Type="http://schemas.openxmlformats.org/officeDocument/2006/relationships/image" Target="../media/image3638.png"/><Relationship Id="rId205" Type="http://schemas.openxmlformats.org/officeDocument/2006/relationships/image" Target="../media/image3645.png"/><Relationship Id="rId107" Type="http://schemas.openxmlformats.org/officeDocument/2006/relationships/image" Target="../media/image3596.png"/><Relationship Id="rId11" Type="http://schemas.openxmlformats.org/officeDocument/2006/relationships/image" Target="../media/image3548.png"/><Relationship Id="rId32" Type="http://schemas.openxmlformats.org/officeDocument/2006/relationships/customXml" Target="../ink/ink3708.xml"/><Relationship Id="rId53" Type="http://schemas.openxmlformats.org/officeDocument/2006/relationships/image" Target="../media/image3569.png"/><Relationship Id="rId74" Type="http://schemas.openxmlformats.org/officeDocument/2006/relationships/customXml" Target="../ink/ink3729.xml"/><Relationship Id="rId128" Type="http://schemas.openxmlformats.org/officeDocument/2006/relationships/customXml" Target="../ink/ink3756.xml"/><Relationship Id="rId149" Type="http://schemas.openxmlformats.org/officeDocument/2006/relationships/image" Target="../media/image3617.png"/><Relationship Id="rId5" Type="http://schemas.openxmlformats.org/officeDocument/2006/relationships/image" Target="../media/image3545.png"/><Relationship Id="rId95" Type="http://schemas.openxmlformats.org/officeDocument/2006/relationships/image" Target="../media/image3590.png"/><Relationship Id="rId160" Type="http://schemas.openxmlformats.org/officeDocument/2006/relationships/customXml" Target="../ink/ink3772.xml"/><Relationship Id="rId181" Type="http://schemas.openxmlformats.org/officeDocument/2006/relationships/image" Target="../media/image3633.png"/><Relationship Id="rId22" Type="http://schemas.openxmlformats.org/officeDocument/2006/relationships/customXml" Target="../ink/ink3703.xml"/><Relationship Id="rId43" Type="http://schemas.openxmlformats.org/officeDocument/2006/relationships/image" Target="../media/image3564.png"/><Relationship Id="rId64" Type="http://schemas.openxmlformats.org/officeDocument/2006/relationships/customXml" Target="../ink/ink3724.xml"/><Relationship Id="rId118" Type="http://schemas.openxmlformats.org/officeDocument/2006/relationships/customXml" Target="../ink/ink3751.xml"/><Relationship Id="rId139" Type="http://schemas.openxmlformats.org/officeDocument/2006/relationships/image" Target="../media/image3612.png"/><Relationship Id="rId85" Type="http://schemas.openxmlformats.org/officeDocument/2006/relationships/image" Target="../media/image3585.png"/><Relationship Id="rId150" Type="http://schemas.openxmlformats.org/officeDocument/2006/relationships/customXml" Target="../ink/ink3767.xml"/><Relationship Id="rId171" Type="http://schemas.openxmlformats.org/officeDocument/2006/relationships/image" Target="../media/image3628.png"/><Relationship Id="rId192" Type="http://schemas.openxmlformats.org/officeDocument/2006/relationships/customXml" Target="../ink/ink3788.xml"/><Relationship Id="rId206" Type="http://schemas.openxmlformats.org/officeDocument/2006/relationships/customXml" Target="../ink/ink3795.xml"/><Relationship Id="rId12" Type="http://schemas.openxmlformats.org/officeDocument/2006/relationships/customXml" Target="../ink/ink3698.xml"/><Relationship Id="rId33" Type="http://schemas.openxmlformats.org/officeDocument/2006/relationships/image" Target="../media/image3559.png"/><Relationship Id="rId108" Type="http://schemas.openxmlformats.org/officeDocument/2006/relationships/customXml" Target="../ink/ink3746.xml"/><Relationship Id="rId129" Type="http://schemas.openxmlformats.org/officeDocument/2006/relationships/image" Target="../media/image3607.png"/><Relationship Id="rId54" Type="http://schemas.openxmlformats.org/officeDocument/2006/relationships/customXml" Target="../ink/ink3719.xml"/><Relationship Id="rId75" Type="http://schemas.openxmlformats.org/officeDocument/2006/relationships/image" Target="../media/image3580.png"/><Relationship Id="rId96" Type="http://schemas.openxmlformats.org/officeDocument/2006/relationships/customXml" Target="../ink/ink3740.xml"/><Relationship Id="rId140" Type="http://schemas.openxmlformats.org/officeDocument/2006/relationships/customXml" Target="../ink/ink3762.xml"/><Relationship Id="rId161" Type="http://schemas.openxmlformats.org/officeDocument/2006/relationships/image" Target="../media/image3623.png"/><Relationship Id="rId182" Type="http://schemas.openxmlformats.org/officeDocument/2006/relationships/customXml" Target="../ink/ink3783.xml"/><Relationship Id="rId6" Type="http://schemas.openxmlformats.org/officeDocument/2006/relationships/customXml" Target="../ink/ink3695.xml"/><Relationship Id="rId23" Type="http://schemas.openxmlformats.org/officeDocument/2006/relationships/image" Target="../media/image3554.png"/><Relationship Id="rId119" Type="http://schemas.openxmlformats.org/officeDocument/2006/relationships/image" Target="../media/image3602.png"/><Relationship Id="rId44" Type="http://schemas.openxmlformats.org/officeDocument/2006/relationships/customXml" Target="../ink/ink3714.xml"/><Relationship Id="rId65" Type="http://schemas.openxmlformats.org/officeDocument/2006/relationships/image" Target="../media/image3575.png"/><Relationship Id="rId86" Type="http://schemas.openxmlformats.org/officeDocument/2006/relationships/customXml" Target="../ink/ink3735.xml"/><Relationship Id="rId130" Type="http://schemas.openxmlformats.org/officeDocument/2006/relationships/customXml" Target="../ink/ink3757.xml"/><Relationship Id="rId151" Type="http://schemas.openxmlformats.org/officeDocument/2006/relationships/image" Target="../media/image3618.png"/><Relationship Id="rId172" Type="http://schemas.openxmlformats.org/officeDocument/2006/relationships/customXml" Target="../ink/ink3778.xml"/><Relationship Id="rId193" Type="http://schemas.openxmlformats.org/officeDocument/2006/relationships/image" Target="../media/image3639.png"/><Relationship Id="rId207" Type="http://schemas.openxmlformats.org/officeDocument/2006/relationships/image" Target="../media/image3646.png"/><Relationship Id="rId13" Type="http://schemas.openxmlformats.org/officeDocument/2006/relationships/image" Target="../media/image3549.png"/><Relationship Id="rId109" Type="http://schemas.openxmlformats.org/officeDocument/2006/relationships/image" Target="../media/image3597.png"/><Relationship Id="rId34" Type="http://schemas.openxmlformats.org/officeDocument/2006/relationships/customXml" Target="../ink/ink3709.xml"/><Relationship Id="rId55" Type="http://schemas.openxmlformats.org/officeDocument/2006/relationships/image" Target="../media/image3570.png"/><Relationship Id="rId76" Type="http://schemas.openxmlformats.org/officeDocument/2006/relationships/customXml" Target="../ink/ink3730.xml"/><Relationship Id="rId97" Type="http://schemas.openxmlformats.org/officeDocument/2006/relationships/image" Target="../media/image3591.png"/><Relationship Id="rId120" Type="http://schemas.openxmlformats.org/officeDocument/2006/relationships/customXml" Target="../ink/ink3752.xml"/><Relationship Id="rId141" Type="http://schemas.openxmlformats.org/officeDocument/2006/relationships/image" Target="../media/image3613.png"/><Relationship Id="rId7" Type="http://schemas.openxmlformats.org/officeDocument/2006/relationships/image" Target="../media/image3546.png"/><Relationship Id="rId162" Type="http://schemas.openxmlformats.org/officeDocument/2006/relationships/customXml" Target="../ink/ink3773.xml"/><Relationship Id="rId183" Type="http://schemas.openxmlformats.org/officeDocument/2006/relationships/image" Target="../media/image3634.png"/><Relationship Id="rId24" Type="http://schemas.openxmlformats.org/officeDocument/2006/relationships/customXml" Target="../ink/ink3704.xml"/><Relationship Id="rId45" Type="http://schemas.openxmlformats.org/officeDocument/2006/relationships/image" Target="../media/image3565.png"/><Relationship Id="rId66" Type="http://schemas.openxmlformats.org/officeDocument/2006/relationships/customXml" Target="../ink/ink3725.xml"/><Relationship Id="rId87" Type="http://schemas.openxmlformats.org/officeDocument/2006/relationships/image" Target="../media/image3586.png"/><Relationship Id="rId110" Type="http://schemas.openxmlformats.org/officeDocument/2006/relationships/customXml" Target="../ink/ink3747.xml"/><Relationship Id="rId131" Type="http://schemas.openxmlformats.org/officeDocument/2006/relationships/image" Target="../media/image3608.png"/><Relationship Id="rId152" Type="http://schemas.openxmlformats.org/officeDocument/2006/relationships/customXml" Target="../ink/ink3768.xml"/><Relationship Id="rId173" Type="http://schemas.openxmlformats.org/officeDocument/2006/relationships/image" Target="../media/image3629.png"/><Relationship Id="rId194" Type="http://schemas.openxmlformats.org/officeDocument/2006/relationships/customXml" Target="../ink/ink3789.xml"/><Relationship Id="rId208" Type="http://schemas.openxmlformats.org/officeDocument/2006/relationships/customXml" Target="../ink/ink3796.xml"/><Relationship Id="rId19" Type="http://schemas.openxmlformats.org/officeDocument/2006/relationships/image" Target="../media/image3552.png"/><Relationship Id="rId14" Type="http://schemas.openxmlformats.org/officeDocument/2006/relationships/customXml" Target="../ink/ink3699.xml"/><Relationship Id="rId30" Type="http://schemas.openxmlformats.org/officeDocument/2006/relationships/customXml" Target="../ink/ink3707.xml"/><Relationship Id="rId35" Type="http://schemas.openxmlformats.org/officeDocument/2006/relationships/image" Target="../media/image3560.png"/><Relationship Id="rId56" Type="http://schemas.openxmlformats.org/officeDocument/2006/relationships/customXml" Target="../ink/ink3720.xml"/><Relationship Id="rId77" Type="http://schemas.openxmlformats.org/officeDocument/2006/relationships/image" Target="../media/image3581.png"/><Relationship Id="rId100" Type="http://schemas.openxmlformats.org/officeDocument/2006/relationships/customXml" Target="../ink/ink3742.xml"/><Relationship Id="rId105" Type="http://schemas.openxmlformats.org/officeDocument/2006/relationships/image" Target="../media/image3595.png"/><Relationship Id="rId126" Type="http://schemas.openxmlformats.org/officeDocument/2006/relationships/customXml" Target="../ink/ink3755.xml"/><Relationship Id="rId147" Type="http://schemas.openxmlformats.org/officeDocument/2006/relationships/image" Target="../media/image3616.png"/><Relationship Id="rId168" Type="http://schemas.openxmlformats.org/officeDocument/2006/relationships/customXml" Target="../ink/ink3776.xml"/><Relationship Id="rId8" Type="http://schemas.openxmlformats.org/officeDocument/2006/relationships/customXml" Target="../ink/ink3696.xml"/><Relationship Id="rId51" Type="http://schemas.openxmlformats.org/officeDocument/2006/relationships/image" Target="../media/image3568.png"/><Relationship Id="rId72" Type="http://schemas.openxmlformats.org/officeDocument/2006/relationships/customXml" Target="../ink/ink3728.xml"/><Relationship Id="rId93" Type="http://schemas.openxmlformats.org/officeDocument/2006/relationships/image" Target="../media/image3589.png"/><Relationship Id="rId98" Type="http://schemas.openxmlformats.org/officeDocument/2006/relationships/customXml" Target="../ink/ink3741.xml"/><Relationship Id="rId121" Type="http://schemas.openxmlformats.org/officeDocument/2006/relationships/image" Target="../media/image3603.png"/><Relationship Id="rId142" Type="http://schemas.openxmlformats.org/officeDocument/2006/relationships/customXml" Target="../ink/ink3763.xml"/><Relationship Id="rId163" Type="http://schemas.openxmlformats.org/officeDocument/2006/relationships/image" Target="../media/image3624.png"/><Relationship Id="rId184" Type="http://schemas.openxmlformats.org/officeDocument/2006/relationships/customXml" Target="../ink/ink3784.xml"/><Relationship Id="rId189" Type="http://schemas.openxmlformats.org/officeDocument/2006/relationships/image" Target="../media/image3637.png"/><Relationship Id="rId3" Type="http://schemas.openxmlformats.org/officeDocument/2006/relationships/image" Target="../media/image3544.png"/><Relationship Id="rId214" Type="http://schemas.openxmlformats.org/officeDocument/2006/relationships/customXml" Target="../ink/ink3799.xml"/><Relationship Id="rId25" Type="http://schemas.openxmlformats.org/officeDocument/2006/relationships/image" Target="../media/image3555.png"/><Relationship Id="rId46" Type="http://schemas.openxmlformats.org/officeDocument/2006/relationships/customXml" Target="../ink/ink3715.xml"/><Relationship Id="rId67" Type="http://schemas.openxmlformats.org/officeDocument/2006/relationships/image" Target="../media/image3576.png"/><Relationship Id="rId116" Type="http://schemas.openxmlformats.org/officeDocument/2006/relationships/customXml" Target="../ink/ink3750.xml"/><Relationship Id="rId137" Type="http://schemas.openxmlformats.org/officeDocument/2006/relationships/image" Target="../media/image3611.png"/><Relationship Id="rId158" Type="http://schemas.openxmlformats.org/officeDocument/2006/relationships/customXml" Target="../ink/ink3771.xml"/><Relationship Id="rId20" Type="http://schemas.openxmlformats.org/officeDocument/2006/relationships/customXml" Target="../ink/ink3702.xml"/><Relationship Id="rId41" Type="http://schemas.openxmlformats.org/officeDocument/2006/relationships/image" Target="../media/image3563.png"/><Relationship Id="rId62" Type="http://schemas.openxmlformats.org/officeDocument/2006/relationships/customXml" Target="../ink/ink3723.xml"/><Relationship Id="rId83" Type="http://schemas.openxmlformats.org/officeDocument/2006/relationships/image" Target="../media/image3584.png"/><Relationship Id="rId88" Type="http://schemas.openxmlformats.org/officeDocument/2006/relationships/customXml" Target="../ink/ink3736.xml"/><Relationship Id="rId111" Type="http://schemas.openxmlformats.org/officeDocument/2006/relationships/image" Target="../media/image3598.png"/><Relationship Id="rId132" Type="http://schemas.openxmlformats.org/officeDocument/2006/relationships/customXml" Target="../ink/ink3758.xml"/><Relationship Id="rId153" Type="http://schemas.openxmlformats.org/officeDocument/2006/relationships/image" Target="../media/image3619.png"/><Relationship Id="rId174" Type="http://schemas.openxmlformats.org/officeDocument/2006/relationships/customXml" Target="../ink/ink3779.xml"/><Relationship Id="rId179" Type="http://schemas.openxmlformats.org/officeDocument/2006/relationships/image" Target="../media/image3632.png"/><Relationship Id="rId195" Type="http://schemas.openxmlformats.org/officeDocument/2006/relationships/image" Target="../media/image3640.png"/><Relationship Id="rId209" Type="http://schemas.openxmlformats.org/officeDocument/2006/relationships/image" Target="../media/image3647.png"/><Relationship Id="rId190" Type="http://schemas.openxmlformats.org/officeDocument/2006/relationships/customXml" Target="../ink/ink3787.xml"/><Relationship Id="rId204" Type="http://schemas.openxmlformats.org/officeDocument/2006/relationships/customXml" Target="../ink/ink3794.xml"/><Relationship Id="rId15" Type="http://schemas.openxmlformats.org/officeDocument/2006/relationships/image" Target="../media/image3550.png"/><Relationship Id="rId36" Type="http://schemas.openxmlformats.org/officeDocument/2006/relationships/customXml" Target="../ink/ink3710.xml"/><Relationship Id="rId57" Type="http://schemas.openxmlformats.org/officeDocument/2006/relationships/image" Target="../media/image3571.png"/><Relationship Id="rId106" Type="http://schemas.openxmlformats.org/officeDocument/2006/relationships/customXml" Target="../ink/ink3745.xml"/><Relationship Id="rId127" Type="http://schemas.openxmlformats.org/officeDocument/2006/relationships/image" Target="../media/image3606.png"/><Relationship Id="rId10" Type="http://schemas.openxmlformats.org/officeDocument/2006/relationships/customXml" Target="../ink/ink3697.xml"/><Relationship Id="rId31" Type="http://schemas.openxmlformats.org/officeDocument/2006/relationships/image" Target="../media/image3558.png"/><Relationship Id="rId52" Type="http://schemas.openxmlformats.org/officeDocument/2006/relationships/customXml" Target="../ink/ink3718.xml"/><Relationship Id="rId73" Type="http://schemas.openxmlformats.org/officeDocument/2006/relationships/image" Target="../media/image3579.png"/><Relationship Id="rId78" Type="http://schemas.openxmlformats.org/officeDocument/2006/relationships/customXml" Target="../ink/ink3731.xml"/><Relationship Id="rId94" Type="http://schemas.openxmlformats.org/officeDocument/2006/relationships/customXml" Target="../ink/ink3739.xml"/><Relationship Id="rId99" Type="http://schemas.openxmlformats.org/officeDocument/2006/relationships/image" Target="../media/image3592.png"/><Relationship Id="rId101" Type="http://schemas.openxmlformats.org/officeDocument/2006/relationships/image" Target="../media/image3593.png"/><Relationship Id="rId122" Type="http://schemas.openxmlformats.org/officeDocument/2006/relationships/customXml" Target="../ink/ink3753.xml"/><Relationship Id="rId143" Type="http://schemas.openxmlformats.org/officeDocument/2006/relationships/image" Target="../media/image3614.png"/><Relationship Id="rId148" Type="http://schemas.openxmlformats.org/officeDocument/2006/relationships/customXml" Target="../ink/ink3766.xml"/><Relationship Id="rId164" Type="http://schemas.openxmlformats.org/officeDocument/2006/relationships/customXml" Target="../ink/ink3774.xml"/><Relationship Id="rId169" Type="http://schemas.openxmlformats.org/officeDocument/2006/relationships/image" Target="../media/image3627.png"/><Relationship Id="rId185" Type="http://schemas.openxmlformats.org/officeDocument/2006/relationships/image" Target="../media/image3635.png"/><Relationship Id="rId4" Type="http://schemas.openxmlformats.org/officeDocument/2006/relationships/customXml" Target="../ink/ink3694.xml"/><Relationship Id="rId9" Type="http://schemas.openxmlformats.org/officeDocument/2006/relationships/image" Target="../media/image3547.png"/><Relationship Id="rId180" Type="http://schemas.openxmlformats.org/officeDocument/2006/relationships/customXml" Target="../ink/ink3782.xml"/><Relationship Id="rId210" Type="http://schemas.openxmlformats.org/officeDocument/2006/relationships/customXml" Target="../ink/ink3797.xml"/><Relationship Id="rId215" Type="http://schemas.openxmlformats.org/officeDocument/2006/relationships/image" Target="../media/image3650.png"/><Relationship Id="rId26" Type="http://schemas.openxmlformats.org/officeDocument/2006/relationships/customXml" Target="../ink/ink3705.xml"/><Relationship Id="rId47" Type="http://schemas.openxmlformats.org/officeDocument/2006/relationships/image" Target="../media/image3566.png"/><Relationship Id="rId68" Type="http://schemas.openxmlformats.org/officeDocument/2006/relationships/customXml" Target="../ink/ink3726.xml"/><Relationship Id="rId89" Type="http://schemas.openxmlformats.org/officeDocument/2006/relationships/image" Target="../media/image3587.png"/><Relationship Id="rId112" Type="http://schemas.openxmlformats.org/officeDocument/2006/relationships/customXml" Target="../ink/ink3748.xml"/><Relationship Id="rId133" Type="http://schemas.openxmlformats.org/officeDocument/2006/relationships/image" Target="../media/image3609.png"/><Relationship Id="rId154" Type="http://schemas.openxmlformats.org/officeDocument/2006/relationships/customXml" Target="../ink/ink3769.xml"/><Relationship Id="rId175" Type="http://schemas.openxmlformats.org/officeDocument/2006/relationships/image" Target="../media/image3630.png"/><Relationship Id="rId196" Type="http://schemas.openxmlformats.org/officeDocument/2006/relationships/customXml" Target="../ink/ink3790.xml"/><Relationship Id="rId200" Type="http://schemas.openxmlformats.org/officeDocument/2006/relationships/customXml" Target="../ink/ink3792.xml"/><Relationship Id="rId16" Type="http://schemas.openxmlformats.org/officeDocument/2006/relationships/customXml" Target="../ink/ink3700.xml"/><Relationship Id="rId37" Type="http://schemas.openxmlformats.org/officeDocument/2006/relationships/image" Target="../media/image3561.png"/><Relationship Id="rId58" Type="http://schemas.openxmlformats.org/officeDocument/2006/relationships/customXml" Target="../ink/ink3721.xml"/><Relationship Id="rId79" Type="http://schemas.openxmlformats.org/officeDocument/2006/relationships/image" Target="../media/image3582.png"/><Relationship Id="rId102" Type="http://schemas.openxmlformats.org/officeDocument/2006/relationships/customXml" Target="../ink/ink3743.xml"/><Relationship Id="rId123" Type="http://schemas.openxmlformats.org/officeDocument/2006/relationships/image" Target="../media/image3604.png"/><Relationship Id="rId144" Type="http://schemas.openxmlformats.org/officeDocument/2006/relationships/customXml" Target="../ink/ink3764.xml"/><Relationship Id="rId90" Type="http://schemas.openxmlformats.org/officeDocument/2006/relationships/customXml" Target="../ink/ink3737.xml"/><Relationship Id="rId165" Type="http://schemas.openxmlformats.org/officeDocument/2006/relationships/image" Target="../media/image3625.png"/><Relationship Id="rId186" Type="http://schemas.openxmlformats.org/officeDocument/2006/relationships/customXml" Target="../ink/ink3785.xml"/><Relationship Id="rId211" Type="http://schemas.openxmlformats.org/officeDocument/2006/relationships/image" Target="../media/image3648.png"/><Relationship Id="rId27" Type="http://schemas.openxmlformats.org/officeDocument/2006/relationships/image" Target="../media/image3556.png"/><Relationship Id="rId48" Type="http://schemas.openxmlformats.org/officeDocument/2006/relationships/customXml" Target="../ink/ink3716.xml"/><Relationship Id="rId69" Type="http://schemas.openxmlformats.org/officeDocument/2006/relationships/image" Target="../media/image3577.png"/><Relationship Id="rId113" Type="http://schemas.openxmlformats.org/officeDocument/2006/relationships/image" Target="../media/image3599.png"/><Relationship Id="rId134" Type="http://schemas.openxmlformats.org/officeDocument/2006/relationships/customXml" Target="../ink/ink3759.xml"/><Relationship Id="rId80" Type="http://schemas.openxmlformats.org/officeDocument/2006/relationships/customXml" Target="../ink/ink3732.xml"/><Relationship Id="rId155" Type="http://schemas.openxmlformats.org/officeDocument/2006/relationships/image" Target="../media/image3620.png"/><Relationship Id="rId176" Type="http://schemas.openxmlformats.org/officeDocument/2006/relationships/customXml" Target="../ink/ink3780.xml"/><Relationship Id="rId197" Type="http://schemas.openxmlformats.org/officeDocument/2006/relationships/image" Target="../media/image3641.png"/><Relationship Id="rId201" Type="http://schemas.openxmlformats.org/officeDocument/2006/relationships/image" Target="../media/image3643.png"/><Relationship Id="rId17" Type="http://schemas.openxmlformats.org/officeDocument/2006/relationships/image" Target="../media/image3551.png"/><Relationship Id="rId38" Type="http://schemas.openxmlformats.org/officeDocument/2006/relationships/customXml" Target="../ink/ink3711.xml"/><Relationship Id="rId59" Type="http://schemas.openxmlformats.org/officeDocument/2006/relationships/image" Target="../media/image3572.png"/><Relationship Id="rId103" Type="http://schemas.openxmlformats.org/officeDocument/2006/relationships/image" Target="../media/image3594.png"/><Relationship Id="rId124" Type="http://schemas.openxmlformats.org/officeDocument/2006/relationships/customXml" Target="../ink/ink3754.xml"/><Relationship Id="rId70" Type="http://schemas.openxmlformats.org/officeDocument/2006/relationships/customXml" Target="../ink/ink3727.xml"/><Relationship Id="rId91" Type="http://schemas.openxmlformats.org/officeDocument/2006/relationships/image" Target="../media/image3588.png"/><Relationship Id="rId145" Type="http://schemas.openxmlformats.org/officeDocument/2006/relationships/image" Target="../media/image3615.png"/><Relationship Id="rId166" Type="http://schemas.openxmlformats.org/officeDocument/2006/relationships/customXml" Target="../ink/ink3775.xml"/><Relationship Id="rId187" Type="http://schemas.openxmlformats.org/officeDocument/2006/relationships/image" Target="../media/image363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798.xml"/><Relationship Id="rId28" Type="http://schemas.openxmlformats.org/officeDocument/2006/relationships/customXml" Target="../ink/ink3706.xml"/><Relationship Id="rId49" Type="http://schemas.openxmlformats.org/officeDocument/2006/relationships/image" Target="../media/image3567.png"/><Relationship Id="rId114" Type="http://schemas.openxmlformats.org/officeDocument/2006/relationships/customXml" Target="../ink/ink3749.xml"/><Relationship Id="rId60" Type="http://schemas.openxmlformats.org/officeDocument/2006/relationships/customXml" Target="../ink/ink3722.xml"/><Relationship Id="rId81" Type="http://schemas.openxmlformats.org/officeDocument/2006/relationships/image" Target="../media/image3583.png"/><Relationship Id="rId135" Type="http://schemas.openxmlformats.org/officeDocument/2006/relationships/image" Target="../media/image3610.png"/><Relationship Id="rId156" Type="http://schemas.openxmlformats.org/officeDocument/2006/relationships/customXml" Target="../ink/ink3770.xml"/><Relationship Id="rId177" Type="http://schemas.openxmlformats.org/officeDocument/2006/relationships/image" Target="../media/image3631.png"/><Relationship Id="rId198" Type="http://schemas.openxmlformats.org/officeDocument/2006/relationships/customXml" Target="../ink/ink3791.xml"/><Relationship Id="rId202" Type="http://schemas.openxmlformats.org/officeDocument/2006/relationships/customXml" Target="../ink/ink3793.xml"/><Relationship Id="rId18" Type="http://schemas.openxmlformats.org/officeDocument/2006/relationships/customXml" Target="../ink/ink3701.xml"/><Relationship Id="rId39" Type="http://schemas.openxmlformats.org/officeDocument/2006/relationships/image" Target="../media/image3562.png"/><Relationship Id="rId50" Type="http://schemas.openxmlformats.org/officeDocument/2006/relationships/customXml" Target="../ink/ink3717.xml"/><Relationship Id="rId104" Type="http://schemas.openxmlformats.org/officeDocument/2006/relationships/customXml" Target="../ink/ink3744.xml"/><Relationship Id="rId125" Type="http://schemas.openxmlformats.org/officeDocument/2006/relationships/image" Target="../media/image3605.png"/><Relationship Id="rId146" Type="http://schemas.openxmlformats.org/officeDocument/2006/relationships/customXml" Target="../ink/ink3765.xml"/><Relationship Id="rId167" Type="http://schemas.openxmlformats.org/officeDocument/2006/relationships/image" Target="../media/image3626.png"/><Relationship Id="rId188" Type="http://schemas.openxmlformats.org/officeDocument/2006/relationships/customXml" Target="../ink/ink3786.xml"/><Relationship Id="rId71" Type="http://schemas.openxmlformats.org/officeDocument/2006/relationships/image" Target="../media/image3578.png"/><Relationship Id="rId92" Type="http://schemas.openxmlformats.org/officeDocument/2006/relationships/customXml" Target="../ink/ink3738.xml"/><Relationship Id="rId213" Type="http://schemas.openxmlformats.org/officeDocument/2006/relationships/image" Target="../media/image3649.png"/><Relationship Id="rId2" Type="http://schemas.openxmlformats.org/officeDocument/2006/relationships/customXml" Target="../ink/ink3693.xml"/><Relationship Id="rId29" Type="http://schemas.openxmlformats.org/officeDocument/2006/relationships/image" Target="../media/image3557.png"/><Relationship Id="rId40" Type="http://schemas.openxmlformats.org/officeDocument/2006/relationships/customXml" Target="../ink/ink3712.xml"/><Relationship Id="rId115" Type="http://schemas.openxmlformats.org/officeDocument/2006/relationships/image" Target="../media/image3600.png"/><Relationship Id="rId136" Type="http://schemas.openxmlformats.org/officeDocument/2006/relationships/customXml" Target="../ink/ink3760.xml"/><Relationship Id="rId157" Type="http://schemas.openxmlformats.org/officeDocument/2006/relationships/image" Target="../media/image3621.png"/><Relationship Id="rId178" Type="http://schemas.openxmlformats.org/officeDocument/2006/relationships/customXml" Target="../ink/ink3781.xml"/><Relationship Id="rId61" Type="http://schemas.openxmlformats.org/officeDocument/2006/relationships/image" Target="../media/image3573.png"/><Relationship Id="rId82" Type="http://schemas.openxmlformats.org/officeDocument/2006/relationships/customXml" Target="../ink/ink3733.xml"/><Relationship Id="rId199" Type="http://schemas.openxmlformats.org/officeDocument/2006/relationships/image" Target="../media/image3642.png"/><Relationship Id="rId203" Type="http://schemas.openxmlformats.org/officeDocument/2006/relationships/image" Target="../media/image36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757.xml"/><Relationship Id="rId21" Type="http://schemas.openxmlformats.org/officeDocument/2006/relationships/customXml" Target="../ink/ink9.xml"/><Relationship Id="rId170" Type="http://schemas.openxmlformats.org/officeDocument/2006/relationships/image" Target="../media/image86.png"/><Relationship Id="rId268" Type="http://schemas.openxmlformats.org/officeDocument/2006/relationships/image" Target="../media/image135.png"/><Relationship Id="rId475" Type="http://schemas.openxmlformats.org/officeDocument/2006/relationships/customXml" Target="../ink/ink237.xml"/><Relationship Id="rId682" Type="http://schemas.openxmlformats.org/officeDocument/2006/relationships/image" Target="../media/image340.png"/><Relationship Id="rId128" Type="http://schemas.openxmlformats.org/officeDocument/2006/relationships/image" Target="../media/image65.png"/><Relationship Id="rId335" Type="http://schemas.openxmlformats.org/officeDocument/2006/relationships/customXml" Target="../ink/ink166.xml"/><Relationship Id="rId542" Type="http://schemas.openxmlformats.org/officeDocument/2006/relationships/customXml" Target="../ink/ink271.xml"/><Relationship Id="rId987" Type="http://schemas.openxmlformats.org/officeDocument/2006/relationships/customXml" Target="../ink/ink488.xml"/><Relationship Id="rId1172" Type="http://schemas.openxmlformats.org/officeDocument/2006/relationships/image" Target="../media/image577.png"/><Relationship Id="rId402" Type="http://schemas.openxmlformats.org/officeDocument/2006/relationships/image" Target="../media/image202.png"/><Relationship Id="rId847" Type="http://schemas.openxmlformats.org/officeDocument/2006/relationships/customXml" Target="../ink/ink412.xml"/><Relationship Id="rId1032" Type="http://schemas.openxmlformats.org/officeDocument/2006/relationships/image" Target="../media/image508.png"/><Relationship Id="rId1477" Type="http://schemas.openxmlformats.org/officeDocument/2006/relationships/image" Target="../media/image729.png"/><Relationship Id="rId1684" Type="http://schemas.openxmlformats.org/officeDocument/2006/relationships/image" Target="../media/image832.png"/><Relationship Id="rId707" Type="http://schemas.openxmlformats.org/officeDocument/2006/relationships/customXml" Target="../ink/ink354.xml"/><Relationship Id="rId914" Type="http://schemas.openxmlformats.org/officeDocument/2006/relationships/image" Target="../media/image456.png"/><Relationship Id="rId1337" Type="http://schemas.openxmlformats.org/officeDocument/2006/relationships/image" Target="../media/image659.png"/><Relationship Id="rId1544" Type="http://schemas.openxmlformats.org/officeDocument/2006/relationships/image" Target="../media/image762.png"/><Relationship Id="rId1751" Type="http://schemas.openxmlformats.org/officeDocument/2006/relationships/customXml" Target="../ink/ink872.xml"/><Relationship Id="rId43" Type="http://schemas.openxmlformats.org/officeDocument/2006/relationships/customXml" Target="../ink/ink20.xml"/><Relationship Id="rId1404" Type="http://schemas.openxmlformats.org/officeDocument/2006/relationships/customXml" Target="../ink/ink698.xml"/><Relationship Id="rId1611" Type="http://schemas.openxmlformats.org/officeDocument/2006/relationships/customXml" Target="../ink/ink802.xml"/><Relationship Id="rId192" Type="http://schemas.openxmlformats.org/officeDocument/2006/relationships/image" Target="../media/image97.png"/><Relationship Id="rId1709" Type="http://schemas.openxmlformats.org/officeDocument/2006/relationships/customXml" Target="../ink/ink851.xml"/><Relationship Id="rId497" Type="http://schemas.openxmlformats.org/officeDocument/2006/relationships/image" Target="../media/image248.png"/><Relationship Id="rId357" Type="http://schemas.openxmlformats.org/officeDocument/2006/relationships/customXml" Target="../ink/ink177.xml"/><Relationship Id="rId1194" Type="http://schemas.openxmlformats.org/officeDocument/2006/relationships/image" Target="../media/image588.png"/><Relationship Id="rId217" Type="http://schemas.openxmlformats.org/officeDocument/2006/relationships/customXml" Target="../ink/ink107.xml"/><Relationship Id="rId564" Type="http://schemas.openxmlformats.org/officeDocument/2006/relationships/customXml" Target="../ink/ink282.xml"/><Relationship Id="rId771" Type="http://schemas.openxmlformats.org/officeDocument/2006/relationships/customXml" Target="../ink/ink386.xml"/><Relationship Id="rId869" Type="http://schemas.openxmlformats.org/officeDocument/2006/relationships/customXml" Target="../ink/ink423.xml"/><Relationship Id="rId1499" Type="http://schemas.openxmlformats.org/officeDocument/2006/relationships/image" Target="../media/image740.png"/><Relationship Id="rId424" Type="http://schemas.openxmlformats.org/officeDocument/2006/relationships/image" Target="../media/image213.png"/><Relationship Id="rId631" Type="http://schemas.openxmlformats.org/officeDocument/2006/relationships/image" Target="../media/image315.png"/><Relationship Id="rId729" Type="http://schemas.openxmlformats.org/officeDocument/2006/relationships/customXml" Target="../ink/ink365.xml"/><Relationship Id="rId1054" Type="http://schemas.openxmlformats.org/officeDocument/2006/relationships/image" Target="../media/image519.png"/><Relationship Id="rId1261" Type="http://schemas.openxmlformats.org/officeDocument/2006/relationships/customXml" Target="../ink/ink626.xml"/><Relationship Id="rId1359" Type="http://schemas.openxmlformats.org/officeDocument/2006/relationships/image" Target="../media/image670.png"/><Relationship Id="rId936" Type="http://schemas.openxmlformats.org/officeDocument/2006/relationships/image" Target="../media/image461.png"/><Relationship Id="rId1121" Type="http://schemas.openxmlformats.org/officeDocument/2006/relationships/customXml" Target="../ink/ink555.xml"/><Relationship Id="rId1219" Type="http://schemas.openxmlformats.org/officeDocument/2006/relationships/customXml" Target="../ink/ink605.xml"/><Relationship Id="rId1566" Type="http://schemas.openxmlformats.org/officeDocument/2006/relationships/image" Target="../media/image773.png"/><Relationship Id="rId1773" Type="http://schemas.openxmlformats.org/officeDocument/2006/relationships/customXml" Target="../ink/ink883.xml"/><Relationship Id="rId65" Type="http://schemas.openxmlformats.org/officeDocument/2006/relationships/customXml" Target="../ink/ink31.xml"/><Relationship Id="rId1426" Type="http://schemas.openxmlformats.org/officeDocument/2006/relationships/customXml" Target="../ink/ink709.xml"/><Relationship Id="rId1633" Type="http://schemas.openxmlformats.org/officeDocument/2006/relationships/customXml" Target="../ink/ink813.xml"/><Relationship Id="rId1700" Type="http://schemas.openxmlformats.org/officeDocument/2006/relationships/image" Target="../media/image840.png"/><Relationship Id="rId281" Type="http://schemas.openxmlformats.org/officeDocument/2006/relationships/customXml" Target="../ink/ink139.xml"/><Relationship Id="rId141" Type="http://schemas.openxmlformats.org/officeDocument/2006/relationships/customXml" Target="../ink/ink69.xml"/><Relationship Id="rId379" Type="http://schemas.openxmlformats.org/officeDocument/2006/relationships/customXml" Target="../ink/ink188.xml"/><Relationship Id="rId586" Type="http://schemas.openxmlformats.org/officeDocument/2006/relationships/customXml" Target="../ink/ink293.xml"/><Relationship Id="rId793" Type="http://schemas.openxmlformats.org/officeDocument/2006/relationships/customXml" Target="../ink/ink397.xml"/><Relationship Id="rId7" Type="http://schemas.openxmlformats.org/officeDocument/2006/relationships/customXml" Target="../ink/ink2.xml"/><Relationship Id="rId239" Type="http://schemas.openxmlformats.org/officeDocument/2006/relationships/customXml" Target="../ink/ink118.xml"/><Relationship Id="rId446" Type="http://schemas.openxmlformats.org/officeDocument/2006/relationships/image" Target="../media/image223.png"/><Relationship Id="rId653" Type="http://schemas.openxmlformats.org/officeDocument/2006/relationships/image" Target="../media/image326.png"/><Relationship Id="rId1076" Type="http://schemas.openxmlformats.org/officeDocument/2006/relationships/image" Target="../media/image530.png"/><Relationship Id="rId1283" Type="http://schemas.openxmlformats.org/officeDocument/2006/relationships/customXml" Target="../ink/ink637.xml"/><Relationship Id="rId1490" Type="http://schemas.openxmlformats.org/officeDocument/2006/relationships/customXml" Target="../ink/ink741.xml"/><Relationship Id="rId306" Type="http://schemas.openxmlformats.org/officeDocument/2006/relationships/image" Target="../media/image154.png"/><Relationship Id="rId860" Type="http://schemas.openxmlformats.org/officeDocument/2006/relationships/image" Target="../media/image429.png"/><Relationship Id="rId958" Type="http://schemas.openxmlformats.org/officeDocument/2006/relationships/image" Target="../media/image472.png"/><Relationship Id="rId1143" Type="http://schemas.openxmlformats.org/officeDocument/2006/relationships/customXml" Target="../ink/ink567.xml"/><Relationship Id="rId1588" Type="http://schemas.openxmlformats.org/officeDocument/2006/relationships/image" Target="../media/image784.png"/><Relationship Id="rId87" Type="http://schemas.openxmlformats.org/officeDocument/2006/relationships/customXml" Target="../ink/ink42.xml"/><Relationship Id="rId513" Type="http://schemas.openxmlformats.org/officeDocument/2006/relationships/image" Target="../media/image256.png"/><Relationship Id="rId720" Type="http://schemas.openxmlformats.org/officeDocument/2006/relationships/image" Target="../media/image359.png"/><Relationship Id="rId818" Type="http://schemas.openxmlformats.org/officeDocument/2006/relationships/image" Target="../media/image408.png"/><Relationship Id="rId1350" Type="http://schemas.openxmlformats.org/officeDocument/2006/relationships/customXml" Target="../ink/ink671.xml"/><Relationship Id="rId1448" Type="http://schemas.openxmlformats.org/officeDocument/2006/relationships/customXml" Target="../ink/ink720.xml"/><Relationship Id="rId1655" Type="http://schemas.openxmlformats.org/officeDocument/2006/relationships/customXml" Target="../ink/ink824.xml"/><Relationship Id="rId1003" Type="http://schemas.openxmlformats.org/officeDocument/2006/relationships/customXml" Target="../ink/ink496.xml"/><Relationship Id="rId1210" Type="http://schemas.openxmlformats.org/officeDocument/2006/relationships/image" Target="../media/image596.png"/><Relationship Id="rId1308" Type="http://schemas.openxmlformats.org/officeDocument/2006/relationships/customXml" Target="../ink/ink650.xml"/><Relationship Id="rId1515" Type="http://schemas.openxmlformats.org/officeDocument/2006/relationships/image" Target="../media/image748.png"/><Relationship Id="rId1722" Type="http://schemas.openxmlformats.org/officeDocument/2006/relationships/image" Target="../media/image851.png"/><Relationship Id="rId14" Type="http://schemas.openxmlformats.org/officeDocument/2006/relationships/image" Target="../media/image8.png"/><Relationship Id="rId163" Type="http://schemas.openxmlformats.org/officeDocument/2006/relationships/customXml" Target="../ink/ink80.xml"/><Relationship Id="rId370" Type="http://schemas.openxmlformats.org/officeDocument/2006/relationships/image" Target="../media/image186.png"/><Relationship Id="rId230" Type="http://schemas.openxmlformats.org/officeDocument/2006/relationships/image" Target="../media/image116.png"/><Relationship Id="rId468" Type="http://schemas.openxmlformats.org/officeDocument/2006/relationships/image" Target="../media/image234.png"/><Relationship Id="rId675" Type="http://schemas.openxmlformats.org/officeDocument/2006/relationships/image" Target="../media/image337.png"/><Relationship Id="rId882" Type="http://schemas.openxmlformats.org/officeDocument/2006/relationships/image" Target="../media/image440.png"/><Relationship Id="rId1098" Type="http://schemas.openxmlformats.org/officeDocument/2006/relationships/image" Target="../media/image541.png"/><Relationship Id="rId328" Type="http://schemas.openxmlformats.org/officeDocument/2006/relationships/image" Target="../media/image165.png"/><Relationship Id="rId535" Type="http://schemas.openxmlformats.org/officeDocument/2006/relationships/image" Target="../media/image267.png"/><Relationship Id="rId742" Type="http://schemas.openxmlformats.org/officeDocument/2006/relationships/image" Target="../media/image370.png"/><Relationship Id="rId1165" Type="http://schemas.openxmlformats.org/officeDocument/2006/relationships/customXml" Target="../ink/ink578.xml"/><Relationship Id="rId1372" Type="http://schemas.openxmlformats.org/officeDocument/2006/relationships/customXml" Target="../ink/ink682.xml"/><Relationship Id="rId602" Type="http://schemas.openxmlformats.org/officeDocument/2006/relationships/customXml" Target="../ink/ink301.xml"/><Relationship Id="rId1025" Type="http://schemas.openxmlformats.org/officeDocument/2006/relationships/customXml" Target="../ink/ink507.xml"/><Relationship Id="rId1232" Type="http://schemas.openxmlformats.org/officeDocument/2006/relationships/image" Target="../media/image607.png"/><Relationship Id="rId1677" Type="http://schemas.openxmlformats.org/officeDocument/2006/relationships/customXml" Target="../ink/ink835.xml"/><Relationship Id="rId907" Type="http://schemas.openxmlformats.org/officeDocument/2006/relationships/customXml" Target="../ink/ink442.xml"/><Relationship Id="rId1537" Type="http://schemas.openxmlformats.org/officeDocument/2006/relationships/customXml" Target="../ink/ink765.xml"/><Relationship Id="rId1744" Type="http://schemas.openxmlformats.org/officeDocument/2006/relationships/image" Target="../media/image862.png"/><Relationship Id="rId36" Type="http://schemas.openxmlformats.org/officeDocument/2006/relationships/customXml" Target="../ink/ink16.xml"/><Relationship Id="rId1604" Type="http://schemas.openxmlformats.org/officeDocument/2006/relationships/image" Target="../media/image792.png"/><Relationship Id="rId185" Type="http://schemas.openxmlformats.org/officeDocument/2006/relationships/customXml" Target="../ink/ink91.xml"/><Relationship Id="rId392" Type="http://schemas.openxmlformats.org/officeDocument/2006/relationships/image" Target="../media/image197.png"/><Relationship Id="rId697" Type="http://schemas.openxmlformats.org/officeDocument/2006/relationships/customXml" Target="../ink/ink349.xml"/><Relationship Id="rId252" Type="http://schemas.openxmlformats.org/officeDocument/2006/relationships/image" Target="../media/image127.png"/><Relationship Id="rId1187" Type="http://schemas.openxmlformats.org/officeDocument/2006/relationships/customXml" Target="../ink/ink589.xml"/><Relationship Id="rId112" Type="http://schemas.openxmlformats.org/officeDocument/2006/relationships/image" Target="../media/image57.png"/><Relationship Id="rId557" Type="http://schemas.openxmlformats.org/officeDocument/2006/relationships/image" Target="../media/image278.png"/><Relationship Id="rId764" Type="http://schemas.openxmlformats.org/officeDocument/2006/relationships/image" Target="../media/image381.png"/><Relationship Id="rId971" Type="http://schemas.openxmlformats.org/officeDocument/2006/relationships/customXml" Target="../ink/ink480.xml"/><Relationship Id="rId1394" Type="http://schemas.openxmlformats.org/officeDocument/2006/relationships/customXml" Target="../ink/ink693.xml"/><Relationship Id="rId1699" Type="http://schemas.openxmlformats.org/officeDocument/2006/relationships/customXml" Target="../ink/ink846.xml"/><Relationship Id="rId417" Type="http://schemas.openxmlformats.org/officeDocument/2006/relationships/customXml" Target="../ink/ink207.xml"/><Relationship Id="rId624" Type="http://schemas.openxmlformats.org/officeDocument/2006/relationships/customXml" Target="../ink/ink312.xml"/><Relationship Id="rId1047" Type="http://schemas.openxmlformats.org/officeDocument/2006/relationships/customXml" Target="../ink/ink518.xml"/><Relationship Id="rId1254" Type="http://schemas.openxmlformats.org/officeDocument/2006/relationships/image" Target="../media/image618.png"/><Relationship Id="rId1461" Type="http://schemas.openxmlformats.org/officeDocument/2006/relationships/image" Target="../media/image721.png"/><Relationship Id="rId929" Type="http://schemas.openxmlformats.org/officeDocument/2006/relationships/customXml" Target="../ink/ink456.xml"/><Relationship Id="rId1114" Type="http://schemas.openxmlformats.org/officeDocument/2006/relationships/image" Target="../media/image549.png"/><Relationship Id="rId1321" Type="http://schemas.openxmlformats.org/officeDocument/2006/relationships/image" Target="../media/image651.png"/><Relationship Id="rId1559" Type="http://schemas.openxmlformats.org/officeDocument/2006/relationships/customXml" Target="../ink/ink776.xml"/><Relationship Id="rId1766" Type="http://schemas.openxmlformats.org/officeDocument/2006/relationships/image" Target="../media/image873.png"/><Relationship Id="rId58" Type="http://schemas.openxmlformats.org/officeDocument/2006/relationships/image" Target="../media/image30.png"/><Relationship Id="rId1419" Type="http://schemas.openxmlformats.org/officeDocument/2006/relationships/image" Target="../media/image700.png"/><Relationship Id="rId1626" Type="http://schemas.openxmlformats.org/officeDocument/2006/relationships/image" Target="../media/image803.png"/><Relationship Id="rId274" Type="http://schemas.openxmlformats.org/officeDocument/2006/relationships/image" Target="../media/image138.png"/><Relationship Id="rId481" Type="http://schemas.openxmlformats.org/officeDocument/2006/relationships/image" Target="../media/image240.png"/><Relationship Id="rId134" Type="http://schemas.openxmlformats.org/officeDocument/2006/relationships/image" Target="../media/image68.png"/><Relationship Id="rId579" Type="http://schemas.openxmlformats.org/officeDocument/2006/relationships/image" Target="../media/image289.png"/><Relationship Id="rId786" Type="http://schemas.openxmlformats.org/officeDocument/2006/relationships/image" Target="../media/image392.png"/><Relationship Id="rId993" Type="http://schemas.openxmlformats.org/officeDocument/2006/relationships/customXml" Target="../ink/ink491.xml"/><Relationship Id="rId341" Type="http://schemas.openxmlformats.org/officeDocument/2006/relationships/customXml" Target="../ink/ink169.xml"/><Relationship Id="rId439" Type="http://schemas.openxmlformats.org/officeDocument/2006/relationships/customXml" Target="../ink/ink219.xml"/><Relationship Id="rId646" Type="http://schemas.openxmlformats.org/officeDocument/2006/relationships/customXml" Target="../ink/ink323.xml"/><Relationship Id="rId1069" Type="http://schemas.openxmlformats.org/officeDocument/2006/relationships/customXml" Target="../ink/ink529.xml"/><Relationship Id="rId1276" Type="http://schemas.openxmlformats.org/officeDocument/2006/relationships/image" Target="../media/image629.png"/><Relationship Id="rId1483" Type="http://schemas.openxmlformats.org/officeDocument/2006/relationships/image" Target="../media/image732.png"/><Relationship Id="rId201" Type="http://schemas.openxmlformats.org/officeDocument/2006/relationships/customXml" Target="../ink/ink99.xml"/><Relationship Id="rId506" Type="http://schemas.openxmlformats.org/officeDocument/2006/relationships/customXml" Target="../ink/ink253.xml"/><Relationship Id="rId853" Type="http://schemas.openxmlformats.org/officeDocument/2006/relationships/customXml" Target="../ink/ink415.xml"/><Relationship Id="rId1136" Type="http://schemas.openxmlformats.org/officeDocument/2006/relationships/image" Target="../media/image559.png"/><Relationship Id="rId1690" Type="http://schemas.openxmlformats.org/officeDocument/2006/relationships/image" Target="../media/image835.png"/><Relationship Id="rId1788" Type="http://schemas.openxmlformats.org/officeDocument/2006/relationships/image" Target="../media/image884.png"/><Relationship Id="rId713" Type="http://schemas.openxmlformats.org/officeDocument/2006/relationships/customXml" Target="../ink/ink357.xml"/><Relationship Id="rId920" Type="http://schemas.openxmlformats.org/officeDocument/2006/relationships/image" Target="../media/image459.png"/><Relationship Id="rId1343" Type="http://schemas.openxmlformats.org/officeDocument/2006/relationships/image" Target="../media/image662.png"/><Relationship Id="rId1550" Type="http://schemas.openxmlformats.org/officeDocument/2006/relationships/image" Target="../media/image765.png"/><Relationship Id="rId1648" Type="http://schemas.openxmlformats.org/officeDocument/2006/relationships/image" Target="../media/image814.png"/><Relationship Id="rId1203" Type="http://schemas.openxmlformats.org/officeDocument/2006/relationships/customXml" Target="../ink/ink597.xml"/><Relationship Id="rId1410" Type="http://schemas.openxmlformats.org/officeDocument/2006/relationships/customXml" Target="../ink/ink701.xml"/><Relationship Id="rId1508" Type="http://schemas.openxmlformats.org/officeDocument/2006/relationships/customXml" Target="../ink/ink750.xml"/><Relationship Id="rId1715" Type="http://schemas.openxmlformats.org/officeDocument/2006/relationships/customXml" Target="../ink/ink854.xml"/><Relationship Id="rId296" Type="http://schemas.openxmlformats.org/officeDocument/2006/relationships/image" Target="../media/image149.png"/><Relationship Id="rId156" Type="http://schemas.openxmlformats.org/officeDocument/2006/relationships/image" Target="../media/image79.png"/><Relationship Id="rId363" Type="http://schemas.openxmlformats.org/officeDocument/2006/relationships/customXml" Target="../ink/ink180.xml"/><Relationship Id="rId570" Type="http://schemas.openxmlformats.org/officeDocument/2006/relationships/customXml" Target="../ink/ink285.xml"/><Relationship Id="rId223" Type="http://schemas.openxmlformats.org/officeDocument/2006/relationships/customXml" Target="../ink/ink110.xml"/><Relationship Id="rId430" Type="http://schemas.openxmlformats.org/officeDocument/2006/relationships/image" Target="../media/image216.png"/><Relationship Id="rId668" Type="http://schemas.openxmlformats.org/officeDocument/2006/relationships/customXml" Target="../ink/ink334.xml"/><Relationship Id="rId875" Type="http://schemas.openxmlformats.org/officeDocument/2006/relationships/customXml" Target="../ink/ink426.xml"/><Relationship Id="rId1060" Type="http://schemas.openxmlformats.org/officeDocument/2006/relationships/image" Target="../media/image522.png"/><Relationship Id="rId1298" Type="http://schemas.openxmlformats.org/officeDocument/2006/relationships/customXml" Target="../ink/ink645.xml"/><Relationship Id="rId528" Type="http://schemas.openxmlformats.org/officeDocument/2006/relationships/customXml" Target="../ink/ink264.xml"/><Relationship Id="rId735" Type="http://schemas.openxmlformats.org/officeDocument/2006/relationships/customXml" Target="../ink/ink368.xml"/><Relationship Id="rId942" Type="http://schemas.openxmlformats.org/officeDocument/2006/relationships/image" Target="../media/image464.png"/><Relationship Id="rId1158" Type="http://schemas.openxmlformats.org/officeDocument/2006/relationships/image" Target="../media/image570.png"/><Relationship Id="rId1365" Type="http://schemas.openxmlformats.org/officeDocument/2006/relationships/image" Target="../media/image673.png"/><Relationship Id="rId1572" Type="http://schemas.openxmlformats.org/officeDocument/2006/relationships/image" Target="../media/image776.png"/><Relationship Id="rId1018" Type="http://schemas.openxmlformats.org/officeDocument/2006/relationships/image" Target="../media/image501.png"/><Relationship Id="rId1225" Type="http://schemas.openxmlformats.org/officeDocument/2006/relationships/customXml" Target="../ink/ink608.xml"/><Relationship Id="rId1432" Type="http://schemas.openxmlformats.org/officeDocument/2006/relationships/customXml" Target="../ink/ink712.xml"/><Relationship Id="rId71" Type="http://schemas.openxmlformats.org/officeDocument/2006/relationships/customXml" Target="../ink/ink34.xml"/><Relationship Id="rId802" Type="http://schemas.openxmlformats.org/officeDocument/2006/relationships/image" Target="../media/image400.png"/><Relationship Id="rId1737" Type="http://schemas.openxmlformats.org/officeDocument/2006/relationships/customXml" Target="../ink/ink865.xml"/><Relationship Id="rId29" Type="http://schemas.openxmlformats.org/officeDocument/2006/relationships/customXml" Target="../ink/ink13.xml"/><Relationship Id="rId178" Type="http://schemas.openxmlformats.org/officeDocument/2006/relationships/image" Target="../media/image90.png"/><Relationship Id="rId385" Type="http://schemas.openxmlformats.org/officeDocument/2006/relationships/customXml" Target="../ink/ink191.xml"/><Relationship Id="rId592" Type="http://schemas.openxmlformats.org/officeDocument/2006/relationships/customXml" Target="../ink/ink296.xml"/><Relationship Id="rId245" Type="http://schemas.openxmlformats.org/officeDocument/2006/relationships/customXml" Target="../ink/ink121.xml"/><Relationship Id="rId452" Type="http://schemas.openxmlformats.org/officeDocument/2006/relationships/image" Target="../media/image226.png"/><Relationship Id="rId897" Type="http://schemas.openxmlformats.org/officeDocument/2006/relationships/customXml" Target="../ink/ink437.xml"/><Relationship Id="rId1082" Type="http://schemas.openxmlformats.org/officeDocument/2006/relationships/image" Target="../media/image533.png"/><Relationship Id="rId105" Type="http://schemas.openxmlformats.org/officeDocument/2006/relationships/customXml" Target="../ink/ink51.xml"/><Relationship Id="rId312" Type="http://schemas.openxmlformats.org/officeDocument/2006/relationships/image" Target="../media/image157.png"/><Relationship Id="rId757" Type="http://schemas.openxmlformats.org/officeDocument/2006/relationships/customXml" Target="../ink/ink379.xml"/><Relationship Id="rId964" Type="http://schemas.openxmlformats.org/officeDocument/2006/relationships/image" Target="../media/image475.png"/><Relationship Id="rId1387" Type="http://schemas.openxmlformats.org/officeDocument/2006/relationships/image" Target="../media/image684.png"/><Relationship Id="rId1594" Type="http://schemas.openxmlformats.org/officeDocument/2006/relationships/image" Target="../media/image787.png"/><Relationship Id="rId93" Type="http://schemas.openxmlformats.org/officeDocument/2006/relationships/customXml" Target="../ink/ink45.xml"/><Relationship Id="rId617" Type="http://schemas.openxmlformats.org/officeDocument/2006/relationships/image" Target="../media/image308.png"/><Relationship Id="rId824" Type="http://schemas.openxmlformats.org/officeDocument/2006/relationships/image" Target="../media/image411.png"/><Relationship Id="rId1247" Type="http://schemas.openxmlformats.org/officeDocument/2006/relationships/customXml" Target="../ink/ink619.xml"/><Relationship Id="rId1454" Type="http://schemas.openxmlformats.org/officeDocument/2006/relationships/customXml" Target="../ink/ink723.xml"/><Relationship Id="rId1661" Type="http://schemas.openxmlformats.org/officeDocument/2006/relationships/customXml" Target="../ink/ink827.xml"/><Relationship Id="rId1107" Type="http://schemas.openxmlformats.org/officeDocument/2006/relationships/customXml" Target="../ink/ink548.xml"/><Relationship Id="rId1314" Type="http://schemas.openxmlformats.org/officeDocument/2006/relationships/customXml" Target="../ink/ink653.xml"/><Relationship Id="rId1521" Type="http://schemas.openxmlformats.org/officeDocument/2006/relationships/image" Target="../media/image751.png"/><Relationship Id="rId1759" Type="http://schemas.openxmlformats.org/officeDocument/2006/relationships/customXml" Target="../ink/ink876.xml"/><Relationship Id="rId1619" Type="http://schemas.openxmlformats.org/officeDocument/2006/relationships/customXml" Target="../ink/ink806.xml"/><Relationship Id="rId20" Type="http://schemas.openxmlformats.org/officeDocument/2006/relationships/image" Target="../media/image11.png"/><Relationship Id="rId267" Type="http://schemas.openxmlformats.org/officeDocument/2006/relationships/customXml" Target="../ink/ink132.xml"/><Relationship Id="rId474" Type="http://schemas.openxmlformats.org/officeDocument/2006/relationships/image" Target="../media/image237.png"/><Relationship Id="rId127" Type="http://schemas.openxmlformats.org/officeDocument/2006/relationships/customXml" Target="../ink/ink62.xml"/><Relationship Id="rId681" Type="http://schemas.openxmlformats.org/officeDocument/2006/relationships/customXml" Target="../ink/ink341.xml"/><Relationship Id="rId779" Type="http://schemas.openxmlformats.org/officeDocument/2006/relationships/customXml" Target="../ink/ink390.xml"/><Relationship Id="rId986" Type="http://schemas.openxmlformats.org/officeDocument/2006/relationships/image" Target="../media/image486.png"/><Relationship Id="rId334" Type="http://schemas.openxmlformats.org/officeDocument/2006/relationships/image" Target="../media/image168.png"/><Relationship Id="rId541" Type="http://schemas.openxmlformats.org/officeDocument/2006/relationships/image" Target="../media/image270.png"/><Relationship Id="rId639" Type="http://schemas.openxmlformats.org/officeDocument/2006/relationships/image" Target="../media/image319.png"/><Relationship Id="rId1171" Type="http://schemas.openxmlformats.org/officeDocument/2006/relationships/customXml" Target="../ink/ink581.xml"/><Relationship Id="rId1269" Type="http://schemas.openxmlformats.org/officeDocument/2006/relationships/customXml" Target="../ink/ink630.xml"/><Relationship Id="rId1476" Type="http://schemas.openxmlformats.org/officeDocument/2006/relationships/customXml" Target="../ink/ink734.xml"/><Relationship Id="rId401" Type="http://schemas.openxmlformats.org/officeDocument/2006/relationships/customXml" Target="../ink/ink199.xml"/><Relationship Id="rId846" Type="http://schemas.openxmlformats.org/officeDocument/2006/relationships/image" Target="../media/image422.png"/><Relationship Id="rId1031" Type="http://schemas.openxmlformats.org/officeDocument/2006/relationships/customXml" Target="../ink/ink510.xml"/><Relationship Id="rId1129" Type="http://schemas.openxmlformats.org/officeDocument/2006/relationships/image" Target="../media/image556.png"/><Relationship Id="rId1683" Type="http://schemas.openxmlformats.org/officeDocument/2006/relationships/customXml" Target="../ink/ink838.xml"/><Relationship Id="rId706" Type="http://schemas.openxmlformats.org/officeDocument/2006/relationships/image" Target="../media/image352.png"/><Relationship Id="rId913" Type="http://schemas.openxmlformats.org/officeDocument/2006/relationships/customXml" Target="../ink/ink445.xml"/><Relationship Id="rId1336" Type="http://schemas.openxmlformats.org/officeDocument/2006/relationships/customXml" Target="../ink/ink664.xml"/><Relationship Id="rId1543" Type="http://schemas.openxmlformats.org/officeDocument/2006/relationships/customXml" Target="../ink/ink768.xml"/><Relationship Id="rId1750" Type="http://schemas.openxmlformats.org/officeDocument/2006/relationships/image" Target="../media/image865.png"/><Relationship Id="rId42" Type="http://schemas.openxmlformats.org/officeDocument/2006/relationships/image" Target="../media/image22.png"/><Relationship Id="rId1403" Type="http://schemas.openxmlformats.org/officeDocument/2006/relationships/image" Target="../media/image692.png"/><Relationship Id="rId1610" Type="http://schemas.openxmlformats.org/officeDocument/2006/relationships/image" Target="../media/image795.png"/><Relationship Id="rId191" Type="http://schemas.openxmlformats.org/officeDocument/2006/relationships/customXml" Target="../ink/ink94.xml"/><Relationship Id="rId1708" Type="http://schemas.openxmlformats.org/officeDocument/2006/relationships/image" Target="../media/image844.png"/><Relationship Id="rId289" Type="http://schemas.openxmlformats.org/officeDocument/2006/relationships/customXml" Target="../ink/ink143.xml"/><Relationship Id="rId496" Type="http://schemas.openxmlformats.org/officeDocument/2006/relationships/customXml" Target="../ink/ink248.xml"/><Relationship Id="rId149" Type="http://schemas.openxmlformats.org/officeDocument/2006/relationships/customXml" Target="../ink/ink73.xml"/><Relationship Id="rId356" Type="http://schemas.openxmlformats.org/officeDocument/2006/relationships/image" Target="../media/image179.png"/><Relationship Id="rId563" Type="http://schemas.openxmlformats.org/officeDocument/2006/relationships/image" Target="../media/image281.png"/><Relationship Id="rId770" Type="http://schemas.openxmlformats.org/officeDocument/2006/relationships/image" Target="../media/image384.png"/><Relationship Id="rId1193" Type="http://schemas.openxmlformats.org/officeDocument/2006/relationships/customXml" Target="../ink/ink592.xml"/><Relationship Id="rId216" Type="http://schemas.openxmlformats.org/officeDocument/2006/relationships/image" Target="../media/image109.png"/><Relationship Id="rId423" Type="http://schemas.openxmlformats.org/officeDocument/2006/relationships/customXml" Target="../ink/ink210.xml"/><Relationship Id="rId868" Type="http://schemas.openxmlformats.org/officeDocument/2006/relationships/image" Target="../media/image433.png"/><Relationship Id="rId1053" Type="http://schemas.openxmlformats.org/officeDocument/2006/relationships/customXml" Target="../ink/ink521.xml"/><Relationship Id="rId1260" Type="http://schemas.openxmlformats.org/officeDocument/2006/relationships/image" Target="../media/image621.png"/><Relationship Id="rId1498" Type="http://schemas.openxmlformats.org/officeDocument/2006/relationships/customXml" Target="../ink/ink745.xml"/><Relationship Id="rId630" Type="http://schemas.openxmlformats.org/officeDocument/2006/relationships/customXml" Target="../ink/ink315.xml"/><Relationship Id="rId728" Type="http://schemas.openxmlformats.org/officeDocument/2006/relationships/image" Target="../media/image363.png"/><Relationship Id="rId935" Type="http://schemas.openxmlformats.org/officeDocument/2006/relationships/customXml" Target="../ink/ink462.xml"/><Relationship Id="rId1358" Type="http://schemas.openxmlformats.org/officeDocument/2006/relationships/customXml" Target="../ink/ink675.xml"/><Relationship Id="rId1565" Type="http://schemas.openxmlformats.org/officeDocument/2006/relationships/customXml" Target="../ink/ink779.xml"/><Relationship Id="rId1772" Type="http://schemas.openxmlformats.org/officeDocument/2006/relationships/image" Target="../media/image876.png"/><Relationship Id="rId64" Type="http://schemas.openxmlformats.org/officeDocument/2006/relationships/image" Target="../media/image33.png"/><Relationship Id="rId1120" Type="http://schemas.openxmlformats.org/officeDocument/2006/relationships/image" Target="../media/image552.png"/><Relationship Id="rId1218" Type="http://schemas.openxmlformats.org/officeDocument/2006/relationships/image" Target="../media/image600.png"/><Relationship Id="rId1425" Type="http://schemas.openxmlformats.org/officeDocument/2006/relationships/image" Target="../media/image703.png"/><Relationship Id="rId1632" Type="http://schemas.openxmlformats.org/officeDocument/2006/relationships/image" Target="../media/image806.png"/><Relationship Id="rId280" Type="http://schemas.openxmlformats.org/officeDocument/2006/relationships/image" Target="../media/image141.png"/><Relationship Id="rId140" Type="http://schemas.openxmlformats.org/officeDocument/2006/relationships/image" Target="../media/image71.png"/><Relationship Id="rId378" Type="http://schemas.openxmlformats.org/officeDocument/2006/relationships/image" Target="../media/image190.png"/><Relationship Id="rId585" Type="http://schemas.openxmlformats.org/officeDocument/2006/relationships/image" Target="../media/image292.png"/><Relationship Id="rId792" Type="http://schemas.openxmlformats.org/officeDocument/2006/relationships/image" Target="../media/image395.png"/><Relationship Id="rId6" Type="http://schemas.openxmlformats.org/officeDocument/2006/relationships/image" Target="../media/image4100.png"/><Relationship Id="rId238" Type="http://schemas.openxmlformats.org/officeDocument/2006/relationships/image" Target="../media/image120.png"/><Relationship Id="rId445" Type="http://schemas.openxmlformats.org/officeDocument/2006/relationships/customXml" Target="../ink/ink222.xml"/><Relationship Id="rId652" Type="http://schemas.openxmlformats.org/officeDocument/2006/relationships/customXml" Target="../ink/ink326.xml"/><Relationship Id="rId1075" Type="http://schemas.openxmlformats.org/officeDocument/2006/relationships/customXml" Target="../ink/ink532.xml"/><Relationship Id="rId1282" Type="http://schemas.openxmlformats.org/officeDocument/2006/relationships/image" Target="../media/image632.png"/><Relationship Id="rId305" Type="http://schemas.openxmlformats.org/officeDocument/2006/relationships/customXml" Target="../ink/ink151.xml"/><Relationship Id="rId512" Type="http://schemas.openxmlformats.org/officeDocument/2006/relationships/customXml" Target="../ink/ink256.xml"/><Relationship Id="rId957" Type="http://schemas.openxmlformats.org/officeDocument/2006/relationships/customXml" Target="../ink/ink473.xml"/><Relationship Id="rId1142" Type="http://schemas.openxmlformats.org/officeDocument/2006/relationships/image" Target="../media/image562.png"/><Relationship Id="rId1587" Type="http://schemas.openxmlformats.org/officeDocument/2006/relationships/customXml" Target="../ink/ink790.xml"/><Relationship Id="rId86" Type="http://schemas.openxmlformats.org/officeDocument/2006/relationships/image" Target="../media/image44.png"/><Relationship Id="rId1002" Type="http://schemas.openxmlformats.org/officeDocument/2006/relationships/image" Target="../media/image494.png"/><Relationship Id="rId1447" Type="http://schemas.openxmlformats.org/officeDocument/2006/relationships/image" Target="../media/image714.png"/><Relationship Id="rId1654" Type="http://schemas.openxmlformats.org/officeDocument/2006/relationships/image" Target="../media/image817.png"/><Relationship Id="rId1307" Type="http://schemas.openxmlformats.org/officeDocument/2006/relationships/image" Target="../media/image644.png"/><Relationship Id="rId1514" Type="http://schemas.openxmlformats.org/officeDocument/2006/relationships/customXml" Target="../ink/ink753.xml"/><Relationship Id="rId1721" Type="http://schemas.openxmlformats.org/officeDocument/2006/relationships/customXml" Target="../ink/ink857.xml"/><Relationship Id="rId13" Type="http://schemas.openxmlformats.org/officeDocument/2006/relationships/customXml" Target="../ink/ink5.xml"/><Relationship Id="rId162" Type="http://schemas.openxmlformats.org/officeDocument/2006/relationships/image" Target="../media/image82.png"/><Relationship Id="rId467" Type="http://schemas.openxmlformats.org/officeDocument/2006/relationships/customXml" Target="../ink/ink233.xml"/><Relationship Id="rId1097" Type="http://schemas.openxmlformats.org/officeDocument/2006/relationships/customXml" Target="../ink/ink543.xml"/><Relationship Id="rId674" Type="http://schemas.openxmlformats.org/officeDocument/2006/relationships/customXml" Target="../ink/ink337.xml"/><Relationship Id="rId881" Type="http://schemas.openxmlformats.org/officeDocument/2006/relationships/customXml" Target="../ink/ink429.xml"/><Relationship Id="rId979" Type="http://schemas.openxmlformats.org/officeDocument/2006/relationships/customXml" Target="../ink/ink484.xml"/><Relationship Id="rId327" Type="http://schemas.openxmlformats.org/officeDocument/2006/relationships/customXml" Target="../ink/ink162.xml"/><Relationship Id="rId534" Type="http://schemas.openxmlformats.org/officeDocument/2006/relationships/customXml" Target="../ink/ink267.xml"/><Relationship Id="rId741" Type="http://schemas.openxmlformats.org/officeDocument/2006/relationships/customXml" Target="../ink/ink371.xml"/><Relationship Id="rId839" Type="http://schemas.openxmlformats.org/officeDocument/2006/relationships/customXml" Target="../ink/ink408.xml"/><Relationship Id="rId1164" Type="http://schemas.openxmlformats.org/officeDocument/2006/relationships/image" Target="../media/image573.png"/><Relationship Id="rId1371" Type="http://schemas.openxmlformats.org/officeDocument/2006/relationships/image" Target="../media/image676.png"/><Relationship Id="rId1469" Type="http://schemas.openxmlformats.org/officeDocument/2006/relationships/image" Target="../media/image725.png"/><Relationship Id="rId601" Type="http://schemas.openxmlformats.org/officeDocument/2006/relationships/image" Target="../media/image300.png"/><Relationship Id="rId1024" Type="http://schemas.openxmlformats.org/officeDocument/2006/relationships/image" Target="../media/image504.png"/><Relationship Id="rId1231" Type="http://schemas.openxmlformats.org/officeDocument/2006/relationships/customXml" Target="../ink/ink611.xml"/><Relationship Id="rId1676" Type="http://schemas.openxmlformats.org/officeDocument/2006/relationships/image" Target="../media/image828.png"/><Relationship Id="rId906" Type="http://schemas.openxmlformats.org/officeDocument/2006/relationships/image" Target="../media/image452.png"/><Relationship Id="rId1329" Type="http://schemas.openxmlformats.org/officeDocument/2006/relationships/image" Target="../media/image655.png"/><Relationship Id="rId1536" Type="http://schemas.openxmlformats.org/officeDocument/2006/relationships/image" Target="../media/image758.png"/><Relationship Id="rId1743" Type="http://schemas.openxmlformats.org/officeDocument/2006/relationships/customXml" Target="../ink/ink868.xml"/><Relationship Id="rId35" Type="http://schemas.openxmlformats.org/officeDocument/2006/relationships/image" Target="../media/image5.jpeg"/><Relationship Id="rId1603" Type="http://schemas.openxmlformats.org/officeDocument/2006/relationships/customXml" Target="../ink/ink798.xml"/><Relationship Id="rId184" Type="http://schemas.openxmlformats.org/officeDocument/2006/relationships/image" Target="../media/image93.png"/><Relationship Id="rId391" Type="http://schemas.openxmlformats.org/officeDocument/2006/relationships/customXml" Target="../ink/ink194.xml"/><Relationship Id="rId251" Type="http://schemas.openxmlformats.org/officeDocument/2006/relationships/customXml" Target="../ink/ink124.xml"/><Relationship Id="rId489" Type="http://schemas.openxmlformats.org/officeDocument/2006/relationships/image" Target="../media/image244.png"/><Relationship Id="rId696" Type="http://schemas.openxmlformats.org/officeDocument/2006/relationships/image" Target="../media/image347.png"/><Relationship Id="rId349" Type="http://schemas.openxmlformats.org/officeDocument/2006/relationships/customXml" Target="../ink/ink173.xml"/><Relationship Id="rId556" Type="http://schemas.openxmlformats.org/officeDocument/2006/relationships/customXml" Target="../ink/ink278.xml"/><Relationship Id="rId763" Type="http://schemas.openxmlformats.org/officeDocument/2006/relationships/customXml" Target="../ink/ink382.xml"/><Relationship Id="rId1186" Type="http://schemas.openxmlformats.org/officeDocument/2006/relationships/image" Target="../media/image584.png"/><Relationship Id="rId1393" Type="http://schemas.openxmlformats.org/officeDocument/2006/relationships/image" Target="../media/image687.png"/><Relationship Id="rId111" Type="http://schemas.openxmlformats.org/officeDocument/2006/relationships/customXml" Target="../ink/ink54.xml"/><Relationship Id="rId209" Type="http://schemas.openxmlformats.org/officeDocument/2006/relationships/customXml" Target="../ink/ink103.xml"/><Relationship Id="rId416" Type="http://schemas.openxmlformats.org/officeDocument/2006/relationships/image" Target="../media/image209.png"/><Relationship Id="rId970" Type="http://schemas.openxmlformats.org/officeDocument/2006/relationships/image" Target="../media/image478.png"/><Relationship Id="rId1046" Type="http://schemas.openxmlformats.org/officeDocument/2006/relationships/image" Target="../media/image515.png"/><Relationship Id="rId1253" Type="http://schemas.openxmlformats.org/officeDocument/2006/relationships/customXml" Target="../ink/ink622.xml"/><Relationship Id="rId1698" Type="http://schemas.openxmlformats.org/officeDocument/2006/relationships/image" Target="../media/image839.png"/><Relationship Id="rId623" Type="http://schemas.openxmlformats.org/officeDocument/2006/relationships/image" Target="../media/image311.png"/><Relationship Id="rId928" Type="http://schemas.openxmlformats.org/officeDocument/2006/relationships/customXml" Target="../ink/ink455.xml"/><Relationship Id="rId830" Type="http://schemas.openxmlformats.org/officeDocument/2006/relationships/image" Target="../media/image414.png"/><Relationship Id="rId1460" Type="http://schemas.openxmlformats.org/officeDocument/2006/relationships/customXml" Target="../ink/ink726.xml"/><Relationship Id="rId1558" Type="http://schemas.openxmlformats.org/officeDocument/2006/relationships/image" Target="../media/image769.png"/><Relationship Id="rId1765" Type="http://schemas.openxmlformats.org/officeDocument/2006/relationships/customXml" Target="../ink/ink879.xml"/><Relationship Id="rId57" Type="http://schemas.openxmlformats.org/officeDocument/2006/relationships/customXml" Target="../ink/ink27.xml"/><Relationship Id="rId1113" Type="http://schemas.openxmlformats.org/officeDocument/2006/relationships/customXml" Target="../ink/ink551.xml"/><Relationship Id="rId1320" Type="http://schemas.openxmlformats.org/officeDocument/2006/relationships/customXml" Target="../ink/ink656.xml"/><Relationship Id="rId1418" Type="http://schemas.openxmlformats.org/officeDocument/2006/relationships/customXml" Target="../ink/ink705.xml"/><Relationship Id="rId1625" Type="http://schemas.openxmlformats.org/officeDocument/2006/relationships/customXml" Target="../ink/ink809.xml"/><Relationship Id="rId273" Type="http://schemas.openxmlformats.org/officeDocument/2006/relationships/customXml" Target="../ink/ink135.xml"/><Relationship Id="rId480" Type="http://schemas.openxmlformats.org/officeDocument/2006/relationships/customXml" Target="../ink/ink240.xml"/><Relationship Id="rId133" Type="http://schemas.openxmlformats.org/officeDocument/2006/relationships/customXml" Target="../ink/ink65.xml"/><Relationship Id="rId340" Type="http://schemas.openxmlformats.org/officeDocument/2006/relationships/image" Target="../media/image171.png"/><Relationship Id="rId578" Type="http://schemas.openxmlformats.org/officeDocument/2006/relationships/customXml" Target="../ink/ink289.xml"/><Relationship Id="rId785" Type="http://schemas.openxmlformats.org/officeDocument/2006/relationships/customXml" Target="../ink/ink393.xml"/><Relationship Id="rId992" Type="http://schemas.openxmlformats.org/officeDocument/2006/relationships/image" Target="../media/image489.png"/><Relationship Id="rId200" Type="http://schemas.openxmlformats.org/officeDocument/2006/relationships/image" Target="../media/image101.png"/><Relationship Id="rId438" Type="http://schemas.openxmlformats.org/officeDocument/2006/relationships/image" Target="../media/image219.png"/><Relationship Id="rId645" Type="http://schemas.openxmlformats.org/officeDocument/2006/relationships/image" Target="../media/image322.png"/><Relationship Id="rId852" Type="http://schemas.openxmlformats.org/officeDocument/2006/relationships/image" Target="../media/image425.png"/><Relationship Id="rId1068" Type="http://schemas.openxmlformats.org/officeDocument/2006/relationships/image" Target="../media/image526.png"/><Relationship Id="rId1275" Type="http://schemas.openxmlformats.org/officeDocument/2006/relationships/customXml" Target="../ink/ink633.xml"/><Relationship Id="rId1482" Type="http://schemas.openxmlformats.org/officeDocument/2006/relationships/customXml" Target="../ink/ink737.xml"/><Relationship Id="rId505" Type="http://schemas.openxmlformats.org/officeDocument/2006/relationships/image" Target="../media/image252.png"/><Relationship Id="rId712" Type="http://schemas.openxmlformats.org/officeDocument/2006/relationships/image" Target="../media/image355.png"/><Relationship Id="rId1135" Type="http://schemas.openxmlformats.org/officeDocument/2006/relationships/customXml" Target="../ink/ink563.xml"/><Relationship Id="rId1342" Type="http://schemas.openxmlformats.org/officeDocument/2006/relationships/customXml" Target="../ink/ink667.xml"/><Relationship Id="rId1787" Type="http://schemas.openxmlformats.org/officeDocument/2006/relationships/customXml" Target="../ink/ink890.xml"/><Relationship Id="rId79" Type="http://schemas.openxmlformats.org/officeDocument/2006/relationships/customXml" Target="../ink/ink38.xml"/><Relationship Id="rId1202" Type="http://schemas.openxmlformats.org/officeDocument/2006/relationships/image" Target="../media/image592.png"/><Relationship Id="rId1647" Type="http://schemas.openxmlformats.org/officeDocument/2006/relationships/customXml" Target="../ink/ink820.xml"/><Relationship Id="rId1507" Type="http://schemas.openxmlformats.org/officeDocument/2006/relationships/image" Target="../media/image744.png"/><Relationship Id="rId1714" Type="http://schemas.openxmlformats.org/officeDocument/2006/relationships/image" Target="../media/image847.png"/><Relationship Id="rId295" Type="http://schemas.openxmlformats.org/officeDocument/2006/relationships/customXml" Target="../ink/ink146.xml"/><Relationship Id="rId155" Type="http://schemas.openxmlformats.org/officeDocument/2006/relationships/customXml" Target="../ink/ink76.xml"/><Relationship Id="rId362" Type="http://schemas.openxmlformats.org/officeDocument/2006/relationships/image" Target="../media/image182.png"/><Relationship Id="rId1297" Type="http://schemas.openxmlformats.org/officeDocument/2006/relationships/image" Target="../media/image639.png"/><Relationship Id="rId222" Type="http://schemas.openxmlformats.org/officeDocument/2006/relationships/image" Target="../media/image112.png"/><Relationship Id="rId667" Type="http://schemas.openxmlformats.org/officeDocument/2006/relationships/image" Target="../media/image333.png"/><Relationship Id="rId874" Type="http://schemas.openxmlformats.org/officeDocument/2006/relationships/image" Target="../media/image436.png"/><Relationship Id="rId527" Type="http://schemas.openxmlformats.org/officeDocument/2006/relationships/image" Target="../media/image263.png"/><Relationship Id="rId734" Type="http://schemas.openxmlformats.org/officeDocument/2006/relationships/image" Target="../media/image366.png"/><Relationship Id="rId941" Type="http://schemas.openxmlformats.org/officeDocument/2006/relationships/customXml" Target="../ink/ink465.xml"/><Relationship Id="rId1157" Type="http://schemas.openxmlformats.org/officeDocument/2006/relationships/customXml" Target="../ink/ink574.xml"/><Relationship Id="rId1364" Type="http://schemas.openxmlformats.org/officeDocument/2006/relationships/customXml" Target="../ink/ink678.xml"/><Relationship Id="rId1571" Type="http://schemas.openxmlformats.org/officeDocument/2006/relationships/customXml" Target="../ink/ink782.xml"/><Relationship Id="rId70" Type="http://schemas.openxmlformats.org/officeDocument/2006/relationships/image" Target="../media/image36.png"/><Relationship Id="rId801" Type="http://schemas.openxmlformats.org/officeDocument/2006/relationships/customXml" Target="../ink/ink401.xml"/><Relationship Id="rId1017" Type="http://schemas.openxmlformats.org/officeDocument/2006/relationships/customXml" Target="../ink/ink503.xml"/><Relationship Id="rId1224" Type="http://schemas.openxmlformats.org/officeDocument/2006/relationships/image" Target="../media/image603.png"/><Relationship Id="rId1431" Type="http://schemas.openxmlformats.org/officeDocument/2006/relationships/image" Target="../media/image706.png"/><Relationship Id="rId1669" Type="http://schemas.openxmlformats.org/officeDocument/2006/relationships/customXml" Target="../ink/ink831.xml"/><Relationship Id="rId1529" Type="http://schemas.openxmlformats.org/officeDocument/2006/relationships/image" Target="../media/image755.png"/><Relationship Id="rId1736" Type="http://schemas.openxmlformats.org/officeDocument/2006/relationships/image" Target="../media/image858.png"/><Relationship Id="rId28" Type="http://schemas.openxmlformats.org/officeDocument/2006/relationships/image" Target="../media/image15.png"/><Relationship Id="rId177" Type="http://schemas.openxmlformats.org/officeDocument/2006/relationships/customXml" Target="../ink/ink87.xml"/><Relationship Id="rId384" Type="http://schemas.openxmlformats.org/officeDocument/2006/relationships/image" Target="../media/image193.png"/><Relationship Id="rId591" Type="http://schemas.openxmlformats.org/officeDocument/2006/relationships/image" Target="../media/image295.png"/><Relationship Id="rId244" Type="http://schemas.openxmlformats.org/officeDocument/2006/relationships/image" Target="../media/image123.png"/><Relationship Id="rId689" Type="http://schemas.openxmlformats.org/officeDocument/2006/relationships/customXml" Target="../ink/ink345.xml"/><Relationship Id="rId896" Type="http://schemas.openxmlformats.org/officeDocument/2006/relationships/image" Target="../media/image447.png"/><Relationship Id="rId1081" Type="http://schemas.openxmlformats.org/officeDocument/2006/relationships/customXml" Target="../ink/ink535.xml"/><Relationship Id="rId451" Type="http://schemas.openxmlformats.org/officeDocument/2006/relationships/customXml" Target="../ink/ink225.xml"/><Relationship Id="rId549" Type="http://schemas.openxmlformats.org/officeDocument/2006/relationships/image" Target="../media/image274.png"/><Relationship Id="rId756" Type="http://schemas.openxmlformats.org/officeDocument/2006/relationships/image" Target="../media/image377.png"/><Relationship Id="rId1179" Type="http://schemas.openxmlformats.org/officeDocument/2006/relationships/customXml" Target="../ink/ink585.xml"/><Relationship Id="rId1386" Type="http://schemas.openxmlformats.org/officeDocument/2006/relationships/customXml" Target="../ink/ink689.xml"/><Relationship Id="rId1593" Type="http://schemas.openxmlformats.org/officeDocument/2006/relationships/customXml" Target="../ink/ink793.xml"/><Relationship Id="rId104" Type="http://schemas.openxmlformats.org/officeDocument/2006/relationships/image" Target="../media/image53.png"/><Relationship Id="rId311" Type="http://schemas.openxmlformats.org/officeDocument/2006/relationships/customXml" Target="../ink/ink154.xml"/><Relationship Id="rId409" Type="http://schemas.openxmlformats.org/officeDocument/2006/relationships/customXml" Target="../ink/ink203.xml"/><Relationship Id="rId963" Type="http://schemas.openxmlformats.org/officeDocument/2006/relationships/customXml" Target="../ink/ink476.xml"/><Relationship Id="rId1039" Type="http://schemas.openxmlformats.org/officeDocument/2006/relationships/customXml" Target="../ink/ink514.xml"/><Relationship Id="rId1246" Type="http://schemas.openxmlformats.org/officeDocument/2006/relationships/image" Target="../media/image614.png"/><Relationship Id="rId92" Type="http://schemas.openxmlformats.org/officeDocument/2006/relationships/image" Target="../media/image47.png"/><Relationship Id="rId616" Type="http://schemas.openxmlformats.org/officeDocument/2006/relationships/customXml" Target="../ink/ink308.xml"/><Relationship Id="rId1453" Type="http://schemas.openxmlformats.org/officeDocument/2006/relationships/image" Target="../media/image717.png"/><Relationship Id="rId1660" Type="http://schemas.openxmlformats.org/officeDocument/2006/relationships/image" Target="../media/image820.png"/><Relationship Id="rId1758" Type="http://schemas.openxmlformats.org/officeDocument/2006/relationships/image" Target="../media/image869.png"/><Relationship Id="rId1106" Type="http://schemas.openxmlformats.org/officeDocument/2006/relationships/image" Target="../media/image545.png"/><Relationship Id="rId1313" Type="http://schemas.openxmlformats.org/officeDocument/2006/relationships/image" Target="../media/image647.png"/><Relationship Id="rId1520" Type="http://schemas.openxmlformats.org/officeDocument/2006/relationships/customXml" Target="../ink/ink756.xml"/><Relationship Id="rId1618" Type="http://schemas.openxmlformats.org/officeDocument/2006/relationships/image" Target="../media/image799.png"/><Relationship Id="rId199" Type="http://schemas.openxmlformats.org/officeDocument/2006/relationships/customXml" Target="../ink/ink98.xml"/><Relationship Id="rId266" Type="http://schemas.openxmlformats.org/officeDocument/2006/relationships/image" Target="../media/image134.png"/><Relationship Id="rId473" Type="http://schemas.openxmlformats.org/officeDocument/2006/relationships/customXml" Target="../ink/ink236.xml"/><Relationship Id="rId680" Type="http://schemas.openxmlformats.org/officeDocument/2006/relationships/customXml" Target="../ink/ink340.xml"/><Relationship Id="rId126" Type="http://schemas.openxmlformats.org/officeDocument/2006/relationships/image" Target="../media/image64.png"/><Relationship Id="rId333" Type="http://schemas.openxmlformats.org/officeDocument/2006/relationships/customXml" Target="../ink/ink165.xml"/><Relationship Id="rId540" Type="http://schemas.openxmlformats.org/officeDocument/2006/relationships/customXml" Target="../ink/ink270.xml"/><Relationship Id="rId778" Type="http://schemas.openxmlformats.org/officeDocument/2006/relationships/image" Target="../media/image388.png"/><Relationship Id="rId985" Type="http://schemas.openxmlformats.org/officeDocument/2006/relationships/customXml" Target="../ink/ink487.xml"/><Relationship Id="rId1170" Type="http://schemas.openxmlformats.org/officeDocument/2006/relationships/image" Target="../media/image576.png"/><Relationship Id="rId638" Type="http://schemas.openxmlformats.org/officeDocument/2006/relationships/customXml" Target="../ink/ink319.xml"/><Relationship Id="rId845" Type="http://schemas.openxmlformats.org/officeDocument/2006/relationships/customXml" Target="../ink/ink411.xml"/><Relationship Id="rId1030" Type="http://schemas.openxmlformats.org/officeDocument/2006/relationships/image" Target="../media/image507.png"/><Relationship Id="rId1268" Type="http://schemas.openxmlformats.org/officeDocument/2006/relationships/image" Target="../media/image625.png"/><Relationship Id="rId1475" Type="http://schemas.openxmlformats.org/officeDocument/2006/relationships/image" Target="../media/image728.png"/><Relationship Id="rId1682" Type="http://schemas.openxmlformats.org/officeDocument/2006/relationships/image" Target="../media/image831.png"/><Relationship Id="rId400" Type="http://schemas.openxmlformats.org/officeDocument/2006/relationships/image" Target="../media/image201.png"/><Relationship Id="rId705" Type="http://schemas.openxmlformats.org/officeDocument/2006/relationships/customXml" Target="../ink/ink353.xml"/><Relationship Id="rId1128" Type="http://schemas.openxmlformats.org/officeDocument/2006/relationships/customXml" Target="../ink/ink559.xml"/><Relationship Id="rId1335" Type="http://schemas.openxmlformats.org/officeDocument/2006/relationships/image" Target="../media/image658.png"/><Relationship Id="rId1542" Type="http://schemas.openxmlformats.org/officeDocument/2006/relationships/image" Target="../media/image761.png"/><Relationship Id="rId912" Type="http://schemas.openxmlformats.org/officeDocument/2006/relationships/image" Target="../media/image455.png"/><Relationship Id="rId41" Type="http://schemas.openxmlformats.org/officeDocument/2006/relationships/customXml" Target="../ink/ink19.xml"/><Relationship Id="rId1402" Type="http://schemas.openxmlformats.org/officeDocument/2006/relationships/customXml" Target="../ink/ink697.xml"/><Relationship Id="rId1707" Type="http://schemas.openxmlformats.org/officeDocument/2006/relationships/customXml" Target="../ink/ink850.xml"/><Relationship Id="rId190" Type="http://schemas.openxmlformats.org/officeDocument/2006/relationships/image" Target="../media/image96.png"/><Relationship Id="rId288" Type="http://schemas.openxmlformats.org/officeDocument/2006/relationships/image" Target="../media/image145.png"/><Relationship Id="rId495" Type="http://schemas.openxmlformats.org/officeDocument/2006/relationships/image" Target="../media/image247.png"/><Relationship Id="rId148" Type="http://schemas.openxmlformats.org/officeDocument/2006/relationships/image" Target="../media/image75.png"/><Relationship Id="rId355" Type="http://schemas.openxmlformats.org/officeDocument/2006/relationships/customXml" Target="../ink/ink176.xml"/><Relationship Id="rId562" Type="http://schemas.openxmlformats.org/officeDocument/2006/relationships/customXml" Target="../ink/ink281.xml"/><Relationship Id="rId1192" Type="http://schemas.openxmlformats.org/officeDocument/2006/relationships/image" Target="../media/image587.png"/><Relationship Id="rId215" Type="http://schemas.openxmlformats.org/officeDocument/2006/relationships/customXml" Target="../ink/ink106.xml"/><Relationship Id="rId422" Type="http://schemas.openxmlformats.org/officeDocument/2006/relationships/image" Target="../media/image212.png"/><Relationship Id="rId867" Type="http://schemas.openxmlformats.org/officeDocument/2006/relationships/customXml" Target="../ink/ink422.xml"/><Relationship Id="rId1052" Type="http://schemas.openxmlformats.org/officeDocument/2006/relationships/image" Target="../media/image518.png"/><Relationship Id="rId1497" Type="http://schemas.openxmlformats.org/officeDocument/2006/relationships/image" Target="../media/image739.png"/><Relationship Id="rId727" Type="http://schemas.openxmlformats.org/officeDocument/2006/relationships/customXml" Target="../ink/ink364.xml"/><Relationship Id="rId934" Type="http://schemas.openxmlformats.org/officeDocument/2006/relationships/customXml" Target="../ink/ink461.xml"/><Relationship Id="rId1357" Type="http://schemas.openxmlformats.org/officeDocument/2006/relationships/image" Target="../media/image669.png"/><Relationship Id="rId1564" Type="http://schemas.openxmlformats.org/officeDocument/2006/relationships/image" Target="../media/image772.png"/><Relationship Id="rId1771" Type="http://schemas.openxmlformats.org/officeDocument/2006/relationships/customXml" Target="../ink/ink882.xml"/><Relationship Id="rId63" Type="http://schemas.openxmlformats.org/officeDocument/2006/relationships/customXml" Target="../ink/ink30.xml"/><Relationship Id="rId1217" Type="http://schemas.openxmlformats.org/officeDocument/2006/relationships/customXml" Target="../ink/ink604.xml"/><Relationship Id="rId1424" Type="http://schemas.openxmlformats.org/officeDocument/2006/relationships/customXml" Target="../ink/ink708.xml"/><Relationship Id="rId1631" Type="http://schemas.openxmlformats.org/officeDocument/2006/relationships/customXml" Target="../ink/ink812.xml"/><Relationship Id="rId1729" Type="http://schemas.openxmlformats.org/officeDocument/2006/relationships/customXml" Target="../ink/ink861.xml"/><Relationship Id="rId377" Type="http://schemas.openxmlformats.org/officeDocument/2006/relationships/customXml" Target="../ink/ink187.xml"/><Relationship Id="rId584" Type="http://schemas.openxmlformats.org/officeDocument/2006/relationships/customXml" Target="../ink/ink292.xml"/><Relationship Id="rId5" Type="http://schemas.openxmlformats.org/officeDocument/2006/relationships/customXml" Target="../ink/ink1.xml"/><Relationship Id="rId237" Type="http://schemas.openxmlformats.org/officeDocument/2006/relationships/customXml" Target="../ink/ink117.xml"/><Relationship Id="rId791" Type="http://schemas.openxmlformats.org/officeDocument/2006/relationships/customXml" Target="../ink/ink396.xml"/><Relationship Id="rId889" Type="http://schemas.openxmlformats.org/officeDocument/2006/relationships/customXml" Target="../ink/ink433.xml"/><Relationship Id="rId1074" Type="http://schemas.openxmlformats.org/officeDocument/2006/relationships/image" Target="../media/image529.png"/><Relationship Id="rId444" Type="http://schemas.openxmlformats.org/officeDocument/2006/relationships/image" Target="../media/image222.png"/><Relationship Id="rId651" Type="http://schemas.openxmlformats.org/officeDocument/2006/relationships/image" Target="../media/image325.png"/><Relationship Id="rId749" Type="http://schemas.openxmlformats.org/officeDocument/2006/relationships/customXml" Target="../ink/ink375.xml"/><Relationship Id="rId1281" Type="http://schemas.openxmlformats.org/officeDocument/2006/relationships/customXml" Target="../ink/ink636.xml"/><Relationship Id="rId1379" Type="http://schemas.openxmlformats.org/officeDocument/2006/relationships/image" Target="../media/image680.png"/><Relationship Id="rId1586" Type="http://schemas.openxmlformats.org/officeDocument/2006/relationships/image" Target="../media/image783.png"/><Relationship Id="rId304" Type="http://schemas.openxmlformats.org/officeDocument/2006/relationships/image" Target="../media/image153.png"/><Relationship Id="rId511" Type="http://schemas.openxmlformats.org/officeDocument/2006/relationships/image" Target="../media/image255.png"/><Relationship Id="rId609" Type="http://schemas.openxmlformats.org/officeDocument/2006/relationships/image" Target="../media/image304.png"/><Relationship Id="rId956" Type="http://schemas.openxmlformats.org/officeDocument/2006/relationships/image" Target="../media/image471.png"/><Relationship Id="rId1141" Type="http://schemas.openxmlformats.org/officeDocument/2006/relationships/customXml" Target="../ink/ink566.xml"/><Relationship Id="rId1239" Type="http://schemas.openxmlformats.org/officeDocument/2006/relationships/customXml" Target="../ink/ink615.xml"/><Relationship Id="rId85" Type="http://schemas.openxmlformats.org/officeDocument/2006/relationships/customXml" Target="../ink/ink41.xml"/><Relationship Id="rId816" Type="http://schemas.openxmlformats.org/officeDocument/2006/relationships/image" Target="../media/image407.png"/><Relationship Id="rId1001" Type="http://schemas.openxmlformats.org/officeDocument/2006/relationships/customXml" Target="../ink/ink495.xml"/><Relationship Id="rId1446" Type="http://schemas.openxmlformats.org/officeDocument/2006/relationships/customXml" Target="../ink/ink719.xml"/><Relationship Id="rId1653" Type="http://schemas.openxmlformats.org/officeDocument/2006/relationships/customXml" Target="../ink/ink823.xml"/><Relationship Id="rId1306" Type="http://schemas.openxmlformats.org/officeDocument/2006/relationships/customXml" Target="../ink/ink649.xml"/><Relationship Id="rId1513" Type="http://schemas.openxmlformats.org/officeDocument/2006/relationships/image" Target="../media/image747.png"/><Relationship Id="rId1720" Type="http://schemas.openxmlformats.org/officeDocument/2006/relationships/image" Target="../media/image850.png"/><Relationship Id="rId12" Type="http://schemas.openxmlformats.org/officeDocument/2006/relationships/image" Target="../media/image7.png"/><Relationship Id="rId161" Type="http://schemas.openxmlformats.org/officeDocument/2006/relationships/customXml" Target="../ink/ink79.xml"/><Relationship Id="rId399" Type="http://schemas.openxmlformats.org/officeDocument/2006/relationships/customXml" Target="../ink/ink198.xml"/><Relationship Id="rId259" Type="http://schemas.openxmlformats.org/officeDocument/2006/relationships/customXml" Target="../ink/ink128.xml"/><Relationship Id="rId466" Type="http://schemas.openxmlformats.org/officeDocument/2006/relationships/image" Target="../media/image233.png"/><Relationship Id="rId673" Type="http://schemas.openxmlformats.org/officeDocument/2006/relationships/image" Target="../media/image336.png"/><Relationship Id="rId880" Type="http://schemas.openxmlformats.org/officeDocument/2006/relationships/image" Target="../media/image439.png"/><Relationship Id="rId1096" Type="http://schemas.openxmlformats.org/officeDocument/2006/relationships/image" Target="../media/image540.png"/><Relationship Id="rId119" Type="http://schemas.openxmlformats.org/officeDocument/2006/relationships/customXml" Target="../ink/ink58.xml"/><Relationship Id="rId326" Type="http://schemas.openxmlformats.org/officeDocument/2006/relationships/image" Target="../media/image164.png"/><Relationship Id="rId533" Type="http://schemas.openxmlformats.org/officeDocument/2006/relationships/image" Target="../media/image266.png"/><Relationship Id="rId978" Type="http://schemas.openxmlformats.org/officeDocument/2006/relationships/image" Target="../media/image482.png"/><Relationship Id="rId1163" Type="http://schemas.openxmlformats.org/officeDocument/2006/relationships/customXml" Target="../ink/ink577.xml"/><Relationship Id="rId1370" Type="http://schemas.openxmlformats.org/officeDocument/2006/relationships/customXml" Target="../ink/ink681.xml"/><Relationship Id="rId740" Type="http://schemas.openxmlformats.org/officeDocument/2006/relationships/image" Target="../media/image369.png"/><Relationship Id="rId838" Type="http://schemas.openxmlformats.org/officeDocument/2006/relationships/image" Target="../media/image418.png"/><Relationship Id="rId1023" Type="http://schemas.openxmlformats.org/officeDocument/2006/relationships/customXml" Target="../ink/ink506.xml"/><Relationship Id="rId1468" Type="http://schemas.openxmlformats.org/officeDocument/2006/relationships/customXml" Target="../ink/ink730.xml"/><Relationship Id="rId1675" Type="http://schemas.openxmlformats.org/officeDocument/2006/relationships/customXml" Target="../ink/ink834.xml"/><Relationship Id="rId600" Type="http://schemas.openxmlformats.org/officeDocument/2006/relationships/customXml" Target="../ink/ink300.xml"/><Relationship Id="rId1230" Type="http://schemas.openxmlformats.org/officeDocument/2006/relationships/image" Target="../media/image606.png"/><Relationship Id="rId1328" Type="http://schemas.openxmlformats.org/officeDocument/2006/relationships/customXml" Target="../ink/ink660.xml"/><Relationship Id="rId1535" Type="http://schemas.openxmlformats.org/officeDocument/2006/relationships/customXml" Target="../ink/ink764.xml"/><Relationship Id="rId905" Type="http://schemas.openxmlformats.org/officeDocument/2006/relationships/customXml" Target="../ink/ink441.xml"/><Relationship Id="rId1742" Type="http://schemas.openxmlformats.org/officeDocument/2006/relationships/image" Target="../media/image861.png"/><Relationship Id="rId34" Type="http://schemas.openxmlformats.org/officeDocument/2006/relationships/image" Target="../media/image18.png"/><Relationship Id="rId1602" Type="http://schemas.openxmlformats.org/officeDocument/2006/relationships/image" Target="../media/image791.png"/><Relationship Id="rId183" Type="http://schemas.openxmlformats.org/officeDocument/2006/relationships/customXml" Target="../ink/ink90.xml"/><Relationship Id="rId390" Type="http://schemas.openxmlformats.org/officeDocument/2006/relationships/image" Target="../media/image196.png"/><Relationship Id="rId250" Type="http://schemas.openxmlformats.org/officeDocument/2006/relationships/image" Target="../media/image126.png"/><Relationship Id="rId488" Type="http://schemas.openxmlformats.org/officeDocument/2006/relationships/customXml" Target="../ink/ink244.xml"/><Relationship Id="rId695" Type="http://schemas.openxmlformats.org/officeDocument/2006/relationships/customXml" Target="../ink/ink348.xml"/><Relationship Id="rId110" Type="http://schemas.openxmlformats.org/officeDocument/2006/relationships/image" Target="../media/image56.png"/><Relationship Id="rId348" Type="http://schemas.openxmlformats.org/officeDocument/2006/relationships/image" Target="../media/image175.png"/><Relationship Id="rId555" Type="http://schemas.openxmlformats.org/officeDocument/2006/relationships/image" Target="../media/image277.png"/><Relationship Id="rId762" Type="http://schemas.openxmlformats.org/officeDocument/2006/relationships/image" Target="../media/image380.png"/><Relationship Id="rId1185" Type="http://schemas.openxmlformats.org/officeDocument/2006/relationships/customXml" Target="../ink/ink588.xml"/><Relationship Id="rId1392" Type="http://schemas.openxmlformats.org/officeDocument/2006/relationships/customXml" Target="../ink/ink692.xml"/><Relationship Id="rId208" Type="http://schemas.openxmlformats.org/officeDocument/2006/relationships/image" Target="../media/image105.png"/><Relationship Id="rId415" Type="http://schemas.openxmlformats.org/officeDocument/2006/relationships/customXml" Target="../ink/ink206.xml"/><Relationship Id="rId622" Type="http://schemas.openxmlformats.org/officeDocument/2006/relationships/customXml" Target="../ink/ink311.xml"/><Relationship Id="rId1045" Type="http://schemas.openxmlformats.org/officeDocument/2006/relationships/customXml" Target="../ink/ink517.xml"/><Relationship Id="rId1252" Type="http://schemas.openxmlformats.org/officeDocument/2006/relationships/image" Target="../media/image617.png"/><Relationship Id="rId1697" Type="http://schemas.openxmlformats.org/officeDocument/2006/relationships/customXml" Target="../ink/ink845.xml"/><Relationship Id="rId927" Type="http://schemas.openxmlformats.org/officeDocument/2006/relationships/customXml" Target="../ink/ink454.xml"/><Relationship Id="rId1112" Type="http://schemas.openxmlformats.org/officeDocument/2006/relationships/image" Target="../media/image548.png"/><Relationship Id="rId1557" Type="http://schemas.openxmlformats.org/officeDocument/2006/relationships/customXml" Target="../ink/ink775.xml"/><Relationship Id="rId1764" Type="http://schemas.openxmlformats.org/officeDocument/2006/relationships/image" Target="../media/image872.png"/><Relationship Id="rId56" Type="http://schemas.openxmlformats.org/officeDocument/2006/relationships/image" Target="../media/image29.png"/><Relationship Id="rId1417" Type="http://schemas.openxmlformats.org/officeDocument/2006/relationships/image" Target="../media/image699.png"/><Relationship Id="rId1624" Type="http://schemas.openxmlformats.org/officeDocument/2006/relationships/image" Target="../media/image802.png"/><Relationship Id="rId272" Type="http://schemas.openxmlformats.org/officeDocument/2006/relationships/image" Target="../media/image137.png"/><Relationship Id="rId577" Type="http://schemas.openxmlformats.org/officeDocument/2006/relationships/image" Target="../media/image288.png"/><Relationship Id="rId132" Type="http://schemas.openxmlformats.org/officeDocument/2006/relationships/image" Target="../media/image67.png"/><Relationship Id="rId784" Type="http://schemas.openxmlformats.org/officeDocument/2006/relationships/image" Target="../media/image391.png"/><Relationship Id="rId991" Type="http://schemas.openxmlformats.org/officeDocument/2006/relationships/customXml" Target="../ink/ink490.xml"/><Relationship Id="rId1067" Type="http://schemas.openxmlformats.org/officeDocument/2006/relationships/customXml" Target="../ink/ink528.xml"/><Relationship Id="rId437" Type="http://schemas.openxmlformats.org/officeDocument/2006/relationships/customXml" Target="../ink/ink218.xml"/><Relationship Id="rId644" Type="http://schemas.openxmlformats.org/officeDocument/2006/relationships/customXml" Target="../ink/ink322.xml"/><Relationship Id="rId851" Type="http://schemas.openxmlformats.org/officeDocument/2006/relationships/customXml" Target="../ink/ink414.xml"/><Relationship Id="rId1274" Type="http://schemas.openxmlformats.org/officeDocument/2006/relationships/image" Target="../media/image628.png"/><Relationship Id="rId1481" Type="http://schemas.openxmlformats.org/officeDocument/2006/relationships/image" Target="../media/image731.png"/><Relationship Id="rId1579" Type="http://schemas.openxmlformats.org/officeDocument/2006/relationships/customXml" Target="../ink/ink786.xml"/><Relationship Id="rId504" Type="http://schemas.openxmlformats.org/officeDocument/2006/relationships/customXml" Target="../ink/ink252.xml"/><Relationship Id="rId711" Type="http://schemas.openxmlformats.org/officeDocument/2006/relationships/customXml" Target="../ink/ink356.xml"/><Relationship Id="rId949" Type="http://schemas.openxmlformats.org/officeDocument/2006/relationships/customXml" Target="../ink/ink469.xml"/><Relationship Id="rId1134" Type="http://schemas.openxmlformats.org/officeDocument/2006/relationships/image" Target="../media/image558.png"/><Relationship Id="rId1341" Type="http://schemas.openxmlformats.org/officeDocument/2006/relationships/image" Target="../media/image661.png"/><Relationship Id="rId1786" Type="http://schemas.openxmlformats.org/officeDocument/2006/relationships/image" Target="../media/image883.png"/><Relationship Id="rId78" Type="http://schemas.openxmlformats.org/officeDocument/2006/relationships/image" Target="../media/image40.png"/><Relationship Id="rId809" Type="http://schemas.openxmlformats.org/officeDocument/2006/relationships/customXml" Target="../ink/ink405.xml"/><Relationship Id="rId1201" Type="http://schemas.openxmlformats.org/officeDocument/2006/relationships/customXml" Target="../ink/ink596.xml"/><Relationship Id="rId1439" Type="http://schemas.openxmlformats.org/officeDocument/2006/relationships/image" Target="../media/image710.png"/><Relationship Id="rId1646" Type="http://schemas.openxmlformats.org/officeDocument/2006/relationships/image" Target="../media/image813.png"/><Relationship Id="rId1506" Type="http://schemas.openxmlformats.org/officeDocument/2006/relationships/customXml" Target="../ink/ink749.xml"/><Relationship Id="rId1713" Type="http://schemas.openxmlformats.org/officeDocument/2006/relationships/customXml" Target="../ink/ink853.xml"/><Relationship Id="rId294" Type="http://schemas.openxmlformats.org/officeDocument/2006/relationships/image" Target="../media/image148.png"/><Relationship Id="rId154" Type="http://schemas.openxmlformats.org/officeDocument/2006/relationships/image" Target="../media/image78.png"/><Relationship Id="rId361" Type="http://schemas.openxmlformats.org/officeDocument/2006/relationships/customXml" Target="../ink/ink179.xml"/><Relationship Id="rId599" Type="http://schemas.openxmlformats.org/officeDocument/2006/relationships/image" Target="../media/image299.png"/><Relationship Id="rId459" Type="http://schemas.openxmlformats.org/officeDocument/2006/relationships/customXml" Target="../ink/ink229.xml"/><Relationship Id="rId666" Type="http://schemas.openxmlformats.org/officeDocument/2006/relationships/customXml" Target="../ink/ink333.xml"/><Relationship Id="rId873" Type="http://schemas.openxmlformats.org/officeDocument/2006/relationships/customXml" Target="../ink/ink425.xml"/><Relationship Id="rId1089" Type="http://schemas.openxmlformats.org/officeDocument/2006/relationships/customXml" Target="../ink/ink539.xml"/><Relationship Id="rId1296" Type="http://schemas.openxmlformats.org/officeDocument/2006/relationships/customXml" Target="../ink/ink644.xml"/><Relationship Id="rId221" Type="http://schemas.openxmlformats.org/officeDocument/2006/relationships/customXml" Target="../ink/ink109.xml"/><Relationship Id="rId319" Type="http://schemas.openxmlformats.org/officeDocument/2006/relationships/customXml" Target="../ink/ink158.xml"/><Relationship Id="rId526" Type="http://schemas.openxmlformats.org/officeDocument/2006/relationships/customXml" Target="../ink/ink263.xml"/><Relationship Id="rId1156" Type="http://schemas.openxmlformats.org/officeDocument/2006/relationships/image" Target="../media/image569.png"/><Relationship Id="rId1363" Type="http://schemas.openxmlformats.org/officeDocument/2006/relationships/image" Target="../media/image672.png"/><Relationship Id="rId733" Type="http://schemas.openxmlformats.org/officeDocument/2006/relationships/customXml" Target="../ink/ink367.xml"/><Relationship Id="rId940" Type="http://schemas.openxmlformats.org/officeDocument/2006/relationships/image" Target="../media/image463.png"/><Relationship Id="rId1016" Type="http://schemas.openxmlformats.org/officeDocument/2006/relationships/image" Target="../media/image350.png"/><Relationship Id="rId1570" Type="http://schemas.openxmlformats.org/officeDocument/2006/relationships/image" Target="../media/image775.png"/><Relationship Id="rId1668" Type="http://schemas.openxmlformats.org/officeDocument/2006/relationships/image" Target="../media/image824.png"/><Relationship Id="rId800" Type="http://schemas.openxmlformats.org/officeDocument/2006/relationships/image" Target="../media/image399.png"/><Relationship Id="rId1223" Type="http://schemas.openxmlformats.org/officeDocument/2006/relationships/customXml" Target="../ink/ink607.xml"/><Relationship Id="rId1430" Type="http://schemas.openxmlformats.org/officeDocument/2006/relationships/customXml" Target="../ink/ink711.xml"/><Relationship Id="rId1528" Type="http://schemas.openxmlformats.org/officeDocument/2006/relationships/customXml" Target="../ink/ink760.xml"/><Relationship Id="rId1735" Type="http://schemas.openxmlformats.org/officeDocument/2006/relationships/customXml" Target="../ink/ink864.xml"/><Relationship Id="rId27" Type="http://schemas.openxmlformats.org/officeDocument/2006/relationships/customXml" Target="../ink/ink12.xml"/><Relationship Id="rId176" Type="http://schemas.openxmlformats.org/officeDocument/2006/relationships/image" Target="../media/image89.png"/><Relationship Id="rId383" Type="http://schemas.openxmlformats.org/officeDocument/2006/relationships/customXml" Target="../ink/ink190.xml"/><Relationship Id="rId590" Type="http://schemas.openxmlformats.org/officeDocument/2006/relationships/customXml" Target="../ink/ink295.xml"/><Relationship Id="rId243" Type="http://schemas.openxmlformats.org/officeDocument/2006/relationships/customXml" Target="../ink/ink120.xml"/><Relationship Id="rId450" Type="http://schemas.openxmlformats.org/officeDocument/2006/relationships/image" Target="../media/image225.png"/><Relationship Id="rId688" Type="http://schemas.openxmlformats.org/officeDocument/2006/relationships/image" Target="../media/image343.png"/><Relationship Id="rId895" Type="http://schemas.openxmlformats.org/officeDocument/2006/relationships/customXml" Target="../ink/ink436.xml"/><Relationship Id="rId1080" Type="http://schemas.openxmlformats.org/officeDocument/2006/relationships/image" Target="../media/image532.png"/><Relationship Id="rId103" Type="http://schemas.openxmlformats.org/officeDocument/2006/relationships/customXml" Target="../ink/ink50.xml"/><Relationship Id="rId310" Type="http://schemas.openxmlformats.org/officeDocument/2006/relationships/image" Target="../media/image156.png"/><Relationship Id="rId548" Type="http://schemas.openxmlformats.org/officeDocument/2006/relationships/customXml" Target="../ink/ink274.xml"/><Relationship Id="rId755" Type="http://schemas.openxmlformats.org/officeDocument/2006/relationships/customXml" Target="../ink/ink378.xml"/><Relationship Id="rId962" Type="http://schemas.openxmlformats.org/officeDocument/2006/relationships/image" Target="../media/image474.png"/><Relationship Id="rId1178" Type="http://schemas.openxmlformats.org/officeDocument/2006/relationships/image" Target="../media/image580.png"/><Relationship Id="rId1385" Type="http://schemas.openxmlformats.org/officeDocument/2006/relationships/image" Target="../media/image683.png"/><Relationship Id="rId1592" Type="http://schemas.openxmlformats.org/officeDocument/2006/relationships/image" Target="../media/image786.png"/><Relationship Id="rId91" Type="http://schemas.openxmlformats.org/officeDocument/2006/relationships/customXml" Target="../ink/ink44.xml"/><Relationship Id="rId408" Type="http://schemas.openxmlformats.org/officeDocument/2006/relationships/image" Target="../media/image205.png"/><Relationship Id="rId615" Type="http://schemas.openxmlformats.org/officeDocument/2006/relationships/image" Target="../media/image307.png"/><Relationship Id="rId822" Type="http://schemas.openxmlformats.org/officeDocument/2006/relationships/image" Target="../media/image410.png"/><Relationship Id="rId1038" Type="http://schemas.openxmlformats.org/officeDocument/2006/relationships/image" Target="../media/image511.png"/><Relationship Id="rId1245" Type="http://schemas.openxmlformats.org/officeDocument/2006/relationships/customXml" Target="../ink/ink618.xml"/><Relationship Id="rId1452" Type="http://schemas.openxmlformats.org/officeDocument/2006/relationships/customXml" Target="../ink/ink722.xml"/><Relationship Id="rId1105" Type="http://schemas.openxmlformats.org/officeDocument/2006/relationships/customXml" Target="../ink/ink547.xml"/><Relationship Id="rId1312" Type="http://schemas.openxmlformats.org/officeDocument/2006/relationships/customXml" Target="../ink/ink652.xml"/><Relationship Id="rId1757" Type="http://schemas.openxmlformats.org/officeDocument/2006/relationships/customXml" Target="../ink/ink875.xml"/><Relationship Id="rId49" Type="http://schemas.openxmlformats.org/officeDocument/2006/relationships/customXml" Target="../ink/ink23.xml"/><Relationship Id="rId1617" Type="http://schemas.openxmlformats.org/officeDocument/2006/relationships/customXml" Target="../ink/ink805.xml"/><Relationship Id="rId198" Type="http://schemas.openxmlformats.org/officeDocument/2006/relationships/image" Target="../media/image100.png"/><Relationship Id="rId265" Type="http://schemas.openxmlformats.org/officeDocument/2006/relationships/customXml" Target="../ink/ink131.xml"/><Relationship Id="rId472" Type="http://schemas.openxmlformats.org/officeDocument/2006/relationships/image" Target="../media/image236.png"/><Relationship Id="rId125" Type="http://schemas.openxmlformats.org/officeDocument/2006/relationships/customXml" Target="../ink/ink61.xml"/><Relationship Id="rId332" Type="http://schemas.openxmlformats.org/officeDocument/2006/relationships/image" Target="../media/image167.png"/><Relationship Id="rId777" Type="http://schemas.openxmlformats.org/officeDocument/2006/relationships/customXml" Target="../ink/ink389.xml"/><Relationship Id="rId984" Type="http://schemas.openxmlformats.org/officeDocument/2006/relationships/image" Target="../media/image485.png"/><Relationship Id="rId637" Type="http://schemas.openxmlformats.org/officeDocument/2006/relationships/image" Target="../media/image318.png"/><Relationship Id="rId844" Type="http://schemas.openxmlformats.org/officeDocument/2006/relationships/image" Target="../media/image421.png"/><Relationship Id="rId1267" Type="http://schemas.openxmlformats.org/officeDocument/2006/relationships/customXml" Target="../ink/ink629.xml"/><Relationship Id="rId1474" Type="http://schemas.openxmlformats.org/officeDocument/2006/relationships/customXml" Target="../ink/ink733.xml"/><Relationship Id="rId1681" Type="http://schemas.openxmlformats.org/officeDocument/2006/relationships/customXml" Target="../ink/ink837.xml"/><Relationship Id="rId704" Type="http://schemas.openxmlformats.org/officeDocument/2006/relationships/image" Target="../media/image351.png"/><Relationship Id="rId911" Type="http://schemas.openxmlformats.org/officeDocument/2006/relationships/customXml" Target="../ink/ink444.xml"/><Relationship Id="rId1127" Type="http://schemas.openxmlformats.org/officeDocument/2006/relationships/image" Target="../media/image555.png"/><Relationship Id="rId1334" Type="http://schemas.openxmlformats.org/officeDocument/2006/relationships/customXml" Target="../ink/ink663.xml"/><Relationship Id="rId1541" Type="http://schemas.openxmlformats.org/officeDocument/2006/relationships/customXml" Target="../ink/ink767.xml"/><Relationship Id="rId1779" Type="http://schemas.openxmlformats.org/officeDocument/2006/relationships/customXml" Target="../ink/ink886.xml"/><Relationship Id="rId40" Type="http://schemas.openxmlformats.org/officeDocument/2006/relationships/image" Target="../media/image21.png"/><Relationship Id="rId1401" Type="http://schemas.openxmlformats.org/officeDocument/2006/relationships/image" Target="../media/image691.png"/><Relationship Id="rId1639" Type="http://schemas.openxmlformats.org/officeDocument/2006/relationships/customXml" Target="../ink/ink816.xml"/><Relationship Id="rId1706" Type="http://schemas.openxmlformats.org/officeDocument/2006/relationships/image" Target="../media/image843.png"/><Relationship Id="rId287" Type="http://schemas.openxmlformats.org/officeDocument/2006/relationships/customXml" Target="../ink/ink142.xml"/><Relationship Id="rId494" Type="http://schemas.openxmlformats.org/officeDocument/2006/relationships/customXml" Target="../ink/ink247.xml"/><Relationship Id="rId147" Type="http://schemas.openxmlformats.org/officeDocument/2006/relationships/customXml" Target="../ink/ink72.xml"/><Relationship Id="rId354" Type="http://schemas.openxmlformats.org/officeDocument/2006/relationships/image" Target="../media/image178.png"/><Relationship Id="rId799" Type="http://schemas.openxmlformats.org/officeDocument/2006/relationships/customXml" Target="../ink/ink400.xml"/><Relationship Id="rId1191" Type="http://schemas.openxmlformats.org/officeDocument/2006/relationships/customXml" Target="../ink/ink591.xml"/><Relationship Id="rId561" Type="http://schemas.openxmlformats.org/officeDocument/2006/relationships/image" Target="../media/image280.png"/><Relationship Id="rId659" Type="http://schemas.openxmlformats.org/officeDocument/2006/relationships/image" Target="../media/image329.png"/><Relationship Id="rId866" Type="http://schemas.openxmlformats.org/officeDocument/2006/relationships/image" Target="../media/image432.png"/><Relationship Id="rId1289" Type="http://schemas.openxmlformats.org/officeDocument/2006/relationships/customXml" Target="../ink/ink640.xml"/><Relationship Id="rId1496" Type="http://schemas.openxmlformats.org/officeDocument/2006/relationships/customXml" Target="../ink/ink744.xml"/><Relationship Id="rId214" Type="http://schemas.openxmlformats.org/officeDocument/2006/relationships/image" Target="../media/image108.png"/><Relationship Id="rId421" Type="http://schemas.openxmlformats.org/officeDocument/2006/relationships/customXml" Target="../ink/ink209.xml"/><Relationship Id="rId519" Type="http://schemas.openxmlformats.org/officeDocument/2006/relationships/image" Target="../media/image259.png"/><Relationship Id="rId1051" Type="http://schemas.openxmlformats.org/officeDocument/2006/relationships/customXml" Target="../ink/ink520.xml"/><Relationship Id="rId1149" Type="http://schemas.openxmlformats.org/officeDocument/2006/relationships/customXml" Target="../ink/ink570.xml"/><Relationship Id="rId1356" Type="http://schemas.openxmlformats.org/officeDocument/2006/relationships/customXml" Target="../ink/ink674.xml"/><Relationship Id="rId726" Type="http://schemas.openxmlformats.org/officeDocument/2006/relationships/image" Target="../media/image362.png"/><Relationship Id="rId933" Type="http://schemas.openxmlformats.org/officeDocument/2006/relationships/customXml" Target="../ink/ink460.xml"/><Relationship Id="rId1009" Type="http://schemas.openxmlformats.org/officeDocument/2006/relationships/customXml" Target="../ink/ink499.xml"/><Relationship Id="rId1563" Type="http://schemas.openxmlformats.org/officeDocument/2006/relationships/customXml" Target="../ink/ink778.xml"/><Relationship Id="rId1770" Type="http://schemas.openxmlformats.org/officeDocument/2006/relationships/image" Target="../media/image875.png"/><Relationship Id="rId62" Type="http://schemas.openxmlformats.org/officeDocument/2006/relationships/image" Target="../media/image32.png"/><Relationship Id="rId1216" Type="http://schemas.openxmlformats.org/officeDocument/2006/relationships/image" Target="../media/image599.png"/><Relationship Id="rId1423" Type="http://schemas.openxmlformats.org/officeDocument/2006/relationships/image" Target="../media/image702.png"/><Relationship Id="rId1630" Type="http://schemas.openxmlformats.org/officeDocument/2006/relationships/image" Target="../media/image805.png"/><Relationship Id="rId1728" Type="http://schemas.openxmlformats.org/officeDocument/2006/relationships/image" Target="../media/image854.png"/><Relationship Id="rId737" Type="http://schemas.openxmlformats.org/officeDocument/2006/relationships/customXml" Target="../ink/ink369.xml"/><Relationship Id="rId944" Type="http://schemas.openxmlformats.org/officeDocument/2006/relationships/image" Target="../media/image465.png"/><Relationship Id="rId1367" Type="http://schemas.openxmlformats.org/officeDocument/2006/relationships/image" Target="../media/image674.png"/><Relationship Id="rId1574" Type="http://schemas.openxmlformats.org/officeDocument/2006/relationships/image" Target="../media/image777.png"/><Relationship Id="rId1781" Type="http://schemas.openxmlformats.org/officeDocument/2006/relationships/customXml" Target="../ink/ink887.xml"/><Relationship Id="rId73" Type="http://schemas.openxmlformats.org/officeDocument/2006/relationships/customXml" Target="../ink/ink35.xml"/><Relationship Id="rId169" Type="http://schemas.openxmlformats.org/officeDocument/2006/relationships/customXml" Target="../ink/ink83.xml"/><Relationship Id="rId376" Type="http://schemas.openxmlformats.org/officeDocument/2006/relationships/image" Target="../media/image189.png"/><Relationship Id="rId583" Type="http://schemas.openxmlformats.org/officeDocument/2006/relationships/image" Target="../media/image291.png"/><Relationship Id="rId790" Type="http://schemas.openxmlformats.org/officeDocument/2006/relationships/image" Target="../media/image394.png"/><Relationship Id="rId804" Type="http://schemas.openxmlformats.org/officeDocument/2006/relationships/image" Target="../media/image401.png"/><Relationship Id="rId1227" Type="http://schemas.openxmlformats.org/officeDocument/2006/relationships/customXml" Target="../ink/ink609.xml"/><Relationship Id="rId1434" Type="http://schemas.openxmlformats.org/officeDocument/2006/relationships/customXml" Target="../ink/ink713.xml"/><Relationship Id="rId1641" Type="http://schemas.openxmlformats.org/officeDocument/2006/relationships/customXml" Target="../ink/ink817.xml"/><Relationship Id="rId4" Type="http://schemas.openxmlformats.org/officeDocument/2006/relationships/image" Target="../media/image4.png"/><Relationship Id="rId236" Type="http://schemas.openxmlformats.org/officeDocument/2006/relationships/image" Target="../media/image119.png"/><Relationship Id="rId443" Type="http://schemas.openxmlformats.org/officeDocument/2006/relationships/customXml" Target="../ink/ink221.xml"/><Relationship Id="rId650" Type="http://schemas.openxmlformats.org/officeDocument/2006/relationships/customXml" Target="../ink/ink325.xml"/><Relationship Id="rId888" Type="http://schemas.openxmlformats.org/officeDocument/2006/relationships/image" Target="../media/image443.png"/><Relationship Id="rId1073" Type="http://schemas.openxmlformats.org/officeDocument/2006/relationships/customXml" Target="../ink/ink531.xml"/><Relationship Id="rId1280" Type="http://schemas.openxmlformats.org/officeDocument/2006/relationships/image" Target="../media/image631.png"/><Relationship Id="rId1501" Type="http://schemas.openxmlformats.org/officeDocument/2006/relationships/image" Target="../media/image741.png"/><Relationship Id="rId1739" Type="http://schemas.openxmlformats.org/officeDocument/2006/relationships/customXml" Target="../ink/ink866.xml"/><Relationship Id="rId303" Type="http://schemas.openxmlformats.org/officeDocument/2006/relationships/customXml" Target="../ink/ink150.xml"/><Relationship Id="rId748" Type="http://schemas.openxmlformats.org/officeDocument/2006/relationships/image" Target="../media/image373.png"/><Relationship Id="rId955" Type="http://schemas.openxmlformats.org/officeDocument/2006/relationships/customXml" Target="../ink/ink472.xml"/><Relationship Id="rId1140" Type="http://schemas.openxmlformats.org/officeDocument/2006/relationships/image" Target="../media/image561.png"/><Relationship Id="rId1378" Type="http://schemas.openxmlformats.org/officeDocument/2006/relationships/customXml" Target="../ink/ink685.xml"/><Relationship Id="rId1585" Type="http://schemas.openxmlformats.org/officeDocument/2006/relationships/customXml" Target="../ink/ink789.xml"/><Relationship Id="rId1792" Type="http://schemas.openxmlformats.org/officeDocument/2006/relationships/image" Target="../media/image886.png"/><Relationship Id="rId84" Type="http://schemas.openxmlformats.org/officeDocument/2006/relationships/image" Target="../media/image43.png"/><Relationship Id="rId387" Type="http://schemas.openxmlformats.org/officeDocument/2006/relationships/customXml" Target="../ink/ink192.xml"/><Relationship Id="rId510" Type="http://schemas.openxmlformats.org/officeDocument/2006/relationships/customXml" Target="../ink/ink255.xml"/><Relationship Id="rId594" Type="http://schemas.openxmlformats.org/officeDocument/2006/relationships/customXml" Target="../ink/ink297.xml"/><Relationship Id="rId608" Type="http://schemas.openxmlformats.org/officeDocument/2006/relationships/customXml" Target="../ink/ink304.xml"/><Relationship Id="rId1238" Type="http://schemas.openxmlformats.org/officeDocument/2006/relationships/image" Target="../media/image610.png"/><Relationship Id="rId1445" Type="http://schemas.openxmlformats.org/officeDocument/2006/relationships/image" Target="../media/image713.png"/><Relationship Id="rId1652" Type="http://schemas.openxmlformats.org/officeDocument/2006/relationships/image" Target="../media/image816.png"/><Relationship Id="rId247" Type="http://schemas.openxmlformats.org/officeDocument/2006/relationships/customXml" Target="../ink/ink122.xml"/><Relationship Id="rId899" Type="http://schemas.openxmlformats.org/officeDocument/2006/relationships/customXml" Target="../ink/ink438.xml"/><Relationship Id="rId1000" Type="http://schemas.openxmlformats.org/officeDocument/2006/relationships/image" Target="../media/image493.png"/><Relationship Id="rId1084" Type="http://schemas.openxmlformats.org/officeDocument/2006/relationships/image" Target="../media/image534.png"/><Relationship Id="rId1305" Type="http://schemas.openxmlformats.org/officeDocument/2006/relationships/image" Target="../media/image643.png"/><Relationship Id="rId107" Type="http://schemas.openxmlformats.org/officeDocument/2006/relationships/customXml" Target="../ink/ink52.xml"/><Relationship Id="rId454" Type="http://schemas.openxmlformats.org/officeDocument/2006/relationships/image" Target="../media/image227.png"/><Relationship Id="rId661" Type="http://schemas.openxmlformats.org/officeDocument/2006/relationships/image" Target="../media/image330.png"/><Relationship Id="rId759" Type="http://schemas.openxmlformats.org/officeDocument/2006/relationships/customXml" Target="../ink/ink380.xml"/><Relationship Id="rId966" Type="http://schemas.openxmlformats.org/officeDocument/2006/relationships/image" Target="../media/image476.png"/><Relationship Id="rId1291" Type="http://schemas.openxmlformats.org/officeDocument/2006/relationships/customXml" Target="../ink/ink641.xml"/><Relationship Id="rId1389" Type="http://schemas.openxmlformats.org/officeDocument/2006/relationships/image" Target="../media/image685.png"/><Relationship Id="rId1512" Type="http://schemas.openxmlformats.org/officeDocument/2006/relationships/customXml" Target="../ink/ink752.xml"/><Relationship Id="rId1596" Type="http://schemas.openxmlformats.org/officeDocument/2006/relationships/image" Target="../media/image788.png"/><Relationship Id="rId11" Type="http://schemas.openxmlformats.org/officeDocument/2006/relationships/customXml" Target="../ink/ink4.xml"/><Relationship Id="rId314" Type="http://schemas.openxmlformats.org/officeDocument/2006/relationships/image" Target="../media/image158.png"/><Relationship Id="rId398" Type="http://schemas.openxmlformats.org/officeDocument/2006/relationships/image" Target="../media/image200.png"/><Relationship Id="rId521" Type="http://schemas.openxmlformats.org/officeDocument/2006/relationships/image" Target="../media/image260.png"/><Relationship Id="rId619" Type="http://schemas.openxmlformats.org/officeDocument/2006/relationships/image" Target="../media/image309.png"/><Relationship Id="rId1151" Type="http://schemas.openxmlformats.org/officeDocument/2006/relationships/customXml" Target="../ink/ink571.xml"/><Relationship Id="rId1249" Type="http://schemas.openxmlformats.org/officeDocument/2006/relationships/customXml" Target="../ink/ink620.xml"/><Relationship Id="rId95" Type="http://schemas.openxmlformats.org/officeDocument/2006/relationships/customXml" Target="../ink/ink46.xml"/><Relationship Id="rId160" Type="http://schemas.openxmlformats.org/officeDocument/2006/relationships/image" Target="../media/image81.png"/><Relationship Id="rId826" Type="http://schemas.openxmlformats.org/officeDocument/2006/relationships/image" Target="../media/image412.png"/><Relationship Id="rId1011" Type="http://schemas.openxmlformats.org/officeDocument/2006/relationships/customXml" Target="../ink/ink500.xml"/><Relationship Id="rId1109" Type="http://schemas.openxmlformats.org/officeDocument/2006/relationships/customXml" Target="../ink/ink549.xml"/><Relationship Id="rId1456" Type="http://schemas.openxmlformats.org/officeDocument/2006/relationships/customXml" Target="../ink/ink724.xml"/><Relationship Id="rId1663" Type="http://schemas.openxmlformats.org/officeDocument/2006/relationships/customXml" Target="../ink/ink828.xml"/><Relationship Id="rId258" Type="http://schemas.openxmlformats.org/officeDocument/2006/relationships/image" Target="../media/image130.png"/><Relationship Id="rId465" Type="http://schemas.openxmlformats.org/officeDocument/2006/relationships/customXml" Target="../ink/ink232.xml"/><Relationship Id="rId672" Type="http://schemas.openxmlformats.org/officeDocument/2006/relationships/customXml" Target="../ink/ink336.xml"/><Relationship Id="rId1095" Type="http://schemas.openxmlformats.org/officeDocument/2006/relationships/customXml" Target="../ink/ink542.xml"/><Relationship Id="rId1316" Type="http://schemas.openxmlformats.org/officeDocument/2006/relationships/customXml" Target="../ink/ink654.xml"/><Relationship Id="rId1523" Type="http://schemas.openxmlformats.org/officeDocument/2006/relationships/image" Target="../media/image752.png"/><Relationship Id="rId1730" Type="http://schemas.openxmlformats.org/officeDocument/2006/relationships/image" Target="../media/image855.png"/><Relationship Id="rId22" Type="http://schemas.openxmlformats.org/officeDocument/2006/relationships/image" Target="../media/image12.png"/><Relationship Id="rId118" Type="http://schemas.openxmlformats.org/officeDocument/2006/relationships/image" Target="../media/image60.png"/><Relationship Id="rId325" Type="http://schemas.openxmlformats.org/officeDocument/2006/relationships/customXml" Target="../ink/ink161.xml"/><Relationship Id="rId532" Type="http://schemas.openxmlformats.org/officeDocument/2006/relationships/customXml" Target="../ink/ink266.xml"/><Relationship Id="rId977" Type="http://schemas.openxmlformats.org/officeDocument/2006/relationships/customXml" Target="../ink/ink483.xml"/><Relationship Id="rId1162" Type="http://schemas.openxmlformats.org/officeDocument/2006/relationships/image" Target="../media/image572.png"/><Relationship Id="rId171" Type="http://schemas.openxmlformats.org/officeDocument/2006/relationships/customXml" Target="../ink/ink84.xml"/><Relationship Id="rId1022" Type="http://schemas.openxmlformats.org/officeDocument/2006/relationships/image" Target="../media/image503.png"/><Relationship Id="rId1467" Type="http://schemas.openxmlformats.org/officeDocument/2006/relationships/image" Target="../media/image724.png"/><Relationship Id="rId1674" Type="http://schemas.openxmlformats.org/officeDocument/2006/relationships/image" Target="../media/image827.png"/><Relationship Id="rId269" Type="http://schemas.openxmlformats.org/officeDocument/2006/relationships/customXml" Target="../ink/ink133.xml"/><Relationship Id="rId476" Type="http://schemas.openxmlformats.org/officeDocument/2006/relationships/image" Target="../media/image238.png"/><Relationship Id="rId683" Type="http://schemas.openxmlformats.org/officeDocument/2006/relationships/customXml" Target="../ink/ink342.xml"/><Relationship Id="rId890" Type="http://schemas.openxmlformats.org/officeDocument/2006/relationships/image" Target="../media/image444.png"/><Relationship Id="rId904" Type="http://schemas.openxmlformats.org/officeDocument/2006/relationships/image" Target="../media/image451.png"/><Relationship Id="rId1327" Type="http://schemas.openxmlformats.org/officeDocument/2006/relationships/image" Target="../media/image654.png"/><Relationship Id="rId1534" Type="http://schemas.openxmlformats.org/officeDocument/2006/relationships/image" Target="../media/image757.png"/><Relationship Id="rId1741" Type="http://schemas.openxmlformats.org/officeDocument/2006/relationships/customXml" Target="../ink/ink867.xml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336" Type="http://schemas.openxmlformats.org/officeDocument/2006/relationships/image" Target="../media/image169.png"/><Relationship Id="rId543" Type="http://schemas.openxmlformats.org/officeDocument/2006/relationships/image" Target="../media/image271.png"/><Relationship Id="rId988" Type="http://schemas.openxmlformats.org/officeDocument/2006/relationships/image" Target="../media/image487.png"/><Relationship Id="rId1173" Type="http://schemas.openxmlformats.org/officeDocument/2006/relationships/customXml" Target="../ink/ink582.xml"/><Relationship Id="rId1380" Type="http://schemas.openxmlformats.org/officeDocument/2006/relationships/customXml" Target="../ink/ink686.xml"/><Relationship Id="rId1601" Type="http://schemas.openxmlformats.org/officeDocument/2006/relationships/customXml" Target="../ink/ink797.xml"/><Relationship Id="rId182" Type="http://schemas.openxmlformats.org/officeDocument/2006/relationships/image" Target="../media/image92.png"/><Relationship Id="rId403" Type="http://schemas.openxmlformats.org/officeDocument/2006/relationships/customXml" Target="../ink/ink200.xml"/><Relationship Id="rId750" Type="http://schemas.openxmlformats.org/officeDocument/2006/relationships/image" Target="../media/image374.png"/><Relationship Id="rId848" Type="http://schemas.openxmlformats.org/officeDocument/2006/relationships/image" Target="../media/image423.png"/><Relationship Id="rId1033" Type="http://schemas.openxmlformats.org/officeDocument/2006/relationships/customXml" Target="../ink/ink511.xml"/><Relationship Id="rId1478" Type="http://schemas.openxmlformats.org/officeDocument/2006/relationships/customXml" Target="../ink/ink735.xml"/><Relationship Id="rId1685" Type="http://schemas.openxmlformats.org/officeDocument/2006/relationships/customXml" Target="../ink/ink839.xml"/><Relationship Id="rId487" Type="http://schemas.openxmlformats.org/officeDocument/2006/relationships/image" Target="../media/image243.png"/><Relationship Id="rId610" Type="http://schemas.openxmlformats.org/officeDocument/2006/relationships/customXml" Target="../ink/ink305.xml"/><Relationship Id="rId694" Type="http://schemas.openxmlformats.org/officeDocument/2006/relationships/image" Target="../media/image346.png"/><Relationship Id="rId708" Type="http://schemas.openxmlformats.org/officeDocument/2006/relationships/image" Target="../media/image353.png"/><Relationship Id="rId915" Type="http://schemas.openxmlformats.org/officeDocument/2006/relationships/customXml" Target="../ink/ink446.xml"/><Relationship Id="rId1240" Type="http://schemas.openxmlformats.org/officeDocument/2006/relationships/image" Target="../media/image611.png"/><Relationship Id="rId1338" Type="http://schemas.openxmlformats.org/officeDocument/2006/relationships/customXml" Target="../ink/ink665.xml"/><Relationship Id="rId1545" Type="http://schemas.openxmlformats.org/officeDocument/2006/relationships/customXml" Target="../ink/ink769.xml"/><Relationship Id="rId347" Type="http://schemas.openxmlformats.org/officeDocument/2006/relationships/customXml" Target="../ink/ink172.xml"/><Relationship Id="rId999" Type="http://schemas.openxmlformats.org/officeDocument/2006/relationships/customXml" Target="../ink/ink494.xml"/><Relationship Id="rId1100" Type="http://schemas.openxmlformats.org/officeDocument/2006/relationships/image" Target="../media/image542.png"/><Relationship Id="rId1184" Type="http://schemas.openxmlformats.org/officeDocument/2006/relationships/image" Target="../media/image583.png"/><Relationship Id="rId1405" Type="http://schemas.openxmlformats.org/officeDocument/2006/relationships/image" Target="../media/image693.png"/><Relationship Id="rId1752" Type="http://schemas.openxmlformats.org/officeDocument/2006/relationships/image" Target="../media/image866.png"/><Relationship Id="rId44" Type="http://schemas.openxmlformats.org/officeDocument/2006/relationships/image" Target="../media/image23.png"/><Relationship Id="rId554" Type="http://schemas.openxmlformats.org/officeDocument/2006/relationships/customXml" Target="../ink/ink277.xml"/><Relationship Id="rId761" Type="http://schemas.openxmlformats.org/officeDocument/2006/relationships/customXml" Target="../ink/ink381.xml"/><Relationship Id="rId859" Type="http://schemas.openxmlformats.org/officeDocument/2006/relationships/customXml" Target="../ink/ink418.xml"/><Relationship Id="rId1391" Type="http://schemas.openxmlformats.org/officeDocument/2006/relationships/image" Target="../media/image686.png"/><Relationship Id="rId1489" Type="http://schemas.openxmlformats.org/officeDocument/2006/relationships/image" Target="../media/image735.png"/><Relationship Id="rId1612" Type="http://schemas.openxmlformats.org/officeDocument/2006/relationships/image" Target="../media/image796.png"/><Relationship Id="rId1696" Type="http://schemas.openxmlformats.org/officeDocument/2006/relationships/image" Target="../media/image838.png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414" Type="http://schemas.openxmlformats.org/officeDocument/2006/relationships/image" Target="../media/image208.png"/><Relationship Id="rId498" Type="http://schemas.openxmlformats.org/officeDocument/2006/relationships/customXml" Target="../ink/ink249.xml"/><Relationship Id="rId621" Type="http://schemas.openxmlformats.org/officeDocument/2006/relationships/image" Target="../media/image310.png"/><Relationship Id="rId1044" Type="http://schemas.openxmlformats.org/officeDocument/2006/relationships/image" Target="../media/image514.png"/><Relationship Id="rId1251" Type="http://schemas.openxmlformats.org/officeDocument/2006/relationships/customXml" Target="../ink/ink621.xml"/><Relationship Id="rId1349" Type="http://schemas.openxmlformats.org/officeDocument/2006/relationships/image" Target="../media/image665.png"/><Relationship Id="rId260" Type="http://schemas.openxmlformats.org/officeDocument/2006/relationships/image" Target="../media/image131.png"/><Relationship Id="rId719" Type="http://schemas.openxmlformats.org/officeDocument/2006/relationships/customXml" Target="../ink/ink360.xml"/><Relationship Id="rId926" Type="http://schemas.openxmlformats.org/officeDocument/2006/relationships/customXml" Target="../ink/ink453.xml"/><Relationship Id="rId1111" Type="http://schemas.openxmlformats.org/officeDocument/2006/relationships/customXml" Target="../ink/ink550.xml"/><Relationship Id="rId1556" Type="http://schemas.openxmlformats.org/officeDocument/2006/relationships/image" Target="../media/image768.png"/><Relationship Id="rId1763" Type="http://schemas.openxmlformats.org/officeDocument/2006/relationships/customXml" Target="../ink/ink878.xml"/><Relationship Id="rId55" Type="http://schemas.openxmlformats.org/officeDocument/2006/relationships/customXml" Target="../ink/ink26.xml"/><Relationship Id="rId120" Type="http://schemas.openxmlformats.org/officeDocument/2006/relationships/image" Target="../media/image61.png"/><Relationship Id="rId358" Type="http://schemas.openxmlformats.org/officeDocument/2006/relationships/image" Target="../media/image180.png"/><Relationship Id="rId565" Type="http://schemas.openxmlformats.org/officeDocument/2006/relationships/image" Target="../media/image282.png"/><Relationship Id="rId772" Type="http://schemas.openxmlformats.org/officeDocument/2006/relationships/image" Target="../media/image385.png"/><Relationship Id="rId1195" Type="http://schemas.openxmlformats.org/officeDocument/2006/relationships/customXml" Target="../ink/ink593.xml"/><Relationship Id="rId1209" Type="http://schemas.openxmlformats.org/officeDocument/2006/relationships/customXml" Target="../ink/ink600.xml"/><Relationship Id="rId1416" Type="http://schemas.openxmlformats.org/officeDocument/2006/relationships/customXml" Target="../ink/ink704.xml"/><Relationship Id="rId1623" Type="http://schemas.openxmlformats.org/officeDocument/2006/relationships/customXml" Target="../ink/ink808.xml"/><Relationship Id="rId218" Type="http://schemas.openxmlformats.org/officeDocument/2006/relationships/image" Target="../media/image110.png"/><Relationship Id="rId425" Type="http://schemas.openxmlformats.org/officeDocument/2006/relationships/customXml" Target="../ink/ink211.xml"/><Relationship Id="rId632" Type="http://schemas.openxmlformats.org/officeDocument/2006/relationships/customXml" Target="../ink/ink316.xml"/><Relationship Id="rId1055" Type="http://schemas.openxmlformats.org/officeDocument/2006/relationships/customXml" Target="../ink/ink522.xml"/><Relationship Id="rId1262" Type="http://schemas.openxmlformats.org/officeDocument/2006/relationships/image" Target="../media/image622.png"/><Relationship Id="rId271" Type="http://schemas.openxmlformats.org/officeDocument/2006/relationships/customXml" Target="../ink/ink134.xml"/><Relationship Id="rId937" Type="http://schemas.openxmlformats.org/officeDocument/2006/relationships/customXml" Target="../ink/ink463.xml"/><Relationship Id="rId1122" Type="http://schemas.openxmlformats.org/officeDocument/2006/relationships/image" Target="../media/image553.png"/><Relationship Id="rId1567" Type="http://schemas.openxmlformats.org/officeDocument/2006/relationships/customXml" Target="../ink/ink780.xml"/><Relationship Id="rId1774" Type="http://schemas.openxmlformats.org/officeDocument/2006/relationships/image" Target="../media/image877.png"/><Relationship Id="rId66" Type="http://schemas.openxmlformats.org/officeDocument/2006/relationships/image" Target="../media/image34.png"/><Relationship Id="rId131" Type="http://schemas.openxmlformats.org/officeDocument/2006/relationships/customXml" Target="../ink/ink64.xml"/><Relationship Id="rId369" Type="http://schemas.openxmlformats.org/officeDocument/2006/relationships/customXml" Target="../ink/ink183.xml"/><Relationship Id="rId576" Type="http://schemas.openxmlformats.org/officeDocument/2006/relationships/customXml" Target="../ink/ink288.xml"/><Relationship Id="rId783" Type="http://schemas.openxmlformats.org/officeDocument/2006/relationships/customXml" Target="../ink/ink392.xml"/><Relationship Id="rId990" Type="http://schemas.openxmlformats.org/officeDocument/2006/relationships/image" Target="../media/image488.png"/><Relationship Id="rId1427" Type="http://schemas.openxmlformats.org/officeDocument/2006/relationships/image" Target="../media/image704.png"/><Relationship Id="rId1634" Type="http://schemas.openxmlformats.org/officeDocument/2006/relationships/image" Target="../media/image807.png"/><Relationship Id="rId229" Type="http://schemas.openxmlformats.org/officeDocument/2006/relationships/customXml" Target="../ink/ink113.xml"/><Relationship Id="rId436" Type="http://schemas.openxmlformats.org/officeDocument/2006/relationships/customXml" Target="../ink/ink217.xml"/><Relationship Id="rId643" Type="http://schemas.openxmlformats.org/officeDocument/2006/relationships/image" Target="../media/image321.png"/><Relationship Id="rId1066" Type="http://schemas.openxmlformats.org/officeDocument/2006/relationships/image" Target="../media/image525.png"/><Relationship Id="rId1273" Type="http://schemas.openxmlformats.org/officeDocument/2006/relationships/customXml" Target="../ink/ink632.xml"/><Relationship Id="rId1480" Type="http://schemas.openxmlformats.org/officeDocument/2006/relationships/customXml" Target="../ink/ink736.xml"/><Relationship Id="rId850" Type="http://schemas.openxmlformats.org/officeDocument/2006/relationships/image" Target="../media/image424.png"/><Relationship Id="rId948" Type="http://schemas.openxmlformats.org/officeDocument/2006/relationships/image" Target="../media/image467.png"/><Relationship Id="rId1133" Type="http://schemas.openxmlformats.org/officeDocument/2006/relationships/customXml" Target="../ink/ink562.xml"/><Relationship Id="rId1578" Type="http://schemas.openxmlformats.org/officeDocument/2006/relationships/image" Target="../media/image779.png"/><Relationship Id="rId1701" Type="http://schemas.openxmlformats.org/officeDocument/2006/relationships/customXml" Target="../ink/ink847.xml"/><Relationship Id="rId1785" Type="http://schemas.openxmlformats.org/officeDocument/2006/relationships/customXml" Target="../ink/ink889.xml"/><Relationship Id="rId77" Type="http://schemas.openxmlformats.org/officeDocument/2006/relationships/customXml" Target="../ink/ink37.xml"/><Relationship Id="rId282" Type="http://schemas.openxmlformats.org/officeDocument/2006/relationships/image" Target="../media/image142.png"/><Relationship Id="rId503" Type="http://schemas.openxmlformats.org/officeDocument/2006/relationships/image" Target="../media/image251.png"/><Relationship Id="rId587" Type="http://schemas.openxmlformats.org/officeDocument/2006/relationships/image" Target="../media/image293.png"/><Relationship Id="rId710" Type="http://schemas.openxmlformats.org/officeDocument/2006/relationships/image" Target="../media/image354.png"/><Relationship Id="rId808" Type="http://schemas.openxmlformats.org/officeDocument/2006/relationships/image" Target="../media/image403.png"/><Relationship Id="rId1340" Type="http://schemas.openxmlformats.org/officeDocument/2006/relationships/customXml" Target="../ink/ink666.xml"/><Relationship Id="rId1438" Type="http://schemas.openxmlformats.org/officeDocument/2006/relationships/customXml" Target="../ink/ink715.xml"/><Relationship Id="rId1645" Type="http://schemas.openxmlformats.org/officeDocument/2006/relationships/customXml" Target="../ink/ink819.xml"/><Relationship Id="rId8" Type="http://schemas.openxmlformats.org/officeDocument/2006/relationships/image" Target="../media/image5.png"/><Relationship Id="rId142" Type="http://schemas.openxmlformats.org/officeDocument/2006/relationships/image" Target="../media/image72.png"/><Relationship Id="rId447" Type="http://schemas.openxmlformats.org/officeDocument/2006/relationships/customXml" Target="../ink/ink223.xml"/><Relationship Id="rId794" Type="http://schemas.openxmlformats.org/officeDocument/2006/relationships/image" Target="../media/image396.png"/><Relationship Id="rId1077" Type="http://schemas.openxmlformats.org/officeDocument/2006/relationships/customXml" Target="../ink/ink533.xml"/><Relationship Id="rId1200" Type="http://schemas.openxmlformats.org/officeDocument/2006/relationships/image" Target="../media/image591.png"/><Relationship Id="rId654" Type="http://schemas.openxmlformats.org/officeDocument/2006/relationships/customXml" Target="../ink/ink327.xml"/><Relationship Id="rId861" Type="http://schemas.openxmlformats.org/officeDocument/2006/relationships/customXml" Target="../ink/ink419.xml"/><Relationship Id="rId959" Type="http://schemas.openxmlformats.org/officeDocument/2006/relationships/customXml" Target="../ink/ink474.xml"/><Relationship Id="rId1284" Type="http://schemas.openxmlformats.org/officeDocument/2006/relationships/image" Target="../media/image633.png"/><Relationship Id="rId1491" Type="http://schemas.openxmlformats.org/officeDocument/2006/relationships/image" Target="../media/image736.png"/><Relationship Id="rId1505" Type="http://schemas.openxmlformats.org/officeDocument/2006/relationships/image" Target="../media/image743.png"/><Relationship Id="rId1589" Type="http://schemas.openxmlformats.org/officeDocument/2006/relationships/customXml" Target="../ink/ink791.xml"/><Relationship Id="rId1712" Type="http://schemas.openxmlformats.org/officeDocument/2006/relationships/image" Target="../media/image846.png"/><Relationship Id="rId293" Type="http://schemas.openxmlformats.org/officeDocument/2006/relationships/customXml" Target="../ink/ink145.xml"/><Relationship Id="rId307" Type="http://schemas.openxmlformats.org/officeDocument/2006/relationships/customXml" Target="../ink/ink152.xml"/><Relationship Id="rId514" Type="http://schemas.openxmlformats.org/officeDocument/2006/relationships/customXml" Target="../ink/ink257.xml"/><Relationship Id="rId721" Type="http://schemas.openxmlformats.org/officeDocument/2006/relationships/customXml" Target="../ink/ink361.xml"/><Relationship Id="rId1144" Type="http://schemas.openxmlformats.org/officeDocument/2006/relationships/image" Target="../media/image563.png"/><Relationship Id="rId1351" Type="http://schemas.openxmlformats.org/officeDocument/2006/relationships/image" Target="../media/image666.png"/><Relationship Id="rId1449" Type="http://schemas.openxmlformats.org/officeDocument/2006/relationships/image" Target="../media/image715.png"/><Relationship Id="rId88" Type="http://schemas.openxmlformats.org/officeDocument/2006/relationships/image" Target="../media/image45.png"/><Relationship Id="rId153" Type="http://schemas.openxmlformats.org/officeDocument/2006/relationships/customXml" Target="../ink/ink75.xml"/><Relationship Id="rId360" Type="http://schemas.openxmlformats.org/officeDocument/2006/relationships/image" Target="../media/image181.png"/><Relationship Id="rId598" Type="http://schemas.openxmlformats.org/officeDocument/2006/relationships/customXml" Target="../ink/ink299.xml"/><Relationship Id="rId1004" Type="http://schemas.openxmlformats.org/officeDocument/2006/relationships/image" Target="../media/image495.png"/><Relationship Id="rId1211" Type="http://schemas.openxmlformats.org/officeDocument/2006/relationships/customXml" Target="../ink/ink601.xml"/><Relationship Id="rId1656" Type="http://schemas.openxmlformats.org/officeDocument/2006/relationships/image" Target="../media/image818.png"/><Relationship Id="rId220" Type="http://schemas.openxmlformats.org/officeDocument/2006/relationships/image" Target="../media/image111.png"/><Relationship Id="rId458" Type="http://schemas.openxmlformats.org/officeDocument/2006/relationships/image" Target="../media/image229.png"/><Relationship Id="rId665" Type="http://schemas.openxmlformats.org/officeDocument/2006/relationships/image" Target="../media/image332.png"/><Relationship Id="rId872" Type="http://schemas.openxmlformats.org/officeDocument/2006/relationships/image" Target="../media/image435.png"/><Relationship Id="rId1088" Type="http://schemas.openxmlformats.org/officeDocument/2006/relationships/image" Target="../media/image536.png"/><Relationship Id="rId1295" Type="http://schemas.openxmlformats.org/officeDocument/2006/relationships/image" Target="../media/image638.png"/><Relationship Id="rId1309" Type="http://schemas.openxmlformats.org/officeDocument/2006/relationships/image" Target="../media/image645.png"/><Relationship Id="rId1516" Type="http://schemas.openxmlformats.org/officeDocument/2006/relationships/customXml" Target="../ink/ink754.xml"/><Relationship Id="rId1723" Type="http://schemas.openxmlformats.org/officeDocument/2006/relationships/customXml" Target="../ink/ink858.xml"/><Relationship Id="rId15" Type="http://schemas.openxmlformats.org/officeDocument/2006/relationships/customXml" Target="../ink/ink6.xml"/><Relationship Id="rId318" Type="http://schemas.openxmlformats.org/officeDocument/2006/relationships/image" Target="../media/image160.png"/><Relationship Id="rId525" Type="http://schemas.openxmlformats.org/officeDocument/2006/relationships/image" Target="../media/image262.png"/><Relationship Id="rId732" Type="http://schemas.openxmlformats.org/officeDocument/2006/relationships/image" Target="../media/image365.png"/><Relationship Id="rId1155" Type="http://schemas.openxmlformats.org/officeDocument/2006/relationships/customXml" Target="../ink/ink573.xml"/><Relationship Id="rId1362" Type="http://schemas.openxmlformats.org/officeDocument/2006/relationships/customXml" Target="../ink/ink677.xml"/><Relationship Id="rId99" Type="http://schemas.openxmlformats.org/officeDocument/2006/relationships/customXml" Target="../ink/ink48.xml"/><Relationship Id="rId164" Type="http://schemas.openxmlformats.org/officeDocument/2006/relationships/image" Target="../media/image83.png"/><Relationship Id="rId371" Type="http://schemas.openxmlformats.org/officeDocument/2006/relationships/customXml" Target="../ink/ink184.xml"/><Relationship Id="rId1015" Type="http://schemas.openxmlformats.org/officeDocument/2006/relationships/customXml" Target="../ink/ink502.xml"/><Relationship Id="rId1222" Type="http://schemas.openxmlformats.org/officeDocument/2006/relationships/image" Target="../media/image602.png"/><Relationship Id="rId1667" Type="http://schemas.openxmlformats.org/officeDocument/2006/relationships/customXml" Target="../ink/ink830.xml"/><Relationship Id="rId469" Type="http://schemas.openxmlformats.org/officeDocument/2006/relationships/customXml" Target="../ink/ink234.xml"/><Relationship Id="rId676" Type="http://schemas.openxmlformats.org/officeDocument/2006/relationships/customXml" Target="../ink/ink338.xml"/><Relationship Id="rId883" Type="http://schemas.openxmlformats.org/officeDocument/2006/relationships/customXml" Target="../ink/ink430.xml"/><Relationship Id="rId1099" Type="http://schemas.openxmlformats.org/officeDocument/2006/relationships/customXml" Target="../ink/ink544.xml"/><Relationship Id="rId1527" Type="http://schemas.openxmlformats.org/officeDocument/2006/relationships/image" Target="../media/image754.png"/><Relationship Id="rId1734" Type="http://schemas.openxmlformats.org/officeDocument/2006/relationships/image" Target="../media/image857.png"/><Relationship Id="rId26" Type="http://schemas.openxmlformats.org/officeDocument/2006/relationships/image" Target="../media/image14.png"/><Relationship Id="rId231" Type="http://schemas.openxmlformats.org/officeDocument/2006/relationships/customXml" Target="../ink/ink114.xml"/><Relationship Id="rId329" Type="http://schemas.openxmlformats.org/officeDocument/2006/relationships/customXml" Target="../ink/ink163.xml"/><Relationship Id="rId536" Type="http://schemas.openxmlformats.org/officeDocument/2006/relationships/customXml" Target="../ink/ink268.xml"/><Relationship Id="rId1166" Type="http://schemas.openxmlformats.org/officeDocument/2006/relationships/image" Target="../media/image574.png"/><Relationship Id="rId1373" Type="http://schemas.openxmlformats.org/officeDocument/2006/relationships/image" Target="../media/image677.png"/><Relationship Id="rId175" Type="http://schemas.openxmlformats.org/officeDocument/2006/relationships/customXml" Target="../ink/ink86.xml"/><Relationship Id="rId743" Type="http://schemas.openxmlformats.org/officeDocument/2006/relationships/customXml" Target="../ink/ink372.xml"/><Relationship Id="rId950" Type="http://schemas.openxmlformats.org/officeDocument/2006/relationships/image" Target="../media/image468.png"/><Relationship Id="rId1026" Type="http://schemas.openxmlformats.org/officeDocument/2006/relationships/image" Target="../media/image505.png"/><Relationship Id="rId1580" Type="http://schemas.openxmlformats.org/officeDocument/2006/relationships/image" Target="../media/image780.png"/><Relationship Id="rId1678" Type="http://schemas.openxmlformats.org/officeDocument/2006/relationships/image" Target="../media/image829.png"/><Relationship Id="rId382" Type="http://schemas.openxmlformats.org/officeDocument/2006/relationships/image" Target="../media/image192.png"/><Relationship Id="rId603" Type="http://schemas.openxmlformats.org/officeDocument/2006/relationships/image" Target="../media/image301.png"/><Relationship Id="rId687" Type="http://schemas.openxmlformats.org/officeDocument/2006/relationships/customXml" Target="../ink/ink344.xml"/><Relationship Id="rId810" Type="http://schemas.openxmlformats.org/officeDocument/2006/relationships/image" Target="../media/image404.png"/><Relationship Id="rId908" Type="http://schemas.openxmlformats.org/officeDocument/2006/relationships/image" Target="../media/image453.png"/><Relationship Id="rId1233" Type="http://schemas.openxmlformats.org/officeDocument/2006/relationships/customXml" Target="../ink/ink612.xml"/><Relationship Id="rId1440" Type="http://schemas.openxmlformats.org/officeDocument/2006/relationships/customXml" Target="../ink/ink716.xml"/><Relationship Id="rId1538" Type="http://schemas.openxmlformats.org/officeDocument/2006/relationships/image" Target="../media/image759.png"/><Relationship Id="rId242" Type="http://schemas.openxmlformats.org/officeDocument/2006/relationships/image" Target="../media/image122.png"/><Relationship Id="rId894" Type="http://schemas.openxmlformats.org/officeDocument/2006/relationships/image" Target="../media/image446.png"/><Relationship Id="rId1177" Type="http://schemas.openxmlformats.org/officeDocument/2006/relationships/customXml" Target="../ink/ink584.xml"/><Relationship Id="rId1300" Type="http://schemas.openxmlformats.org/officeDocument/2006/relationships/customXml" Target="../ink/ink646.xml"/><Relationship Id="rId1745" Type="http://schemas.openxmlformats.org/officeDocument/2006/relationships/customXml" Target="../ink/ink869.xml"/><Relationship Id="rId37" Type="http://schemas.openxmlformats.org/officeDocument/2006/relationships/customXml" Target="../ink/ink17.xml"/><Relationship Id="rId102" Type="http://schemas.openxmlformats.org/officeDocument/2006/relationships/image" Target="../media/image52.png"/><Relationship Id="rId547" Type="http://schemas.openxmlformats.org/officeDocument/2006/relationships/image" Target="../media/image273.png"/><Relationship Id="rId754" Type="http://schemas.openxmlformats.org/officeDocument/2006/relationships/image" Target="../media/image376.png"/><Relationship Id="rId961" Type="http://schemas.openxmlformats.org/officeDocument/2006/relationships/customXml" Target="../ink/ink475.xml"/><Relationship Id="rId1384" Type="http://schemas.openxmlformats.org/officeDocument/2006/relationships/customXml" Target="../ink/ink688.xml"/><Relationship Id="rId1591" Type="http://schemas.openxmlformats.org/officeDocument/2006/relationships/customXml" Target="../ink/ink792.xml"/><Relationship Id="rId1605" Type="http://schemas.openxmlformats.org/officeDocument/2006/relationships/customXml" Target="../ink/ink799.xml"/><Relationship Id="rId1689" Type="http://schemas.openxmlformats.org/officeDocument/2006/relationships/customXml" Target="../ink/ink841.xml"/><Relationship Id="rId90" Type="http://schemas.openxmlformats.org/officeDocument/2006/relationships/image" Target="../media/image46.png"/><Relationship Id="rId186" Type="http://schemas.openxmlformats.org/officeDocument/2006/relationships/image" Target="../media/image94.png"/><Relationship Id="rId393" Type="http://schemas.openxmlformats.org/officeDocument/2006/relationships/customXml" Target="../ink/ink195.xml"/><Relationship Id="rId407" Type="http://schemas.openxmlformats.org/officeDocument/2006/relationships/customXml" Target="../ink/ink202.xml"/><Relationship Id="rId614" Type="http://schemas.openxmlformats.org/officeDocument/2006/relationships/customXml" Target="../ink/ink307.xml"/><Relationship Id="rId1037" Type="http://schemas.openxmlformats.org/officeDocument/2006/relationships/customXml" Target="../ink/ink513.xml"/><Relationship Id="rId1244" Type="http://schemas.openxmlformats.org/officeDocument/2006/relationships/image" Target="../media/image613.png"/><Relationship Id="rId1451" Type="http://schemas.openxmlformats.org/officeDocument/2006/relationships/image" Target="../media/image716.png"/><Relationship Id="rId253" Type="http://schemas.openxmlformats.org/officeDocument/2006/relationships/customXml" Target="../ink/ink125.xml"/><Relationship Id="rId460" Type="http://schemas.openxmlformats.org/officeDocument/2006/relationships/image" Target="../media/image230.png"/><Relationship Id="rId698" Type="http://schemas.openxmlformats.org/officeDocument/2006/relationships/image" Target="../media/image348.png"/><Relationship Id="rId919" Type="http://schemas.openxmlformats.org/officeDocument/2006/relationships/customXml" Target="../ink/ink448.xml"/><Relationship Id="rId1090" Type="http://schemas.openxmlformats.org/officeDocument/2006/relationships/image" Target="../media/image537.png"/><Relationship Id="rId1104" Type="http://schemas.openxmlformats.org/officeDocument/2006/relationships/image" Target="../media/image544.png"/><Relationship Id="rId1311" Type="http://schemas.openxmlformats.org/officeDocument/2006/relationships/image" Target="../media/image646.png"/><Relationship Id="rId1549" Type="http://schemas.openxmlformats.org/officeDocument/2006/relationships/customXml" Target="../ink/ink771.xml"/><Relationship Id="rId1756" Type="http://schemas.openxmlformats.org/officeDocument/2006/relationships/image" Target="../media/image868.png"/><Relationship Id="rId48" Type="http://schemas.openxmlformats.org/officeDocument/2006/relationships/image" Target="../media/image25.png"/><Relationship Id="rId113" Type="http://schemas.openxmlformats.org/officeDocument/2006/relationships/customXml" Target="../ink/ink55.xml"/><Relationship Id="rId320" Type="http://schemas.openxmlformats.org/officeDocument/2006/relationships/image" Target="../media/image161.png"/><Relationship Id="rId558" Type="http://schemas.openxmlformats.org/officeDocument/2006/relationships/customXml" Target="../ink/ink279.xml"/><Relationship Id="rId765" Type="http://schemas.openxmlformats.org/officeDocument/2006/relationships/customXml" Target="../ink/ink383.xml"/><Relationship Id="rId972" Type="http://schemas.openxmlformats.org/officeDocument/2006/relationships/image" Target="../media/image479.png"/><Relationship Id="rId1188" Type="http://schemas.openxmlformats.org/officeDocument/2006/relationships/image" Target="../media/image585.png"/><Relationship Id="rId1395" Type="http://schemas.openxmlformats.org/officeDocument/2006/relationships/image" Target="../media/image688.png"/><Relationship Id="rId1409" Type="http://schemas.openxmlformats.org/officeDocument/2006/relationships/image" Target="../media/image695.png"/><Relationship Id="rId1616" Type="http://schemas.openxmlformats.org/officeDocument/2006/relationships/image" Target="../media/image798.png"/><Relationship Id="rId197" Type="http://schemas.openxmlformats.org/officeDocument/2006/relationships/customXml" Target="../ink/ink97.xml"/><Relationship Id="rId418" Type="http://schemas.openxmlformats.org/officeDocument/2006/relationships/image" Target="../media/image210.png"/><Relationship Id="rId625" Type="http://schemas.openxmlformats.org/officeDocument/2006/relationships/image" Target="../media/image312.png"/><Relationship Id="rId832" Type="http://schemas.openxmlformats.org/officeDocument/2006/relationships/image" Target="../media/image415.png"/><Relationship Id="rId1048" Type="http://schemas.openxmlformats.org/officeDocument/2006/relationships/image" Target="../media/image516.png"/><Relationship Id="rId1255" Type="http://schemas.openxmlformats.org/officeDocument/2006/relationships/customXml" Target="../ink/ink623.xml"/><Relationship Id="rId1462" Type="http://schemas.openxmlformats.org/officeDocument/2006/relationships/customXml" Target="../ink/ink727.xml"/><Relationship Id="rId264" Type="http://schemas.openxmlformats.org/officeDocument/2006/relationships/image" Target="../media/image133.png"/><Relationship Id="rId471" Type="http://schemas.openxmlformats.org/officeDocument/2006/relationships/customXml" Target="../ink/ink235.xml"/><Relationship Id="rId1115" Type="http://schemas.openxmlformats.org/officeDocument/2006/relationships/customXml" Target="../ink/ink552.xml"/><Relationship Id="rId1322" Type="http://schemas.openxmlformats.org/officeDocument/2006/relationships/customXml" Target="../ink/ink657.xml"/><Relationship Id="rId1767" Type="http://schemas.openxmlformats.org/officeDocument/2006/relationships/customXml" Target="../ink/ink880.xml"/><Relationship Id="rId59" Type="http://schemas.openxmlformats.org/officeDocument/2006/relationships/customXml" Target="../ink/ink28.xml"/><Relationship Id="rId124" Type="http://schemas.openxmlformats.org/officeDocument/2006/relationships/image" Target="../media/image63.png"/><Relationship Id="rId569" Type="http://schemas.openxmlformats.org/officeDocument/2006/relationships/image" Target="../media/image284.png"/><Relationship Id="rId776" Type="http://schemas.openxmlformats.org/officeDocument/2006/relationships/image" Target="../media/image387.png"/><Relationship Id="rId983" Type="http://schemas.openxmlformats.org/officeDocument/2006/relationships/customXml" Target="../ink/ink486.xml"/><Relationship Id="rId1199" Type="http://schemas.openxmlformats.org/officeDocument/2006/relationships/customXml" Target="../ink/ink595.xml"/><Relationship Id="rId1627" Type="http://schemas.openxmlformats.org/officeDocument/2006/relationships/customXml" Target="../ink/ink810.xml"/><Relationship Id="rId331" Type="http://schemas.openxmlformats.org/officeDocument/2006/relationships/customXml" Target="../ink/ink164.xml"/><Relationship Id="rId429" Type="http://schemas.openxmlformats.org/officeDocument/2006/relationships/customXml" Target="../ink/ink213.xml"/><Relationship Id="rId636" Type="http://schemas.openxmlformats.org/officeDocument/2006/relationships/customXml" Target="../ink/ink318.xml"/><Relationship Id="rId1059" Type="http://schemas.openxmlformats.org/officeDocument/2006/relationships/customXml" Target="../ink/ink524.xml"/><Relationship Id="rId1266" Type="http://schemas.openxmlformats.org/officeDocument/2006/relationships/image" Target="../media/image624.png"/><Relationship Id="rId1473" Type="http://schemas.openxmlformats.org/officeDocument/2006/relationships/image" Target="../media/image727.png"/><Relationship Id="rId843" Type="http://schemas.openxmlformats.org/officeDocument/2006/relationships/customXml" Target="../ink/ink410.xml"/><Relationship Id="rId1126" Type="http://schemas.openxmlformats.org/officeDocument/2006/relationships/customXml" Target="../ink/ink558.xml"/><Relationship Id="rId1680" Type="http://schemas.openxmlformats.org/officeDocument/2006/relationships/image" Target="../media/image830.png"/><Relationship Id="rId1778" Type="http://schemas.openxmlformats.org/officeDocument/2006/relationships/image" Target="../media/image879.png"/><Relationship Id="rId275" Type="http://schemas.openxmlformats.org/officeDocument/2006/relationships/customXml" Target="../ink/ink136.xml"/><Relationship Id="rId482" Type="http://schemas.openxmlformats.org/officeDocument/2006/relationships/customXml" Target="../ink/ink241.xml"/><Relationship Id="rId703" Type="http://schemas.openxmlformats.org/officeDocument/2006/relationships/customXml" Target="../ink/ink352.xml"/><Relationship Id="rId910" Type="http://schemas.openxmlformats.org/officeDocument/2006/relationships/image" Target="../media/image454.png"/><Relationship Id="rId1333" Type="http://schemas.openxmlformats.org/officeDocument/2006/relationships/image" Target="../media/image657.png"/><Relationship Id="rId1540" Type="http://schemas.openxmlformats.org/officeDocument/2006/relationships/image" Target="../media/image760.png"/><Relationship Id="rId1638" Type="http://schemas.openxmlformats.org/officeDocument/2006/relationships/image" Target="../media/image809.png"/><Relationship Id="rId135" Type="http://schemas.openxmlformats.org/officeDocument/2006/relationships/customXml" Target="../ink/ink66.xml"/><Relationship Id="rId342" Type="http://schemas.openxmlformats.org/officeDocument/2006/relationships/image" Target="../media/image172.png"/><Relationship Id="rId787" Type="http://schemas.openxmlformats.org/officeDocument/2006/relationships/customXml" Target="../ink/ink394.xml"/><Relationship Id="rId994" Type="http://schemas.openxmlformats.org/officeDocument/2006/relationships/image" Target="../media/image490.png"/><Relationship Id="rId1400" Type="http://schemas.openxmlformats.org/officeDocument/2006/relationships/customXml" Target="../ink/ink696.xml"/><Relationship Id="rId202" Type="http://schemas.openxmlformats.org/officeDocument/2006/relationships/image" Target="../media/image102.png"/><Relationship Id="rId647" Type="http://schemas.openxmlformats.org/officeDocument/2006/relationships/image" Target="../media/image323.png"/><Relationship Id="rId854" Type="http://schemas.openxmlformats.org/officeDocument/2006/relationships/image" Target="../media/image426.png"/><Relationship Id="rId1277" Type="http://schemas.openxmlformats.org/officeDocument/2006/relationships/customXml" Target="../ink/ink634.xml"/><Relationship Id="rId1484" Type="http://schemas.openxmlformats.org/officeDocument/2006/relationships/customXml" Target="../ink/ink738.xml"/><Relationship Id="rId1691" Type="http://schemas.openxmlformats.org/officeDocument/2006/relationships/customXml" Target="../ink/ink842.xml"/><Relationship Id="rId1705" Type="http://schemas.openxmlformats.org/officeDocument/2006/relationships/customXml" Target="../ink/ink849.xml"/><Relationship Id="rId286" Type="http://schemas.openxmlformats.org/officeDocument/2006/relationships/image" Target="../media/image144.png"/><Relationship Id="rId493" Type="http://schemas.openxmlformats.org/officeDocument/2006/relationships/image" Target="../media/image246.png"/><Relationship Id="rId507" Type="http://schemas.openxmlformats.org/officeDocument/2006/relationships/image" Target="../media/image253.png"/><Relationship Id="rId714" Type="http://schemas.openxmlformats.org/officeDocument/2006/relationships/image" Target="../media/image356.png"/><Relationship Id="rId921" Type="http://schemas.openxmlformats.org/officeDocument/2006/relationships/customXml" Target="../ink/ink449.xml"/><Relationship Id="rId1137" Type="http://schemas.openxmlformats.org/officeDocument/2006/relationships/customXml" Target="../ink/ink564.xml"/><Relationship Id="rId1344" Type="http://schemas.openxmlformats.org/officeDocument/2006/relationships/customXml" Target="../ink/ink668.xml"/><Relationship Id="rId1551" Type="http://schemas.openxmlformats.org/officeDocument/2006/relationships/customXml" Target="../ink/ink772.xml"/><Relationship Id="rId1789" Type="http://schemas.openxmlformats.org/officeDocument/2006/relationships/customXml" Target="../ink/ink891.xml"/><Relationship Id="rId50" Type="http://schemas.openxmlformats.org/officeDocument/2006/relationships/image" Target="../media/image26.png"/><Relationship Id="rId146" Type="http://schemas.openxmlformats.org/officeDocument/2006/relationships/image" Target="../media/image74.png"/><Relationship Id="rId353" Type="http://schemas.openxmlformats.org/officeDocument/2006/relationships/customXml" Target="../ink/ink175.xml"/><Relationship Id="rId560" Type="http://schemas.openxmlformats.org/officeDocument/2006/relationships/customXml" Target="../ink/ink280.xml"/><Relationship Id="rId798" Type="http://schemas.openxmlformats.org/officeDocument/2006/relationships/image" Target="../media/image398.png"/><Relationship Id="rId1190" Type="http://schemas.openxmlformats.org/officeDocument/2006/relationships/image" Target="../media/image586.png"/><Relationship Id="rId1204" Type="http://schemas.openxmlformats.org/officeDocument/2006/relationships/image" Target="../media/image593.png"/><Relationship Id="rId1411" Type="http://schemas.openxmlformats.org/officeDocument/2006/relationships/image" Target="../media/image696.png"/><Relationship Id="rId1649" Type="http://schemas.openxmlformats.org/officeDocument/2006/relationships/customXml" Target="../ink/ink821.xml"/><Relationship Id="rId213" Type="http://schemas.openxmlformats.org/officeDocument/2006/relationships/customXml" Target="../ink/ink105.xml"/><Relationship Id="rId420" Type="http://schemas.openxmlformats.org/officeDocument/2006/relationships/image" Target="../media/image211.png"/><Relationship Id="rId658" Type="http://schemas.openxmlformats.org/officeDocument/2006/relationships/customXml" Target="../ink/ink329.xml"/><Relationship Id="rId865" Type="http://schemas.openxmlformats.org/officeDocument/2006/relationships/customXml" Target="../ink/ink421.xml"/><Relationship Id="rId1050" Type="http://schemas.openxmlformats.org/officeDocument/2006/relationships/image" Target="../media/image517.png"/><Relationship Id="rId1288" Type="http://schemas.openxmlformats.org/officeDocument/2006/relationships/image" Target="../media/image635.png"/><Relationship Id="rId1495" Type="http://schemas.openxmlformats.org/officeDocument/2006/relationships/image" Target="../media/image738.png"/><Relationship Id="rId1509" Type="http://schemas.openxmlformats.org/officeDocument/2006/relationships/image" Target="../media/image745.png"/><Relationship Id="rId1716" Type="http://schemas.openxmlformats.org/officeDocument/2006/relationships/image" Target="../media/image848.png"/><Relationship Id="rId297" Type="http://schemas.openxmlformats.org/officeDocument/2006/relationships/customXml" Target="../ink/ink147.xml"/><Relationship Id="rId518" Type="http://schemas.openxmlformats.org/officeDocument/2006/relationships/customXml" Target="../ink/ink259.xml"/><Relationship Id="rId725" Type="http://schemas.openxmlformats.org/officeDocument/2006/relationships/customXml" Target="../ink/ink363.xml"/><Relationship Id="rId932" Type="http://schemas.openxmlformats.org/officeDocument/2006/relationships/customXml" Target="../ink/ink459.xml"/><Relationship Id="rId1148" Type="http://schemas.openxmlformats.org/officeDocument/2006/relationships/image" Target="../media/image565.png"/><Relationship Id="rId1355" Type="http://schemas.openxmlformats.org/officeDocument/2006/relationships/image" Target="../media/image668.png"/><Relationship Id="rId1562" Type="http://schemas.openxmlformats.org/officeDocument/2006/relationships/image" Target="../media/image771.png"/><Relationship Id="rId157" Type="http://schemas.openxmlformats.org/officeDocument/2006/relationships/customXml" Target="../ink/ink77.xml"/><Relationship Id="rId364" Type="http://schemas.openxmlformats.org/officeDocument/2006/relationships/image" Target="../media/image183.png"/><Relationship Id="rId1008" Type="http://schemas.openxmlformats.org/officeDocument/2006/relationships/image" Target="../media/image497.png"/><Relationship Id="rId1215" Type="http://schemas.openxmlformats.org/officeDocument/2006/relationships/customXml" Target="../ink/ink603.xml"/><Relationship Id="rId1422" Type="http://schemas.openxmlformats.org/officeDocument/2006/relationships/customXml" Target="../ink/ink707.xml"/><Relationship Id="rId61" Type="http://schemas.openxmlformats.org/officeDocument/2006/relationships/customXml" Target="../ink/ink29.xml"/><Relationship Id="rId571" Type="http://schemas.openxmlformats.org/officeDocument/2006/relationships/image" Target="../media/image285.png"/><Relationship Id="rId669" Type="http://schemas.openxmlformats.org/officeDocument/2006/relationships/image" Target="../media/image334.png"/><Relationship Id="rId876" Type="http://schemas.openxmlformats.org/officeDocument/2006/relationships/image" Target="../media/image437.png"/><Relationship Id="rId1299" Type="http://schemas.openxmlformats.org/officeDocument/2006/relationships/image" Target="../media/image640.png"/><Relationship Id="rId1727" Type="http://schemas.openxmlformats.org/officeDocument/2006/relationships/customXml" Target="../ink/ink860.xml"/><Relationship Id="rId19" Type="http://schemas.openxmlformats.org/officeDocument/2006/relationships/customXml" Target="../ink/ink8.xml"/><Relationship Id="rId224" Type="http://schemas.openxmlformats.org/officeDocument/2006/relationships/image" Target="../media/image113.png"/><Relationship Id="rId431" Type="http://schemas.openxmlformats.org/officeDocument/2006/relationships/customXml" Target="../ink/ink214.xml"/><Relationship Id="rId529" Type="http://schemas.openxmlformats.org/officeDocument/2006/relationships/image" Target="../media/image264.png"/><Relationship Id="rId736" Type="http://schemas.openxmlformats.org/officeDocument/2006/relationships/image" Target="../media/image367.png"/><Relationship Id="rId1061" Type="http://schemas.openxmlformats.org/officeDocument/2006/relationships/customXml" Target="../ink/ink525.xml"/><Relationship Id="rId1159" Type="http://schemas.openxmlformats.org/officeDocument/2006/relationships/customXml" Target="../ink/ink575.xml"/><Relationship Id="rId1366" Type="http://schemas.openxmlformats.org/officeDocument/2006/relationships/customXml" Target="../ink/ink679.xml"/><Relationship Id="rId168" Type="http://schemas.openxmlformats.org/officeDocument/2006/relationships/image" Target="../media/image85.png"/><Relationship Id="rId943" Type="http://schemas.openxmlformats.org/officeDocument/2006/relationships/customXml" Target="../ink/ink466.xml"/><Relationship Id="rId1019" Type="http://schemas.openxmlformats.org/officeDocument/2006/relationships/customXml" Target="../ink/ink504.xml"/><Relationship Id="rId1573" Type="http://schemas.openxmlformats.org/officeDocument/2006/relationships/customXml" Target="../ink/ink783.xml"/><Relationship Id="rId1780" Type="http://schemas.openxmlformats.org/officeDocument/2006/relationships/image" Target="../media/image880.png"/><Relationship Id="rId72" Type="http://schemas.openxmlformats.org/officeDocument/2006/relationships/image" Target="../media/image37.png"/><Relationship Id="rId375" Type="http://schemas.openxmlformats.org/officeDocument/2006/relationships/customXml" Target="../ink/ink186.xml"/><Relationship Id="rId582" Type="http://schemas.openxmlformats.org/officeDocument/2006/relationships/customXml" Target="../ink/ink291.xml"/><Relationship Id="rId803" Type="http://schemas.openxmlformats.org/officeDocument/2006/relationships/customXml" Target="../ink/ink402.xml"/><Relationship Id="rId1226" Type="http://schemas.openxmlformats.org/officeDocument/2006/relationships/image" Target="../media/image604.png"/><Relationship Id="rId1433" Type="http://schemas.openxmlformats.org/officeDocument/2006/relationships/image" Target="../media/image707.png"/><Relationship Id="rId1640" Type="http://schemas.openxmlformats.org/officeDocument/2006/relationships/image" Target="../media/image810.png"/><Relationship Id="rId1738" Type="http://schemas.openxmlformats.org/officeDocument/2006/relationships/image" Target="../media/image859.png"/><Relationship Id="rId3" Type="http://schemas.openxmlformats.org/officeDocument/2006/relationships/image" Target="../media/image3.jpeg"/><Relationship Id="rId235" Type="http://schemas.openxmlformats.org/officeDocument/2006/relationships/customXml" Target="../ink/ink116.xml"/><Relationship Id="rId442" Type="http://schemas.openxmlformats.org/officeDocument/2006/relationships/image" Target="../media/image221.png"/><Relationship Id="rId887" Type="http://schemas.openxmlformats.org/officeDocument/2006/relationships/customXml" Target="../ink/ink432.xml"/><Relationship Id="rId1072" Type="http://schemas.openxmlformats.org/officeDocument/2006/relationships/image" Target="../media/image528.png"/><Relationship Id="rId1500" Type="http://schemas.openxmlformats.org/officeDocument/2006/relationships/customXml" Target="../ink/ink746.xml"/><Relationship Id="rId302" Type="http://schemas.openxmlformats.org/officeDocument/2006/relationships/image" Target="../media/image152.png"/><Relationship Id="rId747" Type="http://schemas.openxmlformats.org/officeDocument/2006/relationships/customXml" Target="../ink/ink374.xml"/><Relationship Id="rId954" Type="http://schemas.openxmlformats.org/officeDocument/2006/relationships/image" Target="../media/image470.png"/><Relationship Id="rId1377" Type="http://schemas.openxmlformats.org/officeDocument/2006/relationships/image" Target="../media/image679.png"/><Relationship Id="rId1584" Type="http://schemas.openxmlformats.org/officeDocument/2006/relationships/image" Target="../media/image782.png"/><Relationship Id="rId1791" Type="http://schemas.openxmlformats.org/officeDocument/2006/relationships/customXml" Target="../ink/ink892.xml"/><Relationship Id="rId83" Type="http://schemas.openxmlformats.org/officeDocument/2006/relationships/customXml" Target="../ink/ink40.xml"/><Relationship Id="rId179" Type="http://schemas.openxmlformats.org/officeDocument/2006/relationships/customXml" Target="../ink/ink88.xml"/><Relationship Id="rId386" Type="http://schemas.openxmlformats.org/officeDocument/2006/relationships/image" Target="../media/image194.png"/><Relationship Id="rId593" Type="http://schemas.openxmlformats.org/officeDocument/2006/relationships/image" Target="../media/image296.png"/><Relationship Id="rId607" Type="http://schemas.openxmlformats.org/officeDocument/2006/relationships/image" Target="../media/image303.png"/><Relationship Id="rId814" Type="http://schemas.openxmlformats.org/officeDocument/2006/relationships/image" Target="../media/image406.png"/><Relationship Id="rId1237" Type="http://schemas.openxmlformats.org/officeDocument/2006/relationships/customXml" Target="../ink/ink614.xml"/><Relationship Id="rId1444" Type="http://schemas.openxmlformats.org/officeDocument/2006/relationships/customXml" Target="../ink/ink718.xml"/><Relationship Id="rId1651" Type="http://schemas.openxmlformats.org/officeDocument/2006/relationships/customXml" Target="../ink/ink822.xml"/><Relationship Id="rId246" Type="http://schemas.openxmlformats.org/officeDocument/2006/relationships/image" Target="../media/image124.png"/><Relationship Id="rId453" Type="http://schemas.openxmlformats.org/officeDocument/2006/relationships/customXml" Target="../ink/ink226.xml"/><Relationship Id="rId660" Type="http://schemas.openxmlformats.org/officeDocument/2006/relationships/customXml" Target="../ink/ink330.xml"/><Relationship Id="rId898" Type="http://schemas.openxmlformats.org/officeDocument/2006/relationships/image" Target="../media/image448.png"/><Relationship Id="rId1083" Type="http://schemas.openxmlformats.org/officeDocument/2006/relationships/customXml" Target="../ink/ink536.xml"/><Relationship Id="rId1290" Type="http://schemas.openxmlformats.org/officeDocument/2006/relationships/image" Target="../media/image636.png"/><Relationship Id="rId1304" Type="http://schemas.openxmlformats.org/officeDocument/2006/relationships/customXml" Target="../ink/ink648.xml"/><Relationship Id="rId1511" Type="http://schemas.openxmlformats.org/officeDocument/2006/relationships/image" Target="../media/image746.png"/><Relationship Id="rId1749" Type="http://schemas.openxmlformats.org/officeDocument/2006/relationships/customXml" Target="../ink/ink871.xml"/><Relationship Id="rId106" Type="http://schemas.openxmlformats.org/officeDocument/2006/relationships/image" Target="../media/image54.png"/><Relationship Id="rId313" Type="http://schemas.openxmlformats.org/officeDocument/2006/relationships/customXml" Target="../ink/ink155.xml"/><Relationship Id="rId758" Type="http://schemas.openxmlformats.org/officeDocument/2006/relationships/image" Target="../media/image378.png"/><Relationship Id="rId965" Type="http://schemas.openxmlformats.org/officeDocument/2006/relationships/customXml" Target="../ink/ink477.xml"/><Relationship Id="rId1150" Type="http://schemas.openxmlformats.org/officeDocument/2006/relationships/image" Target="../media/image566.png"/><Relationship Id="rId1388" Type="http://schemas.openxmlformats.org/officeDocument/2006/relationships/customXml" Target="../ink/ink690.xml"/><Relationship Id="rId1595" Type="http://schemas.openxmlformats.org/officeDocument/2006/relationships/customXml" Target="../ink/ink794.xml"/><Relationship Id="rId1609" Type="http://schemas.openxmlformats.org/officeDocument/2006/relationships/customXml" Target="../ink/ink801.xml"/><Relationship Id="rId10" Type="http://schemas.openxmlformats.org/officeDocument/2006/relationships/image" Target="../media/image6.png"/><Relationship Id="rId94" Type="http://schemas.openxmlformats.org/officeDocument/2006/relationships/image" Target="../media/image48.png"/><Relationship Id="rId397" Type="http://schemas.openxmlformats.org/officeDocument/2006/relationships/customXml" Target="../ink/ink197.xml"/><Relationship Id="rId520" Type="http://schemas.openxmlformats.org/officeDocument/2006/relationships/customXml" Target="../ink/ink260.xml"/><Relationship Id="rId618" Type="http://schemas.openxmlformats.org/officeDocument/2006/relationships/customXml" Target="../ink/ink309.xml"/><Relationship Id="rId1248" Type="http://schemas.openxmlformats.org/officeDocument/2006/relationships/image" Target="../media/image615.png"/><Relationship Id="rId1455" Type="http://schemas.openxmlformats.org/officeDocument/2006/relationships/image" Target="../media/image718.png"/><Relationship Id="rId1662" Type="http://schemas.openxmlformats.org/officeDocument/2006/relationships/image" Target="../media/image821.png"/><Relationship Id="rId257" Type="http://schemas.openxmlformats.org/officeDocument/2006/relationships/customXml" Target="../ink/ink127.xml"/><Relationship Id="rId464" Type="http://schemas.openxmlformats.org/officeDocument/2006/relationships/image" Target="../media/image232.png"/><Relationship Id="rId1010" Type="http://schemas.openxmlformats.org/officeDocument/2006/relationships/image" Target="../media/image498.png"/><Relationship Id="rId1094" Type="http://schemas.openxmlformats.org/officeDocument/2006/relationships/image" Target="../media/image539.png"/><Relationship Id="rId1108" Type="http://schemas.openxmlformats.org/officeDocument/2006/relationships/image" Target="../media/image546.png"/><Relationship Id="rId1315" Type="http://schemas.openxmlformats.org/officeDocument/2006/relationships/image" Target="../media/image648.png"/><Relationship Id="rId117" Type="http://schemas.openxmlformats.org/officeDocument/2006/relationships/customXml" Target="../ink/ink57.xml"/><Relationship Id="rId671" Type="http://schemas.openxmlformats.org/officeDocument/2006/relationships/image" Target="../media/image335.png"/><Relationship Id="rId769" Type="http://schemas.openxmlformats.org/officeDocument/2006/relationships/customXml" Target="../ink/ink385.xml"/><Relationship Id="rId976" Type="http://schemas.openxmlformats.org/officeDocument/2006/relationships/image" Target="../media/image481.png"/><Relationship Id="rId1399" Type="http://schemas.openxmlformats.org/officeDocument/2006/relationships/image" Target="../media/image690.png"/><Relationship Id="rId324" Type="http://schemas.openxmlformats.org/officeDocument/2006/relationships/image" Target="../media/image163.png"/><Relationship Id="rId531" Type="http://schemas.openxmlformats.org/officeDocument/2006/relationships/image" Target="../media/image265.png"/><Relationship Id="rId629" Type="http://schemas.openxmlformats.org/officeDocument/2006/relationships/image" Target="../media/image314.png"/><Relationship Id="rId1161" Type="http://schemas.openxmlformats.org/officeDocument/2006/relationships/customXml" Target="../ink/ink576.xml"/><Relationship Id="rId1259" Type="http://schemas.openxmlformats.org/officeDocument/2006/relationships/customXml" Target="../ink/ink625.xml"/><Relationship Id="rId1466" Type="http://schemas.openxmlformats.org/officeDocument/2006/relationships/customXml" Target="../ink/ink729.xml"/><Relationship Id="rId836" Type="http://schemas.openxmlformats.org/officeDocument/2006/relationships/image" Target="../media/image417.png"/><Relationship Id="rId1021" Type="http://schemas.openxmlformats.org/officeDocument/2006/relationships/customXml" Target="../ink/ink505.xml"/><Relationship Id="rId1119" Type="http://schemas.openxmlformats.org/officeDocument/2006/relationships/customXml" Target="../ink/ink554.xml"/><Relationship Id="rId1673" Type="http://schemas.openxmlformats.org/officeDocument/2006/relationships/customXml" Target="../ink/ink833.xml"/><Relationship Id="rId903" Type="http://schemas.openxmlformats.org/officeDocument/2006/relationships/customXml" Target="../ink/ink440.xml"/><Relationship Id="rId1326" Type="http://schemas.openxmlformats.org/officeDocument/2006/relationships/customXml" Target="../ink/ink659.xml"/><Relationship Id="rId1533" Type="http://schemas.openxmlformats.org/officeDocument/2006/relationships/customXml" Target="../ink/ink763.xml"/><Relationship Id="rId1740" Type="http://schemas.openxmlformats.org/officeDocument/2006/relationships/image" Target="../media/image860.png"/><Relationship Id="rId32" Type="http://schemas.openxmlformats.org/officeDocument/2006/relationships/image" Target="../media/image17.png"/><Relationship Id="rId1600" Type="http://schemas.openxmlformats.org/officeDocument/2006/relationships/image" Target="../media/image790.png"/><Relationship Id="rId181" Type="http://schemas.openxmlformats.org/officeDocument/2006/relationships/customXml" Target="../ink/ink89.xml"/><Relationship Id="rId279" Type="http://schemas.openxmlformats.org/officeDocument/2006/relationships/customXml" Target="../ink/ink138.xml"/><Relationship Id="rId486" Type="http://schemas.openxmlformats.org/officeDocument/2006/relationships/customXml" Target="../ink/ink243.xml"/><Relationship Id="rId693" Type="http://schemas.openxmlformats.org/officeDocument/2006/relationships/customXml" Target="../ink/ink347.xml"/><Relationship Id="rId139" Type="http://schemas.openxmlformats.org/officeDocument/2006/relationships/customXml" Target="../ink/ink68.xml"/><Relationship Id="rId346" Type="http://schemas.openxmlformats.org/officeDocument/2006/relationships/image" Target="../media/image174.png"/><Relationship Id="rId553" Type="http://schemas.openxmlformats.org/officeDocument/2006/relationships/image" Target="../media/image276.png"/><Relationship Id="rId760" Type="http://schemas.openxmlformats.org/officeDocument/2006/relationships/image" Target="../media/image379.png"/><Relationship Id="rId998" Type="http://schemas.openxmlformats.org/officeDocument/2006/relationships/image" Target="../media/image492.png"/><Relationship Id="rId1183" Type="http://schemas.openxmlformats.org/officeDocument/2006/relationships/customXml" Target="../ink/ink587.xml"/><Relationship Id="rId1390" Type="http://schemas.openxmlformats.org/officeDocument/2006/relationships/customXml" Target="../ink/ink691.xml"/><Relationship Id="rId206" Type="http://schemas.openxmlformats.org/officeDocument/2006/relationships/image" Target="../media/image104.png"/><Relationship Id="rId413" Type="http://schemas.openxmlformats.org/officeDocument/2006/relationships/customXml" Target="../ink/ink205.xml"/><Relationship Id="rId858" Type="http://schemas.openxmlformats.org/officeDocument/2006/relationships/image" Target="../media/image428.png"/><Relationship Id="rId1043" Type="http://schemas.openxmlformats.org/officeDocument/2006/relationships/customXml" Target="../ink/ink516.xml"/><Relationship Id="rId1488" Type="http://schemas.openxmlformats.org/officeDocument/2006/relationships/customXml" Target="../ink/ink740.xml"/><Relationship Id="rId1695" Type="http://schemas.openxmlformats.org/officeDocument/2006/relationships/customXml" Target="../ink/ink844.xml"/><Relationship Id="rId620" Type="http://schemas.openxmlformats.org/officeDocument/2006/relationships/customXml" Target="../ink/ink310.xml"/><Relationship Id="rId718" Type="http://schemas.openxmlformats.org/officeDocument/2006/relationships/image" Target="../media/image358.png"/><Relationship Id="rId925" Type="http://schemas.openxmlformats.org/officeDocument/2006/relationships/customXml" Target="../ink/ink452.xml"/><Relationship Id="rId1250" Type="http://schemas.openxmlformats.org/officeDocument/2006/relationships/image" Target="../media/image616.png"/><Relationship Id="rId1348" Type="http://schemas.openxmlformats.org/officeDocument/2006/relationships/customXml" Target="../ink/ink670.xml"/><Relationship Id="rId1555" Type="http://schemas.openxmlformats.org/officeDocument/2006/relationships/customXml" Target="../ink/ink774.xml"/><Relationship Id="rId1762" Type="http://schemas.openxmlformats.org/officeDocument/2006/relationships/image" Target="../media/image871.png"/><Relationship Id="rId1110" Type="http://schemas.openxmlformats.org/officeDocument/2006/relationships/image" Target="../media/image547.png"/><Relationship Id="rId1208" Type="http://schemas.openxmlformats.org/officeDocument/2006/relationships/image" Target="../media/image595.png"/><Relationship Id="rId1415" Type="http://schemas.openxmlformats.org/officeDocument/2006/relationships/image" Target="../media/image698.png"/><Relationship Id="rId54" Type="http://schemas.openxmlformats.org/officeDocument/2006/relationships/image" Target="../media/image28.png"/><Relationship Id="rId1622" Type="http://schemas.openxmlformats.org/officeDocument/2006/relationships/image" Target="../media/image801.png"/><Relationship Id="rId270" Type="http://schemas.openxmlformats.org/officeDocument/2006/relationships/image" Target="../media/image136.png"/><Relationship Id="rId130" Type="http://schemas.openxmlformats.org/officeDocument/2006/relationships/image" Target="../media/image66.png"/><Relationship Id="rId368" Type="http://schemas.openxmlformats.org/officeDocument/2006/relationships/image" Target="../media/image185.png"/><Relationship Id="rId575" Type="http://schemas.openxmlformats.org/officeDocument/2006/relationships/image" Target="../media/image287.png"/><Relationship Id="rId782" Type="http://schemas.openxmlformats.org/officeDocument/2006/relationships/image" Target="../media/image390.png"/><Relationship Id="rId228" Type="http://schemas.openxmlformats.org/officeDocument/2006/relationships/image" Target="../media/image115.png"/><Relationship Id="rId435" Type="http://schemas.openxmlformats.org/officeDocument/2006/relationships/customXml" Target="../ink/ink216.xml"/><Relationship Id="rId642" Type="http://schemas.openxmlformats.org/officeDocument/2006/relationships/customXml" Target="../ink/ink321.xml"/><Relationship Id="rId1065" Type="http://schemas.openxmlformats.org/officeDocument/2006/relationships/customXml" Target="../ink/ink527.xml"/><Relationship Id="rId1272" Type="http://schemas.openxmlformats.org/officeDocument/2006/relationships/image" Target="../media/image627.png"/><Relationship Id="rId502" Type="http://schemas.openxmlformats.org/officeDocument/2006/relationships/customXml" Target="../ink/ink251.xml"/><Relationship Id="rId947" Type="http://schemas.openxmlformats.org/officeDocument/2006/relationships/customXml" Target="../ink/ink468.xml"/><Relationship Id="rId1132" Type="http://schemas.openxmlformats.org/officeDocument/2006/relationships/customXml" Target="../ink/ink561.xml"/><Relationship Id="rId1577" Type="http://schemas.openxmlformats.org/officeDocument/2006/relationships/customXml" Target="../ink/ink785.xml"/><Relationship Id="rId1784" Type="http://schemas.openxmlformats.org/officeDocument/2006/relationships/image" Target="../media/image882.png"/><Relationship Id="rId76" Type="http://schemas.openxmlformats.org/officeDocument/2006/relationships/image" Target="../media/image39.png"/><Relationship Id="rId807" Type="http://schemas.openxmlformats.org/officeDocument/2006/relationships/customXml" Target="../ink/ink404.xml"/><Relationship Id="rId1437" Type="http://schemas.openxmlformats.org/officeDocument/2006/relationships/image" Target="../media/image709.png"/><Relationship Id="rId1644" Type="http://schemas.openxmlformats.org/officeDocument/2006/relationships/image" Target="../media/image812.png"/><Relationship Id="rId1504" Type="http://schemas.openxmlformats.org/officeDocument/2006/relationships/customXml" Target="../ink/ink748.xml"/><Relationship Id="rId1711" Type="http://schemas.openxmlformats.org/officeDocument/2006/relationships/customXml" Target="../ink/ink852.xml"/><Relationship Id="rId292" Type="http://schemas.openxmlformats.org/officeDocument/2006/relationships/image" Target="../media/image147.png"/><Relationship Id="rId597" Type="http://schemas.openxmlformats.org/officeDocument/2006/relationships/image" Target="../media/image298.png"/><Relationship Id="rId152" Type="http://schemas.openxmlformats.org/officeDocument/2006/relationships/image" Target="../media/image77.png"/><Relationship Id="rId457" Type="http://schemas.openxmlformats.org/officeDocument/2006/relationships/customXml" Target="../ink/ink228.xml"/><Relationship Id="rId1087" Type="http://schemas.openxmlformats.org/officeDocument/2006/relationships/customXml" Target="../ink/ink538.xml"/><Relationship Id="rId1294" Type="http://schemas.openxmlformats.org/officeDocument/2006/relationships/customXml" Target="../ink/ink643.xml"/><Relationship Id="rId664" Type="http://schemas.openxmlformats.org/officeDocument/2006/relationships/customXml" Target="../ink/ink332.xml"/><Relationship Id="rId871" Type="http://schemas.openxmlformats.org/officeDocument/2006/relationships/customXml" Target="../ink/ink424.xml"/><Relationship Id="rId969" Type="http://schemas.openxmlformats.org/officeDocument/2006/relationships/customXml" Target="../ink/ink479.xml"/><Relationship Id="rId1599" Type="http://schemas.openxmlformats.org/officeDocument/2006/relationships/customXml" Target="../ink/ink796.xml"/><Relationship Id="rId317" Type="http://schemas.openxmlformats.org/officeDocument/2006/relationships/customXml" Target="../ink/ink157.xml"/><Relationship Id="rId524" Type="http://schemas.openxmlformats.org/officeDocument/2006/relationships/customXml" Target="../ink/ink262.xml"/><Relationship Id="rId731" Type="http://schemas.openxmlformats.org/officeDocument/2006/relationships/customXml" Target="../ink/ink366.xml"/><Relationship Id="rId1154" Type="http://schemas.openxmlformats.org/officeDocument/2006/relationships/image" Target="../media/image568.png"/><Relationship Id="rId1361" Type="http://schemas.openxmlformats.org/officeDocument/2006/relationships/image" Target="../media/image671.png"/><Relationship Id="rId1459" Type="http://schemas.openxmlformats.org/officeDocument/2006/relationships/image" Target="../media/image720.png"/><Relationship Id="rId98" Type="http://schemas.openxmlformats.org/officeDocument/2006/relationships/image" Target="../media/image50.png"/><Relationship Id="rId1014" Type="http://schemas.openxmlformats.org/officeDocument/2006/relationships/image" Target="../media/image500.png"/><Relationship Id="rId1221" Type="http://schemas.openxmlformats.org/officeDocument/2006/relationships/customXml" Target="../ink/ink606.xml"/><Relationship Id="rId1666" Type="http://schemas.openxmlformats.org/officeDocument/2006/relationships/image" Target="../media/image823.png"/><Relationship Id="rId1319" Type="http://schemas.openxmlformats.org/officeDocument/2006/relationships/image" Target="../media/image650.png"/><Relationship Id="rId1526" Type="http://schemas.openxmlformats.org/officeDocument/2006/relationships/customXml" Target="../ink/ink759.xml"/><Relationship Id="rId1733" Type="http://schemas.openxmlformats.org/officeDocument/2006/relationships/customXml" Target="../ink/ink863.xml"/><Relationship Id="rId25" Type="http://schemas.openxmlformats.org/officeDocument/2006/relationships/customXml" Target="../ink/ink11.xml"/><Relationship Id="rId174" Type="http://schemas.openxmlformats.org/officeDocument/2006/relationships/image" Target="../media/image88.png"/><Relationship Id="rId381" Type="http://schemas.openxmlformats.org/officeDocument/2006/relationships/customXml" Target="../ink/ink189.xml"/><Relationship Id="rId241" Type="http://schemas.openxmlformats.org/officeDocument/2006/relationships/customXml" Target="../ink/ink119.xml"/><Relationship Id="rId479" Type="http://schemas.openxmlformats.org/officeDocument/2006/relationships/image" Target="../media/image239.png"/><Relationship Id="rId686" Type="http://schemas.openxmlformats.org/officeDocument/2006/relationships/image" Target="../media/image342.png"/><Relationship Id="rId893" Type="http://schemas.openxmlformats.org/officeDocument/2006/relationships/customXml" Target="../ink/ink435.xml"/><Relationship Id="rId339" Type="http://schemas.openxmlformats.org/officeDocument/2006/relationships/customXml" Target="../ink/ink168.xml"/><Relationship Id="rId546" Type="http://schemas.openxmlformats.org/officeDocument/2006/relationships/customXml" Target="../ink/ink273.xml"/><Relationship Id="rId753" Type="http://schemas.openxmlformats.org/officeDocument/2006/relationships/customXml" Target="../ink/ink377.xml"/><Relationship Id="rId1176" Type="http://schemas.openxmlformats.org/officeDocument/2006/relationships/image" Target="../media/image579.png"/><Relationship Id="rId1383" Type="http://schemas.openxmlformats.org/officeDocument/2006/relationships/image" Target="../media/image682.png"/><Relationship Id="rId101" Type="http://schemas.openxmlformats.org/officeDocument/2006/relationships/customXml" Target="../ink/ink49.xml"/><Relationship Id="rId406" Type="http://schemas.openxmlformats.org/officeDocument/2006/relationships/image" Target="../media/image204.png"/><Relationship Id="rId960" Type="http://schemas.openxmlformats.org/officeDocument/2006/relationships/image" Target="../media/image473.png"/><Relationship Id="rId1036" Type="http://schemas.openxmlformats.org/officeDocument/2006/relationships/image" Target="../media/image510.png"/><Relationship Id="rId1243" Type="http://schemas.openxmlformats.org/officeDocument/2006/relationships/customXml" Target="../ink/ink617.xml"/><Relationship Id="rId1590" Type="http://schemas.openxmlformats.org/officeDocument/2006/relationships/image" Target="../media/image785.png"/><Relationship Id="rId1688" Type="http://schemas.openxmlformats.org/officeDocument/2006/relationships/image" Target="../media/image834.png"/><Relationship Id="rId613" Type="http://schemas.openxmlformats.org/officeDocument/2006/relationships/image" Target="../media/image306.png"/><Relationship Id="rId918" Type="http://schemas.openxmlformats.org/officeDocument/2006/relationships/image" Target="../media/image458.png"/><Relationship Id="rId820" Type="http://schemas.openxmlformats.org/officeDocument/2006/relationships/image" Target="../media/image409.png"/><Relationship Id="rId1450" Type="http://schemas.openxmlformats.org/officeDocument/2006/relationships/customXml" Target="../ink/ink721.xml"/><Relationship Id="rId1548" Type="http://schemas.openxmlformats.org/officeDocument/2006/relationships/image" Target="../media/image764.png"/><Relationship Id="rId1755" Type="http://schemas.openxmlformats.org/officeDocument/2006/relationships/customXml" Target="../ink/ink874.xml"/><Relationship Id="rId1103" Type="http://schemas.openxmlformats.org/officeDocument/2006/relationships/customXml" Target="../ink/ink546.xml"/><Relationship Id="rId1310" Type="http://schemas.openxmlformats.org/officeDocument/2006/relationships/customXml" Target="../ink/ink651.xml"/><Relationship Id="rId1408" Type="http://schemas.openxmlformats.org/officeDocument/2006/relationships/customXml" Target="../ink/ink700.xml"/><Relationship Id="rId47" Type="http://schemas.openxmlformats.org/officeDocument/2006/relationships/customXml" Target="../ink/ink22.xml"/><Relationship Id="rId1615" Type="http://schemas.openxmlformats.org/officeDocument/2006/relationships/customXml" Target="../ink/ink804.xml"/><Relationship Id="rId196" Type="http://schemas.openxmlformats.org/officeDocument/2006/relationships/image" Target="../media/image99.png"/><Relationship Id="rId263" Type="http://schemas.openxmlformats.org/officeDocument/2006/relationships/customXml" Target="../ink/ink130.xml"/><Relationship Id="rId470" Type="http://schemas.openxmlformats.org/officeDocument/2006/relationships/image" Target="../media/image235.png"/><Relationship Id="rId123" Type="http://schemas.openxmlformats.org/officeDocument/2006/relationships/customXml" Target="../ink/ink60.xml"/><Relationship Id="rId330" Type="http://schemas.openxmlformats.org/officeDocument/2006/relationships/image" Target="../media/image166.png"/><Relationship Id="rId568" Type="http://schemas.openxmlformats.org/officeDocument/2006/relationships/customXml" Target="../ink/ink284.xml"/><Relationship Id="rId775" Type="http://schemas.openxmlformats.org/officeDocument/2006/relationships/customXml" Target="../ink/ink388.xml"/><Relationship Id="rId982" Type="http://schemas.openxmlformats.org/officeDocument/2006/relationships/image" Target="../media/image484.png"/><Relationship Id="rId1198" Type="http://schemas.openxmlformats.org/officeDocument/2006/relationships/image" Target="../media/image590.png"/><Relationship Id="rId428" Type="http://schemas.openxmlformats.org/officeDocument/2006/relationships/image" Target="../media/image215.png"/><Relationship Id="rId635" Type="http://schemas.openxmlformats.org/officeDocument/2006/relationships/image" Target="../media/image317.png"/><Relationship Id="rId842" Type="http://schemas.openxmlformats.org/officeDocument/2006/relationships/image" Target="../media/image420.png"/><Relationship Id="rId1058" Type="http://schemas.openxmlformats.org/officeDocument/2006/relationships/image" Target="../media/image521.png"/><Relationship Id="rId1265" Type="http://schemas.openxmlformats.org/officeDocument/2006/relationships/customXml" Target="../ink/ink628.xml"/><Relationship Id="rId1472" Type="http://schemas.openxmlformats.org/officeDocument/2006/relationships/customXml" Target="../ink/ink732.xml"/><Relationship Id="rId702" Type="http://schemas.openxmlformats.org/officeDocument/2006/relationships/image" Target="../media/image19.png"/><Relationship Id="rId1125" Type="http://schemas.openxmlformats.org/officeDocument/2006/relationships/image" Target="../media/image554.png"/><Relationship Id="rId1332" Type="http://schemas.openxmlformats.org/officeDocument/2006/relationships/customXml" Target="../ink/ink662.xml"/><Relationship Id="rId1777" Type="http://schemas.openxmlformats.org/officeDocument/2006/relationships/customXml" Target="../ink/ink885.xml"/><Relationship Id="rId69" Type="http://schemas.openxmlformats.org/officeDocument/2006/relationships/customXml" Target="../ink/ink33.xml"/><Relationship Id="rId1637" Type="http://schemas.openxmlformats.org/officeDocument/2006/relationships/customXml" Target="../ink/ink815.xml"/><Relationship Id="rId1704" Type="http://schemas.openxmlformats.org/officeDocument/2006/relationships/image" Target="../media/image842.png"/><Relationship Id="rId285" Type="http://schemas.openxmlformats.org/officeDocument/2006/relationships/customXml" Target="../ink/ink141.xml"/><Relationship Id="rId492" Type="http://schemas.openxmlformats.org/officeDocument/2006/relationships/customXml" Target="../ink/ink246.xml"/><Relationship Id="rId797" Type="http://schemas.openxmlformats.org/officeDocument/2006/relationships/customXml" Target="../ink/ink399.xml"/><Relationship Id="rId145" Type="http://schemas.openxmlformats.org/officeDocument/2006/relationships/customXml" Target="../ink/ink71.xml"/><Relationship Id="rId352" Type="http://schemas.openxmlformats.org/officeDocument/2006/relationships/image" Target="../media/image177.png"/><Relationship Id="rId1287" Type="http://schemas.openxmlformats.org/officeDocument/2006/relationships/customXml" Target="../ink/ink639.xml"/><Relationship Id="rId212" Type="http://schemas.openxmlformats.org/officeDocument/2006/relationships/image" Target="../media/image107.png"/><Relationship Id="rId657" Type="http://schemas.openxmlformats.org/officeDocument/2006/relationships/image" Target="../media/image328.png"/><Relationship Id="rId864" Type="http://schemas.openxmlformats.org/officeDocument/2006/relationships/image" Target="../media/image431.png"/><Relationship Id="rId1494" Type="http://schemas.openxmlformats.org/officeDocument/2006/relationships/customXml" Target="../ink/ink743.xml"/><Relationship Id="rId517" Type="http://schemas.openxmlformats.org/officeDocument/2006/relationships/image" Target="../media/image258.png"/><Relationship Id="rId724" Type="http://schemas.openxmlformats.org/officeDocument/2006/relationships/image" Target="../media/image361.png"/><Relationship Id="rId931" Type="http://schemas.openxmlformats.org/officeDocument/2006/relationships/customXml" Target="../ink/ink458.xml"/><Relationship Id="rId1147" Type="http://schemas.openxmlformats.org/officeDocument/2006/relationships/customXml" Target="../ink/ink569.xml"/><Relationship Id="rId1354" Type="http://schemas.openxmlformats.org/officeDocument/2006/relationships/customXml" Target="../ink/ink673.xml"/><Relationship Id="rId1561" Type="http://schemas.openxmlformats.org/officeDocument/2006/relationships/customXml" Target="../ink/ink777.xml"/><Relationship Id="rId60" Type="http://schemas.openxmlformats.org/officeDocument/2006/relationships/image" Target="../media/image31.png"/><Relationship Id="rId1007" Type="http://schemas.openxmlformats.org/officeDocument/2006/relationships/customXml" Target="../ink/ink498.xml"/><Relationship Id="rId1214" Type="http://schemas.openxmlformats.org/officeDocument/2006/relationships/image" Target="../media/image598.png"/><Relationship Id="rId1421" Type="http://schemas.openxmlformats.org/officeDocument/2006/relationships/image" Target="../media/image701.png"/><Relationship Id="rId1659" Type="http://schemas.openxmlformats.org/officeDocument/2006/relationships/customXml" Target="../ink/ink826.xml"/><Relationship Id="rId1519" Type="http://schemas.openxmlformats.org/officeDocument/2006/relationships/image" Target="../media/image750.png"/><Relationship Id="rId1726" Type="http://schemas.openxmlformats.org/officeDocument/2006/relationships/image" Target="../media/image853.png"/><Relationship Id="rId18" Type="http://schemas.openxmlformats.org/officeDocument/2006/relationships/image" Target="../media/image10.png"/><Relationship Id="rId167" Type="http://schemas.openxmlformats.org/officeDocument/2006/relationships/customXml" Target="../ink/ink82.xml"/><Relationship Id="rId374" Type="http://schemas.openxmlformats.org/officeDocument/2006/relationships/image" Target="../media/image188.png"/><Relationship Id="rId581" Type="http://schemas.openxmlformats.org/officeDocument/2006/relationships/image" Target="../media/image290.png"/><Relationship Id="rId234" Type="http://schemas.openxmlformats.org/officeDocument/2006/relationships/image" Target="../media/image118.png"/><Relationship Id="rId679" Type="http://schemas.openxmlformats.org/officeDocument/2006/relationships/image" Target="../media/image339.png"/><Relationship Id="rId886" Type="http://schemas.openxmlformats.org/officeDocument/2006/relationships/image" Target="../media/image442.png"/><Relationship Id="rId2" Type="http://schemas.openxmlformats.org/officeDocument/2006/relationships/image" Target="../media/image2.JPG"/><Relationship Id="rId441" Type="http://schemas.openxmlformats.org/officeDocument/2006/relationships/customXml" Target="../ink/ink220.xml"/><Relationship Id="rId539" Type="http://schemas.openxmlformats.org/officeDocument/2006/relationships/image" Target="../media/image269.png"/><Relationship Id="rId746" Type="http://schemas.openxmlformats.org/officeDocument/2006/relationships/image" Target="../media/image372.png"/><Relationship Id="rId1071" Type="http://schemas.openxmlformats.org/officeDocument/2006/relationships/customXml" Target="../ink/ink530.xml"/><Relationship Id="rId1169" Type="http://schemas.openxmlformats.org/officeDocument/2006/relationships/customXml" Target="../ink/ink580.xml"/><Relationship Id="rId1376" Type="http://schemas.openxmlformats.org/officeDocument/2006/relationships/customXml" Target="../ink/ink684.xml"/><Relationship Id="rId1583" Type="http://schemas.openxmlformats.org/officeDocument/2006/relationships/customXml" Target="../ink/ink788.xml"/><Relationship Id="rId301" Type="http://schemas.openxmlformats.org/officeDocument/2006/relationships/customXml" Target="../ink/ink149.xml"/><Relationship Id="rId953" Type="http://schemas.openxmlformats.org/officeDocument/2006/relationships/customXml" Target="../ink/ink471.xml"/><Relationship Id="rId1029" Type="http://schemas.openxmlformats.org/officeDocument/2006/relationships/customXml" Target="../ink/ink509.xml"/><Relationship Id="rId1236" Type="http://schemas.openxmlformats.org/officeDocument/2006/relationships/image" Target="../media/image609.png"/><Relationship Id="rId1790" Type="http://schemas.openxmlformats.org/officeDocument/2006/relationships/image" Target="../media/image885.png"/><Relationship Id="rId82" Type="http://schemas.openxmlformats.org/officeDocument/2006/relationships/image" Target="../media/image42.png"/><Relationship Id="rId606" Type="http://schemas.openxmlformats.org/officeDocument/2006/relationships/customXml" Target="../ink/ink303.xml"/><Relationship Id="rId813" Type="http://schemas.openxmlformats.org/officeDocument/2006/relationships/customXml" Target="../ink/ink407.xml"/><Relationship Id="rId1443" Type="http://schemas.openxmlformats.org/officeDocument/2006/relationships/image" Target="../media/image712.png"/><Relationship Id="rId1650" Type="http://schemas.openxmlformats.org/officeDocument/2006/relationships/image" Target="../media/image815.png"/><Relationship Id="rId1748" Type="http://schemas.openxmlformats.org/officeDocument/2006/relationships/image" Target="../media/image864.png"/><Relationship Id="rId1303" Type="http://schemas.openxmlformats.org/officeDocument/2006/relationships/image" Target="../media/image642.png"/><Relationship Id="rId1510" Type="http://schemas.openxmlformats.org/officeDocument/2006/relationships/customXml" Target="../ink/ink751.xml"/><Relationship Id="rId1608" Type="http://schemas.openxmlformats.org/officeDocument/2006/relationships/image" Target="../media/image794.png"/><Relationship Id="rId189" Type="http://schemas.openxmlformats.org/officeDocument/2006/relationships/customXml" Target="../ink/ink93.xml"/><Relationship Id="rId396" Type="http://schemas.openxmlformats.org/officeDocument/2006/relationships/image" Target="../media/image199.png"/><Relationship Id="rId256" Type="http://schemas.openxmlformats.org/officeDocument/2006/relationships/image" Target="../media/image129.png"/><Relationship Id="rId463" Type="http://schemas.openxmlformats.org/officeDocument/2006/relationships/customXml" Target="../ink/ink231.xml"/><Relationship Id="rId670" Type="http://schemas.openxmlformats.org/officeDocument/2006/relationships/customXml" Target="../ink/ink335.xml"/><Relationship Id="rId1093" Type="http://schemas.openxmlformats.org/officeDocument/2006/relationships/customXml" Target="../ink/ink541.xml"/><Relationship Id="rId116" Type="http://schemas.openxmlformats.org/officeDocument/2006/relationships/image" Target="../media/image59.png"/><Relationship Id="rId323" Type="http://schemas.openxmlformats.org/officeDocument/2006/relationships/customXml" Target="../ink/ink160.xml"/><Relationship Id="rId530" Type="http://schemas.openxmlformats.org/officeDocument/2006/relationships/customXml" Target="../ink/ink265.xml"/><Relationship Id="rId768" Type="http://schemas.openxmlformats.org/officeDocument/2006/relationships/image" Target="../media/image383.png"/><Relationship Id="rId975" Type="http://schemas.openxmlformats.org/officeDocument/2006/relationships/customXml" Target="../ink/ink482.xml"/><Relationship Id="rId1160" Type="http://schemas.openxmlformats.org/officeDocument/2006/relationships/image" Target="../media/image571.png"/><Relationship Id="rId1398" Type="http://schemas.openxmlformats.org/officeDocument/2006/relationships/customXml" Target="../ink/ink695.xml"/><Relationship Id="rId628" Type="http://schemas.openxmlformats.org/officeDocument/2006/relationships/customXml" Target="../ink/ink314.xml"/><Relationship Id="rId1258" Type="http://schemas.openxmlformats.org/officeDocument/2006/relationships/image" Target="../media/image620.png"/><Relationship Id="rId1465" Type="http://schemas.openxmlformats.org/officeDocument/2006/relationships/image" Target="../media/image723.png"/><Relationship Id="rId1672" Type="http://schemas.openxmlformats.org/officeDocument/2006/relationships/image" Target="../media/image826.png"/><Relationship Id="rId1020" Type="http://schemas.openxmlformats.org/officeDocument/2006/relationships/image" Target="../media/image502.png"/><Relationship Id="rId1118" Type="http://schemas.openxmlformats.org/officeDocument/2006/relationships/image" Target="../media/image551.png"/><Relationship Id="rId1325" Type="http://schemas.openxmlformats.org/officeDocument/2006/relationships/image" Target="../media/image653.png"/><Relationship Id="rId1532" Type="http://schemas.openxmlformats.org/officeDocument/2006/relationships/image" Target="../media/image756.png"/><Relationship Id="rId902" Type="http://schemas.openxmlformats.org/officeDocument/2006/relationships/image" Target="../media/image450.png"/><Relationship Id="rId31" Type="http://schemas.openxmlformats.org/officeDocument/2006/relationships/customXml" Target="../ink/ink14.xml"/><Relationship Id="rId180" Type="http://schemas.openxmlformats.org/officeDocument/2006/relationships/image" Target="../media/image91.png"/><Relationship Id="rId278" Type="http://schemas.openxmlformats.org/officeDocument/2006/relationships/image" Target="../media/image140.png"/><Relationship Id="rId485" Type="http://schemas.openxmlformats.org/officeDocument/2006/relationships/image" Target="../media/image242.png"/><Relationship Id="rId692" Type="http://schemas.openxmlformats.org/officeDocument/2006/relationships/image" Target="../media/image345.png"/><Relationship Id="rId138" Type="http://schemas.openxmlformats.org/officeDocument/2006/relationships/image" Target="../media/image70.png"/><Relationship Id="rId345" Type="http://schemas.openxmlformats.org/officeDocument/2006/relationships/customXml" Target="../ink/ink171.xml"/><Relationship Id="rId552" Type="http://schemas.openxmlformats.org/officeDocument/2006/relationships/customXml" Target="../ink/ink276.xml"/><Relationship Id="rId997" Type="http://schemas.openxmlformats.org/officeDocument/2006/relationships/customXml" Target="../ink/ink493.xml"/><Relationship Id="rId1182" Type="http://schemas.openxmlformats.org/officeDocument/2006/relationships/image" Target="../media/image582.png"/><Relationship Id="rId205" Type="http://schemas.openxmlformats.org/officeDocument/2006/relationships/customXml" Target="../ink/ink101.xml"/><Relationship Id="rId412" Type="http://schemas.openxmlformats.org/officeDocument/2006/relationships/image" Target="../media/image207.png"/><Relationship Id="rId857" Type="http://schemas.openxmlformats.org/officeDocument/2006/relationships/customXml" Target="../ink/ink417.xml"/><Relationship Id="rId1042" Type="http://schemas.openxmlformats.org/officeDocument/2006/relationships/image" Target="../media/image513.png"/><Relationship Id="rId1487" Type="http://schemas.openxmlformats.org/officeDocument/2006/relationships/image" Target="../media/image734.png"/><Relationship Id="rId1694" Type="http://schemas.openxmlformats.org/officeDocument/2006/relationships/image" Target="../media/image837.png"/><Relationship Id="rId717" Type="http://schemas.openxmlformats.org/officeDocument/2006/relationships/customXml" Target="../ink/ink359.xml"/><Relationship Id="rId924" Type="http://schemas.openxmlformats.org/officeDocument/2006/relationships/customXml" Target="../ink/ink451.xml"/><Relationship Id="rId1347" Type="http://schemas.openxmlformats.org/officeDocument/2006/relationships/image" Target="../media/image664.png"/><Relationship Id="rId1554" Type="http://schemas.openxmlformats.org/officeDocument/2006/relationships/image" Target="../media/image767.png"/><Relationship Id="rId1761" Type="http://schemas.openxmlformats.org/officeDocument/2006/relationships/customXml" Target="../ink/ink877.xml"/><Relationship Id="rId53" Type="http://schemas.openxmlformats.org/officeDocument/2006/relationships/customXml" Target="../ink/ink25.xml"/><Relationship Id="rId1207" Type="http://schemas.openxmlformats.org/officeDocument/2006/relationships/customXml" Target="../ink/ink599.xml"/><Relationship Id="rId1414" Type="http://schemas.openxmlformats.org/officeDocument/2006/relationships/customXml" Target="../ink/ink703.xml"/><Relationship Id="rId1621" Type="http://schemas.openxmlformats.org/officeDocument/2006/relationships/customXml" Target="../ink/ink807.xml"/><Relationship Id="rId1719" Type="http://schemas.openxmlformats.org/officeDocument/2006/relationships/customXml" Target="../ink/ink856.xml"/><Relationship Id="rId367" Type="http://schemas.openxmlformats.org/officeDocument/2006/relationships/customXml" Target="../ink/ink182.xml"/><Relationship Id="rId574" Type="http://schemas.openxmlformats.org/officeDocument/2006/relationships/customXml" Target="../ink/ink287.xml"/><Relationship Id="rId227" Type="http://schemas.openxmlformats.org/officeDocument/2006/relationships/customXml" Target="../ink/ink112.xml"/><Relationship Id="rId781" Type="http://schemas.openxmlformats.org/officeDocument/2006/relationships/customXml" Target="../ink/ink391.xml"/><Relationship Id="rId879" Type="http://schemas.openxmlformats.org/officeDocument/2006/relationships/customXml" Target="../ink/ink428.xml"/><Relationship Id="rId434" Type="http://schemas.openxmlformats.org/officeDocument/2006/relationships/image" Target="../media/image218.png"/><Relationship Id="rId641" Type="http://schemas.openxmlformats.org/officeDocument/2006/relationships/image" Target="../media/image320.png"/><Relationship Id="rId739" Type="http://schemas.openxmlformats.org/officeDocument/2006/relationships/customXml" Target="../ink/ink370.xml"/><Relationship Id="rId1064" Type="http://schemas.openxmlformats.org/officeDocument/2006/relationships/image" Target="../media/image524.png"/><Relationship Id="rId1271" Type="http://schemas.openxmlformats.org/officeDocument/2006/relationships/customXml" Target="../ink/ink631.xml"/><Relationship Id="rId1369" Type="http://schemas.openxmlformats.org/officeDocument/2006/relationships/image" Target="../media/image675.png"/><Relationship Id="rId1576" Type="http://schemas.openxmlformats.org/officeDocument/2006/relationships/image" Target="../media/image778.png"/><Relationship Id="rId501" Type="http://schemas.openxmlformats.org/officeDocument/2006/relationships/image" Target="../media/image250.png"/><Relationship Id="rId946" Type="http://schemas.openxmlformats.org/officeDocument/2006/relationships/image" Target="../media/image466.png"/><Relationship Id="rId1131" Type="http://schemas.openxmlformats.org/officeDocument/2006/relationships/image" Target="../media/image557.png"/><Relationship Id="rId1229" Type="http://schemas.openxmlformats.org/officeDocument/2006/relationships/customXml" Target="../ink/ink610.xml"/><Relationship Id="rId1783" Type="http://schemas.openxmlformats.org/officeDocument/2006/relationships/customXml" Target="../ink/ink888.xml"/><Relationship Id="rId75" Type="http://schemas.openxmlformats.org/officeDocument/2006/relationships/customXml" Target="../ink/ink36.xml"/><Relationship Id="rId806" Type="http://schemas.openxmlformats.org/officeDocument/2006/relationships/image" Target="../media/image402.png"/><Relationship Id="rId1436" Type="http://schemas.openxmlformats.org/officeDocument/2006/relationships/customXml" Target="../ink/ink714.xml"/><Relationship Id="rId1643" Type="http://schemas.openxmlformats.org/officeDocument/2006/relationships/customXml" Target="../ink/ink818.xml"/><Relationship Id="rId1503" Type="http://schemas.openxmlformats.org/officeDocument/2006/relationships/image" Target="../media/image742.png"/><Relationship Id="rId1710" Type="http://schemas.openxmlformats.org/officeDocument/2006/relationships/image" Target="../media/image845.png"/><Relationship Id="rId291" Type="http://schemas.openxmlformats.org/officeDocument/2006/relationships/customXml" Target="../ink/ink144.xml"/><Relationship Id="rId151" Type="http://schemas.openxmlformats.org/officeDocument/2006/relationships/customXml" Target="../ink/ink74.xml"/><Relationship Id="rId389" Type="http://schemas.openxmlformats.org/officeDocument/2006/relationships/customXml" Target="../ink/ink193.xml"/><Relationship Id="rId596" Type="http://schemas.openxmlformats.org/officeDocument/2006/relationships/customXml" Target="../ink/ink298.xml"/><Relationship Id="rId249" Type="http://schemas.openxmlformats.org/officeDocument/2006/relationships/customXml" Target="../ink/ink123.xml"/><Relationship Id="rId456" Type="http://schemas.openxmlformats.org/officeDocument/2006/relationships/image" Target="../media/image228.png"/><Relationship Id="rId663" Type="http://schemas.openxmlformats.org/officeDocument/2006/relationships/image" Target="../media/image331.png"/><Relationship Id="rId870" Type="http://schemas.openxmlformats.org/officeDocument/2006/relationships/image" Target="../media/image434.png"/><Relationship Id="rId1086" Type="http://schemas.openxmlformats.org/officeDocument/2006/relationships/image" Target="../media/image535.png"/><Relationship Id="rId1293" Type="http://schemas.openxmlformats.org/officeDocument/2006/relationships/customXml" Target="../ink/ink642.xml"/><Relationship Id="rId109" Type="http://schemas.openxmlformats.org/officeDocument/2006/relationships/customXml" Target="../ink/ink53.xml"/><Relationship Id="rId316" Type="http://schemas.openxmlformats.org/officeDocument/2006/relationships/image" Target="../media/image159.png"/><Relationship Id="rId523" Type="http://schemas.openxmlformats.org/officeDocument/2006/relationships/image" Target="../media/image261.png"/><Relationship Id="rId968" Type="http://schemas.openxmlformats.org/officeDocument/2006/relationships/image" Target="../media/image477.png"/><Relationship Id="rId1153" Type="http://schemas.openxmlformats.org/officeDocument/2006/relationships/customXml" Target="../ink/ink572.xml"/><Relationship Id="rId1598" Type="http://schemas.openxmlformats.org/officeDocument/2006/relationships/image" Target="../media/image789.png"/><Relationship Id="rId97" Type="http://schemas.openxmlformats.org/officeDocument/2006/relationships/customXml" Target="../ink/ink47.xml"/><Relationship Id="rId730" Type="http://schemas.openxmlformats.org/officeDocument/2006/relationships/image" Target="../media/image364.png"/><Relationship Id="rId828" Type="http://schemas.openxmlformats.org/officeDocument/2006/relationships/image" Target="../media/image413.png"/><Relationship Id="rId1013" Type="http://schemas.openxmlformats.org/officeDocument/2006/relationships/customXml" Target="../ink/ink501.xml"/><Relationship Id="rId1360" Type="http://schemas.openxmlformats.org/officeDocument/2006/relationships/customXml" Target="../ink/ink676.xml"/><Relationship Id="rId1458" Type="http://schemas.openxmlformats.org/officeDocument/2006/relationships/customXml" Target="../ink/ink725.xml"/><Relationship Id="rId1665" Type="http://schemas.openxmlformats.org/officeDocument/2006/relationships/customXml" Target="../ink/ink829.xml"/><Relationship Id="rId1220" Type="http://schemas.openxmlformats.org/officeDocument/2006/relationships/image" Target="../media/image601.png"/><Relationship Id="rId1318" Type="http://schemas.openxmlformats.org/officeDocument/2006/relationships/customXml" Target="../ink/ink655.xml"/><Relationship Id="rId1525" Type="http://schemas.openxmlformats.org/officeDocument/2006/relationships/image" Target="../media/image753.png"/><Relationship Id="rId1732" Type="http://schemas.openxmlformats.org/officeDocument/2006/relationships/image" Target="../media/image856.png"/><Relationship Id="rId24" Type="http://schemas.openxmlformats.org/officeDocument/2006/relationships/image" Target="../media/image13.png"/><Relationship Id="rId173" Type="http://schemas.openxmlformats.org/officeDocument/2006/relationships/customXml" Target="../ink/ink85.xml"/><Relationship Id="rId380" Type="http://schemas.openxmlformats.org/officeDocument/2006/relationships/image" Target="../media/image191.png"/><Relationship Id="rId240" Type="http://schemas.openxmlformats.org/officeDocument/2006/relationships/image" Target="../media/image121.png"/><Relationship Id="rId478" Type="http://schemas.openxmlformats.org/officeDocument/2006/relationships/customXml" Target="../ink/ink239.xml"/><Relationship Id="rId685" Type="http://schemas.openxmlformats.org/officeDocument/2006/relationships/customXml" Target="../ink/ink343.xml"/><Relationship Id="rId892" Type="http://schemas.openxmlformats.org/officeDocument/2006/relationships/image" Target="../media/image445.png"/><Relationship Id="rId100" Type="http://schemas.openxmlformats.org/officeDocument/2006/relationships/image" Target="../media/image51.png"/><Relationship Id="rId338" Type="http://schemas.openxmlformats.org/officeDocument/2006/relationships/image" Target="../media/image170.png"/><Relationship Id="rId545" Type="http://schemas.openxmlformats.org/officeDocument/2006/relationships/image" Target="../media/image272.png"/><Relationship Id="rId752" Type="http://schemas.openxmlformats.org/officeDocument/2006/relationships/image" Target="../media/image375.png"/><Relationship Id="rId1175" Type="http://schemas.openxmlformats.org/officeDocument/2006/relationships/customXml" Target="../ink/ink583.xml"/><Relationship Id="rId1382" Type="http://schemas.openxmlformats.org/officeDocument/2006/relationships/customXml" Target="../ink/ink687.xml"/><Relationship Id="rId405" Type="http://schemas.openxmlformats.org/officeDocument/2006/relationships/customXml" Target="../ink/ink201.xml"/><Relationship Id="rId612" Type="http://schemas.openxmlformats.org/officeDocument/2006/relationships/customXml" Target="../ink/ink306.xml"/><Relationship Id="rId1035" Type="http://schemas.openxmlformats.org/officeDocument/2006/relationships/customXml" Target="../ink/ink512.xml"/><Relationship Id="rId1242" Type="http://schemas.openxmlformats.org/officeDocument/2006/relationships/image" Target="../media/image612.png"/><Relationship Id="rId1687" Type="http://schemas.openxmlformats.org/officeDocument/2006/relationships/customXml" Target="../ink/ink840.xml"/><Relationship Id="rId917" Type="http://schemas.openxmlformats.org/officeDocument/2006/relationships/customXml" Target="../ink/ink447.xml"/><Relationship Id="rId1102" Type="http://schemas.openxmlformats.org/officeDocument/2006/relationships/image" Target="../media/image543.png"/><Relationship Id="rId1547" Type="http://schemas.openxmlformats.org/officeDocument/2006/relationships/customXml" Target="../ink/ink770.xml"/><Relationship Id="rId1754" Type="http://schemas.openxmlformats.org/officeDocument/2006/relationships/image" Target="../media/image867.png"/><Relationship Id="rId46" Type="http://schemas.openxmlformats.org/officeDocument/2006/relationships/image" Target="../media/image24.png"/><Relationship Id="rId1407" Type="http://schemas.openxmlformats.org/officeDocument/2006/relationships/image" Target="../media/image694.png"/><Relationship Id="rId1614" Type="http://schemas.openxmlformats.org/officeDocument/2006/relationships/image" Target="../media/image797.png"/><Relationship Id="rId195" Type="http://schemas.openxmlformats.org/officeDocument/2006/relationships/customXml" Target="../ink/ink96.xml"/><Relationship Id="rId262" Type="http://schemas.openxmlformats.org/officeDocument/2006/relationships/image" Target="../media/image132.png"/><Relationship Id="rId567" Type="http://schemas.openxmlformats.org/officeDocument/2006/relationships/image" Target="../media/image283.png"/><Relationship Id="rId1197" Type="http://schemas.openxmlformats.org/officeDocument/2006/relationships/customXml" Target="../ink/ink594.xml"/><Relationship Id="rId122" Type="http://schemas.openxmlformats.org/officeDocument/2006/relationships/image" Target="../media/image62.png"/><Relationship Id="rId774" Type="http://schemas.openxmlformats.org/officeDocument/2006/relationships/image" Target="../media/image386.png"/><Relationship Id="rId981" Type="http://schemas.openxmlformats.org/officeDocument/2006/relationships/customXml" Target="../ink/ink485.xml"/><Relationship Id="rId1057" Type="http://schemas.openxmlformats.org/officeDocument/2006/relationships/customXml" Target="../ink/ink523.xml"/><Relationship Id="rId427" Type="http://schemas.openxmlformats.org/officeDocument/2006/relationships/customXml" Target="../ink/ink212.xml"/><Relationship Id="rId634" Type="http://schemas.openxmlformats.org/officeDocument/2006/relationships/customXml" Target="../ink/ink317.xml"/><Relationship Id="rId841" Type="http://schemas.openxmlformats.org/officeDocument/2006/relationships/customXml" Target="../ink/ink409.xml"/><Relationship Id="rId1264" Type="http://schemas.openxmlformats.org/officeDocument/2006/relationships/image" Target="../media/image623.png"/><Relationship Id="rId1471" Type="http://schemas.openxmlformats.org/officeDocument/2006/relationships/image" Target="../media/image726.png"/><Relationship Id="rId1569" Type="http://schemas.openxmlformats.org/officeDocument/2006/relationships/customXml" Target="../ink/ink781.xml"/><Relationship Id="rId701" Type="http://schemas.openxmlformats.org/officeDocument/2006/relationships/customXml" Target="../ink/ink351.xml"/><Relationship Id="rId939" Type="http://schemas.openxmlformats.org/officeDocument/2006/relationships/customXml" Target="../ink/ink464.xml"/><Relationship Id="rId1124" Type="http://schemas.openxmlformats.org/officeDocument/2006/relationships/customXml" Target="../ink/ink557.xml"/><Relationship Id="rId1331" Type="http://schemas.openxmlformats.org/officeDocument/2006/relationships/image" Target="../media/image656.png"/><Relationship Id="rId1776" Type="http://schemas.openxmlformats.org/officeDocument/2006/relationships/image" Target="../media/image878.png"/><Relationship Id="rId68" Type="http://schemas.openxmlformats.org/officeDocument/2006/relationships/image" Target="../media/image35.png"/><Relationship Id="rId1429" Type="http://schemas.openxmlformats.org/officeDocument/2006/relationships/image" Target="../media/image705.png"/><Relationship Id="rId1636" Type="http://schemas.openxmlformats.org/officeDocument/2006/relationships/image" Target="../media/image808.png"/><Relationship Id="rId1703" Type="http://schemas.openxmlformats.org/officeDocument/2006/relationships/customXml" Target="../ink/ink848.xml"/><Relationship Id="rId284" Type="http://schemas.openxmlformats.org/officeDocument/2006/relationships/image" Target="../media/image143.png"/><Relationship Id="rId491" Type="http://schemas.openxmlformats.org/officeDocument/2006/relationships/image" Target="../media/image245.png"/><Relationship Id="rId144" Type="http://schemas.openxmlformats.org/officeDocument/2006/relationships/image" Target="../media/image73.png"/><Relationship Id="rId589" Type="http://schemas.openxmlformats.org/officeDocument/2006/relationships/image" Target="../media/image294.png"/><Relationship Id="rId796" Type="http://schemas.openxmlformats.org/officeDocument/2006/relationships/image" Target="../media/image397.png"/><Relationship Id="rId351" Type="http://schemas.openxmlformats.org/officeDocument/2006/relationships/customXml" Target="../ink/ink174.xml"/><Relationship Id="rId449" Type="http://schemas.openxmlformats.org/officeDocument/2006/relationships/customXml" Target="../ink/ink224.xml"/><Relationship Id="rId656" Type="http://schemas.openxmlformats.org/officeDocument/2006/relationships/customXml" Target="../ink/ink328.xml"/><Relationship Id="rId863" Type="http://schemas.openxmlformats.org/officeDocument/2006/relationships/customXml" Target="../ink/ink420.xml"/><Relationship Id="rId1079" Type="http://schemas.openxmlformats.org/officeDocument/2006/relationships/customXml" Target="../ink/ink534.xml"/><Relationship Id="rId1286" Type="http://schemas.openxmlformats.org/officeDocument/2006/relationships/image" Target="../media/image634.png"/><Relationship Id="rId1493" Type="http://schemas.openxmlformats.org/officeDocument/2006/relationships/image" Target="../media/image737.png"/><Relationship Id="rId211" Type="http://schemas.openxmlformats.org/officeDocument/2006/relationships/customXml" Target="../ink/ink104.xml"/><Relationship Id="rId309" Type="http://schemas.openxmlformats.org/officeDocument/2006/relationships/customXml" Target="../ink/ink153.xml"/><Relationship Id="rId516" Type="http://schemas.openxmlformats.org/officeDocument/2006/relationships/customXml" Target="../ink/ink258.xml"/><Relationship Id="rId1146" Type="http://schemas.openxmlformats.org/officeDocument/2006/relationships/image" Target="../media/image564.png"/><Relationship Id="rId723" Type="http://schemas.openxmlformats.org/officeDocument/2006/relationships/customXml" Target="../ink/ink362.xml"/><Relationship Id="rId930" Type="http://schemas.openxmlformats.org/officeDocument/2006/relationships/customXml" Target="../ink/ink457.xml"/><Relationship Id="rId1006" Type="http://schemas.openxmlformats.org/officeDocument/2006/relationships/image" Target="../media/image496.png"/><Relationship Id="rId1353" Type="http://schemas.openxmlformats.org/officeDocument/2006/relationships/image" Target="../media/image667.png"/><Relationship Id="rId1560" Type="http://schemas.openxmlformats.org/officeDocument/2006/relationships/image" Target="../media/image770.png"/><Relationship Id="rId1658" Type="http://schemas.openxmlformats.org/officeDocument/2006/relationships/image" Target="../media/image819.png"/><Relationship Id="rId1213" Type="http://schemas.openxmlformats.org/officeDocument/2006/relationships/customXml" Target="../ink/ink602.xml"/><Relationship Id="rId1420" Type="http://schemas.openxmlformats.org/officeDocument/2006/relationships/customXml" Target="../ink/ink706.xml"/><Relationship Id="rId1518" Type="http://schemas.openxmlformats.org/officeDocument/2006/relationships/customXml" Target="../ink/ink755.xml"/><Relationship Id="rId1725" Type="http://schemas.openxmlformats.org/officeDocument/2006/relationships/customXml" Target="../ink/ink859.xml"/><Relationship Id="rId17" Type="http://schemas.openxmlformats.org/officeDocument/2006/relationships/customXml" Target="../ink/ink7.xml"/><Relationship Id="rId166" Type="http://schemas.openxmlformats.org/officeDocument/2006/relationships/image" Target="../media/image84.png"/><Relationship Id="rId373" Type="http://schemas.openxmlformats.org/officeDocument/2006/relationships/customXml" Target="../ink/ink185.xml"/><Relationship Id="rId580" Type="http://schemas.openxmlformats.org/officeDocument/2006/relationships/customXml" Target="../ink/ink290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15.xml"/><Relationship Id="rId440" Type="http://schemas.openxmlformats.org/officeDocument/2006/relationships/image" Target="../media/image220.png"/><Relationship Id="rId678" Type="http://schemas.openxmlformats.org/officeDocument/2006/relationships/customXml" Target="../ink/ink339.xml"/><Relationship Id="rId885" Type="http://schemas.openxmlformats.org/officeDocument/2006/relationships/customXml" Target="../ink/ink431.xml"/><Relationship Id="rId1070" Type="http://schemas.openxmlformats.org/officeDocument/2006/relationships/image" Target="../media/image527.png"/><Relationship Id="rId300" Type="http://schemas.openxmlformats.org/officeDocument/2006/relationships/image" Target="../media/image151.png"/><Relationship Id="rId538" Type="http://schemas.openxmlformats.org/officeDocument/2006/relationships/customXml" Target="../ink/ink269.xml"/><Relationship Id="rId745" Type="http://schemas.openxmlformats.org/officeDocument/2006/relationships/customXml" Target="../ink/ink373.xml"/><Relationship Id="rId952" Type="http://schemas.openxmlformats.org/officeDocument/2006/relationships/image" Target="../media/image469.png"/><Relationship Id="rId1168" Type="http://schemas.openxmlformats.org/officeDocument/2006/relationships/image" Target="../media/image575.png"/><Relationship Id="rId1375" Type="http://schemas.openxmlformats.org/officeDocument/2006/relationships/image" Target="../media/image678.png"/><Relationship Id="rId1582" Type="http://schemas.openxmlformats.org/officeDocument/2006/relationships/image" Target="../media/image781.png"/><Relationship Id="rId81" Type="http://schemas.openxmlformats.org/officeDocument/2006/relationships/customXml" Target="../ink/ink39.xml"/><Relationship Id="rId605" Type="http://schemas.openxmlformats.org/officeDocument/2006/relationships/image" Target="../media/image302.png"/><Relationship Id="rId812" Type="http://schemas.openxmlformats.org/officeDocument/2006/relationships/image" Target="../media/image405.png"/><Relationship Id="rId1028" Type="http://schemas.openxmlformats.org/officeDocument/2006/relationships/image" Target="../media/image506.png"/><Relationship Id="rId1235" Type="http://schemas.openxmlformats.org/officeDocument/2006/relationships/customXml" Target="../ink/ink613.xml"/><Relationship Id="rId1442" Type="http://schemas.openxmlformats.org/officeDocument/2006/relationships/customXml" Target="../ink/ink717.xml"/><Relationship Id="rId1302" Type="http://schemas.openxmlformats.org/officeDocument/2006/relationships/customXml" Target="../ink/ink647.xml"/><Relationship Id="rId1747" Type="http://schemas.openxmlformats.org/officeDocument/2006/relationships/customXml" Target="../ink/ink870.xml"/><Relationship Id="rId39" Type="http://schemas.openxmlformats.org/officeDocument/2006/relationships/customXml" Target="../ink/ink18.xml"/><Relationship Id="rId1607" Type="http://schemas.openxmlformats.org/officeDocument/2006/relationships/customXml" Target="../ink/ink800.xml"/><Relationship Id="rId188" Type="http://schemas.openxmlformats.org/officeDocument/2006/relationships/image" Target="../media/image95.png"/><Relationship Id="rId395" Type="http://schemas.openxmlformats.org/officeDocument/2006/relationships/customXml" Target="../ink/ink196.xml"/><Relationship Id="rId255" Type="http://schemas.openxmlformats.org/officeDocument/2006/relationships/customXml" Target="../ink/ink126.xml"/><Relationship Id="rId462" Type="http://schemas.openxmlformats.org/officeDocument/2006/relationships/image" Target="../media/image231.png"/><Relationship Id="rId1092" Type="http://schemas.openxmlformats.org/officeDocument/2006/relationships/image" Target="../media/image538.png"/><Relationship Id="rId1397" Type="http://schemas.openxmlformats.org/officeDocument/2006/relationships/image" Target="../media/image689.png"/><Relationship Id="rId115" Type="http://schemas.openxmlformats.org/officeDocument/2006/relationships/customXml" Target="../ink/ink56.xml"/><Relationship Id="rId322" Type="http://schemas.openxmlformats.org/officeDocument/2006/relationships/image" Target="../media/image162.png"/><Relationship Id="rId767" Type="http://schemas.openxmlformats.org/officeDocument/2006/relationships/customXml" Target="../ink/ink384.xml"/><Relationship Id="rId974" Type="http://schemas.openxmlformats.org/officeDocument/2006/relationships/image" Target="../media/image480.png"/><Relationship Id="rId627" Type="http://schemas.openxmlformats.org/officeDocument/2006/relationships/image" Target="../media/image313.png"/><Relationship Id="rId834" Type="http://schemas.openxmlformats.org/officeDocument/2006/relationships/image" Target="../media/image416.png"/><Relationship Id="rId1257" Type="http://schemas.openxmlformats.org/officeDocument/2006/relationships/customXml" Target="../ink/ink624.xml"/><Relationship Id="rId1464" Type="http://schemas.openxmlformats.org/officeDocument/2006/relationships/customXml" Target="../ink/ink728.xml"/><Relationship Id="rId1671" Type="http://schemas.openxmlformats.org/officeDocument/2006/relationships/customXml" Target="../ink/ink832.xml"/><Relationship Id="rId901" Type="http://schemas.openxmlformats.org/officeDocument/2006/relationships/customXml" Target="../ink/ink439.xml"/><Relationship Id="rId1117" Type="http://schemas.openxmlformats.org/officeDocument/2006/relationships/customXml" Target="../ink/ink553.xml"/><Relationship Id="rId1324" Type="http://schemas.openxmlformats.org/officeDocument/2006/relationships/customXml" Target="../ink/ink658.xml"/><Relationship Id="rId1531" Type="http://schemas.openxmlformats.org/officeDocument/2006/relationships/customXml" Target="../ink/ink762.xml"/><Relationship Id="rId1769" Type="http://schemas.openxmlformats.org/officeDocument/2006/relationships/customXml" Target="../ink/ink881.xml"/><Relationship Id="rId30" Type="http://schemas.openxmlformats.org/officeDocument/2006/relationships/image" Target="../media/image16.png"/><Relationship Id="rId1629" Type="http://schemas.openxmlformats.org/officeDocument/2006/relationships/customXml" Target="../ink/ink811.xml"/><Relationship Id="rId277" Type="http://schemas.openxmlformats.org/officeDocument/2006/relationships/customXml" Target="../ink/ink137.xml"/><Relationship Id="rId484" Type="http://schemas.openxmlformats.org/officeDocument/2006/relationships/customXml" Target="../ink/ink242.xml"/><Relationship Id="rId137" Type="http://schemas.openxmlformats.org/officeDocument/2006/relationships/customXml" Target="../ink/ink67.xml"/><Relationship Id="rId344" Type="http://schemas.openxmlformats.org/officeDocument/2006/relationships/image" Target="../media/image173.png"/><Relationship Id="rId691" Type="http://schemas.openxmlformats.org/officeDocument/2006/relationships/customXml" Target="../ink/ink346.xml"/><Relationship Id="rId789" Type="http://schemas.openxmlformats.org/officeDocument/2006/relationships/customXml" Target="../ink/ink395.xml"/><Relationship Id="rId996" Type="http://schemas.openxmlformats.org/officeDocument/2006/relationships/image" Target="../media/image491.png"/><Relationship Id="rId551" Type="http://schemas.openxmlformats.org/officeDocument/2006/relationships/image" Target="../media/image275.png"/><Relationship Id="rId649" Type="http://schemas.openxmlformats.org/officeDocument/2006/relationships/image" Target="../media/image324.png"/><Relationship Id="rId856" Type="http://schemas.openxmlformats.org/officeDocument/2006/relationships/image" Target="../media/image427.png"/><Relationship Id="rId1181" Type="http://schemas.openxmlformats.org/officeDocument/2006/relationships/customXml" Target="../ink/ink586.xml"/><Relationship Id="rId1279" Type="http://schemas.openxmlformats.org/officeDocument/2006/relationships/customXml" Target="../ink/ink635.xml"/><Relationship Id="rId1486" Type="http://schemas.openxmlformats.org/officeDocument/2006/relationships/customXml" Target="../ink/ink739.xml"/><Relationship Id="rId204" Type="http://schemas.openxmlformats.org/officeDocument/2006/relationships/image" Target="../media/image103.png"/><Relationship Id="rId411" Type="http://schemas.openxmlformats.org/officeDocument/2006/relationships/customXml" Target="../ink/ink204.xml"/><Relationship Id="rId509" Type="http://schemas.openxmlformats.org/officeDocument/2006/relationships/image" Target="../media/image254.png"/><Relationship Id="rId1041" Type="http://schemas.openxmlformats.org/officeDocument/2006/relationships/customXml" Target="../ink/ink515.xml"/><Relationship Id="rId1139" Type="http://schemas.openxmlformats.org/officeDocument/2006/relationships/customXml" Target="../ink/ink565.xml"/><Relationship Id="rId1346" Type="http://schemas.openxmlformats.org/officeDocument/2006/relationships/customXml" Target="../ink/ink669.xml"/><Relationship Id="rId1693" Type="http://schemas.openxmlformats.org/officeDocument/2006/relationships/customXml" Target="../ink/ink843.xml"/><Relationship Id="rId716" Type="http://schemas.openxmlformats.org/officeDocument/2006/relationships/image" Target="../media/image357.png"/><Relationship Id="rId923" Type="http://schemas.openxmlformats.org/officeDocument/2006/relationships/customXml" Target="../ink/ink450.xml"/><Relationship Id="rId1553" Type="http://schemas.openxmlformats.org/officeDocument/2006/relationships/customXml" Target="../ink/ink773.xml"/><Relationship Id="rId1760" Type="http://schemas.openxmlformats.org/officeDocument/2006/relationships/image" Target="../media/image870.png"/><Relationship Id="rId52" Type="http://schemas.openxmlformats.org/officeDocument/2006/relationships/image" Target="../media/image27.png"/><Relationship Id="rId1206" Type="http://schemas.openxmlformats.org/officeDocument/2006/relationships/image" Target="../media/image594.png"/><Relationship Id="rId1413" Type="http://schemas.openxmlformats.org/officeDocument/2006/relationships/image" Target="../media/image697.png"/><Relationship Id="rId1620" Type="http://schemas.openxmlformats.org/officeDocument/2006/relationships/image" Target="../media/image800.png"/><Relationship Id="rId1718" Type="http://schemas.openxmlformats.org/officeDocument/2006/relationships/image" Target="../media/image849.png"/><Relationship Id="rId299" Type="http://schemas.openxmlformats.org/officeDocument/2006/relationships/customXml" Target="../ink/ink148.xml"/><Relationship Id="rId159" Type="http://schemas.openxmlformats.org/officeDocument/2006/relationships/customXml" Target="../ink/ink78.xml"/><Relationship Id="rId366" Type="http://schemas.openxmlformats.org/officeDocument/2006/relationships/image" Target="../media/image184.png"/><Relationship Id="rId573" Type="http://schemas.openxmlformats.org/officeDocument/2006/relationships/image" Target="../media/image286.png"/><Relationship Id="rId780" Type="http://schemas.openxmlformats.org/officeDocument/2006/relationships/image" Target="../media/image389.png"/><Relationship Id="rId226" Type="http://schemas.openxmlformats.org/officeDocument/2006/relationships/image" Target="../media/image114.png"/><Relationship Id="rId433" Type="http://schemas.openxmlformats.org/officeDocument/2006/relationships/customXml" Target="../ink/ink215.xml"/><Relationship Id="rId878" Type="http://schemas.openxmlformats.org/officeDocument/2006/relationships/image" Target="../media/image438.png"/><Relationship Id="rId1063" Type="http://schemas.openxmlformats.org/officeDocument/2006/relationships/customXml" Target="../ink/ink526.xml"/><Relationship Id="rId1270" Type="http://schemas.openxmlformats.org/officeDocument/2006/relationships/image" Target="../media/image626.png"/><Relationship Id="rId640" Type="http://schemas.openxmlformats.org/officeDocument/2006/relationships/customXml" Target="../ink/ink320.xml"/><Relationship Id="rId738" Type="http://schemas.openxmlformats.org/officeDocument/2006/relationships/image" Target="../media/image368.png"/><Relationship Id="rId945" Type="http://schemas.openxmlformats.org/officeDocument/2006/relationships/customXml" Target="../ink/ink467.xml"/><Relationship Id="rId1368" Type="http://schemas.openxmlformats.org/officeDocument/2006/relationships/customXml" Target="../ink/ink680.xml"/><Relationship Id="rId1575" Type="http://schemas.openxmlformats.org/officeDocument/2006/relationships/customXml" Target="../ink/ink784.xml"/><Relationship Id="rId1782" Type="http://schemas.openxmlformats.org/officeDocument/2006/relationships/image" Target="../media/image881.png"/><Relationship Id="rId74" Type="http://schemas.openxmlformats.org/officeDocument/2006/relationships/image" Target="../media/image38.png"/><Relationship Id="rId500" Type="http://schemas.openxmlformats.org/officeDocument/2006/relationships/customXml" Target="../ink/ink250.xml"/><Relationship Id="rId805" Type="http://schemas.openxmlformats.org/officeDocument/2006/relationships/customXml" Target="../ink/ink403.xml"/><Relationship Id="rId1130" Type="http://schemas.openxmlformats.org/officeDocument/2006/relationships/customXml" Target="../ink/ink560.xml"/><Relationship Id="rId1228" Type="http://schemas.openxmlformats.org/officeDocument/2006/relationships/image" Target="../media/image605.png"/><Relationship Id="rId1435" Type="http://schemas.openxmlformats.org/officeDocument/2006/relationships/image" Target="../media/image708.png"/><Relationship Id="rId1642" Type="http://schemas.openxmlformats.org/officeDocument/2006/relationships/image" Target="../media/image811.png"/><Relationship Id="rId1502" Type="http://schemas.openxmlformats.org/officeDocument/2006/relationships/customXml" Target="../ink/ink747.xml"/><Relationship Id="rId290" Type="http://schemas.openxmlformats.org/officeDocument/2006/relationships/image" Target="../media/image146.png"/><Relationship Id="rId388" Type="http://schemas.openxmlformats.org/officeDocument/2006/relationships/image" Target="../media/image195.png"/><Relationship Id="rId150" Type="http://schemas.openxmlformats.org/officeDocument/2006/relationships/image" Target="../media/image76.png"/><Relationship Id="rId595" Type="http://schemas.openxmlformats.org/officeDocument/2006/relationships/image" Target="../media/image297.png"/><Relationship Id="rId248" Type="http://schemas.openxmlformats.org/officeDocument/2006/relationships/image" Target="../media/image125.png"/><Relationship Id="rId455" Type="http://schemas.openxmlformats.org/officeDocument/2006/relationships/customXml" Target="../ink/ink227.xml"/><Relationship Id="rId662" Type="http://schemas.openxmlformats.org/officeDocument/2006/relationships/customXml" Target="../ink/ink331.xml"/><Relationship Id="rId1085" Type="http://schemas.openxmlformats.org/officeDocument/2006/relationships/customXml" Target="../ink/ink537.xml"/><Relationship Id="rId1292" Type="http://schemas.openxmlformats.org/officeDocument/2006/relationships/image" Target="../media/image637.png"/><Relationship Id="rId108" Type="http://schemas.openxmlformats.org/officeDocument/2006/relationships/image" Target="../media/image55.png"/><Relationship Id="rId315" Type="http://schemas.openxmlformats.org/officeDocument/2006/relationships/customXml" Target="../ink/ink156.xml"/><Relationship Id="rId522" Type="http://schemas.openxmlformats.org/officeDocument/2006/relationships/customXml" Target="../ink/ink261.xml"/><Relationship Id="rId967" Type="http://schemas.openxmlformats.org/officeDocument/2006/relationships/customXml" Target="../ink/ink478.xml"/><Relationship Id="rId1152" Type="http://schemas.openxmlformats.org/officeDocument/2006/relationships/image" Target="../media/image567.png"/><Relationship Id="rId1597" Type="http://schemas.openxmlformats.org/officeDocument/2006/relationships/customXml" Target="../ink/ink795.xml"/><Relationship Id="rId96" Type="http://schemas.openxmlformats.org/officeDocument/2006/relationships/image" Target="../media/image49.png"/><Relationship Id="rId1012" Type="http://schemas.openxmlformats.org/officeDocument/2006/relationships/image" Target="../media/image499.png"/><Relationship Id="rId1457" Type="http://schemas.openxmlformats.org/officeDocument/2006/relationships/image" Target="../media/image719.png"/><Relationship Id="rId1664" Type="http://schemas.openxmlformats.org/officeDocument/2006/relationships/image" Target="../media/image822.png"/><Relationship Id="rId1317" Type="http://schemas.openxmlformats.org/officeDocument/2006/relationships/image" Target="../media/image649.png"/><Relationship Id="rId1524" Type="http://schemas.openxmlformats.org/officeDocument/2006/relationships/customXml" Target="../ink/ink758.xml"/><Relationship Id="rId1731" Type="http://schemas.openxmlformats.org/officeDocument/2006/relationships/customXml" Target="../ink/ink862.xml"/><Relationship Id="rId23" Type="http://schemas.openxmlformats.org/officeDocument/2006/relationships/customXml" Target="../ink/ink10.xml"/><Relationship Id="rId172" Type="http://schemas.openxmlformats.org/officeDocument/2006/relationships/image" Target="../media/image87.png"/><Relationship Id="rId477" Type="http://schemas.openxmlformats.org/officeDocument/2006/relationships/customXml" Target="../ink/ink238.xml"/><Relationship Id="rId684" Type="http://schemas.openxmlformats.org/officeDocument/2006/relationships/image" Target="../media/image341.png"/><Relationship Id="rId337" Type="http://schemas.openxmlformats.org/officeDocument/2006/relationships/customXml" Target="../ink/ink167.xml"/><Relationship Id="rId891" Type="http://schemas.openxmlformats.org/officeDocument/2006/relationships/customXml" Target="../ink/ink434.xml"/><Relationship Id="rId989" Type="http://schemas.openxmlformats.org/officeDocument/2006/relationships/customXml" Target="../ink/ink489.xml"/><Relationship Id="rId544" Type="http://schemas.openxmlformats.org/officeDocument/2006/relationships/customXml" Target="../ink/ink272.xml"/><Relationship Id="rId751" Type="http://schemas.openxmlformats.org/officeDocument/2006/relationships/customXml" Target="../ink/ink376.xml"/><Relationship Id="rId849" Type="http://schemas.openxmlformats.org/officeDocument/2006/relationships/customXml" Target="../ink/ink413.xml"/><Relationship Id="rId1174" Type="http://schemas.openxmlformats.org/officeDocument/2006/relationships/image" Target="../media/image578.png"/><Relationship Id="rId1381" Type="http://schemas.openxmlformats.org/officeDocument/2006/relationships/image" Target="../media/image681.png"/><Relationship Id="rId1479" Type="http://schemas.openxmlformats.org/officeDocument/2006/relationships/image" Target="../media/image730.png"/><Relationship Id="rId1686" Type="http://schemas.openxmlformats.org/officeDocument/2006/relationships/image" Target="../media/image833.png"/><Relationship Id="rId404" Type="http://schemas.openxmlformats.org/officeDocument/2006/relationships/image" Target="../media/image203.png"/><Relationship Id="rId611" Type="http://schemas.openxmlformats.org/officeDocument/2006/relationships/image" Target="../media/image305.png"/><Relationship Id="rId1034" Type="http://schemas.openxmlformats.org/officeDocument/2006/relationships/image" Target="../media/image509.png"/><Relationship Id="rId1241" Type="http://schemas.openxmlformats.org/officeDocument/2006/relationships/customXml" Target="../ink/ink616.xml"/><Relationship Id="rId1339" Type="http://schemas.openxmlformats.org/officeDocument/2006/relationships/image" Target="../media/image660.png"/><Relationship Id="rId709" Type="http://schemas.openxmlformats.org/officeDocument/2006/relationships/customXml" Target="../ink/ink355.xml"/><Relationship Id="rId916" Type="http://schemas.openxmlformats.org/officeDocument/2006/relationships/image" Target="../media/image457.png"/><Relationship Id="rId1101" Type="http://schemas.openxmlformats.org/officeDocument/2006/relationships/customXml" Target="../ink/ink545.xml"/><Relationship Id="rId1546" Type="http://schemas.openxmlformats.org/officeDocument/2006/relationships/image" Target="../media/image763.png"/><Relationship Id="rId1753" Type="http://schemas.openxmlformats.org/officeDocument/2006/relationships/customXml" Target="../ink/ink873.xml"/><Relationship Id="rId45" Type="http://schemas.openxmlformats.org/officeDocument/2006/relationships/customXml" Target="../ink/ink21.xml"/><Relationship Id="rId1406" Type="http://schemas.openxmlformats.org/officeDocument/2006/relationships/customXml" Target="../ink/ink699.xml"/><Relationship Id="rId1613" Type="http://schemas.openxmlformats.org/officeDocument/2006/relationships/customXml" Target="../ink/ink803.xml"/><Relationship Id="rId194" Type="http://schemas.openxmlformats.org/officeDocument/2006/relationships/image" Target="../media/image98.png"/><Relationship Id="rId261" Type="http://schemas.openxmlformats.org/officeDocument/2006/relationships/customXml" Target="../ink/ink129.xml"/><Relationship Id="rId499" Type="http://schemas.openxmlformats.org/officeDocument/2006/relationships/image" Target="../media/image249.png"/><Relationship Id="rId359" Type="http://schemas.openxmlformats.org/officeDocument/2006/relationships/customXml" Target="../ink/ink178.xml"/><Relationship Id="rId566" Type="http://schemas.openxmlformats.org/officeDocument/2006/relationships/customXml" Target="../ink/ink283.xml"/><Relationship Id="rId773" Type="http://schemas.openxmlformats.org/officeDocument/2006/relationships/customXml" Target="../ink/ink387.xml"/><Relationship Id="rId1196" Type="http://schemas.openxmlformats.org/officeDocument/2006/relationships/image" Target="../media/image589.png"/><Relationship Id="rId121" Type="http://schemas.openxmlformats.org/officeDocument/2006/relationships/customXml" Target="../ink/ink59.xml"/><Relationship Id="rId219" Type="http://schemas.openxmlformats.org/officeDocument/2006/relationships/customXml" Target="../ink/ink108.xml"/><Relationship Id="rId426" Type="http://schemas.openxmlformats.org/officeDocument/2006/relationships/image" Target="../media/image214.png"/><Relationship Id="rId633" Type="http://schemas.openxmlformats.org/officeDocument/2006/relationships/image" Target="../media/image316.png"/><Relationship Id="rId980" Type="http://schemas.openxmlformats.org/officeDocument/2006/relationships/image" Target="../media/image483.png"/><Relationship Id="rId1056" Type="http://schemas.openxmlformats.org/officeDocument/2006/relationships/image" Target="../media/image520.png"/><Relationship Id="rId1263" Type="http://schemas.openxmlformats.org/officeDocument/2006/relationships/customXml" Target="../ink/ink627.xml"/><Relationship Id="rId840" Type="http://schemas.openxmlformats.org/officeDocument/2006/relationships/image" Target="../media/image419.png"/><Relationship Id="rId938" Type="http://schemas.openxmlformats.org/officeDocument/2006/relationships/image" Target="../media/image462.png"/><Relationship Id="rId1470" Type="http://schemas.openxmlformats.org/officeDocument/2006/relationships/customXml" Target="../ink/ink731.xml"/><Relationship Id="rId1568" Type="http://schemas.openxmlformats.org/officeDocument/2006/relationships/image" Target="../media/image774.png"/><Relationship Id="rId1775" Type="http://schemas.openxmlformats.org/officeDocument/2006/relationships/customXml" Target="../ink/ink884.xml"/><Relationship Id="rId67" Type="http://schemas.openxmlformats.org/officeDocument/2006/relationships/customXml" Target="../ink/ink32.xml"/><Relationship Id="rId700" Type="http://schemas.openxmlformats.org/officeDocument/2006/relationships/image" Target="../media/image349.png"/><Relationship Id="rId1123" Type="http://schemas.openxmlformats.org/officeDocument/2006/relationships/customXml" Target="../ink/ink556.xml"/><Relationship Id="rId1330" Type="http://schemas.openxmlformats.org/officeDocument/2006/relationships/customXml" Target="../ink/ink661.xml"/><Relationship Id="rId1428" Type="http://schemas.openxmlformats.org/officeDocument/2006/relationships/customXml" Target="../ink/ink710.xml"/><Relationship Id="rId1635" Type="http://schemas.openxmlformats.org/officeDocument/2006/relationships/customXml" Target="../ink/ink814.xml"/><Relationship Id="rId1702" Type="http://schemas.openxmlformats.org/officeDocument/2006/relationships/image" Target="../media/image841.png"/><Relationship Id="rId283" Type="http://schemas.openxmlformats.org/officeDocument/2006/relationships/customXml" Target="../ink/ink140.xml"/><Relationship Id="rId490" Type="http://schemas.openxmlformats.org/officeDocument/2006/relationships/customXml" Target="../ink/ink245.xml"/><Relationship Id="rId143" Type="http://schemas.openxmlformats.org/officeDocument/2006/relationships/customXml" Target="../ink/ink70.xml"/><Relationship Id="rId350" Type="http://schemas.openxmlformats.org/officeDocument/2006/relationships/image" Target="../media/image176.png"/><Relationship Id="rId588" Type="http://schemas.openxmlformats.org/officeDocument/2006/relationships/customXml" Target="../ink/ink294.xml"/><Relationship Id="rId795" Type="http://schemas.openxmlformats.org/officeDocument/2006/relationships/customXml" Target="../ink/ink398.xml"/><Relationship Id="rId9" Type="http://schemas.openxmlformats.org/officeDocument/2006/relationships/customXml" Target="../ink/ink3.xml"/><Relationship Id="rId210" Type="http://schemas.openxmlformats.org/officeDocument/2006/relationships/image" Target="../media/image106.png"/><Relationship Id="rId448" Type="http://schemas.openxmlformats.org/officeDocument/2006/relationships/image" Target="../media/image224.png"/><Relationship Id="rId655" Type="http://schemas.openxmlformats.org/officeDocument/2006/relationships/image" Target="../media/image327.png"/><Relationship Id="rId862" Type="http://schemas.openxmlformats.org/officeDocument/2006/relationships/image" Target="../media/image430.png"/><Relationship Id="rId1078" Type="http://schemas.openxmlformats.org/officeDocument/2006/relationships/image" Target="../media/image531.png"/><Relationship Id="rId1285" Type="http://schemas.openxmlformats.org/officeDocument/2006/relationships/customXml" Target="../ink/ink638.xml"/><Relationship Id="rId1492" Type="http://schemas.openxmlformats.org/officeDocument/2006/relationships/customXml" Target="../ink/ink742.xml"/><Relationship Id="rId308" Type="http://schemas.openxmlformats.org/officeDocument/2006/relationships/image" Target="../media/image155.png"/><Relationship Id="rId515" Type="http://schemas.openxmlformats.org/officeDocument/2006/relationships/image" Target="../media/image257.png"/><Relationship Id="rId722" Type="http://schemas.openxmlformats.org/officeDocument/2006/relationships/image" Target="../media/image360.png"/><Relationship Id="rId1145" Type="http://schemas.openxmlformats.org/officeDocument/2006/relationships/customXml" Target="../ink/ink568.xml"/><Relationship Id="rId1352" Type="http://schemas.openxmlformats.org/officeDocument/2006/relationships/customXml" Target="../ink/ink672.xml"/><Relationship Id="rId89" Type="http://schemas.openxmlformats.org/officeDocument/2006/relationships/customXml" Target="../ink/ink43.xml"/><Relationship Id="rId1005" Type="http://schemas.openxmlformats.org/officeDocument/2006/relationships/customXml" Target="../ink/ink497.xml"/><Relationship Id="rId1212" Type="http://schemas.openxmlformats.org/officeDocument/2006/relationships/image" Target="../media/image597.png"/><Relationship Id="rId1657" Type="http://schemas.openxmlformats.org/officeDocument/2006/relationships/customXml" Target="../ink/ink825.xml"/><Relationship Id="rId1517" Type="http://schemas.openxmlformats.org/officeDocument/2006/relationships/image" Target="../media/image749.png"/><Relationship Id="rId1724" Type="http://schemas.openxmlformats.org/officeDocument/2006/relationships/image" Target="../media/image852.png"/><Relationship Id="rId16" Type="http://schemas.openxmlformats.org/officeDocument/2006/relationships/image" Target="../media/image9.png"/><Relationship Id="rId165" Type="http://schemas.openxmlformats.org/officeDocument/2006/relationships/customXml" Target="../ink/ink81.xml"/><Relationship Id="rId372" Type="http://schemas.openxmlformats.org/officeDocument/2006/relationships/image" Target="../media/image187.png"/><Relationship Id="rId677" Type="http://schemas.openxmlformats.org/officeDocument/2006/relationships/image" Target="../media/image338.png"/><Relationship Id="rId232" Type="http://schemas.openxmlformats.org/officeDocument/2006/relationships/image" Target="../media/image117.png"/><Relationship Id="rId884" Type="http://schemas.openxmlformats.org/officeDocument/2006/relationships/image" Target="../media/image441.png"/><Relationship Id="rId537" Type="http://schemas.openxmlformats.org/officeDocument/2006/relationships/image" Target="../media/image268.png"/><Relationship Id="rId744" Type="http://schemas.openxmlformats.org/officeDocument/2006/relationships/image" Target="../media/image371.png"/><Relationship Id="rId951" Type="http://schemas.openxmlformats.org/officeDocument/2006/relationships/customXml" Target="../ink/ink470.xml"/><Relationship Id="rId1167" Type="http://schemas.openxmlformats.org/officeDocument/2006/relationships/customXml" Target="../ink/ink579.xml"/><Relationship Id="rId1374" Type="http://schemas.openxmlformats.org/officeDocument/2006/relationships/customXml" Target="../ink/ink683.xml"/><Relationship Id="rId1581" Type="http://schemas.openxmlformats.org/officeDocument/2006/relationships/customXml" Target="../ink/ink787.xml"/><Relationship Id="rId1679" Type="http://schemas.openxmlformats.org/officeDocument/2006/relationships/customXml" Target="../ink/ink836.xml"/><Relationship Id="rId80" Type="http://schemas.openxmlformats.org/officeDocument/2006/relationships/image" Target="../media/image41.png"/><Relationship Id="rId604" Type="http://schemas.openxmlformats.org/officeDocument/2006/relationships/customXml" Target="../ink/ink302.xml"/><Relationship Id="rId811" Type="http://schemas.openxmlformats.org/officeDocument/2006/relationships/customXml" Target="../ink/ink406.xml"/><Relationship Id="rId1027" Type="http://schemas.openxmlformats.org/officeDocument/2006/relationships/customXml" Target="../ink/ink508.xml"/><Relationship Id="rId1234" Type="http://schemas.openxmlformats.org/officeDocument/2006/relationships/image" Target="../media/image608.png"/><Relationship Id="rId1441" Type="http://schemas.openxmlformats.org/officeDocument/2006/relationships/image" Target="../media/image711.png"/><Relationship Id="rId909" Type="http://schemas.openxmlformats.org/officeDocument/2006/relationships/customXml" Target="../ink/ink443.xml"/><Relationship Id="rId1301" Type="http://schemas.openxmlformats.org/officeDocument/2006/relationships/image" Target="../media/image641.png"/><Relationship Id="rId1539" Type="http://schemas.openxmlformats.org/officeDocument/2006/relationships/customXml" Target="../ink/ink766.xml"/><Relationship Id="rId1746" Type="http://schemas.openxmlformats.org/officeDocument/2006/relationships/image" Target="../media/image863.png"/><Relationship Id="rId38" Type="http://schemas.openxmlformats.org/officeDocument/2006/relationships/image" Target="../media/image20.png"/><Relationship Id="rId1606" Type="http://schemas.openxmlformats.org/officeDocument/2006/relationships/image" Target="../media/image793.png"/><Relationship Id="rId187" Type="http://schemas.openxmlformats.org/officeDocument/2006/relationships/customXml" Target="../ink/ink92.xml"/><Relationship Id="rId394" Type="http://schemas.openxmlformats.org/officeDocument/2006/relationships/image" Target="../media/image198.png"/><Relationship Id="rId254" Type="http://schemas.openxmlformats.org/officeDocument/2006/relationships/image" Target="../media/image128.png"/><Relationship Id="rId699" Type="http://schemas.openxmlformats.org/officeDocument/2006/relationships/customXml" Target="../ink/ink350.xml"/><Relationship Id="rId1091" Type="http://schemas.openxmlformats.org/officeDocument/2006/relationships/customXml" Target="../ink/ink540.xml"/><Relationship Id="rId114" Type="http://schemas.openxmlformats.org/officeDocument/2006/relationships/image" Target="../media/image58.png"/><Relationship Id="rId461" Type="http://schemas.openxmlformats.org/officeDocument/2006/relationships/customXml" Target="../ink/ink230.xml"/><Relationship Id="rId559" Type="http://schemas.openxmlformats.org/officeDocument/2006/relationships/image" Target="../media/image279.png"/><Relationship Id="rId766" Type="http://schemas.openxmlformats.org/officeDocument/2006/relationships/image" Target="../media/image382.png"/><Relationship Id="rId1189" Type="http://schemas.openxmlformats.org/officeDocument/2006/relationships/customXml" Target="../ink/ink590.xml"/><Relationship Id="rId1396" Type="http://schemas.openxmlformats.org/officeDocument/2006/relationships/customXml" Target="../ink/ink694.xml"/><Relationship Id="rId321" Type="http://schemas.openxmlformats.org/officeDocument/2006/relationships/customXml" Target="../ink/ink159.xml"/><Relationship Id="rId419" Type="http://schemas.openxmlformats.org/officeDocument/2006/relationships/customXml" Target="../ink/ink208.xml"/><Relationship Id="rId626" Type="http://schemas.openxmlformats.org/officeDocument/2006/relationships/customXml" Target="../ink/ink313.xml"/><Relationship Id="rId973" Type="http://schemas.openxmlformats.org/officeDocument/2006/relationships/customXml" Target="../ink/ink481.xml"/><Relationship Id="rId1049" Type="http://schemas.openxmlformats.org/officeDocument/2006/relationships/customXml" Target="../ink/ink519.xml"/><Relationship Id="rId1256" Type="http://schemas.openxmlformats.org/officeDocument/2006/relationships/image" Target="../media/image619.png"/><Relationship Id="rId1116" Type="http://schemas.openxmlformats.org/officeDocument/2006/relationships/image" Target="../media/image550.png"/><Relationship Id="rId1463" Type="http://schemas.openxmlformats.org/officeDocument/2006/relationships/image" Target="../media/image722.png"/><Relationship Id="rId1670" Type="http://schemas.openxmlformats.org/officeDocument/2006/relationships/image" Target="../media/image825.png"/><Relationship Id="rId1768" Type="http://schemas.openxmlformats.org/officeDocument/2006/relationships/image" Target="../media/image874.png"/><Relationship Id="rId900" Type="http://schemas.openxmlformats.org/officeDocument/2006/relationships/image" Target="../media/image449.png"/><Relationship Id="rId1323" Type="http://schemas.openxmlformats.org/officeDocument/2006/relationships/image" Target="../media/image652.png"/><Relationship Id="rId1530" Type="http://schemas.openxmlformats.org/officeDocument/2006/relationships/customXml" Target="../ink/ink761.xml"/><Relationship Id="rId1628" Type="http://schemas.openxmlformats.org/officeDocument/2006/relationships/image" Target="../media/image804.png"/><Relationship Id="rId276" Type="http://schemas.openxmlformats.org/officeDocument/2006/relationships/image" Target="../media/image139.png"/><Relationship Id="rId483" Type="http://schemas.openxmlformats.org/officeDocument/2006/relationships/image" Target="../media/image241.png"/><Relationship Id="rId690" Type="http://schemas.openxmlformats.org/officeDocument/2006/relationships/image" Target="../media/image344.png"/><Relationship Id="rId136" Type="http://schemas.openxmlformats.org/officeDocument/2006/relationships/image" Target="../media/image69.png"/><Relationship Id="rId343" Type="http://schemas.openxmlformats.org/officeDocument/2006/relationships/customXml" Target="../ink/ink170.xml"/><Relationship Id="rId550" Type="http://schemas.openxmlformats.org/officeDocument/2006/relationships/customXml" Target="../ink/ink275.xml"/><Relationship Id="rId788" Type="http://schemas.openxmlformats.org/officeDocument/2006/relationships/image" Target="../media/image393.png"/><Relationship Id="rId995" Type="http://schemas.openxmlformats.org/officeDocument/2006/relationships/customXml" Target="../ink/ink492.xml"/><Relationship Id="rId1180" Type="http://schemas.openxmlformats.org/officeDocument/2006/relationships/image" Target="../media/image581.png"/><Relationship Id="rId203" Type="http://schemas.openxmlformats.org/officeDocument/2006/relationships/customXml" Target="../ink/ink100.xml"/><Relationship Id="rId648" Type="http://schemas.openxmlformats.org/officeDocument/2006/relationships/customXml" Target="../ink/ink324.xml"/><Relationship Id="rId855" Type="http://schemas.openxmlformats.org/officeDocument/2006/relationships/customXml" Target="../ink/ink416.xml"/><Relationship Id="rId1040" Type="http://schemas.openxmlformats.org/officeDocument/2006/relationships/image" Target="../media/image512.png"/><Relationship Id="rId1278" Type="http://schemas.openxmlformats.org/officeDocument/2006/relationships/image" Target="../media/image630.png"/><Relationship Id="rId1485" Type="http://schemas.openxmlformats.org/officeDocument/2006/relationships/image" Target="../media/image733.png"/><Relationship Id="rId1692" Type="http://schemas.openxmlformats.org/officeDocument/2006/relationships/image" Target="../media/image836.png"/><Relationship Id="rId410" Type="http://schemas.openxmlformats.org/officeDocument/2006/relationships/image" Target="../media/image206.png"/><Relationship Id="rId508" Type="http://schemas.openxmlformats.org/officeDocument/2006/relationships/customXml" Target="../ink/ink254.xml"/><Relationship Id="rId715" Type="http://schemas.openxmlformats.org/officeDocument/2006/relationships/customXml" Target="../ink/ink358.xml"/><Relationship Id="rId922" Type="http://schemas.openxmlformats.org/officeDocument/2006/relationships/image" Target="../media/image460.png"/><Relationship Id="rId1138" Type="http://schemas.openxmlformats.org/officeDocument/2006/relationships/image" Target="../media/image560.png"/><Relationship Id="rId1345" Type="http://schemas.openxmlformats.org/officeDocument/2006/relationships/image" Target="../media/image663.png"/><Relationship Id="rId1552" Type="http://schemas.openxmlformats.org/officeDocument/2006/relationships/image" Target="../media/image766.png"/><Relationship Id="rId1205" Type="http://schemas.openxmlformats.org/officeDocument/2006/relationships/customXml" Target="../ink/ink598.xml"/><Relationship Id="rId51" Type="http://schemas.openxmlformats.org/officeDocument/2006/relationships/customXml" Target="../ink/ink24.xml"/><Relationship Id="rId1412" Type="http://schemas.openxmlformats.org/officeDocument/2006/relationships/customXml" Target="../ink/ink702.xml"/><Relationship Id="rId1717" Type="http://schemas.openxmlformats.org/officeDocument/2006/relationships/customXml" Target="../ink/ink855.xml"/><Relationship Id="rId298" Type="http://schemas.openxmlformats.org/officeDocument/2006/relationships/image" Target="../media/image150.png"/><Relationship Id="rId158" Type="http://schemas.openxmlformats.org/officeDocument/2006/relationships/image" Target="../media/image80.png"/><Relationship Id="rId365" Type="http://schemas.openxmlformats.org/officeDocument/2006/relationships/customXml" Target="../ink/ink181.xml"/><Relationship Id="rId572" Type="http://schemas.openxmlformats.org/officeDocument/2006/relationships/customXml" Target="../ink/ink286.xml"/><Relationship Id="rId225" Type="http://schemas.openxmlformats.org/officeDocument/2006/relationships/customXml" Target="../ink/ink111.xml"/><Relationship Id="rId432" Type="http://schemas.openxmlformats.org/officeDocument/2006/relationships/image" Target="../media/image217.png"/><Relationship Id="rId877" Type="http://schemas.openxmlformats.org/officeDocument/2006/relationships/customXml" Target="../ink/ink427.xml"/><Relationship Id="rId1062" Type="http://schemas.openxmlformats.org/officeDocument/2006/relationships/image" Target="../media/image523.png"/></Relationships>
</file>

<file path=ppt/slides/_rels/slide4.xml.rels><?xml version="1.0" encoding="UTF-8" standalone="yes"?>
<Relationships xmlns="http://schemas.openxmlformats.org/package/2006/relationships"><Relationship Id="rId671" Type="http://schemas.openxmlformats.org/officeDocument/2006/relationships/image" Target="../media/image1167.png"/><Relationship Id="rId769" Type="http://schemas.openxmlformats.org/officeDocument/2006/relationships/customXml" Target="../ink/ink1227.xml"/><Relationship Id="rId976" Type="http://schemas.openxmlformats.org/officeDocument/2006/relationships/image" Target="../media/image1320.png"/><Relationship Id="rId21" Type="http://schemas.openxmlformats.org/officeDocument/2006/relationships/image" Target="../media/image895.png"/><Relationship Id="rId324" Type="http://schemas.openxmlformats.org/officeDocument/2006/relationships/customXml" Target="../ink/ink965.xml"/><Relationship Id="rId531" Type="http://schemas.openxmlformats.org/officeDocument/2006/relationships/image" Target="../media/image1097.png"/><Relationship Id="rId629" Type="http://schemas.openxmlformats.org/officeDocument/2006/relationships/image" Target="../media/image1146.png"/><Relationship Id="rId836" Type="http://schemas.openxmlformats.org/officeDocument/2006/relationships/image" Target="../media/image1250.png"/><Relationship Id="rId1021" Type="http://schemas.openxmlformats.org/officeDocument/2006/relationships/customXml" Target="../ink/ink1353.xml"/><Relationship Id="rId268" Type="http://schemas.openxmlformats.org/officeDocument/2006/relationships/customXml" Target="../ink/ink937.xml"/><Relationship Id="rId475" Type="http://schemas.openxmlformats.org/officeDocument/2006/relationships/image" Target="../media/image1069.png"/><Relationship Id="rId682" Type="http://schemas.openxmlformats.org/officeDocument/2006/relationships/image" Target="../media/image1173.png"/><Relationship Id="rId903" Type="http://schemas.openxmlformats.org/officeDocument/2006/relationships/customXml" Target="../ink/ink1294.xml"/><Relationship Id="rId32" Type="http://schemas.openxmlformats.org/officeDocument/2006/relationships/customXml" Target="../ink/ink908.xml"/><Relationship Id="rId335" Type="http://schemas.openxmlformats.org/officeDocument/2006/relationships/customXml" Target="../ink/ink975.xml"/><Relationship Id="rId542" Type="http://schemas.openxmlformats.org/officeDocument/2006/relationships/customXml" Target="../ink/ink1114.xml"/><Relationship Id="rId987" Type="http://schemas.openxmlformats.org/officeDocument/2006/relationships/customXml" Target="../ink/ink1336.xml"/><Relationship Id="rId181" Type="http://schemas.openxmlformats.org/officeDocument/2006/relationships/image" Target="../media/image975.png"/><Relationship Id="rId402" Type="http://schemas.openxmlformats.org/officeDocument/2006/relationships/customXml" Target="../ink/ink1042.xml"/><Relationship Id="rId847" Type="http://schemas.openxmlformats.org/officeDocument/2006/relationships/customXml" Target="../ink/ink1266.xml"/><Relationship Id="rId279" Type="http://schemas.openxmlformats.org/officeDocument/2006/relationships/image" Target="../media/image1024.png"/><Relationship Id="rId486" Type="http://schemas.openxmlformats.org/officeDocument/2006/relationships/customXml" Target="../ink/ink1086.xml"/><Relationship Id="rId693" Type="http://schemas.openxmlformats.org/officeDocument/2006/relationships/customXml" Target="../ink/ink1189.xml"/><Relationship Id="rId707" Type="http://schemas.openxmlformats.org/officeDocument/2006/relationships/customXml" Target="../ink/ink1196.xml"/><Relationship Id="rId914" Type="http://schemas.openxmlformats.org/officeDocument/2006/relationships/image" Target="../media/image1289.png"/><Relationship Id="rId43" Type="http://schemas.openxmlformats.org/officeDocument/2006/relationships/image" Target="../media/image906.png"/><Relationship Id="rId346" Type="http://schemas.openxmlformats.org/officeDocument/2006/relationships/customXml" Target="../ink/ink986.xml"/><Relationship Id="rId139" Type="http://schemas.openxmlformats.org/officeDocument/2006/relationships/image" Target="../media/image954.png"/><Relationship Id="rId553" Type="http://schemas.openxmlformats.org/officeDocument/2006/relationships/image" Target="../media/image1108.png"/><Relationship Id="rId760" Type="http://schemas.openxmlformats.org/officeDocument/2006/relationships/image" Target="../media/image1212.png"/><Relationship Id="rId998" Type="http://schemas.openxmlformats.org/officeDocument/2006/relationships/image" Target="../media/image1331.png"/><Relationship Id="rId413" Type="http://schemas.openxmlformats.org/officeDocument/2006/relationships/image" Target="../media/image938.png"/><Relationship Id="rId858" Type="http://schemas.openxmlformats.org/officeDocument/2006/relationships/image" Target="../media/image1261.png"/><Relationship Id="rId497" Type="http://schemas.openxmlformats.org/officeDocument/2006/relationships/image" Target="../media/image1080.png"/><Relationship Id="rId620" Type="http://schemas.openxmlformats.org/officeDocument/2006/relationships/customXml" Target="../ink/ink1153.xml"/><Relationship Id="rId718" Type="http://schemas.openxmlformats.org/officeDocument/2006/relationships/image" Target="../media/image1191.png"/><Relationship Id="rId925" Type="http://schemas.openxmlformats.org/officeDocument/2006/relationships/customXml" Target="../ink/ink1305.xml"/><Relationship Id="rId357" Type="http://schemas.openxmlformats.org/officeDocument/2006/relationships/customXml" Target="../ink/ink997.xml"/><Relationship Id="rId54" Type="http://schemas.openxmlformats.org/officeDocument/2006/relationships/customXml" Target="../ink/ink919.xml"/><Relationship Id="rId217" Type="http://schemas.openxmlformats.org/officeDocument/2006/relationships/image" Target="../media/image993.png"/><Relationship Id="rId564" Type="http://schemas.openxmlformats.org/officeDocument/2006/relationships/customXml" Target="../ink/ink1125.xml"/><Relationship Id="rId771" Type="http://schemas.openxmlformats.org/officeDocument/2006/relationships/customXml" Target="../ink/ink1228.xml"/><Relationship Id="rId869" Type="http://schemas.openxmlformats.org/officeDocument/2006/relationships/customXml" Target="../ink/ink1277.xml"/><Relationship Id="rId424" Type="http://schemas.openxmlformats.org/officeDocument/2006/relationships/customXml" Target="../ink/ink1055.xml"/><Relationship Id="rId631" Type="http://schemas.openxmlformats.org/officeDocument/2006/relationships/image" Target="../media/image1147.png"/><Relationship Id="rId729" Type="http://schemas.openxmlformats.org/officeDocument/2006/relationships/customXml" Target="../ink/ink1207.xml"/><Relationship Id="rId270" Type="http://schemas.openxmlformats.org/officeDocument/2006/relationships/customXml" Target="../ink/ink938.xml"/><Relationship Id="rId936" Type="http://schemas.openxmlformats.org/officeDocument/2006/relationships/image" Target="../media/image1300.png"/><Relationship Id="rId65" Type="http://schemas.openxmlformats.org/officeDocument/2006/relationships/image" Target="../media/image9170.png"/><Relationship Id="rId368" Type="http://schemas.openxmlformats.org/officeDocument/2006/relationships/customXml" Target="../ink/ink1008.xml"/><Relationship Id="rId575" Type="http://schemas.openxmlformats.org/officeDocument/2006/relationships/image" Target="../media/image1119.png"/><Relationship Id="rId782" Type="http://schemas.openxmlformats.org/officeDocument/2006/relationships/image" Target="../media/image1223.png"/><Relationship Id="rId435" Type="http://schemas.openxmlformats.org/officeDocument/2006/relationships/image" Target="../media/image1049.png"/><Relationship Id="rId642" Type="http://schemas.openxmlformats.org/officeDocument/2006/relationships/customXml" Target="../ink/ink1164.xml"/><Relationship Id="rId281" Type="http://schemas.openxmlformats.org/officeDocument/2006/relationships/image" Target="../media/image1025.png"/><Relationship Id="rId502" Type="http://schemas.openxmlformats.org/officeDocument/2006/relationships/customXml" Target="../ink/ink1094.xml"/><Relationship Id="rId947" Type="http://schemas.openxmlformats.org/officeDocument/2006/relationships/customXml" Target="../ink/ink1316.xml"/><Relationship Id="rId141" Type="http://schemas.openxmlformats.org/officeDocument/2006/relationships/image" Target="../media/image955.png"/><Relationship Id="rId379" Type="http://schemas.openxmlformats.org/officeDocument/2006/relationships/customXml" Target="../ink/ink1019.xml"/><Relationship Id="rId586" Type="http://schemas.openxmlformats.org/officeDocument/2006/relationships/customXml" Target="../ink/ink1136.xml"/><Relationship Id="rId793" Type="http://schemas.openxmlformats.org/officeDocument/2006/relationships/customXml" Target="../ink/ink1239.xml"/><Relationship Id="rId807" Type="http://schemas.openxmlformats.org/officeDocument/2006/relationships/customXml" Target="../ink/ink1246.xml"/><Relationship Id="rId7" Type="http://schemas.openxmlformats.org/officeDocument/2006/relationships/image" Target="../media/image888.png"/><Relationship Id="rId239" Type="http://schemas.openxmlformats.org/officeDocument/2006/relationships/image" Target="../media/image1004.png"/><Relationship Id="rId446" Type="http://schemas.openxmlformats.org/officeDocument/2006/relationships/customXml" Target="../ink/ink1066.xml"/><Relationship Id="rId653" Type="http://schemas.openxmlformats.org/officeDocument/2006/relationships/image" Target="../media/image1158.png"/><Relationship Id="rId292" Type="http://schemas.openxmlformats.org/officeDocument/2006/relationships/customXml" Target="../ink/ink949.xml"/><Relationship Id="rId306" Type="http://schemas.openxmlformats.org/officeDocument/2006/relationships/customXml" Target="../ink/ink956.xml"/><Relationship Id="rId860" Type="http://schemas.openxmlformats.org/officeDocument/2006/relationships/image" Target="../media/image1262.png"/><Relationship Id="rId958" Type="http://schemas.openxmlformats.org/officeDocument/2006/relationships/image" Target="../media/image1311.png"/><Relationship Id="rId87" Type="http://schemas.openxmlformats.org/officeDocument/2006/relationships/image" Target="../media/image928.png"/><Relationship Id="rId513" Type="http://schemas.openxmlformats.org/officeDocument/2006/relationships/image" Target="../media/image1088.png"/><Relationship Id="rId597" Type="http://schemas.openxmlformats.org/officeDocument/2006/relationships/image" Target="../media/image1130.png"/><Relationship Id="rId720" Type="http://schemas.openxmlformats.org/officeDocument/2006/relationships/image" Target="../media/image1192.png"/><Relationship Id="rId818" Type="http://schemas.openxmlformats.org/officeDocument/2006/relationships/image" Target="../media/image1241.png"/><Relationship Id="rId457" Type="http://schemas.openxmlformats.org/officeDocument/2006/relationships/image" Target="../media/image1060.png"/><Relationship Id="rId1003" Type="http://schemas.openxmlformats.org/officeDocument/2006/relationships/customXml" Target="../ink/ink1344.xml"/><Relationship Id="rId664" Type="http://schemas.openxmlformats.org/officeDocument/2006/relationships/customXml" Target="../ink/ink1175.xml"/><Relationship Id="rId871" Type="http://schemas.openxmlformats.org/officeDocument/2006/relationships/customXml" Target="../ink/ink1278.xml"/><Relationship Id="rId969" Type="http://schemas.openxmlformats.org/officeDocument/2006/relationships/customXml" Target="../ink/ink1327.xml"/><Relationship Id="rId14" Type="http://schemas.openxmlformats.org/officeDocument/2006/relationships/customXml" Target="../ink/ink899.xml"/><Relationship Id="rId317" Type="http://schemas.openxmlformats.org/officeDocument/2006/relationships/image" Target="../media/image1043.png"/><Relationship Id="rId524" Type="http://schemas.openxmlformats.org/officeDocument/2006/relationships/customXml" Target="../ink/ink1105.xml"/><Relationship Id="rId731" Type="http://schemas.openxmlformats.org/officeDocument/2006/relationships/customXml" Target="../ink/ink1208.xml"/><Relationship Id="rId163" Type="http://schemas.openxmlformats.org/officeDocument/2006/relationships/image" Target="../media/image966.png"/><Relationship Id="rId370" Type="http://schemas.openxmlformats.org/officeDocument/2006/relationships/customXml" Target="../ink/ink1010.xml"/><Relationship Id="rId829" Type="http://schemas.openxmlformats.org/officeDocument/2006/relationships/customXml" Target="../ink/ink1257.xml"/><Relationship Id="rId1014" Type="http://schemas.openxmlformats.org/officeDocument/2006/relationships/image" Target="../media/image1339.png"/><Relationship Id="rId468" Type="http://schemas.openxmlformats.org/officeDocument/2006/relationships/customXml" Target="../ink/ink1077.xml"/><Relationship Id="rId675" Type="http://schemas.openxmlformats.org/officeDocument/2006/relationships/image" Target="../media/image1169.png"/><Relationship Id="rId882" Type="http://schemas.openxmlformats.org/officeDocument/2006/relationships/image" Target="../media/image1273.png"/><Relationship Id="rId25" Type="http://schemas.openxmlformats.org/officeDocument/2006/relationships/image" Target="../media/image897.png"/><Relationship Id="rId328" Type="http://schemas.openxmlformats.org/officeDocument/2006/relationships/customXml" Target="../ink/ink968.xml"/><Relationship Id="rId535" Type="http://schemas.openxmlformats.org/officeDocument/2006/relationships/image" Target="../media/image1099.png"/><Relationship Id="rId742" Type="http://schemas.openxmlformats.org/officeDocument/2006/relationships/image" Target="../media/image1203.png"/><Relationship Id="rId381" Type="http://schemas.openxmlformats.org/officeDocument/2006/relationships/customXml" Target="../ink/ink1021.xml"/><Relationship Id="rId602" Type="http://schemas.openxmlformats.org/officeDocument/2006/relationships/customXml" Target="../ink/ink1144.xml"/><Relationship Id="rId1025" Type="http://schemas.openxmlformats.org/officeDocument/2006/relationships/customXml" Target="../ink/ink1355.xml"/><Relationship Id="rId241" Type="http://schemas.openxmlformats.org/officeDocument/2006/relationships/image" Target="../media/image1005.png"/><Relationship Id="rId479" Type="http://schemas.openxmlformats.org/officeDocument/2006/relationships/image" Target="../media/image1071.png"/><Relationship Id="rId686" Type="http://schemas.openxmlformats.org/officeDocument/2006/relationships/image" Target="../media/image1175.png"/><Relationship Id="rId893" Type="http://schemas.openxmlformats.org/officeDocument/2006/relationships/customXml" Target="../ink/ink1289.xml"/><Relationship Id="rId907" Type="http://schemas.openxmlformats.org/officeDocument/2006/relationships/customXml" Target="../ink/ink1296.xml"/><Relationship Id="rId36" Type="http://schemas.openxmlformats.org/officeDocument/2006/relationships/customXml" Target="../ink/ink910.xml"/><Relationship Id="rId339" Type="http://schemas.openxmlformats.org/officeDocument/2006/relationships/customXml" Target="../ink/ink979.xml"/><Relationship Id="rId546" Type="http://schemas.openxmlformats.org/officeDocument/2006/relationships/customXml" Target="../ink/ink1116.xml"/><Relationship Id="rId753" Type="http://schemas.openxmlformats.org/officeDocument/2006/relationships/customXml" Target="../ink/ink1219.xml"/><Relationship Id="rId185" Type="http://schemas.openxmlformats.org/officeDocument/2006/relationships/image" Target="../media/image977.png"/><Relationship Id="rId406" Type="http://schemas.openxmlformats.org/officeDocument/2006/relationships/customXml" Target="../ink/ink1046.xml"/><Relationship Id="rId960" Type="http://schemas.openxmlformats.org/officeDocument/2006/relationships/image" Target="../media/image1312.png"/><Relationship Id="rId392" Type="http://schemas.openxmlformats.org/officeDocument/2006/relationships/customXml" Target="../ink/ink1032.xml"/><Relationship Id="rId613" Type="http://schemas.openxmlformats.org/officeDocument/2006/relationships/image" Target="../media/image1138.png"/><Relationship Id="rId697" Type="http://schemas.openxmlformats.org/officeDocument/2006/relationships/customXml" Target="../ink/ink1191.xml"/><Relationship Id="rId820" Type="http://schemas.openxmlformats.org/officeDocument/2006/relationships/image" Target="../media/image1242.png"/><Relationship Id="rId918" Type="http://schemas.openxmlformats.org/officeDocument/2006/relationships/image" Target="../media/image1291.png"/><Relationship Id="rId252" Type="http://schemas.openxmlformats.org/officeDocument/2006/relationships/customXml" Target="../ink/ink929.xml"/><Relationship Id="rId47" Type="http://schemas.openxmlformats.org/officeDocument/2006/relationships/image" Target="../media/image908.png"/><Relationship Id="rId557" Type="http://schemas.openxmlformats.org/officeDocument/2006/relationships/image" Target="../media/image1110.png"/><Relationship Id="rId764" Type="http://schemas.openxmlformats.org/officeDocument/2006/relationships/image" Target="../media/image1214.png"/><Relationship Id="rId971" Type="http://schemas.openxmlformats.org/officeDocument/2006/relationships/customXml" Target="../ink/ink1328.xml"/><Relationship Id="rId417" Type="http://schemas.openxmlformats.org/officeDocument/2006/relationships/image" Target="../media/image940.png"/><Relationship Id="rId624" Type="http://schemas.openxmlformats.org/officeDocument/2006/relationships/customXml" Target="../ink/ink1155.xml"/><Relationship Id="rId831" Type="http://schemas.openxmlformats.org/officeDocument/2006/relationships/customXml" Target="../ink/ink1258.xml"/><Relationship Id="rId263" Type="http://schemas.openxmlformats.org/officeDocument/2006/relationships/image" Target="../media/image1016.png"/><Relationship Id="rId470" Type="http://schemas.openxmlformats.org/officeDocument/2006/relationships/customXml" Target="../ink/ink1078.xml"/><Relationship Id="rId929" Type="http://schemas.openxmlformats.org/officeDocument/2006/relationships/customXml" Target="../ink/ink1307.xml"/><Relationship Id="rId58" Type="http://schemas.openxmlformats.org/officeDocument/2006/relationships/customXml" Target="../ink/ink921.xml"/><Relationship Id="rId330" Type="http://schemas.openxmlformats.org/officeDocument/2006/relationships/customXml" Target="../ink/ink970.xml"/><Relationship Id="rId123" Type="http://schemas.openxmlformats.org/officeDocument/2006/relationships/image" Target="../media/image946.png"/><Relationship Id="rId568" Type="http://schemas.openxmlformats.org/officeDocument/2006/relationships/customXml" Target="../ink/ink1127.xml"/><Relationship Id="rId775" Type="http://schemas.openxmlformats.org/officeDocument/2006/relationships/customXml" Target="../ink/ink1230.xml"/><Relationship Id="rId982" Type="http://schemas.openxmlformats.org/officeDocument/2006/relationships/image" Target="../media/image1323.png"/><Relationship Id="rId428" Type="http://schemas.openxmlformats.org/officeDocument/2006/relationships/customXml" Target="../ink/ink1057.xml"/><Relationship Id="rId635" Type="http://schemas.openxmlformats.org/officeDocument/2006/relationships/image" Target="../media/image1149.png"/><Relationship Id="rId842" Type="http://schemas.openxmlformats.org/officeDocument/2006/relationships/image" Target="../media/image1253.png"/><Relationship Id="rId274" Type="http://schemas.openxmlformats.org/officeDocument/2006/relationships/customXml" Target="../ink/ink940.xml"/><Relationship Id="rId481" Type="http://schemas.openxmlformats.org/officeDocument/2006/relationships/image" Target="../media/image1072.png"/><Relationship Id="rId702" Type="http://schemas.openxmlformats.org/officeDocument/2006/relationships/image" Target="../media/image1183.png"/><Relationship Id="rId69" Type="http://schemas.openxmlformats.org/officeDocument/2006/relationships/image" Target="../media/image9190.png"/><Relationship Id="rId579" Type="http://schemas.openxmlformats.org/officeDocument/2006/relationships/image" Target="../media/image1121.png"/><Relationship Id="rId786" Type="http://schemas.openxmlformats.org/officeDocument/2006/relationships/image" Target="../media/image1225.png"/><Relationship Id="rId993" Type="http://schemas.openxmlformats.org/officeDocument/2006/relationships/customXml" Target="../ink/ink1339.xml"/><Relationship Id="rId341" Type="http://schemas.openxmlformats.org/officeDocument/2006/relationships/customXml" Target="../ink/ink981.xml"/><Relationship Id="rId439" Type="http://schemas.openxmlformats.org/officeDocument/2006/relationships/image" Target="../media/image1051.png"/><Relationship Id="rId646" Type="http://schemas.openxmlformats.org/officeDocument/2006/relationships/customXml" Target="../ink/ink1166.xml"/><Relationship Id="rId285" Type="http://schemas.openxmlformats.org/officeDocument/2006/relationships/image" Target="../media/image1027.png"/><Relationship Id="rId201" Type="http://schemas.openxmlformats.org/officeDocument/2006/relationships/image" Target="../media/image985.png"/><Relationship Id="rId506" Type="http://schemas.openxmlformats.org/officeDocument/2006/relationships/customXml" Target="../ink/ink1096.xml"/><Relationship Id="rId853" Type="http://schemas.openxmlformats.org/officeDocument/2006/relationships/customXml" Target="../ink/ink1269.xml"/><Relationship Id="rId492" Type="http://schemas.openxmlformats.org/officeDocument/2006/relationships/customXml" Target="../ink/ink1089.xml"/><Relationship Id="rId713" Type="http://schemas.openxmlformats.org/officeDocument/2006/relationships/customXml" Target="../ink/ink1199.xml"/><Relationship Id="rId797" Type="http://schemas.openxmlformats.org/officeDocument/2006/relationships/customXml" Target="../ink/ink1241.xml"/><Relationship Id="rId920" Type="http://schemas.openxmlformats.org/officeDocument/2006/relationships/image" Target="../media/image1292.png"/><Relationship Id="rId352" Type="http://schemas.openxmlformats.org/officeDocument/2006/relationships/customXml" Target="../ink/ink992.xml"/><Relationship Id="rId145" Type="http://schemas.openxmlformats.org/officeDocument/2006/relationships/image" Target="../media/image957.png"/><Relationship Id="rId657" Type="http://schemas.openxmlformats.org/officeDocument/2006/relationships/image" Target="../media/image1160.png"/><Relationship Id="rId864" Type="http://schemas.openxmlformats.org/officeDocument/2006/relationships/image" Target="../media/image1264.png"/><Relationship Id="rId296" Type="http://schemas.openxmlformats.org/officeDocument/2006/relationships/customXml" Target="../ink/ink951.xml"/><Relationship Id="rId517" Type="http://schemas.openxmlformats.org/officeDocument/2006/relationships/image" Target="../media/image1090.png"/><Relationship Id="rId724" Type="http://schemas.openxmlformats.org/officeDocument/2006/relationships/image" Target="../media/image1194.png"/><Relationship Id="rId931" Type="http://schemas.openxmlformats.org/officeDocument/2006/relationships/customXml" Target="../ink/ink1308.xml"/><Relationship Id="rId60" Type="http://schemas.openxmlformats.org/officeDocument/2006/relationships/customXml" Target="../ink/ink922.xml"/><Relationship Id="rId363" Type="http://schemas.openxmlformats.org/officeDocument/2006/relationships/customXml" Target="../ink/ink1003.xml"/><Relationship Id="rId570" Type="http://schemas.openxmlformats.org/officeDocument/2006/relationships/customXml" Target="../ink/ink1128.xml"/><Relationship Id="rId1007" Type="http://schemas.openxmlformats.org/officeDocument/2006/relationships/customXml" Target="../ink/ink1346.xml"/><Relationship Id="rId223" Type="http://schemas.openxmlformats.org/officeDocument/2006/relationships/image" Target="../media/image996.png"/><Relationship Id="rId430" Type="http://schemas.openxmlformats.org/officeDocument/2006/relationships/customXml" Target="../ink/ink1058.xml"/><Relationship Id="rId668" Type="http://schemas.openxmlformats.org/officeDocument/2006/relationships/customXml" Target="../ink/ink1177.xml"/><Relationship Id="rId875" Type="http://schemas.openxmlformats.org/officeDocument/2006/relationships/customXml" Target="../ink/ink1280.xml"/><Relationship Id="rId18" Type="http://schemas.openxmlformats.org/officeDocument/2006/relationships/customXml" Target="../ink/ink901.xml"/><Relationship Id="rId528" Type="http://schemas.openxmlformats.org/officeDocument/2006/relationships/customXml" Target="../ink/ink1107.xml"/><Relationship Id="rId735" Type="http://schemas.openxmlformats.org/officeDocument/2006/relationships/customXml" Target="../ink/ink1210.xml"/><Relationship Id="rId942" Type="http://schemas.openxmlformats.org/officeDocument/2006/relationships/image" Target="../media/image1303.png"/><Relationship Id="rId167" Type="http://schemas.openxmlformats.org/officeDocument/2006/relationships/image" Target="../media/image968.png"/><Relationship Id="rId374" Type="http://schemas.openxmlformats.org/officeDocument/2006/relationships/customXml" Target="../ink/ink1014.xml"/><Relationship Id="rId581" Type="http://schemas.openxmlformats.org/officeDocument/2006/relationships/image" Target="../media/image1122.png"/><Relationship Id="rId1018" Type="http://schemas.openxmlformats.org/officeDocument/2006/relationships/image" Target="../media/image1341.png"/><Relationship Id="rId71" Type="http://schemas.openxmlformats.org/officeDocument/2006/relationships/image" Target="../media/image9200.png"/><Relationship Id="rId679" Type="http://schemas.openxmlformats.org/officeDocument/2006/relationships/image" Target="../media/image1171.png"/><Relationship Id="rId802" Type="http://schemas.openxmlformats.org/officeDocument/2006/relationships/image" Target="../media/image1233.png"/><Relationship Id="rId886" Type="http://schemas.openxmlformats.org/officeDocument/2006/relationships/image" Target="../media/image1275.png"/><Relationship Id="rId2" Type="http://schemas.openxmlformats.org/officeDocument/2006/relationships/customXml" Target="../ink/ink893.xml"/><Relationship Id="rId29" Type="http://schemas.openxmlformats.org/officeDocument/2006/relationships/image" Target="../media/image899.png"/><Relationship Id="rId441" Type="http://schemas.openxmlformats.org/officeDocument/2006/relationships/image" Target="../media/image1052.png"/><Relationship Id="rId539" Type="http://schemas.openxmlformats.org/officeDocument/2006/relationships/image" Target="../media/image1101.png"/><Relationship Id="rId746" Type="http://schemas.openxmlformats.org/officeDocument/2006/relationships/image" Target="../media/image1205.png"/><Relationship Id="rId301" Type="http://schemas.openxmlformats.org/officeDocument/2006/relationships/image" Target="../media/image1035.png"/><Relationship Id="rId953" Type="http://schemas.openxmlformats.org/officeDocument/2006/relationships/customXml" Target="../ink/ink1319.xml"/><Relationship Id="rId385" Type="http://schemas.openxmlformats.org/officeDocument/2006/relationships/customXml" Target="../ink/ink1025.xml"/><Relationship Id="rId592" Type="http://schemas.openxmlformats.org/officeDocument/2006/relationships/customXml" Target="../ink/ink1139.xml"/><Relationship Id="rId606" Type="http://schemas.openxmlformats.org/officeDocument/2006/relationships/customXml" Target="../ink/ink1146.xml"/><Relationship Id="rId813" Type="http://schemas.openxmlformats.org/officeDocument/2006/relationships/customXml" Target="../ink/ink1249.xml"/><Relationship Id="rId245" Type="http://schemas.openxmlformats.org/officeDocument/2006/relationships/image" Target="../media/image1007.png"/><Relationship Id="rId452" Type="http://schemas.openxmlformats.org/officeDocument/2006/relationships/customXml" Target="../ink/ink1069.xml"/><Relationship Id="rId897" Type="http://schemas.openxmlformats.org/officeDocument/2006/relationships/customXml" Target="../ink/ink1291.xml"/><Relationship Id="rId312" Type="http://schemas.openxmlformats.org/officeDocument/2006/relationships/customXml" Target="../ink/ink959.xml"/><Relationship Id="rId757" Type="http://schemas.openxmlformats.org/officeDocument/2006/relationships/customXml" Target="../ink/ink1221.xml"/><Relationship Id="rId964" Type="http://schemas.openxmlformats.org/officeDocument/2006/relationships/image" Target="../media/image1314.png"/><Relationship Id="rId93" Type="http://schemas.openxmlformats.org/officeDocument/2006/relationships/image" Target="../media/image931.png"/><Relationship Id="rId189" Type="http://schemas.openxmlformats.org/officeDocument/2006/relationships/image" Target="../media/image979.png"/><Relationship Id="rId396" Type="http://schemas.openxmlformats.org/officeDocument/2006/relationships/customXml" Target="../ink/ink1036.xml"/><Relationship Id="rId617" Type="http://schemas.openxmlformats.org/officeDocument/2006/relationships/image" Target="../media/image1140.png"/><Relationship Id="rId824" Type="http://schemas.openxmlformats.org/officeDocument/2006/relationships/image" Target="../media/image1244.png"/><Relationship Id="rId256" Type="http://schemas.openxmlformats.org/officeDocument/2006/relationships/customXml" Target="../ink/ink931.xml"/><Relationship Id="rId463" Type="http://schemas.openxmlformats.org/officeDocument/2006/relationships/image" Target="../media/image1063.png"/><Relationship Id="rId670" Type="http://schemas.openxmlformats.org/officeDocument/2006/relationships/customXml" Target="../ink/ink1178.xml"/><Relationship Id="rId323" Type="http://schemas.openxmlformats.org/officeDocument/2006/relationships/image" Target="../media/image919.png"/><Relationship Id="rId530" Type="http://schemas.openxmlformats.org/officeDocument/2006/relationships/customXml" Target="../ink/ink1108.xml"/><Relationship Id="rId768" Type="http://schemas.openxmlformats.org/officeDocument/2006/relationships/image" Target="../media/image1216.png"/><Relationship Id="rId975" Type="http://schemas.openxmlformats.org/officeDocument/2006/relationships/customXml" Target="../ink/ink1330.xml"/><Relationship Id="rId20" Type="http://schemas.openxmlformats.org/officeDocument/2006/relationships/customXml" Target="../ink/ink902.xml"/><Relationship Id="rId628" Type="http://schemas.openxmlformats.org/officeDocument/2006/relationships/customXml" Target="../ink/ink1157.xml"/><Relationship Id="rId835" Type="http://schemas.openxmlformats.org/officeDocument/2006/relationships/customXml" Target="../ink/ink1260.xml"/><Relationship Id="rId267" Type="http://schemas.openxmlformats.org/officeDocument/2006/relationships/image" Target="../media/image1018.png"/><Relationship Id="rId474" Type="http://schemas.openxmlformats.org/officeDocument/2006/relationships/customXml" Target="../ink/ink1080.xml"/><Relationship Id="rId1020" Type="http://schemas.openxmlformats.org/officeDocument/2006/relationships/image" Target="../media/image1342.png"/><Relationship Id="rId127" Type="http://schemas.openxmlformats.org/officeDocument/2006/relationships/image" Target="../media/image948.png"/><Relationship Id="rId681" Type="http://schemas.openxmlformats.org/officeDocument/2006/relationships/customXml" Target="../ink/ink1183.xml"/><Relationship Id="rId779" Type="http://schemas.openxmlformats.org/officeDocument/2006/relationships/customXml" Target="../ink/ink1232.xml"/><Relationship Id="rId902" Type="http://schemas.openxmlformats.org/officeDocument/2006/relationships/image" Target="../media/image1283.png"/><Relationship Id="rId986" Type="http://schemas.openxmlformats.org/officeDocument/2006/relationships/image" Target="../media/image1325.png"/><Relationship Id="rId31" Type="http://schemas.openxmlformats.org/officeDocument/2006/relationships/image" Target="../media/image900.png"/><Relationship Id="rId334" Type="http://schemas.openxmlformats.org/officeDocument/2006/relationships/customXml" Target="../ink/ink974.xml"/><Relationship Id="rId541" Type="http://schemas.openxmlformats.org/officeDocument/2006/relationships/image" Target="../media/image1102.png"/><Relationship Id="rId639" Type="http://schemas.openxmlformats.org/officeDocument/2006/relationships/image" Target="../media/image1151.png"/><Relationship Id="rId278" Type="http://schemas.openxmlformats.org/officeDocument/2006/relationships/customXml" Target="../ink/ink942.xml"/><Relationship Id="rId401" Type="http://schemas.openxmlformats.org/officeDocument/2006/relationships/customXml" Target="../ink/ink1041.xml"/><Relationship Id="rId846" Type="http://schemas.openxmlformats.org/officeDocument/2006/relationships/image" Target="../media/image1255.png"/><Relationship Id="rId485" Type="http://schemas.openxmlformats.org/officeDocument/2006/relationships/image" Target="../media/image1074.png"/><Relationship Id="rId692" Type="http://schemas.openxmlformats.org/officeDocument/2006/relationships/image" Target="../media/image1178.png"/><Relationship Id="rId706" Type="http://schemas.openxmlformats.org/officeDocument/2006/relationships/image" Target="../media/image1185.png"/><Relationship Id="rId913" Type="http://schemas.openxmlformats.org/officeDocument/2006/relationships/customXml" Target="../ink/ink1299.xml"/><Relationship Id="rId42" Type="http://schemas.openxmlformats.org/officeDocument/2006/relationships/customXml" Target="../ink/ink913.xml"/><Relationship Id="rId345" Type="http://schemas.openxmlformats.org/officeDocument/2006/relationships/customXml" Target="../ink/ink985.xml"/><Relationship Id="rId552" Type="http://schemas.openxmlformats.org/officeDocument/2006/relationships/customXml" Target="../ink/ink1119.xml"/><Relationship Id="rId997" Type="http://schemas.openxmlformats.org/officeDocument/2006/relationships/customXml" Target="../ink/ink1341.xml"/><Relationship Id="rId191" Type="http://schemas.openxmlformats.org/officeDocument/2006/relationships/image" Target="../media/image980.png"/><Relationship Id="rId205" Type="http://schemas.openxmlformats.org/officeDocument/2006/relationships/image" Target="../media/image987.png"/><Relationship Id="rId412" Type="http://schemas.openxmlformats.org/officeDocument/2006/relationships/customXml" Target="../ink/ink1049.xml"/><Relationship Id="rId857" Type="http://schemas.openxmlformats.org/officeDocument/2006/relationships/customXml" Target="../ink/ink1271.xml"/><Relationship Id="rId289" Type="http://schemas.openxmlformats.org/officeDocument/2006/relationships/image" Target="../media/image1029.png"/><Relationship Id="rId496" Type="http://schemas.openxmlformats.org/officeDocument/2006/relationships/customXml" Target="../ink/ink1091.xml"/><Relationship Id="rId717" Type="http://schemas.openxmlformats.org/officeDocument/2006/relationships/customXml" Target="../ink/ink1201.xml"/><Relationship Id="rId924" Type="http://schemas.openxmlformats.org/officeDocument/2006/relationships/image" Target="../media/image1294.png"/><Relationship Id="rId53" Type="http://schemas.openxmlformats.org/officeDocument/2006/relationships/image" Target="../media/image911.png"/><Relationship Id="rId356" Type="http://schemas.openxmlformats.org/officeDocument/2006/relationships/customXml" Target="../ink/ink996.xml"/><Relationship Id="rId149" Type="http://schemas.openxmlformats.org/officeDocument/2006/relationships/image" Target="../media/image959.png"/><Relationship Id="rId563" Type="http://schemas.openxmlformats.org/officeDocument/2006/relationships/image" Target="../media/image1113.png"/><Relationship Id="rId770" Type="http://schemas.openxmlformats.org/officeDocument/2006/relationships/image" Target="../media/image1217.png"/><Relationship Id="rId423" Type="http://schemas.openxmlformats.org/officeDocument/2006/relationships/image" Target="../media/image943.png"/><Relationship Id="rId868" Type="http://schemas.openxmlformats.org/officeDocument/2006/relationships/image" Target="../media/image1266.png"/><Relationship Id="rId630" Type="http://schemas.openxmlformats.org/officeDocument/2006/relationships/customXml" Target="../ink/ink1158.xml"/><Relationship Id="rId728" Type="http://schemas.openxmlformats.org/officeDocument/2006/relationships/image" Target="../media/image1196.png"/><Relationship Id="rId935" Type="http://schemas.openxmlformats.org/officeDocument/2006/relationships/customXml" Target="../ink/ink1310.xml"/><Relationship Id="rId64" Type="http://schemas.openxmlformats.org/officeDocument/2006/relationships/customXml" Target="../ink/ink924.xml"/><Relationship Id="rId367" Type="http://schemas.openxmlformats.org/officeDocument/2006/relationships/customXml" Target="../ink/ink1007.xml"/><Relationship Id="rId574" Type="http://schemas.openxmlformats.org/officeDocument/2006/relationships/customXml" Target="../ink/ink1130.xml"/><Relationship Id="rId227" Type="http://schemas.openxmlformats.org/officeDocument/2006/relationships/image" Target="../media/image998.png"/><Relationship Id="rId781" Type="http://schemas.openxmlformats.org/officeDocument/2006/relationships/customXml" Target="../ink/ink1233.xml"/><Relationship Id="rId879" Type="http://schemas.openxmlformats.org/officeDocument/2006/relationships/customXml" Target="../ink/ink1282.xml"/><Relationship Id="rId434" Type="http://schemas.openxmlformats.org/officeDocument/2006/relationships/customXml" Target="../ink/ink1060.xml"/><Relationship Id="rId641" Type="http://schemas.openxmlformats.org/officeDocument/2006/relationships/image" Target="../media/image1152.png"/><Relationship Id="rId739" Type="http://schemas.openxmlformats.org/officeDocument/2006/relationships/customXml" Target="../ink/ink1212.xml"/><Relationship Id="rId280" Type="http://schemas.openxmlformats.org/officeDocument/2006/relationships/customXml" Target="../ink/ink943.xml"/><Relationship Id="rId501" Type="http://schemas.openxmlformats.org/officeDocument/2006/relationships/image" Target="../media/image1082.png"/><Relationship Id="rId946" Type="http://schemas.openxmlformats.org/officeDocument/2006/relationships/image" Target="../media/image1305.png"/><Relationship Id="rId75" Type="http://schemas.openxmlformats.org/officeDocument/2006/relationships/image" Target="../media/image922.png"/><Relationship Id="rId378" Type="http://schemas.openxmlformats.org/officeDocument/2006/relationships/customXml" Target="../ink/ink1018.xml"/><Relationship Id="rId585" Type="http://schemas.openxmlformats.org/officeDocument/2006/relationships/image" Target="../media/image1124.png"/><Relationship Id="rId792" Type="http://schemas.openxmlformats.org/officeDocument/2006/relationships/image" Target="../media/image1228.png"/><Relationship Id="rId806" Type="http://schemas.openxmlformats.org/officeDocument/2006/relationships/image" Target="../media/image1235.png"/><Relationship Id="rId6" Type="http://schemas.openxmlformats.org/officeDocument/2006/relationships/customXml" Target="../ink/ink895.xml"/><Relationship Id="rId445" Type="http://schemas.openxmlformats.org/officeDocument/2006/relationships/image" Target="../media/image1054.png"/><Relationship Id="rId652" Type="http://schemas.openxmlformats.org/officeDocument/2006/relationships/customXml" Target="../ink/ink1169.xml"/><Relationship Id="rId291" Type="http://schemas.openxmlformats.org/officeDocument/2006/relationships/image" Target="../media/image1030.png"/><Relationship Id="rId305" Type="http://schemas.openxmlformats.org/officeDocument/2006/relationships/image" Target="../media/image1037.png"/><Relationship Id="rId512" Type="http://schemas.openxmlformats.org/officeDocument/2006/relationships/customXml" Target="../ink/ink1099.xml"/><Relationship Id="rId957" Type="http://schemas.openxmlformats.org/officeDocument/2006/relationships/customXml" Target="../ink/ink1321.xml"/><Relationship Id="rId151" Type="http://schemas.openxmlformats.org/officeDocument/2006/relationships/image" Target="../media/image960.png"/><Relationship Id="rId389" Type="http://schemas.openxmlformats.org/officeDocument/2006/relationships/customXml" Target="../ink/ink1029.xml"/><Relationship Id="rId596" Type="http://schemas.openxmlformats.org/officeDocument/2006/relationships/customXml" Target="../ink/ink1141.xml"/><Relationship Id="rId817" Type="http://schemas.openxmlformats.org/officeDocument/2006/relationships/customXml" Target="../ink/ink1251.xml"/><Relationship Id="rId1002" Type="http://schemas.openxmlformats.org/officeDocument/2006/relationships/image" Target="../media/image1333.png"/><Relationship Id="rId249" Type="http://schemas.openxmlformats.org/officeDocument/2006/relationships/image" Target="../media/image1009.png"/><Relationship Id="rId456" Type="http://schemas.openxmlformats.org/officeDocument/2006/relationships/customXml" Target="../ink/ink1071.xml"/><Relationship Id="rId663" Type="http://schemas.openxmlformats.org/officeDocument/2006/relationships/image" Target="../media/image1163.png"/><Relationship Id="rId870" Type="http://schemas.openxmlformats.org/officeDocument/2006/relationships/image" Target="../media/image1267.png"/><Relationship Id="rId13" Type="http://schemas.openxmlformats.org/officeDocument/2006/relationships/image" Target="../media/image891.png"/><Relationship Id="rId316" Type="http://schemas.openxmlformats.org/officeDocument/2006/relationships/customXml" Target="../ink/ink961.xml"/><Relationship Id="rId523" Type="http://schemas.openxmlformats.org/officeDocument/2006/relationships/image" Target="../media/image1093.png"/><Relationship Id="rId968" Type="http://schemas.openxmlformats.org/officeDocument/2006/relationships/image" Target="../media/image1316.png"/><Relationship Id="rId97" Type="http://schemas.openxmlformats.org/officeDocument/2006/relationships/image" Target="../media/image933.png"/><Relationship Id="rId730" Type="http://schemas.openxmlformats.org/officeDocument/2006/relationships/image" Target="../media/image1197.png"/><Relationship Id="rId828" Type="http://schemas.openxmlformats.org/officeDocument/2006/relationships/image" Target="../media/image1246.png"/><Relationship Id="rId1013" Type="http://schemas.openxmlformats.org/officeDocument/2006/relationships/customXml" Target="../ink/ink1349.xml"/><Relationship Id="rId467" Type="http://schemas.openxmlformats.org/officeDocument/2006/relationships/image" Target="../media/image1065.png"/><Relationship Id="rId674" Type="http://schemas.openxmlformats.org/officeDocument/2006/relationships/customXml" Target="../ink/ink1180.xml"/><Relationship Id="rId881" Type="http://schemas.openxmlformats.org/officeDocument/2006/relationships/customXml" Target="../ink/ink1283.xml"/><Relationship Id="rId979" Type="http://schemas.openxmlformats.org/officeDocument/2006/relationships/customXml" Target="../ink/ink1332.xml"/><Relationship Id="rId24" Type="http://schemas.openxmlformats.org/officeDocument/2006/relationships/customXml" Target="../ink/ink904.xml"/><Relationship Id="rId327" Type="http://schemas.openxmlformats.org/officeDocument/2006/relationships/customXml" Target="../ink/ink967.xml"/><Relationship Id="rId534" Type="http://schemas.openxmlformats.org/officeDocument/2006/relationships/customXml" Target="../ink/ink1110.xml"/><Relationship Id="rId741" Type="http://schemas.openxmlformats.org/officeDocument/2006/relationships/customXml" Target="../ink/ink1213.xml"/><Relationship Id="rId839" Type="http://schemas.openxmlformats.org/officeDocument/2006/relationships/customXml" Target="../ink/ink1262.xml"/><Relationship Id="rId173" Type="http://schemas.openxmlformats.org/officeDocument/2006/relationships/image" Target="../media/image971.png"/><Relationship Id="rId380" Type="http://schemas.openxmlformats.org/officeDocument/2006/relationships/customXml" Target="../ink/ink1020.xml"/><Relationship Id="rId601" Type="http://schemas.openxmlformats.org/officeDocument/2006/relationships/image" Target="../media/image1132.png"/><Relationship Id="rId1024" Type="http://schemas.openxmlformats.org/officeDocument/2006/relationships/image" Target="../media/image1344.png"/><Relationship Id="rId478" Type="http://schemas.openxmlformats.org/officeDocument/2006/relationships/customXml" Target="../ink/ink1082.xml"/><Relationship Id="rId685" Type="http://schemas.openxmlformats.org/officeDocument/2006/relationships/customXml" Target="../ink/ink1185.xml"/><Relationship Id="rId892" Type="http://schemas.openxmlformats.org/officeDocument/2006/relationships/image" Target="../media/image1278.png"/><Relationship Id="rId906" Type="http://schemas.openxmlformats.org/officeDocument/2006/relationships/image" Target="../media/image1285.png"/><Relationship Id="rId35" Type="http://schemas.openxmlformats.org/officeDocument/2006/relationships/image" Target="../media/image902.png"/><Relationship Id="rId338" Type="http://schemas.openxmlformats.org/officeDocument/2006/relationships/customXml" Target="../ink/ink978.xml"/><Relationship Id="rId545" Type="http://schemas.openxmlformats.org/officeDocument/2006/relationships/image" Target="../media/image1104.png"/><Relationship Id="rId752" Type="http://schemas.openxmlformats.org/officeDocument/2006/relationships/image" Target="../media/image1208.png"/><Relationship Id="rId391" Type="http://schemas.openxmlformats.org/officeDocument/2006/relationships/customXml" Target="../ink/ink1031.xml"/><Relationship Id="rId405" Type="http://schemas.openxmlformats.org/officeDocument/2006/relationships/customXml" Target="../ink/ink1045.xml"/><Relationship Id="rId612" Type="http://schemas.openxmlformats.org/officeDocument/2006/relationships/customXml" Target="../ink/ink1149.xml"/><Relationship Id="rId251" Type="http://schemas.openxmlformats.org/officeDocument/2006/relationships/image" Target="../media/image1010.png"/><Relationship Id="rId489" Type="http://schemas.openxmlformats.org/officeDocument/2006/relationships/image" Target="../media/image1076.png"/><Relationship Id="rId696" Type="http://schemas.openxmlformats.org/officeDocument/2006/relationships/image" Target="../media/image1180.png"/><Relationship Id="rId917" Type="http://schemas.openxmlformats.org/officeDocument/2006/relationships/customXml" Target="../ink/ink1301.xml"/><Relationship Id="rId46" Type="http://schemas.openxmlformats.org/officeDocument/2006/relationships/customXml" Target="../ink/ink915.xml"/><Relationship Id="rId349" Type="http://schemas.openxmlformats.org/officeDocument/2006/relationships/customXml" Target="../ink/ink989.xml"/><Relationship Id="rId556" Type="http://schemas.openxmlformats.org/officeDocument/2006/relationships/customXml" Target="../ink/ink1121.xml"/><Relationship Id="rId763" Type="http://schemas.openxmlformats.org/officeDocument/2006/relationships/customXml" Target="../ink/ink1224.xml"/><Relationship Id="rId195" Type="http://schemas.openxmlformats.org/officeDocument/2006/relationships/image" Target="../media/image982.png"/><Relationship Id="rId209" Type="http://schemas.openxmlformats.org/officeDocument/2006/relationships/image" Target="../media/image989.png"/><Relationship Id="rId416" Type="http://schemas.openxmlformats.org/officeDocument/2006/relationships/customXml" Target="../ink/ink1051.xml"/><Relationship Id="rId970" Type="http://schemas.openxmlformats.org/officeDocument/2006/relationships/image" Target="../media/image1317.png"/><Relationship Id="rId623" Type="http://schemas.openxmlformats.org/officeDocument/2006/relationships/image" Target="../media/image1143.png"/><Relationship Id="rId830" Type="http://schemas.openxmlformats.org/officeDocument/2006/relationships/image" Target="../media/image1247.png"/><Relationship Id="rId928" Type="http://schemas.openxmlformats.org/officeDocument/2006/relationships/image" Target="../media/image1296.png"/><Relationship Id="rId57" Type="http://schemas.openxmlformats.org/officeDocument/2006/relationships/image" Target="../media/image913.png"/><Relationship Id="rId262" Type="http://schemas.openxmlformats.org/officeDocument/2006/relationships/customXml" Target="../ink/ink934.xml"/><Relationship Id="rId567" Type="http://schemas.openxmlformats.org/officeDocument/2006/relationships/image" Target="../media/image1115.png"/><Relationship Id="rId774" Type="http://schemas.openxmlformats.org/officeDocument/2006/relationships/image" Target="../media/image1219.png"/><Relationship Id="rId981" Type="http://schemas.openxmlformats.org/officeDocument/2006/relationships/customXml" Target="../ink/ink1333.xml"/><Relationship Id="rId427" Type="http://schemas.openxmlformats.org/officeDocument/2006/relationships/image" Target="../media/image1045.png"/><Relationship Id="rId634" Type="http://schemas.openxmlformats.org/officeDocument/2006/relationships/customXml" Target="../ink/ink1160.xml"/><Relationship Id="rId841" Type="http://schemas.openxmlformats.org/officeDocument/2006/relationships/customXml" Target="../ink/ink1263.xml"/><Relationship Id="rId273" Type="http://schemas.openxmlformats.org/officeDocument/2006/relationships/image" Target="../media/image1021.png"/><Relationship Id="rId480" Type="http://schemas.openxmlformats.org/officeDocument/2006/relationships/customXml" Target="../ink/ink1083.xml"/><Relationship Id="rId701" Type="http://schemas.openxmlformats.org/officeDocument/2006/relationships/customXml" Target="../ink/ink1193.xml"/><Relationship Id="rId939" Type="http://schemas.openxmlformats.org/officeDocument/2006/relationships/customXml" Target="../ink/ink1312.xml"/><Relationship Id="rId340" Type="http://schemas.openxmlformats.org/officeDocument/2006/relationships/customXml" Target="../ink/ink980.xml"/><Relationship Id="rId133" Type="http://schemas.openxmlformats.org/officeDocument/2006/relationships/image" Target="../media/image951.png"/><Relationship Id="rId578" Type="http://schemas.openxmlformats.org/officeDocument/2006/relationships/customXml" Target="../ink/ink1132.xml"/><Relationship Id="rId785" Type="http://schemas.openxmlformats.org/officeDocument/2006/relationships/customXml" Target="../ink/ink1235.xml"/><Relationship Id="rId992" Type="http://schemas.openxmlformats.org/officeDocument/2006/relationships/image" Target="../media/image1328.png"/><Relationship Id="rId438" Type="http://schemas.openxmlformats.org/officeDocument/2006/relationships/customXml" Target="../ink/ink1062.xml"/><Relationship Id="rId645" Type="http://schemas.openxmlformats.org/officeDocument/2006/relationships/image" Target="../media/image1154.png"/><Relationship Id="rId852" Type="http://schemas.openxmlformats.org/officeDocument/2006/relationships/image" Target="../media/image1258.png"/><Relationship Id="rId284" Type="http://schemas.openxmlformats.org/officeDocument/2006/relationships/customXml" Target="../ink/ink945.xml"/><Relationship Id="rId491" Type="http://schemas.openxmlformats.org/officeDocument/2006/relationships/image" Target="../media/image1077.png"/><Relationship Id="rId505" Type="http://schemas.openxmlformats.org/officeDocument/2006/relationships/image" Target="../media/image1084.png"/><Relationship Id="rId712" Type="http://schemas.openxmlformats.org/officeDocument/2006/relationships/image" Target="../media/image1188.png"/><Relationship Id="rId79" Type="http://schemas.openxmlformats.org/officeDocument/2006/relationships/image" Target="../media/image924.png"/><Relationship Id="rId589" Type="http://schemas.openxmlformats.org/officeDocument/2006/relationships/image" Target="../media/image1126.png"/><Relationship Id="rId796" Type="http://schemas.openxmlformats.org/officeDocument/2006/relationships/image" Target="../media/image1230.png"/><Relationship Id="rId351" Type="http://schemas.openxmlformats.org/officeDocument/2006/relationships/customXml" Target="../ink/ink991.xml"/><Relationship Id="rId449" Type="http://schemas.openxmlformats.org/officeDocument/2006/relationships/image" Target="../media/image1056.png"/><Relationship Id="rId656" Type="http://schemas.openxmlformats.org/officeDocument/2006/relationships/customXml" Target="../ink/ink1171.xml"/><Relationship Id="rId863" Type="http://schemas.openxmlformats.org/officeDocument/2006/relationships/customXml" Target="../ink/ink1274.xml"/><Relationship Id="rId295" Type="http://schemas.openxmlformats.org/officeDocument/2006/relationships/image" Target="../media/image1032.png"/><Relationship Id="rId309" Type="http://schemas.openxmlformats.org/officeDocument/2006/relationships/image" Target="../media/image1039.png"/><Relationship Id="rId211" Type="http://schemas.openxmlformats.org/officeDocument/2006/relationships/image" Target="../media/image990.png"/><Relationship Id="rId516" Type="http://schemas.openxmlformats.org/officeDocument/2006/relationships/customXml" Target="../ink/ink1101.xml"/><Relationship Id="rId723" Type="http://schemas.openxmlformats.org/officeDocument/2006/relationships/customXml" Target="../ink/ink1204.xml"/><Relationship Id="rId930" Type="http://schemas.openxmlformats.org/officeDocument/2006/relationships/image" Target="../media/image1297.png"/><Relationship Id="rId1006" Type="http://schemas.openxmlformats.org/officeDocument/2006/relationships/image" Target="../media/image1335.png"/><Relationship Id="rId362" Type="http://schemas.openxmlformats.org/officeDocument/2006/relationships/customXml" Target="../ink/ink1002.xml"/><Relationship Id="rId155" Type="http://schemas.openxmlformats.org/officeDocument/2006/relationships/image" Target="../media/image962.png"/><Relationship Id="rId197" Type="http://schemas.openxmlformats.org/officeDocument/2006/relationships/image" Target="../media/image983.png"/><Relationship Id="rId418" Type="http://schemas.openxmlformats.org/officeDocument/2006/relationships/customXml" Target="../ink/ink1052.xml"/><Relationship Id="rId625" Type="http://schemas.openxmlformats.org/officeDocument/2006/relationships/image" Target="../media/image1144.png"/><Relationship Id="rId832" Type="http://schemas.openxmlformats.org/officeDocument/2006/relationships/image" Target="../media/image1248.png"/><Relationship Id="rId264" Type="http://schemas.openxmlformats.org/officeDocument/2006/relationships/customXml" Target="../ink/ink935.xml"/><Relationship Id="rId471" Type="http://schemas.openxmlformats.org/officeDocument/2006/relationships/image" Target="../media/image1067.png"/><Relationship Id="rId667" Type="http://schemas.openxmlformats.org/officeDocument/2006/relationships/image" Target="../media/image1165.png"/><Relationship Id="rId874" Type="http://schemas.openxmlformats.org/officeDocument/2006/relationships/image" Target="../media/image1269.png"/><Relationship Id="rId17" Type="http://schemas.openxmlformats.org/officeDocument/2006/relationships/image" Target="../media/image893.png"/><Relationship Id="rId59" Type="http://schemas.openxmlformats.org/officeDocument/2006/relationships/image" Target="../media/image914.png"/><Relationship Id="rId527" Type="http://schemas.openxmlformats.org/officeDocument/2006/relationships/image" Target="../media/image1095.png"/><Relationship Id="rId569" Type="http://schemas.openxmlformats.org/officeDocument/2006/relationships/image" Target="../media/image1116.png"/><Relationship Id="rId734" Type="http://schemas.openxmlformats.org/officeDocument/2006/relationships/image" Target="../media/image1199.png"/><Relationship Id="rId776" Type="http://schemas.openxmlformats.org/officeDocument/2006/relationships/image" Target="../media/image1220.png"/><Relationship Id="rId941" Type="http://schemas.openxmlformats.org/officeDocument/2006/relationships/customXml" Target="../ink/ink1313.xml"/><Relationship Id="rId983" Type="http://schemas.openxmlformats.org/officeDocument/2006/relationships/customXml" Target="../ink/ink1334.xml"/><Relationship Id="rId331" Type="http://schemas.openxmlformats.org/officeDocument/2006/relationships/customXml" Target="../ink/ink971.xml"/><Relationship Id="rId373" Type="http://schemas.openxmlformats.org/officeDocument/2006/relationships/customXml" Target="../ink/ink1013.xml"/><Relationship Id="rId429" Type="http://schemas.openxmlformats.org/officeDocument/2006/relationships/image" Target="../media/image1046.png"/><Relationship Id="rId580" Type="http://schemas.openxmlformats.org/officeDocument/2006/relationships/customXml" Target="../ink/ink1133.xml"/><Relationship Id="rId636" Type="http://schemas.openxmlformats.org/officeDocument/2006/relationships/customXml" Target="../ink/ink1161.xml"/><Relationship Id="rId801" Type="http://schemas.openxmlformats.org/officeDocument/2006/relationships/customXml" Target="../ink/ink1243.xml"/><Relationship Id="rId1017" Type="http://schemas.openxmlformats.org/officeDocument/2006/relationships/customXml" Target="../ink/ink1351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001.png"/><Relationship Id="rId440" Type="http://schemas.openxmlformats.org/officeDocument/2006/relationships/customXml" Target="../ink/ink1063.xml"/><Relationship Id="rId678" Type="http://schemas.openxmlformats.org/officeDocument/2006/relationships/customXml" Target="../ink/ink1182.xml"/><Relationship Id="rId843" Type="http://schemas.openxmlformats.org/officeDocument/2006/relationships/customXml" Target="../ink/ink1264.xml"/><Relationship Id="rId885" Type="http://schemas.openxmlformats.org/officeDocument/2006/relationships/customXml" Target="../ink/ink1285.xml"/><Relationship Id="rId28" Type="http://schemas.openxmlformats.org/officeDocument/2006/relationships/customXml" Target="../ink/ink906.xml"/><Relationship Id="rId275" Type="http://schemas.openxmlformats.org/officeDocument/2006/relationships/image" Target="../media/image1022.png"/><Relationship Id="rId300" Type="http://schemas.openxmlformats.org/officeDocument/2006/relationships/customXml" Target="../ink/ink953.xml"/><Relationship Id="rId482" Type="http://schemas.openxmlformats.org/officeDocument/2006/relationships/customXml" Target="../ink/ink1084.xml"/><Relationship Id="rId538" Type="http://schemas.openxmlformats.org/officeDocument/2006/relationships/customXml" Target="../ink/ink1112.xml"/><Relationship Id="rId703" Type="http://schemas.openxmlformats.org/officeDocument/2006/relationships/customXml" Target="../ink/ink1194.xml"/><Relationship Id="rId745" Type="http://schemas.openxmlformats.org/officeDocument/2006/relationships/customXml" Target="../ink/ink1215.xml"/><Relationship Id="rId910" Type="http://schemas.openxmlformats.org/officeDocument/2006/relationships/image" Target="../media/image1287.png"/><Relationship Id="rId952" Type="http://schemas.openxmlformats.org/officeDocument/2006/relationships/image" Target="../media/image1308.png"/><Relationship Id="rId81" Type="http://schemas.openxmlformats.org/officeDocument/2006/relationships/image" Target="../media/image925.png"/><Relationship Id="rId342" Type="http://schemas.openxmlformats.org/officeDocument/2006/relationships/customXml" Target="../ink/ink982.xml"/><Relationship Id="rId135" Type="http://schemas.openxmlformats.org/officeDocument/2006/relationships/image" Target="../media/image952.png"/><Relationship Id="rId177" Type="http://schemas.openxmlformats.org/officeDocument/2006/relationships/image" Target="../media/image973.png"/><Relationship Id="rId384" Type="http://schemas.openxmlformats.org/officeDocument/2006/relationships/customXml" Target="../ink/ink1024.xml"/><Relationship Id="rId591" Type="http://schemas.openxmlformats.org/officeDocument/2006/relationships/image" Target="../media/image1127.png"/><Relationship Id="rId605" Type="http://schemas.openxmlformats.org/officeDocument/2006/relationships/image" Target="../media/image1134.png"/><Relationship Id="rId787" Type="http://schemas.openxmlformats.org/officeDocument/2006/relationships/customXml" Target="../ink/ink1236.xml"/><Relationship Id="rId812" Type="http://schemas.openxmlformats.org/officeDocument/2006/relationships/image" Target="../media/image1238.png"/><Relationship Id="rId994" Type="http://schemas.openxmlformats.org/officeDocument/2006/relationships/image" Target="../media/image1329.png"/><Relationship Id="rId244" Type="http://schemas.openxmlformats.org/officeDocument/2006/relationships/customXml" Target="../ink/ink925.xml"/><Relationship Id="rId647" Type="http://schemas.openxmlformats.org/officeDocument/2006/relationships/image" Target="../media/image1155.png"/><Relationship Id="rId689" Type="http://schemas.openxmlformats.org/officeDocument/2006/relationships/customXml" Target="../ink/ink1187.xml"/><Relationship Id="rId854" Type="http://schemas.openxmlformats.org/officeDocument/2006/relationships/image" Target="../media/image1259.png"/><Relationship Id="rId896" Type="http://schemas.openxmlformats.org/officeDocument/2006/relationships/image" Target="../media/image1280.png"/><Relationship Id="rId39" Type="http://schemas.openxmlformats.org/officeDocument/2006/relationships/image" Target="../media/image904.png"/><Relationship Id="rId286" Type="http://schemas.openxmlformats.org/officeDocument/2006/relationships/customXml" Target="../ink/ink946.xml"/><Relationship Id="rId451" Type="http://schemas.openxmlformats.org/officeDocument/2006/relationships/image" Target="../media/image1057.png"/><Relationship Id="rId493" Type="http://schemas.openxmlformats.org/officeDocument/2006/relationships/image" Target="../media/image1078.png"/><Relationship Id="rId507" Type="http://schemas.openxmlformats.org/officeDocument/2006/relationships/image" Target="../media/image1085.png"/><Relationship Id="rId549" Type="http://schemas.openxmlformats.org/officeDocument/2006/relationships/image" Target="../media/image1106.png"/><Relationship Id="rId714" Type="http://schemas.openxmlformats.org/officeDocument/2006/relationships/image" Target="../media/image1189.png"/><Relationship Id="rId756" Type="http://schemas.openxmlformats.org/officeDocument/2006/relationships/image" Target="../media/image1210.png"/><Relationship Id="rId921" Type="http://schemas.openxmlformats.org/officeDocument/2006/relationships/customXml" Target="../ink/ink1303.xml"/><Relationship Id="rId50" Type="http://schemas.openxmlformats.org/officeDocument/2006/relationships/customXml" Target="../ink/ink917.xml"/><Relationship Id="rId311" Type="http://schemas.openxmlformats.org/officeDocument/2006/relationships/image" Target="../media/image1040.png"/><Relationship Id="rId353" Type="http://schemas.openxmlformats.org/officeDocument/2006/relationships/customXml" Target="../ink/ink993.xml"/><Relationship Id="rId395" Type="http://schemas.openxmlformats.org/officeDocument/2006/relationships/customXml" Target="../ink/ink1035.xml"/><Relationship Id="rId409" Type="http://schemas.openxmlformats.org/officeDocument/2006/relationships/image" Target="../media/image936.png"/><Relationship Id="rId560" Type="http://schemas.openxmlformats.org/officeDocument/2006/relationships/customXml" Target="../ink/ink1123.xml"/><Relationship Id="rId798" Type="http://schemas.openxmlformats.org/officeDocument/2006/relationships/image" Target="../media/image1231.png"/><Relationship Id="rId963" Type="http://schemas.openxmlformats.org/officeDocument/2006/relationships/customXml" Target="../ink/ink1324.xml"/><Relationship Id="rId213" Type="http://schemas.openxmlformats.org/officeDocument/2006/relationships/image" Target="../media/image991.png"/><Relationship Id="rId420" Type="http://schemas.openxmlformats.org/officeDocument/2006/relationships/customXml" Target="../ink/ink1053.xml"/><Relationship Id="rId616" Type="http://schemas.openxmlformats.org/officeDocument/2006/relationships/customXml" Target="../ink/ink1151.xml"/><Relationship Id="rId658" Type="http://schemas.openxmlformats.org/officeDocument/2006/relationships/customXml" Target="../ink/ink1172.xml"/><Relationship Id="rId823" Type="http://schemas.openxmlformats.org/officeDocument/2006/relationships/customXml" Target="../ink/ink1254.xml"/><Relationship Id="rId865" Type="http://schemas.openxmlformats.org/officeDocument/2006/relationships/customXml" Target="../ink/ink1275.xml"/><Relationship Id="rId255" Type="http://schemas.openxmlformats.org/officeDocument/2006/relationships/image" Target="../media/image1012.png"/><Relationship Id="rId297" Type="http://schemas.openxmlformats.org/officeDocument/2006/relationships/image" Target="../media/image1033.png"/><Relationship Id="rId462" Type="http://schemas.openxmlformats.org/officeDocument/2006/relationships/customXml" Target="../ink/ink1074.xml"/><Relationship Id="rId518" Type="http://schemas.openxmlformats.org/officeDocument/2006/relationships/customXml" Target="../ink/ink1102.xml"/><Relationship Id="rId725" Type="http://schemas.openxmlformats.org/officeDocument/2006/relationships/customXml" Target="../ink/ink1205.xml"/><Relationship Id="rId932" Type="http://schemas.openxmlformats.org/officeDocument/2006/relationships/image" Target="../media/image1298.png"/><Relationship Id="rId322" Type="http://schemas.openxmlformats.org/officeDocument/2006/relationships/customXml" Target="../ink/ink964.xml"/><Relationship Id="rId157" Type="http://schemas.openxmlformats.org/officeDocument/2006/relationships/image" Target="../media/image963.png"/><Relationship Id="rId364" Type="http://schemas.openxmlformats.org/officeDocument/2006/relationships/customXml" Target="../ink/ink1004.xml"/><Relationship Id="rId767" Type="http://schemas.openxmlformats.org/officeDocument/2006/relationships/customXml" Target="../ink/ink1226.xml"/><Relationship Id="rId974" Type="http://schemas.openxmlformats.org/officeDocument/2006/relationships/image" Target="../media/image1319.png"/><Relationship Id="rId1008" Type="http://schemas.openxmlformats.org/officeDocument/2006/relationships/image" Target="../media/image1336.png"/><Relationship Id="rId61" Type="http://schemas.openxmlformats.org/officeDocument/2006/relationships/image" Target="../media/image915.png"/><Relationship Id="rId199" Type="http://schemas.openxmlformats.org/officeDocument/2006/relationships/image" Target="../media/image984.png"/><Relationship Id="rId571" Type="http://schemas.openxmlformats.org/officeDocument/2006/relationships/image" Target="../media/image1117.png"/><Relationship Id="rId627" Type="http://schemas.openxmlformats.org/officeDocument/2006/relationships/image" Target="../media/image1145.png"/><Relationship Id="rId669" Type="http://schemas.openxmlformats.org/officeDocument/2006/relationships/image" Target="../media/image1166.png"/><Relationship Id="rId834" Type="http://schemas.openxmlformats.org/officeDocument/2006/relationships/image" Target="../media/image1249.png"/><Relationship Id="rId876" Type="http://schemas.openxmlformats.org/officeDocument/2006/relationships/image" Target="../media/image1270.png"/><Relationship Id="rId19" Type="http://schemas.openxmlformats.org/officeDocument/2006/relationships/image" Target="../media/image894.png"/><Relationship Id="rId266" Type="http://schemas.openxmlformats.org/officeDocument/2006/relationships/customXml" Target="../ink/ink936.xml"/><Relationship Id="rId431" Type="http://schemas.openxmlformats.org/officeDocument/2006/relationships/image" Target="../media/image1047.png"/><Relationship Id="rId473" Type="http://schemas.openxmlformats.org/officeDocument/2006/relationships/image" Target="../media/image1068.png"/><Relationship Id="rId529" Type="http://schemas.openxmlformats.org/officeDocument/2006/relationships/image" Target="../media/image1096.png"/><Relationship Id="rId680" Type="http://schemas.openxmlformats.org/officeDocument/2006/relationships/image" Target="../media/image6.JPG"/><Relationship Id="rId736" Type="http://schemas.openxmlformats.org/officeDocument/2006/relationships/image" Target="../media/image1200.png"/><Relationship Id="rId901" Type="http://schemas.openxmlformats.org/officeDocument/2006/relationships/customXml" Target="../ink/ink1293.xml"/><Relationship Id="rId30" Type="http://schemas.openxmlformats.org/officeDocument/2006/relationships/customXml" Target="../ink/ink907.xml"/><Relationship Id="rId333" Type="http://schemas.openxmlformats.org/officeDocument/2006/relationships/customXml" Target="../ink/ink973.xml"/><Relationship Id="rId540" Type="http://schemas.openxmlformats.org/officeDocument/2006/relationships/customXml" Target="../ink/ink1113.xml"/><Relationship Id="rId778" Type="http://schemas.openxmlformats.org/officeDocument/2006/relationships/image" Target="../media/image1221.png"/><Relationship Id="rId943" Type="http://schemas.openxmlformats.org/officeDocument/2006/relationships/customXml" Target="../ink/ink1314.xml"/><Relationship Id="rId985" Type="http://schemas.openxmlformats.org/officeDocument/2006/relationships/customXml" Target="../ink/ink1335.xml"/><Relationship Id="rId1019" Type="http://schemas.openxmlformats.org/officeDocument/2006/relationships/customXml" Target="../ink/ink1352.xml"/><Relationship Id="rId375" Type="http://schemas.openxmlformats.org/officeDocument/2006/relationships/customXml" Target="../ink/ink1015.xml"/><Relationship Id="rId582" Type="http://schemas.openxmlformats.org/officeDocument/2006/relationships/customXml" Target="../ink/ink1134.xml"/><Relationship Id="rId638" Type="http://schemas.openxmlformats.org/officeDocument/2006/relationships/customXml" Target="../ink/ink1162.xml"/><Relationship Id="rId803" Type="http://schemas.openxmlformats.org/officeDocument/2006/relationships/customXml" Target="../ink/ink1244.xml"/><Relationship Id="rId845" Type="http://schemas.openxmlformats.org/officeDocument/2006/relationships/customXml" Target="../ink/ink1265.xml"/><Relationship Id="rId3" Type="http://schemas.openxmlformats.org/officeDocument/2006/relationships/image" Target="../media/image887.png"/><Relationship Id="rId277" Type="http://schemas.openxmlformats.org/officeDocument/2006/relationships/image" Target="../media/image1023.png"/><Relationship Id="rId400" Type="http://schemas.openxmlformats.org/officeDocument/2006/relationships/customXml" Target="../ink/ink1040.xml"/><Relationship Id="rId235" Type="http://schemas.openxmlformats.org/officeDocument/2006/relationships/image" Target="../media/image1002.png"/><Relationship Id="rId442" Type="http://schemas.openxmlformats.org/officeDocument/2006/relationships/customXml" Target="../ink/ink1064.xml"/><Relationship Id="rId484" Type="http://schemas.openxmlformats.org/officeDocument/2006/relationships/customXml" Target="../ink/ink1085.xml"/><Relationship Id="rId705" Type="http://schemas.openxmlformats.org/officeDocument/2006/relationships/customXml" Target="../ink/ink1195.xml"/><Relationship Id="rId887" Type="http://schemas.openxmlformats.org/officeDocument/2006/relationships/customXml" Target="../ink/ink1286.xml"/><Relationship Id="rId302" Type="http://schemas.openxmlformats.org/officeDocument/2006/relationships/customXml" Target="../ink/ink954.xml"/><Relationship Id="rId344" Type="http://schemas.openxmlformats.org/officeDocument/2006/relationships/customXml" Target="../ink/ink984.xml"/><Relationship Id="rId137" Type="http://schemas.openxmlformats.org/officeDocument/2006/relationships/image" Target="../media/image953.png"/><Relationship Id="rId691" Type="http://schemas.openxmlformats.org/officeDocument/2006/relationships/customXml" Target="../ink/ink1188.xml"/><Relationship Id="rId747" Type="http://schemas.openxmlformats.org/officeDocument/2006/relationships/customXml" Target="../ink/ink1216.xml"/><Relationship Id="rId789" Type="http://schemas.openxmlformats.org/officeDocument/2006/relationships/customXml" Target="../ink/ink1237.xml"/><Relationship Id="rId912" Type="http://schemas.openxmlformats.org/officeDocument/2006/relationships/image" Target="../media/image1288.png"/><Relationship Id="rId954" Type="http://schemas.openxmlformats.org/officeDocument/2006/relationships/image" Target="../media/image1309.png"/><Relationship Id="rId996" Type="http://schemas.openxmlformats.org/officeDocument/2006/relationships/image" Target="../media/image1330.png"/><Relationship Id="rId41" Type="http://schemas.openxmlformats.org/officeDocument/2006/relationships/image" Target="../media/image905.png"/><Relationship Id="rId83" Type="http://schemas.openxmlformats.org/officeDocument/2006/relationships/image" Target="../media/image926.png"/><Relationship Id="rId179" Type="http://schemas.openxmlformats.org/officeDocument/2006/relationships/image" Target="../media/image974.png"/><Relationship Id="rId386" Type="http://schemas.openxmlformats.org/officeDocument/2006/relationships/customXml" Target="../ink/ink1026.xml"/><Relationship Id="rId551" Type="http://schemas.openxmlformats.org/officeDocument/2006/relationships/image" Target="../media/image1107.png"/><Relationship Id="rId593" Type="http://schemas.openxmlformats.org/officeDocument/2006/relationships/image" Target="../media/image1128.png"/><Relationship Id="rId607" Type="http://schemas.openxmlformats.org/officeDocument/2006/relationships/image" Target="../media/image1135.png"/><Relationship Id="rId649" Type="http://schemas.openxmlformats.org/officeDocument/2006/relationships/image" Target="../media/image1156.png"/><Relationship Id="rId814" Type="http://schemas.openxmlformats.org/officeDocument/2006/relationships/image" Target="../media/image1239.png"/><Relationship Id="rId856" Type="http://schemas.openxmlformats.org/officeDocument/2006/relationships/image" Target="../media/image1260.png"/><Relationship Id="rId246" Type="http://schemas.openxmlformats.org/officeDocument/2006/relationships/customXml" Target="../ink/ink926.xml"/><Relationship Id="rId288" Type="http://schemas.openxmlformats.org/officeDocument/2006/relationships/customXml" Target="../ink/ink947.xml"/><Relationship Id="rId411" Type="http://schemas.openxmlformats.org/officeDocument/2006/relationships/image" Target="../media/image937.png"/><Relationship Id="rId453" Type="http://schemas.openxmlformats.org/officeDocument/2006/relationships/image" Target="../media/image1058.png"/><Relationship Id="rId509" Type="http://schemas.openxmlformats.org/officeDocument/2006/relationships/image" Target="../media/image1086.png"/><Relationship Id="rId660" Type="http://schemas.openxmlformats.org/officeDocument/2006/relationships/customXml" Target="../ink/ink1173.xml"/><Relationship Id="rId898" Type="http://schemas.openxmlformats.org/officeDocument/2006/relationships/image" Target="../media/image1281.png"/><Relationship Id="rId313" Type="http://schemas.openxmlformats.org/officeDocument/2006/relationships/image" Target="../media/image1041.png"/><Relationship Id="rId495" Type="http://schemas.openxmlformats.org/officeDocument/2006/relationships/image" Target="../media/image1079.png"/><Relationship Id="rId716" Type="http://schemas.openxmlformats.org/officeDocument/2006/relationships/image" Target="../media/image1190.png"/><Relationship Id="rId758" Type="http://schemas.openxmlformats.org/officeDocument/2006/relationships/image" Target="../media/image1211.png"/><Relationship Id="rId923" Type="http://schemas.openxmlformats.org/officeDocument/2006/relationships/customXml" Target="../ink/ink1304.xml"/><Relationship Id="rId965" Type="http://schemas.openxmlformats.org/officeDocument/2006/relationships/customXml" Target="../ink/ink1325.xml"/><Relationship Id="rId10" Type="http://schemas.openxmlformats.org/officeDocument/2006/relationships/customXml" Target="../ink/ink897.xml"/><Relationship Id="rId52" Type="http://schemas.openxmlformats.org/officeDocument/2006/relationships/customXml" Target="../ink/ink918.xml"/><Relationship Id="rId355" Type="http://schemas.openxmlformats.org/officeDocument/2006/relationships/customXml" Target="../ink/ink995.xml"/><Relationship Id="rId397" Type="http://schemas.openxmlformats.org/officeDocument/2006/relationships/customXml" Target="../ink/ink1037.xml"/><Relationship Id="rId520" Type="http://schemas.openxmlformats.org/officeDocument/2006/relationships/customXml" Target="../ink/ink1103.xml"/><Relationship Id="rId562" Type="http://schemas.openxmlformats.org/officeDocument/2006/relationships/customXml" Target="../ink/ink1124.xml"/><Relationship Id="rId618" Type="http://schemas.openxmlformats.org/officeDocument/2006/relationships/customXml" Target="../ink/ink1152.xml"/><Relationship Id="rId825" Type="http://schemas.openxmlformats.org/officeDocument/2006/relationships/customXml" Target="../ink/ink1255.xml"/><Relationship Id="rId257" Type="http://schemas.openxmlformats.org/officeDocument/2006/relationships/image" Target="../media/image1013.png"/><Relationship Id="rId215" Type="http://schemas.openxmlformats.org/officeDocument/2006/relationships/image" Target="../media/image992.png"/><Relationship Id="rId422" Type="http://schemas.openxmlformats.org/officeDocument/2006/relationships/customXml" Target="../ink/ink1054.xml"/><Relationship Id="rId464" Type="http://schemas.openxmlformats.org/officeDocument/2006/relationships/customXml" Target="../ink/ink1075.xml"/><Relationship Id="rId867" Type="http://schemas.openxmlformats.org/officeDocument/2006/relationships/customXml" Target="../ink/ink1276.xml"/><Relationship Id="rId1010" Type="http://schemas.openxmlformats.org/officeDocument/2006/relationships/image" Target="../media/image1337.png"/><Relationship Id="rId299" Type="http://schemas.openxmlformats.org/officeDocument/2006/relationships/image" Target="../media/image1034.png"/><Relationship Id="rId727" Type="http://schemas.openxmlformats.org/officeDocument/2006/relationships/customXml" Target="../ink/ink1206.xml"/><Relationship Id="rId934" Type="http://schemas.openxmlformats.org/officeDocument/2006/relationships/image" Target="../media/image1299.png"/><Relationship Id="rId63" Type="http://schemas.openxmlformats.org/officeDocument/2006/relationships/image" Target="../media/image916.png"/><Relationship Id="rId159" Type="http://schemas.openxmlformats.org/officeDocument/2006/relationships/image" Target="../media/image964.png"/><Relationship Id="rId366" Type="http://schemas.openxmlformats.org/officeDocument/2006/relationships/customXml" Target="../ink/ink1006.xml"/><Relationship Id="rId573" Type="http://schemas.openxmlformats.org/officeDocument/2006/relationships/image" Target="../media/image1118.png"/><Relationship Id="rId780" Type="http://schemas.openxmlformats.org/officeDocument/2006/relationships/image" Target="../media/image1222.png"/><Relationship Id="rId433" Type="http://schemas.openxmlformats.org/officeDocument/2006/relationships/image" Target="../media/image1048.png"/><Relationship Id="rId878" Type="http://schemas.openxmlformats.org/officeDocument/2006/relationships/image" Target="../media/image1271.png"/><Relationship Id="rId640" Type="http://schemas.openxmlformats.org/officeDocument/2006/relationships/customXml" Target="../ink/ink1163.xml"/><Relationship Id="rId738" Type="http://schemas.openxmlformats.org/officeDocument/2006/relationships/image" Target="../media/image1201.png"/><Relationship Id="rId945" Type="http://schemas.openxmlformats.org/officeDocument/2006/relationships/customXml" Target="../ink/ink1315.xml"/><Relationship Id="rId377" Type="http://schemas.openxmlformats.org/officeDocument/2006/relationships/customXml" Target="../ink/ink1017.xml"/><Relationship Id="rId500" Type="http://schemas.openxmlformats.org/officeDocument/2006/relationships/customXml" Target="../ink/ink1093.xml"/><Relationship Id="rId584" Type="http://schemas.openxmlformats.org/officeDocument/2006/relationships/customXml" Target="../ink/ink1135.xml"/><Relationship Id="rId805" Type="http://schemas.openxmlformats.org/officeDocument/2006/relationships/customXml" Target="../ink/ink1245.xml"/><Relationship Id="rId5" Type="http://schemas.openxmlformats.org/officeDocument/2006/relationships/image" Target="../media/image8870.png"/><Relationship Id="rId237" Type="http://schemas.openxmlformats.org/officeDocument/2006/relationships/image" Target="../media/image1003.png"/><Relationship Id="rId791" Type="http://schemas.openxmlformats.org/officeDocument/2006/relationships/customXml" Target="../ink/ink1238.xml"/><Relationship Id="rId889" Type="http://schemas.openxmlformats.org/officeDocument/2006/relationships/customXml" Target="../ink/ink1287.xml"/><Relationship Id="rId444" Type="http://schemas.openxmlformats.org/officeDocument/2006/relationships/customXml" Target="../ink/ink1065.xml"/><Relationship Id="rId651" Type="http://schemas.openxmlformats.org/officeDocument/2006/relationships/image" Target="../media/image1157.png"/><Relationship Id="rId749" Type="http://schemas.openxmlformats.org/officeDocument/2006/relationships/customXml" Target="../ink/ink1217.xml"/><Relationship Id="rId290" Type="http://schemas.openxmlformats.org/officeDocument/2006/relationships/customXml" Target="../ink/ink948.xml"/><Relationship Id="rId304" Type="http://schemas.openxmlformats.org/officeDocument/2006/relationships/customXml" Target="../ink/ink955.xml"/><Relationship Id="rId388" Type="http://schemas.openxmlformats.org/officeDocument/2006/relationships/customXml" Target="../ink/ink1028.xml"/><Relationship Id="rId511" Type="http://schemas.openxmlformats.org/officeDocument/2006/relationships/image" Target="../media/image1087.png"/><Relationship Id="rId609" Type="http://schemas.openxmlformats.org/officeDocument/2006/relationships/image" Target="../media/image1136.png"/><Relationship Id="rId956" Type="http://schemas.openxmlformats.org/officeDocument/2006/relationships/image" Target="../media/image1310.png"/><Relationship Id="rId85" Type="http://schemas.openxmlformats.org/officeDocument/2006/relationships/image" Target="../media/image927.png"/><Relationship Id="rId595" Type="http://schemas.openxmlformats.org/officeDocument/2006/relationships/image" Target="../media/image1129.png"/><Relationship Id="rId816" Type="http://schemas.openxmlformats.org/officeDocument/2006/relationships/image" Target="../media/image1240.png"/><Relationship Id="rId1001" Type="http://schemas.openxmlformats.org/officeDocument/2006/relationships/customXml" Target="../ink/ink1343.xml"/><Relationship Id="rId248" Type="http://schemas.openxmlformats.org/officeDocument/2006/relationships/customXml" Target="../ink/ink927.xml"/><Relationship Id="rId455" Type="http://schemas.openxmlformats.org/officeDocument/2006/relationships/image" Target="../media/image1059.png"/><Relationship Id="rId662" Type="http://schemas.openxmlformats.org/officeDocument/2006/relationships/customXml" Target="../ink/ink1174.xml"/><Relationship Id="rId12" Type="http://schemas.openxmlformats.org/officeDocument/2006/relationships/customXml" Target="../ink/ink898.xml"/><Relationship Id="rId315" Type="http://schemas.openxmlformats.org/officeDocument/2006/relationships/image" Target="../media/image1042.png"/><Relationship Id="rId522" Type="http://schemas.openxmlformats.org/officeDocument/2006/relationships/customXml" Target="../ink/ink1104.xml"/><Relationship Id="rId967" Type="http://schemas.openxmlformats.org/officeDocument/2006/relationships/customXml" Target="../ink/ink1326.xml"/><Relationship Id="rId161" Type="http://schemas.openxmlformats.org/officeDocument/2006/relationships/image" Target="../media/image965.png"/><Relationship Id="rId399" Type="http://schemas.openxmlformats.org/officeDocument/2006/relationships/customXml" Target="../ink/ink1039.xml"/><Relationship Id="rId827" Type="http://schemas.openxmlformats.org/officeDocument/2006/relationships/customXml" Target="../ink/ink1256.xml"/><Relationship Id="rId1012" Type="http://schemas.openxmlformats.org/officeDocument/2006/relationships/image" Target="../media/image1338.png"/><Relationship Id="rId259" Type="http://schemas.openxmlformats.org/officeDocument/2006/relationships/image" Target="../media/image1014.png"/><Relationship Id="rId466" Type="http://schemas.openxmlformats.org/officeDocument/2006/relationships/customXml" Target="../ink/ink1076.xml"/><Relationship Id="rId673" Type="http://schemas.openxmlformats.org/officeDocument/2006/relationships/image" Target="../media/image1168.png"/><Relationship Id="rId880" Type="http://schemas.openxmlformats.org/officeDocument/2006/relationships/image" Target="../media/image1272.png"/><Relationship Id="rId23" Type="http://schemas.openxmlformats.org/officeDocument/2006/relationships/image" Target="../media/image896.png"/><Relationship Id="rId326" Type="http://schemas.openxmlformats.org/officeDocument/2006/relationships/customXml" Target="../ink/ink966.xml"/><Relationship Id="rId119" Type="http://schemas.openxmlformats.org/officeDocument/2006/relationships/image" Target="../media/image944.png"/><Relationship Id="rId533" Type="http://schemas.openxmlformats.org/officeDocument/2006/relationships/image" Target="../media/image1098.png"/><Relationship Id="rId978" Type="http://schemas.openxmlformats.org/officeDocument/2006/relationships/image" Target="../media/image1321.png"/><Relationship Id="rId740" Type="http://schemas.openxmlformats.org/officeDocument/2006/relationships/image" Target="../media/image1202.png"/><Relationship Id="rId838" Type="http://schemas.openxmlformats.org/officeDocument/2006/relationships/image" Target="../media/image1251.png"/><Relationship Id="rId1023" Type="http://schemas.openxmlformats.org/officeDocument/2006/relationships/customXml" Target="../ink/ink1354.xml"/><Relationship Id="rId477" Type="http://schemas.openxmlformats.org/officeDocument/2006/relationships/image" Target="../media/image1070.png"/><Relationship Id="rId600" Type="http://schemas.openxmlformats.org/officeDocument/2006/relationships/customXml" Target="../ink/ink1143.xml"/><Relationship Id="rId684" Type="http://schemas.openxmlformats.org/officeDocument/2006/relationships/image" Target="../media/image1174.png"/><Relationship Id="rId337" Type="http://schemas.openxmlformats.org/officeDocument/2006/relationships/customXml" Target="../ink/ink977.xml"/><Relationship Id="rId891" Type="http://schemas.openxmlformats.org/officeDocument/2006/relationships/customXml" Target="../ink/ink1288.xml"/><Relationship Id="rId905" Type="http://schemas.openxmlformats.org/officeDocument/2006/relationships/customXml" Target="../ink/ink1295.xml"/><Relationship Id="rId989" Type="http://schemas.openxmlformats.org/officeDocument/2006/relationships/customXml" Target="../ink/ink1337.xml"/><Relationship Id="rId34" Type="http://schemas.openxmlformats.org/officeDocument/2006/relationships/customXml" Target="../ink/ink909.xml"/><Relationship Id="rId544" Type="http://schemas.openxmlformats.org/officeDocument/2006/relationships/customXml" Target="../ink/ink1115.xml"/><Relationship Id="rId751" Type="http://schemas.openxmlformats.org/officeDocument/2006/relationships/customXml" Target="../ink/ink1218.xml"/><Relationship Id="rId849" Type="http://schemas.openxmlformats.org/officeDocument/2006/relationships/customXml" Target="../ink/ink1267.xml"/><Relationship Id="rId183" Type="http://schemas.openxmlformats.org/officeDocument/2006/relationships/image" Target="../media/image976.png"/><Relationship Id="rId390" Type="http://schemas.openxmlformats.org/officeDocument/2006/relationships/customXml" Target="../ink/ink1030.xml"/><Relationship Id="rId404" Type="http://schemas.openxmlformats.org/officeDocument/2006/relationships/customXml" Target="../ink/ink1044.xml"/><Relationship Id="rId611" Type="http://schemas.openxmlformats.org/officeDocument/2006/relationships/image" Target="../media/image1137.png"/><Relationship Id="rId250" Type="http://schemas.openxmlformats.org/officeDocument/2006/relationships/customXml" Target="../ink/ink928.xml"/><Relationship Id="rId488" Type="http://schemas.openxmlformats.org/officeDocument/2006/relationships/customXml" Target="../ink/ink1087.xml"/><Relationship Id="rId695" Type="http://schemas.openxmlformats.org/officeDocument/2006/relationships/customXml" Target="../ink/ink1190.xml"/><Relationship Id="rId709" Type="http://schemas.openxmlformats.org/officeDocument/2006/relationships/customXml" Target="../ink/ink1197.xml"/><Relationship Id="rId916" Type="http://schemas.openxmlformats.org/officeDocument/2006/relationships/image" Target="../media/image1290.png"/><Relationship Id="rId45" Type="http://schemas.openxmlformats.org/officeDocument/2006/relationships/image" Target="../media/image907.png"/><Relationship Id="rId348" Type="http://schemas.openxmlformats.org/officeDocument/2006/relationships/customXml" Target="../ink/ink988.xml"/><Relationship Id="rId555" Type="http://schemas.openxmlformats.org/officeDocument/2006/relationships/image" Target="../media/image1109.png"/><Relationship Id="rId762" Type="http://schemas.openxmlformats.org/officeDocument/2006/relationships/image" Target="../media/image1213.png"/><Relationship Id="rId415" Type="http://schemas.openxmlformats.org/officeDocument/2006/relationships/image" Target="../media/image939.png"/><Relationship Id="rId622" Type="http://schemas.openxmlformats.org/officeDocument/2006/relationships/customXml" Target="../ink/ink1154.xml"/><Relationship Id="rId261" Type="http://schemas.openxmlformats.org/officeDocument/2006/relationships/image" Target="../media/image1015.png"/><Relationship Id="rId499" Type="http://schemas.openxmlformats.org/officeDocument/2006/relationships/image" Target="../media/image1081.png"/><Relationship Id="rId927" Type="http://schemas.openxmlformats.org/officeDocument/2006/relationships/customXml" Target="../ink/ink1306.xml"/><Relationship Id="rId56" Type="http://schemas.openxmlformats.org/officeDocument/2006/relationships/customXml" Target="../ink/ink920.xml"/><Relationship Id="rId359" Type="http://schemas.openxmlformats.org/officeDocument/2006/relationships/customXml" Target="../ink/ink999.xml"/><Relationship Id="rId566" Type="http://schemas.openxmlformats.org/officeDocument/2006/relationships/customXml" Target="../ink/ink1126.xml"/><Relationship Id="rId773" Type="http://schemas.openxmlformats.org/officeDocument/2006/relationships/customXml" Target="../ink/ink1229.xml"/><Relationship Id="rId121" Type="http://schemas.openxmlformats.org/officeDocument/2006/relationships/image" Target="../media/image945.png"/><Relationship Id="rId219" Type="http://schemas.openxmlformats.org/officeDocument/2006/relationships/image" Target="../media/image994.png"/><Relationship Id="rId426" Type="http://schemas.openxmlformats.org/officeDocument/2006/relationships/customXml" Target="../ink/ink1056.xml"/><Relationship Id="rId633" Type="http://schemas.openxmlformats.org/officeDocument/2006/relationships/image" Target="../media/image1148.png"/><Relationship Id="rId980" Type="http://schemas.openxmlformats.org/officeDocument/2006/relationships/image" Target="../media/image1322.png"/><Relationship Id="rId840" Type="http://schemas.openxmlformats.org/officeDocument/2006/relationships/image" Target="../media/image1252.png"/><Relationship Id="rId938" Type="http://schemas.openxmlformats.org/officeDocument/2006/relationships/image" Target="../media/image1301.png"/><Relationship Id="rId272" Type="http://schemas.openxmlformats.org/officeDocument/2006/relationships/customXml" Target="../ink/ink939.xml"/><Relationship Id="rId67" Type="http://schemas.openxmlformats.org/officeDocument/2006/relationships/image" Target="../media/image9180.png"/><Relationship Id="rId577" Type="http://schemas.openxmlformats.org/officeDocument/2006/relationships/image" Target="../media/image1120.png"/><Relationship Id="rId700" Type="http://schemas.openxmlformats.org/officeDocument/2006/relationships/image" Target="../media/image1182.png"/><Relationship Id="rId784" Type="http://schemas.openxmlformats.org/officeDocument/2006/relationships/image" Target="../media/image1224.png"/><Relationship Id="rId991" Type="http://schemas.openxmlformats.org/officeDocument/2006/relationships/customXml" Target="../ink/ink1338.xml"/><Relationship Id="rId437" Type="http://schemas.openxmlformats.org/officeDocument/2006/relationships/image" Target="../media/image1050.png"/><Relationship Id="rId644" Type="http://schemas.openxmlformats.org/officeDocument/2006/relationships/customXml" Target="../ink/ink1165.xml"/><Relationship Id="rId851" Type="http://schemas.openxmlformats.org/officeDocument/2006/relationships/customXml" Target="../ink/ink1268.xml"/><Relationship Id="rId283" Type="http://schemas.openxmlformats.org/officeDocument/2006/relationships/image" Target="../media/image1026.png"/><Relationship Id="rId490" Type="http://schemas.openxmlformats.org/officeDocument/2006/relationships/customXml" Target="../ink/ink1088.xml"/><Relationship Id="rId504" Type="http://schemas.openxmlformats.org/officeDocument/2006/relationships/customXml" Target="../ink/ink1095.xml"/><Relationship Id="rId711" Type="http://schemas.openxmlformats.org/officeDocument/2006/relationships/customXml" Target="../ink/ink1198.xml"/><Relationship Id="rId949" Type="http://schemas.openxmlformats.org/officeDocument/2006/relationships/customXml" Target="../ink/ink1317.xml"/><Relationship Id="rId350" Type="http://schemas.openxmlformats.org/officeDocument/2006/relationships/customXml" Target="../ink/ink990.xml"/><Relationship Id="rId143" Type="http://schemas.openxmlformats.org/officeDocument/2006/relationships/image" Target="../media/image956.png"/><Relationship Id="rId588" Type="http://schemas.openxmlformats.org/officeDocument/2006/relationships/customXml" Target="../ink/ink1137.xml"/><Relationship Id="rId795" Type="http://schemas.openxmlformats.org/officeDocument/2006/relationships/customXml" Target="../ink/ink1240.xml"/><Relationship Id="rId809" Type="http://schemas.openxmlformats.org/officeDocument/2006/relationships/customXml" Target="../ink/ink1247.xml"/><Relationship Id="rId9" Type="http://schemas.openxmlformats.org/officeDocument/2006/relationships/image" Target="../media/image889.png"/><Relationship Id="rId448" Type="http://schemas.openxmlformats.org/officeDocument/2006/relationships/customXml" Target="../ink/ink1067.xml"/><Relationship Id="rId655" Type="http://schemas.openxmlformats.org/officeDocument/2006/relationships/image" Target="../media/image1159.png"/><Relationship Id="rId862" Type="http://schemas.openxmlformats.org/officeDocument/2006/relationships/image" Target="../media/image1263.png"/><Relationship Id="rId294" Type="http://schemas.openxmlformats.org/officeDocument/2006/relationships/customXml" Target="../ink/ink950.xml"/><Relationship Id="rId308" Type="http://schemas.openxmlformats.org/officeDocument/2006/relationships/customXml" Target="../ink/ink957.xml"/><Relationship Id="rId515" Type="http://schemas.openxmlformats.org/officeDocument/2006/relationships/image" Target="../media/image1089.png"/><Relationship Id="rId722" Type="http://schemas.openxmlformats.org/officeDocument/2006/relationships/image" Target="../media/image1193.png"/><Relationship Id="rId89" Type="http://schemas.openxmlformats.org/officeDocument/2006/relationships/image" Target="../media/image929.png"/><Relationship Id="rId361" Type="http://schemas.openxmlformats.org/officeDocument/2006/relationships/customXml" Target="../ink/ink1001.xml"/><Relationship Id="rId599" Type="http://schemas.openxmlformats.org/officeDocument/2006/relationships/image" Target="../media/image1131.png"/><Relationship Id="rId1005" Type="http://schemas.openxmlformats.org/officeDocument/2006/relationships/customXml" Target="../ink/ink1345.xml"/><Relationship Id="rId459" Type="http://schemas.openxmlformats.org/officeDocument/2006/relationships/image" Target="../media/image1061.png"/><Relationship Id="rId666" Type="http://schemas.openxmlformats.org/officeDocument/2006/relationships/customXml" Target="../ink/ink1176.xml"/><Relationship Id="rId873" Type="http://schemas.openxmlformats.org/officeDocument/2006/relationships/customXml" Target="../ink/ink1279.xml"/><Relationship Id="rId16" Type="http://schemas.openxmlformats.org/officeDocument/2006/relationships/customXml" Target="../ink/ink900.xml"/><Relationship Id="rId319" Type="http://schemas.openxmlformats.org/officeDocument/2006/relationships/image" Target="../media/image917.png"/><Relationship Id="rId221" Type="http://schemas.openxmlformats.org/officeDocument/2006/relationships/image" Target="../media/image995.png"/><Relationship Id="rId526" Type="http://schemas.openxmlformats.org/officeDocument/2006/relationships/customXml" Target="../ink/ink1106.xml"/><Relationship Id="rId733" Type="http://schemas.openxmlformats.org/officeDocument/2006/relationships/customXml" Target="../ink/ink1209.xml"/><Relationship Id="rId940" Type="http://schemas.openxmlformats.org/officeDocument/2006/relationships/image" Target="../media/image1302.png"/><Relationship Id="rId1016" Type="http://schemas.openxmlformats.org/officeDocument/2006/relationships/image" Target="../media/image1340.png"/><Relationship Id="rId165" Type="http://schemas.openxmlformats.org/officeDocument/2006/relationships/image" Target="../media/image967.png"/><Relationship Id="rId372" Type="http://schemas.openxmlformats.org/officeDocument/2006/relationships/customXml" Target="../ink/ink1012.xml"/><Relationship Id="rId677" Type="http://schemas.openxmlformats.org/officeDocument/2006/relationships/image" Target="../media/image1170.png"/><Relationship Id="rId800" Type="http://schemas.openxmlformats.org/officeDocument/2006/relationships/image" Target="../media/image1232.png"/><Relationship Id="rId884" Type="http://schemas.openxmlformats.org/officeDocument/2006/relationships/image" Target="../media/image1274.png"/><Relationship Id="rId27" Type="http://schemas.openxmlformats.org/officeDocument/2006/relationships/image" Target="../media/image898.png"/><Relationship Id="rId537" Type="http://schemas.openxmlformats.org/officeDocument/2006/relationships/image" Target="../media/image1100.png"/><Relationship Id="rId744" Type="http://schemas.openxmlformats.org/officeDocument/2006/relationships/image" Target="../media/image1204.png"/><Relationship Id="rId951" Type="http://schemas.openxmlformats.org/officeDocument/2006/relationships/customXml" Target="../ink/ink1318.xml"/><Relationship Id="rId383" Type="http://schemas.openxmlformats.org/officeDocument/2006/relationships/customXml" Target="../ink/ink1023.xml"/><Relationship Id="rId590" Type="http://schemas.openxmlformats.org/officeDocument/2006/relationships/customXml" Target="../ink/ink1138.xml"/><Relationship Id="rId604" Type="http://schemas.openxmlformats.org/officeDocument/2006/relationships/customXml" Target="../ink/ink1145.xml"/><Relationship Id="rId811" Type="http://schemas.openxmlformats.org/officeDocument/2006/relationships/customXml" Target="../ink/ink1248.xml"/><Relationship Id="rId243" Type="http://schemas.openxmlformats.org/officeDocument/2006/relationships/image" Target="../media/image1006.png"/><Relationship Id="rId450" Type="http://schemas.openxmlformats.org/officeDocument/2006/relationships/customXml" Target="../ink/ink1068.xml"/><Relationship Id="rId688" Type="http://schemas.openxmlformats.org/officeDocument/2006/relationships/image" Target="../media/image1176.png"/><Relationship Id="rId895" Type="http://schemas.openxmlformats.org/officeDocument/2006/relationships/customXml" Target="../ink/ink1290.xml"/><Relationship Id="rId909" Type="http://schemas.openxmlformats.org/officeDocument/2006/relationships/customXml" Target="../ink/ink1297.xml"/><Relationship Id="rId38" Type="http://schemas.openxmlformats.org/officeDocument/2006/relationships/customXml" Target="../ink/ink911.xml"/><Relationship Id="rId310" Type="http://schemas.openxmlformats.org/officeDocument/2006/relationships/customXml" Target="../ink/ink958.xml"/><Relationship Id="rId548" Type="http://schemas.openxmlformats.org/officeDocument/2006/relationships/customXml" Target="../ink/ink1117.xml"/><Relationship Id="rId755" Type="http://schemas.openxmlformats.org/officeDocument/2006/relationships/customXml" Target="../ink/ink1220.xml"/><Relationship Id="rId962" Type="http://schemas.openxmlformats.org/officeDocument/2006/relationships/image" Target="../media/image1313.png"/><Relationship Id="rId91" Type="http://schemas.openxmlformats.org/officeDocument/2006/relationships/image" Target="../media/image930.png"/><Relationship Id="rId187" Type="http://schemas.openxmlformats.org/officeDocument/2006/relationships/image" Target="../media/image978.png"/><Relationship Id="rId394" Type="http://schemas.openxmlformats.org/officeDocument/2006/relationships/customXml" Target="../ink/ink1034.xml"/><Relationship Id="rId408" Type="http://schemas.openxmlformats.org/officeDocument/2006/relationships/customXml" Target="../ink/ink1047.xml"/><Relationship Id="rId615" Type="http://schemas.openxmlformats.org/officeDocument/2006/relationships/image" Target="../media/image1139.png"/><Relationship Id="rId822" Type="http://schemas.openxmlformats.org/officeDocument/2006/relationships/image" Target="../media/image1243.png"/><Relationship Id="rId254" Type="http://schemas.openxmlformats.org/officeDocument/2006/relationships/customXml" Target="../ink/ink930.xml"/><Relationship Id="rId699" Type="http://schemas.openxmlformats.org/officeDocument/2006/relationships/customXml" Target="../ink/ink1192.xml"/><Relationship Id="rId49" Type="http://schemas.openxmlformats.org/officeDocument/2006/relationships/image" Target="../media/image909.png"/><Relationship Id="rId461" Type="http://schemas.openxmlformats.org/officeDocument/2006/relationships/image" Target="../media/image1062.png"/><Relationship Id="rId559" Type="http://schemas.openxmlformats.org/officeDocument/2006/relationships/image" Target="../media/image1111.png"/><Relationship Id="rId766" Type="http://schemas.openxmlformats.org/officeDocument/2006/relationships/image" Target="../media/image1215.png"/><Relationship Id="rId321" Type="http://schemas.openxmlformats.org/officeDocument/2006/relationships/image" Target="../media/image918.png"/><Relationship Id="rId419" Type="http://schemas.openxmlformats.org/officeDocument/2006/relationships/image" Target="../media/image941.png"/><Relationship Id="rId626" Type="http://schemas.openxmlformats.org/officeDocument/2006/relationships/customXml" Target="../ink/ink1156.xml"/><Relationship Id="rId973" Type="http://schemas.openxmlformats.org/officeDocument/2006/relationships/customXml" Target="../ink/ink1329.xml"/><Relationship Id="rId833" Type="http://schemas.openxmlformats.org/officeDocument/2006/relationships/customXml" Target="../ink/ink1259.xml"/><Relationship Id="rId265" Type="http://schemas.openxmlformats.org/officeDocument/2006/relationships/image" Target="../media/image1017.png"/><Relationship Id="rId472" Type="http://schemas.openxmlformats.org/officeDocument/2006/relationships/customXml" Target="../ink/ink1079.xml"/><Relationship Id="rId900" Type="http://schemas.openxmlformats.org/officeDocument/2006/relationships/image" Target="../media/image1282.png"/><Relationship Id="rId332" Type="http://schemas.openxmlformats.org/officeDocument/2006/relationships/customXml" Target="../ink/ink972.xml"/><Relationship Id="rId125" Type="http://schemas.openxmlformats.org/officeDocument/2006/relationships/image" Target="../media/image947.png"/><Relationship Id="rId777" Type="http://schemas.openxmlformats.org/officeDocument/2006/relationships/customXml" Target="../ink/ink1231.xml"/><Relationship Id="rId984" Type="http://schemas.openxmlformats.org/officeDocument/2006/relationships/image" Target="../media/image1324.png"/><Relationship Id="rId637" Type="http://schemas.openxmlformats.org/officeDocument/2006/relationships/image" Target="../media/image1150.png"/><Relationship Id="rId844" Type="http://schemas.openxmlformats.org/officeDocument/2006/relationships/image" Target="../media/image1254.png"/><Relationship Id="rId276" Type="http://schemas.openxmlformats.org/officeDocument/2006/relationships/customXml" Target="../ink/ink941.xml"/><Relationship Id="rId483" Type="http://schemas.openxmlformats.org/officeDocument/2006/relationships/image" Target="../media/image1073.png"/><Relationship Id="rId690" Type="http://schemas.openxmlformats.org/officeDocument/2006/relationships/image" Target="../media/image1177.png"/><Relationship Id="rId704" Type="http://schemas.openxmlformats.org/officeDocument/2006/relationships/image" Target="../media/image1184.png"/><Relationship Id="rId911" Type="http://schemas.openxmlformats.org/officeDocument/2006/relationships/customXml" Target="../ink/ink1298.xml"/><Relationship Id="rId40" Type="http://schemas.openxmlformats.org/officeDocument/2006/relationships/customXml" Target="../ink/ink912.xml"/><Relationship Id="rId343" Type="http://schemas.openxmlformats.org/officeDocument/2006/relationships/customXml" Target="../ink/ink983.xml"/><Relationship Id="rId550" Type="http://schemas.openxmlformats.org/officeDocument/2006/relationships/customXml" Target="../ink/ink1118.xml"/><Relationship Id="rId788" Type="http://schemas.openxmlformats.org/officeDocument/2006/relationships/image" Target="../media/image1226.png"/><Relationship Id="rId995" Type="http://schemas.openxmlformats.org/officeDocument/2006/relationships/customXml" Target="../ink/ink1340.xml"/><Relationship Id="rId203" Type="http://schemas.openxmlformats.org/officeDocument/2006/relationships/image" Target="../media/image986.png"/><Relationship Id="rId648" Type="http://schemas.openxmlformats.org/officeDocument/2006/relationships/customXml" Target="../ink/ink1167.xml"/><Relationship Id="rId855" Type="http://schemas.openxmlformats.org/officeDocument/2006/relationships/customXml" Target="../ink/ink1270.xml"/><Relationship Id="rId287" Type="http://schemas.openxmlformats.org/officeDocument/2006/relationships/image" Target="../media/image1028.png"/><Relationship Id="rId410" Type="http://schemas.openxmlformats.org/officeDocument/2006/relationships/customXml" Target="../ink/ink1048.xml"/><Relationship Id="rId494" Type="http://schemas.openxmlformats.org/officeDocument/2006/relationships/customXml" Target="../ink/ink1090.xml"/><Relationship Id="rId508" Type="http://schemas.openxmlformats.org/officeDocument/2006/relationships/customXml" Target="../ink/ink1097.xml"/><Relationship Id="rId715" Type="http://schemas.openxmlformats.org/officeDocument/2006/relationships/customXml" Target="../ink/ink1200.xml"/><Relationship Id="rId922" Type="http://schemas.openxmlformats.org/officeDocument/2006/relationships/image" Target="../media/image1293.png"/><Relationship Id="rId354" Type="http://schemas.openxmlformats.org/officeDocument/2006/relationships/customXml" Target="../ink/ink994.xml"/><Relationship Id="rId147" Type="http://schemas.openxmlformats.org/officeDocument/2006/relationships/image" Target="../media/image958.png"/><Relationship Id="rId799" Type="http://schemas.openxmlformats.org/officeDocument/2006/relationships/customXml" Target="../ink/ink1242.xml"/><Relationship Id="rId51" Type="http://schemas.openxmlformats.org/officeDocument/2006/relationships/image" Target="../media/image910.png"/><Relationship Id="rId561" Type="http://schemas.openxmlformats.org/officeDocument/2006/relationships/image" Target="../media/image1112.png"/><Relationship Id="rId659" Type="http://schemas.openxmlformats.org/officeDocument/2006/relationships/image" Target="../media/image1161.png"/><Relationship Id="rId866" Type="http://schemas.openxmlformats.org/officeDocument/2006/relationships/image" Target="../media/image1265.png"/><Relationship Id="rId298" Type="http://schemas.openxmlformats.org/officeDocument/2006/relationships/customXml" Target="../ink/ink952.xml"/><Relationship Id="rId421" Type="http://schemas.openxmlformats.org/officeDocument/2006/relationships/image" Target="../media/image942.png"/><Relationship Id="rId519" Type="http://schemas.openxmlformats.org/officeDocument/2006/relationships/image" Target="../media/image1091.png"/><Relationship Id="rId726" Type="http://schemas.openxmlformats.org/officeDocument/2006/relationships/image" Target="../media/image1195.png"/><Relationship Id="rId933" Type="http://schemas.openxmlformats.org/officeDocument/2006/relationships/customXml" Target="../ink/ink1309.xml"/><Relationship Id="rId1009" Type="http://schemas.openxmlformats.org/officeDocument/2006/relationships/customXml" Target="../ink/ink1347.xml"/><Relationship Id="rId62" Type="http://schemas.openxmlformats.org/officeDocument/2006/relationships/customXml" Target="../ink/ink923.xml"/><Relationship Id="rId365" Type="http://schemas.openxmlformats.org/officeDocument/2006/relationships/customXml" Target="../ink/ink1005.xml"/><Relationship Id="rId572" Type="http://schemas.openxmlformats.org/officeDocument/2006/relationships/customXml" Target="../ink/ink1129.xml"/><Relationship Id="rId225" Type="http://schemas.openxmlformats.org/officeDocument/2006/relationships/image" Target="../media/image997.png"/><Relationship Id="rId432" Type="http://schemas.openxmlformats.org/officeDocument/2006/relationships/customXml" Target="../ink/ink1059.xml"/><Relationship Id="rId877" Type="http://schemas.openxmlformats.org/officeDocument/2006/relationships/customXml" Target="../ink/ink1281.xml"/><Relationship Id="rId737" Type="http://schemas.openxmlformats.org/officeDocument/2006/relationships/customXml" Target="../ink/ink1211.xml"/><Relationship Id="rId944" Type="http://schemas.openxmlformats.org/officeDocument/2006/relationships/image" Target="../media/image1304.png"/><Relationship Id="rId73" Type="http://schemas.openxmlformats.org/officeDocument/2006/relationships/image" Target="../media/image921.png"/><Relationship Id="rId169" Type="http://schemas.openxmlformats.org/officeDocument/2006/relationships/image" Target="../media/image969.png"/><Relationship Id="rId376" Type="http://schemas.openxmlformats.org/officeDocument/2006/relationships/customXml" Target="../ink/ink1016.xml"/><Relationship Id="rId583" Type="http://schemas.openxmlformats.org/officeDocument/2006/relationships/image" Target="../media/image1123.png"/><Relationship Id="rId790" Type="http://schemas.openxmlformats.org/officeDocument/2006/relationships/image" Target="../media/image1227.png"/><Relationship Id="rId804" Type="http://schemas.openxmlformats.org/officeDocument/2006/relationships/image" Target="../media/image1234.png"/><Relationship Id="rId4" Type="http://schemas.openxmlformats.org/officeDocument/2006/relationships/customXml" Target="../ink/ink894.xml"/><Relationship Id="rId443" Type="http://schemas.openxmlformats.org/officeDocument/2006/relationships/image" Target="../media/image1053.png"/><Relationship Id="rId650" Type="http://schemas.openxmlformats.org/officeDocument/2006/relationships/customXml" Target="../ink/ink1168.xml"/><Relationship Id="rId888" Type="http://schemas.openxmlformats.org/officeDocument/2006/relationships/image" Target="../media/image1276.png"/><Relationship Id="rId303" Type="http://schemas.openxmlformats.org/officeDocument/2006/relationships/image" Target="../media/image1036.png"/><Relationship Id="rId748" Type="http://schemas.openxmlformats.org/officeDocument/2006/relationships/image" Target="../media/image1206.png"/><Relationship Id="rId955" Type="http://schemas.openxmlformats.org/officeDocument/2006/relationships/customXml" Target="../ink/ink1320.xml"/><Relationship Id="rId387" Type="http://schemas.openxmlformats.org/officeDocument/2006/relationships/customXml" Target="../ink/ink1027.xml"/><Relationship Id="rId510" Type="http://schemas.openxmlformats.org/officeDocument/2006/relationships/customXml" Target="../ink/ink1098.xml"/><Relationship Id="rId594" Type="http://schemas.openxmlformats.org/officeDocument/2006/relationships/customXml" Target="../ink/ink1140.xml"/><Relationship Id="rId608" Type="http://schemas.openxmlformats.org/officeDocument/2006/relationships/customXml" Target="../ink/ink1147.xml"/><Relationship Id="rId815" Type="http://schemas.openxmlformats.org/officeDocument/2006/relationships/customXml" Target="../ink/ink1250.xml"/><Relationship Id="rId247" Type="http://schemas.openxmlformats.org/officeDocument/2006/relationships/image" Target="../media/image1008.png"/><Relationship Id="rId899" Type="http://schemas.openxmlformats.org/officeDocument/2006/relationships/customXml" Target="../ink/ink1292.xml"/><Relationship Id="rId1000" Type="http://schemas.openxmlformats.org/officeDocument/2006/relationships/image" Target="../media/image1332.png"/><Relationship Id="rId454" Type="http://schemas.openxmlformats.org/officeDocument/2006/relationships/customXml" Target="../ink/ink1070.xml"/><Relationship Id="rId661" Type="http://schemas.openxmlformats.org/officeDocument/2006/relationships/image" Target="../media/image1162.png"/><Relationship Id="rId759" Type="http://schemas.openxmlformats.org/officeDocument/2006/relationships/customXml" Target="../ink/ink1222.xml"/><Relationship Id="rId966" Type="http://schemas.openxmlformats.org/officeDocument/2006/relationships/image" Target="../media/image1315.png"/><Relationship Id="rId11" Type="http://schemas.openxmlformats.org/officeDocument/2006/relationships/image" Target="../media/image890.png"/><Relationship Id="rId314" Type="http://schemas.openxmlformats.org/officeDocument/2006/relationships/customXml" Target="../ink/ink960.xml"/><Relationship Id="rId398" Type="http://schemas.openxmlformats.org/officeDocument/2006/relationships/customXml" Target="../ink/ink1038.xml"/><Relationship Id="rId521" Type="http://schemas.openxmlformats.org/officeDocument/2006/relationships/image" Target="../media/image1092.png"/><Relationship Id="rId619" Type="http://schemas.openxmlformats.org/officeDocument/2006/relationships/image" Target="../media/image1141.png"/><Relationship Id="rId95" Type="http://schemas.openxmlformats.org/officeDocument/2006/relationships/image" Target="../media/image932.png"/><Relationship Id="rId826" Type="http://schemas.openxmlformats.org/officeDocument/2006/relationships/image" Target="../media/image1245.png"/><Relationship Id="rId1011" Type="http://schemas.openxmlformats.org/officeDocument/2006/relationships/customXml" Target="../ink/ink1348.xml"/><Relationship Id="rId258" Type="http://schemas.openxmlformats.org/officeDocument/2006/relationships/customXml" Target="../ink/ink932.xml"/><Relationship Id="rId465" Type="http://schemas.openxmlformats.org/officeDocument/2006/relationships/image" Target="../media/image1064.png"/><Relationship Id="rId672" Type="http://schemas.openxmlformats.org/officeDocument/2006/relationships/customXml" Target="../ink/ink1179.xml"/><Relationship Id="rId22" Type="http://schemas.openxmlformats.org/officeDocument/2006/relationships/customXml" Target="../ink/ink903.xml"/><Relationship Id="rId325" Type="http://schemas.openxmlformats.org/officeDocument/2006/relationships/image" Target="../media/image920.png"/><Relationship Id="rId532" Type="http://schemas.openxmlformats.org/officeDocument/2006/relationships/customXml" Target="../ink/ink1109.xml"/><Relationship Id="rId977" Type="http://schemas.openxmlformats.org/officeDocument/2006/relationships/customXml" Target="../ink/ink1331.xml"/><Relationship Id="rId171" Type="http://schemas.openxmlformats.org/officeDocument/2006/relationships/image" Target="../media/image970.png"/><Relationship Id="rId837" Type="http://schemas.openxmlformats.org/officeDocument/2006/relationships/customXml" Target="../ink/ink1261.xml"/><Relationship Id="rId1022" Type="http://schemas.openxmlformats.org/officeDocument/2006/relationships/image" Target="../media/image1343.png"/><Relationship Id="rId269" Type="http://schemas.openxmlformats.org/officeDocument/2006/relationships/image" Target="../media/image1019.png"/><Relationship Id="rId476" Type="http://schemas.openxmlformats.org/officeDocument/2006/relationships/customXml" Target="../ink/ink1081.xml"/><Relationship Id="rId683" Type="http://schemas.openxmlformats.org/officeDocument/2006/relationships/customXml" Target="../ink/ink1184.xml"/><Relationship Id="rId890" Type="http://schemas.openxmlformats.org/officeDocument/2006/relationships/image" Target="../media/image1277.png"/><Relationship Id="rId904" Type="http://schemas.openxmlformats.org/officeDocument/2006/relationships/image" Target="../media/image1284.png"/><Relationship Id="rId33" Type="http://schemas.openxmlformats.org/officeDocument/2006/relationships/image" Target="../media/image901.png"/><Relationship Id="rId336" Type="http://schemas.openxmlformats.org/officeDocument/2006/relationships/customXml" Target="../ink/ink976.xml"/><Relationship Id="rId129" Type="http://schemas.openxmlformats.org/officeDocument/2006/relationships/image" Target="../media/image949.png"/><Relationship Id="rId543" Type="http://schemas.openxmlformats.org/officeDocument/2006/relationships/image" Target="../media/image1103.png"/><Relationship Id="rId988" Type="http://schemas.openxmlformats.org/officeDocument/2006/relationships/image" Target="../media/image1326.png"/><Relationship Id="rId403" Type="http://schemas.openxmlformats.org/officeDocument/2006/relationships/customXml" Target="../ink/ink1043.xml"/><Relationship Id="rId750" Type="http://schemas.openxmlformats.org/officeDocument/2006/relationships/image" Target="../media/image1207.png"/><Relationship Id="rId848" Type="http://schemas.openxmlformats.org/officeDocument/2006/relationships/image" Target="../media/image1256.png"/><Relationship Id="rId487" Type="http://schemas.openxmlformats.org/officeDocument/2006/relationships/image" Target="../media/image1075.png"/><Relationship Id="rId610" Type="http://schemas.openxmlformats.org/officeDocument/2006/relationships/customXml" Target="../ink/ink1148.xml"/><Relationship Id="rId694" Type="http://schemas.openxmlformats.org/officeDocument/2006/relationships/image" Target="../media/image1179.png"/><Relationship Id="rId708" Type="http://schemas.openxmlformats.org/officeDocument/2006/relationships/image" Target="../media/image1186.png"/><Relationship Id="rId915" Type="http://schemas.openxmlformats.org/officeDocument/2006/relationships/customXml" Target="../ink/ink1300.xml"/><Relationship Id="rId347" Type="http://schemas.openxmlformats.org/officeDocument/2006/relationships/customXml" Target="../ink/ink987.xml"/><Relationship Id="rId999" Type="http://schemas.openxmlformats.org/officeDocument/2006/relationships/customXml" Target="../ink/ink1342.xml"/><Relationship Id="rId44" Type="http://schemas.openxmlformats.org/officeDocument/2006/relationships/customXml" Target="../ink/ink914.xml"/><Relationship Id="rId554" Type="http://schemas.openxmlformats.org/officeDocument/2006/relationships/customXml" Target="../ink/ink1120.xml"/><Relationship Id="rId761" Type="http://schemas.openxmlformats.org/officeDocument/2006/relationships/customXml" Target="../ink/ink1223.xml"/><Relationship Id="rId859" Type="http://schemas.openxmlformats.org/officeDocument/2006/relationships/customXml" Target="../ink/ink1272.xml"/><Relationship Id="rId193" Type="http://schemas.openxmlformats.org/officeDocument/2006/relationships/image" Target="../media/image981.png"/><Relationship Id="rId207" Type="http://schemas.openxmlformats.org/officeDocument/2006/relationships/image" Target="../media/image988.png"/><Relationship Id="rId414" Type="http://schemas.openxmlformats.org/officeDocument/2006/relationships/customXml" Target="../ink/ink1050.xml"/><Relationship Id="rId498" Type="http://schemas.openxmlformats.org/officeDocument/2006/relationships/customXml" Target="../ink/ink1092.xml"/><Relationship Id="rId621" Type="http://schemas.openxmlformats.org/officeDocument/2006/relationships/image" Target="../media/image1142.png"/><Relationship Id="rId260" Type="http://schemas.openxmlformats.org/officeDocument/2006/relationships/customXml" Target="../ink/ink933.xml"/><Relationship Id="rId719" Type="http://schemas.openxmlformats.org/officeDocument/2006/relationships/customXml" Target="../ink/ink1202.xml"/><Relationship Id="rId926" Type="http://schemas.openxmlformats.org/officeDocument/2006/relationships/image" Target="../media/image1295.png"/><Relationship Id="rId55" Type="http://schemas.openxmlformats.org/officeDocument/2006/relationships/image" Target="../media/image912.png"/><Relationship Id="rId358" Type="http://schemas.openxmlformats.org/officeDocument/2006/relationships/customXml" Target="../ink/ink998.xml"/><Relationship Id="rId565" Type="http://schemas.openxmlformats.org/officeDocument/2006/relationships/image" Target="../media/image1114.png"/><Relationship Id="rId772" Type="http://schemas.openxmlformats.org/officeDocument/2006/relationships/image" Target="../media/image1218.png"/><Relationship Id="rId425" Type="http://schemas.openxmlformats.org/officeDocument/2006/relationships/image" Target="../media/image1044.png"/><Relationship Id="rId632" Type="http://schemas.openxmlformats.org/officeDocument/2006/relationships/customXml" Target="../ink/ink1159.xml"/><Relationship Id="rId271" Type="http://schemas.openxmlformats.org/officeDocument/2006/relationships/image" Target="../media/image1020.png"/><Relationship Id="rId937" Type="http://schemas.openxmlformats.org/officeDocument/2006/relationships/customXml" Target="../ink/ink1311.xml"/><Relationship Id="rId131" Type="http://schemas.openxmlformats.org/officeDocument/2006/relationships/image" Target="../media/image950.png"/><Relationship Id="rId369" Type="http://schemas.openxmlformats.org/officeDocument/2006/relationships/customXml" Target="../ink/ink1009.xml"/><Relationship Id="rId576" Type="http://schemas.openxmlformats.org/officeDocument/2006/relationships/customXml" Target="../ink/ink1131.xml"/><Relationship Id="rId783" Type="http://schemas.openxmlformats.org/officeDocument/2006/relationships/customXml" Target="../ink/ink1234.xml"/><Relationship Id="rId990" Type="http://schemas.openxmlformats.org/officeDocument/2006/relationships/image" Target="../media/image1327.png"/><Relationship Id="rId229" Type="http://schemas.openxmlformats.org/officeDocument/2006/relationships/image" Target="../media/image999.png"/><Relationship Id="rId436" Type="http://schemas.openxmlformats.org/officeDocument/2006/relationships/customXml" Target="../ink/ink1061.xml"/><Relationship Id="rId643" Type="http://schemas.openxmlformats.org/officeDocument/2006/relationships/image" Target="../media/image1153.png"/><Relationship Id="rId850" Type="http://schemas.openxmlformats.org/officeDocument/2006/relationships/image" Target="../media/image1257.png"/><Relationship Id="rId948" Type="http://schemas.openxmlformats.org/officeDocument/2006/relationships/image" Target="../media/image1306.png"/><Relationship Id="rId282" Type="http://schemas.openxmlformats.org/officeDocument/2006/relationships/customXml" Target="../ink/ink944.xml"/><Relationship Id="rId77" Type="http://schemas.openxmlformats.org/officeDocument/2006/relationships/image" Target="../media/image923.png"/><Relationship Id="rId503" Type="http://schemas.openxmlformats.org/officeDocument/2006/relationships/image" Target="../media/image1083.png"/><Relationship Id="rId587" Type="http://schemas.openxmlformats.org/officeDocument/2006/relationships/image" Target="../media/image1125.png"/><Relationship Id="rId710" Type="http://schemas.openxmlformats.org/officeDocument/2006/relationships/image" Target="../media/image1187.png"/><Relationship Id="rId808" Type="http://schemas.openxmlformats.org/officeDocument/2006/relationships/image" Target="../media/image1236.png"/><Relationship Id="rId8" Type="http://schemas.openxmlformats.org/officeDocument/2006/relationships/customXml" Target="../ink/ink896.xml"/><Relationship Id="rId447" Type="http://schemas.openxmlformats.org/officeDocument/2006/relationships/image" Target="../media/image1055.png"/><Relationship Id="rId794" Type="http://schemas.openxmlformats.org/officeDocument/2006/relationships/image" Target="../media/image1229.png"/><Relationship Id="rId654" Type="http://schemas.openxmlformats.org/officeDocument/2006/relationships/customXml" Target="../ink/ink1170.xml"/><Relationship Id="rId861" Type="http://schemas.openxmlformats.org/officeDocument/2006/relationships/customXml" Target="../ink/ink1273.xml"/><Relationship Id="rId959" Type="http://schemas.openxmlformats.org/officeDocument/2006/relationships/customXml" Target="../ink/ink1322.xml"/><Relationship Id="rId293" Type="http://schemas.openxmlformats.org/officeDocument/2006/relationships/image" Target="../media/image1031.png"/><Relationship Id="rId307" Type="http://schemas.openxmlformats.org/officeDocument/2006/relationships/image" Target="../media/image1038.png"/><Relationship Id="rId514" Type="http://schemas.openxmlformats.org/officeDocument/2006/relationships/customXml" Target="../ink/ink1100.xml"/><Relationship Id="rId721" Type="http://schemas.openxmlformats.org/officeDocument/2006/relationships/customXml" Target="../ink/ink1203.xml"/><Relationship Id="rId360" Type="http://schemas.openxmlformats.org/officeDocument/2006/relationships/customXml" Target="../ink/ink1000.xml"/><Relationship Id="rId153" Type="http://schemas.openxmlformats.org/officeDocument/2006/relationships/image" Target="../media/image961.png"/><Relationship Id="rId598" Type="http://schemas.openxmlformats.org/officeDocument/2006/relationships/customXml" Target="../ink/ink1142.xml"/><Relationship Id="rId819" Type="http://schemas.openxmlformats.org/officeDocument/2006/relationships/customXml" Target="../ink/ink1252.xml"/><Relationship Id="rId1004" Type="http://schemas.openxmlformats.org/officeDocument/2006/relationships/image" Target="../media/image1334.png"/><Relationship Id="rId458" Type="http://schemas.openxmlformats.org/officeDocument/2006/relationships/customXml" Target="../ink/ink1072.xml"/><Relationship Id="rId665" Type="http://schemas.openxmlformats.org/officeDocument/2006/relationships/image" Target="../media/image1164.png"/><Relationship Id="rId872" Type="http://schemas.openxmlformats.org/officeDocument/2006/relationships/image" Target="../media/image1268.png"/><Relationship Id="rId15" Type="http://schemas.openxmlformats.org/officeDocument/2006/relationships/image" Target="../media/image892.png"/><Relationship Id="rId318" Type="http://schemas.openxmlformats.org/officeDocument/2006/relationships/customXml" Target="../ink/ink962.xml"/><Relationship Id="rId525" Type="http://schemas.openxmlformats.org/officeDocument/2006/relationships/image" Target="../media/image1094.png"/><Relationship Id="rId732" Type="http://schemas.openxmlformats.org/officeDocument/2006/relationships/image" Target="../media/image1198.png"/><Relationship Id="rId99" Type="http://schemas.openxmlformats.org/officeDocument/2006/relationships/image" Target="../media/image934.png"/><Relationship Id="rId371" Type="http://schemas.openxmlformats.org/officeDocument/2006/relationships/customXml" Target="../ink/ink1011.xml"/><Relationship Id="rId1015" Type="http://schemas.openxmlformats.org/officeDocument/2006/relationships/customXml" Target="../ink/ink1350.xml"/><Relationship Id="rId469" Type="http://schemas.openxmlformats.org/officeDocument/2006/relationships/image" Target="../media/image1066.png"/><Relationship Id="rId676" Type="http://schemas.openxmlformats.org/officeDocument/2006/relationships/customXml" Target="../ink/ink1181.xml"/><Relationship Id="rId883" Type="http://schemas.openxmlformats.org/officeDocument/2006/relationships/customXml" Target="../ink/ink1284.xml"/><Relationship Id="rId26" Type="http://schemas.openxmlformats.org/officeDocument/2006/relationships/customXml" Target="../ink/ink905.xml"/><Relationship Id="rId329" Type="http://schemas.openxmlformats.org/officeDocument/2006/relationships/customXml" Target="../ink/ink969.xml"/><Relationship Id="rId231" Type="http://schemas.openxmlformats.org/officeDocument/2006/relationships/image" Target="../media/image1000.png"/><Relationship Id="rId536" Type="http://schemas.openxmlformats.org/officeDocument/2006/relationships/customXml" Target="../ink/ink1111.xml"/><Relationship Id="rId175" Type="http://schemas.openxmlformats.org/officeDocument/2006/relationships/image" Target="../media/image972.png"/><Relationship Id="rId743" Type="http://schemas.openxmlformats.org/officeDocument/2006/relationships/customXml" Target="../ink/ink1214.xml"/><Relationship Id="rId950" Type="http://schemas.openxmlformats.org/officeDocument/2006/relationships/image" Target="../media/image1307.png"/><Relationship Id="rId1026" Type="http://schemas.openxmlformats.org/officeDocument/2006/relationships/image" Target="../media/image1345.png"/><Relationship Id="rId382" Type="http://schemas.openxmlformats.org/officeDocument/2006/relationships/customXml" Target="../ink/ink1022.xml"/><Relationship Id="rId603" Type="http://schemas.openxmlformats.org/officeDocument/2006/relationships/image" Target="../media/image1133.png"/><Relationship Id="rId687" Type="http://schemas.openxmlformats.org/officeDocument/2006/relationships/customXml" Target="../ink/ink1186.xml"/><Relationship Id="rId810" Type="http://schemas.openxmlformats.org/officeDocument/2006/relationships/image" Target="../media/image1237.png"/><Relationship Id="rId908" Type="http://schemas.openxmlformats.org/officeDocument/2006/relationships/image" Target="../media/image1286.png"/><Relationship Id="rId894" Type="http://schemas.openxmlformats.org/officeDocument/2006/relationships/image" Target="../media/image1279.png"/><Relationship Id="rId37" Type="http://schemas.openxmlformats.org/officeDocument/2006/relationships/image" Target="../media/image903.png"/><Relationship Id="rId547" Type="http://schemas.openxmlformats.org/officeDocument/2006/relationships/image" Target="../media/image1105.png"/><Relationship Id="rId754" Type="http://schemas.openxmlformats.org/officeDocument/2006/relationships/image" Target="../media/image1209.png"/><Relationship Id="rId961" Type="http://schemas.openxmlformats.org/officeDocument/2006/relationships/customXml" Target="../ink/ink1323.xml"/><Relationship Id="rId393" Type="http://schemas.openxmlformats.org/officeDocument/2006/relationships/customXml" Target="../ink/ink1033.xml"/><Relationship Id="rId407" Type="http://schemas.openxmlformats.org/officeDocument/2006/relationships/image" Target="../media/image935.png"/><Relationship Id="rId614" Type="http://schemas.openxmlformats.org/officeDocument/2006/relationships/customXml" Target="../ink/ink1150.xml"/><Relationship Id="rId821" Type="http://schemas.openxmlformats.org/officeDocument/2006/relationships/customXml" Target="../ink/ink1253.xml"/><Relationship Id="rId253" Type="http://schemas.openxmlformats.org/officeDocument/2006/relationships/image" Target="../media/image1011.png"/><Relationship Id="rId460" Type="http://schemas.openxmlformats.org/officeDocument/2006/relationships/customXml" Target="../ink/ink1073.xml"/><Relationship Id="rId698" Type="http://schemas.openxmlformats.org/officeDocument/2006/relationships/image" Target="../media/image1181.png"/><Relationship Id="rId919" Type="http://schemas.openxmlformats.org/officeDocument/2006/relationships/customXml" Target="../ink/ink1302.xml"/><Relationship Id="rId48" Type="http://schemas.openxmlformats.org/officeDocument/2006/relationships/customXml" Target="../ink/ink916.xml"/><Relationship Id="rId320" Type="http://schemas.openxmlformats.org/officeDocument/2006/relationships/customXml" Target="../ink/ink963.xml"/><Relationship Id="rId558" Type="http://schemas.openxmlformats.org/officeDocument/2006/relationships/customXml" Target="../ink/ink1122.xml"/><Relationship Id="rId765" Type="http://schemas.openxmlformats.org/officeDocument/2006/relationships/customXml" Target="../ink/ink1225.xml"/><Relationship Id="rId972" Type="http://schemas.openxmlformats.org/officeDocument/2006/relationships/image" Target="../media/image131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2.xml"/><Relationship Id="rId671" Type="http://schemas.openxmlformats.org/officeDocument/2006/relationships/customXml" Target="../ink/ink1689.xml"/><Relationship Id="rId21" Type="http://schemas.openxmlformats.org/officeDocument/2006/relationships/image" Target="../media/image10540.png"/><Relationship Id="rId324" Type="http://schemas.openxmlformats.org/officeDocument/2006/relationships/image" Target="../media/image1370.png"/><Relationship Id="rId531" Type="http://schemas.openxmlformats.org/officeDocument/2006/relationships/customXml" Target="../ink/ink1619.xml"/><Relationship Id="rId629" Type="http://schemas.openxmlformats.org/officeDocument/2006/relationships/customXml" Target="../ink/ink1668.xml"/><Relationship Id="rId170" Type="http://schemas.openxmlformats.org/officeDocument/2006/relationships/image" Target="../media/image11260.png"/><Relationship Id="rId268" Type="http://schemas.openxmlformats.org/officeDocument/2006/relationships/image" Target="../media/image11750.png"/><Relationship Id="rId475" Type="http://schemas.openxmlformats.org/officeDocument/2006/relationships/customXml" Target="../ink/ink1591.xml"/><Relationship Id="rId682" Type="http://schemas.openxmlformats.org/officeDocument/2006/relationships/image" Target="../media/image1549.png"/><Relationship Id="rId32" Type="http://schemas.openxmlformats.org/officeDocument/2006/relationships/customXml" Target="../ink/ink1369.xml"/><Relationship Id="rId128" Type="http://schemas.openxmlformats.org/officeDocument/2006/relationships/image" Target="../media/image11050.png"/><Relationship Id="rId335" Type="http://schemas.openxmlformats.org/officeDocument/2006/relationships/customXml" Target="../ink/ink1521.xml"/><Relationship Id="rId542" Type="http://schemas.openxmlformats.org/officeDocument/2006/relationships/image" Target="../media/image1479.png"/><Relationship Id="rId181" Type="http://schemas.openxmlformats.org/officeDocument/2006/relationships/customXml" Target="../ink/ink1444.xml"/><Relationship Id="rId402" Type="http://schemas.openxmlformats.org/officeDocument/2006/relationships/image" Target="../media/image1409.png"/><Relationship Id="rId279" Type="http://schemas.openxmlformats.org/officeDocument/2006/relationships/customXml" Target="../ink/ink1493.xml"/><Relationship Id="rId486" Type="http://schemas.openxmlformats.org/officeDocument/2006/relationships/image" Target="../media/image1451.png"/><Relationship Id="rId693" Type="http://schemas.openxmlformats.org/officeDocument/2006/relationships/customXml" Target="../ink/ink1700.xml"/><Relationship Id="rId707" Type="http://schemas.openxmlformats.org/officeDocument/2006/relationships/customXml" Target="../ink/ink1707.xml"/><Relationship Id="rId43" Type="http://schemas.openxmlformats.org/officeDocument/2006/relationships/image" Target="../media/image10640.png"/><Relationship Id="rId139" Type="http://schemas.openxmlformats.org/officeDocument/2006/relationships/customXml" Target="../ink/ink1423.xml"/><Relationship Id="rId346" Type="http://schemas.openxmlformats.org/officeDocument/2006/relationships/image" Target="../media/image1381.png"/><Relationship Id="rId553" Type="http://schemas.openxmlformats.org/officeDocument/2006/relationships/customXml" Target="../ink/ink1630.xml"/><Relationship Id="rId192" Type="http://schemas.openxmlformats.org/officeDocument/2006/relationships/image" Target="../media/image11370.png"/><Relationship Id="rId206" Type="http://schemas.openxmlformats.org/officeDocument/2006/relationships/image" Target="../media/image11440.png"/><Relationship Id="rId413" Type="http://schemas.openxmlformats.org/officeDocument/2006/relationships/customXml" Target="../ink/ink1560.xml"/><Relationship Id="rId497" Type="http://schemas.openxmlformats.org/officeDocument/2006/relationships/customXml" Target="../ink/ink1602.xml"/><Relationship Id="rId620" Type="http://schemas.openxmlformats.org/officeDocument/2006/relationships/image" Target="../media/image1518.png"/><Relationship Id="rId357" Type="http://schemas.openxmlformats.org/officeDocument/2006/relationships/customXml" Target="../ink/ink1532.xml"/><Relationship Id="rId54" Type="http://schemas.openxmlformats.org/officeDocument/2006/relationships/customXml" Target="../ink/ink1380.xml"/><Relationship Id="rId217" Type="http://schemas.openxmlformats.org/officeDocument/2006/relationships/customXml" Target="../ink/ink1462.xml"/><Relationship Id="rId564" Type="http://schemas.openxmlformats.org/officeDocument/2006/relationships/image" Target="../media/image1490.png"/><Relationship Id="rId424" Type="http://schemas.openxmlformats.org/officeDocument/2006/relationships/image" Target="../media/image1420.png"/><Relationship Id="rId631" Type="http://schemas.openxmlformats.org/officeDocument/2006/relationships/customXml" Target="../ink/ink1669.xml"/><Relationship Id="rId270" Type="http://schemas.openxmlformats.org/officeDocument/2006/relationships/image" Target="../media/image11760.png"/><Relationship Id="rId65" Type="http://schemas.openxmlformats.org/officeDocument/2006/relationships/image" Target="../media/image10750.png"/><Relationship Id="rId130" Type="http://schemas.openxmlformats.org/officeDocument/2006/relationships/image" Target="../media/image11060.png"/><Relationship Id="rId368" Type="http://schemas.openxmlformats.org/officeDocument/2006/relationships/image" Target="../media/image1392.png"/><Relationship Id="rId575" Type="http://schemas.openxmlformats.org/officeDocument/2006/relationships/customXml" Target="../ink/ink1641.xml"/><Relationship Id="rId228" Type="http://schemas.openxmlformats.org/officeDocument/2006/relationships/image" Target="../media/image11550.png"/><Relationship Id="rId435" Type="http://schemas.openxmlformats.org/officeDocument/2006/relationships/customXml" Target="../ink/ink1571.xml"/><Relationship Id="rId642" Type="http://schemas.openxmlformats.org/officeDocument/2006/relationships/image" Target="../media/image1529.png"/><Relationship Id="rId281" Type="http://schemas.openxmlformats.org/officeDocument/2006/relationships/customXml" Target="../ink/ink1494.xml"/><Relationship Id="rId502" Type="http://schemas.openxmlformats.org/officeDocument/2006/relationships/image" Target="../media/image1459.png"/><Relationship Id="rId76" Type="http://schemas.openxmlformats.org/officeDocument/2006/relationships/customXml" Target="../ink/ink1391.xml"/><Relationship Id="rId141" Type="http://schemas.openxmlformats.org/officeDocument/2006/relationships/customXml" Target="../ink/ink1424.xml"/><Relationship Id="rId379" Type="http://schemas.openxmlformats.org/officeDocument/2006/relationships/customXml" Target="../ink/ink1543.xml"/><Relationship Id="rId586" Type="http://schemas.openxmlformats.org/officeDocument/2006/relationships/image" Target="../media/image1501.png"/><Relationship Id="rId7" Type="http://schemas.openxmlformats.org/officeDocument/2006/relationships/image" Target="../media/image1349.png"/><Relationship Id="rId239" Type="http://schemas.openxmlformats.org/officeDocument/2006/relationships/customXml" Target="../ink/ink1473.xml"/><Relationship Id="rId446" Type="http://schemas.openxmlformats.org/officeDocument/2006/relationships/image" Target="../media/image1431.png"/><Relationship Id="rId653" Type="http://schemas.openxmlformats.org/officeDocument/2006/relationships/customXml" Target="../ink/ink1680.xml"/><Relationship Id="rId292" Type="http://schemas.openxmlformats.org/officeDocument/2006/relationships/image" Target="../media/image11870.png"/><Relationship Id="rId306" Type="http://schemas.openxmlformats.org/officeDocument/2006/relationships/image" Target="../media/image1361.png"/><Relationship Id="rId87" Type="http://schemas.openxmlformats.org/officeDocument/2006/relationships/image" Target="../media/image10860.png"/><Relationship Id="rId513" Type="http://schemas.openxmlformats.org/officeDocument/2006/relationships/customXml" Target="../ink/ink1610.xml"/><Relationship Id="rId597" Type="http://schemas.openxmlformats.org/officeDocument/2006/relationships/customXml" Target="../ink/ink1652.xml"/><Relationship Id="rId152" Type="http://schemas.openxmlformats.org/officeDocument/2006/relationships/image" Target="../media/image11170.png"/><Relationship Id="rId457" Type="http://schemas.openxmlformats.org/officeDocument/2006/relationships/customXml" Target="../ink/ink1582.xml"/><Relationship Id="rId664" Type="http://schemas.openxmlformats.org/officeDocument/2006/relationships/image" Target="../media/image1540.png"/><Relationship Id="rId14" Type="http://schemas.openxmlformats.org/officeDocument/2006/relationships/customXml" Target="../ink/ink1360.xml"/><Relationship Id="rId317" Type="http://schemas.openxmlformats.org/officeDocument/2006/relationships/customXml" Target="../ink/ink1512.xml"/><Relationship Id="rId524" Type="http://schemas.openxmlformats.org/officeDocument/2006/relationships/image" Target="../media/image1470.png"/><Relationship Id="rId98" Type="http://schemas.openxmlformats.org/officeDocument/2006/relationships/image" Target="../media/image10910.png"/><Relationship Id="rId163" Type="http://schemas.openxmlformats.org/officeDocument/2006/relationships/customXml" Target="../ink/ink1435.xml"/><Relationship Id="rId370" Type="http://schemas.openxmlformats.org/officeDocument/2006/relationships/image" Target="../media/image1393.png"/><Relationship Id="rId230" Type="http://schemas.openxmlformats.org/officeDocument/2006/relationships/image" Target="../media/image11560.png"/><Relationship Id="rId468" Type="http://schemas.openxmlformats.org/officeDocument/2006/relationships/image" Target="../media/image1442.png"/><Relationship Id="rId675" Type="http://schemas.openxmlformats.org/officeDocument/2006/relationships/customXml" Target="../ink/ink1691.xml"/><Relationship Id="rId25" Type="http://schemas.openxmlformats.org/officeDocument/2006/relationships/image" Target="../media/image10560.png"/><Relationship Id="rId328" Type="http://schemas.openxmlformats.org/officeDocument/2006/relationships/image" Target="../media/image1372.png"/><Relationship Id="rId535" Type="http://schemas.openxmlformats.org/officeDocument/2006/relationships/customXml" Target="../ink/ink1621.xml"/><Relationship Id="rId174" Type="http://schemas.openxmlformats.org/officeDocument/2006/relationships/image" Target="../media/image11280.png"/><Relationship Id="rId381" Type="http://schemas.openxmlformats.org/officeDocument/2006/relationships/customXml" Target="../ink/ink1544.xml"/><Relationship Id="rId602" Type="http://schemas.openxmlformats.org/officeDocument/2006/relationships/image" Target="../media/image1509.png"/><Relationship Id="rId241" Type="http://schemas.openxmlformats.org/officeDocument/2006/relationships/customXml" Target="../ink/ink1474.xml"/><Relationship Id="rId479" Type="http://schemas.openxmlformats.org/officeDocument/2006/relationships/customXml" Target="../ink/ink1593.xml"/><Relationship Id="rId686" Type="http://schemas.openxmlformats.org/officeDocument/2006/relationships/image" Target="../media/image1551.png"/><Relationship Id="rId36" Type="http://schemas.openxmlformats.org/officeDocument/2006/relationships/customXml" Target="../ink/ink1371.xml"/><Relationship Id="rId339" Type="http://schemas.openxmlformats.org/officeDocument/2006/relationships/customXml" Target="../ink/ink1523.xml"/><Relationship Id="rId546" Type="http://schemas.openxmlformats.org/officeDocument/2006/relationships/image" Target="../media/image1481.png"/><Relationship Id="rId101" Type="http://schemas.openxmlformats.org/officeDocument/2006/relationships/customXml" Target="../ink/ink1404.xml"/><Relationship Id="rId185" Type="http://schemas.openxmlformats.org/officeDocument/2006/relationships/customXml" Target="../ink/ink1446.xml"/><Relationship Id="rId406" Type="http://schemas.openxmlformats.org/officeDocument/2006/relationships/image" Target="../media/image1411.png"/><Relationship Id="rId392" Type="http://schemas.openxmlformats.org/officeDocument/2006/relationships/image" Target="../media/image1404.png"/><Relationship Id="rId613" Type="http://schemas.openxmlformats.org/officeDocument/2006/relationships/customXml" Target="../ink/ink1660.xml"/><Relationship Id="rId697" Type="http://schemas.openxmlformats.org/officeDocument/2006/relationships/customXml" Target="../ink/ink1702.xml"/><Relationship Id="rId252" Type="http://schemas.openxmlformats.org/officeDocument/2006/relationships/image" Target="../media/image11670.png"/><Relationship Id="rId47" Type="http://schemas.openxmlformats.org/officeDocument/2006/relationships/image" Target="../media/image10660.png"/><Relationship Id="rId112" Type="http://schemas.openxmlformats.org/officeDocument/2006/relationships/image" Target="../media/image10970.png"/><Relationship Id="rId557" Type="http://schemas.openxmlformats.org/officeDocument/2006/relationships/customXml" Target="../ink/ink1632.xml"/><Relationship Id="rId196" Type="http://schemas.openxmlformats.org/officeDocument/2006/relationships/image" Target="../media/image11390.png"/><Relationship Id="rId417" Type="http://schemas.openxmlformats.org/officeDocument/2006/relationships/customXml" Target="../ink/ink1562.xml"/><Relationship Id="rId624" Type="http://schemas.openxmlformats.org/officeDocument/2006/relationships/image" Target="../media/image1520.png"/><Relationship Id="rId263" Type="http://schemas.openxmlformats.org/officeDocument/2006/relationships/customXml" Target="../ink/ink1485.xml"/><Relationship Id="rId470" Type="http://schemas.openxmlformats.org/officeDocument/2006/relationships/image" Target="../media/image1443.png"/><Relationship Id="rId58" Type="http://schemas.openxmlformats.org/officeDocument/2006/relationships/customXml" Target="../ink/ink1382.xml"/><Relationship Id="rId123" Type="http://schemas.openxmlformats.org/officeDocument/2006/relationships/customXml" Target="../ink/ink1415.xml"/><Relationship Id="rId330" Type="http://schemas.openxmlformats.org/officeDocument/2006/relationships/image" Target="../media/image1373.png"/><Relationship Id="rId568" Type="http://schemas.openxmlformats.org/officeDocument/2006/relationships/image" Target="../media/image1492.png"/><Relationship Id="rId428" Type="http://schemas.openxmlformats.org/officeDocument/2006/relationships/image" Target="../media/image1422.png"/><Relationship Id="rId635" Type="http://schemas.openxmlformats.org/officeDocument/2006/relationships/customXml" Target="../ink/ink1671.xml"/><Relationship Id="rId274" Type="http://schemas.openxmlformats.org/officeDocument/2006/relationships/image" Target="../media/image11780.png"/><Relationship Id="rId481" Type="http://schemas.openxmlformats.org/officeDocument/2006/relationships/customXml" Target="../ink/ink1594.xml"/><Relationship Id="rId702" Type="http://schemas.openxmlformats.org/officeDocument/2006/relationships/image" Target="../media/image1559.png"/><Relationship Id="rId69" Type="http://schemas.openxmlformats.org/officeDocument/2006/relationships/image" Target="../media/image10770.png"/><Relationship Id="rId134" Type="http://schemas.openxmlformats.org/officeDocument/2006/relationships/image" Target="../media/image11080.png"/><Relationship Id="rId579" Type="http://schemas.openxmlformats.org/officeDocument/2006/relationships/customXml" Target="../ink/ink1643.xml"/><Relationship Id="rId341" Type="http://schemas.openxmlformats.org/officeDocument/2006/relationships/customXml" Target="../ink/ink1524.xml"/><Relationship Id="rId439" Type="http://schemas.openxmlformats.org/officeDocument/2006/relationships/customXml" Target="../ink/ink1573.xml"/><Relationship Id="rId646" Type="http://schemas.openxmlformats.org/officeDocument/2006/relationships/image" Target="../media/image1531.png"/><Relationship Id="rId201" Type="http://schemas.openxmlformats.org/officeDocument/2006/relationships/customXml" Target="../ink/ink1454.xml"/><Relationship Id="rId285" Type="http://schemas.openxmlformats.org/officeDocument/2006/relationships/customXml" Target="../ink/ink1496.xml"/><Relationship Id="rId506" Type="http://schemas.openxmlformats.org/officeDocument/2006/relationships/image" Target="../media/image1461.png"/><Relationship Id="rId492" Type="http://schemas.openxmlformats.org/officeDocument/2006/relationships/image" Target="../media/image1454.png"/><Relationship Id="rId713" Type="http://schemas.openxmlformats.org/officeDocument/2006/relationships/customXml" Target="../ink/ink1710.xml"/><Relationship Id="rId145" Type="http://schemas.openxmlformats.org/officeDocument/2006/relationships/customXml" Target="../ink/ink1426.xml"/><Relationship Id="rId352" Type="http://schemas.openxmlformats.org/officeDocument/2006/relationships/image" Target="../media/image1384.png"/><Relationship Id="rId212" Type="http://schemas.openxmlformats.org/officeDocument/2006/relationships/image" Target="../media/image11470.png"/><Relationship Id="rId657" Type="http://schemas.openxmlformats.org/officeDocument/2006/relationships/customXml" Target="../ink/ink1682.xml"/><Relationship Id="rId296" Type="http://schemas.openxmlformats.org/officeDocument/2006/relationships/image" Target="../media/image11890.png"/><Relationship Id="rId517" Type="http://schemas.openxmlformats.org/officeDocument/2006/relationships/customXml" Target="../ink/ink1612.xml"/><Relationship Id="rId60" Type="http://schemas.openxmlformats.org/officeDocument/2006/relationships/customXml" Target="../ink/ink1383.xml"/><Relationship Id="rId156" Type="http://schemas.openxmlformats.org/officeDocument/2006/relationships/image" Target="../media/image11190.png"/><Relationship Id="rId363" Type="http://schemas.openxmlformats.org/officeDocument/2006/relationships/customXml" Target="../ink/ink1535.xml"/><Relationship Id="rId570" Type="http://schemas.openxmlformats.org/officeDocument/2006/relationships/image" Target="../media/image1493.png"/><Relationship Id="rId223" Type="http://schemas.openxmlformats.org/officeDocument/2006/relationships/customXml" Target="../ink/ink1465.xml"/><Relationship Id="rId430" Type="http://schemas.openxmlformats.org/officeDocument/2006/relationships/image" Target="../media/image1423.png"/><Relationship Id="rId668" Type="http://schemas.openxmlformats.org/officeDocument/2006/relationships/image" Target="../media/image1542.png"/><Relationship Id="rId18" Type="http://schemas.openxmlformats.org/officeDocument/2006/relationships/customXml" Target="../ink/ink1362.xml"/><Relationship Id="rId528" Type="http://schemas.openxmlformats.org/officeDocument/2006/relationships/image" Target="../media/image1472.png"/><Relationship Id="rId167" Type="http://schemas.openxmlformats.org/officeDocument/2006/relationships/customXml" Target="../ink/ink1437.xml"/><Relationship Id="rId374" Type="http://schemas.openxmlformats.org/officeDocument/2006/relationships/image" Target="../media/image1395.png"/><Relationship Id="rId581" Type="http://schemas.openxmlformats.org/officeDocument/2006/relationships/customXml" Target="../ink/ink1644.xml"/><Relationship Id="rId71" Type="http://schemas.openxmlformats.org/officeDocument/2006/relationships/image" Target="../media/image10780.png"/><Relationship Id="rId234" Type="http://schemas.openxmlformats.org/officeDocument/2006/relationships/image" Target="../media/image1352.png"/><Relationship Id="rId679" Type="http://schemas.openxmlformats.org/officeDocument/2006/relationships/customXml" Target="../ink/ink1693.xml"/><Relationship Id="rId2" Type="http://schemas.openxmlformats.org/officeDocument/2006/relationships/image" Target="../media/image7.JPG"/><Relationship Id="rId29" Type="http://schemas.openxmlformats.org/officeDocument/2006/relationships/image" Target="../media/image350.png"/><Relationship Id="rId276" Type="http://schemas.openxmlformats.org/officeDocument/2006/relationships/image" Target="../media/image11790.png"/><Relationship Id="rId441" Type="http://schemas.openxmlformats.org/officeDocument/2006/relationships/customXml" Target="../ink/ink1574.xml"/><Relationship Id="rId483" Type="http://schemas.openxmlformats.org/officeDocument/2006/relationships/customXml" Target="../ink/ink1595.xml"/><Relationship Id="rId539" Type="http://schemas.openxmlformats.org/officeDocument/2006/relationships/customXml" Target="../ink/ink1623.xml"/><Relationship Id="rId690" Type="http://schemas.openxmlformats.org/officeDocument/2006/relationships/image" Target="../media/image1553.png"/><Relationship Id="rId704" Type="http://schemas.openxmlformats.org/officeDocument/2006/relationships/image" Target="../media/image1560.png"/><Relationship Id="rId40" Type="http://schemas.openxmlformats.org/officeDocument/2006/relationships/customXml" Target="../ink/ink1373.xml"/><Relationship Id="rId136" Type="http://schemas.openxmlformats.org/officeDocument/2006/relationships/image" Target="../media/image11090.png"/><Relationship Id="rId178" Type="http://schemas.openxmlformats.org/officeDocument/2006/relationships/image" Target="../media/image11300.png"/><Relationship Id="rId301" Type="http://schemas.openxmlformats.org/officeDocument/2006/relationships/customXml" Target="../ink/ink1504.xml"/><Relationship Id="rId343" Type="http://schemas.openxmlformats.org/officeDocument/2006/relationships/customXml" Target="../ink/ink1525.xml"/><Relationship Id="rId550" Type="http://schemas.openxmlformats.org/officeDocument/2006/relationships/image" Target="../media/image1483.png"/><Relationship Id="rId82" Type="http://schemas.openxmlformats.org/officeDocument/2006/relationships/customXml" Target="../ink/ink1394.xml"/><Relationship Id="rId203" Type="http://schemas.openxmlformats.org/officeDocument/2006/relationships/customXml" Target="../ink/ink1455.xml"/><Relationship Id="rId385" Type="http://schemas.openxmlformats.org/officeDocument/2006/relationships/customXml" Target="../ink/ink1546.xml"/><Relationship Id="rId592" Type="http://schemas.openxmlformats.org/officeDocument/2006/relationships/image" Target="../media/image1504.png"/><Relationship Id="rId606" Type="http://schemas.openxmlformats.org/officeDocument/2006/relationships/image" Target="../media/image1511.png"/><Relationship Id="rId648" Type="http://schemas.openxmlformats.org/officeDocument/2006/relationships/image" Target="../media/image1532.png"/><Relationship Id="rId245" Type="http://schemas.openxmlformats.org/officeDocument/2006/relationships/customXml" Target="../ink/ink1476.xml"/><Relationship Id="rId287" Type="http://schemas.openxmlformats.org/officeDocument/2006/relationships/customXml" Target="../ink/ink1497.xml"/><Relationship Id="rId410" Type="http://schemas.openxmlformats.org/officeDocument/2006/relationships/image" Target="../media/image1413.png"/><Relationship Id="rId452" Type="http://schemas.openxmlformats.org/officeDocument/2006/relationships/image" Target="../media/image1434.png"/><Relationship Id="rId494" Type="http://schemas.openxmlformats.org/officeDocument/2006/relationships/image" Target="../media/image1455.png"/><Relationship Id="rId508" Type="http://schemas.openxmlformats.org/officeDocument/2006/relationships/image" Target="../media/image1462.png"/><Relationship Id="rId715" Type="http://schemas.openxmlformats.org/officeDocument/2006/relationships/customXml" Target="../ink/ink1711.xml"/><Relationship Id="rId105" Type="http://schemas.openxmlformats.org/officeDocument/2006/relationships/customXml" Target="../ink/ink1406.xml"/><Relationship Id="rId147" Type="http://schemas.openxmlformats.org/officeDocument/2006/relationships/customXml" Target="../ink/ink1427.xml"/><Relationship Id="rId312" Type="http://schemas.openxmlformats.org/officeDocument/2006/relationships/image" Target="../media/image1364.png"/><Relationship Id="rId354" Type="http://schemas.openxmlformats.org/officeDocument/2006/relationships/image" Target="../media/image1385.png"/><Relationship Id="rId51" Type="http://schemas.openxmlformats.org/officeDocument/2006/relationships/image" Target="../media/image10680.png"/><Relationship Id="rId93" Type="http://schemas.openxmlformats.org/officeDocument/2006/relationships/image" Target="../media/image10890.png"/><Relationship Id="rId189" Type="http://schemas.openxmlformats.org/officeDocument/2006/relationships/customXml" Target="../ink/ink1448.xml"/><Relationship Id="rId396" Type="http://schemas.openxmlformats.org/officeDocument/2006/relationships/image" Target="../media/image1406.png"/><Relationship Id="rId561" Type="http://schemas.openxmlformats.org/officeDocument/2006/relationships/customXml" Target="../ink/ink1634.xml"/><Relationship Id="rId617" Type="http://schemas.openxmlformats.org/officeDocument/2006/relationships/customXml" Target="../ink/ink1662.xml"/><Relationship Id="rId659" Type="http://schemas.openxmlformats.org/officeDocument/2006/relationships/customXml" Target="../ink/ink1683.xml"/><Relationship Id="rId214" Type="http://schemas.openxmlformats.org/officeDocument/2006/relationships/image" Target="../media/image11480.png"/><Relationship Id="rId256" Type="http://schemas.openxmlformats.org/officeDocument/2006/relationships/image" Target="../media/image11690.png"/><Relationship Id="rId298" Type="http://schemas.openxmlformats.org/officeDocument/2006/relationships/image" Target="../media/image11900.png"/><Relationship Id="rId421" Type="http://schemas.openxmlformats.org/officeDocument/2006/relationships/customXml" Target="../ink/ink1564.xml"/><Relationship Id="rId463" Type="http://schemas.openxmlformats.org/officeDocument/2006/relationships/customXml" Target="../ink/ink1585.xml"/><Relationship Id="rId519" Type="http://schemas.openxmlformats.org/officeDocument/2006/relationships/customXml" Target="../ink/ink1613.xml"/><Relationship Id="rId670" Type="http://schemas.openxmlformats.org/officeDocument/2006/relationships/image" Target="../media/image1543.png"/><Relationship Id="rId116" Type="http://schemas.openxmlformats.org/officeDocument/2006/relationships/image" Target="../media/image10990.png"/><Relationship Id="rId158" Type="http://schemas.openxmlformats.org/officeDocument/2006/relationships/image" Target="../media/image11200.png"/><Relationship Id="rId323" Type="http://schemas.openxmlformats.org/officeDocument/2006/relationships/customXml" Target="../ink/ink1515.xml"/><Relationship Id="rId530" Type="http://schemas.openxmlformats.org/officeDocument/2006/relationships/image" Target="../media/image1473.png"/><Relationship Id="rId20" Type="http://schemas.openxmlformats.org/officeDocument/2006/relationships/customXml" Target="../ink/ink1363.xml"/><Relationship Id="rId62" Type="http://schemas.openxmlformats.org/officeDocument/2006/relationships/customXml" Target="../ink/ink1384.xml"/><Relationship Id="rId365" Type="http://schemas.openxmlformats.org/officeDocument/2006/relationships/customXml" Target="../ink/ink1536.xml"/><Relationship Id="rId572" Type="http://schemas.openxmlformats.org/officeDocument/2006/relationships/image" Target="../media/image1494.png"/><Relationship Id="rId628" Type="http://schemas.openxmlformats.org/officeDocument/2006/relationships/image" Target="../media/image1522.png"/><Relationship Id="rId225" Type="http://schemas.openxmlformats.org/officeDocument/2006/relationships/customXml" Target="../ink/ink1466.xml"/><Relationship Id="rId267" Type="http://schemas.openxmlformats.org/officeDocument/2006/relationships/customXml" Target="../ink/ink1487.xml"/><Relationship Id="rId432" Type="http://schemas.openxmlformats.org/officeDocument/2006/relationships/image" Target="../media/image1424.png"/><Relationship Id="rId474" Type="http://schemas.openxmlformats.org/officeDocument/2006/relationships/image" Target="../media/image1445.png"/><Relationship Id="rId127" Type="http://schemas.openxmlformats.org/officeDocument/2006/relationships/customXml" Target="../ink/ink1417.xml"/><Relationship Id="rId681" Type="http://schemas.openxmlformats.org/officeDocument/2006/relationships/customXml" Target="../ink/ink1694.xml"/><Relationship Id="rId31" Type="http://schemas.openxmlformats.org/officeDocument/2006/relationships/image" Target="../media/image10580.png"/><Relationship Id="rId73" Type="http://schemas.openxmlformats.org/officeDocument/2006/relationships/image" Target="../media/image10790.png"/><Relationship Id="rId169" Type="http://schemas.openxmlformats.org/officeDocument/2006/relationships/customXml" Target="../ink/ink1438.xml"/><Relationship Id="rId334" Type="http://schemas.openxmlformats.org/officeDocument/2006/relationships/image" Target="../media/image1375.png"/><Relationship Id="rId376" Type="http://schemas.openxmlformats.org/officeDocument/2006/relationships/image" Target="../media/image1396.png"/><Relationship Id="rId541" Type="http://schemas.openxmlformats.org/officeDocument/2006/relationships/customXml" Target="../ink/ink1624.xml"/><Relationship Id="rId583" Type="http://schemas.openxmlformats.org/officeDocument/2006/relationships/customXml" Target="../ink/ink1645.xml"/><Relationship Id="rId639" Type="http://schemas.openxmlformats.org/officeDocument/2006/relationships/customXml" Target="../ink/ink1673.xml"/><Relationship Id="rId4" Type="http://schemas.openxmlformats.org/officeDocument/2006/relationships/image" Target="../media/image9.jpeg"/><Relationship Id="rId180" Type="http://schemas.openxmlformats.org/officeDocument/2006/relationships/image" Target="../media/image11310.png"/><Relationship Id="rId236" Type="http://schemas.openxmlformats.org/officeDocument/2006/relationships/image" Target="../media/image1353.png"/><Relationship Id="rId278" Type="http://schemas.openxmlformats.org/officeDocument/2006/relationships/image" Target="../media/image11800.png"/><Relationship Id="rId401" Type="http://schemas.openxmlformats.org/officeDocument/2006/relationships/customXml" Target="../ink/ink1554.xml"/><Relationship Id="rId443" Type="http://schemas.openxmlformats.org/officeDocument/2006/relationships/customXml" Target="../ink/ink1575.xml"/><Relationship Id="rId650" Type="http://schemas.openxmlformats.org/officeDocument/2006/relationships/image" Target="../media/image1533.png"/><Relationship Id="rId303" Type="http://schemas.openxmlformats.org/officeDocument/2006/relationships/customXml" Target="../ink/ink1505.xml"/><Relationship Id="rId485" Type="http://schemas.openxmlformats.org/officeDocument/2006/relationships/customXml" Target="../ink/ink1596.xml"/><Relationship Id="rId692" Type="http://schemas.openxmlformats.org/officeDocument/2006/relationships/image" Target="../media/image1554.png"/><Relationship Id="rId706" Type="http://schemas.openxmlformats.org/officeDocument/2006/relationships/image" Target="../media/image1561.png"/><Relationship Id="rId42" Type="http://schemas.openxmlformats.org/officeDocument/2006/relationships/customXml" Target="../ink/ink1374.xml"/><Relationship Id="rId84" Type="http://schemas.openxmlformats.org/officeDocument/2006/relationships/customXml" Target="../ink/ink1395.xml"/><Relationship Id="rId138" Type="http://schemas.openxmlformats.org/officeDocument/2006/relationships/image" Target="../media/image11100.png"/><Relationship Id="rId345" Type="http://schemas.openxmlformats.org/officeDocument/2006/relationships/customXml" Target="../ink/ink1526.xml"/><Relationship Id="rId387" Type="http://schemas.openxmlformats.org/officeDocument/2006/relationships/customXml" Target="../ink/ink1547.xml"/><Relationship Id="rId510" Type="http://schemas.openxmlformats.org/officeDocument/2006/relationships/image" Target="../media/image1463.png"/><Relationship Id="rId552" Type="http://schemas.openxmlformats.org/officeDocument/2006/relationships/image" Target="../media/image1484.png"/><Relationship Id="rId594" Type="http://schemas.openxmlformats.org/officeDocument/2006/relationships/image" Target="../media/image1505.png"/><Relationship Id="rId608" Type="http://schemas.openxmlformats.org/officeDocument/2006/relationships/image" Target="../media/image1512.png"/><Relationship Id="rId191" Type="http://schemas.openxmlformats.org/officeDocument/2006/relationships/customXml" Target="../ink/ink1449.xml"/><Relationship Id="rId205" Type="http://schemas.openxmlformats.org/officeDocument/2006/relationships/customXml" Target="../ink/ink1456.xml"/><Relationship Id="rId247" Type="http://schemas.openxmlformats.org/officeDocument/2006/relationships/customXml" Target="../ink/ink1477.xml"/><Relationship Id="rId412" Type="http://schemas.openxmlformats.org/officeDocument/2006/relationships/image" Target="../media/image1414.png"/><Relationship Id="rId107" Type="http://schemas.openxmlformats.org/officeDocument/2006/relationships/customXml" Target="../ink/ink1407.xml"/><Relationship Id="rId289" Type="http://schemas.openxmlformats.org/officeDocument/2006/relationships/customXml" Target="../ink/ink1498.xml"/><Relationship Id="rId454" Type="http://schemas.openxmlformats.org/officeDocument/2006/relationships/image" Target="../media/image1435.png"/><Relationship Id="rId496" Type="http://schemas.openxmlformats.org/officeDocument/2006/relationships/image" Target="../media/image1456.png"/><Relationship Id="rId661" Type="http://schemas.openxmlformats.org/officeDocument/2006/relationships/customXml" Target="../ink/ink1684.xml"/><Relationship Id="rId11" Type="http://schemas.openxmlformats.org/officeDocument/2006/relationships/image" Target="../media/image10490.png"/><Relationship Id="rId53" Type="http://schemas.openxmlformats.org/officeDocument/2006/relationships/image" Target="../media/image10690.png"/><Relationship Id="rId149" Type="http://schemas.openxmlformats.org/officeDocument/2006/relationships/customXml" Target="../ink/ink1428.xml"/><Relationship Id="rId314" Type="http://schemas.openxmlformats.org/officeDocument/2006/relationships/image" Target="../media/image1365.png"/><Relationship Id="rId356" Type="http://schemas.openxmlformats.org/officeDocument/2006/relationships/image" Target="../media/image1386.png"/><Relationship Id="rId398" Type="http://schemas.openxmlformats.org/officeDocument/2006/relationships/image" Target="../media/image1407.png"/><Relationship Id="rId521" Type="http://schemas.openxmlformats.org/officeDocument/2006/relationships/customXml" Target="../ink/ink1614.xml"/><Relationship Id="rId563" Type="http://schemas.openxmlformats.org/officeDocument/2006/relationships/customXml" Target="../ink/ink1635.xml"/><Relationship Id="rId619" Type="http://schemas.openxmlformats.org/officeDocument/2006/relationships/customXml" Target="../ink/ink1663.xml"/><Relationship Id="rId95" Type="http://schemas.openxmlformats.org/officeDocument/2006/relationships/image" Target="../media/image10900.png"/><Relationship Id="rId160" Type="http://schemas.openxmlformats.org/officeDocument/2006/relationships/image" Target="../media/image11210.png"/><Relationship Id="rId216" Type="http://schemas.openxmlformats.org/officeDocument/2006/relationships/image" Target="../media/image11490.png"/><Relationship Id="rId423" Type="http://schemas.openxmlformats.org/officeDocument/2006/relationships/customXml" Target="../ink/ink1565.xml"/><Relationship Id="rId258" Type="http://schemas.openxmlformats.org/officeDocument/2006/relationships/image" Target="../media/image11700.png"/><Relationship Id="rId465" Type="http://schemas.openxmlformats.org/officeDocument/2006/relationships/customXml" Target="../ink/ink1586.xml"/><Relationship Id="rId630" Type="http://schemas.openxmlformats.org/officeDocument/2006/relationships/image" Target="../media/image1523.png"/><Relationship Id="rId672" Type="http://schemas.openxmlformats.org/officeDocument/2006/relationships/image" Target="../media/image1544.png"/><Relationship Id="rId22" Type="http://schemas.openxmlformats.org/officeDocument/2006/relationships/customXml" Target="../ink/ink1364.xml"/><Relationship Id="rId64" Type="http://schemas.openxmlformats.org/officeDocument/2006/relationships/customXml" Target="../ink/ink1385.xml"/><Relationship Id="rId118" Type="http://schemas.openxmlformats.org/officeDocument/2006/relationships/image" Target="../media/image11000.png"/><Relationship Id="rId325" Type="http://schemas.openxmlformats.org/officeDocument/2006/relationships/customXml" Target="../ink/ink1516.xml"/><Relationship Id="rId367" Type="http://schemas.openxmlformats.org/officeDocument/2006/relationships/customXml" Target="../ink/ink1537.xml"/><Relationship Id="rId532" Type="http://schemas.openxmlformats.org/officeDocument/2006/relationships/image" Target="../media/image1474.png"/><Relationship Id="rId574" Type="http://schemas.openxmlformats.org/officeDocument/2006/relationships/image" Target="../media/image1495.png"/><Relationship Id="rId171" Type="http://schemas.openxmlformats.org/officeDocument/2006/relationships/customXml" Target="../ink/ink1439.xml"/><Relationship Id="rId227" Type="http://schemas.openxmlformats.org/officeDocument/2006/relationships/customXml" Target="../ink/ink1467.xml"/><Relationship Id="rId269" Type="http://schemas.openxmlformats.org/officeDocument/2006/relationships/customXml" Target="../ink/ink1488.xml"/><Relationship Id="rId434" Type="http://schemas.openxmlformats.org/officeDocument/2006/relationships/image" Target="../media/image1425.png"/><Relationship Id="rId476" Type="http://schemas.openxmlformats.org/officeDocument/2006/relationships/image" Target="../media/image1446.png"/><Relationship Id="rId641" Type="http://schemas.openxmlformats.org/officeDocument/2006/relationships/customXml" Target="../ink/ink1674.xml"/><Relationship Id="rId683" Type="http://schemas.openxmlformats.org/officeDocument/2006/relationships/customXml" Target="../ink/ink1695.xml"/><Relationship Id="rId33" Type="http://schemas.openxmlformats.org/officeDocument/2006/relationships/image" Target="../media/image10590.png"/><Relationship Id="rId129" Type="http://schemas.openxmlformats.org/officeDocument/2006/relationships/customXml" Target="../ink/ink1418.xml"/><Relationship Id="rId280" Type="http://schemas.openxmlformats.org/officeDocument/2006/relationships/image" Target="../media/image11810.png"/><Relationship Id="rId336" Type="http://schemas.openxmlformats.org/officeDocument/2006/relationships/image" Target="../media/image1376.png"/><Relationship Id="rId501" Type="http://schemas.openxmlformats.org/officeDocument/2006/relationships/customXml" Target="../ink/ink1604.xml"/><Relationship Id="rId543" Type="http://schemas.openxmlformats.org/officeDocument/2006/relationships/customXml" Target="../ink/ink1625.xml"/><Relationship Id="rId75" Type="http://schemas.openxmlformats.org/officeDocument/2006/relationships/image" Target="../media/image10800.png"/><Relationship Id="rId140" Type="http://schemas.openxmlformats.org/officeDocument/2006/relationships/image" Target="../media/image11110.png"/><Relationship Id="rId182" Type="http://schemas.openxmlformats.org/officeDocument/2006/relationships/image" Target="../media/image11320.png"/><Relationship Id="rId378" Type="http://schemas.openxmlformats.org/officeDocument/2006/relationships/image" Target="../media/image1397.png"/><Relationship Id="rId403" Type="http://schemas.openxmlformats.org/officeDocument/2006/relationships/customXml" Target="../ink/ink1555.xml"/><Relationship Id="rId585" Type="http://schemas.openxmlformats.org/officeDocument/2006/relationships/customXml" Target="../ink/ink1646.xml"/><Relationship Id="rId6" Type="http://schemas.openxmlformats.org/officeDocument/2006/relationships/customXml" Target="../ink/ink1356.xml"/><Relationship Id="rId238" Type="http://schemas.openxmlformats.org/officeDocument/2006/relationships/image" Target="../media/image1354.png"/><Relationship Id="rId445" Type="http://schemas.openxmlformats.org/officeDocument/2006/relationships/customXml" Target="../ink/ink1576.xml"/><Relationship Id="rId487" Type="http://schemas.openxmlformats.org/officeDocument/2006/relationships/customXml" Target="../ink/ink1597.xml"/><Relationship Id="rId610" Type="http://schemas.openxmlformats.org/officeDocument/2006/relationships/image" Target="../media/image1513.png"/><Relationship Id="rId652" Type="http://schemas.openxmlformats.org/officeDocument/2006/relationships/image" Target="../media/image1534.png"/><Relationship Id="rId694" Type="http://schemas.openxmlformats.org/officeDocument/2006/relationships/image" Target="../media/image1555.png"/><Relationship Id="rId708" Type="http://schemas.openxmlformats.org/officeDocument/2006/relationships/image" Target="../media/image1562.png"/><Relationship Id="rId291" Type="http://schemas.openxmlformats.org/officeDocument/2006/relationships/customXml" Target="../ink/ink1499.xml"/><Relationship Id="rId305" Type="http://schemas.openxmlformats.org/officeDocument/2006/relationships/customXml" Target="../ink/ink1506.xml"/><Relationship Id="rId347" Type="http://schemas.openxmlformats.org/officeDocument/2006/relationships/customXml" Target="../ink/ink1527.xml"/><Relationship Id="rId512" Type="http://schemas.openxmlformats.org/officeDocument/2006/relationships/image" Target="../media/image1464.png"/><Relationship Id="rId44" Type="http://schemas.openxmlformats.org/officeDocument/2006/relationships/customXml" Target="../ink/ink1375.xml"/><Relationship Id="rId86" Type="http://schemas.openxmlformats.org/officeDocument/2006/relationships/customXml" Target="../ink/ink1396.xml"/><Relationship Id="rId151" Type="http://schemas.openxmlformats.org/officeDocument/2006/relationships/customXml" Target="../ink/ink1429.xml"/><Relationship Id="rId389" Type="http://schemas.openxmlformats.org/officeDocument/2006/relationships/customXml" Target="../ink/ink1548.xml"/><Relationship Id="rId554" Type="http://schemas.openxmlformats.org/officeDocument/2006/relationships/image" Target="../media/image1485.png"/><Relationship Id="rId596" Type="http://schemas.openxmlformats.org/officeDocument/2006/relationships/image" Target="../media/image1506.png"/><Relationship Id="rId193" Type="http://schemas.openxmlformats.org/officeDocument/2006/relationships/customXml" Target="../ink/ink1450.xml"/><Relationship Id="rId207" Type="http://schemas.openxmlformats.org/officeDocument/2006/relationships/customXml" Target="../ink/ink1457.xml"/><Relationship Id="rId249" Type="http://schemas.openxmlformats.org/officeDocument/2006/relationships/customXml" Target="../ink/ink1478.xml"/><Relationship Id="rId414" Type="http://schemas.openxmlformats.org/officeDocument/2006/relationships/image" Target="../media/image1415.png"/><Relationship Id="rId456" Type="http://schemas.openxmlformats.org/officeDocument/2006/relationships/image" Target="../media/image1436.png"/><Relationship Id="rId498" Type="http://schemas.openxmlformats.org/officeDocument/2006/relationships/image" Target="../media/image1457.png"/><Relationship Id="rId621" Type="http://schemas.openxmlformats.org/officeDocument/2006/relationships/customXml" Target="../ink/ink1664.xml"/><Relationship Id="rId663" Type="http://schemas.openxmlformats.org/officeDocument/2006/relationships/customXml" Target="../ink/ink1685.xml"/><Relationship Id="rId13" Type="http://schemas.openxmlformats.org/officeDocument/2006/relationships/image" Target="../media/image10500.png"/><Relationship Id="rId109" Type="http://schemas.openxmlformats.org/officeDocument/2006/relationships/customXml" Target="../ink/ink1408.xml"/><Relationship Id="rId260" Type="http://schemas.openxmlformats.org/officeDocument/2006/relationships/image" Target="../media/image11710.png"/><Relationship Id="rId316" Type="http://schemas.openxmlformats.org/officeDocument/2006/relationships/image" Target="../media/image1366.png"/><Relationship Id="rId523" Type="http://schemas.openxmlformats.org/officeDocument/2006/relationships/customXml" Target="../ink/ink1615.xml"/><Relationship Id="rId55" Type="http://schemas.openxmlformats.org/officeDocument/2006/relationships/image" Target="../media/image10700.png"/><Relationship Id="rId97" Type="http://schemas.openxmlformats.org/officeDocument/2006/relationships/customXml" Target="../ink/ink1402.xml"/><Relationship Id="rId120" Type="http://schemas.openxmlformats.org/officeDocument/2006/relationships/image" Target="../media/image11010.png"/><Relationship Id="rId358" Type="http://schemas.openxmlformats.org/officeDocument/2006/relationships/image" Target="../media/image1387.png"/><Relationship Id="rId565" Type="http://schemas.openxmlformats.org/officeDocument/2006/relationships/customXml" Target="../ink/ink1636.xml"/><Relationship Id="rId162" Type="http://schemas.openxmlformats.org/officeDocument/2006/relationships/image" Target="../media/image11220.png"/><Relationship Id="rId218" Type="http://schemas.openxmlformats.org/officeDocument/2006/relationships/image" Target="../media/image11500.png"/><Relationship Id="rId425" Type="http://schemas.openxmlformats.org/officeDocument/2006/relationships/customXml" Target="../ink/ink1566.xml"/><Relationship Id="rId467" Type="http://schemas.openxmlformats.org/officeDocument/2006/relationships/customXml" Target="../ink/ink1587.xml"/><Relationship Id="rId632" Type="http://schemas.openxmlformats.org/officeDocument/2006/relationships/image" Target="../media/image1524.png"/><Relationship Id="rId271" Type="http://schemas.openxmlformats.org/officeDocument/2006/relationships/customXml" Target="../ink/ink1489.xml"/><Relationship Id="rId674" Type="http://schemas.openxmlformats.org/officeDocument/2006/relationships/image" Target="../media/image1545.png"/><Relationship Id="rId24" Type="http://schemas.openxmlformats.org/officeDocument/2006/relationships/customXml" Target="../ink/ink1365.xml"/><Relationship Id="rId66" Type="http://schemas.openxmlformats.org/officeDocument/2006/relationships/customXml" Target="../ink/ink1386.xml"/><Relationship Id="rId131" Type="http://schemas.openxmlformats.org/officeDocument/2006/relationships/customXml" Target="../ink/ink1419.xml"/><Relationship Id="rId327" Type="http://schemas.openxmlformats.org/officeDocument/2006/relationships/customXml" Target="../ink/ink1517.xml"/><Relationship Id="rId369" Type="http://schemas.openxmlformats.org/officeDocument/2006/relationships/customXml" Target="../ink/ink1538.xml"/><Relationship Id="rId534" Type="http://schemas.openxmlformats.org/officeDocument/2006/relationships/image" Target="../media/image1475.png"/><Relationship Id="rId576" Type="http://schemas.openxmlformats.org/officeDocument/2006/relationships/image" Target="../media/image1496.png"/><Relationship Id="rId173" Type="http://schemas.openxmlformats.org/officeDocument/2006/relationships/customXml" Target="../ink/ink1440.xml"/><Relationship Id="rId229" Type="http://schemas.openxmlformats.org/officeDocument/2006/relationships/customXml" Target="../ink/ink1468.xml"/><Relationship Id="rId380" Type="http://schemas.openxmlformats.org/officeDocument/2006/relationships/image" Target="../media/image1398.png"/><Relationship Id="rId436" Type="http://schemas.openxmlformats.org/officeDocument/2006/relationships/image" Target="../media/image1426.png"/><Relationship Id="rId601" Type="http://schemas.openxmlformats.org/officeDocument/2006/relationships/customXml" Target="../ink/ink1654.xml"/><Relationship Id="rId643" Type="http://schemas.openxmlformats.org/officeDocument/2006/relationships/customXml" Target="../ink/ink1675.xml"/><Relationship Id="rId240" Type="http://schemas.openxmlformats.org/officeDocument/2006/relationships/image" Target="../media/image1355.png"/><Relationship Id="rId478" Type="http://schemas.openxmlformats.org/officeDocument/2006/relationships/image" Target="../media/image1447.png"/><Relationship Id="rId685" Type="http://schemas.openxmlformats.org/officeDocument/2006/relationships/customXml" Target="../ink/ink1696.xml"/><Relationship Id="rId35" Type="http://schemas.openxmlformats.org/officeDocument/2006/relationships/image" Target="../media/image10600.png"/><Relationship Id="rId77" Type="http://schemas.openxmlformats.org/officeDocument/2006/relationships/image" Target="../media/image10810.png"/><Relationship Id="rId100" Type="http://schemas.openxmlformats.org/officeDocument/2006/relationships/image" Target="../media/image757.png"/><Relationship Id="rId282" Type="http://schemas.openxmlformats.org/officeDocument/2006/relationships/image" Target="../media/image11820.png"/><Relationship Id="rId338" Type="http://schemas.openxmlformats.org/officeDocument/2006/relationships/image" Target="../media/image1377.png"/><Relationship Id="rId503" Type="http://schemas.openxmlformats.org/officeDocument/2006/relationships/customXml" Target="../ink/ink1605.xml"/><Relationship Id="rId545" Type="http://schemas.openxmlformats.org/officeDocument/2006/relationships/customXml" Target="../ink/ink1626.xml"/><Relationship Id="rId587" Type="http://schemas.openxmlformats.org/officeDocument/2006/relationships/customXml" Target="../ink/ink1647.xml"/><Relationship Id="rId710" Type="http://schemas.openxmlformats.org/officeDocument/2006/relationships/image" Target="../media/image1563.png"/><Relationship Id="rId8" Type="http://schemas.openxmlformats.org/officeDocument/2006/relationships/customXml" Target="../ink/ink1357.xml"/><Relationship Id="rId142" Type="http://schemas.openxmlformats.org/officeDocument/2006/relationships/image" Target="../media/image11120.png"/><Relationship Id="rId184" Type="http://schemas.openxmlformats.org/officeDocument/2006/relationships/image" Target="../media/image11330.png"/><Relationship Id="rId391" Type="http://schemas.openxmlformats.org/officeDocument/2006/relationships/customXml" Target="../ink/ink1549.xml"/><Relationship Id="rId405" Type="http://schemas.openxmlformats.org/officeDocument/2006/relationships/customXml" Target="../ink/ink1556.xml"/><Relationship Id="rId447" Type="http://schemas.openxmlformats.org/officeDocument/2006/relationships/customXml" Target="../ink/ink1577.xml"/><Relationship Id="rId612" Type="http://schemas.openxmlformats.org/officeDocument/2006/relationships/image" Target="../media/image1514.png"/><Relationship Id="rId251" Type="http://schemas.openxmlformats.org/officeDocument/2006/relationships/customXml" Target="../ink/ink1479.xml"/><Relationship Id="rId489" Type="http://schemas.openxmlformats.org/officeDocument/2006/relationships/customXml" Target="../ink/ink1598.xml"/><Relationship Id="rId654" Type="http://schemas.openxmlformats.org/officeDocument/2006/relationships/image" Target="../media/image1535.png"/><Relationship Id="rId696" Type="http://schemas.openxmlformats.org/officeDocument/2006/relationships/image" Target="../media/image1556.png"/><Relationship Id="rId46" Type="http://schemas.openxmlformats.org/officeDocument/2006/relationships/customXml" Target="../ink/ink1376.xml"/><Relationship Id="rId293" Type="http://schemas.openxmlformats.org/officeDocument/2006/relationships/customXml" Target="../ink/ink1500.xml"/><Relationship Id="rId307" Type="http://schemas.openxmlformats.org/officeDocument/2006/relationships/customXml" Target="../ink/ink1507.xml"/><Relationship Id="rId349" Type="http://schemas.openxmlformats.org/officeDocument/2006/relationships/customXml" Target="../ink/ink1528.xml"/><Relationship Id="rId514" Type="http://schemas.openxmlformats.org/officeDocument/2006/relationships/image" Target="../media/image1465.png"/><Relationship Id="rId556" Type="http://schemas.openxmlformats.org/officeDocument/2006/relationships/image" Target="../media/image1486.png"/><Relationship Id="rId88" Type="http://schemas.openxmlformats.org/officeDocument/2006/relationships/customXml" Target="../ink/ink1397.xml"/><Relationship Id="rId111" Type="http://schemas.openxmlformats.org/officeDocument/2006/relationships/customXml" Target="../ink/ink1409.xml"/><Relationship Id="rId153" Type="http://schemas.openxmlformats.org/officeDocument/2006/relationships/customXml" Target="../ink/ink1430.xml"/><Relationship Id="rId195" Type="http://schemas.openxmlformats.org/officeDocument/2006/relationships/customXml" Target="../ink/ink1451.xml"/><Relationship Id="rId209" Type="http://schemas.openxmlformats.org/officeDocument/2006/relationships/customXml" Target="../ink/ink1458.xml"/><Relationship Id="rId360" Type="http://schemas.openxmlformats.org/officeDocument/2006/relationships/image" Target="../media/image1388.png"/><Relationship Id="rId416" Type="http://schemas.openxmlformats.org/officeDocument/2006/relationships/image" Target="../media/image1416.png"/><Relationship Id="rId598" Type="http://schemas.openxmlformats.org/officeDocument/2006/relationships/image" Target="../media/image1507.png"/><Relationship Id="rId220" Type="http://schemas.openxmlformats.org/officeDocument/2006/relationships/image" Target="../media/image11510.png"/><Relationship Id="rId458" Type="http://schemas.openxmlformats.org/officeDocument/2006/relationships/image" Target="../media/image1437.png"/><Relationship Id="rId623" Type="http://schemas.openxmlformats.org/officeDocument/2006/relationships/customXml" Target="../ink/ink1665.xml"/><Relationship Id="rId665" Type="http://schemas.openxmlformats.org/officeDocument/2006/relationships/customXml" Target="../ink/ink1686.xml"/><Relationship Id="rId15" Type="http://schemas.openxmlformats.org/officeDocument/2006/relationships/image" Target="../media/image10510.png"/><Relationship Id="rId57" Type="http://schemas.openxmlformats.org/officeDocument/2006/relationships/image" Target="../media/image10710.png"/><Relationship Id="rId262" Type="http://schemas.openxmlformats.org/officeDocument/2006/relationships/image" Target="../media/image1172.png"/><Relationship Id="rId318" Type="http://schemas.openxmlformats.org/officeDocument/2006/relationships/image" Target="../media/image1367.png"/><Relationship Id="rId525" Type="http://schemas.openxmlformats.org/officeDocument/2006/relationships/customXml" Target="../ink/ink1616.xml"/><Relationship Id="rId567" Type="http://schemas.openxmlformats.org/officeDocument/2006/relationships/customXml" Target="../ink/ink1637.xml"/><Relationship Id="rId99" Type="http://schemas.openxmlformats.org/officeDocument/2006/relationships/customXml" Target="../ink/ink1403.xml"/><Relationship Id="rId122" Type="http://schemas.openxmlformats.org/officeDocument/2006/relationships/image" Target="../media/image11020.png"/><Relationship Id="rId164" Type="http://schemas.openxmlformats.org/officeDocument/2006/relationships/image" Target="../media/image11230.png"/><Relationship Id="rId371" Type="http://schemas.openxmlformats.org/officeDocument/2006/relationships/customXml" Target="../ink/ink1539.xml"/><Relationship Id="rId427" Type="http://schemas.openxmlformats.org/officeDocument/2006/relationships/customXml" Target="../ink/ink1567.xml"/><Relationship Id="rId469" Type="http://schemas.openxmlformats.org/officeDocument/2006/relationships/customXml" Target="../ink/ink1588.xml"/><Relationship Id="rId634" Type="http://schemas.openxmlformats.org/officeDocument/2006/relationships/image" Target="../media/image1525.png"/><Relationship Id="rId676" Type="http://schemas.openxmlformats.org/officeDocument/2006/relationships/image" Target="../media/image1546.png"/><Relationship Id="rId26" Type="http://schemas.openxmlformats.org/officeDocument/2006/relationships/customXml" Target="../ink/ink1366.xml"/><Relationship Id="rId231" Type="http://schemas.openxmlformats.org/officeDocument/2006/relationships/customXml" Target="../ink/ink1469.xml"/><Relationship Id="rId273" Type="http://schemas.openxmlformats.org/officeDocument/2006/relationships/customXml" Target="../ink/ink1490.xml"/><Relationship Id="rId329" Type="http://schemas.openxmlformats.org/officeDocument/2006/relationships/customXml" Target="../ink/ink1518.xml"/><Relationship Id="rId480" Type="http://schemas.openxmlformats.org/officeDocument/2006/relationships/image" Target="../media/image1448.png"/><Relationship Id="rId536" Type="http://schemas.openxmlformats.org/officeDocument/2006/relationships/image" Target="../media/image1476.png"/><Relationship Id="rId701" Type="http://schemas.openxmlformats.org/officeDocument/2006/relationships/customXml" Target="../ink/ink1704.xml"/><Relationship Id="rId68" Type="http://schemas.openxmlformats.org/officeDocument/2006/relationships/customXml" Target="../ink/ink1387.xml"/><Relationship Id="rId133" Type="http://schemas.openxmlformats.org/officeDocument/2006/relationships/customXml" Target="../ink/ink1420.xml"/><Relationship Id="rId175" Type="http://schemas.openxmlformats.org/officeDocument/2006/relationships/customXml" Target="../ink/ink1441.xml"/><Relationship Id="rId340" Type="http://schemas.openxmlformats.org/officeDocument/2006/relationships/image" Target="../media/image1378.png"/><Relationship Id="rId578" Type="http://schemas.openxmlformats.org/officeDocument/2006/relationships/image" Target="../media/image1497.png"/><Relationship Id="rId200" Type="http://schemas.openxmlformats.org/officeDocument/2006/relationships/image" Target="../media/image11410.png"/><Relationship Id="rId382" Type="http://schemas.openxmlformats.org/officeDocument/2006/relationships/image" Target="../media/image1399.png"/><Relationship Id="rId438" Type="http://schemas.openxmlformats.org/officeDocument/2006/relationships/image" Target="../media/image1427.png"/><Relationship Id="rId603" Type="http://schemas.openxmlformats.org/officeDocument/2006/relationships/customXml" Target="../ink/ink1655.xml"/><Relationship Id="rId645" Type="http://schemas.openxmlformats.org/officeDocument/2006/relationships/customXml" Target="../ink/ink1676.xml"/><Relationship Id="rId687" Type="http://schemas.openxmlformats.org/officeDocument/2006/relationships/customXml" Target="../ink/ink1697.xml"/><Relationship Id="rId242" Type="http://schemas.openxmlformats.org/officeDocument/2006/relationships/image" Target="../media/image1356.png"/><Relationship Id="rId284" Type="http://schemas.openxmlformats.org/officeDocument/2006/relationships/image" Target="../media/image11830.png"/><Relationship Id="rId491" Type="http://schemas.openxmlformats.org/officeDocument/2006/relationships/customXml" Target="../ink/ink1599.xml"/><Relationship Id="rId505" Type="http://schemas.openxmlformats.org/officeDocument/2006/relationships/customXml" Target="../ink/ink1606.xml"/><Relationship Id="rId712" Type="http://schemas.openxmlformats.org/officeDocument/2006/relationships/image" Target="../media/image1564.png"/><Relationship Id="rId37" Type="http://schemas.openxmlformats.org/officeDocument/2006/relationships/image" Target="../media/image10610.png"/><Relationship Id="rId79" Type="http://schemas.openxmlformats.org/officeDocument/2006/relationships/image" Target="../media/image10820.png"/><Relationship Id="rId102" Type="http://schemas.openxmlformats.org/officeDocument/2006/relationships/image" Target="../media/image10920.png"/><Relationship Id="rId144" Type="http://schemas.openxmlformats.org/officeDocument/2006/relationships/image" Target="../media/image11130.png"/><Relationship Id="rId547" Type="http://schemas.openxmlformats.org/officeDocument/2006/relationships/customXml" Target="../ink/ink1627.xml"/><Relationship Id="rId589" Type="http://schemas.openxmlformats.org/officeDocument/2006/relationships/customXml" Target="../ink/ink1648.xml"/><Relationship Id="rId90" Type="http://schemas.openxmlformats.org/officeDocument/2006/relationships/customXml" Target="../ink/ink1398.xml"/><Relationship Id="rId186" Type="http://schemas.openxmlformats.org/officeDocument/2006/relationships/image" Target="../media/image11340.png"/><Relationship Id="rId351" Type="http://schemas.openxmlformats.org/officeDocument/2006/relationships/customXml" Target="../ink/ink1529.xml"/><Relationship Id="rId393" Type="http://schemas.openxmlformats.org/officeDocument/2006/relationships/customXml" Target="../ink/ink1550.xml"/><Relationship Id="rId407" Type="http://schemas.openxmlformats.org/officeDocument/2006/relationships/customXml" Target="../ink/ink1557.xml"/><Relationship Id="rId449" Type="http://schemas.openxmlformats.org/officeDocument/2006/relationships/customXml" Target="../ink/ink1578.xml"/><Relationship Id="rId614" Type="http://schemas.openxmlformats.org/officeDocument/2006/relationships/image" Target="../media/image1515.png"/><Relationship Id="rId656" Type="http://schemas.openxmlformats.org/officeDocument/2006/relationships/image" Target="../media/image1536.png"/><Relationship Id="rId211" Type="http://schemas.openxmlformats.org/officeDocument/2006/relationships/customXml" Target="../ink/ink1459.xml"/><Relationship Id="rId253" Type="http://schemas.openxmlformats.org/officeDocument/2006/relationships/customXml" Target="../ink/ink1480.xml"/><Relationship Id="rId295" Type="http://schemas.openxmlformats.org/officeDocument/2006/relationships/customXml" Target="../ink/ink1501.xml"/><Relationship Id="rId309" Type="http://schemas.openxmlformats.org/officeDocument/2006/relationships/customXml" Target="../ink/ink1508.xml"/><Relationship Id="rId460" Type="http://schemas.openxmlformats.org/officeDocument/2006/relationships/image" Target="../media/image1438.png"/><Relationship Id="rId516" Type="http://schemas.openxmlformats.org/officeDocument/2006/relationships/image" Target="../media/image1466.png"/><Relationship Id="rId698" Type="http://schemas.openxmlformats.org/officeDocument/2006/relationships/image" Target="../media/image1557.png"/><Relationship Id="rId48" Type="http://schemas.openxmlformats.org/officeDocument/2006/relationships/customXml" Target="../ink/ink1377.xml"/><Relationship Id="rId113" Type="http://schemas.openxmlformats.org/officeDocument/2006/relationships/customXml" Target="../ink/ink1410.xml"/><Relationship Id="rId320" Type="http://schemas.openxmlformats.org/officeDocument/2006/relationships/image" Target="../media/image1368.png"/><Relationship Id="rId558" Type="http://schemas.openxmlformats.org/officeDocument/2006/relationships/image" Target="../media/image1487.png"/><Relationship Id="rId155" Type="http://schemas.openxmlformats.org/officeDocument/2006/relationships/customXml" Target="../ink/ink1431.xml"/><Relationship Id="rId197" Type="http://schemas.openxmlformats.org/officeDocument/2006/relationships/customXml" Target="../ink/ink1452.xml"/><Relationship Id="rId362" Type="http://schemas.openxmlformats.org/officeDocument/2006/relationships/image" Target="../media/image1389.png"/><Relationship Id="rId418" Type="http://schemas.openxmlformats.org/officeDocument/2006/relationships/image" Target="../media/image1417.png"/><Relationship Id="rId625" Type="http://schemas.openxmlformats.org/officeDocument/2006/relationships/customXml" Target="../ink/ink1666.xml"/><Relationship Id="rId222" Type="http://schemas.openxmlformats.org/officeDocument/2006/relationships/image" Target="../media/image11520.png"/><Relationship Id="rId264" Type="http://schemas.openxmlformats.org/officeDocument/2006/relationships/image" Target="../media/image11730.png"/><Relationship Id="rId471" Type="http://schemas.openxmlformats.org/officeDocument/2006/relationships/customXml" Target="../ink/ink1589.xml"/><Relationship Id="rId667" Type="http://schemas.openxmlformats.org/officeDocument/2006/relationships/customXml" Target="../ink/ink1687.xml"/><Relationship Id="rId17" Type="http://schemas.openxmlformats.org/officeDocument/2006/relationships/image" Target="../media/image10520.png"/><Relationship Id="rId59" Type="http://schemas.openxmlformats.org/officeDocument/2006/relationships/image" Target="../media/image10720.png"/><Relationship Id="rId124" Type="http://schemas.openxmlformats.org/officeDocument/2006/relationships/image" Target="../media/image11030.png"/><Relationship Id="rId527" Type="http://schemas.openxmlformats.org/officeDocument/2006/relationships/customXml" Target="../ink/ink1617.xml"/><Relationship Id="rId569" Type="http://schemas.openxmlformats.org/officeDocument/2006/relationships/customXml" Target="../ink/ink1638.xml"/><Relationship Id="rId70" Type="http://schemas.openxmlformats.org/officeDocument/2006/relationships/customXml" Target="../ink/ink1388.xml"/><Relationship Id="rId166" Type="http://schemas.openxmlformats.org/officeDocument/2006/relationships/image" Target="../media/image11240.png"/><Relationship Id="rId331" Type="http://schemas.openxmlformats.org/officeDocument/2006/relationships/customXml" Target="../ink/ink1519.xml"/><Relationship Id="rId373" Type="http://schemas.openxmlformats.org/officeDocument/2006/relationships/customXml" Target="../ink/ink1540.xml"/><Relationship Id="rId429" Type="http://schemas.openxmlformats.org/officeDocument/2006/relationships/customXml" Target="../ink/ink1568.xml"/><Relationship Id="rId580" Type="http://schemas.openxmlformats.org/officeDocument/2006/relationships/image" Target="../media/image1498.png"/><Relationship Id="rId636" Type="http://schemas.openxmlformats.org/officeDocument/2006/relationships/image" Target="../media/image1526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470.xml"/><Relationship Id="rId440" Type="http://schemas.openxmlformats.org/officeDocument/2006/relationships/image" Target="../media/image1428.png"/><Relationship Id="rId678" Type="http://schemas.openxmlformats.org/officeDocument/2006/relationships/image" Target="../media/image1547.png"/><Relationship Id="rId28" Type="http://schemas.openxmlformats.org/officeDocument/2006/relationships/customXml" Target="../ink/ink1367.xml"/><Relationship Id="rId275" Type="http://schemas.openxmlformats.org/officeDocument/2006/relationships/customXml" Target="../ink/ink1491.xml"/><Relationship Id="rId300" Type="http://schemas.openxmlformats.org/officeDocument/2006/relationships/image" Target="../media/image11910.png"/><Relationship Id="rId482" Type="http://schemas.openxmlformats.org/officeDocument/2006/relationships/image" Target="../media/image1449.png"/><Relationship Id="rId538" Type="http://schemas.openxmlformats.org/officeDocument/2006/relationships/image" Target="../media/image1477.png"/><Relationship Id="rId703" Type="http://schemas.openxmlformats.org/officeDocument/2006/relationships/customXml" Target="../ink/ink1705.xml"/><Relationship Id="rId81" Type="http://schemas.openxmlformats.org/officeDocument/2006/relationships/image" Target="../media/image10830.png"/><Relationship Id="rId135" Type="http://schemas.openxmlformats.org/officeDocument/2006/relationships/customXml" Target="../ink/ink1421.xml"/><Relationship Id="rId177" Type="http://schemas.openxmlformats.org/officeDocument/2006/relationships/customXml" Target="../ink/ink1442.xml"/><Relationship Id="rId342" Type="http://schemas.openxmlformats.org/officeDocument/2006/relationships/image" Target="../media/image1379.png"/><Relationship Id="rId384" Type="http://schemas.openxmlformats.org/officeDocument/2006/relationships/image" Target="../media/image1400.png"/><Relationship Id="rId591" Type="http://schemas.openxmlformats.org/officeDocument/2006/relationships/customXml" Target="../ink/ink1649.xml"/><Relationship Id="rId605" Type="http://schemas.openxmlformats.org/officeDocument/2006/relationships/customXml" Target="../ink/ink1656.xml"/><Relationship Id="rId202" Type="http://schemas.openxmlformats.org/officeDocument/2006/relationships/image" Target="../media/image11420.png"/><Relationship Id="rId244" Type="http://schemas.openxmlformats.org/officeDocument/2006/relationships/image" Target="../media/image1357.png"/><Relationship Id="rId647" Type="http://schemas.openxmlformats.org/officeDocument/2006/relationships/customXml" Target="../ink/ink1677.xml"/><Relationship Id="rId689" Type="http://schemas.openxmlformats.org/officeDocument/2006/relationships/customXml" Target="../ink/ink1698.xml"/><Relationship Id="rId39" Type="http://schemas.openxmlformats.org/officeDocument/2006/relationships/image" Target="../media/image10620.png"/><Relationship Id="rId286" Type="http://schemas.openxmlformats.org/officeDocument/2006/relationships/image" Target="../media/image11840.png"/><Relationship Id="rId451" Type="http://schemas.openxmlformats.org/officeDocument/2006/relationships/customXml" Target="../ink/ink1579.xml"/><Relationship Id="rId493" Type="http://schemas.openxmlformats.org/officeDocument/2006/relationships/customXml" Target="../ink/ink1600.xml"/><Relationship Id="rId507" Type="http://schemas.openxmlformats.org/officeDocument/2006/relationships/customXml" Target="../ink/ink1607.xml"/><Relationship Id="rId549" Type="http://schemas.openxmlformats.org/officeDocument/2006/relationships/customXml" Target="../ink/ink1628.xml"/><Relationship Id="rId714" Type="http://schemas.openxmlformats.org/officeDocument/2006/relationships/image" Target="../media/image1565.png"/><Relationship Id="rId50" Type="http://schemas.openxmlformats.org/officeDocument/2006/relationships/customXml" Target="../ink/ink1378.xml"/><Relationship Id="rId104" Type="http://schemas.openxmlformats.org/officeDocument/2006/relationships/image" Target="../media/image10930.png"/><Relationship Id="rId146" Type="http://schemas.openxmlformats.org/officeDocument/2006/relationships/image" Target="../media/image11140.png"/><Relationship Id="rId188" Type="http://schemas.openxmlformats.org/officeDocument/2006/relationships/image" Target="../media/image11350.png"/><Relationship Id="rId311" Type="http://schemas.openxmlformats.org/officeDocument/2006/relationships/customXml" Target="../ink/ink1509.xml"/><Relationship Id="rId353" Type="http://schemas.openxmlformats.org/officeDocument/2006/relationships/customXml" Target="../ink/ink1530.xml"/><Relationship Id="rId395" Type="http://schemas.openxmlformats.org/officeDocument/2006/relationships/customXml" Target="../ink/ink1551.xml"/><Relationship Id="rId409" Type="http://schemas.openxmlformats.org/officeDocument/2006/relationships/customXml" Target="../ink/ink1558.xml"/><Relationship Id="rId560" Type="http://schemas.openxmlformats.org/officeDocument/2006/relationships/image" Target="../media/image1488.png"/><Relationship Id="rId92" Type="http://schemas.openxmlformats.org/officeDocument/2006/relationships/customXml" Target="../ink/ink1399.xml"/><Relationship Id="rId213" Type="http://schemas.openxmlformats.org/officeDocument/2006/relationships/customXml" Target="../ink/ink1460.xml"/><Relationship Id="rId420" Type="http://schemas.openxmlformats.org/officeDocument/2006/relationships/image" Target="../media/image1418.png"/><Relationship Id="rId616" Type="http://schemas.openxmlformats.org/officeDocument/2006/relationships/image" Target="../media/image1516.png"/><Relationship Id="rId658" Type="http://schemas.openxmlformats.org/officeDocument/2006/relationships/image" Target="../media/image1537.png"/><Relationship Id="rId255" Type="http://schemas.openxmlformats.org/officeDocument/2006/relationships/customXml" Target="../ink/ink1481.xml"/><Relationship Id="rId297" Type="http://schemas.openxmlformats.org/officeDocument/2006/relationships/customXml" Target="../ink/ink1502.xml"/><Relationship Id="rId462" Type="http://schemas.openxmlformats.org/officeDocument/2006/relationships/image" Target="../media/image1439.png"/><Relationship Id="rId518" Type="http://schemas.openxmlformats.org/officeDocument/2006/relationships/image" Target="../media/image1467.png"/><Relationship Id="rId115" Type="http://schemas.openxmlformats.org/officeDocument/2006/relationships/customXml" Target="../ink/ink1411.xml"/><Relationship Id="rId157" Type="http://schemas.openxmlformats.org/officeDocument/2006/relationships/customXml" Target="../ink/ink1432.xml"/><Relationship Id="rId322" Type="http://schemas.openxmlformats.org/officeDocument/2006/relationships/image" Target="../media/image1369.png"/><Relationship Id="rId364" Type="http://schemas.openxmlformats.org/officeDocument/2006/relationships/image" Target="../media/image1390.png"/><Relationship Id="rId61" Type="http://schemas.openxmlformats.org/officeDocument/2006/relationships/image" Target="../media/image10730.png"/><Relationship Id="rId199" Type="http://schemas.openxmlformats.org/officeDocument/2006/relationships/customXml" Target="../ink/ink1453.xml"/><Relationship Id="rId571" Type="http://schemas.openxmlformats.org/officeDocument/2006/relationships/customXml" Target="../ink/ink1639.xml"/><Relationship Id="rId627" Type="http://schemas.openxmlformats.org/officeDocument/2006/relationships/customXml" Target="../ink/ink1667.xml"/><Relationship Id="rId669" Type="http://schemas.openxmlformats.org/officeDocument/2006/relationships/customXml" Target="../ink/ink1688.xml"/><Relationship Id="rId19" Type="http://schemas.openxmlformats.org/officeDocument/2006/relationships/image" Target="../media/image10530.png"/><Relationship Id="rId224" Type="http://schemas.openxmlformats.org/officeDocument/2006/relationships/image" Target="../media/image11530.png"/><Relationship Id="rId266" Type="http://schemas.openxmlformats.org/officeDocument/2006/relationships/image" Target="../media/image11740.png"/><Relationship Id="rId431" Type="http://schemas.openxmlformats.org/officeDocument/2006/relationships/customXml" Target="../ink/ink1569.xml"/><Relationship Id="rId473" Type="http://schemas.openxmlformats.org/officeDocument/2006/relationships/customXml" Target="../ink/ink1590.xml"/><Relationship Id="rId529" Type="http://schemas.openxmlformats.org/officeDocument/2006/relationships/customXml" Target="../ink/ink1618.xml"/><Relationship Id="rId680" Type="http://schemas.openxmlformats.org/officeDocument/2006/relationships/image" Target="../media/image1548.png"/><Relationship Id="rId30" Type="http://schemas.openxmlformats.org/officeDocument/2006/relationships/customXml" Target="../ink/ink1368.xml"/><Relationship Id="rId126" Type="http://schemas.openxmlformats.org/officeDocument/2006/relationships/image" Target="../media/image11040.png"/><Relationship Id="rId168" Type="http://schemas.openxmlformats.org/officeDocument/2006/relationships/image" Target="../media/image11250.png"/><Relationship Id="rId333" Type="http://schemas.openxmlformats.org/officeDocument/2006/relationships/customXml" Target="../ink/ink1520.xml"/><Relationship Id="rId540" Type="http://schemas.openxmlformats.org/officeDocument/2006/relationships/image" Target="../media/image1478.png"/><Relationship Id="rId72" Type="http://schemas.openxmlformats.org/officeDocument/2006/relationships/customXml" Target="../ink/ink1389.xml"/><Relationship Id="rId375" Type="http://schemas.openxmlformats.org/officeDocument/2006/relationships/customXml" Target="../ink/ink1541.xml"/><Relationship Id="rId582" Type="http://schemas.openxmlformats.org/officeDocument/2006/relationships/image" Target="../media/image1499.png"/><Relationship Id="rId638" Type="http://schemas.openxmlformats.org/officeDocument/2006/relationships/image" Target="../media/image1527.png"/><Relationship Id="rId3" Type="http://schemas.openxmlformats.org/officeDocument/2006/relationships/image" Target="../media/image8.JPG"/><Relationship Id="rId235" Type="http://schemas.openxmlformats.org/officeDocument/2006/relationships/customXml" Target="../ink/ink1471.xml"/><Relationship Id="rId277" Type="http://schemas.openxmlformats.org/officeDocument/2006/relationships/customXml" Target="../ink/ink1492.xml"/><Relationship Id="rId400" Type="http://schemas.openxmlformats.org/officeDocument/2006/relationships/image" Target="../media/image1408.png"/><Relationship Id="rId442" Type="http://schemas.openxmlformats.org/officeDocument/2006/relationships/image" Target="../media/image1429.png"/><Relationship Id="rId484" Type="http://schemas.openxmlformats.org/officeDocument/2006/relationships/image" Target="../media/image1450.png"/><Relationship Id="rId705" Type="http://schemas.openxmlformats.org/officeDocument/2006/relationships/customXml" Target="../ink/ink1706.xml"/><Relationship Id="rId137" Type="http://schemas.openxmlformats.org/officeDocument/2006/relationships/customXml" Target="../ink/ink1422.xml"/><Relationship Id="rId302" Type="http://schemas.openxmlformats.org/officeDocument/2006/relationships/image" Target="../media/image11920.png"/><Relationship Id="rId344" Type="http://schemas.openxmlformats.org/officeDocument/2006/relationships/image" Target="../media/image1380.png"/><Relationship Id="rId691" Type="http://schemas.openxmlformats.org/officeDocument/2006/relationships/customXml" Target="../ink/ink1699.xml"/><Relationship Id="rId41" Type="http://schemas.openxmlformats.org/officeDocument/2006/relationships/image" Target="../media/image10630.png"/><Relationship Id="rId83" Type="http://schemas.openxmlformats.org/officeDocument/2006/relationships/image" Target="../media/image10840.png"/><Relationship Id="rId179" Type="http://schemas.openxmlformats.org/officeDocument/2006/relationships/customXml" Target="../ink/ink1443.xml"/><Relationship Id="rId386" Type="http://schemas.openxmlformats.org/officeDocument/2006/relationships/image" Target="../media/image1401.png"/><Relationship Id="rId551" Type="http://schemas.openxmlformats.org/officeDocument/2006/relationships/customXml" Target="../ink/ink1629.xml"/><Relationship Id="rId593" Type="http://schemas.openxmlformats.org/officeDocument/2006/relationships/customXml" Target="../ink/ink1650.xml"/><Relationship Id="rId607" Type="http://schemas.openxmlformats.org/officeDocument/2006/relationships/customXml" Target="../ink/ink1657.xml"/><Relationship Id="rId649" Type="http://schemas.openxmlformats.org/officeDocument/2006/relationships/customXml" Target="../ink/ink1678.xml"/><Relationship Id="rId190" Type="http://schemas.openxmlformats.org/officeDocument/2006/relationships/image" Target="../media/image11360.png"/><Relationship Id="rId204" Type="http://schemas.openxmlformats.org/officeDocument/2006/relationships/image" Target="../media/image1350.png"/><Relationship Id="rId246" Type="http://schemas.openxmlformats.org/officeDocument/2006/relationships/image" Target="../media/image1358.png"/><Relationship Id="rId288" Type="http://schemas.openxmlformats.org/officeDocument/2006/relationships/image" Target="../media/image11850.png"/><Relationship Id="rId411" Type="http://schemas.openxmlformats.org/officeDocument/2006/relationships/customXml" Target="../ink/ink1559.xml"/><Relationship Id="rId453" Type="http://schemas.openxmlformats.org/officeDocument/2006/relationships/customXml" Target="../ink/ink1580.xml"/><Relationship Id="rId509" Type="http://schemas.openxmlformats.org/officeDocument/2006/relationships/customXml" Target="../ink/ink1608.xml"/><Relationship Id="rId660" Type="http://schemas.openxmlformats.org/officeDocument/2006/relationships/image" Target="../media/image1538.png"/><Relationship Id="rId106" Type="http://schemas.openxmlformats.org/officeDocument/2006/relationships/image" Target="../media/image10940.png"/><Relationship Id="rId313" Type="http://schemas.openxmlformats.org/officeDocument/2006/relationships/customXml" Target="../ink/ink1510.xml"/><Relationship Id="rId495" Type="http://schemas.openxmlformats.org/officeDocument/2006/relationships/customXml" Target="../ink/ink1601.xml"/><Relationship Id="rId716" Type="http://schemas.openxmlformats.org/officeDocument/2006/relationships/image" Target="../media/image1566.png"/><Relationship Id="rId10" Type="http://schemas.openxmlformats.org/officeDocument/2006/relationships/customXml" Target="../ink/ink1358.xml"/><Relationship Id="rId52" Type="http://schemas.openxmlformats.org/officeDocument/2006/relationships/customXml" Target="../ink/ink1379.xml"/><Relationship Id="rId94" Type="http://schemas.openxmlformats.org/officeDocument/2006/relationships/customXml" Target="../ink/ink1400.xml"/><Relationship Id="rId148" Type="http://schemas.openxmlformats.org/officeDocument/2006/relationships/image" Target="../media/image11150.png"/><Relationship Id="rId355" Type="http://schemas.openxmlformats.org/officeDocument/2006/relationships/customXml" Target="../ink/ink1531.xml"/><Relationship Id="rId397" Type="http://schemas.openxmlformats.org/officeDocument/2006/relationships/customXml" Target="../ink/ink1552.xml"/><Relationship Id="rId520" Type="http://schemas.openxmlformats.org/officeDocument/2006/relationships/image" Target="../media/image1468.png"/><Relationship Id="rId562" Type="http://schemas.openxmlformats.org/officeDocument/2006/relationships/image" Target="../media/image1489.png"/><Relationship Id="rId618" Type="http://schemas.openxmlformats.org/officeDocument/2006/relationships/image" Target="../media/image1517.png"/><Relationship Id="rId215" Type="http://schemas.openxmlformats.org/officeDocument/2006/relationships/customXml" Target="../ink/ink1461.xml"/><Relationship Id="rId257" Type="http://schemas.openxmlformats.org/officeDocument/2006/relationships/customXml" Target="../ink/ink1482.xml"/><Relationship Id="rId422" Type="http://schemas.openxmlformats.org/officeDocument/2006/relationships/image" Target="../media/image1419.png"/><Relationship Id="rId464" Type="http://schemas.openxmlformats.org/officeDocument/2006/relationships/image" Target="../media/image1440.png"/><Relationship Id="rId299" Type="http://schemas.openxmlformats.org/officeDocument/2006/relationships/customXml" Target="../ink/ink1503.xml"/><Relationship Id="rId63" Type="http://schemas.openxmlformats.org/officeDocument/2006/relationships/image" Target="../media/image10740.png"/><Relationship Id="rId159" Type="http://schemas.openxmlformats.org/officeDocument/2006/relationships/customXml" Target="../ink/ink1433.xml"/><Relationship Id="rId366" Type="http://schemas.openxmlformats.org/officeDocument/2006/relationships/image" Target="../media/image1391.png"/><Relationship Id="rId573" Type="http://schemas.openxmlformats.org/officeDocument/2006/relationships/customXml" Target="../ink/ink1640.xml"/><Relationship Id="rId226" Type="http://schemas.openxmlformats.org/officeDocument/2006/relationships/image" Target="../media/image11540.png"/><Relationship Id="rId433" Type="http://schemas.openxmlformats.org/officeDocument/2006/relationships/customXml" Target="../ink/ink1570.xml"/><Relationship Id="rId640" Type="http://schemas.openxmlformats.org/officeDocument/2006/relationships/image" Target="../media/image1528.png"/><Relationship Id="rId74" Type="http://schemas.openxmlformats.org/officeDocument/2006/relationships/customXml" Target="../ink/ink1390.xml"/><Relationship Id="rId377" Type="http://schemas.openxmlformats.org/officeDocument/2006/relationships/customXml" Target="../ink/ink1542.xml"/><Relationship Id="rId500" Type="http://schemas.openxmlformats.org/officeDocument/2006/relationships/image" Target="../media/image1458.png"/><Relationship Id="rId584" Type="http://schemas.openxmlformats.org/officeDocument/2006/relationships/image" Target="../media/image1500.png"/><Relationship Id="rId5" Type="http://schemas.openxmlformats.org/officeDocument/2006/relationships/image" Target="../media/image10.JPG"/><Relationship Id="rId237" Type="http://schemas.openxmlformats.org/officeDocument/2006/relationships/customXml" Target="../ink/ink1472.xml"/><Relationship Id="rId444" Type="http://schemas.openxmlformats.org/officeDocument/2006/relationships/image" Target="../media/image1430.png"/><Relationship Id="rId651" Type="http://schemas.openxmlformats.org/officeDocument/2006/relationships/customXml" Target="../ink/ink1679.xml"/><Relationship Id="rId290" Type="http://schemas.openxmlformats.org/officeDocument/2006/relationships/image" Target="../media/image11860.png"/><Relationship Id="rId304" Type="http://schemas.openxmlformats.org/officeDocument/2006/relationships/image" Target="../media/image1360.png"/><Relationship Id="rId388" Type="http://schemas.openxmlformats.org/officeDocument/2006/relationships/image" Target="../media/image1402.png"/><Relationship Id="rId511" Type="http://schemas.openxmlformats.org/officeDocument/2006/relationships/customXml" Target="../ink/ink1609.xml"/><Relationship Id="rId609" Type="http://schemas.openxmlformats.org/officeDocument/2006/relationships/customXml" Target="../ink/ink1658.xml"/><Relationship Id="rId85" Type="http://schemas.openxmlformats.org/officeDocument/2006/relationships/image" Target="../media/image10850.png"/><Relationship Id="rId150" Type="http://schemas.openxmlformats.org/officeDocument/2006/relationships/image" Target="../media/image11160.png"/><Relationship Id="rId595" Type="http://schemas.openxmlformats.org/officeDocument/2006/relationships/customXml" Target="../ink/ink1651.xml"/><Relationship Id="rId248" Type="http://schemas.openxmlformats.org/officeDocument/2006/relationships/image" Target="../media/image1359.png"/><Relationship Id="rId455" Type="http://schemas.openxmlformats.org/officeDocument/2006/relationships/customXml" Target="../ink/ink1581.xml"/><Relationship Id="rId662" Type="http://schemas.openxmlformats.org/officeDocument/2006/relationships/image" Target="../media/image1539.png"/><Relationship Id="rId12" Type="http://schemas.openxmlformats.org/officeDocument/2006/relationships/customXml" Target="../ink/ink1359.xml"/><Relationship Id="rId108" Type="http://schemas.openxmlformats.org/officeDocument/2006/relationships/image" Target="../media/image10950.png"/><Relationship Id="rId315" Type="http://schemas.openxmlformats.org/officeDocument/2006/relationships/customXml" Target="../ink/ink1511.xml"/><Relationship Id="rId522" Type="http://schemas.openxmlformats.org/officeDocument/2006/relationships/image" Target="../media/image1469.png"/><Relationship Id="rId96" Type="http://schemas.openxmlformats.org/officeDocument/2006/relationships/customXml" Target="../ink/ink1401.xml"/><Relationship Id="rId161" Type="http://schemas.openxmlformats.org/officeDocument/2006/relationships/customXml" Target="../ink/ink1434.xml"/><Relationship Id="rId399" Type="http://schemas.openxmlformats.org/officeDocument/2006/relationships/customXml" Target="../ink/ink1553.xml"/><Relationship Id="rId259" Type="http://schemas.openxmlformats.org/officeDocument/2006/relationships/customXml" Target="../ink/ink1483.xml"/><Relationship Id="rId466" Type="http://schemas.openxmlformats.org/officeDocument/2006/relationships/image" Target="../media/image1441.png"/><Relationship Id="rId673" Type="http://schemas.openxmlformats.org/officeDocument/2006/relationships/customXml" Target="../ink/ink1690.xml"/><Relationship Id="rId23" Type="http://schemas.openxmlformats.org/officeDocument/2006/relationships/image" Target="../media/image10550.png"/><Relationship Id="rId119" Type="http://schemas.openxmlformats.org/officeDocument/2006/relationships/customXml" Target="../ink/ink1413.xml"/><Relationship Id="rId326" Type="http://schemas.openxmlformats.org/officeDocument/2006/relationships/image" Target="../media/image1371.png"/><Relationship Id="rId533" Type="http://schemas.openxmlformats.org/officeDocument/2006/relationships/customXml" Target="../ink/ink1620.xml"/><Relationship Id="rId172" Type="http://schemas.openxmlformats.org/officeDocument/2006/relationships/image" Target="../media/image11270.png"/><Relationship Id="rId477" Type="http://schemas.openxmlformats.org/officeDocument/2006/relationships/customXml" Target="../ink/ink1592.xml"/><Relationship Id="rId600" Type="http://schemas.openxmlformats.org/officeDocument/2006/relationships/image" Target="../media/image1508.png"/><Relationship Id="rId684" Type="http://schemas.openxmlformats.org/officeDocument/2006/relationships/image" Target="../media/image1550.png"/><Relationship Id="rId337" Type="http://schemas.openxmlformats.org/officeDocument/2006/relationships/customXml" Target="../ink/ink1522.xml"/><Relationship Id="rId34" Type="http://schemas.openxmlformats.org/officeDocument/2006/relationships/customXml" Target="../ink/ink1370.xml"/><Relationship Id="rId544" Type="http://schemas.openxmlformats.org/officeDocument/2006/relationships/image" Target="../media/image1480.png"/><Relationship Id="rId183" Type="http://schemas.openxmlformats.org/officeDocument/2006/relationships/customXml" Target="../ink/ink1445.xml"/><Relationship Id="rId390" Type="http://schemas.openxmlformats.org/officeDocument/2006/relationships/image" Target="../media/image1403.png"/><Relationship Id="rId404" Type="http://schemas.openxmlformats.org/officeDocument/2006/relationships/image" Target="../media/image1410.png"/><Relationship Id="rId611" Type="http://schemas.openxmlformats.org/officeDocument/2006/relationships/customXml" Target="../ink/ink1659.xml"/><Relationship Id="rId250" Type="http://schemas.openxmlformats.org/officeDocument/2006/relationships/image" Target="../media/image11660.png"/><Relationship Id="rId488" Type="http://schemas.openxmlformats.org/officeDocument/2006/relationships/image" Target="../media/image1452.png"/><Relationship Id="rId695" Type="http://schemas.openxmlformats.org/officeDocument/2006/relationships/customXml" Target="../ink/ink1701.xml"/><Relationship Id="rId709" Type="http://schemas.openxmlformats.org/officeDocument/2006/relationships/customXml" Target="../ink/ink1708.xml"/><Relationship Id="rId45" Type="http://schemas.openxmlformats.org/officeDocument/2006/relationships/image" Target="../media/image10650.png"/><Relationship Id="rId110" Type="http://schemas.openxmlformats.org/officeDocument/2006/relationships/image" Target="../media/image10960.png"/><Relationship Id="rId348" Type="http://schemas.openxmlformats.org/officeDocument/2006/relationships/image" Target="../media/image1382.png"/><Relationship Id="rId555" Type="http://schemas.openxmlformats.org/officeDocument/2006/relationships/customXml" Target="../ink/ink1631.xml"/><Relationship Id="rId194" Type="http://schemas.openxmlformats.org/officeDocument/2006/relationships/image" Target="../media/image11380.png"/><Relationship Id="rId208" Type="http://schemas.openxmlformats.org/officeDocument/2006/relationships/image" Target="../media/image11450.png"/><Relationship Id="rId415" Type="http://schemas.openxmlformats.org/officeDocument/2006/relationships/customXml" Target="../ink/ink1561.xml"/><Relationship Id="rId622" Type="http://schemas.openxmlformats.org/officeDocument/2006/relationships/image" Target="../media/image1519.png"/><Relationship Id="rId261" Type="http://schemas.openxmlformats.org/officeDocument/2006/relationships/customXml" Target="../ink/ink1484.xml"/><Relationship Id="rId499" Type="http://schemas.openxmlformats.org/officeDocument/2006/relationships/customXml" Target="../ink/ink1603.xml"/><Relationship Id="rId56" Type="http://schemas.openxmlformats.org/officeDocument/2006/relationships/customXml" Target="../ink/ink1381.xml"/><Relationship Id="rId359" Type="http://schemas.openxmlformats.org/officeDocument/2006/relationships/customXml" Target="../ink/ink1533.xml"/><Relationship Id="rId566" Type="http://schemas.openxmlformats.org/officeDocument/2006/relationships/image" Target="../media/image1491.png"/><Relationship Id="rId121" Type="http://schemas.openxmlformats.org/officeDocument/2006/relationships/customXml" Target="../ink/ink1414.xml"/><Relationship Id="rId219" Type="http://schemas.openxmlformats.org/officeDocument/2006/relationships/customXml" Target="../ink/ink1463.xml"/><Relationship Id="rId426" Type="http://schemas.openxmlformats.org/officeDocument/2006/relationships/image" Target="../media/image1421.png"/><Relationship Id="rId633" Type="http://schemas.openxmlformats.org/officeDocument/2006/relationships/customXml" Target="../ink/ink1670.xml"/><Relationship Id="rId67" Type="http://schemas.openxmlformats.org/officeDocument/2006/relationships/image" Target="../media/image10760.png"/><Relationship Id="rId272" Type="http://schemas.openxmlformats.org/officeDocument/2006/relationships/image" Target="../media/image11770.png"/><Relationship Id="rId577" Type="http://schemas.openxmlformats.org/officeDocument/2006/relationships/customXml" Target="../ink/ink1642.xml"/><Relationship Id="rId700" Type="http://schemas.openxmlformats.org/officeDocument/2006/relationships/image" Target="../media/image1558.png"/><Relationship Id="rId132" Type="http://schemas.openxmlformats.org/officeDocument/2006/relationships/image" Target="../media/image11070.png"/><Relationship Id="rId437" Type="http://schemas.openxmlformats.org/officeDocument/2006/relationships/customXml" Target="../ink/ink1572.xml"/><Relationship Id="rId644" Type="http://schemas.openxmlformats.org/officeDocument/2006/relationships/image" Target="../media/image1530.png"/><Relationship Id="rId283" Type="http://schemas.openxmlformats.org/officeDocument/2006/relationships/customXml" Target="../ink/ink1495.xml"/><Relationship Id="rId490" Type="http://schemas.openxmlformats.org/officeDocument/2006/relationships/image" Target="../media/image1453.png"/><Relationship Id="rId504" Type="http://schemas.openxmlformats.org/officeDocument/2006/relationships/image" Target="../media/image1460.png"/><Relationship Id="rId711" Type="http://schemas.openxmlformats.org/officeDocument/2006/relationships/customXml" Target="../ink/ink1709.xml"/><Relationship Id="rId78" Type="http://schemas.openxmlformats.org/officeDocument/2006/relationships/customXml" Target="../ink/ink1392.xml"/><Relationship Id="rId143" Type="http://schemas.openxmlformats.org/officeDocument/2006/relationships/customXml" Target="../ink/ink1425.xml"/><Relationship Id="rId350" Type="http://schemas.openxmlformats.org/officeDocument/2006/relationships/image" Target="../media/image1383.png"/><Relationship Id="rId588" Type="http://schemas.openxmlformats.org/officeDocument/2006/relationships/image" Target="../media/image1502.png"/><Relationship Id="rId9" Type="http://schemas.openxmlformats.org/officeDocument/2006/relationships/image" Target="../media/image10480.png"/><Relationship Id="rId210" Type="http://schemas.openxmlformats.org/officeDocument/2006/relationships/image" Target="../media/image11460.png"/><Relationship Id="rId448" Type="http://schemas.openxmlformats.org/officeDocument/2006/relationships/image" Target="../media/image1432.png"/><Relationship Id="rId655" Type="http://schemas.openxmlformats.org/officeDocument/2006/relationships/customXml" Target="../ink/ink1681.xml"/><Relationship Id="rId294" Type="http://schemas.openxmlformats.org/officeDocument/2006/relationships/image" Target="../media/image11880.png"/><Relationship Id="rId308" Type="http://schemas.openxmlformats.org/officeDocument/2006/relationships/image" Target="../media/image1362.png"/><Relationship Id="rId515" Type="http://schemas.openxmlformats.org/officeDocument/2006/relationships/customXml" Target="../ink/ink1611.xml"/><Relationship Id="rId89" Type="http://schemas.openxmlformats.org/officeDocument/2006/relationships/image" Target="../media/image10870.png"/><Relationship Id="rId154" Type="http://schemas.openxmlformats.org/officeDocument/2006/relationships/image" Target="../media/image11180.png"/><Relationship Id="rId361" Type="http://schemas.openxmlformats.org/officeDocument/2006/relationships/customXml" Target="../ink/ink1534.xml"/><Relationship Id="rId599" Type="http://schemas.openxmlformats.org/officeDocument/2006/relationships/customXml" Target="../ink/ink1653.xml"/><Relationship Id="rId459" Type="http://schemas.openxmlformats.org/officeDocument/2006/relationships/customXml" Target="../ink/ink1583.xml"/><Relationship Id="rId666" Type="http://schemas.openxmlformats.org/officeDocument/2006/relationships/image" Target="../media/image1541.png"/><Relationship Id="rId16" Type="http://schemas.openxmlformats.org/officeDocument/2006/relationships/customXml" Target="../ink/ink1361.xml"/><Relationship Id="rId221" Type="http://schemas.openxmlformats.org/officeDocument/2006/relationships/customXml" Target="../ink/ink1464.xml"/><Relationship Id="rId319" Type="http://schemas.openxmlformats.org/officeDocument/2006/relationships/customXml" Target="../ink/ink1513.xml"/><Relationship Id="rId526" Type="http://schemas.openxmlformats.org/officeDocument/2006/relationships/image" Target="../media/image1471.png"/><Relationship Id="rId165" Type="http://schemas.openxmlformats.org/officeDocument/2006/relationships/customXml" Target="../ink/ink1436.xml"/><Relationship Id="rId372" Type="http://schemas.openxmlformats.org/officeDocument/2006/relationships/image" Target="../media/image1394.png"/><Relationship Id="rId677" Type="http://schemas.openxmlformats.org/officeDocument/2006/relationships/customXml" Target="../ink/ink1692.xml"/><Relationship Id="rId232" Type="http://schemas.openxmlformats.org/officeDocument/2006/relationships/image" Target="../media/image1351.png"/><Relationship Id="rId27" Type="http://schemas.openxmlformats.org/officeDocument/2006/relationships/image" Target="../media/image10570.png"/><Relationship Id="rId537" Type="http://schemas.openxmlformats.org/officeDocument/2006/relationships/customXml" Target="../ink/ink1622.xml"/><Relationship Id="rId80" Type="http://schemas.openxmlformats.org/officeDocument/2006/relationships/customXml" Target="../ink/ink1393.xml"/><Relationship Id="rId176" Type="http://schemas.openxmlformats.org/officeDocument/2006/relationships/image" Target="../media/image11290.png"/><Relationship Id="rId383" Type="http://schemas.openxmlformats.org/officeDocument/2006/relationships/customXml" Target="../ink/ink1545.xml"/><Relationship Id="rId590" Type="http://schemas.openxmlformats.org/officeDocument/2006/relationships/image" Target="../media/image1503.png"/><Relationship Id="rId604" Type="http://schemas.openxmlformats.org/officeDocument/2006/relationships/image" Target="../media/image1510.png"/><Relationship Id="rId243" Type="http://schemas.openxmlformats.org/officeDocument/2006/relationships/customXml" Target="../ink/ink1475.xml"/><Relationship Id="rId450" Type="http://schemas.openxmlformats.org/officeDocument/2006/relationships/image" Target="../media/image1433.png"/><Relationship Id="rId688" Type="http://schemas.openxmlformats.org/officeDocument/2006/relationships/image" Target="../media/image1552.png"/><Relationship Id="rId38" Type="http://schemas.openxmlformats.org/officeDocument/2006/relationships/customXml" Target="../ink/ink1372.xml"/><Relationship Id="rId103" Type="http://schemas.openxmlformats.org/officeDocument/2006/relationships/customXml" Target="../ink/ink1405.xml"/><Relationship Id="rId310" Type="http://schemas.openxmlformats.org/officeDocument/2006/relationships/image" Target="../media/image1363.png"/><Relationship Id="rId548" Type="http://schemas.openxmlformats.org/officeDocument/2006/relationships/image" Target="../media/image1482.png"/><Relationship Id="rId91" Type="http://schemas.openxmlformats.org/officeDocument/2006/relationships/image" Target="../media/image10880.png"/><Relationship Id="rId187" Type="http://schemas.openxmlformats.org/officeDocument/2006/relationships/customXml" Target="../ink/ink1447.xml"/><Relationship Id="rId394" Type="http://schemas.openxmlformats.org/officeDocument/2006/relationships/image" Target="../media/image1405.png"/><Relationship Id="rId408" Type="http://schemas.openxmlformats.org/officeDocument/2006/relationships/image" Target="../media/image1412.png"/><Relationship Id="rId615" Type="http://schemas.openxmlformats.org/officeDocument/2006/relationships/customXml" Target="../ink/ink1661.xml"/><Relationship Id="rId254" Type="http://schemas.openxmlformats.org/officeDocument/2006/relationships/image" Target="../media/image11680.png"/><Relationship Id="rId699" Type="http://schemas.openxmlformats.org/officeDocument/2006/relationships/customXml" Target="../ink/ink1703.xml"/><Relationship Id="rId49" Type="http://schemas.openxmlformats.org/officeDocument/2006/relationships/image" Target="../media/image10670.png"/><Relationship Id="rId114" Type="http://schemas.openxmlformats.org/officeDocument/2006/relationships/image" Target="../media/image10980.png"/><Relationship Id="rId461" Type="http://schemas.openxmlformats.org/officeDocument/2006/relationships/customXml" Target="../ink/ink1584.xml"/><Relationship Id="rId559" Type="http://schemas.openxmlformats.org/officeDocument/2006/relationships/customXml" Target="../ink/ink1633.xml"/><Relationship Id="rId198" Type="http://schemas.openxmlformats.org/officeDocument/2006/relationships/image" Target="../media/image11400.png"/><Relationship Id="rId321" Type="http://schemas.openxmlformats.org/officeDocument/2006/relationships/customXml" Target="../ink/ink1514.xml"/><Relationship Id="rId419" Type="http://schemas.openxmlformats.org/officeDocument/2006/relationships/customXml" Target="../ink/ink1563.xml"/><Relationship Id="rId626" Type="http://schemas.openxmlformats.org/officeDocument/2006/relationships/image" Target="../media/image1521.png"/><Relationship Id="rId265" Type="http://schemas.openxmlformats.org/officeDocument/2006/relationships/customXml" Target="../ink/ink1486.xml"/><Relationship Id="rId472" Type="http://schemas.openxmlformats.org/officeDocument/2006/relationships/image" Target="../media/image1444.png"/><Relationship Id="rId125" Type="http://schemas.openxmlformats.org/officeDocument/2006/relationships/customXml" Target="../ink/ink1416.xml"/><Relationship Id="rId332" Type="http://schemas.openxmlformats.org/officeDocument/2006/relationships/image" Target="../media/image1374.png"/><Relationship Id="rId637" Type="http://schemas.openxmlformats.org/officeDocument/2006/relationships/customXml" Target="../ink/ink16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0.png"/><Relationship Id="rId299" Type="http://schemas.openxmlformats.org/officeDocument/2006/relationships/image" Target="../media/image1711.png"/><Relationship Id="rId21" Type="http://schemas.openxmlformats.org/officeDocument/2006/relationships/image" Target="../media/image1572.png"/><Relationship Id="rId63" Type="http://schemas.openxmlformats.org/officeDocument/2006/relationships/image" Target="../media/image1593.png"/><Relationship Id="rId159" Type="http://schemas.openxmlformats.org/officeDocument/2006/relationships/image" Target="../media/image1641.png"/><Relationship Id="rId324" Type="http://schemas.openxmlformats.org/officeDocument/2006/relationships/customXml" Target="../ink/ink1873.xml"/><Relationship Id="rId366" Type="http://schemas.openxmlformats.org/officeDocument/2006/relationships/customXml" Target="../ink/ink1894.xml"/><Relationship Id="rId170" Type="http://schemas.openxmlformats.org/officeDocument/2006/relationships/customXml" Target="../ink/ink1796.xml"/><Relationship Id="rId226" Type="http://schemas.openxmlformats.org/officeDocument/2006/relationships/customXml" Target="../ink/ink1824.xml"/><Relationship Id="rId268" Type="http://schemas.openxmlformats.org/officeDocument/2006/relationships/customXml" Target="../ink/ink1845.xml"/><Relationship Id="rId32" Type="http://schemas.openxmlformats.org/officeDocument/2006/relationships/customXml" Target="../ink/ink1727.xml"/><Relationship Id="rId74" Type="http://schemas.openxmlformats.org/officeDocument/2006/relationships/customXml" Target="../ink/ink1748.xml"/><Relationship Id="rId128" Type="http://schemas.openxmlformats.org/officeDocument/2006/relationships/customXml" Target="../ink/ink1775.xml"/><Relationship Id="rId335" Type="http://schemas.openxmlformats.org/officeDocument/2006/relationships/image" Target="../media/image1729.png"/><Relationship Id="rId377" Type="http://schemas.openxmlformats.org/officeDocument/2006/relationships/image" Target="../media/image1750.png"/><Relationship Id="rId5" Type="http://schemas.openxmlformats.org/officeDocument/2006/relationships/image" Target="../media/image1346.png"/><Relationship Id="rId181" Type="http://schemas.openxmlformats.org/officeDocument/2006/relationships/image" Target="../media/image1652.png"/><Relationship Id="rId237" Type="http://schemas.openxmlformats.org/officeDocument/2006/relationships/image" Target="../media/image1680.png"/><Relationship Id="rId279" Type="http://schemas.openxmlformats.org/officeDocument/2006/relationships/image" Target="../media/image1701.png"/><Relationship Id="rId43" Type="http://schemas.openxmlformats.org/officeDocument/2006/relationships/image" Target="../media/image1583.png"/><Relationship Id="rId139" Type="http://schemas.openxmlformats.org/officeDocument/2006/relationships/image" Target="../media/image1631.png"/><Relationship Id="rId290" Type="http://schemas.openxmlformats.org/officeDocument/2006/relationships/customXml" Target="../ink/ink1856.xml"/><Relationship Id="rId304" Type="http://schemas.openxmlformats.org/officeDocument/2006/relationships/customXml" Target="../ink/ink1863.xml"/><Relationship Id="rId346" Type="http://schemas.openxmlformats.org/officeDocument/2006/relationships/customXml" Target="../ink/ink1884.xml"/><Relationship Id="rId388" Type="http://schemas.openxmlformats.org/officeDocument/2006/relationships/customXml" Target="../ink/ink1905.xml"/><Relationship Id="rId85" Type="http://schemas.openxmlformats.org/officeDocument/2006/relationships/image" Target="../media/image1604.png"/><Relationship Id="rId150" Type="http://schemas.openxmlformats.org/officeDocument/2006/relationships/customXml" Target="../ink/ink1786.xml"/><Relationship Id="rId192" Type="http://schemas.openxmlformats.org/officeDocument/2006/relationships/customXml" Target="../ink/ink1807.xml"/><Relationship Id="rId206" Type="http://schemas.openxmlformats.org/officeDocument/2006/relationships/customXml" Target="../ink/ink1814.xml"/><Relationship Id="rId248" Type="http://schemas.openxmlformats.org/officeDocument/2006/relationships/customXml" Target="../ink/ink1835.xml"/><Relationship Id="rId12" Type="http://schemas.openxmlformats.org/officeDocument/2006/relationships/customXml" Target="../ink/ink1717.xml"/><Relationship Id="rId108" Type="http://schemas.openxmlformats.org/officeDocument/2006/relationships/customXml" Target="../ink/ink1765.xml"/><Relationship Id="rId315" Type="http://schemas.openxmlformats.org/officeDocument/2006/relationships/image" Target="../media/image1719.png"/><Relationship Id="rId357" Type="http://schemas.openxmlformats.org/officeDocument/2006/relationships/image" Target="../media/image1740.png"/><Relationship Id="rId54" Type="http://schemas.openxmlformats.org/officeDocument/2006/relationships/customXml" Target="../ink/ink1738.xml"/><Relationship Id="rId96" Type="http://schemas.openxmlformats.org/officeDocument/2006/relationships/customXml" Target="../ink/ink1759.xml"/><Relationship Id="rId161" Type="http://schemas.openxmlformats.org/officeDocument/2006/relationships/image" Target="../media/image1642.png"/><Relationship Id="rId217" Type="http://schemas.openxmlformats.org/officeDocument/2006/relationships/image" Target="../media/image1670.png"/><Relationship Id="rId259" Type="http://schemas.openxmlformats.org/officeDocument/2006/relationships/image" Target="../media/image1691.png"/><Relationship Id="rId23" Type="http://schemas.openxmlformats.org/officeDocument/2006/relationships/image" Target="../media/image1573.png"/><Relationship Id="rId119" Type="http://schemas.openxmlformats.org/officeDocument/2006/relationships/image" Target="../media/image1621.png"/><Relationship Id="rId270" Type="http://schemas.openxmlformats.org/officeDocument/2006/relationships/customXml" Target="../ink/ink1846.xml"/><Relationship Id="rId326" Type="http://schemas.openxmlformats.org/officeDocument/2006/relationships/customXml" Target="../ink/ink1874.xml"/><Relationship Id="rId65" Type="http://schemas.openxmlformats.org/officeDocument/2006/relationships/image" Target="../media/image1594.png"/><Relationship Id="rId130" Type="http://schemas.openxmlformats.org/officeDocument/2006/relationships/customXml" Target="../ink/ink1776.xml"/><Relationship Id="rId368" Type="http://schemas.openxmlformats.org/officeDocument/2006/relationships/customXml" Target="../ink/ink1895.xml"/><Relationship Id="rId172" Type="http://schemas.openxmlformats.org/officeDocument/2006/relationships/customXml" Target="../ink/ink1797.xml"/><Relationship Id="rId228" Type="http://schemas.openxmlformats.org/officeDocument/2006/relationships/customXml" Target="../ink/ink1825.xml"/><Relationship Id="rId281" Type="http://schemas.openxmlformats.org/officeDocument/2006/relationships/image" Target="../media/image1702.png"/><Relationship Id="rId337" Type="http://schemas.openxmlformats.org/officeDocument/2006/relationships/image" Target="../media/image1730.png"/><Relationship Id="rId34" Type="http://schemas.openxmlformats.org/officeDocument/2006/relationships/customXml" Target="../ink/ink1728.xml"/><Relationship Id="rId76" Type="http://schemas.openxmlformats.org/officeDocument/2006/relationships/customXml" Target="../ink/ink1749.xml"/><Relationship Id="rId141" Type="http://schemas.openxmlformats.org/officeDocument/2006/relationships/image" Target="../media/image1632.png"/><Relationship Id="rId379" Type="http://schemas.openxmlformats.org/officeDocument/2006/relationships/image" Target="../media/image1751.png"/><Relationship Id="rId7" Type="http://schemas.openxmlformats.org/officeDocument/2006/relationships/image" Target="../media/image1347.png"/><Relationship Id="rId183" Type="http://schemas.openxmlformats.org/officeDocument/2006/relationships/image" Target="../media/image1653.png"/><Relationship Id="rId239" Type="http://schemas.openxmlformats.org/officeDocument/2006/relationships/image" Target="../media/image1681.png"/><Relationship Id="rId250" Type="http://schemas.openxmlformats.org/officeDocument/2006/relationships/customXml" Target="../ink/ink1836.xml"/><Relationship Id="rId292" Type="http://schemas.openxmlformats.org/officeDocument/2006/relationships/customXml" Target="../ink/ink1857.xml"/><Relationship Id="rId306" Type="http://schemas.openxmlformats.org/officeDocument/2006/relationships/customXml" Target="../ink/ink1864.xml"/><Relationship Id="rId45" Type="http://schemas.openxmlformats.org/officeDocument/2006/relationships/image" Target="../media/image1584.png"/><Relationship Id="rId87" Type="http://schemas.openxmlformats.org/officeDocument/2006/relationships/image" Target="../media/image1605.png"/><Relationship Id="rId110" Type="http://schemas.openxmlformats.org/officeDocument/2006/relationships/customXml" Target="../ink/ink1766.xml"/><Relationship Id="rId348" Type="http://schemas.openxmlformats.org/officeDocument/2006/relationships/customXml" Target="../ink/ink1885.xml"/><Relationship Id="rId152" Type="http://schemas.openxmlformats.org/officeDocument/2006/relationships/customXml" Target="../ink/ink1787.xml"/><Relationship Id="rId194" Type="http://schemas.openxmlformats.org/officeDocument/2006/relationships/customXml" Target="../ink/ink1808.xml"/><Relationship Id="rId208" Type="http://schemas.openxmlformats.org/officeDocument/2006/relationships/customXml" Target="../ink/ink1815.xml"/><Relationship Id="rId261" Type="http://schemas.openxmlformats.org/officeDocument/2006/relationships/image" Target="../media/image1692.png"/><Relationship Id="rId14" Type="http://schemas.openxmlformats.org/officeDocument/2006/relationships/customXml" Target="../ink/ink1718.xml"/><Relationship Id="rId56" Type="http://schemas.openxmlformats.org/officeDocument/2006/relationships/customXml" Target="../ink/ink1739.xml"/><Relationship Id="rId317" Type="http://schemas.openxmlformats.org/officeDocument/2006/relationships/image" Target="../media/image1720.png"/><Relationship Id="rId359" Type="http://schemas.openxmlformats.org/officeDocument/2006/relationships/image" Target="../media/image1741.png"/><Relationship Id="rId98" Type="http://schemas.openxmlformats.org/officeDocument/2006/relationships/customXml" Target="../ink/ink1760.xml"/><Relationship Id="rId121" Type="http://schemas.openxmlformats.org/officeDocument/2006/relationships/image" Target="../media/image1622.png"/><Relationship Id="rId163" Type="http://schemas.openxmlformats.org/officeDocument/2006/relationships/image" Target="../media/image1643.png"/><Relationship Id="rId219" Type="http://schemas.openxmlformats.org/officeDocument/2006/relationships/image" Target="../media/image1671.png"/><Relationship Id="rId370" Type="http://schemas.openxmlformats.org/officeDocument/2006/relationships/customXml" Target="../ink/ink1896.xml"/><Relationship Id="rId230" Type="http://schemas.openxmlformats.org/officeDocument/2006/relationships/customXml" Target="../ink/ink1826.xml"/><Relationship Id="rId25" Type="http://schemas.openxmlformats.org/officeDocument/2006/relationships/image" Target="../media/image1574.png"/><Relationship Id="rId67" Type="http://schemas.openxmlformats.org/officeDocument/2006/relationships/image" Target="../media/image1595.png"/><Relationship Id="rId272" Type="http://schemas.openxmlformats.org/officeDocument/2006/relationships/customXml" Target="../ink/ink1847.xml"/><Relationship Id="rId328" Type="http://schemas.openxmlformats.org/officeDocument/2006/relationships/customXml" Target="../ink/ink1875.xml"/><Relationship Id="rId132" Type="http://schemas.openxmlformats.org/officeDocument/2006/relationships/customXml" Target="../ink/ink1777.xml"/><Relationship Id="rId174" Type="http://schemas.openxmlformats.org/officeDocument/2006/relationships/customXml" Target="../ink/ink1798.xml"/><Relationship Id="rId381" Type="http://schemas.openxmlformats.org/officeDocument/2006/relationships/image" Target="../media/image1752.png"/><Relationship Id="rId241" Type="http://schemas.openxmlformats.org/officeDocument/2006/relationships/image" Target="../media/image1682.png"/><Relationship Id="rId36" Type="http://schemas.openxmlformats.org/officeDocument/2006/relationships/customXml" Target="../ink/ink1729.xml"/><Relationship Id="rId283" Type="http://schemas.openxmlformats.org/officeDocument/2006/relationships/image" Target="../media/image1703.png"/><Relationship Id="rId339" Type="http://schemas.openxmlformats.org/officeDocument/2006/relationships/image" Target="../media/image1731.png"/><Relationship Id="rId78" Type="http://schemas.openxmlformats.org/officeDocument/2006/relationships/customXml" Target="../ink/ink1750.xml"/><Relationship Id="rId101" Type="http://schemas.openxmlformats.org/officeDocument/2006/relationships/image" Target="../media/image1612.png"/><Relationship Id="rId143" Type="http://schemas.openxmlformats.org/officeDocument/2006/relationships/image" Target="../media/image1633.png"/><Relationship Id="rId185" Type="http://schemas.openxmlformats.org/officeDocument/2006/relationships/image" Target="../media/image1654.png"/><Relationship Id="rId350" Type="http://schemas.openxmlformats.org/officeDocument/2006/relationships/customXml" Target="../ink/ink1886.xml"/><Relationship Id="rId9" Type="http://schemas.openxmlformats.org/officeDocument/2006/relationships/image" Target="../media/image1348.png"/><Relationship Id="rId210" Type="http://schemas.openxmlformats.org/officeDocument/2006/relationships/customXml" Target="../ink/ink1816.xml"/><Relationship Id="rId252" Type="http://schemas.openxmlformats.org/officeDocument/2006/relationships/customXml" Target="../ink/ink1837.xml"/><Relationship Id="rId294" Type="http://schemas.openxmlformats.org/officeDocument/2006/relationships/customXml" Target="../ink/ink1858.xml"/><Relationship Id="rId308" Type="http://schemas.openxmlformats.org/officeDocument/2006/relationships/customXml" Target="../ink/ink1865.xml"/><Relationship Id="rId47" Type="http://schemas.openxmlformats.org/officeDocument/2006/relationships/image" Target="../media/image1585.png"/><Relationship Id="rId89" Type="http://schemas.openxmlformats.org/officeDocument/2006/relationships/image" Target="../media/image1606.png"/><Relationship Id="rId112" Type="http://schemas.openxmlformats.org/officeDocument/2006/relationships/customXml" Target="../ink/ink1767.xml"/><Relationship Id="rId154" Type="http://schemas.openxmlformats.org/officeDocument/2006/relationships/customXml" Target="../ink/ink1788.xml"/><Relationship Id="rId361" Type="http://schemas.openxmlformats.org/officeDocument/2006/relationships/image" Target="../media/image1742.png"/><Relationship Id="rId196" Type="http://schemas.openxmlformats.org/officeDocument/2006/relationships/customXml" Target="../ink/ink1809.xml"/><Relationship Id="rId200" Type="http://schemas.openxmlformats.org/officeDocument/2006/relationships/customXml" Target="../ink/ink1811.xml"/><Relationship Id="rId382" Type="http://schemas.openxmlformats.org/officeDocument/2006/relationships/customXml" Target="../ink/ink1902.xml"/><Relationship Id="rId16" Type="http://schemas.openxmlformats.org/officeDocument/2006/relationships/customXml" Target="../ink/ink1719.xml"/><Relationship Id="rId221" Type="http://schemas.openxmlformats.org/officeDocument/2006/relationships/image" Target="../media/image1672.png"/><Relationship Id="rId242" Type="http://schemas.openxmlformats.org/officeDocument/2006/relationships/customXml" Target="../ink/ink1832.xml"/><Relationship Id="rId263" Type="http://schemas.openxmlformats.org/officeDocument/2006/relationships/image" Target="../media/image1693.png"/><Relationship Id="rId284" Type="http://schemas.openxmlformats.org/officeDocument/2006/relationships/customXml" Target="../ink/ink1853.xml"/><Relationship Id="rId319" Type="http://schemas.openxmlformats.org/officeDocument/2006/relationships/image" Target="../media/image1721.png"/><Relationship Id="rId37" Type="http://schemas.openxmlformats.org/officeDocument/2006/relationships/image" Target="../media/image1580.png"/><Relationship Id="rId58" Type="http://schemas.openxmlformats.org/officeDocument/2006/relationships/customXml" Target="../ink/ink1740.xml"/><Relationship Id="rId79" Type="http://schemas.openxmlformats.org/officeDocument/2006/relationships/image" Target="../media/image1601.png"/><Relationship Id="rId102" Type="http://schemas.openxmlformats.org/officeDocument/2006/relationships/customXml" Target="../ink/ink1762.xml"/><Relationship Id="rId123" Type="http://schemas.openxmlformats.org/officeDocument/2006/relationships/image" Target="../media/image1623.png"/><Relationship Id="rId144" Type="http://schemas.openxmlformats.org/officeDocument/2006/relationships/customXml" Target="../ink/ink1783.xml"/><Relationship Id="rId330" Type="http://schemas.openxmlformats.org/officeDocument/2006/relationships/customXml" Target="../ink/ink1876.xml"/><Relationship Id="rId90" Type="http://schemas.openxmlformats.org/officeDocument/2006/relationships/customXml" Target="../ink/ink1756.xml"/><Relationship Id="rId165" Type="http://schemas.openxmlformats.org/officeDocument/2006/relationships/image" Target="../media/image1644.png"/><Relationship Id="rId186" Type="http://schemas.openxmlformats.org/officeDocument/2006/relationships/customXml" Target="../ink/ink1804.xml"/><Relationship Id="rId351" Type="http://schemas.openxmlformats.org/officeDocument/2006/relationships/image" Target="../media/image1737.png"/><Relationship Id="rId372" Type="http://schemas.openxmlformats.org/officeDocument/2006/relationships/customXml" Target="../ink/ink1897.xml"/><Relationship Id="rId211" Type="http://schemas.openxmlformats.org/officeDocument/2006/relationships/image" Target="../media/image1667.png"/><Relationship Id="rId232" Type="http://schemas.openxmlformats.org/officeDocument/2006/relationships/customXml" Target="../ink/ink1827.xml"/><Relationship Id="rId253" Type="http://schemas.openxmlformats.org/officeDocument/2006/relationships/image" Target="../media/image1688.png"/><Relationship Id="rId274" Type="http://schemas.openxmlformats.org/officeDocument/2006/relationships/customXml" Target="../ink/ink1848.xml"/><Relationship Id="rId295" Type="http://schemas.openxmlformats.org/officeDocument/2006/relationships/image" Target="../media/image1709.png"/><Relationship Id="rId309" Type="http://schemas.openxmlformats.org/officeDocument/2006/relationships/image" Target="../media/image1716.png"/><Relationship Id="rId27" Type="http://schemas.openxmlformats.org/officeDocument/2006/relationships/image" Target="../media/image1575.png"/><Relationship Id="rId48" Type="http://schemas.openxmlformats.org/officeDocument/2006/relationships/customXml" Target="../ink/ink1735.xml"/><Relationship Id="rId69" Type="http://schemas.openxmlformats.org/officeDocument/2006/relationships/image" Target="../media/image1596.png"/><Relationship Id="rId113" Type="http://schemas.openxmlformats.org/officeDocument/2006/relationships/image" Target="../media/image1618.png"/><Relationship Id="rId134" Type="http://schemas.openxmlformats.org/officeDocument/2006/relationships/customXml" Target="../ink/ink1778.xml"/><Relationship Id="rId320" Type="http://schemas.openxmlformats.org/officeDocument/2006/relationships/customXml" Target="../ink/ink1871.xml"/><Relationship Id="rId80" Type="http://schemas.openxmlformats.org/officeDocument/2006/relationships/customXml" Target="../ink/ink1751.xml"/><Relationship Id="rId155" Type="http://schemas.openxmlformats.org/officeDocument/2006/relationships/image" Target="../media/image1639.png"/><Relationship Id="rId176" Type="http://schemas.openxmlformats.org/officeDocument/2006/relationships/customXml" Target="../ink/ink1799.xml"/><Relationship Id="rId197" Type="http://schemas.openxmlformats.org/officeDocument/2006/relationships/image" Target="../media/image1660.png"/><Relationship Id="rId341" Type="http://schemas.openxmlformats.org/officeDocument/2006/relationships/image" Target="../media/image1732.png"/><Relationship Id="rId362" Type="http://schemas.openxmlformats.org/officeDocument/2006/relationships/customXml" Target="../ink/ink1892.xml"/><Relationship Id="rId383" Type="http://schemas.openxmlformats.org/officeDocument/2006/relationships/image" Target="../media/image1753.png"/><Relationship Id="rId201" Type="http://schemas.openxmlformats.org/officeDocument/2006/relationships/image" Target="../media/image1662.png"/><Relationship Id="rId222" Type="http://schemas.openxmlformats.org/officeDocument/2006/relationships/customXml" Target="../ink/ink1822.xml"/><Relationship Id="rId243" Type="http://schemas.openxmlformats.org/officeDocument/2006/relationships/image" Target="../media/image1683.png"/><Relationship Id="rId264" Type="http://schemas.openxmlformats.org/officeDocument/2006/relationships/customXml" Target="../ink/ink1843.xml"/><Relationship Id="rId285" Type="http://schemas.openxmlformats.org/officeDocument/2006/relationships/image" Target="../media/image1704.png"/><Relationship Id="rId17" Type="http://schemas.openxmlformats.org/officeDocument/2006/relationships/image" Target="../media/image1570.png"/><Relationship Id="rId38" Type="http://schemas.openxmlformats.org/officeDocument/2006/relationships/customXml" Target="../ink/ink1730.xml"/><Relationship Id="rId59" Type="http://schemas.openxmlformats.org/officeDocument/2006/relationships/image" Target="../media/image1591.png"/><Relationship Id="rId103" Type="http://schemas.openxmlformats.org/officeDocument/2006/relationships/image" Target="../media/image1613.png"/><Relationship Id="rId124" Type="http://schemas.openxmlformats.org/officeDocument/2006/relationships/customXml" Target="../ink/ink1773.xml"/><Relationship Id="rId310" Type="http://schemas.openxmlformats.org/officeDocument/2006/relationships/customXml" Target="../ink/ink1866.xml"/><Relationship Id="rId70" Type="http://schemas.openxmlformats.org/officeDocument/2006/relationships/customXml" Target="../ink/ink1746.xml"/><Relationship Id="rId91" Type="http://schemas.openxmlformats.org/officeDocument/2006/relationships/image" Target="../media/image1607.png"/><Relationship Id="rId145" Type="http://schemas.openxmlformats.org/officeDocument/2006/relationships/image" Target="../media/image1634.png"/><Relationship Id="rId166" Type="http://schemas.openxmlformats.org/officeDocument/2006/relationships/customXml" Target="../ink/ink1794.xml"/><Relationship Id="rId187" Type="http://schemas.openxmlformats.org/officeDocument/2006/relationships/image" Target="../media/image1655.png"/><Relationship Id="rId331" Type="http://schemas.openxmlformats.org/officeDocument/2006/relationships/image" Target="../media/image1727.png"/><Relationship Id="rId352" Type="http://schemas.openxmlformats.org/officeDocument/2006/relationships/customXml" Target="../ink/ink1887.xml"/><Relationship Id="rId373" Type="http://schemas.openxmlformats.org/officeDocument/2006/relationships/image" Target="../media/image174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17.xml"/><Relationship Id="rId233" Type="http://schemas.openxmlformats.org/officeDocument/2006/relationships/image" Target="../media/image1678.png"/><Relationship Id="rId254" Type="http://schemas.openxmlformats.org/officeDocument/2006/relationships/customXml" Target="../ink/ink1838.xml"/><Relationship Id="rId28" Type="http://schemas.openxmlformats.org/officeDocument/2006/relationships/customXml" Target="../ink/ink1725.xml"/><Relationship Id="rId49" Type="http://schemas.openxmlformats.org/officeDocument/2006/relationships/image" Target="../media/image1586.png"/><Relationship Id="rId114" Type="http://schemas.openxmlformats.org/officeDocument/2006/relationships/customXml" Target="../ink/ink1768.xml"/><Relationship Id="rId275" Type="http://schemas.openxmlformats.org/officeDocument/2006/relationships/image" Target="../media/image1699.png"/><Relationship Id="rId296" Type="http://schemas.openxmlformats.org/officeDocument/2006/relationships/customXml" Target="../ink/ink1859.xml"/><Relationship Id="rId300" Type="http://schemas.openxmlformats.org/officeDocument/2006/relationships/customXml" Target="../ink/ink1861.xml"/><Relationship Id="rId60" Type="http://schemas.openxmlformats.org/officeDocument/2006/relationships/customXml" Target="../ink/ink1741.xml"/><Relationship Id="rId81" Type="http://schemas.openxmlformats.org/officeDocument/2006/relationships/image" Target="../media/image1602.png"/><Relationship Id="rId135" Type="http://schemas.openxmlformats.org/officeDocument/2006/relationships/image" Target="../media/image1629.png"/><Relationship Id="rId156" Type="http://schemas.openxmlformats.org/officeDocument/2006/relationships/customXml" Target="../ink/ink1789.xml"/><Relationship Id="rId177" Type="http://schemas.openxmlformats.org/officeDocument/2006/relationships/image" Target="../media/image1650.png"/><Relationship Id="rId198" Type="http://schemas.openxmlformats.org/officeDocument/2006/relationships/customXml" Target="../ink/ink1810.xml"/><Relationship Id="rId321" Type="http://schemas.openxmlformats.org/officeDocument/2006/relationships/image" Target="../media/image1722.png"/><Relationship Id="rId342" Type="http://schemas.openxmlformats.org/officeDocument/2006/relationships/customXml" Target="../ink/ink1882.xml"/><Relationship Id="rId363" Type="http://schemas.openxmlformats.org/officeDocument/2006/relationships/image" Target="../media/image1743.png"/><Relationship Id="rId384" Type="http://schemas.openxmlformats.org/officeDocument/2006/relationships/customXml" Target="../ink/ink1903.xml"/><Relationship Id="rId202" Type="http://schemas.openxmlformats.org/officeDocument/2006/relationships/customXml" Target="../ink/ink1812.xml"/><Relationship Id="rId223" Type="http://schemas.openxmlformats.org/officeDocument/2006/relationships/image" Target="../media/image1673.png"/><Relationship Id="rId244" Type="http://schemas.openxmlformats.org/officeDocument/2006/relationships/customXml" Target="../ink/ink1833.xml"/><Relationship Id="rId18" Type="http://schemas.openxmlformats.org/officeDocument/2006/relationships/customXml" Target="../ink/ink1720.xml"/><Relationship Id="rId39" Type="http://schemas.openxmlformats.org/officeDocument/2006/relationships/image" Target="../media/image1581.png"/><Relationship Id="rId265" Type="http://schemas.openxmlformats.org/officeDocument/2006/relationships/image" Target="../media/image1694.png"/><Relationship Id="rId286" Type="http://schemas.openxmlformats.org/officeDocument/2006/relationships/customXml" Target="../ink/ink1854.xml"/><Relationship Id="rId50" Type="http://schemas.openxmlformats.org/officeDocument/2006/relationships/customXml" Target="../ink/ink1736.xml"/><Relationship Id="rId104" Type="http://schemas.openxmlformats.org/officeDocument/2006/relationships/customXml" Target="../ink/ink1763.xml"/><Relationship Id="rId125" Type="http://schemas.openxmlformats.org/officeDocument/2006/relationships/image" Target="../media/image1624.png"/><Relationship Id="rId146" Type="http://schemas.openxmlformats.org/officeDocument/2006/relationships/customXml" Target="../ink/ink1784.xml"/><Relationship Id="rId167" Type="http://schemas.openxmlformats.org/officeDocument/2006/relationships/image" Target="../media/image1645.png"/><Relationship Id="rId188" Type="http://schemas.openxmlformats.org/officeDocument/2006/relationships/customXml" Target="../ink/ink1805.xml"/><Relationship Id="rId311" Type="http://schemas.openxmlformats.org/officeDocument/2006/relationships/image" Target="../media/image1717.png"/><Relationship Id="rId332" Type="http://schemas.openxmlformats.org/officeDocument/2006/relationships/customXml" Target="../ink/ink1877.xml"/><Relationship Id="rId353" Type="http://schemas.openxmlformats.org/officeDocument/2006/relationships/image" Target="../media/image1738.png"/><Relationship Id="rId374" Type="http://schemas.openxmlformats.org/officeDocument/2006/relationships/customXml" Target="../ink/ink1898.xml"/><Relationship Id="rId71" Type="http://schemas.openxmlformats.org/officeDocument/2006/relationships/image" Target="../media/image1597.png"/><Relationship Id="rId92" Type="http://schemas.openxmlformats.org/officeDocument/2006/relationships/customXml" Target="../ink/ink1757.xml"/><Relationship Id="rId213" Type="http://schemas.openxmlformats.org/officeDocument/2006/relationships/image" Target="../media/image1668.png"/><Relationship Id="rId234" Type="http://schemas.openxmlformats.org/officeDocument/2006/relationships/customXml" Target="../ink/ink1828.xml"/><Relationship Id="rId2" Type="http://schemas.openxmlformats.org/officeDocument/2006/relationships/customXml" Target="../ink/ink1712.xml"/><Relationship Id="rId29" Type="http://schemas.openxmlformats.org/officeDocument/2006/relationships/image" Target="../media/image1576.png"/><Relationship Id="rId255" Type="http://schemas.openxmlformats.org/officeDocument/2006/relationships/image" Target="../media/image1689.png"/><Relationship Id="rId276" Type="http://schemas.openxmlformats.org/officeDocument/2006/relationships/customXml" Target="../ink/ink1849.xml"/><Relationship Id="rId297" Type="http://schemas.openxmlformats.org/officeDocument/2006/relationships/image" Target="../media/image1710.png"/><Relationship Id="rId40" Type="http://schemas.openxmlformats.org/officeDocument/2006/relationships/customXml" Target="../ink/ink1731.xml"/><Relationship Id="rId115" Type="http://schemas.openxmlformats.org/officeDocument/2006/relationships/image" Target="../media/image1619.png"/><Relationship Id="rId136" Type="http://schemas.openxmlformats.org/officeDocument/2006/relationships/customXml" Target="../ink/ink1779.xml"/><Relationship Id="rId157" Type="http://schemas.openxmlformats.org/officeDocument/2006/relationships/image" Target="../media/image1640.png"/><Relationship Id="rId178" Type="http://schemas.openxmlformats.org/officeDocument/2006/relationships/customXml" Target="../ink/ink1800.xml"/><Relationship Id="rId301" Type="http://schemas.openxmlformats.org/officeDocument/2006/relationships/image" Target="../media/image1712.png"/><Relationship Id="rId322" Type="http://schemas.openxmlformats.org/officeDocument/2006/relationships/customXml" Target="../ink/ink1872.xml"/><Relationship Id="rId343" Type="http://schemas.openxmlformats.org/officeDocument/2006/relationships/image" Target="../media/image1733.png"/><Relationship Id="rId364" Type="http://schemas.openxmlformats.org/officeDocument/2006/relationships/customXml" Target="../ink/ink1893.xml"/><Relationship Id="rId61" Type="http://schemas.openxmlformats.org/officeDocument/2006/relationships/image" Target="../media/image1592.png"/><Relationship Id="rId82" Type="http://schemas.openxmlformats.org/officeDocument/2006/relationships/customXml" Target="../ink/ink1752.xml"/><Relationship Id="rId199" Type="http://schemas.openxmlformats.org/officeDocument/2006/relationships/image" Target="../media/image1661.png"/><Relationship Id="rId203" Type="http://schemas.openxmlformats.org/officeDocument/2006/relationships/image" Target="../media/image1663.png"/><Relationship Id="rId385" Type="http://schemas.openxmlformats.org/officeDocument/2006/relationships/image" Target="../media/image1754.png"/><Relationship Id="rId19" Type="http://schemas.openxmlformats.org/officeDocument/2006/relationships/image" Target="../media/image1571.png"/><Relationship Id="rId224" Type="http://schemas.openxmlformats.org/officeDocument/2006/relationships/customXml" Target="../ink/ink1823.xml"/><Relationship Id="rId245" Type="http://schemas.openxmlformats.org/officeDocument/2006/relationships/image" Target="../media/image1684.png"/><Relationship Id="rId266" Type="http://schemas.openxmlformats.org/officeDocument/2006/relationships/customXml" Target="../ink/ink1844.xml"/><Relationship Id="rId287" Type="http://schemas.openxmlformats.org/officeDocument/2006/relationships/image" Target="../media/image1705.png"/><Relationship Id="rId30" Type="http://schemas.openxmlformats.org/officeDocument/2006/relationships/customXml" Target="../ink/ink1726.xml"/><Relationship Id="rId105" Type="http://schemas.openxmlformats.org/officeDocument/2006/relationships/image" Target="../media/image1614.png"/><Relationship Id="rId126" Type="http://schemas.openxmlformats.org/officeDocument/2006/relationships/customXml" Target="../ink/ink1774.xml"/><Relationship Id="rId147" Type="http://schemas.openxmlformats.org/officeDocument/2006/relationships/image" Target="../media/image1635.png"/><Relationship Id="rId168" Type="http://schemas.openxmlformats.org/officeDocument/2006/relationships/customXml" Target="../ink/ink1795.xml"/><Relationship Id="rId312" Type="http://schemas.openxmlformats.org/officeDocument/2006/relationships/customXml" Target="../ink/ink1867.xml"/><Relationship Id="rId333" Type="http://schemas.openxmlformats.org/officeDocument/2006/relationships/image" Target="../media/image1728.png"/><Relationship Id="rId354" Type="http://schemas.openxmlformats.org/officeDocument/2006/relationships/customXml" Target="../ink/ink1888.xml"/><Relationship Id="rId51" Type="http://schemas.openxmlformats.org/officeDocument/2006/relationships/image" Target="../media/image1587.png"/><Relationship Id="rId72" Type="http://schemas.openxmlformats.org/officeDocument/2006/relationships/customXml" Target="../ink/ink1747.xml"/><Relationship Id="rId93" Type="http://schemas.openxmlformats.org/officeDocument/2006/relationships/image" Target="../media/image1608.png"/><Relationship Id="rId189" Type="http://schemas.openxmlformats.org/officeDocument/2006/relationships/image" Target="../media/image1656.png"/><Relationship Id="rId375" Type="http://schemas.openxmlformats.org/officeDocument/2006/relationships/image" Target="../media/image1749.png"/><Relationship Id="rId3" Type="http://schemas.openxmlformats.org/officeDocument/2006/relationships/image" Target="../media/image13450.png"/><Relationship Id="rId214" Type="http://schemas.openxmlformats.org/officeDocument/2006/relationships/customXml" Target="../ink/ink1818.xml"/><Relationship Id="rId235" Type="http://schemas.openxmlformats.org/officeDocument/2006/relationships/image" Target="../media/image1679.png"/><Relationship Id="rId256" Type="http://schemas.openxmlformats.org/officeDocument/2006/relationships/customXml" Target="../ink/ink1839.xml"/><Relationship Id="rId277" Type="http://schemas.openxmlformats.org/officeDocument/2006/relationships/image" Target="../media/image1700.png"/><Relationship Id="rId298" Type="http://schemas.openxmlformats.org/officeDocument/2006/relationships/customXml" Target="../ink/ink1860.xml"/><Relationship Id="rId116" Type="http://schemas.openxmlformats.org/officeDocument/2006/relationships/customXml" Target="../ink/ink1769.xml"/><Relationship Id="rId137" Type="http://schemas.openxmlformats.org/officeDocument/2006/relationships/image" Target="../media/image1630.png"/><Relationship Id="rId158" Type="http://schemas.openxmlformats.org/officeDocument/2006/relationships/customXml" Target="../ink/ink1790.xml"/><Relationship Id="rId302" Type="http://schemas.openxmlformats.org/officeDocument/2006/relationships/customXml" Target="../ink/ink1862.xml"/><Relationship Id="rId323" Type="http://schemas.openxmlformats.org/officeDocument/2006/relationships/image" Target="../media/image1723.png"/><Relationship Id="rId344" Type="http://schemas.openxmlformats.org/officeDocument/2006/relationships/customXml" Target="../ink/ink1883.xml"/><Relationship Id="rId20" Type="http://schemas.openxmlformats.org/officeDocument/2006/relationships/customXml" Target="../ink/ink1721.xml"/><Relationship Id="rId41" Type="http://schemas.openxmlformats.org/officeDocument/2006/relationships/image" Target="../media/image1582.png"/><Relationship Id="rId62" Type="http://schemas.openxmlformats.org/officeDocument/2006/relationships/customXml" Target="../ink/ink1742.xml"/><Relationship Id="rId83" Type="http://schemas.openxmlformats.org/officeDocument/2006/relationships/image" Target="../media/image1603.png"/><Relationship Id="rId179" Type="http://schemas.openxmlformats.org/officeDocument/2006/relationships/image" Target="../media/image1651.png"/><Relationship Id="rId365" Type="http://schemas.openxmlformats.org/officeDocument/2006/relationships/image" Target="../media/image1744.png"/><Relationship Id="rId386" Type="http://schemas.openxmlformats.org/officeDocument/2006/relationships/customXml" Target="../ink/ink1904.xml"/><Relationship Id="rId190" Type="http://schemas.openxmlformats.org/officeDocument/2006/relationships/customXml" Target="../ink/ink1806.xml"/><Relationship Id="rId204" Type="http://schemas.openxmlformats.org/officeDocument/2006/relationships/customXml" Target="../ink/ink1813.xml"/><Relationship Id="rId225" Type="http://schemas.openxmlformats.org/officeDocument/2006/relationships/image" Target="../media/image1674.png"/><Relationship Id="rId246" Type="http://schemas.openxmlformats.org/officeDocument/2006/relationships/customXml" Target="../ink/ink1834.xml"/><Relationship Id="rId267" Type="http://schemas.openxmlformats.org/officeDocument/2006/relationships/image" Target="../media/image1695.png"/><Relationship Id="rId288" Type="http://schemas.openxmlformats.org/officeDocument/2006/relationships/customXml" Target="../ink/ink1855.xml"/><Relationship Id="rId106" Type="http://schemas.openxmlformats.org/officeDocument/2006/relationships/customXml" Target="../ink/ink1764.xml"/><Relationship Id="rId127" Type="http://schemas.openxmlformats.org/officeDocument/2006/relationships/image" Target="../media/image1625.png"/><Relationship Id="rId313" Type="http://schemas.openxmlformats.org/officeDocument/2006/relationships/image" Target="../media/image1718.png"/><Relationship Id="rId10" Type="http://schemas.openxmlformats.org/officeDocument/2006/relationships/customXml" Target="../ink/ink1716.xml"/><Relationship Id="rId31" Type="http://schemas.openxmlformats.org/officeDocument/2006/relationships/image" Target="../media/image1577.png"/><Relationship Id="rId52" Type="http://schemas.openxmlformats.org/officeDocument/2006/relationships/customXml" Target="../ink/ink1737.xml"/><Relationship Id="rId73" Type="http://schemas.openxmlformats.org/officeDocument/2006/relationships/image" Target="../media/image1598.png"/><Relationship Id="rId94" Type="http://schemas.openxmlformats.org/officeDocument/2006/relationships/customXml" Target="../ink/ink1758.xml"/><Relationship Id="rId148" Type="http://schemas.openxmlformats.org/officeDocument/2006/relationships/customXml" Target="../ink/ink1785.xml"/><Relationship Id="rId169" Type="http://schemas.openxmlformats.org/officeDocument/2006/relationships/image" Target="../media/image1646.png"/><Relationship Id="rId334" Type="http://schemas.openxmlformats.org/officeDocument/2006/relationships/customXml" Target="../ink/ink1878.xml"/><Relationship Id="rId355" Type="http://schemas.openxmlformats.org/officeDocument/2006/relationships/image" Target="../media/image1739.png"/><Relationship Id="rId376" Type="http://schemas.openxmlformats.org/officeDocument/2006/relationships/customXml" Target="../ink/ink1899.xml"/><Relationship Id="rId4" Type="http://schemas.openxmlformats.org/officeDocument/2006/relationships/customXml" Target="../ink/ink1713.xml"/><Relationship Id="rId180" Type="http://schemas.openxmlformats.org/officeDocument/2006/relationships/customXml" Target="../ink/ink1801.xml"/><Relationship Id="rId215" Type="http://schemas.openxmlformats.org/officeDocument/2006/relationships/image" Target="../media/image1669.png"/><Relationship Id="rId236" Type="http://schemas.openxmlformats.org/officeDocument/2006/relationships/customXml" Target="../ink/ink1829.xml"/><Relationship Id="rId257" Type="http://schemas.openxmlformats.org/officeDocument/2006/relationships/image" Target="../media/image1690.png"/><Relationship Id="rId278" Type="http://schemas.openxmlformats.org/officeDocument/2006/relationships/customXml" Target="../ink/ink1850.xml"/><Relationship Id="rId303" Type="http://schemas.openxmlformats.org/officeDocument/2006/relationships/image" Target="../media/image1713.png"/><Relationship Id="rId42" Type="http://schemas.openxmlformats.org/officeDocument/2006/relationships/customXml" Target="../ink/ink1732.xml"/><Relationship Id="rId84" Type="http://schemas.openxmlformats.org/officeDocument/2006/relationships/customXml" Target="../ink/ink1753.xml"/><Relationship Id="rId138" Type="http://schemas.openxmlformats.org/officeDocument/2006/relationships/customXml" Target="../ink/ink1780.xml"/><Relationship Id="rId345" Type="http://schemas.openxmlformats.org/officeDocument/2006/relationships/image" Target="../media/image1734.png"/><Relationship Id="rId387" Type="http://schemas.openxmlformats.org/officeDocument/2006/relationships/image" Target="../media/image1755.png"/><Relationship Id="rId191" Type="http://schemas.openxmlformats.org/officeDocument/2006/relationships/image" Target="../media/image1657.png"/><Relationship Id="rId205" Type="http://schemas.openxmlformats.org/officeDocument/2006/relationships/image" Target="../media/image1664.png"/><Relationship Id="rId247" Type="http://schemas.openxmlformats.org/officeDocument/2006/relationships/image" Target="../media/image1685.png"/><Relationship Id="rId107" Type="http://schemas.openxmlformats.org/officeDocument/2006/relationships/image" Target="../media/image1615.png"/><Relationship Id="rId289" Type="http://schemas.openxmlformats.org/officeDocument/2006/relationships/image" Target="../media/image1706.png"/><Relationship Id="rId11" Type="http://schemas.openxmlformats.org/officeDocument/2006/relationships/image" Target="../media/image1567.png"/><Relationship Id="rId53" Type="http://schemas.openxmlformats.org/officeDocument/2006/relationships/image" Target="../media/image1588.png"/><Relationship Id="rId149" Type="http://schemas.openxmlformats.org/officeDocument/2006/relationships/image" Target="../media/image1636.png"/><Relationship Id="rId314" Type="http://schemas.openxmlformats.org/officeDocument/2006/relationships/customXml" Target="../ink/ink1868.xml"/><Relationship Id="rId356" Type="http://schemas.openxmlformats.org/officeDocument/2006/relationships/customXml" Target="../ink/ink1889.xml"/><Relationship Id="rId95" Type="http://schemas.openxmlformats.org/officeDocument/2006/relationships/image" Target="../media/image1609.png"/><Relationship Id="rId160" Type="http://schemas.openxmlformats.org/officeDocument/2006/relationships/customXml" Target="../ink/ink1791.xml"/><Relationship Id="rId216" Type="http://schemas.openxmlformats.org/officeDocument/2006/relationships/customXml" Target="../ink/ink1819.xml"/><Relationship Id="rId258" Type="http://schemas.openxmlformats.org/officeDocument/2006/relationships/customXml" Target="../ink/ink1840.xml"/><Relationship Id="rId22" Type="http://schemas.openxmlformats.org/officeDocument/2006/relationships/customXml" Target="../ink/ink1722.xml"/><Relationship Id="rId64" Type="http://schemas.openxmlformats.org/officeDocument/2006/relationships/customXml" Target="../ink/ink1743.xml"/><Relationship Id="rId118" Type="http://schemas.openxmlformats.org/officeDocument/2006/relationships/customXml" Target="../ink/ink1770.xml"/><Relationship Id="rId325" Type="http://schemas.openxmlformats.org/officeDocument/2006/relationships/image" Target="../media/image1724.png"/><Relationship Id="rId367" Type="http://schemas.openxmlformats.org/officeDocument/2006/relationships/image" Target="../media/image1745.png"/><Relationship Id="rId171" Type="http://schemas.openxmlformats.org/officeDocument/2006/relationships/image" Target="../media/image1647.png"/><Relationship Id="rId227" Type="http://schemas.openxmlformats.org/officeDocument/2006/relationships/image" Target="../media/image1675.png"/><Relationship Id="rId269" Type="http://schemas.openxmlformats.org/officeDocument/2006/relationships/image" Target="../media/image1696.png"/><Relationship Id="rId33" Type="http://schemas.openxmlformats.org/officeDocument/2006/relationships/image" Target="../media/image1578.png"/><Relationship Id="rId129" Type="http://schemas.openxmlformats.org/officeDocument/2006/relationships/image" Target="../media/image1626.png"/><Relationship Id="rId280" Type="http://schemas.openxmlformats.org/officeDocument/2006/relationships/customXml" Target="../ink/ink1851.xml"/><Relationship Id="rId336" Type="http://schemas.openxmlformats.org/officeDocument/2006/relationships/customXml" Target="../ink/ink1879.xml"/><Relationship Id="rId75" Type="http://schemas.openxmlformats.org/officeDocument/2006/relationships/image" Target="../media/image1599.png"/><Relationship Id="rId140" Type="http://schemas.openxmlformats.org/officeDocument/2006/relationships/customXml" Target="../ink/ink1781.xml"/><Relationship Id="rId182" Type="http://schemas.openxmlformats.org/officeDocument/2006/relationships/customXml" Target="../ink/ink1802.xml"/><Relationship Id="rId378" Type="http://schemas.openxmlformats.org/officeDocument/2006/relationships/customXml" Target="../ink/ink1900.xml"/><Relationship Id="rId6" Type="http://schemas.openxmlformats.org/officeDocument/2006/relationships/customXml" Target="../ink/ink1714.xml"/><Relationship Id="rId238" Type="http://schemas.openxmlformats.org/officeDocument/2006/relationships/customXml" Target="../ink/ink1830.xml"/><Relationship Id="rId291" Type="http://schemas.openxmlformats.org/officeDocument/2006/relationships/image" Target="../media/image1707.png"/><Relationship Id="rId305" Type="http://schemas.openxmlformats.org/officeDocument/2006/relationships/image" Target="../media/image1714.png"/><Relationship Id="rId347" Type="http://schemas.openxmlformats.org/officeDocument/2006/relationships/image" Target="../media/image1735.png"/><Relationship Id="rId44" Type="http://schemas.openxmlformats.org/officeDocument/2006/relationships/customXml" Target="../ink/ink1733.xml"/><Relationship Id="rId86" Type="http://schemas.openxmlformats.org/officeDocument/2006/relationships/customXml" Target="../ink/ink1754.xml"/><Relationship Id="rId151" Type="http://schemas.openxmlformats.org/officeDocument/2006/relationships/image" Target="../media/image1637.png"/><Relationship Id="rId389" Type="http://schemas.openxmlformats.org/officeDocument/2006/relationships/image" Target="../media/image1756.png"/><Relationship Id="rId193" Type="http://schemas.openxmlformats.org/officeDocument/2006/relationships/image" Target="../media/image1658.png"/><Relationship Id="rId207" Type="http://schemas.openxmlformats.org/officeDocument/2006/relationships/image" Target="../media/image1665.png"/><Relationship Id="rId249" Type="http://schemas.openxmlformats.org/officeDocument/2006/relationships/image" Target="../media/image1686.png"/><Relationship Id="rId13" Type="http://schemas.openxmlformats.org/officeDocument/2006/relationships/image" Target="../media/image1568.png"/><Relationship Id="rId109" Type="http://schemas.openxmlformats.org/officeDocument/2006/relationships/image" Target="../media/image1616.png"/><Relationship Id="rId260" Type="http://schemas.openxmlformats.org/officeDocument/2006/relationships/customXml" Target="../ink/ink1841.xml"/><Relationship Id="rId316" Type="http://schemas.openxmlformats.org/officeDocument/2006/relationships/customXml" Target="../ink/ink1869.xml"/><Relationship Id="rId55" Type="http://schemas.openxmlformats.org/officeDocument/2006/relationships/image" Target="../media/image1589.png"/><Relationship Id="rId97" Type="http://schemas.openxmlformats.org/officeDocument/2006/relationships/image" Target="../media/image1610.png"/><Relationship Id="rId120" Type="http://schemas.openxmlformats.org/officeDocument/2006/relationships/customXml" Target="../ink/ink1771.xml"/><Relationship Id="rId358" Type="http://schemas.openxmlformats.org/officeDocument/2006/relationships/customXml" Target="../ink/ink1890.xml"/><Relationship Id="rId162" Type="http://schemas.openxmlformats.org/officeDocument/2006/relationships/customXml" Target="../ink/ink1792.xml"/><Relationship Id="rId218" Type="http://schemas.openxmlformats.org/officeDocument/2006/relationships/customXml" Target="../ink/ink1820.xml"/><Relationship Id="rId271" Type="http://schemas.openxmlformats.org/officeDocument/2006/relationships/image" Target="../media/image1697.png"/><Relationship Id="rId24" Type="http://schemas.openxmlformats.org/officeDocument/2006/relationships/customXml" Target="../ink/ink1723.xml"/><Relationship Id="rId66" Type="http://schemas.openxmlformats.org/officeDocument/2006/relationships/customXml" Target="../ink/ink1744.xml"/><Relationship Id="rId131" Type="http://schemas.openxmlformats.org/officeDocument/2006/relationships/image" Target="../media/image1627.png"/><Relationship Id="rId327" Type="http://schemas.openxmlformats.org/officeDocument/2006/relationships/image" Target="../media/image1725.png"/><Relationship Id="rId369" Type="http://schemas.openxmlformats.org/officeDocument/2006/relationships/image" Target="../media/image1746.png"/><Relationship Id="rId173" Type="http://schemas.openxmlformats.org/officeDocument/2006/relationships/image" Target="../media/image1648.png"/><Relationship Id="rId229" Type="http://schemas.openxmlformats.org/officeDocument/2006/relationships/image" Target="../media/image1676.png"/><Relationship Id="rId380" Type="http://schemas.openxmlformats.org/officeDocument/2006/relationships/customXml" Target="../ink/ink1901.xml"/><Relationship Id="rId240" Type="http://schemas.openxmlformats.org/officeDocument/2006/relationships/customXml" Target="../ink/ink1831.xml"/><Relationship Id="rId35" Type="http://schemas.openxmlformats.org/officeDocument/2006/relationships/image" Target="../media/image1579.png"/><Relationship Id="rId77" Type="http://schemas.openxmlformats.org/officeDocument/2006/relationships/image" Target="../media/image1600.png"/><Relationship Id="rId100" Type="http://schemas.openxmlformats.org/officeDocument/2006/relationships/customXml" Target="../ink/ink1761.xml"/><Relationship Id="rId282" Type="http://schemas.openxmlformats.org/officeDocument/2006/relationships/customXml" Target="../ink/ink1852.xml"/><Relationship Id="rId338" Type="http://schemas.openxmlformats.org/officeDocument/2006/relationships/customXml" Target="../ink/ink1880.xml"/><Relationship Id="rId8" Type="http://schemas.openxmlformats.org/officeDocument/2006/relationships/customXml" Target="../ink/ink1715.xml"/><Relationship Id="rId142" Type="http://schemas.openxmlformats.org/officeDocument/2006/relationships/customXml" Target="../ink/ink1782.xml"/><Relationship Id="rId184" Type="http://schemas.openxmlformats.org/officeDocument/2006/relationships/customXml" Target="../ink/ink1803.xml"/><Relationship Id="rId251" Type="http://schemas.openxmlformats.org/officeDocument/2006/relationships/image" Target="../media/image1687.png"/><Relationship Id="rId46" Type="http://schemas.openxmlformats.org/officeDocument/2006/relationships/customXml" Target="../ink/ink1734.xml"/><Relationship Id="rId293" Type="http://schemas.openxmlformats.org/officeDocument/2006/relationships/image" Target="../media/image1708.png"/><Relationship Id="rId307" Type="http://schemas.openxmlformats.org/officeDocument/2006/relationships/image" Target="../media/image1715.png"/><Relationship Id="rId349" Type="http://schemas.openxmlformats.org/officeDocument/2006/relationships/image" Target="../media/image1736.png"/><Relationship Id="rId88" Type="http://schemas.openxmlformats.org/officeDocument/2006/relationships/customXml" Target="../ink/ink1755.xml"/><Relationship Id="rId111" Type="http://schemas.openxmlformats.org/officeDocument/2006/relationships/image" Target="../media/image1617.png"/><Relationship Id="rId153" Type="http://schemas.openxmlformats.org/officeDocument/2006/relationships/image" Target="../media/image1638.png"/><Relationship Id="rId195" Type="http://schemas.openxmlformats.org/officeDocument/2006/relationships/image" Target="../media/image1659.png"/><Relationship Id="rId209" Type="http://schemas.openxmlformats.org/officeDocument/2006/relationships/image" Target="../media/image1666.png"/><Relationship Id="rId360" Type="http://schemas.openxmlformats.org/officeDocument/2006/relationships/customXml" Target="../ink/ink1891.xml"/><Relationship Id="rId220" Type="http://schemas.openxmlformats.org/officeDocument/2006/relationships/customXml" Target="../ink/ink1821.xml"/><Relationship Id="rId15" Type="http://schemas.openxmlformats.org/officeDocument/2006/relationships/image" Target="../media/image1569.png"/><Relationship Id="rId57" Type="http://schemas.openxmlformats.org/officeDocument/2006/relationships/image" Target="../media/image1590.png"/><Relationship Id="rId262" Type="http://schemas.openxmlformats.org/officeDocument/2006/relationships/customXml" Target="../ink/ink1842.xml"/><Relationship Id="rId318" Type="http://schemas.openxmlformats.org/officeDocument/2006/relationships/customXml" Target="../ink/ink1870.xml"/><Relationship Id="rId99" Type="http://schemas.openxmlformats.org/officeDocument/2006/relationships/image" Target="../media/image1611.png"/><Relationship Id="rId122" Type="http://schemas.openxmlformats.org/officeDocument/2006/relationships/customXml" Target="../ink/ink1772.xml"/><Relationship Id="rId164" Type="http://schemas.openxmlformats.org/officeDocument/2006/relationships/customXml" Target="../ink/ink1793.xml"/><Relationship Id="rId371" Type="http://schemas.openxmlformats.org/officeDocument/2006/relationships/image" Target="../media/image1747.png"/><Relationship Id="rId26" Type="http://schemas.openxmlformats.org/officeDocument/2006/relationships/customXml" Target="../ink/ink1724.xml"/><Relationship Id="rId231" Type="http://schemas.openxmlformats.org/officeDocument/2006/relationships/image" Target="../media/image1677.png"/><Relationship Id="rId273" Type="http://schemas.openxmlformats.org/officeDocument/2006/relationships/image" Target="../media/image1698.png"/><Relationship Id="rId329" Type="http://schemas.openxmlformats.org/officeDocument/2006/relationships/image" Target="../media/image1726.png"/><Relationship Id="rId68" Type="http://schemas.openxmlformats.org/officeDocument/2006/relationships/customXml" Target="../ink/ink1745.xml"/><Relationship Id="rId133" Type="http://schemas.openxmlformats.org/officeDocument/2006/relationships/image" Target="../media/image1628.png"/><Relationship Id="rId175" Type="http://schemas.openxmlformats.org/officeDocument/2006/relationships/image" Target="../media/image1649.png"/><Relationship Id="rId340" Type="http://schemas.openxmlformats.org/officeDocument/2006/relationships/customXml" Target="../ink/ink18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9.png"/><Relationship Id="rId21" Type="http://schemas.openxmlformats.org/officeDocument/2006/relationships/customXml" Target="../ink/ink1915.xml"/><Relationship Id="rId42" Type="http://schemas.openxmlformats.org/officeDocument/2006/relationships/image" Target="../media/image1777.png"/><Relationship Id="rId47" Type="http://schemas.openxmlformats.org/officeDocument/2006/relationships/customXml" Target="../ink/ink1928.xml"/><Relationship Id="rId63" Type="http://schemas.openxmlformats.org/officeDocument/2006/relationships/customXml" Target="../ink/ink1936.xml"/><Relationship Id="rId68" Type="http://schemas.openxmlformats.org/officeDocument/2006/relationships/image" Target="../media/image1790.png"/><Relationship Id="rId84" Type="http://schemas.openxmlformats.org/officeDocument/2006/relationships/image" Target="../media/image1798.png"/><Relationship Id="rId16" Type="http://schemas.openxmlformats.org/officeDocument/2006/relationships/image" Target="../media/image1764.png"/><Relationship Id="rId11" Type="http://schemas.openxmlformats.org/officeDocument/2006/relationships/customXml" Target="../ink/ink1910.xml"/><Relationship Id="rId32" Type="http://schemas.openxmlformats.org/officeDocument/2006/relationships/image" Target="../media/image1772.png"/><Relationship Id="rId37" Type="http://schemas.openxmlformats.org/officeDocument/2006/relationships/customXml" Target="../ink/ink1923.xml"/><Relationship Id="rId53" Type="http://schemas.openxmlformats.org/officeDocument/2006/relationships/customXml" Target="../ink/ink1931.xml"/><Relationship Id="rId58" Type="http://schemas.openxmlformats.org/officeDocument/2006/relationships/image" Target="../media/image1785.png"/><Relationship Id="rId74" Type="http://schemas.openxmlformats.org/officeDocument/2006/relationships/image" Target="../media/image1793.png"/><Relationship Id="rId79" Type="http://schemas.openxmlformats.org/officeDocument/2006/relationships/customXml" Target="../ink/ink1944.xml"/><Relationship Id="rId5" Type="http://schemas.openxmlformats.org/officeDocument/2006/relationships/customXml" Target="../ink/ink1907.xml"/><Relationship Id="rId19" Type="http://schemas.openxmlformats.org/officeDocument/2006/relationships/customXml" Target="../ink/ink1914.xml"/><Relationship Id="rId14" Type="http://schemas.openxmlformats.org/officeDocument/2006/relationships/image" Target="../media/image1763.png"/><Relationship Id="rId22" Type="http://schemas.openxmlformats.org/officeDocument/2006/relationships/image" Target="../media/image1767.png"/><Relationship Id="rId27" Type="http://schemas.openxmlformats.org/officeDocument/2006/relationships/customXml" Target="../ink/ink1918.xml"/><Relationship Id="rId30" Type="http://schemas.openxmlformats.org/officeDocument/2006/relationships/image" Target="../media/image1771.png"/><Relationship Id="rId35" Type="http://schemas.openxmlformats.org/officeDocument/2006/relationships/customXml" Target="../ink/ink1922.xml"/><Relationship Id="rId43" Type="http://schemas.openxmlformats.org/officeDocument/2006/relationships/customXml" Target="../ink/ink1926.xml"/><Relationship Id="rId48" Type="http://schemas.openxmlformats.org/officeDocument/2006/relationships/image" Target="../media/image1780.png"/><Relationship Id="rId56" Type="http://schemas.openxmlformats.org/officeDocument/2006/relationships/image" Target="../media/image1784.png"/><Relationship Id="rId64" Type="http://schemas.openxmlformats.org/officeDocument/2006/relationships/image" Target="../media/image1788.png"/><Relationship Id="rId69" Type="http://schemas.openxmlformats.org/officeDocument/2006/relationships/customXml" Target="../ink/ink1939.xml"/><Relationship Id="rId77" Type="http://schemas.openxmlformats.org/officeDocument/2006/relationships/customXml" Target="../ink/ink1943.xml"/><Relationship Id="rId8" Type="http://schemas.openxmlformats.org/officeDocument/2006/relationships/image" Target="../media/image1760.png"/><Relationship Id="rId51" Type="http://schemas.openxmlformats.org/officeDocument/2006/relationships/customXml" Target="../ink/ink1930.xml"/><Relationship Id="rId72" Type="http://schemas.openxmlformats.org/officeDocument/2006/relationships/image" Target="../media/image1792.png"/><Relationship Id="rId80" Type="http://schemas.openxmlformats.org/officeDocument/2006/relationships/image" Target="../media/image1796.png"/><Relationship Id="rId85" Type="http://schemas.openxmlformats.org/officeDocument/2006/relationships/customXml" Target="../ink/ink1947.xml"/><Relationship Id="rId3" Type="http://schemas.openxmlformats.org/officeDocument/2006/relationships/customXml" Target="../ink/ink1906.xml"/><Relationship Id="rId12" Type="http://schemas.openxmlformats.org/officeDocument/2006/relationships/image" Target="../media/image1762.png"/><Relationship Id="rId17" Type="http://schemas.openxmlformats.org/officeDocument/2006/relationships/customXml" Target="../ink/ink1913.xml"/><Relationship Id="rId25" Type="http://schemas.openxmlformats.org/officeDocument/2006/relationships/customXml" Target="../ink/ink1917.xml"/><Relationship Id="rId33" Type="http://schemas.openxmlformats.org/officeDocument/2006/relationships/customXml" Target="../ink/ink1921.xml"/><Relationship Id="rId38" Type="http://schemas.openxmlformats.org/officeDocument/2006/relationships/image" Target="../media/image1775.png"/><Relationship Id="rId46" Type="http://schemas.openxmlformats.org/officeDocument/2006/relationships/image" Target="../media/image1779.png"/><Relationship Id="rId59" Type="http://schemas.openxmlformats.org/officeDocument/2006/relationships/customXml" Target="../ink/ink1934.xml"/><Relationship Id="rId67" Type="http://schemas.openxmlformats.org/officeDocument/2006/relationships/customXml" Target="../ink/ink1938.xml"/><Relationship Id="rId20" Type="http://schemas.openxmlformats.org/officeDocument/2006/relationships/image" Target="../media/image1766.png"/><Relationship Id="rId41" Type="http://schemas.openxmlformats.org/officeDocument/2006/relationships/customXml" Target="../ink/ink1925.xml"/><Relationship Id="rId54" Type="http://schemas.openxmlformats.org/officeDocument/2006/relationships/image" Target="../media/image1783.png"/><Relationship Id="rId62" Type="http://schemas.openxmlformats.org/officeDocument/2006/relationships/image" Target="../media/image1787.png"/><Relationship Id="rId70" Type="http://schemas.openxmlformats.org/officeDocument/2006/relationships/image" Target="../media/image1791.png"/><Relationship Id="rId75" Type="http://schemas.openxmlformats.org/officeDocument/2006/relationships/customXml" Target="../ink/ink1942.xml"/><Relationship Id="rId83" Type="http://schemas.openxmlformats.org/officeDocument/2006/relationships/customXml" Target="../ink/ink1946.xml"/><Relationship Id="rId88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9.png"/><Relationship Id="rId15" Type="http://schemas.openxmlformats.org/officeDocument/2006/relationships/customXml" Target="../ink/ink1912.xml"/><Relationship Id="rId23" Type="http://schemas.openxmlformats.org/officeDocument/2006/relationships/customXml" Target="../ink/ink1916.xml"/><Relationship Id="rId28" Type="http://schemas.openxmlformats.org/officeDocument/2006/relationships/image" Target="../media/image1770.png"/><Relationship Id="rId36" Type="http://schemas.openxmlformats.org/officeDocument/2006/relationships/image" Target="../media/image1774.png"/><Relationship Id="rId49" Type="http://schemas.openxmlformats.org/officeDocument/2006/relationships/customXml" Target="../ink/ink1929.xml"/><Relationship Id="rId57" Type="http://schemas.openxmlformats.org/officeDocument/2006/relationships/customXml" Target="../ink/ink1933.xml"/><Relationship Id="rId10" Type="http://schemas.openxmlformats.org/officeDocument/2006/relationships/image" Target="../media/image1761.png"/><Relationship Id="rId31" Type="http://schemas.openxmlformats.org/officeDocument/2006/relationships/customXml" Target="../ink/ink1920.xml"/><Relationship Id="rId44" Type="http://schemas.openxmlformats.org/officeDocument/2006/relationships/image" Target="../media/image1778.png"/><Relationship Id="rId52" Type="http://schemas.openxmlformats.org/officeDocument/2006/relationships/image" Target="../media/image1782.png"/><Relationship Id="rId60" Type="http://schemas.openxmlformats.org/officeDocument/2006/relationships/image" Target="../media/image1786.png"/><Relationship Id="rId65" Type="http://schemas.openxmlformats.org/officeDocument/2006/relationships/customXml" Target="../ink/ink1937.xml"/><Relationship Id="rId73" Type="http://schemas.openxmlformats.org/officeDocument/2006/relationships/customXml" Target="../ink/ink1941.xml"/><Relationship Id="rId78" Type="http://schemas.openxmlformats.org/officeDocument/2006/relationships/image" Target="../media/image1795.png"/><Relationship Id="rId81" Type="http://schemas.openxmlformats.org/officeDocument/2006/relationships/customXml" Target="../ink/ink1945.xml"/><Relationship Id="rId86" Type="http://schemas.openxmlformats.org/officeDocument/2006/relationships/image" Target="../media/image1799.png"/><Relationship Id="rId4" Type="http://schemas.openxmlformats.org/officeDocument/2006/relationships/image" Target="../media/image1758.png"/><Relationship Id="rId9" Type="http://schemas.openxmlformats.org/officeDocument/2006/relationships/customXml" Target="../ink/ink1909.xml"/><Relationship Id="rId13" Type="http://schemas.openxmlformats.org/officeDocument/2006/relationships/customXml" Target="../ink/ink1911.xml"/><Relationship Id="rId18" Type="http://schemas.openxmlformats.org/officeDocument/2006/relationships/image" Target="../media/image1765.png"/><Relationship Id="rId39" Type="http://schemas.openxmlformats.org/officeDocument/2006/relationships/customXml" Target="../ink/ink1924.xml"/><Relationship Id="rId34" Type="http://schemas.openxmlformats.org/officeDocument/2006/relationships/image" Target="../media/image1773.png"/><Relationship Id="rId50" Type="http://schemas.openxmlformats.org/officeDocument/2006/relationships/image" Target="../media/image1781.png"/><Relationship Id="rId55" Type="http://schemas.openxmlformats.org/officeDocument/2006/relationships/customXml" Target="../ink/ink1932.xml"/><Relationship Id="rId76" Type="http://schemas.openxmlformats.org/officeDocument/2006/relationships/image" Target="../media/image1794.png"/><Relationship Id="rId7" Type="http://schemas.openxmlformats.org/officeDocument/2006/relationships/customXml" Target="../ink/ink1908.xml"/><Relationship Id="rId71" Type="http://schemas.openxmlformats.org/officeDocument/2006/relationships/customXml" Target="../ink/ink1940.xml"/><Relationship Id="rId2" Type="http://schemas.openxmlformats.org/officeDocument/2006/relationships/image" Target="../media/image12.jpeg"/><Relationship Id="rId29" Type="http://schemas.openxmlformats.org/officeDocument/2006/relationships/customXml" Target="../ink/ink1919.xml"/><Relationship Id="rId24" Type="http://schemas.openxmlformats.org/officeDocument/2006/relationships/image" Target="../media/image1768.png"/><Relationship Id="rId40" Type="http://schemas.openxmlformats.org/officeDocument/2006/relationships/image" Target="../media/image1776.png"/><Relationship Id="rId45" Type="http://schemas.openxmlformats.org/officeDocument/2006/relationships/customXml" Target="../ink/ink1927.xml"/><Relationship Id="rId66" Type="http://schemas.openxmlformats.org/officeDocument/2006/relationships/image" Target="../media/image1789.png"/><Relationship Id="rId87" Type="http://schemas.openxmlformats.org/officeDocument/2006/relationships/customXml" Target="../ink/ink1948.xml"/><Relationship Id="rId61" Type="http://schemas.openxmlformats.org/officeDocument/2006/relationships/customXml" Target="../ink/ink1935.xml"/><Relationship Id="rId82" Type="http://schemas.openxmlformats.org/officeDocument/2006/relationships/image" Target="../media/image17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B31D8A3-C7F1-42F0-8A44-9C80ECD853B0}"/>
              </a:ext>
            </a:extLst>
          </p:cNvPr>
          <p:cNvSpPr txBox="1"/>
          <p:nvPr/>
        </p:nvSpPr>
        <p:spPr>
          <a:xfrm>
            <a:off x="70506" y="558366"/>
            <a:ext cx="3848352" cy="554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(A) COLOR VISION</a:t>
            </a:r>
          </a:p>
          <a:p>
            <a:endParaRPr lang="en-US" sz="800" dirty="0"/>
          </a:p>
          <a:p>
            <a:r>
              <a:rPr lang="en-US" sz="800" dirty="0"/>
              <a:t>* Physical world and perception</a:t>
            </a:r>
          </a:p>
          <a:p>
            <a:endParaRPr lang="en-US" sz="800" dirty="0"/>
          </a:p>
          <a:p>
            <a:r>
              <a:rPr lang="en-US" sz="1000" b="1" dirty="0"/>
              <a:t>* Physics: radiation</a:t>
            </a:r>
          </a:p>
          <a:p>
            <a:r>
              <a:rPr lang="en-US" sz="1100" b="1" dirty="0"/>
              <a:t>------------------------</a:t>
            </a:r>
          </a:p>
          <a:p>
            <a:endParaRPr lang="en-US" sz="800" dirty="0"/>
          </a:p>
          <a:p>
            <a:r>
              <a:rPr lang="en-US" sz="800" dirty="0"/>
              <a:t>* Radiant energy: Radiometry and Photometry</a:t>
            </a:r>
          </a:p>
          <a:p>
            <a:endParaRPr lang="en-US" sz="800" dirty="0"/>
          </a:p>
          <a:p>
            <a:r>
              <a:rPr lang="en-US" sz="800" dirty="0"/>
              <a:t>- Magnitudes and units</a:t>
            </a:r>
          </a:p>
          <a:p>
            <a:r>
              <a:rPr lang="en-US" sz="800" dirty="0"/>
              <a:t>  . Geometry of radiometric setting </a:t>
            </a:r>
          </a:p>
          <a:p>
            <a:r>
              <a:rPr lang="en-US" sz="800" dirty="0"/>
              <a:t>  . Radiant Flux  (W/nm)</a:t>
            </a:r>
          </a:p>
          <a:p>
            <a:r>
              <a:rPr lang="en-US" sz="800" dirty="0"/>
              <a:t>  . Radiant intensity (W/nm*m2*str)</a:t>
            </a:r>
          </a:p>
          <a:p>
            <a:r>
              <a:rPr lang="en-US" sz="800" dirty="0"/>
              <a:t>  . Radiance (W/nm*m2*str –in the direction of emission!-)  / Irradiance (W/nm*m2)</a:t>
            </a:r>
          </a:p>
          <a:p>
            <a:r>
              <a:rPr lang="en-US" sz="800" dirty="0"/>
              <a:t>  . First model of visual system: the spectral sensitivity function </a:t>
            </a:r>
            <a:r>
              <a:rPr lang="en-US" sz="800" dirty="0" err="1"/>
              <a:t>V_lambda</a:t>
            </a:r>
            <a:r>
              <a:rPr lang="en-US" sz="800" dirty="0"/>
              <a:t> (</a:t>
            </a:r>
            <a:r>
              <a:rPr lang="en-US" sz="800" dirty="0" err="1"/>
              <a:t>adimensional</a:t>
            </a:r>
            <a:r>
              <a:rPr lang="en-US" sz="800" dirty="0"/>
              <a:t>)</a:t>
            </a:r>
          </a:p>
          <a:p>
            <a:r>
              <a:rPr lang="en-US" sz="800" dirty="0"/>
              <a:t>  . Luminous flux (</a:t>
            </a:r>
            <a:r>
              <a:rPr lang="en-US" sz="800" dirty="0" err="1"/>
              <a:t>lm</a:t>
            </a:r>
            <a:r>
              <a:rPr lang="en-US" sz="800" dirty="0"/>
              <a:t>) </a:t>
            </a:r>
          </a:p>
          <a:p>
            <a:r>
              <a:rPr lang="en-US" sz="800" dirty="0"/>
              <a:t>  . Luminous intensity (</a:t>
            </a:r>
            <a:r>
              <a:rPr lang="en-US" sz="800" dirty="0" err="1"/>
              <a:t>lm</a:t>
            </a:r>
            <a:r>
              <a:rPr lang="en-US" sz="800" dirty="0"/>
              <a:t>/m2*str) </a:t>
            </a:r>
          </a:p>
          <a:p>
            <a:r>
              <a:rPr lang="en-US" sz="800" dirty="0"/>
              <a:t>  . Luminance (</a:t>
            </a:r>
            <a:r>
              <a:rPr lang="en-US" sz="800" dirty="0" err="1"/>
              <a:t>lm</a:t>
            </a:r>
            <a:r>
              <a:rPr lang="en-US" sz="800" dirty="0"/>
              <a:t>/m2*str = cd/m2) /illumination (</a:t>
            </a:r>
            <a:r>
              <a:rPr lang="en-US" sz="800" dirty="0" err="1"/>
              <a:t>lm</a:t>
            </a:r>
            <a:r>
              <a:rPr lang="en-US" sz="800" dirty="0"/>
              <a:t>/m2 = lux)</a:t>
            </a:r>
          </a:p>
          <a:p>
            <a:r>
              <a:rPr lang="en-US" sz="800" dirty="0"/>
              <a:t>  - Incoming and outcoming light -&gt; Reflectance (</a:t>
            </a:r>
            <a:r>
              <a:rPr lang="en-US" sz="800" dirty="0" err="1"/>
              <a:t>adimensional</a:t>
            </a:r>
            <a:r>
              <a:rPr lang="en-US" sz="800" dirty="0"/>
              <a:t>)</a:t>
            </a:r>
          </a:p>
          <a:p>
            <a:r>
              <a:rPr lang="en-US" sz="800" dirty="0"/>
              <a:t>  . Lambertian sources and reflectors</a:t>
            </a:r>
          </a:p>
          <a:p>
            <a:endParaRPr lang="en-US" sz="800" dirty="0"/>
          </a:p>
          <a:p>
            <a:r>
              <a:rPr lang="en-US" sz="800" dirty="0"/>
              <a:t>. Some expressions</a:t>
            </a:r>
          </a:p>
          <a:p>
            <a:r>
              <a:rPr lang="en-US" sz="800" dirty="0"/>
              <a:t>     . Radiance of surface from radiance of illuminant</a:t>
            </a:r>
          </a:p>
          <a:p>
            <a:r>
              <a:rPr lang="en-US" sz="800" dirty="0"/>
              <a:t>     - Irradiance at sensor (with no optical system) from radiance of source (or surface) </a:t>
            </a:r>
          </a:p>
          <a:p>
            <a:r>
              <a:rPr lang="en-US" sz="800" dirty="0"/>
              <a:t>     . Irradiance at sensor (with optical system) from radiance of source (or surface)</a:t>
            </a:r>
          </a:p>
          <a:p>
            <a:endParaRPr lang="en-US" sz="800" dirty="0"/>
          </a:p>
          <a:p>
            <a:r>
              <a:rPr lang="en-US" sz="1000" b="1" dirty="0"/>
              <a:t>* Perception: What is color?: (perceptual) dimensions of color</a:t>
            </a:r>
          </a:p>
          <a:p>
            <a:r>
              <a:rPr lang="en-US" sz="1200" b="1" dirty="0"/>
              <a:t>-----------------------------------------------------------------------</a:t>
            </a:r>
            <a:endParaRPr lang="en-US" sz="800" dirty="0"/>
          </a:p>
          <a:p>
            <a:r>
              <a:rPr lang="en-US" sz="800" dirty="0"/>
              <a:t>- Absolute dimensions</a:t>
            </a:r>
          </a:p>
          <a:p>
            <a:r>
              <a:rPr lang="en-US" sz="800" dirty="0"/>
              <a:t>      . Brightness              Q</a:t>
            </a:r>
          </a:p>
          <a:p>
            <a:r>
              <a:rPr lang="en-US" sz="800" dirty="0"/>
              <a:t>      . Hue                          h</a:t>
            </a:r>
          </a:p>
          <a:p>
            <a:r>
              <a:rPr lang="en-US" sz="800" dirty="0"/>
              <a:t>      . Colorfulness           M</a:t>
            </a:r>
          </a:p>
          <a:p>
            <a:r>
              <a:rPr lang="en-US" sz="800" dirty="0"/>
              <a:t>- Relative dimensions</a:t>
            </a:r>
          </a:p>
          <a:p>
            <a:r>
              <a:rPr lang="en-US" sz="800" dirty="0"/>
              <a:t>      . Lightness                  J = Q/Q0</a:t>
            </a:r>
          </a:p>
          <a:p>
            <a:r>
              <a:rPr lang="en-US" sz="800" dirty="0"/>
              <a:t>      . Chroma (C = M/Q0 ) &amp; Saturation ( S = M/Q )</a:t>
            </a:r>
          </a:p>
          <a:p>
            <a:endParaRPr lang="en-US" sz="800" dirty="0"/>
          </a:p>
          <a:p>
            <a:r>
              <a:rPr lang="en-US" sz="800" dirty="0"/>
              <a:t>- Interesting phenomena</a:t>
            </a:r>
          </a:p>
          <a:p>
            <a:r>
              <a:rPr lang="en-US" sz="800" dirty="0"/>
              <a:t>      . Color constancy / chromatic adaptation</a:t>
            </a:r>
          </a:p>
          <a:p>
            <a:r>
              <a:rPr lang="en-US" sz="800" dirty="0"/>
              <a:t>      . Induction (contrast and assimilation) </a:t>
            </a:r>
          </a:p>
          <a:p>
            <a:r>
              <a:rPr lang="en-US" sz="800" dirty="0"/>
              <a:t>      . Aftereffects</a:t>
            </a:r>
          </a:p>
          <a:p>
            <a:endParaRPr lang="en-US" sz="9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D0DF0E-948D-409C-AC5F-38153C349E85}"/>
              </a:ext>
            </a:extLst>
          </p:cNvPr>
          <p:cNvSpPr txBox="1"/>
          <p:nvPr/>
        </p:nvSpPr>
        <p:spPr>
          <a:xfrm>
            <a:off x="3918858" y="995688"/>
            <a:ext cx="422194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* Classical tristimulus colorimetry (the LINEAR model)</a:t>
            </a:r>
          </a:p>
          <a:p>
            <a:r>
              <a:rPr lang="en-US" sz="1000" b="1" dirty="0"/>
              <a:t>-------------------------------------------------------------------------</a:t>
            </a:r>
          </a:p>
          <a:p>
            <a:endParaRPr lang="en-US" sz="800" dirty="0"/>
          </a:p>
          <a:p>
            <a:r>
              <a:rPr lang="en-US" sz="800" dirty="0"/>
              <a:t>  - Tristimulus values </a:t>
            </a:r>
          </a:p>
          <a:p>
            <a:r>
              <a:rPr lang="en-US" sz="800" dirty="0"/>
              <a:t>      . Color matching experiences (additive color reproduction) &amp; Metamerism (1st definition)   </a:t>
            </a:r>
          </a:p>
          <a:p>
            <a:r>
              <a:rPr lang="en-US" sz="800" dirty="0"/>
              <a:t>      . Primaries / White / Trichromatic units -&gt; tristimulus values</a:t>
            </a:r>
          </a:p>
          <a:p>
            <a:r>
              <a:rPr lang="en-US" sz="800" dirty="0"/>
              <a:t>      . </a:t>
            </a:r>
            <a:r>
              <a:rPr lang="en-US" sz="800" dirty="0" err="1"/>
              <a:t>Grassmann</a:t>
            </a:r>
            <a:r>
              <a:rPr lang="en-US" sz="800" dirty="0"/>
              <a:t> laws (color -in simple settings!- is a 3D vector)</a:t>
            </a:r>
          </a:p>
          <a:p>
            <a:r>
              <a:rPr lang="en-US" sz="800" dirty="0"/>
              <a:t>      . </a:t>
            </a:r>
            <a:r>
              <a:rPr lang="en-US" sz="800" dirty="0" err="1"/>
              <a:t>Aditivity</a:t>
            </a:r>
            <a:r>
              <a:rPr lang="en-US" sz="800" dirty="0"/>
              <a:t> -&gt; Tristimulus values from spectral radiance -&gt; Color matching functions</a:t>
            </a:r>
          </a:p>
          <a:p>
            <a:r>
              <a:rPr lang="en-US" sz="800" dirty="0"/>
              <a:t>      . CIE XYZ 1931</a:t>
            </a:r>
          </a:p>
          <a:p>
            <a:r>
              <a:rPr lang="en-US" sz="800" dirty="0"/>
              <a:t>      . Metamerism revisited (by-product of strong dimensionality reduction).</a:t>
            </a:r>
          </a:p>
          <a:p>
            <a:r>
              <a:rPr lang="en-US" sz="800" dirty="0"/>
              <a:t>      . Change of space</a:t>
            </a:r>
          </a:p>
          <a:p>
            <a:r>
              <a:rPr lang="en-US" sz="800" dirty="0"/>
              <a:t>      . Change of color matching functions</a:t>
            </a:r>
          </a:p>
          <a:p>
            <a:endParaRPr lang="en-US" sz="800" dirty="0"/>
          </a:p>
          <a:p>
            <a:r>
              <a:rPr lang="en-US" sz="800" dirty="0"/>
              <a:t>  - Other representations in tristimulus colorimetry</a:t>
            </a:r>
          </a:p>
          <a:p>
            <a:r>
              <a:rPr lang="en-US" sz="800" dirty="0"/>
              <a:t>      . Chromatic coordinates and Luminance</a:t>
            </a:r>
          </a:p>
          <a:p>
            <a:r>
              <a:rPr lang="en-US" sz="800" dirty="0"/>
              <a:t>           Properties of the chromatic diagram</a:t>
            </a:r>
          </a:p>
          <a:p>
            <a:r>
              <a:rPr lang="en-US" sz="800" dirty="0"/>
              <a:t>      . Dominant wavelength, Purity and Luminance  </a:t>
            </a:r>
          </a:p>
          <a:p>
            <a:r>
              <a:rPr lang="en-US" sz="800" dirty="0"/>
              <a:t>   </a:t>
            </a:r>
          </a:p>
          <a:p>
            <a:r>
              <a:rPr lang="en-US" sz="800" dirty="0"/>
              <a:t>  - Are all tristimulus basis the same?. Opponent spaces</a:t>
            </a:r>
          </a:p>
          <a:p>
            <a:r>
              <a:rPr lang="en-US" sz="800" dirty="0"/>
              <a:t>      . Observations of </a:t>
            </a:r>
            <a:r>
              <a:rPr lang="en-US" sz="800" dirty="0" err="1"/>
              <a:t>Hering</a:t>
            </a:r>
            <a:r>
              <a:rPr lang="en-US" sz="800" dirty="0"/>
              <a:t> and color vision of dichromats</a:t>
            </a:r>
          </a:p>
          <a:p>
            <a:r>
              <a:rPr lang="en-US" sz="800" dirty="0"/>
              <a:t>      . Color confusion lines, confusion centers and LMS primaries</a:t>
            </a:r>
          </a:p>
          <a:p>
            <a:r>
              <a:rPr lang="en-US" sz="800" dirty="0"/>
              <a:t>      . Hue cancelation experiments and opponent color matching functions </a:t>
            </a:r>
          </a:p>
          <a:p>
            <a:r>
              <a:rPr lang="en-US" sz="800" dirty="0"/>
              <a:t>      . Opponent spaces ATD, Y-RG-YB, (YUV, YIQ, </a:t>
            </a:r>
            <a:r>
              <a:rPr lang="en-US" sz="800" dirty="0" err="1"/>
              <a:t>YCrCb</a:t>
            </a:r>
            <a:r>
              <a:rPr lang="en-US" sz="800" dirty="0"/>
              <a:t>, ... </a:t>
            </a:r>
            <a:r>
              <a:rPr lang="en-US" sz="800" dirty="0" err="1"/>
              <a:t>zzz</a:t>
            </a:r>
            <a:r>
              <a:rPr lang="en-US" sz="800" dirty="0"/>
              <a:t>)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 - Limitations of (linear!) tristimulus colorimetry </a:t>
            </a:r>
          </a:p>
          <a:p>
            <a:r>
              <a:rPr lang="en-US" sz="800" dirty="0"/>
              <a:t>      . Poor perceptual descriptors (not totally decorrelated dimensions)</a:t>
            </a:r>
          </a:p>
          <a:p>
            <a:r>
              <a:rPr lang="en-US" sz="800" dirty="0"/>
              <a:t>      . Non-Euclidean geometry (</a:t>
            </a:r>
            <a:r>
              <a:rPr lang="en-US" sz="800" dirty="0" err="1"/>
              <a:t>MacAdam</a:t>
            </a:r>
            <a:r>
              <a:rPr lang="en-US" sz="800" dirty="0"/>
              <a:t> ellipses)</a:t>
            </a:r>
          </a:p>
          <a:p>
            <a:r>
              <a:rPr lang="en-US" sz="800" dirty="0"/>
              <a:t>      . Linearity -&gt; strong change with illuminant -&gt; chromatic adaptation transforms are needed.</a:t>
            </a:r>
          </a:p>
          <a:p>
            <a:endParaRPr lang="en-US" sz="800" dirty="0"/>
          </a:p>
          <a:p>
            <a:r>
              <a:rPr lang="en-US" sz="1000" b="1" dirty="0"/>
              <a:t>* Color appearance models (NONLINEAR models)</a:t>
            </a:r>
          </a:p>
          <a:p>
            <a:r>
              <a:rPr lang="en-US" sz="1000" b="1" dirty="0"/>
              <a:t>--------------------------------------------------------------------</a:t>
            </a:r>
          </a:p>
          <a:p>
            <a:r>
              <a:rPr lang="en-US" sz="800" dirty="0"/>
              <a:t>   - Von-</a:t>
            </a:r>
            <a:r>
              <a:rPr lang="en-US" sz="800" dirty="0" err="1"/>
              <a:t>Kries</a:t>
            </a:r>
            <a:r>
              <a:rPr lang="en-US" sz="800" dirty="0"/>
              <a:t> adaptation</a:t>
            </a:r>
          </a:p>
          <a:p>
            <a:r>
              <a:rPr lang="en-US" sz="800" dirty="0"/>
              <a:t>   - Weber/</a:t>
            </a:r>
            <a:r>
              <a:rPr lang="en-US" sz="800" dirty="0" err="1"/>
              <a:t>Krauskopf-Gegenfurtner</a:t>
            </a:r>
            <a:r>
              <a:rPr lang="en-US" sz="800" dirty="0"/>
              <a:t> nonlinearities</a:t>
            </a:r>
          </a:p>
          <a:p>
            <a:r>
              <a:rPr lang="en-US" sz="800" dirty="0"/>
              <a:t>   - Distance computation after nonlinear models</a:t>
            </a:r>
          </a:p>
          <a:p>
            <a:r>
              <a:rPr lang="en-US" sz="800" dirty="0"/>
              <a:t>   - CIE Lab 1976 and CIE CAM 2000</a:t>
            </a:r>
          </a:p>
          <a:p>
            <a:endParaRPr lang="en-US" sz="800" dirty="0"/>
          </a:p>
          <a:p>
            <a:r>
              <a:rPr lang="en-US" sz="1000" b="1" dirty="0"/>
              <a:t>* Physiological mechanisms</a:t>
            </a:r>
          </a:p>
          <a:p>
            <a:r>
              <a:rPr lang="en-US" sz="1000" b="1" dirty="0"/>
              <a:t>---------------------------------------</a:t>
            </a:r>
          </a:p>
          <a:p>
            <a:r>
              <a:rPr lang="en-US" sz="800" dirty="0"/>
              <a:t>   - Cones (LMS) at the retina</a:t>
            </a:r>
          </a:p>
          <a:p>
            <a:r>
              <a:rPr lang="en-US" sz="800" dirty="0"/>
              <a:t>   - Center-surround opponent cells (ATD) at LGN </a:t>
            </a:r>
          </a:p>
          <a:p>
            <a:r>
              <a:rPr lang="en-US" sz="800" dirty="0"/>
              <a:t>   - Double opponent cells (chromatic </a:t>
            </a:r>
            <a:r>
              <a:rPr lang="en-US" sz="800" dirty="0" err="1"/>
              <a:t>Gabors</a:t>
            </a:r>
            <a:r>
              <a:rPr lang="en-US" sz="800" dirty="0"/>
              <a:t> ATD) at V1</a:t>
            </a:r>
          </a:p>
          <a:p>
            <a:endParaRPr lang="en-US" sz="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F21649-BA8A-4901-8CFB-9CC0FF857D17}"/>
              </a:ext>
            </a:extLst>
          </p:cNvPr>
          <p:cNvSpPr txBox="1"/>
          <p:nvPr/>
        </p:nvSpPr>
        <p:spPr>
          <a:xfrm>
            <a:off x="8203282" y="995688"/>
            <a:ext cx="4221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* Color statistics (information-theoretic reasons for the behavior)</a:t>
            </a:r>
          </a:p>
          <a:p>
            <a:r>
              <a:rPr lang="en-US" sz="1000" b="1" dirty="0"/>
              <a:t>---------------------------------------------------------------------------------------------</a:t>
            </a:r>
          </a:p>
          <a:p>
            <a:r>
              <a:rPr lang="en-US" sz="800" dirty="0"/>
              <a:t>   - The manifold of colors in natural images </a:t>
            </a:r>
          </a:p>
          <a:p>
            <a:r>
              <a:rPr lang="en-US" sz="800" dirty="0"/>
              <a:t>         . Strong correlation</a:t>
            </a:r>
          </a:p>
          <a:p>
            <a:r>
              <a:rPr lang="en-US" sz="800" dirty="0"/>
              <a:t>         . Conic shape</a:t>
            </a:r>
          </a:p>
          <a:p>
            <a:r>
              <a:rPr lang="en-US" sz="800" dirty="0"/>
              <a:t>         . Changes with illumination</a:t>
            </a:r>
          </a:p>
          <a:p>
            <a:r>
              <a:rPr lang="en-US" sz="800" dirty="0"/>
              <a:t>   - Principal components of the color manifold and manifold </a:t>
            </a:r>
            <a:r>
              <a:rPr lang="en-US" sz="800" dirty="0" err="1"/>
              <a:t>alignement</a:t>
            </a:r>
            <a:r>
              <a:rPr lang="en-US" sz="800" dirty="0"/>
              <a:t> techniques</a:t>
            </a:r>
          </a:p>
          <a:p>
            <a:r>
              <a:rPr lang="en-US" sz="800" dirty="0"/>
              <a:t>   - Nonuniformities in the marginals -&gt; optimal transmission of color information   </a:t>
            </a:r>
          </a:p>
          <a:p>
            <a:endParaRPr lang="en-US" sz="800" dirty="0"/>
          </a:p>
          <a:p>
            <a:r>
              <a:rPr lang="en-US" sz="800" dirty="0"/>
              <a:t>* Yeah, yeah, but the brain </a:t>
            </a:r>
            <a:r>
              <a:rPr lang="en-US" sz="800" dirty="0" err="1"/>
              <a:t>doesnt</a:t>
            </a:r>
            <a:r>
              <a:rPr lang="en-US" sz="800" dirty="0"/>
              <a:t> work like that...</a:t>
            </a:r>
          </a:p>
          <a:p>
            <a:r>
              <a:rPr lang="en-US" sz="800" dirty="0"/>
              <a:t>------------------------------------------------------------------</a:t>
            </a:r>
          </a:p>
          <a:p>
            <a:r>
              <a:rPr lang="en-US" sz="800" dirty="0"/>
              <a:t>   - Too strong separation between color and spatial perception -&gt; go to point B</a:t>
            </a:r>
          </a:p>
          <a:p>
            <a:endParaRPr lang="en-US" sz="800" dirty="0"/>
          </a:p>
          <a:p>
            <a:r>
              <a:rPr lang="en-US" sz="800" dirty="0"/>
              <a:t>* Technical notes</a:t>
            </a:r>
          </a:p>
          <a:p>
            <a:r>
              <a:rPr lang="en-US" sz="800" dirty="0"/>
              <a:t>-----------------------</a:t>
            </a:r>
          </a:p>
          <a:p>
            <a:r>
              <a:rPr lang="en-US" sz="800" dirty="0"/>
              <a:t>   - Color in computers. Calibration issues.</a:t>
            </a:r>
          </a:p>
          <a:p>
            <a:r>
              <a:rPr lang="en-US" sz="800" dirty="0"/>
              <a:t>   - Do it yourself (in </a:t>
            </a:r>
            <a:r>
              <a:rPr lang="en-US" sz="800" dirty="0" err="1"/>
              <a:t>Matlab</a:t>
            </a:r>
            <a:r>
              <a:rPr lang="en-US" sz="800" dirty="0"/>
              <a:t>): COLORLAB</a:t>
            </a:r>
          </a:p>
        </p:txBody>
      </p:sp>
    </p:spTree>
    <p:extLst>
      <p:ext uri="{BB962C8B-B14F-4D97-AF65-F5344CB8AC3E}">
        <p14:creationId xmlns:p14="http://schemas.microsoft.com/office/powerpoint/2010/main" val="366442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agua&#10;&#10;Descripción generada automáticamente">
            <a:extLst>
              <a:ext uri="{FF2B5EF4-FFF2-40B4-BE49-F238E27FC236}">
                <a16:creationId xmlns:a16="http://schemas.microsoft.com/office/drawing/2014/main" id="{6A516007-487D-4865-AEEB-10A0218A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7" y="2071687"/>
            <a:ext cx="79724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115907AF-20B9-4328-A998-3F793ADAAD32}"/>
                  </a:ext>
                </a:extLst>
              </p14:cNvPr>
              <p14:cNvContentPartPr/>
              <p14:nvPr/>
            </p14:nvContentPartPr>
            <p14:xfrm>
              <a:off x="2535200" y="1558480"/>
              <a:ext cx="112320" cy="1872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115907AF-20B9-4328-A998-3F793ADAAD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6200" y="1549480"/>
                <a:ext cx="12996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o 28">
            <a:extLst>
              <a:ext uri="{FF2B5EF4-FFF2-40B4-BE49-F238E27FC236}">
                <a16:creationId xmlns:a16="http://schemas.microsoft.com/office/drawing/2014/main" id="{7C15ED30-BA88-430F-B728-A14BF8153D2B}"/>
              </a:ext>
            </a:extLst>
          </p:cNvPr>
          <p:cNvGrpSpPr/>
          <p:nvPr/>
        </p:nvGrpSpPr>
        <p:grpSpPr>
          <a:xfrm>
            <a:off x="2819240" y="1272640"/>
            <a:ext cx="1946160" cy="361440"/>
            <a:chOff x="2819240" y="1272640"/>
            <a:chExt cx="19461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0CD16821-9609-4BD4-BE10-2B2562187F98}"/>
                    </a:ext>
                  </a:extLst>
                </p14:cNvPr>
                <p14:cNvContentPartPr/>
                <p14:nvPr/>
              </p14:nvContentPartPr>
              <p14:xfrm>
                <a:off x="2939480" y="1373440"/>
                <a:ext cx="14400" cy="21600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0CD16821-9609-4BD4-BE10-2B2562187F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30480" y="1364440"/>
                  <a:ext cx="32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03703E84-6A93-40AA-A424-F45E230A8C93}"/>
                    </a:ext>
                  </a:extLst>
                </p14:cNvPr>
                <p14:cNvContentPartPr/>
                <p14:nvPr/>
              </p14:nvContentPartPr>
              <p14:xfrm>
                <a:off x="2819240" y="1361560"/>
                <a:ext cx="220320" cy="4680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03703E84-6A93-40AA-A424-F45E230A8C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10240" y="1352560"/>
                  <a:ext cx="237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649BB389-69E9-409E-9946-EA10F76E8D92}"/>
                    </a:ext>
                  </a:extLst>
                </p14:cNvPr>
                <p14:cNvContentPartPr/>
                <p14:nvPr/>
              </p14:nvContentPartPr>
              <p14:xfrm>
                <a:off x="3039920" y="1474600"/>
                <a:ext cx="104760" cy="8892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649BB389-69E9-409E-9946-EA10F76E8D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30920" y="1465600"/>
                  <a:ext cx="122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B80F11E7-15E9-4F03-BE30-915DDE7F8A2C}"/>
                    </a:ext>
                  </a:extLst>
                </p14:cNvPr>
                <p14:cNvContentPartPr/>
                <p14:nvPr/>
              </p14:nvContentPartPr>
              <p14:xfrm>
                <a:off x="3212720" y="1462000"/>
                <a:ext cx="203040" cy="7632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B80F11E7-15E9-4F03-BE30-915DDE7F8A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04080" y="1453360"/>
                  <a:ext cx="220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867FACAB-AF57-4673-B1A3-7D052EC06BBA}"/>
                    </a:ext>
                  </a:extLst>
                </p14:cNvPr>
                <p14:cNvContentPartPr/>
                <p14:nvPr/>
              </p14:nvContentPartPr>
              <p14:xfrm>
                <a:off x="3428720" y="1453360"/>
                <a:ext cx="90000" cy="7236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867FACAB-AF57-4673-B1A3-7D052EC06B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20080" y="1444360"/>
                  <a:ext cx="107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9CA3AF1E-4B4F-425D-A64B-EDB2545EE78A}"/>
                    </a:ext>
                  </a:extLst>
                </p14:cNvPr>
                <p14:cNvContentPartPr/>
                <p14:nvPr/>
              </p14:nvContentPartPr>
              <p14:xfrm>
                <a:off x="3609440" y="1272640"/>
                <a:ext cx="23400" cy="23076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9CA3AF1E-4B4F-425D-A64B-EDB2545EE7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00440" y="1264000"/>
                  <a:ext cx="41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BE7ED1EB-C060-4F64-8F40-C22CB39B35C7}"/>
                    </a:ext>
                  </a:extLst>
                </p14:cNvPr>
                <p14:cNvContentPartPr/>
                <p14:nvPr/>
              </p14:nvContentPartPr>
              <p14:xfrm>
                <a:off x="3580280" y="1440400"/>
                <a:ext cx="185760" cy="975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BE7ED1EB-C060-4F64-8F40-C22CB39B35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1640" y="1431760"/>
                  <a:ext cx="203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396023A5-9DF8-420F-8FFF-BF5FDE349280}"/>
                    </a:ext>
                  </a:extLst>
                </p14:cNvPr>
                <p14:cNvContentPartPr/>
                <p14:nvPr/>
              </p14:nvContentPartPr>
              <p14:xfrm>
                <a:off x="3891680" y="1518880"/>
                <a:ext cx="46440" cy="28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396023A5-9DF8-420F-8FFF-BF5FDE3492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83040" y="1509880"/>
                  <a:ext cx="64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0893FE04-81F0-4F6A-939B-AF751207F724}"/>
                    </a:ext>
                  </a:extLst>
                </p14:cNvPr>
                <p14:cNvContentPartPr/>
                <p14:nvPr/>
              </p14:nvContentPartPr>
              <p14:xfrm>
                <a:off x="4101560" y="1415920"/>
                <a:ext cx="29160" cy="1864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0893FE04-81F0-4F6A-939B-AF751207F7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2560" y="1407280"/>
                  <a:ext cx="4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297C07B8-B384-4A36-BE82-21DDC046022A}"/>
                    </a:ext>
                  </a:extLst>
                </p14:cNvPr>
                <p14:cNvContentPartPr/>
                <p14:nvPr/>
              </p14:nvContentPartPr>
              <p14:xfrm>
                <a:off x="4073840" y="1441120"/>
                <a:ext cx="132120" cy="5328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297C07B8-B384-4A36-BE82-21DDC04602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65200" y="1432120"/>
                  <a:ext cx="149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6569F4CE-85D1-4AD6-9597-E0ED309C8C28}"/>
                    </a:ext>
                  </a:extLst>
                </p14:cNvPr>
                <p14:cNvContentPartPr/>
                <p14:nvPr/>
              </p14:nvContentPartPr>
              <p14:xfrm>
                <a:off x="4245560" y="1399000"/>
                <a:ext cx="82080" cy="99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6569F4CE-85D1-4AD6-9597-E0ED309C8C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6560" y="1390000"/>
                  <a:ext cx="99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610C95CE-913A-4303-85F7-CECE26E7BA4A}"/>
                    </a:ext>
                  </a:extLst>
                </p14:cNvPr>
                <p14:cNvContentPartPr/>
                <p14:nvPr/>
              </p14:nvContentPartPr>
              <p14:xfrm>
                <a:off x="4347080" y="1415560"/>
                <a:ext cx="72360" cy="21852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610C95CE-913A-4303-85F7-CECE26E7BA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38080" y="1406560"/>
                  <a:ext cx="90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21DF7636-89D9-43E2-943E-81650117804E}"/>
                    </a:ext>
                  </a:extLst>
                </p14:cNvPr>
                <p14:cNvContentPartPr/>
                <p14:nvPr/>
              </p14:nvContentPartPr>
              <p14:xfrm>
                <a:off x="4487120" y="1472080"/>
                <a:ext cx="32040" cy="13572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21DF7636-89D9-43E2-943E-8165011780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78480" y="1463440"/>
                  <a:ext cx="49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61E6EC71-E331-4942-A1C1-EBCA52371970}"/>
                    </a:ext>
                  </a:extLst>
                </p14:cNvPr>
                <p14:cNvContentPartPr/>
                <p14:nvPr/>
              </p14:nvContentPartPr>
              <p14:xfrm>
                <a:off x="4489640" y="1414480"/>
                <a:ext cx="73440" cy="8604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61E6EC71-E331-4942-A1C1-EBCA523719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80640" y="1405480"/>
                  <a:ext cx="91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EB78058C-5592-45F3-9725-A2888FF90DA7}"/>
                    </a:ext>
                  </a:extLst>
                </p14:cNvPr>
                <p14:cNvContentPartPr/>
                <p14:nvPr/>
              </p14:nvContentPartPr>
              <p14:xfrm>
                <a:off x="4562360" y="1404400"/>
                <a:ext cx="203040" cy="11844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EB78058C-5592-45F3-9725-A2888FF90D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53360" y="1395760"/>
                  <a:ext cx="220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0489B7B-895C-4C1C-8E04-C16828D5E10B}"/>
              </a:ext>
            </a:extLst>
          </p:cNvPr>
          <p:cNvGrpSpPr/>
          <p:nvPr/>
        </p:nvGrpSpPr>
        <p:grpSpPr>
          <a:xfrm>
            <a:off x="5062400" y="1289560"/>
            <a:ext cx="887040" cy="336960"/>
            <a:chOff x="5062400" y="1289560"/>
            <a:chExt cx="8870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B32D2C0B-EB51-47A9-8CF3-990930ACD682}"/>
                    </a:ext>
                  </a:extLst>
                </p14:cNvPr>
                <p14:cNvContentPartPr/>
                <p14:nvPr/>
              </p14:nvContentPartPr>
              <p14:xfrm>
                <a:off x="5062400" y="1389280"/>
                <a:ext cx="131040" cy="10260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B32D2C0B-EB51-47A9-8CF3-990930ACD6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3760" y="1380280"/>
                  <a:ext cx="148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C4BAEC26-C6F0-4CE9-9313-9857B45B623C}"/>
                    </a:ext>
                  </a:extLst>
                </p14:cNvPr>
                <p14:cNvContentPartPr/>
                <p14:nvPr/>
              </p14:nvContentPartPr>
              <p14:xfrm>
                <a:off x="5203520" y="1364080"/>
                <a:ext cx="91440" cy="9720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C4BAEC26-C6F0-4CE9-9313-9857B45B623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94520" y="1355440"/>
                  <a:ext cx="109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F84D4ABF-9B8E-4F40-B4EE-DB2514FFF43C}"/>
                    </a:ext>
                  </a:extLst>
                </p14:cNvPr>
                <p14:cNvContentPartPr/>
                <p14:nvPr/>
              </p14:nvContentPartPr>
              <p14:xfrm>
                <a:off x="5198840" y="1402600"/>
                <a:ext cx="64080" cy="507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F84D4ABF-9B8E-4F40-B4EE-DB2514FFF4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89840" y="1393960"/>
                  <a:ext cx="81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A1944563-A50B-4AC5-B344-98A6A5A84A6C}"/>
                    </a:ext>
                  </a:extLst>
                </p14:cNvPr>
                <p14:cNvContentPartPr/>
                <p14:nvPr/>
              </p14:nvContentPartPr>
              <p14:xfrm>
                <a:off x="5355440" y="1408360"/>
                <a:ext cx="72720" cy="295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A1944563-A50B-4AC5-B344-98A6A5A84A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46440" y="1399360"/>
                  <a:ext cx="90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3F5DFAEA-9475-4590-A853-37F259A350D4}"/>
                    </a:ext>
                  </a:extLst>
                </p14:cNvPr>
                <p14:cNvContentPartPr/>
                <p14:nvPr/>
              </p14:nvContentPartPr>
              <p14:xfrm>
                <a:off x="5488640" y="1392880"/>
                <a:ext cx="285480" cy="23364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3F5DFAEA-9475-4590-A853-37F259A350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79640" y="1383880"/>
                  <a:ext cx="303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BD733143-684D-4A70-86F0-B6B12D5325C1}"/>
                    </a:ext>
                  </a:extLst>
                </p14:cNvPr>
                <p14:cNvContentPartPr/>
                <p14:nvPr/>
              </p14:nvContentPartPr>
              <p14:xfrm>
                <a:off x="5842520" y="1289560"/>
                <a:ext cx="29880" cy="17532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BD733143-684D-4A70-86F0-B6B12D5325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33880" y="1280920"/>
                  <a:ext cx="47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0727BE3A-3FF0-4A1F-A340-FA89CA93D369}"/>
                    </a:ext>
                  </a:extLst>
                </p14:cNvPr>
                <p14:cNvContentPartPr/>
                <p14:nvPr/>
              </p14:nvContentPartPr>
              <p14:xfrm>
                <a:off x="5904800" y="1395760"/>
                <a:ext cx="44640" cy="9864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0727BE3A-3FF0-4A1F-A340-FA89CA93D3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95800" y="1387120"/>
                  <a:ext cx="6228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6DBFE371-1907-4E5B-8414-C2AB58FD7287}"/>
                  </a:ext>
                </a:extLst>
              </p14:cNvPr>
              <p14:cNvContentPartPr/>
              <p14:nvPr/>
            </p14:nvContentPartPr>
            <p14:xfrm>
              <a:off x="2538440" y="2154280"/>
              <a:ext cx="123480" cy="2880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6DBFE371-1907-4E5B-8414-C2AB58FD728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29440" y="2145640"/>
                <a:ext cx="14112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o 56">
            <a:extLst>
              <a:ext uri="{FF2B5EF4-FFF2-40B4-BE49-F238E27FC236}">
                <a16:creationId xmlns:a16="http://schemas.microsoft.com/office/drawing/2014/main" id="{D62A10F0-D731-4C31-B391-2A5A50F6BDBD}"/>
              </a:ext>
            </a:extLst>
          </p:cNvPr>
          <p:cNvGrpSpPr/>
          <p:nvPr/>
        </p:nvGrpSpPr>
        <p:grpSpPr>
          <a:xfrm>
            <a:off x="2923280" y="1989400"/>
            <a:ext cx="696600" cy="216360"/>
            <a:chOff x="2923280" y="1989400"/>
            <a:chExt cx="69660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3ED30D01-93B4-46BF-9A6E-0FD0BC043C19}"/>
                    </a:ext>
                  </a:extLst>
                </p14:cNvPr>
                <p14:cNvContentPartPr/>
                <p14:nvPr/>
              </p14:nvContentPartPr>
              <p14:xfrm>
                <a:off x="2923280" y="1995520"/>
                <a:ext cx="126360" cy="21024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3ED30D01-93B4-46BF-9A6E-0FD0BC043C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14640" y="1986520"/>
                  <a:ext cx="144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BC62EAEB-D85A-4799-9A59-4BAFDE305FDC}"/>
                    </a:ext>
                  </a:extLst>
                </p14:cNvPr>
                <p14:cNvContentPartPr/>
                <p14:nvPr/>
              </p14:nvContentPartPr>
              <p14:xfrm>
                <a:off x="3095360" y="1989400"/>
                <a:ext cx="6120" cy="936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BC62EAEB-D85A-4799-9A59-4BAFDE305F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86360" y="1980760"/>
                  <a:ext cx="23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859DCAE6-23D2-48B8-8960-7CFEC17542B3}"/>
                    </a:ext>
                  </a:extLst>
                </p14:cNvPr>
                <p14:cNvContentPartPr/>
                <p14:nvPr/>
              </p14:nvContentPartPr>
              <p14:xfrm>
                <a:off x="3095360" y="1989400"/>
                <a:ext cx="42480" cy="18972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859DCAE6-23D2-48B8-8960-7CFEC17542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86360" y="1980760"/>
                  <a:ext cx="60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6BA499A0-0999-458E-AC9A-6A79FD15C49D}"/>
                    </a:ext>
                  </a:extLst>
                </p14:cNvPr>
                <p14:cNvContentPartPr/>
                <p14:nvPr/>
              </p14:nvContentPartPr>
              <p14:xfrm>
                <a:off x="3170960" y="2065360"/>
                <a:ext cx="173880" cy="8172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6BA499A0-0999-458E-AC9A-6A79FD15C4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62320" y="2056720"/>
                  <a:ext cx="191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65B264B6-D2D2-40FD-9561-BDBBE3FF6B9F}"/>
                    </a:ext>
                  </a:extLst>
                </p14:cNvPr>
                <p14:cNvContentPartPr/>
                <p14:nvPr/>
              </p14:nvContentPartPr>
              <p14:xfrm>
                <a:off x="3317120" y="2014240"/>
                <a:ext cx="15840" cy="1152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65B264B6-D2D2-40FD-9561-BDBBE3FF6B9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08480" y="2005240"/>
                  <a:ext cx="33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927B7B23-B857-465F-B40B-14B9340501FD}"/>
                    </a:ext>
                  </a:extLst>
                </p14:cNvPr>
                <p14:cNvContentPartPr/>
                <p14:nvPr/>
              </p14:nvContentPartPr>
              <p14:xfrm>
                <a:off x="3411800" y="2056000"/>
                <a:ext cx="87480" cy="11412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927B7B23-B857-465F-B40B-14B9340501F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03160" y="2047360"/>
                  <a:ext cx="105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F1B68FD5-90B7-4291-9DB9-D6BE35060AE4}"/>
                    </a:ext>
                  </a:extLst>
                </p14:cNvPr>
                <p14:cNvContentPartPr/>
                <p14:nvPr/>
              </p14:nvContentPartPr>
              <p14:xfrm>
                <a:off x="3548240" y="2050240"/>
                <a:ext cx="71640" cy="10368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F1B68FD5-90B7-4291-9DB9-D6BE35060A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39600" y="2041240"/>
                  <a:ext cx="892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7FB850A3-B9FB-4582-A354-167C41F12706}"/>
              </a:ext>
            </a:extLst>
          </p:cNvPr>
          <p:cNvGrpSpPr/>
          <p:nvPr/>
        </p:nvGrpSpPr>
        <p:grpSpPr>
          <a:xfrm>
            <a:off x="3873680" y="1885000"/>
            <a:ext cx="954720" cy="372240"/>
            <a:chOff x="3873680" y="1885000"/>
            <a:chExt cx="9547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BF5C98F9-6EBF-42B7-A0A6-61EAE3C1FBC0}"/>
                    </a:ext>
                  </a:extLst>
                </p14:cNvPr>
                <p14:cNvContentPartPr/>
                <p14:nvPr/>
              </p14:nvContentPartPr>
              <p14:xfrm>
                <a:off x="3873680" y="2034760"/>
                <a:ext cx="113760" cy="1011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BF5C98F9-6EBF-42B7-A0A6-61EAE3C1FB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64680" y="2026120"/>
                  <a:ext cx="131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46ACC800-5DA9-43D1-946A-3783A1672FC0}"/>
                    </a:ext>
                  </a:extLst>
                </p14:cNvPr>
                <p14:cNvContentPartPr/>
                <p14:nvPr/>
              </p14:nvContentPartPr>
              <p14:xfrm>
                <a:off x="4005440" y="2012800"/>
                <a:ext cx="93600" cy="13500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46ACC800-5DA9-43D1-946A-3783A1672FC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96440" y="2003800"/>
                  <a:ext cx="111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98825362-40CA-478B-8018-5B352244A5CB}"/>
                    </a:ext>
                  </a:extLst>
                </p14:cNvPr>
                <p14:cNvContentPartPr/>
                <p14:nvPr/>
              </p14:nvContentPartPr>
              <p14:xfrm>
                <a:off x="4009040" y="2040880"/>
                <a:ext cx="96120" cy="9828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98825362-40CA-478B-8018-5B352244A5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00040" y="2032240"/>
                  <a:ext cx="11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581C4EAD-0403-4962-9EE2-72170726B7F7}"/>
                    </a:ext>
                  </a:extLst>
                </p14:cNvPr>
                <p14:cNvContentPartPr/>
                <p14:nvPr/>
              </p14:nvContentPartPr>
              <p14:xfrm>
                <a:off x="4145840" y="2061760"/>
                <a:ext cx="138600" cy="6840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581C4EAD-0403-4962-9EE2-72170726B7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36840" y="2052760"/>
                  <a:ext cx="156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A38B2C84-BFC8-4353-9EB9-2A8E60A8BF30}"/>
                    </a:ext>
                  </a:extLst>
                </p14:cNvPr>
                <p14:cNvContentPartPr/>
                <p14:nvPr/>
              </p14:nvContentPartPr>
              <p14:xfrm>
                <a:off x="4306040" y="2044480"/>
                <a:ext cx="203760" cy="831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A38B2C84-BFC8-4353-9EB9-2A8E60A8BF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97400" y="2035480"/>
                  <a:ext cx="221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6D6E377D-0DDA-417F-9CC8-8176B8EFCA9E}"/>
                    </a:ext>
                  </a:extLst>
                </p14:cNvPr>
                <p14:cNvContentPartPr/>
                <p14:nvPr/>
              </p14:nvContentPartPr>
              <p14:xfrm>
                <a:off x="4580360" y="2031520"/>
                <a:ext cx="70560" cy="22572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6D6E377D-0DDA-417F-9CC8-8176B8EFCA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71360" y="2022880"/>
                  <a:ext cx="88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DCA4C933-7078-47A6-B315-848004F18CEC}"/>
                    </a:ext>
                  </a:extLst>
                </p14:cNvPr>
                <p14:cNvContentPartPr/>
                <p14:nvPr/>
              </p14:nvContentPartPr>
              <p14:xfrm>
                <a:off x="4698080" y="1885000"/>
                <a:ext cx="39240" cy="18180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DCA4C933-7078-47A6-B315-848004F18C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89440" y="1876000"/>
                  <a:ext cx="56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2A1D0AA5-3166-410E-A86B-6E85C840F8F5}"/>
                    </a:ext>
                  </a:extLst>
                </p14:cNvPr>
                <p14:cNvContentPartPr/>
                <p14:nvPr/>
              </p14:nvContentPartPr>
              <p14:xfrm>
                <a:off x="4772960" y="2010640"/>
                <a:ext cx="55440" cy="1083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2A1D0AA5-3166-410E-A86B-6E85C840F8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63960" y="2001640"/>
                  <a:ext cx="730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4C251582-C25B-4DA3-B08C-E30EEB4650DF}"/>
              </a:ext>
            </a:extLst>
          </p:cNvPr>
          <p:cNvGrpSpPr/>
          <p:nvPr/>
        </p:nvGrpSpPr>
        <p:grpSpPr>
          <a:xfrm>
            <a:off x="5160320" y="1820200"/>
            <a:ext cx="1130760" cy="292680"/>
            <a:chOff x="5160320" y="1820200"/>
            <a:chExt cx="113076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0D6033AA-D4A5-41CA-B33D-A41B07572291}"/>
                    </a:ext>
                  </a:extLst>
                </p14:cNvPr>
                <p14:cNvContentPartPr/>
                <p14:nvPr/>
              </p14:nvContentPartPr>
              <p14:xfrm>
                <a:off x="5259320" y="1912000"/>
                <a:ext cx="22680" cy="20088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0D6033AA-D4A5-41CA-B33D-A41B075722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50320" y="1903360"/>
                  <a:ext cx="40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3539A220-FB28-4740-9CD7-794B5F8A0FFA}"/>
                    </a:ext>
                  </a:extLst>
                </p14:cNvPr>
                <p14:cNvContentPartPr/>
                <p14:nvPr/>
              </p14:nvContentPartPr>
              <p14:xfrm>
                <a:off x="5160320" y="1879960"/>
                <a:ext cx="231840" cy="17892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3539A220-FB28-4740-9CD7-794B5F8A0F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51680" y="1870960"/>
                  <a:ext cx="249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E003B750-6788-4E7A-A598-45D9C4802DDD}"/>
                    </a:ext>
                  </a:extLst>
                </p14:cNvPr>
                <p14:cNvContentPartPr/>
                <p14:nvPr/>
              </p14:nvContentPartPr>
              <p14:xfrm>
                <a:off x="5426360" y="1956280"/>
                <a:ext cx="133200" cy="10332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E003B750-6788-4E7A-A598-45D9C4802DD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17360" y="1947640"/>
                  <a:ext cx="150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BA900903-AF14-434D-84BA-92B4A84B1C01}"/>
                    </a:ext>
                  </a:extLst>
                </p14:cNvPr>
                <p14:cNvContentPartPr/>
                <p14:nvPr/>
              </p14:nvContentPartPr>
              <p14:xfrm>
                <a:off x="5550920" y="1976800"/>
                <a:ext cx="86760" cy="8424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BA900903-AF14-434D-84BA-92B4A84B1C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41920" y="1967800"/>
                  <a:ext cx="104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23866186-D7E4-4A3C-A0F1-18631556099E}"/>
                    </a:ext>
                  </a:extLst>
                </p14:cNvPr>
                <p14:cNvContentPartPr/>
                <p14:nvPr/>
              </p14:nvContentPartPr>
              <p14:xfrm>
                <a:off x="5695280" y="1871320"/>
                <a:ext cx="133200" cy="17640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23866186-D7E4-4A3C-A0F1-18631556099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86640" y="1862320"/>
                  <a:ext cx="150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1A6D5634-F130-4798-8115-84B8FB213C16}"/>
                    </a:ext>
                  </a:extLst>
                </p14:cNvPr>
                <p14:cNvContentPartPr/>
                <p14:nvPr/>
              </p14:nvContentPartPr>
              <p14:xfrm>
                <a:off x="5855480" y="2004880"/>
                <a:ext cx="136800" cy="3132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1A6D5634-F130-4798-8115-84B8FB213C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46840" y="1996240"/>
                  <a:ext cx="154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4F716219-5BC0-48CA-B9C2-B6FEC92C21C2}"/>
                    </a:ext>
                  </a:extLst>
                </p14:cNvPr>
                <p14:cNvContentPartPr/>
                <p14:nvPr/>
              </p14:nvContentPartPr>
              <p14:xfrm>
                <a:off x="6073640" y="1820200"/>
                <a:ext cx="37440" cy="24192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4F716219-5BC0-48CA-B9C2-B6FEC92C21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64640" y="1811200"/>
                  <a:ext cx="55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4CE4E125-0A78-4C74-B39E-8D9200AEB13F}"/>
                    </a:ext>
                  </a:extLst>
                </p14:cNvPr>
                <p14:cNvContentPartPr/>
                <p14:nvPr/>
              </p14:nvContentPartPr>
              <p14:xfrm>
                <a:off x="6016760" y="1988320"/>
                <a:ext cx="102960" cy="1044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4CE4E125-0A78-4C74-B39E-8D9200AEB1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07760" y="1979680"/>
                  <a:ext cx="12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3748323B-D734-4259-B1EF-FE33E9CC305C}"/>
                    </a:ext>
                  </a:extLst>
                </p14:cNvPr>
                <p14:cNvContentPartPr/>
                <p14:nvPr/>
              </p14:nvContentPartPr>
              <p14:xfrm>
                <a:off x="6178400" y="1986880"/>
                <a:ext cx="112680" cy="9792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3748323B-D734-4259-B1EF-FE33E9CC30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69400" y="1978240"/>
                  <a:ext cx="1303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36D303EB-CC7D-4C4D-A009-7566C7F75354}"/>
                  </a:ext>
                </a:extLst>
              </p14:cNvPr>
              <p14:cNvContentPartPr/>
              <p14:nvPr/>
            </p14:nvContentPartPr>
            <p14:xfrm>
              <a:off x="2543480" y="2745760"/>
              <a:ext cx="92160" cy="1224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36D303EB-CC7D-4C4D-A009-7566C7F7535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34480" y="2737120"/>
                <a:ext cx="1098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o 75">
            <a:extLst>
              <a:ext uri="{FF2B5EF4-FFF2-40B4-BE49-F238E27FC236}">
                <a16:creationId xmlns:a16="http://schemas.microsoft.com/office/drawing/2014/main" id="{DDD2C1E5-C446-4262-902C-1D3393B0D135}"/>
              </a:ext>
            </a:extLst>
          </p:cNvPr>
          <p:cNvGrpSpPr/>
          <p:nvPr/>
        </p:nvGrpSpPr>
        <p:grpSpPr>
          <a:xfrm>
            <a:off x="2829320" y="2539480"/>
            <a:ext cx="894960" cy="288720"/>
            <a:chOff x="2829320" y="2539480"/>
            <a:chExt cx="89496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DE999790-2F42-4CBF-98DA-D7937910ADC3}"/>
                    </a:ext>
                  </a:extLst>
                </p14:cNvPr>
                <p14:cNvContentPartPr/>
                <p14:nvPr/>
              </p14:nvContentPartPr>
              <p14:xfrm>
                <a:off x="2836160" y="2563600"/>
                <a:ext cx="22680" cy="26460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DE999790-2F42-4CBF-98DA-D7937910AD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27160" y="2554600"/>
                  <a:ext cx="40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C4EFA8CB-ABC5-43ED-8596-5F216929BB0A}"/>
                    </a:ext>
                  </a:extLst>
                </p14:cNvPr>
                <p14:cNvContentPartPr/>
                <p14:nvPr/>
              </p14:nvContentPartPr>
              <p14:xfrm>
                <a:off x="2829320" y="2602120"/>
                <a:ext cx="211680" cy="17460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C4EFA8CB-ABC5-43ED-8596-5F216929BB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20320" y="2593480"/>
                  <a:ext cx="229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F20EC67E-FEED-4FB1-BF49-4AB47D7DD99E}"/>
                    </a:ext>
                  </a:extLst>
                </p14:cNvPr>
                <p14:cNvContentPartPr/>
                <p14:nvPr/>
              </p14:nvContentPartPr>
              <p14:xfrm>
                <a:off x="3082760" y="2685640"/>
                <a:ext cx="70920" cy="8460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F20EC67E-FEED-4FB1-BF49-4AB47D7DD9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74120" y="2677000"/>
                  <a:ext cx="88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5558B8C8-FC0A-49E4-B97C-3ACE46535006}"/>
                    </a:ext>
                  </a:extLst>
                </p14:cNvPr>
                <p14:cNvContentPartPr/>
                <p14:nvPr/>
              </p14:nvContentPartPr>
              <p14:xfrm>
                <a:off x="3246200" y="2539480"/>
                <a:ext cx="22680" cy="26244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5558B8C8-FC0A-49E4-B97C-3ACE4653500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37200" y="2530840"/>
                  <a:ext cx="40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DBB359D2-06A3-4F8D-B4D0-7A37E9AADFDE}"/>
                    </a:ext>
                  </a:extLst>
                </p14:cNvPr>
                <p14:cNvContentPartPr/>
                <p14:nvPr/>
              </p14:nvContentPartPr>
              <p14:xfrm>
                <a:off x="3203720" y="2696080"/>
                <a:ext cx="153000" cy="1800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DBB359D2-06A3-4F8D-B4D0-7A37E9AADF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95080" y="2687440"/>
                  <a:ext cx="170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43C18875-049A-4B99-9EA0-7C38DE011916}"/>
                    </a:ext>
                  </a:extLst>
                </p14:cNvPr>
                <p14:cNvContentPartPr/>
                <p14:nvPr/>
              </p14:nvContentPartPr>
              <p14:xfrm>
                <a:off x="3361760" y="2646040"/>
                <a:ext cx="93600" cy="14796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43C18875-049A-4B99-9EA0-7C38DE01191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52760" y="2637040"/>
                  <a:ext cx="111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E822DCCE-6551-491D-B7BA-91D037019237}"/>
                    </a:ext>
                  </a:extLst>
                </p14:cNvPr>
                <p14:cNvContentPartPr/>
                <p14:nvPr/>
              </p14:nvContentPartPr>
              <p14:xfrm>
                <a:off x="3454640" y="2681320"/>
                <a:ext cx="84240" cy="8064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E822DCCE-6551-491D-B7BA-91D0370192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46000" y="2672680"/>
                  <a:ext cx="101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F0BDA84D-511E-4907-8442-90D97A54E25B}"/>
                    </a:ext>
                  </a:extLst>
                </p14:cNvPr>
                <p14:cNvContentPartPr/>
                <p14:nvPr/>
              </p14:nvContentPartPr>
              <p14:xfrm>
                <a:off x="3573080" y="2671600"/>
                <a:ext cx="151200" cy="11484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F0BDA84D-511E-4907-8442-90D97A54E2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64080" y="2662600"/>
                  <a:ext cx="1688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31B3EBE6-7178-4A9F-A8DE-720AB6A66968}"/>
              </a:ext>
            </a:extLst>
          </p:cNvPr>
          <p:cNvGrpSpPr/>
          <p:nvPr/>
        </p:nvGrpSpPr>
        <p:grpSpPr>
          <a:xfrm>
            <a:off x="3974120" y="2484400"/>
            <a:ext cx="949320" cy="375480"/>
            <a:chOff x="3974120" y="2484400"/>
            <a:chExt cx="94932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051EA836-2D7D-4DFF-AD69-A601325AF8BA}"/>
                    </a:ext>
                  </a:extLst>
                </p14:cNvPr>
                <p14:cNvContentPartPr/>
                <p14:nvPr/>
              </p14:nvContentPartPr>
              <p14:xfrm>
                <a:off x="3974120" y="2637040"/>
                <a:ext cx="120960" cy="8244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051EA836-2D7D-4DFF-AD69-A601325AF8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65120" y="2628040"/>
                  <a:ext cx="138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A34FBA99-31F6-4E9E-8E0F-0077D8CC2829}"/>
                    </a:ext>
                  </a:extLst>
                </p14:cNvPr>
                <p14:cNvContentPartPr/>
                <p14:nvPr/>
              </p14:nvContentPartPr>
              <p14:xfrm>
                <a:off x="4131800" y="2617240"/>
                <a:ext cx="96120" cy="8460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A34FBA99-31F6-4E9E-8E0F-0077D8CC28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22800" y="2608240"/>
                  <a:ext cx="113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3EFCF6ED-92D8-45C1-B758-ACDD5060AE14}"/>
                    </a:ext>
                  </a:extLst>
                </p14:cNvPr>
                <p14:cNvContentPartPr/>
                <p14:nvPr/>
              </p14:nvContentPartPr>
              <p14:xfrm>
                <a:off x="4119560" y="2648560"/>
                <a:ext cx="118800" cy="6444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3EFCF6ED-92D8-45C1-B758-ACDD5060AE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10560" y="2639920"/>
                  <a:ext cx="136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3743CD2F-D412-469C-808F-9023AA216B81}"/>
                    </a:ext>
                  </a:extLst>
                </p14:cNvPr>
                <p14:cNvContentPartPr/>
                <p14:nvPr/>
              </p14:nvContentPartPr>
              <p14:xfrm>
                <a:off x="4279760" y="2658640"/>
                <a:ext cx="86040" cy="5184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3743CD2F-D412-469C-808F-9023AA216B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70760" y="2650000"/>
                  <a:ext cx="103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D53C8BA9-14FE-44DB-ACD2-B7CCB4275774}"/>
                    </a:ext>
                  </a:extLst>
                </p14:cNvPr>
                <p14:cNvContentPartPr/>
                <p14:nvPr/>
              </p14:nvContentPartPr>
              <p14:xfrm>
                <a:off x="4404320" y="2650000"/>
                <a:ext cx="188640" cy="20844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D53C8BA9-14FE-44DB-ACD2-B7CCB42757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95320" y="2641360"/>
                  <a:ext cx="206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A19E1EC5-1F90-4072-8E37-43ED071D5790}"/>
                    </a:ext>
                  </a:extLst>
                </p14:cNvPr>
                <p14:cNvContentPartPr/>
                <p14:nvPr/>
              </p14:nvContentPartPr>
              <p14:xfrm>
                <a:off x="4605920" y="2681680"/>
                <a:ext cx="89280" cy="17820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A19E1EC5-1F90-4072-8E37-43ED071D579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96920" y="2672680"/>
                  <a:ext cx="106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CC9EE22A-A0D6-4403-858E-9C1F27320A7E}"/>
                    </a:ext>
                  </a:extLst>
                </p14:cNvPr>
                <p14:cNvContentPartPr/>
                <p14:nvPr/>
              </p14:nvContentPartPr>
              <p14:xfrm>
                <a:off x="4758560" y="2484400"/>
                <a:ext cx="60120" cy="20412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CC9EE22A-A0D6-4403-858E-9C1F27320A7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49920" y="2475400"/>
                  <a:ext cx="77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8045CC2B-457C-4A0D-A847-EA1B619E7C43}"/>
                    </a:ext>
                  </a:extLst>
                </p14:cNvPr>
                <p14:cNvContentPartPr/>
                <p14:nvPr/>
              </p14:nvContentPartPr>
              <p14:xfrm>
                <a:off x="4866560" y="2624080"/>
                <a:ext cx="56880" cy="9000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8045CC2B-457C-4A0D-A847-EA1B619E7C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57920" y="2615440"/>
                  <a:ext cx="745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706372D8-D147-4A63-9324-5C8DF73452B6}"/>
              </a:ext>
            </a:extLst>
          </p:cNvPr>
          <p:cNvGrpSpPr/>
          <p:nvPr/>
        </p:nvGrpSpPr>
        <p:grpSpPr>
          <a:xfrm>
            <a:off x="5333480" y="2426080"/>
            <a:ext cx="840240" cy="270000"/>
            <a:chOff x="5333480" y="2426080"/>
            <a:chExt cx="8402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F61556CD-6786-4BD7-BB54-9B763579413A}"/>
                    </a:ext>
                  </a:extLst>
                </p14:cNvPr>
                <p14:cNvContentPartPr/>
                <p14:nvPr/>
              </p14:nvContentPartPr>
              <p14:xfrm>
                <a:off x="5439320" y="2471080"/>
                <a:ext cx="21600" cy="22500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F61556CD-6786-4BD7-BB54-9B76357941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30680" y="2462080"/>
                  <a:ext cx="39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E47B24DA-6CE8-4EDD-8F94-F04FA78DDE1F}"/>
                    </a:ext>
                  </a:extLst>
                </p14:cNvPr>
                <p14:cNvContentPartPr/>
                <p14:nvPr/>
              </p14:nvContentPartPr>
              <p14:xfrm>
                <a:off x="5333480" y="2583760"/>
                <a:ext cx="209160" cy="2772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E47B24DA-6CE8-4EDD-8F94-F04FA78DDE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24840" y="2575120"/>
                  <a:ext cx="22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6DDE4BA1-35B3-4DF5-A1B1-53E3E0230AB5}"/>
                    </a:ext>
                  </a:extLst>
                </p14:cNvPr>
                <p14:cNvContentPartPr/>
                <p14:nvPr/>
              </p14:nvContentPartPr>
              <p14:xfrm>
                <a:off x="5549840" y="2585200"/>
                <a:ext cx="115560" cy="9864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6DDE4BA1-35B3-4DF5-A1B1-53E3E0230A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41200" y="2576560"/>
                  <a:ext cx="133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324EBB67-5D33-4D4D-8B2F-A18CDAA7EFD6}"/>
                    </a:ext>
                  </a:extLst>
                </p14:cNvPr>
                <p14:cNvContentPartPr/>
                <p14:nvPr/>
              </p14:nvContentPartPr>
              <p14:xfrm>
                <a:off x="5654240" y="2566120"/>
                <a:ext cx="81720" cy="10980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324EBB67-5D33-4D4D-8B2F-A18CDAA7EF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45600" y="2557480"/>
                  <a:ext cx="99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025A5F33-F4DA-463E-8669-208428B97C34}"/>
                    </a:ext>
                  </a:extLst>
                </p14:cNvPr>
                <p14:cNvContentPartPr/>
                <p14:nvPr/>
              </p14:nvContentPartPr>
              <p14:xfrm>
                <a:off x="5653520" y="2426080"/>
                <a:ext cx="188640" cy="25560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025A5F33-F4DA-463E-8669-208428B97C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44520" y="2417080"/>
                  <a:ext cx="206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1510D6F8-E553-4B6E-968F-D10F738AFE58}"/>
                    </a:ext>
                  </a:extLst>
                </p14:cNvPr>
                <p14:cNvContentPartPr/>
                <p14:nvPr/>
              </p14:nvContentPartPr>
              <p14:xfrm>
                <a:off x="5765840" y="2582680"/>
                <a:ext cx="201960" cy="7524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1510D6F8-E553-4B6E-968F-D10F738AFE5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57200" y="2574040"/>
                  <a:ext cx="219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F3406AAA-9B0A-45B6-83D8-DF378183ECAF}"/>
                    </a:ext>
                  </a:extLst>
                </p14:cNvPr>
                <p14:cNvContentPartPr/>
                <p14:nvPr/>
              </p14:nvContentPartPr>
              <p14:xfrm>
                <a:off x="5979320" y="2617600"/>
                <a:ext cx="6120" cy="1692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F3406AAA-9B0A-45B6-83D8-DF378183ECA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70320" y="2608600"/>
                  <a:ext cx="23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50CB1D62-5AA8-4667-A237-7F6EE753FD32}"/>
                    </a:ext>
                  </a:extLst>
                </p14:cNvPr>
                <p14:cNvContentPartPr/>
                <p14:nvPr/>
              </p14:nvContentPartPr>
              <p14:xfrm>
                <a:off x="5983640" y="2569000"/>
                <a:ext cx="147960" cy="11700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50CB1D62-5AA8-4667-A237-7F6EE753FD3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74640" y="2560360"/>
                  <a:ext cx="165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36BAED40-7388-4009-A686-044BFB0F72AE}"/>
                    </a:ext>
                  </a:extLst>
                </p14:cNvPr>
                <p14:cNvContentPartPr/>
                <p14:nvPr/>
              </p14:nvContentPartPr>
              <p14:xfrm>
                <a:off x="6110000" y="2577640"/>
                <a:ext cx="63720" cy="10836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36BAED40-7388-4009-A686-044BFB0F72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01000" y="2568640"/>
                  <a:ext cx="813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FC1F30F9-293C-4F7D-81EF-42EEA23A8967}"/>
              </a:ext>
            </a:extLst>
          </p:cNvPr>
          <p:cNvGrpSpPr/>
          <p:nvPr/>
        </p:nvGrpSpPr>
        <p:grpSpPr>
          <a:xfrm>
            <a:off x="6395840" y="2540920"/>
            <a:ext cx="230760" cy="131760"/>
            <a:chOff x="6395840" y="2540920"/>
            <a:chExt cx="23076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48E61240-688D-44D1-BE57-D2BA7C55B1AF}"/>
                    </a:ext>
                  </a:extLst>
                </p14:cNvPr>
                <p14:cNvContentPartPr/>
                <p14:nvPr/>
              </p14:nvContentPartPr>
              <p14:xfrm>
                <a:off x="6395840" y="2540920"/>
                <a:ext cx="127800" cy="11196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48E61240-688D-44D1-BE57-D2BA7C55B1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87200" y="2531920"/>
                  <a:ext cx="145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AA35E2BF-6082-4AB0-80B4-3B4DAE74287D}"/>
                    </a:ext>
                  </a:extLst>
                </p14:cNvPr>
                <p14:cNvContentPartPr/>
                <p14:nvPr/>
              </p14:nvContentPartPr>
              <p14:xfrm>
                <a:off x="6536600" y="2545600"/>
                <a:ext cx="90000" cy="12708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AA35E2BF-6082-4AB0-80B4-3B4DAE74287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27960" y="2536600"/>
                  <a:ext cx="1076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CC61FB04-B885-445E-B833-07A80F573E86}"/>
              </a:ext>
            </a:extLst>
          </p:cNvPr>
          <p:cNvGrpSpPr/>
          <p:nvPr/>
        </p:nvGrpSpPr>
        <p:grpSpPr>
          <a:xfrm>
            <a:off x="6886880" y="2376040"/>
            <a:ext cx="931320" cy="269280"/>
            <a:chOff x="6886880" y="2376040"/>
            <a:chExt cx="9313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6E8A0084-95E4-4A8F-8D01-795C411040EA}"/>
                    </a:ext>
                  </a:extLst>
                </p14:cNvPr>
                <p14:cNvContentPartPr/>
                <p14:nvPr/>
              </p14:nvContentPartPr>
              <p14:xfrm>
                <a:off x="6932240" y="2454520"/>
                <a:ext cx="70560" cy="19080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6E8A0084-95E4-4A8F-8D01-795C411040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23240" y="2445520"/>
                  <a:ext cx="88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FAC77365-95EF-4BF5-B311-5AC9B3E8B4EC}"/>
                    </a:ext>
                  </a:extLst>
                </p14:cNvPr>
                <p14:cNvContentPartPr/>
                <p14:nvPr/>
              </p14:nvContentPartPr>
              <p14:xfrm>
                <a:off x="6886880" y="2575480"/>
                <a:ext cx="172440" cy="2340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FAC77365-95EF-4BF5-B311-5AC9B3E8B4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78240" y="2566480"/>
                  <a:ext cx="190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CDB8381E-8B08-4D68-BF28-4889217CA223}"/>
                    </a:ext>
                  </a:extLst>
                </p14:cNvPr>
                <p14:cNvContentPartPr/>
                <p14:nvPr/>
              </p14:nvContentPartPr>
              <p14:xfrm>
                <a:off x="7046720" y="2525080"/>
                <a:ext cx="105480" cy="11088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CDB8381E-8B08-4D68-BF28-4889217CA2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37720" y="2516440"/>
                  <a:ext cx="123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136A1CFE-AB40-4119-AC50-A909B5C28A11}"/>
                    </a:ext>
                  </a:extLst>
                </p14:cNvPr>
                <p14:cNvContentPartPr/>
                <p14:nvPr/>
              </p14:nvContentPartPr>
              <p14:xfrm>
                <a:off x="7156160" y="2522560"/>
                <a:ext cx="120600" cy="7236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136A1CFE-AB40-4119-AC50-A909B5C28A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47520" y="2513560"/>
                  <a:ext cx="138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287AD535-D8B9-4552-A7B4-1FE9DBD08428}"/>
                    </a:ext>
                  </a:extLst>
                </p14:cNvPr>
                <p14:cNvContentPartPr/>
                <p14:nvPr/>
              </p14:nvContentPartPr>
              <p14:xfrm>
                <a:off x="7353440" y="2376040"/>
                <a:ext cx="27000" cy="22428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287AD535-D8B9-4552-A7B4-1FE9DBD0842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44800" y="2367400"/>
                  <a:ext cx="44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652F5BA8-170F-432A-8314-23F9FC449657}"/>
                    </a:ext>
                  </a:extLst>
                </p14:cNvPr>
                <p14:cNvContentPartPr/>
                <p14:nvPr/>
              </p14:nvContentPartPr>
              <p14:xfrm>
                <a:off x="7319960" y="2516440"/>
                <a:ext cx="239760" cy="7956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652F5BA8-170F-432A-8314-23F9FC44965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11320" y="2507440"/>
                  <a:ext cx="257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A6ACFDC9-89F5-4D2A-9714-CFC7455669BC}"/>
                    </a:ext>
                  </a:extLst>
                </p14:cNvPr>
                <p14:cNvContentPartPr/>
                <p14:nvPr/>
              </p14:nvContentPartPr>
              <p14:xfrm>
                <a:off x="7611920" y="2495200"/>
                <a:ext cx="90360" cy="9432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A6ACFDC9-89F5-4D2A-9714-CFC7455669B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02920" y="2486200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A5652868-BF48-4868-8976-1291DFB80518}"/>
                    </a:ext>
                  </a:extLst>
                </p14:cNvPr>
                <p14:cNvContentPartPr/>
                <p14:nvPr/>
              </p14:nvContentPartPr>
              <p14:xfrm>
                <a:off x="7738280" y="2498080"/>
                <a:ext cx="79920" cy="9900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A5652868-BF48-4868-8976-1291DFB805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29280" y="2489080"/>
                  <a:ext cx="975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9D2A5CFA-DFD2-4361-B277-9DB1C41065B9}"/>
              </a:ext>
            </a:extLst>
          </p:cNvPr>
          <p:cNvGrpSpPr/>
          <p:nvPr/>
        </p:nvGrpSpPr>
        <p:grpSpPr>
          <a:xfrm>
            <a:off x="8016200" y="2405200"/>
            <a:ext cx="1031400" cy="314640"/>
            <a:chOff x="8016200" y="2405200"/>
            <a:chExt cx="10314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72DAF791-74C8-4D27-A434-4F6A65AC173F}"/>
                    </a:ext>
                  </a:extLst>
                </p14:cNvPr>
                <p14:cNvContentPartPr/>
                <p14:nvPr/>
              </p14:nvContentPartPr>
              <p14:xfrm>
                <a:off x="8016200" y="2405200"/>
                <a:ext cx="359640" cy="21528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72DAF791-74C8-4D27-A434-4F6A65AC17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07200" y="2396200"/>
                  <a:ext cx="377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7345E3E7-BB25-4600-A876-511A594D1616}"/>
                    </a:ext>
                  </a:extLst>
                </p14:cNvPr>
                <p14:cNvContentPartPr/>
                <p14:nvPr/>
              </p14:nvContentPartPr>
              <p14:xfrm>
                <a:off x="8314280" y="2494120"/>
                <a:ext cx="90360" cy="1332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7345E3E7-BB25-4600-A876-511A594D161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05640" y="2485120"/>
                  <a:ext cx="108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36DA1DE1-0A22-4FC3-9910-36F7D8576726}"/>
                    </a:ext>
                  </a:extLst>
                </p14:cNvPr>
                <p14:cNvContentPartPr/>
                <p14:nvPr/>
              </p14:nvContentPartPr>
              <p14:xfrm>
                <a:off x="8458640" y="2446240"/>
                <a:ext cx="249480" cy="16272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36DA1DE1-0A22-4FC3-9910-36F7D85767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50000" y="2437600"/>
                  <a:ext cx="267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143B2A19-B781-41FA-8F1B-218BFCDDDE13}"/>
                    </a:ext>
                  </a:extLst>
                </p14:cNvPr>
                <p14:cNvContentPartPr/>
                <p14:nvPr/>
              </p14:nvContentPartPr>
              <p14:xfrm>
                <a:off x="8723960" y="2471080"/>
                <a:ext cx="32040" cy="12240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143B2A19-B781-41FA-8F1B-218BFCDDDE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15320" y="2462080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2ECFCE54-B9CA-4083-99C2-5AD5AA7F6761}"/>
                    </a:ext>
                  </a:extLst>
                </p14:cNvPr>
                <p14:cNvContentPartPr/>
                <p14:nvPr/>
              </p14:nvContentPartPr>
              <p14:xfrm>
                <a:off x="8800640" y="2512480"/>
                <a:ext cx="152280" cy="5112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2ECFCE54-B9CA-4083-99C2-5AD5AA7F67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91640" y="2503840"/>
                  <a:ext cx="169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95D9DD45-3A8D-4380-BD30-831DCE551D5F}"/>
                    </a:ext>
                  </a:extLst>
                </p14:cNvPr>
                <p14:cNvContentPartPr/>
                <p14:nvPr/>
              </p14:nvContentPartPr>
              <p14:xfrm>
                <a:off x="8902160" y="2507800"/>
                <a:ext cx="145440" cy="21204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95D9DD45-3A8D-4380-BD30-831DCE551D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93520" y="2499160"/>
                  <a:ext cx="16308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7277922C-F70B-4F80-B3D8-2F575AE4F69B}"/>
              </a:ext>
            </a:extLst>
          </p:cNvPr>
          <p:cNvGrpSpPr/>
          <p:nvPr/>
        </p:nvGrpSpPr>
        <p:grpSpPr>
          <a:xfrm>
            <a:off x="6971120" y="1818400"/>
            <a:ext cx="2831040" cy="243720"/>
            <a:chOff x="6971120" y="1818400"/>
            <a:chExt cx="283104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311C62A6-69D0-495D-BE2A-5A4BE6C43F8C}"/>
                    </a:ext>
                  </a:extLst>
                </p14:cNvPr>
                <p14:cNvContentPartPr/>
                <p14:nvPr/>
              </p14:nvContentPartPr>
              <p14:xfrm>
                <a:off x="7001720" y="1854400"/>
                <a:ext cx="117720" cy="20772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311C62A6-69D0-495D-BE2A-5A4BE6C43F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93080" y="1845400"/>
                  <a:ext cx="135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7220BF50-187A-4D15-BA91-E99343AB873F}"/>
                    </a:ext>
                  </a:extLst>
                </p14:cNvPr>
                <p14:cNvContentPartPr/>
                <p14:nvPr/>
              </p14:nvContentPartPr>
              <p14:xfrm>
                <a:off x="6971120" y="1975720"/>
                <a:ext cx="107280" cy="900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7220BF50-187A-4D15-BA91-E99343AB87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62120" y="1966720"/>
                  <a:ext cx="12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EDCC39E2-75BC-4D03-BB8D-4CBE29C879B8}"/>
                    </a:ext>
                  </a:extLst>
                </p14:cNvPr>
                <p14:cNvContentPartPr/>
                <p14:nvPr/>
              </p14:nvContentPartPr>
              <p14:xfrm>
                <a:off x="7130600" y="1969960"/>
                <a:ext cx="56520" cy="7092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EDCC39E2-75BC-4D03-BB8D-4CBE29C879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21600" y="1961320"/>
                  <a:ext cx="74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DC62B85D-7B97-4802-96C2-FEBC9DDBE2BA}"/>
                    </a:ext>
                  </a:extLst>
                </p14:cNvPr>
                <p14:cNvContentPartPr/>
                <p14:nvPr/>
              </p14:nvContentPartPr>
              <p14:xfrm>
                <a:off x="7237520" y="1955200"/>
                <a:ext cx="87120" cy="7560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DC62B85D-7B97-4802-96C2-FEBC9DDBE2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28880" y="1946200"/>
                  <a:ext cx="104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2399E4C9-A20D-47C0-96C6-7EA45A01AA80}"/>
                    </a:ext>
                  </a:extLst>
                </p14:cNvPr>
                <p14:cNvContentPartPr/>
                <p14:nvPr/>
              </p14:nvContentPartPr>
              <p14:xfrm>
                <a:off x="7370360" y="1954120"/>
                <a:ext cx="97560" cy="8856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2399E4C9-A20D-47C0-96C6-7EA45A01AA8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61360" y="1945120"/>
                  <a:ext cx="115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58A7EC28-5261-4074-9A2E-066669DC6FD5}"/>
                    </a:ext>
                  </a:extLst>
                </p14:cNvPr>
                <p14:cNvContentPartPr/>
                <p14:nvPr/>
              </p14:nvContentPartPr>
              <p14:xfrm>
                <a:off x="7548200" y="1960240"/>
                <a:ext cx="14760" cy="7488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58A7EC28-5261-4074-9A2E-066669DC6FD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39560" y="1951240"/>
                  <a:ext cx="32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98B49C43-BFEC-4B3E-819C-200AC83E1467}"/>
                    </a:ext>
                  </a:extLst>
                </p14:cNvPr>
                <p14:cNvContentPartPr/>
                <p14:nvPr/>
              </p14:nvContentPartPr>
              <p14:xfrm>
                <a:off x="7547120" y="1894360"/>
                <a:ext cx="33480" cy="2124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98B49C43-BFEC-4B3E-819C-200AC83E14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38480" y="1885360"/>
                  <a:ext cx="51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24D53CBA-67B7-44CC-87FB-0334A3D20698}"/>
                    </a:ext>
                  </a:extLst>
                </p14:cNvPr>
                <p14:cNvContentPartPr/>
                <p14:nvPr/>
              </p14:nvContentPartPr>
              <p14:xfrm>
                <a:off x="7618040" y="1960240"/>
                <a:ext cx="100080" cy="7416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24D53CBA-67B7-44CC-87FB-0334A3D206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09040" y="1951240"/>
                  <a:ext cx="117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17D16A09-6D5A-4843-A58B-0A282FAC0FDE}"/>
                    </a:ext>
                  </a:extLst>
                </p14:cNvPr>
                <p14:cNvContentPartPr/>
                <p14:nvPr/>
              </p14:nvContentPartPr>
              <p14:xfrm>
                <a:off x="7709120" y="1945480"/>
                <a:ext cx="136080" cy="7164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17D16A09-6D5A-4843-A58B-0A282FAC0F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00480" y="1936840"/>
                  <a:ext cx="153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BE0A31BE-F123-4A63-A567-E34673BD3A96}"/>
                    </a:ext>
                  </a:extLst>
                </p14:cNvPr>
                <p14:cNvContentPartPr/>
                <p14:nvPr/>
              </p14:nvContentPartPr>
              <p14:xfrm>
                <a:off x="7878320" y="2004880"/>
                <a:ext cx="177120" cy="1224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BE0A31BE-F123-4A63-A567-E34673BD3A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69320" y="1996240"/>
                  <a:ext cx="194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92B70672-1FB4-4817-81F0-57186EB9F51A}"/>
                    </a:ext>
                  </a:extLst>
                </p14:cNvPr>
                <p14:cNvContentPartPr/>
                <p14:nvPr/>
              </p14:nvContentPartPr>
              <p14:xfrm>
                <a:off x="8072360" y="1818400"/>
                <a:ext cx="16560" cy="3240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92B70672-1FB4-4817-81F0-57186EB9F5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63720" y="1809400"/>
                  <a:ext cx="34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3A3430A1-6652-479F-B817-4BDEFE8CC29B}"/>
                    </a:ext>
                  </a:extLst>
                </p14:cNvPr>
                <p14:cNvContentPartPr/>
                <p14:nvPr/>
              </p14:nvContentPartPr>
              <p14:xfrm>
                <a:off x="8024840" y="1818400"/>
                <a:ext cx="227880" cy="211680"/>
              </p14:xfrm>
            </p:contentPart>
          </mc:Choice>
          <mc:Fallback xmlns=""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3A3430A1-6652-479F-B817-4BDEFE8CC29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16200" y="1809400"/>
                  <a:ext cx="245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962B3B8F-6FC2-4976-8C49-0AEEDBDC47FC}"/>
                    </a:ext>
                  </a:extLst>
                </p14:cNvPr>
                <p14:cNvContentPartPr/>
                <p14:nvPr/>
              </p14:nvContentPartPr>
              <p14:xfrm>
                <a:off x="8252360" y="1950880"/>
                <a:ext cx="75240" cy="64440"/>
              </p14:xfrm>
            </p:contentPart>
          </mc:Choice>
          <mc:Fallback xmlns=""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962B3B8F-6FC2-4976-8C49-0AEEDBDC47F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43360" y="1942240"/>
                  <a:ext cx="92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16FF8E9E-AD20-4AD1-B470-DC34D044FA62}"/>
                    </a:ext>
                  </a:extLst>
                </p14:cNvPr>
                <p14:cNvContentPartPr/>
                <p14:nvPr/>
              </p14:nvContentPartPr>
              <p14:xfrm>
                <a:off x="8352080" y="1954120"/>
                <a:ext cx="98640" cy="4860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16FF8E9E-AD20-4AD1-B470-DC34D044FA6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43080" y="1945480"/>
                  <a:ext cx="116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44F49C25-02CF-4D8D-941D-84DAAD88ECC7}"/>
                    </a:ext>
                  </a:extLst>
                </p14:cNvPr>
                <p14:cNvContentPartPr/>
                <p14:nvPr/>
              </p14:nvContentPartPr>
              <p14:xfrm>
                <a:off x="8505080" y="1918120"/>
                <a:ext cx="92880" cy="9900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44F49C25-02CF-4D8D-941D-84DAAD88EC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96440" y="1909480"/>
                  <a:ext cx="110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BBDB100C-A466-4D80-8410-A62DAD951C31}"/>
                    </a:ext>
                  </a:extLst>
                </p14:cNvPr>
                <p14:cNvContentPartPr/>
                <p14:nvPr/>
              </p14:nvContentPartPr>
              <p14:xfrm>
                <a:off x="8628200" y="1923880"/>
                <a:ext cx="97200" cy="103680"/>
              </p14:xfrm>
            </p:contentPart>
          </mc:Choice>
          <mc:Fallback xmlns=""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BBDB100C-A466-4D80-8410-A62DAD951C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19560" y="1914880"/>
                  <a:ext cx="11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D68CF5D1-36D3-4CC5-A2C3-89819C8DE057}"/>
                    </a:ext>
                  </a:extLst>
                </p14:cNvPr>
                <p14:cNvContentPartPr/>
                <p14:nvPr/>
              </p14:nvContentPartPr>
              <p14:xfrm>
                <a:off x="8833760" y="1845040"/>
                <a:ext cx="74160" cy="196200"/>
              </p14:xfrm>
            </p:contentPart>
          </mc:Choice>
          <mc:Fallback xmlns=""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D68CF5D1-36D3-4CC5-A2C3-89819C8DE05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25120" y="1836400"/>
                  <a:ext cx="91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49030EF9-A956-4A70-8829-42D8A4FA73FC}"/>
                    </a:ext>
                  </a:extLst>
                </p14:cNvPr>
                <p14:cNvContentPartPr/>
                <p14:nvPr/>
              </p14:nvContentPartPr>
              <p14:xfrm>
                <a:off x="8764280" y="1977880"/>
                <a:ext cx="198720" cy="1368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49030EF9-A956-4A70-8829-42D8A4FA73F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55280" y="1968880"/>
                  <a:ext cx="216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84CEAD92-CCC3-46B6-AF16-EE10B4EE1735}"/>
                    </a:ext>
                  </a:extLst>
                </p14:cNvPr>
                <p14:cNvContentPartPr/>
                <p14:nvPr/>
              </p14:nvContentPartPr>
              <p14:xfrm>
                <a:off x="8966960" y="1969240"/>
                <a:ext cx="77400" cy="4644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84CEAD92-CCC3-46B6-AF16-EE10B4EE173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58320" y="1960240"/>
                  <a:ext cx="95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07000F33-2F7D-4D30-8501-5B8EF4F662B2}"/>
                    </a:ext>
                  </a:extLst>
                </p14:cNvPr>
                <p14:cNvContentPartPr/>
                <p14:nvPr/>
              </p14:nvContentPartPr>
              <p14:xfrm>
                <a:off x="9075680" y="1953760"/>
                <a:ext cx="122400" cy="6372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07000F33-2F7D-4D30-8501-5B8EF4F662B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66680" y="1944760"/>
                  <a:ext cx="140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B492FA32-C0BD-4D69-9C65-38F217E24A6D}"/>
                    </a:ext>
                  </a:extLst>
                </p14:cNvPr>
                <p14:cNvContentPartPr/>
                <p14:nvPr/>
              </p14:nvContentPartPr>
              <p14:xfrm>
                <a:off x="9227240" y="1930720"/>
                <a:ext cx="200520" cy="9252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B492FA32-C0BD-4D69-9C65-38F217E24A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18600" y="1921720"/>
                  <a:ext cx="218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FF27CF9B-4B00-4797-B7B0-3439BB7084B0}"/>
                    </a:ext>
                  </a:extLst>
                </p14:cNvPr>
                <p14:cNvContentPartPr/>
                <p14:nvPr/>
              </p14:nvContentPartPr>
              <p14:xfrm>
                <a:off x="9469160" y="2008840"/>
                <a:ext cx="108000" cy="19440"/>
              </p14:xfrm>
            </p:contentPart>
          </mc:Choice>
          <mc:Fallback xmlns=""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FF27CF9B-4B00-4797-B7B0-3439BB7084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60520" y="1999840"/>
                  <a:ext cx="125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1A744FD5-2C55-44DB-96F7-BCEFB88B8C47}"/>
                    </a:ext>
                  </a:extLst>
                </p14:cNvPr>
                <p14:cNvContentPartPr/>
                <p14:nvPr/>
              </p14:nvContentPartPr>
              <p14:xfrm>
                <a:off x="9593720" y="1946200"/>
                <a:ext cx="208440" cy="9756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1A744FD5-2C55-44DB-96F7-BCEFB88B8C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85080" y="1937560"/>
                  <a:ext cx="2260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82CB973A-E0ED-49B5-98DF-5A3B86FD7219}"/>
              </a:ext>
            </a:extLst>
          </p:cNvPr>
          <p:cNvGrpSpPr/>
          <p:nvPr/>
        </p:nvGrpSpPr>
        <p:grpSpPr>
          <a:xfrm>
            <a:off x="9674360" y="2506720"/>
            <a:ext cx="746640" cy="182160"/>
            <a:chOff x="9674360" y="2506720"/>
            <a:chExt cx="74664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D9E8A4EC-E1EE-473D-B311-FB05F57A9774}"/>
                    </a:ext>
                  </a:extLst>
                </p14:cNvPr>
                <p14:cNvContentPartPr/>
                <p14:nvPr/>
              </p14:nvContentPartPr>
              <p14:xfrm>
                <a:off x="9674360" y="2577280"/>
                <a:ext cx="746640" cy="5616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D9E8A4EC-E1EE-473D-B311-FB05F57A977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65360" y="2568640"/>
                  <a:ext cx="764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FC607DD0-B726-4A56-BA32-0D78387239AB}"/>
                    </a:ext>
                  </a:extLst>
                </p14:cNvPr>
                <p14:cNvContentPartPr/>
                <p14:nvPr/>
              </p14:nvContentPartPr>
              <p14:xfrm>
                <a:off x="9682280" y="2506720"/>
                <a:ext cx="205920" cy="18216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FC607DD0-B726-4A56-BA32-0D78387239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73280" y="2497720"/>
                  <a:ext cx="22356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60AA5309-475D-4269-81F7-693DEB6F938D}"/>
              </a:ext>
            </a:extLst>
          </p:cNvPr>
          <p:cNvGrpSpPr/>
          <p:nvPr/>
        </p:nvGrpSpPr>
        <p:grpSpPr>
          <a:xfrm>
            <a:off x="6824600" y="1318000"/>
            <a:ext cx="480960" cy="137520"/>
            <a:chOff x="6824600" y="1318000"/>
            <a:chExt cx="48096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E8A78A40-BBD5-4758-BC51-9E29E0612C41}"/>
                    </a:ext>
                  </a:extLst>
                </p14:cNvPr>
                <p14:cNvContentPartPr/>
                <p14:nvPr/>
              </p14:nvContentPartPr>
              <p14:xfrm>
                <a:off x="6848000" y="1397920"/>
                <a:ext cx="25920" cy="36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E8A78A40-BBD5-4758-BC51-9E29E0612C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39000" y="1388920"/>
                  <a:ext cx="4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1DCE4277-B1DA-4B31-9191-22428F991453}"/>
                    </a:ext>
                  </a:extLst>
                </p14:cNvPr>
                <p14:cNvContentPartPr/>
                <p14:nvPr/>
              </p14:nvContentPartPr>
              <p14:xfrm>
                <a:off x="6854840" y="1348600"/>
                <a:ext cx="450720" cy="4968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1DCE4277-B1DA-4B31-9191-22428F9914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46200" y="1339960"/>
                  <a:ext cx="468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1A389E4C-1376-4443-80EB-31467D498F00}"/>
                    </a:ext>
                  </a:extLst>
                </p14:cNvPr>
                <p14:cNvContentPartPr/>
                <p14:nvPr/>
              </p14:nvContentPartPr>
              <p14:xfrm>
                <a:off x="6824600" y="1318000"/>
                <a:ext cx="217440" cy="13752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1A389E4C-1376-4443-80EB-31467D498F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15600" y="1309000"/>
                  <a:ext cx="2350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o 156">
            <a:extLst>
              <a:ext uri="{FF2B5EF4-FFF2-40B4-BE49-F238E27FC236}">
                <a16:creationId xmlns:a16="http://schemas.microsoft.com/office/drawing/2014/main" id="{97B7F573-B4F1-40E2-86B5-998ADAC09F05}"/>
              </a:ext>
            </a:extLst>
          </p:cNvPr>
          <p:cNvGrpSpPr/>
          <p:nvPr/>
        </p:nvGrpSpPr>
        <p:grpSpPr>
          <a:xfrm>
            <a:off x="7839440" y="1069240"/>
            <a:ext cx="716760" cy="492480"/>
            <a:chOff x="7839440" y="1069240"/>
            <a:chExt cx="71676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0D11D82A-B89A-4E99-B961-B25297150566}"/>
                    </a:ext>
                  </a:extLst>
                </p14:cNvPr>
                <p14:cNvContentPartPr/>
                <p14:nvPr/>
              </p14:nvContentPartPr>
              <p14:xfrm>
                <a:off x="7839440" y="1304680"/>
                <a:ext cx="81000" cy="25704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0D11D82A-B89A-4E99-B961-B252971505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30800" y="1296040"/>
                  <a:ext cx="98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19E2568A-DF9F-4C77-A221-301F6875141C}"/>
                    </a:ext>
                  </a:extLst>
                </p14:cNvPr>
                <p14:cNvContentPartPr/>
                <p14:nvPr/>
              </p14:nvContentPartPr>
              <p14:xfrm>
                <a:off x="7991720" y="1244200"/>
                <a:ext cx="302400" cy="12420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19E2568A-DF9F-4C77-A221-301F6875141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83080" y="1235560"/>
                  <a:ext cx="320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C958B470-778A-45A9-B52E-0BE5AEAE193D}"/>
                    </a:ext>
                  </a:extLst>
                </p14:cNvPr>
                <p14:cNvContentPartPr/>
                <p14:nvPr/>
              </p14:nvContentPartPr>
              <p14:xfrm>
                <a:off x="8343080" y="1069240"/>
                <a:ext cx="33480" cy="26028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C958B470-778A-45A9-B52E-0BE5AEAE193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34440" y="1060600"/>
                  <a:ext cx="51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9A7F276F-5534-4C04-A7FE-35C01B40C44E}"/>
                    </a:ext>
                  </a:extLst>
                </p14:cNvPr>
                <p14:cNvContentPartPr/>
                <p14:nvPr/>
              </p14:nvContentPartPr>
              <p14:xfrm>
                <a:off x="8302400" y="1227640"/>
                <a:ext cx="253800" cy="16632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9A7F276F-5534-4C04-A7FE-35C01B40C4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93760" y="1219000"/>
                  <a:ext cx="271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5F91036E-3E37-4E8B-B6F4-2828E7B5C019}"/>
              </a:ext>
            </a:extLst>
          </p:cNvPr>
          <p:cNvGrpSpPr/>
          <p:nvPr/>
        </p:nvGrpSpPr>
        <p:grpSpPr>
          <a:xfrm>
            <a:off x="10620080" y="2270200"/>
            <a:ext cx="765720" cy="549720"/>
            <a:chOff x="10620080" y="2270200"/>
            <a:chExt cx="76572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A53F2F6B-BB0E-4435-8BE9-2DD20DB1DD22}"/>
                    </a:ext>
                  </a:extLst>
                </p14:cNvPr>
                <p14:cNvContentPartPr/>
                <p14:nvPr/>
              </p14:nvContentPartPr>
              <p14:xfrm>
                <a:off x="10620080" y="2543800"/>
                <a:ext cx="145080" cy="27612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A53F2F6B-BB0E-4435-8BE9-2DD20DB1DD2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611080" y="2534800"/>
                  <a:ext cx="162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DD03862B-CA32-4098-9B9C-27716E928879}"/>
                    </a:ext>
                  </a:extLst>
                </p14:cNvPr>
                <p14:cNvContentPartPr/>
                <p14:nvPr/>
              </p14:nvContentPartPr>
              <p14:xfrm>
                <a:off x="10801520" y="2549200"/>
                <a:ext cx="254520" cy="7632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DD03862B-CA32-4098-9B9C-27716E9288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92880" y="2540200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5E21BBDA-ECA8-48CA-9498-D03185DDCA4C}"/>
                    </a:ext>
                  </a:extLst>
                </p14:cNvPr>
                <p14:cNvContentPartPr/>
                <p14:nvPr/>
              </p14:nvContentPartPr>
              <p14:xfrm>
                <a:off x="11228120" y="2270200"/>
                <a:ext cx="68400" cy="35784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5E21BBDA-ECA8-48CA-9498-D03185DDCA4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19480" y="2261200"/>
                  <a:ext cx="860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A08C4B33-7CBE-40EC-965B-FFA8A03672AB}"/>
                    </a:ext>
                  </a:extLst>
                </p14:cNvPr>
                <p14:cNvContentPartPr/>
                <p14:nvPr/>
              </p14:nvContentPartPr>
              <p14:xfrm>
                <a:off x="11153600" y="2507440"/>
                <a:ext cx="232200" cy="10620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A08C4B33-7CBE-40EC-965B-FFA8A03672A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44960" y="2498800"/>
                  <a:ext cx="24984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5" name="Entrada de lápiz 154">
                <a:extLst>
                  <a:ext uri="{FF2B5EF4-FFF2-40B4-BE49-F238E27FC236}">
                    <a16:creationId xmlns:a16="http://schemas.microsoft.com/office/drawing/2014/main" id="{49EC480A-C39D-4141-BD53-0FB0353FFEAA}"/>
                  </a:ext>
                </a:extLst>
              </p14:cNvPr>
              <p14:cNvContentPartPr/>
              <p14:nvPr/>
            </p14:nvContentPartPr>
            <p14:xfrm>
              <a:off x="11607560" y="2386840"/>
              <a:ext cx="38520" cy="290160"/>
            </p14:xfrm>
          </p:contentPart>
        </mc:Choice>
        <mc:Fallback xmlns="">
          <p:pic>
            <p:nvPicPr>
              <p:cNvPr id="155" name="Entrada de lápiz 154">
                <a:extLst>
                  <a:ext uri="{FF2B5EF4-FFF2-40B4-BE49-F238E27FC236}">
                    <a16:creationId xmlns:a16="http://schemas.microsoft.com/office/drawing/2014/main" id="{49EC480A-C39D-4141-BD53-0FB0353FFEA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598560" y="2378200"/>
                <a:ext cx="5616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upo 206">
            <a:extLst>
              <a:ext uri="{FF2B5EF4-FFF2-40B4-BE49-F238E27FC236}">
                <a16:creationId xmlns:a16="http://schemas.microsoft.com/office/drawing/2014/main" id="{567C595C-DD01-4B9E-BDEA-3F601067984A}"/>
              </a:ext>
            </a:extLst>
          </p:cNvPr>
          <p:cNvGrpSpPr/>
          <p:nvPr/>
        </p:nvGrpSpPr>
        <p:grpSpPr>
          <a:xfrm>
            <a:off x="357560" y="218920"/>
            <a:ext cx="6401160" cy="346680"/>
            <a:chOff x="357560" y="218920"/>
            <a:chExt cx="64011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C4EFE4D6-C503-4743-AA18-ED3D561D8C78}"/>
                    </a:ext>
                  </a:extLst>
                </p14:cNvPr>
                <p14:cNvContentPartPr/>
                <p14:nvPr/>
              </p14:nvContentPartPr>
              <p14:xfrm>
                <a:off x="386720" y="297040"/>
                <a:ext cx="155520" cy="12240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C4EFE4D6-C503-4743-AA18-ED3D561D8C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7720" y="288040"/>
                  <a:ext cx="173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1A58A169-0006-448C-9E3E-B063C10A5FE1}"/>
                    </a:ext>
                  </a:extLst>
                </p14:cNvPr>
                <p14:cNvContentPartPr/>
                <p14:nvPr/>
              </p14:nvContentPartPr>
              <p14:xfrm>
                <a:off x="609560" y="302800"/>
                <a:ext cx="30960" cy="12492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1A58A169-0006-448C-9E3E-B063C10A5FE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0920" y="294160"/>
                  <a:ext cx="48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1E6729AE-3FA1-4478-A125-23591FD4526B}"/>
                    </a:ext>
                  </a:extLst>
                </p14:cNvPr>
                <p14:cNvContentPartPr/>
                <p14:nvPr/>
              </p14:nvContentPartPr>
              <p14:xfrm>
                <a:off x="719720" y="292000"/>
                <a:ext cx="109080" cy="14976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1E6729AE-3FA1-4478-A125-23591FD4526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1080" y="283000"/>
                  <a:ext cx="126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8E7FCAD0-8033-49B0-97DE-A545A8C79E6C}"/>
                    </a:ext>
                  </a:extLst>
                </p14:cNvPr>
                <p14:cNvContentPartPr/>
                <p14:nvPr/>
              </p14:nvContentPartPr>
              <p14:xfrm>
                <a:off x="883520" y="297400"/>
                <a:ext cx="32040" cy="8640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8E7FCAD0-8033-49B0-97DE-A545A8C79E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4880" y="288760"/>
                  <a:ext cx="49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660B6669-35C0-4065-AA9C-D8F8343AFA27}"/>
                    </a:ext>
                  </a:extLst>
                </p14:cNvPr>
                <p14:cNvContentPartPr/>
                <p14:nvPr/>
              </p14:nvContentPartPr>
              <p14:xfrm>
                <a:off x="1012040" y="288040"/>
                <a:ext cx="18000" cy="14328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660B6669-35C0-4065-AA9C-D8F8343AFA2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3400" y="279400"/>
                  <a:ext cx="35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441B98AC-487D-4226-BC65-5C4D825E80FD}"/>
                    </a:ext>
                  </a:extLst>
                </p14:cNvPr>
                <p14:cNvContentPartPr/>
                <p14:nvPr/>
              </p14:nvContentPartPr>
              <p14:xfrm>
                <a:off x="918440" y="253840"/>
                <a:ext cx="187560" cy="15516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441B98AC-487D-4226-BC65-5C4D825E80F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9800" y="245200"/>
                  <a:ext cx="205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9491C819-9D17-4197-8D0B-EEAEDD64CF42}"/>
                    </a:ext>
                  </a:extLst>
                </p14:cNvPr>
                <p14:cNvContentPartPr/>
                <p14:nvPr/>
              </p14:nvContentPartPr>
              <p14:xfrm>
                <a:off x="1164680" y="246280"/>
                <a:ext cx="19080" cy="14580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9491C819-9D17-4197-8D0B-EEAEDD64CF4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5680" y="237280"/>
                  <a:ext cx="36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58DB2ED2-523A-4967-A793-AE687B9B85D5}"/>
                    </a:ext>
                  </a:extLst>
                </p14:cNvPr>
                <p14:cNvContentPartPr/>
                <p14:nvPr/>
              </p14:nvContentPartPr>
              <p14:xfrm>
                <a:off x="1295720" y="271840"/>
                <a:ext cx="118080" cy="10836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58DB2ED2-523A-4967-A793-AE687B9B85D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86720" y="262840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E1181FD5-C157-4FC7-8D1C-D08D91E65CE3}"/>
                    </a:ext>
                  </a:extLst>
                </p14:cNvPr>
                <p14:cNvContentPartPr/>
                <p14:nvPr/>
              </p14:nvContentPartPr>
              <p14:xfrm>
                <a:off x="1433600" y="281920"/>
                <a:ext cx="23400" cy="10836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E1181FD5-C157-4FC7-8D1C-D08D91E65CE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424960" y="273280"/>
                  <a:ext cx="41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CA76DD64-91DD-4485-B408-A61F78F32AD8}"/>
                    </a:ext>
                  </a:extLst>
                </p14:cNvPr>
                <p14:cNvContentPartPr/>
                <p14:nvPr/>
              </p14:nvContentPartPr>
              <p14:xfrm>
                <a:off x="1620440" y="307480"/>
                <a:ext cx="30960" cy="11124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CA76DD64-91DD-4485-B408-A61F78F32A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11440" y="298840"/>
                  <a:ext cx="48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48EB3F82-0A1D-45CB-9E4E-3A93577E2DB1}"/>
                    </a:ext>
                  </a:extLst>
                </p14:cNvPr>
                <p14:cNvContentPartPr/>
                <p14:nvPr/>
              </p14:nvContentPartPr>
              <p14:xfrm>
                <a:off x="1511720" y="296320"/>
                <a:ext cx="311760" cy="9144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48EB3F82-0A1D-45CB-9E4E-3A93577E2DB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02720" y="287680"/>
                  <a:ext cx="329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64967DFE-357E-40CD-BAD8-E59C5F09A03A}"/>
                    </a:ext>
                  </a:extLst>
                </p14:cNvPr>
                <p14:cNvContentPartPr/>
                <p14:nvPr/>
              </p14:nvContentPartPr>
              <p14:xfrm>
                <a:off x="1815560" y="289840"/>
                <a:ext cx="59760" cy="17244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64967DFE-357E-40CD-BAD8-E59C5F09A03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06920" y="281200"/>
                  <a:ext cx="77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B9F49574-8395-40B4-B3D5-DD5D94EA0FA9}"/>
                    </a:ext>
                  </a:extLst>
                </p14:cNvPr>
                <p14:cNvContentPartPr/>
                <p14:nvPr/>
              </p14:nvContentPartPr>
              <p14:xfrm>
                <a:off x="2169080" y="316120"/>
                <a:ext cx="110160" cy="11628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B9F49574-8395-40B4-B3D5-DD5D94EA0FA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60080" y="307480"/>
                  <a:ext cx="127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27BF013D-5329-4816-92A1-B8D58CA11CB7}"/>
                    </a:ext>
                  </a:extLst>
                </p14:cNvPr>
                <p14:cNvContentPartPr/>
                <p14:nvPr/>
              </p14:nvContentPartPr>
              <p14:xfrm>
                <a:off x="2322440" y="330520"/>
                <a:ext cx="30600" cy="10836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27BF013D-5329-4816-92A1-B8D58CA11CB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13800" y="321880"/>
                  <a:ext cx="48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8F1A557E-A756-4DDA-ACF4-2733A8E093CF}"/>
                    </a:ext>
                  </a:extLst>
                </p14:cNvPr>
                <p14:cNvContentPartPr/>
                <p14:nvPr/>
              </p14:nvContentPartPr>
              <p14:xfrm>
                <a:off x="2290760" y="302800"/>
                <a:ext cx="129240" cy="10476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8F1A557E-A756-4DDA-ACF4-2733A8E093C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81760" y="294160"/>
                  <a:ext cx="146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DFE276E7-1BAD-413E-89D6-B3C36469F4EB}"/>
                    </a:ext>
                  </a:extLst>
                </p14:cNvPr>
                <p14:cNvContentPartPr/>
                <p14:nvPr/>
              </p14:nvContentPartPr>
              <p14:xfrm>
                <a:off x="2768840" y="263200"/>
                <a:ext cx="145800" cy="11340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DFE276E7-1BAD-413E-89D6-B3C36469F4E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59840" y="254200"/>
                  <a:ext cx="163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896BAAE9-D21C-48A1-8685-803B3D489372}"/>
                    </a:ext>
                  </a:extLst>
                </p14:cNvPr>
                <p14:cNvContentPartPr/>
                <p14:nvPr/>
              </p14:nvContentPartPr>
              <p14:xfrm>
                <a:off x="2957480" y="256720"/>
                <a:ext cx="18360" cy="11124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896BAAE9-D21C-48A1-8685-803B3D48937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48480" y="248080"/>
                  <a:ext cx="3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E72B8277-E64A-4554-A069-C035C03B729D}"/>
                    </a:ext>
                  </a:extLst>
                </p14:cNvPr>
                <p14:cNvContentPartPr/>
                <p14:nvPr/>
              </p14:nvContentPartPr>
              <p14:xfrm>
                <a:off x="2899880" y="248440"/>
                <a:ext cx="114120" cy="7884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E72B8277-E64A-4554-A069-C035C03B729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91240" y="239440"/>
                  <a:ext cx="131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516591DE-EEE6-44B3-A8B8-B002F954D371}"/>
                    </a:ext>
                  </a:extLst>
                </p14:cNvPr>
                <p14:cNvContentPartPr/>
                <p14:nvPr/>
              </p14:nvContentPartPr>
              <p14:xfrm>
                <a:off x="3134600" y="255280"/>
                <a:ext cx="110520" cy="10296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516591DE-EEE6-44B3-A8B8-B002F954D37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25600" y="246280"/>
                  <a:ext cx="128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79847091-1BAA-49A0-AB68-D623F35DF9C6}"/>
                    </a:ext>
                  </a:extLst>
                </p14:cNvPr>
                <p14:cNvContentPartPr/>
                <p14:nvPr/>
              </p14:nvContentPartPr>
              <p14:xfrm>
                <a:off x="3223160" y="261760"/>
                <a:ext cx="128880" cy="8100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79847091-1BAA-49A0-AB68-D623F35DF9C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14160" y="252760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53681026-57C9-4F98-A42D-3E38BD6C3A55}"/>
                    </a:ext>
                  </a:extLst>
                </p14:cNvPr>
                <p14:cNvContentPartPr/>
                <p14:nvPr/>
              </p14:nvContentPartPr>
              <p14:xfrm>
                <a:off x="3437000" y="247360"/>
                <a:ext cx="36720" cy="8532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53681026-57C9-4F98-A42D-3E38BD6C3A5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28360" y="238360"/>
                  <a:ext cx="54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8BB1A620-73B5-473A-9CAD-C7951D53D4F9}"/>
                    </a:ext>
                  </a:extLst>
                </p14:cNvPr>
                <p14:cNvContentPartPr/>
                <p14:nvPr/>
              </p14:nvContentPartPr>
              <p14:xfrm>
                <a:off x="3521240" y="257080"/>
                <a:ext cx="107640" cy="84960"/>
              </p14:xfrm>
            </p:contentPart>
          </mc:Choice>
          <mc:Fallback xmlns=""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8BB1A620-73B5-473A-9CAD-C7951D53D4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12240" y="248440"/>
                  <a:ext cx="125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0500AF8D-AB56-4C9F-B128-B0D0B47FB681}"/>
                    </a:ext>
                  </a:extLst>
                </p14:cNvPr>
                <p14:cNvContentPartPr/>
                <p14:nvPr/>
              </p14:nvContentPartPr>
              <p14:xfrm>
                <a:off x="3694760" y="307480"/>
                <a:ext cx="78480" cy="18720"/>
              </p14:xfrm>
            </p:contentPart>
          </mc:Choice>
          <mc:Fallback xmlns=""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0500AF8D-AB56-4C9F-B128-B0D0B47FB68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86120" y="298840"/>
                  <a:ext cx="96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EAD05B15-6B19-427B-AB98-F022083FF7B4}"/>
                    </a:ext>
                  </a:extLst>
                </p14:cNvPr>
                <p14:cNvContentPartPr/>
                <p14:nvPr/>
              </p14:nvContentPartPr>
              <p14:xfrm>
                <a:off x="3871520" y="267160"/>
                <a:ext cx="24840" cy="126000"/>
              </p14:xfrm>
            </p:contentPart>
          </mc:Choice>
          <mc:Fallback xmlns=""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EAD05B15-6B19-427B-AB98-F022083FF7B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862520" y="258160"/>
                  <a:ext cx="42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EDA42141-A026-4163-A8D9-37DEAE794335}"/>
                    </a:ext>
                  </a:extLst>
                </p14:cNvPr>
                <p14:cNvContentPartPr/>
                <p14:nvPr/>
              </p14:nvContentPartPr>
              <p14:xfrm>
                <a:off x="3790160" y="249880"/>
                <a:ext cx="171720" cy="1332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EDA42141-A026-4163-A8D9-37DEAE79433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81160" y="240880"/>
                  <a:ext cx="189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55B77984-2266-4057-9AC0-21D609C3525D}"/>
                    </a:ext>
                  </a:extLst>
                </p14:cNvPr>
                <p14:cNvContentPartPr/>
                <p14:nvPr/>
              </p14:nvContentPartPr>
              <p14:xfrm>
                <a:off x="3961160" y="250960"/>
                <a:ext cx="165240" cy="92880"/>
              </p14:xfrm>
            </p:contentPart>
          </mc:Choice>
          <mc:Fallback xmlns=""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55B77984-2266-4057-9AC0-21D609C3525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52520" y="241960"/>
                  <a:ext cx="182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4F2F383A-7CCB-4544-B048-99184F0D7049}"/>
                    </a:ext>
                  </a:extLst>
                </p14:cNvPr>
                <p14:cNvContentPartPr/>
                <p14:nvPr/>
              </p14:nvContentPartPr>
              <p14:xfrm>
                <a:off x="3986000" y="300280"/>
                <a:ext cx="75240" cy="10440"/>
              </p14:xfrm>
            </p:contentPart>
          </mc:Choice>
          <mc:Fallback xmlns=""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4F2F383A-7CCB-4544-B048-99184F0D704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77000" y="291280"/>
                  <a:ext cx="92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8FE654B1-9B4C-47CB-A413-A100933B4AEE}"/>
                    </a:ext>
                  </a:extLst>
                </p14:cNvPr>
                <p14:cNvContentPartPr/>
                <p14:nvPr/>
              </p14:nvContentPartPr>
              <p14:xfrm>
                <a:off x="4151600" y="269680"/>
                <a:ext cx="146160" cy="72360"/>
              </p14:xfrm>
            </p:contentPart>
          </mc:Choice>
          <mc:Fallback xmlns=""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8FE654B1-9B4C-47CB-A413-A100933B4AE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142600" y="260680"/>
                  <a:ext cx="163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A974392A-B864-448B-8EFD-7ACB92585313}"/>
                    </a:ext>
                  </a:extLst>
                </p14:cNvPr>
                <p14:cNvContentPartPr/>
                <p14:nvPr/>
              </p14:nvContentPartPr>
              <p14:xfrm>
                <a:off x="4344560" y="257080"/>
                <a:ext cx="68760" cy="98640"/>
              </p14:xfrm>
            </p:contentPart>
          </mc:Choice>
          <mc:Fallback xmlns=""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A974392A-B864-448B-8EFD-7ACB9258531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335920" y="248080"/>
                  <a:ext cx="86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201B6745-D031-4783-B69E-C4ED11673FF9}"/>
                    </a:ext>
                  </a:extLst>
                </p14:cNvPr>
                <p14:cNvContentPartPr/>
                <p14:nvPr/>
              </p14:nvContentPartPr>
              <p14:xfrm>
                <a:off x="4474880" y="265360"/>
                <a:ext cx="70200" cy="74880"/>
              </p14:xfrm>
            </p:contentPart>
          </mc:Choice>
          <mc:Fallback xmlns=""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201B6745-D031-4783-B69E-C4ED11673FF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65880" y="256360"/>
                  <a:ext cx="87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7ED3FC6A-820D-476B-9687-FD82F8679BDE}"/>
                    </a:ext>
                  </a:extLst>
                </p14:cNvPr>
                <p14:cNvContentPartPr/>
                <p14:nvPr/>
              </p14:nvContentPartPr>
              <p14:xfrm>
                <a:off x="4591160" y="263920"/>
                <a:ext cx="168120" cy="97920"/>
              </p14:xfrm>
            </p:contentPart>
          </mc:Choice>
          <mc:Fallback xmlns=""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7ED3FC6A-820D-476B-9687-FD82F8679BD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82160" y="255280"/>
                  <a:ext cx="185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BE0CD86B-37E4-4736-A4CF-F3CF4EBC0879}"/>
                    </a:ext>
                  </a:extLst>
                </p14:cNvPr>
                <p14:cNvContentPartPr/>
                <p14:nvPr/>
              </p14:nvContentPartPr>
              <p14:xfrm>
                <a:off x="4799600" y="272560"/>
                <a:ext cx="111960" cy="120600"/>
              </p14:xfrm>
            </p:contentPart>
          </mc:Choice>
          <mc:Fallback xmlns=""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BE0CD86B-37E4-4736-A4CF-F3CF4EBC087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90600" y="263560"/>
                  <a:ext cx="129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4BF04CEC-0AB4-4C2A-86A0-28C1F3E95AFD}"/>
                    </a:ext>
                  </a:extLst>
                </p14:cNvPr>
                <p14:cNvContentPartPr/>
                <p14:nvPr/>
              </p14:nvContentPartPr>
              <p14:xfrm>
                <a:off x="4770080" y="255280"/>
                <a:ext cx="357120" cy="96840"/>
              </p14:xfrm>
            </p:contentPart>
          </mc:Choice>
          <mc:Fallback xmlns=""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4BF04CEC-0AB4-4C2A-86A0-28C1F3E95AF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61440" y="246280"/>
                  <a:ext cx="374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D231F8FA-81C0-4CE2-8E7F-554A6E8B0F72}"/>
                    </a:ext>
                  </a:extLst>
                </p14:cNvPr>
                <p14:cNvContentPartPr/>
                <p14:nvPr/>
              </p14:nvContentPartPr>
              <p14:xfrm>
                <a:off x="5360480" y="218920"/>
                <a:ext cx="81360" cy="150840"/>
              </p14:xfrm>
            </p:contentPart>
          </mc:Choice>
          <mc:Fallback xmlns=""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D231F8FA-81C0-4CE2-8E7F-554A6E8B0F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51480" y="210280"/>
                  <a:ext cx="99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9C579322-A7B4-45F1-8C04-55FD124351D0}"/>
                    </a:ext>
                  </a:extLst>
                </p14:cNvPr>
                <p14:cNvContentPartPr/>
                <p14:nvPr/>
              </p14:nvContentPartPr>
              <p14:xfrm>
                <a:off x="5507720" y="236560"/>
                <a:ext cx="107280" cy="107640"/>
              </p14:xfrm>
            </p:contentPart>
          </mc:Choice>
          <mc:Fallback xmlns=""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9C579322-A7B4-45F1-8C04-55FD124351D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99080" y="227920"/>
                  <a:ext cx="124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288DB147-75F9-44FB-8234-426705FD2478}"/>
                    </a:ext>
                  </a:extLst>
                </p14:cNvPr>
                <p14:cNvContentPartPr/>
                <p14:nvPr/>
              </p14:nvContentPartPr>
              <p14:xfrm>
                <a:off x="5471000" y="300280"/>
                <a:ext cx="145440" cy="16920"/>
              </p14:xfrm>
            </p:contentPart>
          </mc:Choice>
          <mc:Fallback xmlns=""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288DB147-75F9-44FB-8234-426705FD247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462000" y="291280"/>
                  <a:ext cx="163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AFBF988A-05EC-49FC-8410-97D83F5CA0DE}"/>
                    </a:ext>
                  </a:extLst>
                </p14:cNvPr>
                <p14:cNvContentPartPr/>
                <p14:nvPr/>
              </p14:nvContentPartPr>
              <p14:xfrm>
                <a:off x="5733080" y="251320"/>
                <a:ext cx="16560" cy="87840"/>
              </p14:xfrm>
            </p:contentPart>
          </mc:Choice>
          <mc:Fallback xmlns=""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AFBF988A-05EC-49FC-8410-97D83F5CA0D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24080" y="242320"/>
                  <a:ext cx="34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1F5EB026-132F-40A0-94BC-4A98CB13E294}"/>
                    </a:ext>
                  </a:extLst>
                </p14:cNvPr>
                <p14:cNvContentPartPr/>
                <p14:nvPr/>
              </p14:nvContentPartPr>
              <p14:xfrm>
                <a:off x="5835680" y="235840"/>
                <a:ext cx="33480" cy="112320"/>
              </p14:xfrm>
            </p:contentPart>
          </mc:Choice>
          <mc:Fallback xmlns=""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1F5EB026-132F-40A0-94BC-4A98CB13E29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27040" y="227200"/>
                  <a:ext cx="51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8D60902D-FA2E-480E-A316-567E1064BC98}"/>
                    </a:ext>
                  </a:extLst>
                </p14:cNvPr>
                <p14:cNvContentPartPr/>
                <p14:nvPr/>
              </p14:nvContentPartPr>
              <p14:xfrm>
                <a:off x="5658560" y="233320"/>
                <a:ext cx="245520" cy="2880"/>
              </p14:xfrm>
            </p:contentPart>
          </mc:Choice>
          <mc:Fallback xmlns=""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8D60902D-FA2E-480E-A316-567E1064BC9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49920" y="224320"/>
                  <a:ext cx="263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24E8789E-BC21-46F1-93C6-DA82D4211128}"/>
                    </a:ext>
                  </a:extLst>
                </p14:cNvPr>
                <p14:cNvContentPartPr/>
                <p14:nvPr/>
              </p14:nvContentPartPr>
              <p14:xfrm>
                <a:off x="5993720" y="288400"/>
                <a:ext cx="127800" cy="60840"/>
              </p14:xfrm>
            </p:contentPart>
          </mc:Choice>
          <mc:Fallback xmlns=""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24E8789E-BC21-46F1-93C6-DA82D42111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84720" y="279760"/>
                  <a:ext cx="145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5BC9036A-475D-4C65-8E77-FC05DF9C8BAC}"/>
                    </a:ext>
                  </a:extLst>
                </p14:cNvPr>
                <p14:cNvContentPartPr/>
                <p14:nvPr/>
              </p14:nvContentPartPr>
              <p14:xfrm>
                <a:off x="5927120" y="218920"/>
                <a:ext cx="181080" cy="76320"/>
              </p14:xfrm>
            </p:contentPart>
          </mc:Choice>
          <mc:Fallback xmlns=""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5BC9036A-475D-4C65-8E77-FC05DF9C8B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18480" y="209920"/>
                  <a:ext cx="198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4DB5BB0D-6F8B-4FA8-AF22-8F410E9538DB}"/>
                    </a:ext>
                  </a:extLst>
                </p14:cNvPr>
                <p14:cNvContentPartPr/>
                <p14:nvPr/>
              </p14:nvContentPartPr>
              <p14:xfrm>
                <a:off x="6139520" y="233320"/>
                <a:ext cx="162360" cy="89280"/>
              </p14:xfrm>
            </p:contentPart>
          </mc:Choice>
          <mc:Fallback xmlns=""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4DB5BB0D-6F8B-4FA8-AF22-8F410E9538D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30880" y="224320"/>
                  <a:ext cx="180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9CC1299B-FF21-4575-8CEC-9B21F5C86C60}"/>
                    </a:ext>
                  </a:extLst>
                </p14:cNvPr>
                <p14:cNvContentPartPr/>
                <p14:nvPr/>
              </p14:nvContentPartPr>
              <p14:xfrm>
                <a:off x="6354080" y="234040"/>
                <a:ext cx="152280" cy="95040"/>
              </p14:xfrm>
            </p:contentPart>
          </mc:Choice>
          <mc:Fallback xmlns=""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9CC1299B-FF21-4575-8CEC-9B21F5C86C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45440" y="225040"/>
                  <a:ext cx="169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994AF7FB-5FCF-45F4-8701-41443498F3FF}"/>
                    </a:ext>
                  </a:extLst>
                </p14:cNvPr>
                <p14:cNvContentPartPr/>
                <p14:nvPr/>
              </p14:nvContentPartPr>
              <p14:xfrm>
                <a:off x="6559280" y="222880"/>
                <a:ext cx="109800" cy="136800"/>
              </p14:xfrm>
            </p:contentPart>
          </mc:Choice>
          <mc:Fallback xmlns=""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994AF7FB-5FCF-45F4-8701-41443498F3F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50280" y="214240"/>
                  <a:ext cx="127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B4925E86-3172-447B-84A1-A259588A36C9}"/>
                    </a:ext>
                  </a:extLst>
                </p14:cNvPr>
                <p14:cNvContentPartPr/>
                <p14:nvPr/>
              </p14:nvContentPartPr>
              <p14:xfrm>
                <a:off x="357560" y="399280"/>
                <a:ext cx="6401160" cy="16632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B4925E86-3172-447B-84A1-A259588A36C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8560" y="390280"/>
                  <a:ext cx="64188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o 231">
            <a:extLst>
              <a:ext uri="{FF2B5EF4-FFF2-40B4-BE49-F238E27FC236}">
                <a16:creationId xmlns:a16="http://schemas.microsoft.com/office/drawing/2014/main" id="{89358A2A-34A4-40EC-AD14-6C679941F9CB}"/>
              </a:ext>
            </a:extLst>
          </p:cNvPr>
          <p:cNvGrpSpPr/>
          <p:nvPr/>
        </p:nvGrpSpPr>
        <p:grpSpPr>
          <a:xfrm>
            <a:off x="568880" y="1363000"/>
            <a:ext cx="463680" cy="324360"/>
            <a:chOff x="568880" y="1363000"/>
            <a:chExt cx="4636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5E66D9F0-5E13-4275-B996-EC0FA7629A25}"/>
                    </a:ext>
                  </a:extLst>
                </p14:cNvPr>
                <p14:cNvContentPartPr/>
                <p14:nvPr/>
              </p14:nvContentPartPr>
              <p14:xfrm>
                <a:off x="568880" y="1502320"/>
                <a:ext cx="169560" cy="103320"/>
              </p14:xfrm>
            </p:contentPart>
          </mc:Choice>
          <mc:Fallback xmlns=""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5E66D9F0-5E13-4275-B996-EC0FA7629A2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9880" y="1493320"/>
                  <a:ext cx="187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BD0FA951-4A84-4586-8774-3D6CEE9F2341}"/>
                    </a:ext>
                  </a:extLst>
                </p14:cNvPr>
                <p14:cNvContentPartPr/>
                <p14:nvPr/>
              </p14:nvContentPartPr>
              <p14:xfrm>
                <a:off x="747080" y="1363000"/>
                <a:ext cx="14760" cy="22320"/>
              </p14:xfrm>
            </p:contentPart>
          </mc:Choice>
          <mc:Fallback xmlns=""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BD0FA951-4A84-4586-8774-3D6CEE9F234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8440" y="1354360"/>
                  <a:ext cx="32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C9E4DA24-0A6F-42B0-8094-76A9B8D4880E}"/>
                    </a:ext>
                  </a:extLst>
                </p14:cNvPr>
                <p14:cNvContentPartPr/>
                <p14:nvPr/>
              </p14:nvContentPartPr>
              <p14:xfrm>
                <a:off x="754640" y="1374160"/>
                <a:ext cx="277920" cy="313200"/>
              </p14:xfrm>
            </p:contentPart>
          </mc:Choice>
          <mc:Fallback xmlns=""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C9E4DA24-0A6F-42B0-8094-76A9B8D4880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6000" y="1365520"/>
                  <a:ext cx="29556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C94E38DC-40E0-43E9-B0D4-108E8CB520A2}"/>
              </a:ext>
            </a:extLst>
          </p:cNvPr>
          <p:cNvGrpSpPr/>
          <p:nvPr/>
        </p:nvGrpSpPr>
        <p:grpSpPr>
          <a:xfrm>
            <a:off x="1255400" y="1285600"/>
            <a:ext cx="647640" cy="334440"/>
            <a:chOff x="1255400" y="1285600"/>
            <a:chExt cx="6476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E0156B88-858F-4201-B6E2-F10548FE2BB0}"/>
                    </a:ext>
                  </a:extLst>
                </p14:cNvPr>
                <p14:cNvContentPartPr/>
                <p14:nvPr/>
              </p14:nvContentPartPr>
              <p14:xfrm>
                <a:off x="1255400" y="1424920"/>
                <a:ext cx="115200" cy="107640"/>
              </p14:xfrm>
            </p:contentPart>
          </mc:Choice>
          <mc:Fallback xmlns=""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E0156B88-858F-4201-B6E2-F10548FE2BB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46760" y="1415920"/>
                  <a:ext cx="132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7D333A6F-69E0-4DB8-B660-FDF96A6F4408}"/>
                    </a:ext>
                  </a:extLst>
                </p14:cNvPr>
                <p14:cNvContentPartPr/>
                <p14:nvPr/>
              </p14:nvContentPartPr>
              <p14:xfrm>
                <a:off x="1421720" y="1285600"/>
                <a:ext cx="97920" cy="195840"/>
              </p14:xfrm>
            </p:contentPart>
          </mc:Choice>
          <mc:Fallback xmlns=""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7D333A6F-69E0-4DB8-B660-FDF96A6F440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12720" y="1276960"/>
                  <a:ext cx="115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85458500-3DDB-4166-8BDA-AE637B380408}"/>
                    </a:ext>
                  </a:extLst>
                </p14:cNvPr>
                <p14:cNvContentPartPr/>
                <p14:nvPr/>
              </p14:nvContentPartPr>
              <p14:xfrm>
                <a:off x="1552400" y="1411960"/>
                <a:ext cx="119520" cy="208080"/>
              </p14:xfrm>
            </p:contentPart>
          </mc:Choice>
          <mc:Fallback xmlns=""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85458500-3DDB-4166-8BDA-AE637B38040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543760" y="1402960"/>
                  <a:ext cx="137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0587903B-F262-4924-A8FD-3D7F245805D7}"/>
                    </a:ext>
                  </a:extLst>
                </p14:cNvPr>
                <p14:cNvContentPartPr/>
                <p14:nvPr/>
              </p14:nvContentPartPr>
              <p14:xfrm>
                <a:off x="1685960" y="1366960"/>
                <a:ext cx="217080" cy="114480"/>
              </p14:xfrm>
            </p:contentPart>
          </mc:Choice>
          <mc:Fallback xmlns=""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0587903B-F262-4924-A8FD-3D7F245805D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677320" y="1358320"/>
                  <a:ext cx="2347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o 229">
            <a:extLst>
              <a:ext uri="{FF2B5EF4-FFF2-40B4-BE49-F238E27FC236}">
                <a16:creationId xmlns:a16="http://schemas.microsoft.com/office/drawing/2014/main" id="{77AD2AF2-5926-4519-A921-E9099D577E3A}"/>
              </a:ext>
            </a:extLst>
          </p:cNvPr>
          <p:cNvGrpSpPr/>
          <p:nvPr/>
        </p:nvGrpSpPr>
        <p:grpSpPr>
          <a:xfrm>
            <a:off x="584360" y="1866280"/>
            <a:ext cx="1603800" cy="418680"/>
            <a:chOff x="584360" y="1866280"/>
            <a:chExt cx="16038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093E9DD9-6FF5-44E6-A6BB-0E6D5070A6BA}"/>
                    </a:ext>
                  </a:extLst>
                </p14:cNvPr>
                <p14:cNvContentPartPr/>
                <p14:nvPr/>
              </p14:nvContentPartPr>
              <p14:xfrm>
                <a:off x="584360" y="2107120"/>
                <a:ext cx="208080" cy="102960"/>
              </p14:xfrm>
            </p:contentPart>
          </mc:Choice>
          <mc:Fallback xmlns=""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093E9DD9-6FF5-44E6-A6BB-0E6D5070A6B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5360" y="2098120"/>
                  <a:ext cx="22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27CF1EC2-F21F-4CC5-AF40-1CF348D7EB44}"/>
                    </a:ext>
                  </a:extLst>
                </p14:cNvPr>
                <p14:cNvContentPartPr/>
                <p14:nvPr/>
              </p14:nvContentPartPr>
              <p14:xfrm>
                <a:off x="818360" y="1957360"/>
                <a:ext cx="154080" cy="182880"/>
              </p14:xfrm>
            </p:contentPart>
          </mc:Choice>
          <mc:Fallback xmlns=""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27CF1EC2-F21F-4CC5-AF40-1CF348D7EB4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09720" y="1948360"/>
                  <a:ext cx="171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CEB16B27-1FAA-4BA7-867E-F4C0C58E6CA9}"/>
                    </a:ext>
                  </a:extLst>
                </p14:cNvPr>
                <p14:cNvContentPartPr/>
                <p14:nvPr/>
              </p14:nvContentPartPr>
              <p14:xfrm>
                <a:off x="990440" y="2064640"/>
                <a:ext cx="127440" cy="220320"/>
              </p14:xfrm>
            </p:contentPart>
          </mc:Choice>
          <mc:Fallback xmlns=""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CEB16B27-1FAA-4BA7-867E-F4C0C58E6CA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1800" y="2056000"/>
                  <a:ext cx="145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5E27E4FA-3A3E-46EB-82E8-B92E3781B7D5}"/>
                    </a:ext>
                  </a:extLst>
                </p14:cNvPr>
                <p14:cNvContentPartPr/>
                <p14:nvPr/>
              </p14:nvContentPartPr>
              <p14:xfrm>
                <a:off x="1263680" y="1866280"/>
                <a:ext cx="64080" cy="252360"/>
              </p14:xfrm>
            </p:contentPart>
          </mc:Choice>
          <mc:Fallback xmlns=""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5E27E4FA-3A3E-46EB-82E8-B92E3781B7D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55040" y="1857640"/>
                  <a:ext cx="81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DFF9ABB2-F2AE-4F7E-85DF-CB84595F6BFE}"/>
                    </a:ext>
                  </a:extLst>
                </p14:cNvPr>
                <p14:cNvContentPartPr/>
                <p14:nvPr/>
              </p14:nvContentPartPr>
              <p14:xfrm>
                <a:off x="1224800" y="2023240"/>
                <a:ext cx="196200" cy="20520"/>
              </p14:xfrm>
            </p:contentPart>
          </mc:Choice>
          <mc:Fallback xmlns=""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DFF9ABB2-F2AE-4F7E-85DF-CB84595F6BF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16160" y="2014240"/>
                  <a:ext cx="213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C599814B-A14A-4C26-B597-8A1B6341EBA3}"/>
                    </a:ext>
                  </a:extLst>
                </p14:cNvPr>
                <p14:cNvContentPartPr/>
                <p14:nvPr/>
              </p14:nvContentPartPr>
              <p14:xfrm>
                <a:off x="1411640" y="2011360"/>
                <a:ext cx="216720" cy="113400"/>
              </p14:xfrm>
            </p:contentPart>
          </mc:Choice>
          <mc:Fallback xmlns=""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C599814B-A14A-4C26-B597-8A1B6341EBA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402640" y="2002720"/>
                  <a:ext cx="234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8B2B1A25-B446-488E-81C1-3F71B0AAD6EF}"/>
                    </a:ext>
                  </a:extLst>
                </p14:cNvPr>
                <p14:cNvContentPartPr/>
                <p14:nvPr/>
              </p14:nvContentPartPr>
              <p14:xfrm>
                <a:off x="1514240" y="2025400"/>
                <a:ext cx="120600" cy="76320"/>
              </p14:xfrm>
            </p:contentPart>
          </mc:Choice>
          <mc:Fallback xmlns=""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8B2B1A25-B446-488E-81C1-3F71B0AAD6E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505600" y="2016400"/>
                  <a:ext cx="138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A6DED67F-B716-409A-8FB4-ADE83F2CDFCB}"/>
                    </a:ext>
                  </a:extLst>
                </p14:cNvPr>
                <p14:cNvContentPartPr/>
                <p14:nvPr/>
              </p14:nvContentPartPr>
              <p14:xfrm>
                <a:off x="1659320" y="1884280"/>
                <a:ext cx="41040" cy="198360"/>
              </p14:xfrm>
            </p:contentPart>
          </mc:Choice>
          <mc:Fallback xmlns=""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A6DED67F-B716-409A-8FB4-ADE83F2CDFC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50680" y="1875280"/>
                  <a:ext cx="58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13E7DC9E-C8CA-449F-917A-67C438964D84}"/>
                    </a:ext>
                  </a:extLst>
                </p14:cNvPr>
                <p14:cNvContentPartPr/>
                <p14:nvPr/>
              </p14:nvContentPartPr>
              <p14:xfrm>
                <a:off x="1653200" y="2016760"/>
                <a:ext cx="221040" cy="39600"/>
              </p14:xfrm>
            </p:contentPart>
          </mc:Choice>
          <mc:Fallback xmlns=""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13E7DC9E-C8CA-449F-917A-67C438964D8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44200" y="2007760"/>
                  <a:ext cx="238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95FA154A-2C6B-4274-B90C-3D9D522DCF43}"/>
                    </a:ext>
                  </a:extLst>
                </p14:cNvPr>
                <p14:cNvContentPartPr/>
                <p14:nvPr/>
              </p14:nvContentPartPr>
              <p14:xfrm>
                <a:off x="1896920" y="1989400"/>
                <a:ext cx="97200" cy="86400"/>
              </p14:xfrm>
            </p:contentPart>
          </mc:Choice>
          <mc:Fallback xmlns=""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95FA154A-2C6B-4274-B90C-3D9D522DCF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87920" y="1980760"/>
                  <a:ext cx="11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659C7834-FD31-44C1-891A-E0A1C3C9FA44}"/>
                    </a:ext>
                  </a:extLst>
                </p14:cNvPr>
                <p14:cNvContentPartPr/>
                <p14:nvPr/>
              </p14:nvContentPartPr>
              <p14:xfrm>
                <a:off x="2013560" y="1979320"/>
                <a:ext cx="174600" cy="141120"/>
              </p14:xfrm>
            </p:contentPart>
          </mc:Choice>
          <mc:Fallback xmlns=""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659C7834-FD31-44C1-891A-E0A1C3C9FA4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04920" y="1970680"/>
                  <a:ext cx="1922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o 228">
            <a:extLst>
              <a:ext uri="{FF2B5EF4-FFF2-40B4-BE49-F238E27FC236}">
                <a16:creationId xmlns:a16="http://schemas.microsoft.com/office/drawing/2014/main" id="{B8ACE643-ADE6-4537-B833-F5023EC81645}"/>
              </a:ext>
            </a:extLst>
          </p:cNvPr>
          <p:cNvGrpSpPr/>
          <p:nvPr/>
        </p:nvGrpSpPr>
        <p:grpSpPr>
          <a:xfrm>
            <a:off x="586880" y="2570080"/>
            <a:ext cx="559800" cy="351360"/>
            <a:chOff x="586880" y="2570080"/>
            <a:chExt cx="5598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3D2F2DCE-FF8E-48C7-8D5A-E07F3266A4A8}"/>
                    </a:ext>
                  </a:extLst>
                </p14:cNvPr>
                <p14:cNvContentPartPr/>
                <p14:nvPr/>
              </p14:nvContentPartPr>
              <p14:xfrm>
                <a:off x="586880" y="2678080"/>
                <a:ext cx="198720" cy="77760"/>
              </p14:xfrm>
            </p:contentPart>
          </mc:Choice>
          <mc:Fallback xmlns=""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3D2F2DCE-FF8E-48C7-8D5A-E07F3266A4A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7880" y="2669080"/>
                  <a:ext cx="21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2A337492-2DB5-43EF-A038-71DF8C06AE58}"/>
                    </a:ext>
                  </a:extLst>
                </p14:cNvPr>
                <p14:cNvContentPartPr/>
                <p14:nvPr/>
              </p14:nvContentPartPr>
              <p14:xfrm>
                <a:off x="785240" y="2570080"/>
                <a:ext cx="164880" cy="161280"/>
              </p14:xfrm>
            </p:contentPart>
          </mc:Choice>
          <mc:Fallback xmlns=""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2A337492-2DB5-43EF-A038-71DF8C06AE5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6600" y="2561440"/>
                  <a:ext cx="182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37E68353-8574-4A39-B943-A49FB59AF4F9}"/>
                    </a:ext>
                  </a:extLst>
                </p14:cNvPr>
                <p14:cNvContentPartPr/>
                <p14:nvPr/>
              </p14:nvContentPartPr>
              <p14:xfrm>
                <a:off x="1004840" y="2689600"/>
                <a:ext cx="141840" cy="231840"/>
              </p14:xfrm>
            </p:contentPart>
          </mc:Choice>
          <mc:Fallback xmlns=""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37E68353-8574-4A39-B943-A49FB59AF4F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95840" y="2680600"/>
                  <a:ext cx="15948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o 238">
            <a:extLst>
              <a:ext uri="{FF2B5EF4-FFF2-40B4-BE49-F238E27FC236}">
                <a16:creationId xmlns:a16="http://schemas.microsoft.com/office/drawing/2014/main" id="{57E8DE4D-CB9B-4A28-8114-F7624A55A2AA}"/>
              </a:ext>
            </a:extLst>
          </p:cNvPr>
          <p:cNvGrpSpPr/>
          <p:nvPr/>
        </p:nvGrpSpPr>
        <p:grpSpPr>
          <a:xfrm>
            <a:off x="1311200" y="2468200"/>
            <a:ext cx="840600" cy="247680"/>
            <a:chOff x="1311200" y="2468200"/>
            <a:chExt cx="8406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D1FC04BD-3EF4-4C77-BEC8-F13DD8C1330D}"/>
                    </a:ext>
                  </a:extLst>
                </p14:cNvPr>
                <p14:cNvContentPartPr/>
                <p14:nvPr/>
              </p14:nvContentPartPr>
              <p14:xfrm>
                <a:off x="1311200" y="2642800"/>
                <a:ext cx="176400" cy="73080"/>
              </p14:xfrm>
            </p:contentPart>
          </mc:Choice>
          <mc:Fallback xmlns=""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D1FC04BD-3EF4-4C77-BEC8-F13DD8C1330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302200" y="2634160"/>
                  <a:ext cx="19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72EF04A1-FB2C-47F0-9830-2BBF75388A40}"/>
                    </a:ext>
                  </a:extLst>
                </p14:cNvPr>
                <p14:cNvContentPartPr/>
                <p14:nvPr/>
              </p14:nvContentPartPr>
              <p14:xfrm>
                <a:off x="1531160" y="2651080"/>
                <a:ext cx="88200" cy="46440"/>
              </p14:xfrm>
            </p:contentPart>
          </mc:Choice>
          <mc:Fallback xmlns=""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72EF04A1-FB2C-47F0-9830-2BBF75388A4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522160" y="2642440"/>
                  <a:ext cx="105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B4353805-D45E-47C4-AAB6-4FC3A487C0A5}"/>
                    </a:ext>
                  </a:extLst>
                </p14:cNvPr>
                <p14:cNvContentPartPr/>
                <p14:nvPr/>
              </p14:nvContentPartPr>
              <p14:xfrm>
                <a:off x="1646360" y="2468200"/>
                <a:ext cx="114480" cy="226800"/>
              </p14:xfrm>
            </p:contentPart>
          </mc:Choice>
          <mc:Fallback xmlns=""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B4353805-D45E-47C4-AAB6-4FC3A487C0A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637720" y="2459560"/>
                  <a:ext cx="132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B32F573A-5C1A-47FE-AFA9-98DCBF622963}"/>
                    </a:ext>
                  </a:extLst>
                </p14:cNvPr>
                <p14:cNvContentPartPr/>
                <p14:nvPr/>
              </p14:nvContentPartPr>
              <p14:xfrm>
                <a:off x="1796840" y="2551720"/>
                <a:ext cx="42840" cy="137880"/>
              </p14:xfrm>
            </p:contentPart>
          </mc:Choice>
          <mc:Fallback xmlns=""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B32F573A-5C1A-47FE-AFA9-98DCBF62296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788200" y="2543080"/>
                  <a:ext cx="60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7" name="Entrada de lápiz 236">
                  <a:extLst>
                    <a:ext uri="{FF2B5EF4-FFF2-40B4-BE49-F238E27FC236}">
                      <a16:creationId xmlns:a16="http://schemas.microsoft.com/office/drawing/2014/main" id="{F7A81279-DD38-40B7-AAD7-6BBEC9B3F480}"/>
                    </a:ext>
                  </a:extLst>
                </p14:cNvPr>
                <p14:cNvContentPartPr/>
                <p14:nvPr/>
              </p14:nvContentPartPr>
              <p14:xfrm>
                <a:off x="1907360" y="2618680"/>
                <a:ext cx="88200" cy="58320"/>
              </p14:xfrm>
            </p:contentPart>
          </mc:Choice>
          <mc:Fallback xmlns="">
            <p:pic>
              <p:nvPicPr>
                <p:cNvPr id="237" name="Entrada de lápiz 236">
                  <a:extLst>
                    <a:ext uri="{FF2B5EF4-FFF2-40B4-BE49-F238E27FC236}">
                      <a16:creationId xmlns:a16="http://schemas.microsoft.com/office/drawing/2014/main" id="{F7A81279-DD38-40B7-AAD7-6BBEC9B3F48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98720" y="2609680"/>
                  <a:ext cx="105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C2AD516A-A0C7-49DB-9716-B78F2CD819D2}"/>
                    </a:ext>
                  </a:extLst>
                </p14:cNvPr>
                <p14:cNvContentPartPr/>
                <p14:nvPr/>
              </p14:nvContentPartPr>
              <p14:xfrm>
                <a:off x="1998800" y="2599240"/>
                <a:ext cx="153000" cy="108360"/>
              </p14:xfrm>
            </p:contentPart>
          </mc:Choice>
          <mc:Fallback xmlns=""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C2AD516A-A0C7-49DB-9716-B78F2CD819D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90160" y="2590600"/>
                  <a:ext cx="17064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938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42D6DEE7-25E0-47FA-8D7B-04AEEA1C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90" y="283222"/>
            <a:ext cx="6231216" cy="637283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42343FCD-52A8-41C2-8E79-3192A17A84D0}"/>
              </a:ext>
            </a:extLst>
          </p:cNvPr>
          <p:cNvGrpSpPr/>
          <p:nvPr/>
        </p:nvGrpSpPr>
        <p:grpSpPr>
          <a:xfrm>
            <a:off x="8357480" y="683680"/>
            <a:ext cx="611280" cy="239400"/>
            <a:chOff x="8357480" y="683680"/>
            <a:chExt cx="61128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16A2BCC4-EED7-44D7-9CD9-596B78C0F568}"/>
                    </a:ext>
                  </a:extLst>
                </p14:cNvPr>
                <p14:cNvContentPartPr/>
                <p14:nvPr/>
              </p14:nvContentPartPr>
              <p14:xfrm>
                <a:off x="8386640" y="683680"/>
                <a:ext cx="10800" cy="23940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16A2BCC4-EED7-44D7-9CD9-596B78C0F56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77640" y="675040"/>
                  <a:ext cx="28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B53F67E8-0EDA-41C1-B034-4FBEFCD45F33}"/>
                    </a:ext>
                  </a:extLst>
                </p14:cNvPr>
                <p14:cNvContentPartPr/>
                <p14:nvPr/>
              </p14:nvContentPartPr>
              <p14:xfrm>
                <a:off x="8357480" y="690160"/>
                <a:ext cx="191880" cy="19728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B53F67E8-0EDA-41C1-B034-4FBEFCD45F3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48840" y="681520"/>
                  <a:ext cx="209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22444021-AB3F-4C34-A782-CC6A7C895291}"/>
                    </a:ext>
                  </a:extLst>
                </p14:cNvPr>
                <p14:cNvContentPartPr/>
                <p14:nvPr/>
              </p14:nvContentPartPr>
              <p14:xfrm>
                <a:off x="8594360" y="777280"/>
                <a:ext cx="126720" cy="10008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22444021-AB3F-4C34-A782-CC6A7C8952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85720" y="768640"/>
                  <a:ext cx="144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AF415C58-FBA3-44F0-B5DA-D585FA253A17}"/>
                    </a:ext>
                  </a:extLst>
                </p14:cNvPr>
                <p14:cNvContentPartPr/>
                <p14:nvPr/>
              </p14:nvContentPartPr>
              <p14:xfrm>
                <a:off x="8748800" y="732280"/>
                <a:ext cx="36360" cy="1623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AF415C58-FBA3-44F0-B5DA-D585FA253A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39800" y="723640"/>
                  <a:ext cx="5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3184C252-5C5B-4160-BE19-A7395A0EFB3B}"/>
                    </a:ext>
                  </a:extLst>
                </p14:cNvPr>
                <p14:cNvContentPartPr/>
                <p14:nvPr/>
              </p14:nvContentPartPr>
              <p14:xfrm>
                <a:off x="8829080" y="773320"/>
                <a:ext cx="139680" cy="10440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3184C252-5C5B-4160-BE19-A7395A0EFB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20440" y="764320"/>
                  <a:ext cx="1573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FA816A9-588D-4AC1-837A-67AF9B930D18}"/>
              </a:ext>
            </a:extLst>
          </p:cNvPr>
          <p:cNvGrpSpPr/>
          <p:nvPr/>
        </p:nvGrpSpPr>
        <p:grpSpPr>
          <a:xfrm>
            <a:off x="9171800" y="560200"/>
            <a:ext cx="868680" cy="327240"/>
            <a:chOff x="9171800" y="560200"/>
            <a:chExt cx="8686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96309B48-D6A1-4235-BA4D-0EDA6719AB3A}"/>
                    </a:ext>
                  </a:extLst>
                </p14:cNvPr>
                <p14:cNvContentPartPr/>
                <p14:nvPr/>
              </p14:nvContentPartPr>
              <p14:xfrm>
                <a:off x="9171800" y="765040"/>
                <a:ext cx="128520" cy="11412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96309B48-D6A1-4235-BA4D-0EDA6719AB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62800" y="756040"/>
                  <a:ext cx="146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BADD51FC-8935-4E2D-8210-5B304F2CC583}"/>
                    </a:ext>
                  </a:extLst>
                </p14:cNvPr>
                <p14:cNvContentPartPr/>
                <p14:nvPr/>
              </p14:nvContentPartPr>
              <p14:xfrm>
                <a:off x="9271520" y="641560"/>
                <a:ext cx="117360" cy="23688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BADD51FC-8935-4E2D-8210-5B304F2CC5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62880" y="632920"/>
                  <a:ext cx="135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C9A6921F-84FB-4146-8CD0-C10574C80FCB}"/>
                    </a:ext>
                  </a:extLst>
                </p14:cNvPr>
                <p14:cNvContentPartPr/>
                <p14:nvPr/>
              </p14:nvContentPartPr>
              <p14:xfrm>
                <a:off x="9268280" y="794560"/>
                <a:ext cx="127800" cy="2808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C9A6921F-84FB-4146-8CD0-C10574C80F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59280" y="785560"/>
                  <a:ext cx="145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9CA94207-900B-446F-8244-1D80897D4B7A}"/>
                    </a:ext>
                  </a:extLst>
                </p14:cNvPr>
                <p14:cNvContentPartPr/>
                <p14:nvPr/>
              </p14:nvContentPartPr>
              <p14:xfrm>
                <a:off x="9369800" y="617800"/>
                <a:ext cx="127800" cy="25416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9CA94207-900B-446F-8244-1D80897D4B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0800" y="608800"/>
                  <a:ext cx="145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1D51684E-5E58-48AF-BA1D-A5E75C8AFC87}"/>
                    </a:ext>
                  </a:extLst>
                </p14:cNvPr>
                <p14:cNvContentPartPr/>
                <p14:nvPr/>
              </p14:nvContentPartPr>
              <p14:xfrm>
                <a:off x="9522080" y="785560"/>
                <a:ext cx="83160" cy="10188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1D51684E-5E58-48AF-BA1D-A5E75C8AFC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13080" y="776560"/>
                  <a:ext cx="100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E80159C1-6DA9-43AC-9253-88881CEBF56B}"/>
                    </a:ext>
                  </a:extLst>
                </p14:cNvPr>
                <p14:cNvContentPartPr/>
                <p14:nvPr/>
              </p14:nvContentPartPr>
              <p14:xfrm>
                <a:off x="9623600" y="794200"/>
                <a:ext cx="171720" cy="7992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E80159C1-6DA9-43AC-9253-88881CEBF5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14960" y="785560"/>
                  <a:ext cx="189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94D204E9-EB5C-4157-9B36-299317FC2E8B}"/>
                    </a:ext>
                  </a:extLst>
                </p14:cNvPr>
                <p14:cNvContentPartPr/>
                <p14:nvPr/>
              </p14:nvContentPartPr>
              <p14:xfrm>
                <a:off x="9757520" y="560200"/>
                <a:ext cx="139320" cy="2667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94D204E9-EB5C-4157-9B36-299317FC2E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48880" y="551200"/>
                  <a:ext cx="156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9959279E-BDAC-4FEF-ABC3-D5DD854085A1}"/>
                    </a:ext>
                  </a:extLst>
                </p14:cNvPr>
                <p14:cNvContentPartPr/>
                <p14:nvPr/>
              </p14:nvContentPartPr>
              <p14:xfrm>
                <a:off x="9965960" y="753160"/>
                <a:ext cx="74520" cy="10044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9959279E-BDAC-4FEF-ABC3-D5DD854085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56960" y="744520"/>
                  <a:ext cx="921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A5180351-CC5F-43BD-B2E4-EF468B20F8E3}"/>
              </a:ext>
            </a:extLst>
          </p:cNvPr>
          <p:cNvGrpSpPr/>
          <p:nvPr/>
        </p:nvGrpSpPr>
        <p:grpSpPr>
          <a:xfrm>
            <a:off x="8546480" y="1274440"/>
            <a:ext cx="910080" cy="260640"/>
            <a:chOff x="8546480" y="1274440"/>
            <a:chExt cx="9100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A941F71C-87A6-4F00-88F2-0E75815D1B58}"/>
                    </a:ext>
                  </a:extLst>
                </p14:cNvPr>
                <p14:cNvContentPartPr/>
                <p14:nvPr/>
              </p14:nvContentPartPr>
              <p14:xfrm>
                <a:off x="8546480" y="1290640"/>
                <a:ext cx="188280" cy="24444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941F71C-87A6-4F00-88F2-0E75815D1B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37480" y="1282000"/>
                  <a:ext cx="205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A1D48C5C-E368-453E-87F5-8EE0AEC29115}"/>
                    </a:ext>
                  </a:extLst>
                </p14:cNvPr>
                <p14:cNvContentPartPr/>
                <p14:nvPr/>
              </p14:nvContentPartPr>
              <p14:xfrm>
                <a:off x="8775440" y="1365520"/>
                <a:ext cx="81000" cy="12312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A1D48C5C-E368-453E-87F5-8EE0AEC291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66800" y="1356520"/>
                  <a:ext cx="98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651930BA-2C2F-41A4-88F3-90D384E3F54B}"/>
                    </a:ext>
                  </a:extLst>
                </p14:cNvPr>
                <p14:cNvContentPartPr/>
                <p14:nvPr/>
              </p14:nvContentPartPr>
              <p14:xfrm>
                <a:off x="8911880" y="1330960"/>
                <a:ext cx="42480" cy="14976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651930BA-2C2F-41A4-88F3-90D384E3F5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02880" y="1322320"/>
                  <a:ext cx="60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F45D3E6E-7784-4BF4-A07E-E1F42B6767BC}"/>
                    </a:ext>
                  </a:extLst>
                </p14:cNvPr>
                <p14:cNvContentPartPr/>
                <p14:nvPr/>
              </p14:nvContentPartPr>
              <p14:xfrm>
                <a:off x="8936360" y="1332040"/>
                <a:ext cx="16560" cy="1044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F45D3E6E-7784-4BF4-A07E-E1F42B6767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27720" y="1323400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58578482-1BD7-4206-BDE3-DC46A85839A7}"/>
                    </a:ext>
                  </a:extLst>
                </p14:cNvPr>
                <p14:cNvContentPartPr/>
                <p14:nvPr/>
              </p14:nvContentPartPr>
              <p14:xfrm>
                <a:off x="9005840" y="1380640"/>
                <a:ext cx="91800" cy="1245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58578482-1BD7-4206-BDE3-DC46A85839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97200" y="1371640"/>
                  <a:ext cx="109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29737F68-7572-4AC3-9391-887D25B0BE56}"/>
                    </a:ext>
                  </a:extLst>
                </p14:cNvPr>
                <p14:cNvContentPartPr/>
                <p14:nvPr/>
              </p14:nvContentPartPr>
              <p14:xfrm>
                <a:off x="9110240" y="1274440"/>
                <a:ext cx="81720" cy="22032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29737F68-7572-4AC3-9391-887D25B0BE5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01600" y="1265440"/>
                  <a:ext cx="99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FF828B5C-7516-4435-9886-8130021B0915}"/>
                    </a:ext>
                  </a:extLst>
                </p14:cNvPr>
                <p14:cNvContentPartPr/>
                <p14:nvPr/>
              </p14:nvContentPartPr>
              <p14:xfrm>
                <a:off x="9198800" y="1366240"/>
                <a:ext cx="117360" cy="10188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FF828B5C-7516-4435-9886-8130021B09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89800" y="1357600"/>
                  <a:ext cx="135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CC95BBCC-33E0-440B-AB82-CDC2D13EFD28}"/>
                    </a:ext>
                  </a:extLst>
                </p14:cNvPr>
                <p14:cNvContentPartPr/>
                <p14:nvPr/>
              </p14:nvContentPartPr>
              <p14:xfrm>
                <a:off x="9334880" y="1374520"/>
                <a:ext cx="121680" cy="10008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CC95BBCC-33E0-440B-AB82-CDC2D13EFD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26240" y="1365880"/>
                  <a:ext cx="1393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B5579594-D07F-4775-A58E-897A214E1FF1}"/>
              </a:ext>
            </a:extLst>
          </p:cNvPr>
          <p:cNvGrpSpPr/>
          <p:nvPr/>
        </p:nvGrpSpPr>
        <p:grpSpPr>
          <a:xfrm>
            <a:off x="9674720" y="1171120"/>
            <a:ext cx="764640" cy="281160"/>
            <a:chOff x="9674720" y="1171120"/>
            <a:chExt cx="76464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C7990C1F-598D-4D1F-B770-80A3CE4A5CF6}"/>
                    </a:ext>
                  </a:extLst>
                </p14:cNvPr>
                <p14:cNvContentPartPr/>
                <p14:nvPr/>
              </p14:nvContentPartPr>
              <p14:xfrm>
                <a:off x="9674720" y="1335640"/>
                <a:ext cx="130680" cy="10404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C7990C1F-598D-4D1F-B770-80A3CE4A5C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66080" y="1326640"/>
                  <a:ext cx="148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06AB22DE-BD89-45E3-ADB4-E43C35ED2002}"/>
                    </a:ext>
                  </a:extLst>
                </p14:cNvPr>
                <p14:cNvContentPartPr/>
                <p14:nvPr/>
              </p14:nvContentPartPr>
              <p14:xfrm>
                <a:off x="9836720" y="1187680"/>
                <a:ext cx="36720" cy="26460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06AB22DE-BD89-45E3-ADB4-E43C35ED20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28080" y="1178680"/>
                  <a:ext cx="54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243C9614-B40E-490D-B58B-4D0DD14AE88F}"/>
                    </a:ext>
                  </a:extLst>
                </p14:cNvPr>
                <p14:cNvContentPartPr/>
                <p14:nvPr/>
              </p14:nvContentPartPr>
              <p14:xfrm>
                <a:off x="9797480" y="1292080"/>
                <a:ext cx="148680" cy="2772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243C9614-B40E-490D-B58B-4D0DD14AE8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88840" y="1283080"/>
                  <a:ext cx="166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FC502DF4-7485-4C3D-AD73-A3C2BEB2A1C7}"/>
                    </a:ext>
                  </a:extLst>
                </p14:cNvPr>
                <p14:cNvContentPartPr/>
                <p14:nvPr/>
              </p14:nvContentPartPr>
              <p14:xfrm>
                <a:off x="10051280" y="1334200"/>
                <a:ext cx="181080" cy="849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FC502DF4-7485-4C3D-AD73-A3C2BEB2A1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42640" y="1325560"/>
                  <a:ext cx="198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F60F563F-B89A-4C97-B979-EA35D49A9089}"/>
                    </a:ext>
                  </a:extLst>
                </p14:cNvPr>
                <p14:cNvContentPartPr/>
                <p14:nvPr/>
              </p14:nvContentPartPr>
              <p14:xfrm>
                <a:off x="10238120" y="1171120"/>
                <a:ext cx="69840" cy="24264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F60F563F-B89A-4C97-B979-EA35D49A908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29120" y="1162120"/>
                  <a:ext cx="87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6A0A78E7-E2CF-4482-A31B-EF528B90D39D}"/>
                    </a:ext>
                  </a:extLst>
                </p14:cNvPr>
                <p14:cNvContentPartPr/>
                <p14:nvPr/>
              </p14:nvContentPartPr>
              <p14:xfrm>
                <a:off x="10418840" y="1361560"/>
                <a:ext cx="20520" cy="2232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6A0A78E7-E2CF-4482-A31B-EF528B90D3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10200" y="1352560"/>
                  <a:ext cx="381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A13DB8BD-E14E-4A71-B64D-67FADA3A6B9E}"/>
              </a:ext>
            </a:extLst>
          </p:cNvPr>
          <p:cNvGrpSpPr/>
          <p:nvPr/>
        </p:nvGrpSpPr>
        <p:grpSpPr>
          <a:xfrm>
            <a:off x="10627640" y="1177600"/>
            <a:ext cx="762840" cy="234360"/>
            <a:chOff x="10627640" y="1177600"/>
            <a:chExt cx="7628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2FE3E55C-9E92-4067-9E17-ED9BE5A16C33}"/>
                    </a:ext>
                  </a:extLst>
                </p14:cNvPr>
                <p14:cNvContentPartPr/>
                <p14:nvPr/>
              </p14:nvContentPartPr>
              <p14:xfrm>
                <a:off x="10708280" y="1226560"/>
                <a:ext cx="38160" cy="18540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2FE3E55C-9E92-4067-9E17-ED9BE5A16C3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99640" y="1217920"/>
                  <a:ext cx="55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8DC9F804-BE67-4B21-A49A-FC9DEC4C0A98}"/>
                    </a:ext>
                  </a:extLst>
                </p14:cNvPr>
                <p14:cNvContentPartPr/>
                <p14:nvPr/>
              </p14:nvContentPartPr>
              <p14:xfrm>
                <a:off x="10627640" y="1193440"/>
                <a:ext cx="169920" cy="12528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8DC9F804-BE67-4B21-A49A-FC9DEC4C0A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19000" y="1184800"/>
                  <a:ext cx="187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5685A577-3829-4E91-88C1-20CA1E25A6ED}"/>
                    </a:ext>
                  </a:extLst>
                </p14:cNvPr>
                <p14:cNvContentPartPr/>
                <p14:nvPr/>
              </p14:nvContentPartPr>
              <p14:xfrm>
                <a:off x="10887920" y="1215400"/>
                <a:ext cx="14760" cy="16848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5685A577-3829-4E91-88C1-20CA1E25A6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79280" y="1206400"/>
                  <a:ext cx="32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B6BE5AE7-DFD6-4D39-8D0C-41D1BAFE6D2D}"/>
                    </a:ext>
                  </a:extLst>
                </p14:cNvPr>
                <p14:cNvContentPartPr/>
                <p14:nvPr/>
              </p14:nvContentPartPr>
              <p14:xfrm>
                <a:off x="10881080" y="1204600"/>
                <a:ext cx="7200" cy="9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B6BE5AE7-DFD6-4D39-8D0C-41D1BAFE6D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72080" y="1195960"/>
                  <a:ext cx="24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83626016-9B94-43F3-8FCE-5256A1AE16AC}"/>
                    </a:ext>
                  </a:extLst>
                </p14:cNvPr>
                <p14:cNvContentPartPr/>
                <p14:nvPr/>
              </p14:nvContentPartPr>
              <p14:xfrm>
                <a:off x="10885400" y="1185520"/>
                <a:ext cx="139320" cy="17784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83626016-9B94-43F3-8FCE-5256A1AE16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76400" y="1176880"/>
                  <a:ext cx="156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882FC401-2E5B-4273-9F7B-6D600980995D}"/>
                    </a:ext>
                  </a:extLst>
                </p14:cNvPr>
                <p14:cNvContentPartPr/>
                <p14:nvPr/>
              </p14:nvContentPartPr>
              <p14:xfrm>
                <a:off x="11098520" y="1214680"/>
                <a:ext cx="127440" cy="17568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882FC401-2E5B-4273-9F7B-6D60098099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89880" y="1205680"/>
                  <a:ext cx="145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0B0AC434-9A25-4C3F-AA2D-4FBDF4A71E2A}"/>
                    </a:ext>
                  </a:extLst>
                </p14:cNvPr>
                <p14:cNvContentPartPr/>
                <p14:nvPr/>
              </p14:nvContentPartPr>
              <p14:xfrm>
                <a:off x="11223440" y="1177600"/>
                <a:ext cx="167040" cy="20268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0B0AC434-9A25-4C3F-AA2D-4FBDF4A71E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14800" y="1168960"/>
                  <a:ext cx="1846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18E1E040-DB3B-4A4F-B4B0-26EFDE631684}"/>
              </a:ext>
            </a:extLst>
          </p:cNvPr>
          <p:cNvGrpSpPr/>
          <p:nvPr/>
        </p:nvGrpSpPr>
        <p:grpSpPr>
          <a:xfrm>
            <a:off x="11663000" y="1167160"/>
            <a:ext cx="262080" cy="223200"/>
            <a:chOff x="11663000" y="1167160"/>
            <a:chExt cx="26208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D15DF51A-BF5B-4C49-BFE4-611608B3BB60}"/>
                    </a:ext>
                  </a:extLst>
                </p14:cNvPr>
                <p14:cNvContentPartPr/>
                <p14:nvPr/>
              </p14:nvContentPartPr>
              <p14:xfrm>
                <a:off x="11663000" y="1167160"/>
                <a:ext cx="53640" cy="2217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D15DF51A-BF5B-4C49-BFE4-611608B3BB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654360" y="1158520"/>
                  <a:ext cx="71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E5B2FC16-DC75-4480-8659-B33D228A6884}"/>
                    </a:ext>
                  </a:extLst>
                </p14:cNvPr>
                <p14:cNvContentPartPr/>
                <p14:nvPr/>
              </p14:nvContentPartPr>
              <p14:xfrm>
                <a:off x="11732120" y="1215040"/>
                <a:ext cx="14760" cy="144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E5B2FC16-DC75-4480-8659-B33D228A68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23480" y="1206040"/>
                  <a:ext cx="3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FD0F99F8-D136-4444-BA68-6153C488E087}"/>
                    </a:ext>
                  </a:extLst>
                </p14:cNvPr>
                <p14:cNvContentPartPr/>
                <p14:nvPr/>
              </p14:nvContentPartPr>
              <p14:xfrm>
                <a:off x="11738240" y="1190560"/>
                <a:ext cx="120240" cy="19980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FD0F99F8-D136-4444-BA68-6153C488E08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729240" y="1181560"/>
                  <a:ext cx="137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05820FAE-F45E-44E8-BB12-EDB0B55674AD}"/>
                    </a:ext>
                  </a:extLst>
                </p14:cNvPr>
                <p14:cNvContentPartPr/>
                <p14:nvPr/>
              </p14:nvContentPartPr>
              <p14:xfrm>
                <a:off x="11791520" y="1302520"/>
                <a:ext cx="133560" cy="2700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05820FAE-F45E-44E8-BB12-EDB0B55674A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82880" y="1293880"/>
                  <a:ext cx="15120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993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E9BB3EEA-5ED9-48E4-9899-0C2F0F628998}"/>
              </a:ext>
            </a:extLst>
          </p:cNvPr>
          <p:cNvGrpSpPr/>
          <p:nvPr/>
        </p:nvGrpSpPr>
        <p:grpSpPr>
          <a:xfrm>
            <a:off x="761840" y="426280"/>
            <a:ext cx="719640" cy="253440"/>
            <a:chOff x="761840" y="426280"/>
            <a:chExt cx="71964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ACEC5F4A-D189-4B4F-ACA4-E439340AD5BA}"/>
                    </a:ext>
                  </a:extLst>
                </p14:cNvPr>
                <p14:cNvContentPartPr/>
                <p14:nvPr/>
              </p14:nvContentPartPr>
              <p14:xfrm>
                <a:off x="789560" y="493960"/>
                <a:ext cx="37800" cy="17928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ACEC5F4A-D189-4B4F-ACA4-E439340AD5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0560" y="485320"/>
                  <a:ext cx="55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398F3A84-04D3-4A3E-BBC0-4D05576B4FB0}"/>
                    </a:ext>
                  </a:extLst>
                </p14:cNvPr>
                <p14:cNvContentPartPr/>
                <p14:nvPr/>
              </p14:nvContentPartPr>
              <p14:xfrm>
                <a:off x="761840" y="468400"/>
                <a:ext cx="186840" cy="3888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398F3A84-04D3-4A3E-BBC0-4D05576B4F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2840" y="459760"/>
                  <a:ext cx="204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E5CB9040-D841-4E1B-A94A-61257A01F79A}"/>
                    </a:ext>
                  </a:extLst>
                </p14:cNvPr>
                <p14:cNvContentPartPr/>
                <p14:nvPr/>
              </p14:nvContentPartPr>
              <p14:xfrm>
                <a:off x="765800" y="571360"/>
                <a:ext cx="175680" cy="5220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E5CB9040-D841-4E1B-A94A-61257A01F7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7160" y="562720"/>
                  <a:ext cx="193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8FCEFC7A-8414-4240-82CF-0029CE4AAAFD}"/>
                    </a:ext>
                  </a:extLst>
                </p14:cNvPr>
                <p14:cNvContentPartPr/>
                <p14:nvPr/>
              </p14:nvContentPartPr>
              <p14:xfrm>
                <a:off x="929600" y="574600"/>
                <a:ext cx="119160" cy="10512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8FCEFC7A-8414-4240-82CF-0029CE4AAA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0600" y="565600"/>
                  <a:ext cx="136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7C0F9D9D-E8D3-4CFF-A067-1694723254BB}"/>
                    </a:ext>
                  </a:extLst>
                </p14:cNvPr>
                <p14:cNvContentPartPr/>
                <p14:nvPr/>
              </p14:nvContentPartPr>
              <p14:xfrm>
                <a:off x="1091240" y="426280"/>
                <a:ext cx="186480" cy="24804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7C0F9D9D-E8D3-4CFF-A067-1694723254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2600" y="417640"/>
                  <a:ext cx="204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A4D0F928-B309-46A5-AEDE-C10BBBBBB3EB}"/>
                    </a:ext>
                  </a:extLst>
                </p14:cNvPr>
                <p14:cNvContentPartPr/>
                <p14:nvPr/>
              </p14:nvContentPartPr>
              <p14:xfrm>
                <a:off x="1223720" y="533560"/>
                <a:ext cx="257760" cy="7596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A4D0F928-B309-46A5-AEDE-C10BBBBBB3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15080" y="524560"/>
                  <a:ext cx="2754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8DDD07B-EB0F-486E-89EB-0CE8DD07F734}"/>
              </a:ext>
            </a:extLst>
          </p:cNvPr>
          <p:cNvGrpSpPr/>
          <p:nvPr/>
        </p:nvGrpSpPr>
        <p:grpSpPr>
          <a:xfrm>
            <a:off x="1503080" y="495040"/>
            <a:ext cx="326160" cy="135000"/>
            <a:chOff x="1503080" y="495040"/>
            <a:chExt cx="3261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001A006C-FB87-4C3E-9A81-CD04BD233213}"/>
                    </a:ext>
                  </a:extLst>
                </p14:cNvPr>
                <p14:cNvContentPartPr/>
                <p14:nvPr/>
              </p14:nvContentPartPr>
              <p14:xfrm>
                <a:off x="1503080" y="509440"/>
                <a:ext cx="187200" cy="10404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001A006C-FB87-4C3E-9A81-CD04BD2332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4440" y="500800"/>
                  <a:ext cx="20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2A6F987B-2065-4536-B685-5D48166C43E6}"/>
                    </a:ext>
                  </a:extLst>
                </p14:cNvPr>
                <p14:cNvContentPartPr/>
                <p14:nvPr/>
              </p14:nvContentPartPr>
              <p14:xfrm>
                <a:off x="1732040" y="495040"/>
                <a:ext cx="97200" cy="13500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2A6F987B-2065-4536-B685-5D48166C43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23400" y="486040"/>
                  <a:ext cx="1148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F166E71C-3CFB-4E51-9808-3F45D4CEC573}"/>
              </a:ext>
            </a:extLst>
          </p:cNvPr>
          <p:cNvGrpSpPr/>
          <p:nvPr/>
        </p:nvGrpSpPr>
        <p:grpSpPr>
          <a:xfrm>
            <a:off x="2184560" y="276880"/>
            <a:ext cx="1601640" cy="422640"/>
            <a:chOff x="2184560" y="276880"/>
            <a:chExt cx="160164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C11E4FB0-55BD-42D9-AFF8-65540BE0AA61}"/>
                    </a:ext>
                  </a:extLst>
                </p14:cNvPr>
                <p14:cNvContentPartPr/>
                <p14:nvPr/>
              </p14:nvContentPartPr>
              <p14:xfrm>
                <a:off x="2184560" y="481360"/>
                <a:ext cx="1800" cy="57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C11E4FB0-55BD-42D9-AFF8-65540BE0AA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5920" y="472720"/>
                  <a:ext cx="19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EC84ACAE-5D5C-441A-ADBC-74C747D33F4B}"/>
                    </a:ext>
                  </a:extLst>
                </p14:cNvPr>
                <p14:cNvContentPartPr/>
                <p14:nvPr/>
              </p14:nvContentPartPr>
              <p14:xfrm>
                <a:off x="2186360" y="485320"/>
                <a:ext cx="219240" cy="8640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EC84ACAE-5D5C-441A-ADBC-74C747D33F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7360" y="476320"/>
                  <a:ext cx="23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9DC4388F-E190-42A5-9E18-DC39C90EC733}"/>
                    </a:ext>
                  </a:extLst>
                </p14:cNvPr>
                <p14:cNvContentPartPr/>
                <p14:nvPr/>
              </p14:nvContentPartPr>
              <p14:xfrm>
                <a:off x="2430440" y="448240"/>
                <a:ext cx="121320" cy="9648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9DC4388F-E190-42A5-9E18-DC39C90EC7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1440" y="439600"/>
                  <a:ext cx="138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2F15FC81-F4ED-414F-BB48-C2C94495B38E}"/>
                    </a:ext>
                  </a:extLst>
                </p14:cNvPr>
                <p14:cNvContentPartPr/>
                <p14:nvPr/>
              </p14:nvContentPartPr>
              <p14:xfrm>
                <a:off x="2570120" y="321880"/>
                <a:ext cx="156960" cy="19548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2F15FC81-F4ED-414F-BB48-C2C94495B3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61480" y="313240"/>
                  <a:ext cx="174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9467B9AD-B701-4D09-AA76-F7244BD64314}"/>
                    </a:ext>
                  </a:extLst>
                </p14:cNvPr>
                <p14:cNvContentPartPr/>
                <p14:nvPr/>
              </p14:nvContentPartPr>
              <p14:xfrm>
                <a:off x="2791160" y="343840"/>
                <a:ext cx="42480" cy="1764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9467B9AD-B701-4D09-AA76-F7244BD643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2520" y="335200"/>
                  <a:ext cx="60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F6555F16-0197-4A81-8C5B-D18725F4E78A}"/>
                    </a:ext>
                  </a:extLst>
                </p14:cNvPr>
                <p14:cNvContentPartPr/>
                <p14:nvPr/>
              </p14:nvContentPartPr>
              <p14:xfrm>
                <a:off x="2906360" y="441760"/>
                <a:ext cx="150120" cy="5508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F6555F16-0197-4A81-8C5B-D18725F4E7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97720" y="432760"/>
                  <a:ext cx="16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51975F7C-DF75-4D9B-9E27-14B84E0325DF}"/>
                    </a:ext>
                  </a:extLst>
                </p14:cNvPr>
                <p14:cNvContentPartPr/>
                <p14:nvPr/>
              </p14:nvContentPartPr>
              <p14:xfrm>
                <a:off x="3083840" y="276880"/>
                <a:ext cx="150840" cy="19764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51975F7C-DF75-4D9B-9E27-14B84E0325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75200" y="267880"/>
                  <a:ext cx="168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3F2A7F06-B95A-441A-A174-BC07D9137E93}"/>
                    </a:ext>
                  </a:extLst>
                </p14:cNvPr>
                <p14:cNvContentPartPr/>
                <p14:nvPr/>
              </p14:nvContentPartPr>
              <p14:xfrm>
                <a:off x="3251960" y="373360"/>
                <a:ext cx="42120" cy="13572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3F2A7F06-B95A-441A-A174-BC07D9137E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42960" y="364720"/>
                  <a:ext cx="59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DD0FC657-ADD6-48BD-9E17-B2BA5C0AFAA2}"/>
                    </a:ext>
                  </a:extLst>
                </p14:cNvPr>
                <p14:cNvContentPartPr/>
                <p14:nvPr/>
              </p14:nvContentPartPr>
              <p14:xfrm>
                <a:off x="3398120" y="469480"/>
                <a:ext cx="205560" cy="608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DD0FC657-ADD6-48BD-9E17-B2BA5C0AFA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89120" y="460480"/>
                  <a:ext cx="223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271269EC-AC7D-4D47-9ED7-0EF51CDAA64F}"/>
                    </a:ext>
                  </a:extLst>
                </p14:cNvPr>
                <p14:cNvContentPartPr/>
                <p14:nvPr/>
              </p14:nvContentPartPr>
              <p14:xfrm>
                <a:off x="3606560" y="471280"/>
                <a:ext cx="179640" cy="22824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271269EC-AC7D-4D47-9ED7-0EF51CDAA6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97920" y="462640"/>
                  <a:ext cx="19728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F8EF304B-D562-4F21-A042-3DD5AAC427C7}"/>
              </a:ext>
            </a:extLst>
          </p:cNvPr>
          <p:cNvGrpSpPr/>
          <p:nvPr/>
        </p:nvGrpSpPr>
        <p:grpSpPr>
          <a:xfrm>
            <a:off x="3987080" y="214240"/>
            <a:ext cx="1411920" cy="498600"/>
            <a:chOff x="3987080" y="214240"/>
            <a:chExt cx="141192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AE63FF7B-ED50-483C-9381-B8F74984B712}"/>
                    </a:ext>
                  </a:extLst>
                </p14:cNvPr>
                <p14:cNvContentPartPr/>
                <p14:nvPr/>
              </p14:nvContentPartPr>
              <p14:xfrm>
                <a:off x="3987080" y="435280"/>
                <a:ext cx="145440" cy="921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AE63FF7B-ED50-483C-9381-B8F74984B7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8080" y="426640"/>
                  <a:ext cx="163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E028F5BF-AFB3-4F55-8B0D-3700D1C8C0C0}"/>
                    </a:ext>
                  </a:extLst>
                </p14:cNvPr>
                <p14:cNvContentPartPr/>
                <p14:nvPr/>
              </p14:nvContentPartPr>
              <p14:xfrm>
                <a:off x="4201640" y="486760"/>
                <a:ext cx="32040" cy="363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E028F5BF-AFB3-4F55-8B0D-3700D1C8C0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92640" y="478120"/>
                  <a:ext cx="4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49E67E3E-CA53-4DAE-AF14-C1693C492C5C}"/>
                    </a:ext>
                  </a:extLst>
                </p14:cNvPr>
                <p14:cNvContentPartPr/>
                <p14:nvPr/>
              </p14:nvContentPartPr>
              <p14:xfrm>
                <a:off x="4178600" y="376240"/>
                <a:ext cx="47880" cy="2988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49E67E3E-CA53-4DAE-AF14-C1693C492C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9600" y="367240"/>
                  <a:ext cx="65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6424A9C3-152D-4918-AC72-2F817FBF6EE6}"/>
                    </a:ext>
                  </a:extLst>
                </p14:cNvPr>
                <p14:cNvContentPartPr/>
                <p14:nvPr/>
              </p14:nvContentPartPr>
              <p14:xfrm>
                <a:off x="4283360" y="304960"/>
                <a:ext cx="207720" cy="19908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6424A9C3-152D-4918-AC72-2F817FBF6E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74720" y="296320"/>
                  <a:ext cx="225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B1E33236-FCF7-4AB5-BA0B-05969E92D3C0}"/>
                    </a:ext>
                  </a:extLst>
                </p14:cNvPr>
                <p14:cNvContentPartPr/>
                <p14:nvPr/>
              </p14:nvContentPartPr>
              <p14:xfrm>
                <a:off x="4538960" y="214240"/>
                <a:ext cx="137880" cy="27108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B1E33236-FCF7-4AB5-BA0B-05969E92D3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29960" y="205600"/>
                  <a:ext cx="155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2E7524BB-18F6-40F3-B46E-5D30D5287CDA}"/>
                    </a:ext>
                  </a:extLst>
                </p14:cNvPr>
                <p14:cNvContentPartPr/>
                <p14:nvPr/>
              </p14:nvContentPartPr>
              <p14:xfrm>
                <a:off x="4724000" y="303880"/>
                <a:ext cx="55440" cy="19188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2E7524BB-18F6-40F3-B46E-5D30D5287C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15360" y="295240"/>
                  <a:ext cx="73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9F105910-C982-478E-B7DA-5153B65294DD}"/>
                    </a:ext>
                  </a:extLst>
                </p14:cNvPr>
                <p14:cNvContentPartPr/>
                <p14:nvPr/>
              </p14:nvContentPartPr>
              <p14:xfrm>
                <a:off x="4851440" y="258520"/>
                <a:ext cx="55440" cy="2289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9F105910-C982-478E-B7DA-5153B65294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42800" y="249520"/>
                  <a:ext cx="73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6457EB03-08FE-4AAC-8E78-AF081643C794}"/>
                    </a:ext>
                  </a:extLst>
                </p14:cNvPr>
                <p14:cNvContentPartPr/>
                <p14:nvPr/>
              </p14:nvContentPartPr>
              <p14:xfrm>
                <a:off x="4962680" y="319360"/>
                <a:ext cx="39240" cy="17424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6457EB03-08FE-4AAC-8E78-AF081643C7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4040" y="310720"/>
                  <a:ext cx="56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F0DF0E6F-9AC0-45EC-BBCC-D29555D8C92A}"/>
                    </a:ext>
                  </a:extLst>
                </p14:cNvPr>
                <p14:cNvContentPartPr/>
                <p14:nvPr/>
              </p14:nvContentPartPr>
              <p14:xfrm>
                <a:off x="5109200" y="288400"/>
                <a:ext cx="46440" cy="22572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F0DF0E6F-9AC0-45EC-BBCC-D29555D8C9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00560" y="279400"/>
                  <a:ext cx="64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9F0405C5-141E-4890-B136-8EF2458B524F}"/>
                    </a:ext>
                  </a:extLst>
                </p14:cNvPr>
                <p14:cNvContentPartPr/>
                <p14:nvPr/>
              </p14:nvContentPartPr>
              <p14:xfrm>
                <a:off x="5071400" y="456880"/>
                <a:ext cx="327600" cy="2559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9F0405C5-141E-4890-B136-8EF2458B52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62400" y="447880"/>
                  <a:ext cx="34524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09D8BEC6-0E2E-4127-A228-0593BE9B187C}"/>
              </a:ext>
            </a:extLst>
          </p:cNvPr>
          <p:cNvGrpSpPr/>
          <p:nvPr/>
        </p:nvGrpSpPr>
        <p:grpSpPr>
          <a:xfrm>
            <a:off x="5627240" y="302440"/>
            <a:ext cx="301680" cy="211680"/>
            <a:chOff x="5627240" y="302440"/>
            <a:chExt cx="30168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07AA2C27-2AEB-48F9-B4C3-28DDE608E9BC}"/>
                    </a:ext>
                  </a:extLst>
                </p14:cNvPr>
                <p14:cNvContentPartPr/>
                <p14:nvPr/>
              </p14:nvContentPartPr>
              <p14:xfrm>
                <a:off x="5627240" y="447160"/>
                <a:ext cx="139320" cy="669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07AA2C27-2AEB-48F9-B4C3-28DDE608E9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18240" y="438520"/>
                  <a:ext cx="156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A4BD7D59-C2B2-4483-9C50-4D98529FCB2A}"/>
                    </a:ext>
                  </a:extLst>
                </p14:cNvPr>
                <p14:cNvContentPartPr/>
                <p14:nvPr/>
              </p14:nvContentPartPr>
              <p14:xfrm>
                <a:off x="5829920" y="302440"/>
                <a:ext cx="69840" cy="21060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A4BD7D59-C2B2-4483-9C50-4D98529FCB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1280" y="293440"/>
                  <a:ext cx="87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DFE2E2C3-255A-4E6B-BF23-BF70986956C1}"/>
                    </a:ext>
                  </a:extLst>
                </p14:cNvPr>
                <p14:cNvContentPartPr/>
                <p14:nvPr/>
              </p14:nvContentPartPr>
              <p14:xfrm>
                <a:off x="5824160" y="442840"/>
                <a:ext cx="104760" cy="1224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DFE2E2C3-255A-4E6B-BF23-BF70986956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15160" y="434200"/>
                  <a:ext cx="122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DCE0719-281C-403F-8203-7C3549EAE113}"/>
              </a:ext>
            </a:extLst>
          </p:cNvPr>
          <p:cNvGrpSpPr/>
          <p:nvPr/>
        </p:nvGrpSpPr>
        <p:grpSpPr>
          <a:xfrm>
            <a:off x="6216560" y="254200"/>
            <a:ext cx="1058760" cy="264960"/>
            <a:chOff x="6216560" y="254200"/>
            <a:chExt cx="105876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518A5D03-8F1E-4069-8532-95AA4EFE671E}"/>
                    </a:ext>
                  </a:extLst>
                </p14:cNvPr>
                <p14:cNvContentPartPr/>
                <p14:nvPr/>
              </p14:nvContentPartPr>
              <p14:xfrm>
                <a:off x="6216560" y="254200"/>
                <a:ext cx="271080" cy="2649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518A5D03-8F1E-4069-8532-95AA4EFE67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07920" y="245560"/>
                  <a:ext cx="288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EC15628A-B381-4F36-86FE-EED8BA54D31C}"/>
                    </a:ext>
                  </a:extLst>
                </p14:cNvPr>
                <p14:cNvContentPartPr/>
                <p14:nvPr/>
              </p14:nvContentPartPr>
              <p14:xfrm>
                <a:off x="6476120" y="420520"/>
                <a:ext cx="65160" cy="9036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EC15628A-B381-4F36-86FE-EED8BA54D3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67480" y="411520"/>
                  <a:ext cx="82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F24C7C49-DECA-4B07-AE0C-17C9FA33F6BD}"/>
                    </a:ext>
                  </a:extLst>
                </p14:cNvPr>
                <p14:cNvContentPartPr/>
                <p14:nvPr/>
              </p14:nvContentPartPr>
              <p14:xfrm>
                <a:off x="6585920" y="389920"/>
                <a:ext cx="114840" cy="11772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F24C7C49-DECA-4B07-AE0C-17C9FA33F6B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76920" y="381280"/>
                  <a:ext cx="132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57917986-CD8E-41E8-9E4E-AE9EE3F1EE2F}"/>
                    </a:ext>
                  </a:extLst>
                </p14:cNvPr>
                <p14:cNvContentPartPr/>
                <p14:nvPr/>
              </p14:nvContentPartPr>
              <p14:xfrm>
                <a:off x="6749360" y="288400"/>
                <a:ext cx="52200" cy="22284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57917986-CD8E-41E8-9E4E-AE9EE3F1EE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40720" y="279400"/>
                  <a:ext cx="69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1548FB93-D193-4988-B56B-701F59F59DFE}"/>
                    </a:ext>
                  </a:extLst>
                </p14:cNvPr>
                <p14:cNvContentPartPr/>
                <p14:nvPr/>
              </p14:nvContentPartPr>
              <p14:xfrm>
                <a:off x="6752240" y="437800"/>
                <a:ext cx="231840" cy="5832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1548FB93-D193-4988-B56B-701F59F59D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43240" y="429160"/>
                  <a:ext cx="249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38FE6BB2-2688-499A-8101-5AFAADBB8120}"/>
                    </a:ext>
                  </a:extLst>
                </p14:cNvPr>
                <p14:cNvContentPartPr/>
                <p14:nvPr/>
              </p14:nvContentPartPr>
              <p14:xfrm>
                <a:off x="7038080" y="397120"/>
                <a:ext cx="237240" cy="10980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38FE6BB2-2688-499A-8101-5AFAADBB81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29080" y="388480"/>
                  <a:ext cx="2548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ECBD3157-4EDD-4E72-BCCD-018B2A44DA30}"/>
                  </a:ext>
                </a:extLst>
              </p14:cNvPr>
              <p14:cNvContentPartPr/>
              <p14:nvPr/>
            </p14:nvContentPartPr>
            <p14:xfrm>
              <a:off x="2132720" y="1328440"/>
              <a:ext cx="16560" cy="2988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ECBD3157-4EDD-4E72-BCCD-018B2A44DA3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24080" y="1319440"/>
                <a:ext cx="342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o 81">
            <a:extLst>
              <a:ext uri="{FF2B5EF4-FFF2-40B4-BE49-F238E27FC236}">
                <a16:creationId xmlns:a16="http://schemas.microsoft.com/office/drawing/2014/main" id="{0F7D74FE-1A03-4485-9D95-F642D0EB3E6A}"/>
              </a:ext>
            </a:extLst>
          </p:cNvPr>
          <p:cNvGrpSpPr/>
          <p:nvPr/>
        </p:nvGrpSpPr>
        <p:grpSpPr>
          <a:xfrm>
            <a:off x="2333240" y="1175440"/>
            <a:ext cx="914040" cy="340560"/>
            <a:chOff x="2333240" y="1175440"/>
            <a:chExt cx="91404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D0573832-F404-4BD9-8D80-193341D975AF}"/>
                    </a:ext>
                  </a:extLst>
                </p14:cNvPr>
                <p14:cNvContentPartPr/>
                <p14:nvPr/>
              </p14:nvContentPartPr>
              <p14:xfrm>
                <a:off x="2370320" y="1175440"/>
                <a:ext cx="1440" cy="396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D0573832-F404-4BD9-8D80-193341D975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61680" y="1166440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2BD3C6D8-97D2-48D5-AF4D-C997F5464513}"/>
                    </a:ext>
                  </a:extLst>
                </p14:cNvPr>
                <p14:cNvContentPartPr/>
                <p14:nvPr/>
              </p14:nvContentPartPr>
              <p14:xfrm>
                <a:off x="2372840" y="1179040"/>
                <a:ext cx="161280" cy="20916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2BD3C6D8-97D2-48D5-AF4D-C997F54645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4200" y="1170400"/>
                  <a:ext cx="178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F86D93C4-FE01-4AB1-8810-5CE8B8D35394}"/>
                    </a:ext>
                  </a:extLst>
                </p14:cNvPr>
                <p14:cNvContentPartPr/>
                <p14:nvPr/>
              </p14:nvContentPartPr>
              <p14:xfrm>
                <a:off x="2333240" y="1190200"/>
                <a:ext cx="177480" cy="11376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F86D93C4-FE01-4AB1-8810-5CE8B8D353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24600" y="1181560"/>
                  <a:ext cx="195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D4831728-7C53-49E4-851D-C50722025EB7}"/>
                    </a:ext>
                  </a:extLst>
                </p14:cNvPr>
                <p14:cNvContentPartPr/>
                <p14:nvPr/>
              </p14:nvContentPartPr>
              <p14:xfrm>
                <a:off x="2551040" y="1272640"/>
                <a:ext cx="171000" cy="7344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D4831728-7C53-49E4-851D-C50722025E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42400" y="1264000"/>
                  <a:ext cx="188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6A8AF476-D9D8-470C-8696-13B8D4838157}"/>
                    </a:ext>
                  </a:extLst>
                </p14:cNvPr>
                <p14:cNvContentPartPr/>
                <p14:nvPr/>
              </p14:nvContentPartPr>
              <p14:xfrm>
                <a:off x="2695400" y="1243840"/>
                <a:ext cx="193680" cy="10836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6A8AF476-D9D8-470C-8696-13B8D48381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86760" y="1234840"/>
                  <a:ext cx="211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9FCF6176-EBB4-4058-9223-BF10FD2098F2}"/>
                    </a:ext>
                  </a:extLst>
                </p14:cNvPr>
                <p14:cNvContentPartPr/>
                <p14:nvPr/>
              </p14:nvContentPartPr>
              <p14:xfrm>
                <a:off x="2935160" y="1288120"/>
                <a:ext cx="145080" cy="22788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9FCF6176-EBB4-4058-9223-BF10FD2098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26160" y="1279480"/>
                  <a:ext cx="162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3C1D0129-6D76-467F-9F27-EE0EF79C7DEA}"/>
                    </a:ext>
                  </a:extLst>
                </p14:cNvPr>
                <p14:cNvContentPartPr/>
                <p14:nvPr/>
              </p14:nvContentPartPr>
              <p14:xfrm>
                <a:off x="3095360" y="1272640"/>
                <a:ext cx="19440" cy="1116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3C1D0129-6D76-467F-9F27-EE0EF79C7D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86360" y="1264000"/>
                  <a:ext cx="37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D980BA78-68BE-48E3-A823-03B74FF7DE2D}"/>
                    </a:ext>
                  </a:extLst>
                </p14:cNvPr>
                <p14:cNvContentPartPr/>
                <p14:nvPr/>
              </p14:nvContentPartPr>
              <p14:xfrm>
                <a:off x="3093920" y="1282360"/>
                <a:ext cx="153360" cy="19800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D980BA78-68BE-48E3-A823-03B74FF7DE2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85280" y="1273360"/>
                  <a:ext cx="1710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8C4A8D62-C367-4CF1-8B19-B0816F12C5CD}"/>
              </a:ext>
            </a:extLst>
          </p:cNvPr>
          <p:cNvGrpSpPr/>
          <p:nvPr/>
        </p:nvGrpSpPr>
        <p:grpSpPr>
          <a:xfrm>
            <a:off x="3501800" y="1112080"/>
            <a:ext cx="164520" cy="214920"/>
            <a:chOff x="3501800" y="1112080"/>
            <a:chExt cx="16452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D0636974-999A-4188-B5BA-DF55535A7D8B}"/>
                    </a:ext>
                  </a:extLst>
                </p14:cNvPr>
                <p14:cNvContentPartPr/>
                <p14:nvPr/>
              </p14:nvContentPartPr>
              <p14:xfrm>
                <a:off x="3551480" y="1303600"/>
                <a:ext cx="9000" cy="288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D0636974-999A-4188-B5BA-DF55535A7D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42840" y="1294960"/>
                  <a:ext cx="26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11EE4514-38D8-4963-A4F1-565E05C9AFDB}"/>
                    </a:ext>
                  </a:extLst>
                </p14:cNvPr>
                <p14:cNvContentPartPr/>
                <p14:nvPr/>
              </p14:nvContentPartPr>
              <p14:xfrm>
                <a:off x="3501800" y="1112080"/>
                <a:ext cx="164520" cy="21492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11EE4514-38D8-4963-A4F1-565E05C9AF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92800" y="1103440"/>
                  <a:ext cx="1821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CA40F01-9DB0-4A4A-8BFC-9332D4EC8422}"/>
              </a:ext>
            </a:extLst>
          </p:cNvPr>
          <p:cNvGrpSpPr/>
          <p:nvPr/>
        </p:nvGrpSpPr>
        <p:grpSpPr>
          <a:xfrm>
            <a:off x="3866120" y="987520"/>
            <a:ext cx="1191240" cy="303120"/>
            <a:chOff x="3866120" y="987520"/>
            <a:chExt cx="11912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51809232-7490-42CA-A9CE-5CF06C02DF7C}"/>
                    </a:ext>
                  </a:extLst>
                </p14:cNvPr>
                <p14:cNvContentPartPr/>
                <p14:nvPr/>
              </p14:nvContentPartPr>
              <p14:xfrm>
                <a:off x="3866120" y="1150600"/>
                <a:ext cx="114480" cy="12996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51809232-7490-42CA-A9CE-5CF06C02DF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57120" y="1141960"/>
                  <a:ext cx="132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64E6BD33-0D8E-4A10-B91F-AA8EECE5CF76}"/>
                    </a:ext>
                  </a:extLst>
                </p14:cNvPr>
                <p14:cNvContentPartPr/>
                <p14:nvPr/>
              </p14:nvContentPartPr>
              <p14:xfrm>
                <a:off x="4006160" y="1190560"/>
                <a:ext cx="75240" cy="7884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64E6BD33-0D8E-4A10-B91F-AA8EECE5CF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97520" y="1181920"/>
                  <a:ext cx="92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53337D72-06EA-48B3-8684-181AE48A758D}"/>
                    </a:ext>
                  </a:extLst>
                </p14:cNvPr>
                <p14:cNvContentPartPr/>
                <p14:nvPr/>
              </p14:nvContentPartPr>
              <p14:xfrm>
                <a:off x="4119200" y="1185520"/>
                <a:ext cx="205920" cy="10512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53337D72-06EA-48B3-8684-181AE48A75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10200" y="1176520"/>
                  <a:ext cx="223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3CB1DA99-8BB2-4D61-87C8-F12E9AFAF8AD}"/>
                    </a:ext>
                  </a:extLst>
                </p14:cNvPr>
                <p14:cNvContentPartPr/>
                <p14:nvPr/>
              </p14:nvContentPartPr>
              <p14:xfrm>
                <a:off x="4311800" y="1008760"/>
                <a:ext cx="132120" cy="26064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3CB1DA99-8BB2-4D61-87C8-F12E9AFAF8A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02800" y="999760"/>
                  <a:ext cx="149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C259179F-653C-4AD7-A65C-313D21E3329B}"/>
                    </a:ext>
                  </a:extLst>
                </p14:cNvPr>
                <p14:cNvContentPartPr/>
                <p14:nvPr/>
              </p14:nvContentPartPr>
              <p14:xfrm>
                <a:off x="4495760" y="1181920"/>
                <a:ext cx="111600" cy="7812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C259179F-653C-4AD7-A65C-313D21E3329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86760" y="1172920"/>
                  <a:ext cx="12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A9E716B1-EED2-4D96-8726-FCA70B67F3E0}"/>
                    </a:ext>
                  </a:extLst>
                </p14:cNvPr>
                <p14:cNvContentPartPr/>
                <p14:nvPr/>
              </p14:nvContentPartPr>
              <p14:xfrm>
                <a:off x="4637600" y="1139080"/>
                <a:ext cx="250560" cy="10008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A9E716B1-EED2-4D96-8726-FCA70B67F3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28600" y="1130080"/>
                  <a:ext cx="268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912335EA-8845-48DB-A059-62EFA4C4B284}"/>
                    </a:ext>
                  </a:extLst>
                </p14:cNvPr>
                <p14:cNvContentPartPr/>
                <p14:nvPr/>
              </p14:nvContentPartPr>
              <p14:xfrm>
                <a:off x="4972760" y="987520"/>
                <a:ext cx="32400" cy="23580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912335EA-8845-48DB-A059-62EFA4C4B2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64120" y="978520"/>
                  <a:ext cx="50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5AF0AE05-50D1-4B25-9B62-E56D16182EC5}"/>
                    </a:ext>
                  </a:extLst>
                </p14:cNvPr>
                <p14:cNvContentPartPr/>
                <p14:nvPr/>
              </p14:nvContentPartPr>
              <p14:xfrm>
                <a:off x="4948280" y="1177600"/>
                <a:ext cx="109080" cy="1224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5AF0AE05-50D1-4B25-9B62-E56D16182E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39640" y="1168600"/>
                  <a:ext cx="1267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322B9738-7B0D-49A4-B5DF-82A9AF1DCF91}"/>
                  </a:ext>
                </a:extLst>
              </p14:cNvPr>
              <p14:cNvContentPartPr/>
              <p14:nvPr/>
            </p14:nvContentPartPr>
            <p14:xfrm>
              <a:off x="2144600" y="1928920"/>
              <a:ext cx="20160" cy="3420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322B9738-7B0D-49A4-B5DF-82A9AF1DCF9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35600" y="1920280"/>
                <a:ext cx="378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o 100">
            <a:extLst>
              <a:ext uri="{FF2B5EF4-FFF2-40B4-BE49-F238E27FC236}">
                <a16:creationId xmlns:a16="http://schemas.microsoft.com/office/drawing/2014/main" id="{11DB6084-BD77-4141-9F6E-1E2026654195}"/>
              </a:ext>
            </a:extLst>
          </p:cNvPr>
          <p:cNvGrpSpPr/>
          <p:nvPr/>
        </p:nvGrpSpPr>
        <p:grpSpPr>
          <a:xfrm>
            <a:off x="2378960" y="1805440"/>
            <a:ext cx="1387440" cy="321120"/>
            <a:chOff x="2378960" y="1805440"/>
            <a:chExt cx="138744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8C16E951-4BDB-4735-B9F9-9A27CC947A96}"/>
                    </a:ext>
                  </a:extLst>
                </p14:cNvPr>
                <p14:cNvContentPartPr/>
                <p14:nvPr/>
              </p14:nvContentPartPr>
              <p14:xfrm>
                <a:off x="2390480" y="1813720"/>
                <a:ext cx="33480" cy="22968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8C16E951-4BDB-4735-B9F9-9A27CC947A9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81840" y="1805080"/>
                  <a:ext cx="51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30E31CD6-AB98-499C-954A-303969C0E12C}"/>
                    </a:ext>
                  </a:extLst>
                </p14:cNvPr>
                <p14:cNvContentPartPr/>
                <p14:nvPr/>
              </p14:nvContentPartPr>
              <p14:xfrm>
                <a:off x="2381480" y="1805440"/>
                <a:ext cx="164160" cy="1944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30E31CD6-AB98-499C-954A-303969C0E1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72840" y="1796800"/>
                  <a:ext cx="181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86F18094-7CDE-49BB-999B-5692EE673BA6}"/>
                    </a:ext>
                  </a:extLst>
                </p14:cNvPr>
                <p14:cNvContentPartPr/>
                <p14:nvPr/>
              </p14:nvContentPartPr>
              <p14:xfrm>
                <a:off x="2378960" y="1916320"/>
                <a:ext cx="171000" cy="5184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86F18094-7CDE-49BB-999B-5692EE673B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69960" y="1907320"/>
                  <a:ext cx="188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4EE354C3-C712-4C29-9468-556C44F0BF3D}"/>
                    </a:ext>
                  </a:extLst>
                </p14:cNvPr>
                <p14:cNvContentPartPr/>
                <p14:nvPr/>
              </p14:nvContentPartPr>
              <p14:xfrm>
                <a:off x="2542760" y="1877800"/>
                <a:ext cx="250560" cy="12384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4EE354C3-C712-4C29-9468-556C44F0BF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33760" y="1868800"/>
                  <a:ext cx="268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327D6FC8-4910-41E2-B46B-7789CB75031D}"/>
                    </a:ext>
                  </a:extLst>
                </p14:cNvPr>
                <p14:cNvContentPartPr/>
                <p14:nvPr/>
              </p14:nvContentPartPr>
              <p14:xfrm>
                <a:off x="2809880" y="1887160"/>
                <a:ext cx="187200" cy="23940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327D6FC8-4910-41E2-B46B-7789CB75031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00880" y="1878520"/>
                  <a:ext cx="204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4E3DA506-64AA-4614-BE48-21099D5417E0}"/>
                    </a:ext>
                  </a:extLst>
                </p14:cNvPr>
                <p14:cNvContentPartPr/>
                <p14:nvPr/>
              </p14:nvContentPartPr>
              <p14:xfrm>
                <a:off x="3017240" y="1934320"/>
                <a:ext cx="156960" cy="5436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4E3DA506-64AA-4614-BE48-21099D5417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08600" y="1925680"/>
                  <a:ext cx="174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25FC6B81-1B8B-44C2-8E52-7E30990E15BB}"/>
                    </a:ext>
                  </a:extLst>
                </p14:cNvPr>
                <p14:cNvContentPartPr/>
                <p14:nvPr/>
              </p14:nvContentPartPr>
              <p14:xfrm>
                <a:off x="3178880" y="1900120"/>
                <a:ext cx="58680" cy="7668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25FC6B81-1B8B-44C2-8E52-7E30990E15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70240" y="1891480"/>
                  <a:ext cx="76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5E238631-867D-45B7-896D-329FBF5FC464}"/>
                    </a:ext>
                  </a:extLst>
                </p14:cNvPr>
                <p14:cNvContentPartPr/>
                <p14:nvPr/>
              </p14:nvContentPartPr>
              <p14:xfrm>
                <a:off x="3299120" y="1888600"/>
                <a:ext cx="170280" cy="6840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5E238631-867D-45B7-896D-329FBF5FC46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90480" y="1879960"/>
                  <a:ext cx="187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D10A5435-673F-4896-844B-B9E8573C1669}"/>
                    </a:ext>
                  </a:extLst>
                </p14:cNvPr>
                <p14:cNvContentPartPr/>
                <p14:nvPr/>
              </p14:nvContentPartPr>
              <p14:xfrm>
                <a:off x="3498200" y="1849720"/>
                <a:ext cx="92520" cy="10908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D10A5435-673F-4896-844B-B9E8573C16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89560" y="1841080"/>
                  <a:ext cx="110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21FF629E-F17D-4B9A-B26A-3BE3920FBE3F}"/>
                    </a:ext>
                  </a:extLst>
                </p14:cNvPr>
                <p14:cNvContentPartPr/>
                <p14:nvPr/>
              </p14:nvContentPartPr>
              <p14:xfrm>
                <a:off x="3632480" y="1854760"/>
                <a:ext cx="133920" cy="19512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21FF629E-F17D-4B9A-B26A-3BE3920FBE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23480" y="1845760"/>
                  <a:ext cx="1515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7DA07738-60CF-4F0D-8191-BE8ECD88765A}"/>
              </a:ext>
            </a:extLst>
          </p:cNvPr>
          <p:cNvGrpSpPr/>
          <p:nvPr/>
        </p:nvGrpSpPr>
        <p:grpSpPr>
          <a:xfrm>
            <a:off x="4045400" y="1643440"/>
            <a:ext cx="1120320" cy="297360"/>
            <a:chOff x="4045400" y="1643440"/>
            <a:chExt cx="11203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5C3EA02F-553B-4CE9-B017-94B0FD74F287}"/>
                    </a:ext>
                  </a:extLst>
                </p14:cNvPr>
                <p14:cNvContentPartPr/>
                <p14:nvPr/>
              </p14:nvContentPartPr>
              <p14:xfrm>
                <a:off x="4045400" y="1846120"/>
                <a:ext cx="102960" cy="9468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5C3EA02F-553B-4CE9-B017-94B0FD74F28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36760" y="1837120"/>
                  <a:ext cx="120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3E8E3039-78CE-4208-B508-4E12367DD614}"/>
                    </a:ext>
                  </a:extLst>
                </p14:cNvPr>
                <p14:cNvContentPartPr/>
                <p14:nvPr/>
              </p14:nvContentPartPr>
              <p14:xfrm>
                <a:off x="4168880" y="1855120"/>
                <a:ext cx="108360" cy="6948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3E8E3039-78CE-4208-B508-4E12367DD6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59880" y="1846480"/>
                  <a:ext cx="126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EAAADCF6-FFB6-4B0D-A4BF-9B80012780AB}"/>
                    </a:ext>
                  </a:extLst>
                </p14:cNvPr>
                <p14:cNvContentPartPr/>
                <p14:nvPr/>
              </p14:nvContentPartPr>
              <p14:xfrm>
                <a:off x="4316120" y="1830280"/>
                <a:ext cx="166680" cy="7092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EAAADCF6-FFB6-4B0D-A4BF-9B80012780A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07480" y="1821640"/>
                  <a:ext cx="184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33D25183-9C2A-4D88-AFA8-0D546EBF42CD}"/>
                    </a:ext>
                  </a:extLst>
                </p14:cNvPr>
                <p14:cNvContentPartPr/>
                <p14:nvPr/>
              </p14:nvContentPartPr>
              <p14:xfrm>
                <a:off x="4533200" y="1643440"/>
                <a:ext cx="152280" cy="25920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33D25183-9C2A-4D88-AFA8-0D546EBF42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24200" y="1634440"/>
                  <a:ext cx="169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D7C3343C-A565-4EBB-94C2-D3EEEFACA7F8}"/>
                    </a:ext>
                  </a:extLst>
                </p14:cNvPr>
                <p14:cNvContentPartPr/>
                <p14:nvPr/>
              </p14:nvContentPartPr>
              <p14:xfrm>
                <a:off x="4732280" y="1814440"/>
                <a:ext cx="67680" cy="8928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D7C3343C-A565-4EBB-94C2-D3EEEFACA7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23640" y="1805800"/>
                  <a:ext cx="85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300710CD-0C6C-44C2-9396-0B1D5858309D}"/>
                    </a:ext>
                  </a:extLst>
                </p14:cNvPr>
                <p14:cNvContentPartPr/>
                <p14:nvPr/>
              </p14:nvContentPartPr>
              <p14:xfrm>
                <a:off x="4878800" y="1796440"/>
                <a:ext cx="132480" cy="6552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300710CD-0C6C-44C2-9396-0B1D585830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69800" y="1787440"/>
                  <a:ext cx="150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718505CA-597C-4767-A1E4-67B398C28911}"/>
                    </a:ext>
                  </a:extLst>
                </p14:cNvPr>
                <p14:cNvContentPartPr/>
                <p14:nvPr/>
              </p14:nvContentPartPr>
              <p14:xfrm>
                <a:off x="5017760" y="1657120"/>
                <a:ext cx="147960" cy="19152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718505CA-597C-4767-A1E4-67B398C2891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09120" y="1648480"/>
                  <a:ext cx="1656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CDFCFEA1-6345-4432-A7C4-B9C5A0354083}"/>
              </a:ext>
            </a:extLst>
          </p:cNvPr>
          <p:cNvGrpSpPr/>
          <p:nvPr/>
        </p:nvGrpSpPr>
        <p:grpSpPr>
          <a:xfrm>
            <a:off x="5813720" y="1650640"/>
            <a:ext cx="1707480" cy="417960"/>
            <a:chOff x="5813720" y="1650640"/>
            <a:chExt cx="170748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C95EEC57-B670-4222-B7D3-0E19ED476332}"/>
                    </a:ext>
                  </a:extLst>
                </p14:cNvPr>
                <p14:cNvContentPartPr/>
                <p14:nvPr/>
              </p14:nvContentPartPr>
              <p14:xfrm>
                <a:off x="5877080" y="1653880"/>
                <a:ext cx="76320" cy="22248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C95EEC57-B670-4222-B7D3-0E19ED4763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68080" y="1645240"/>
                  <a:ext cx="93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E58CF2B1-2185-412C-8BF9-B7A479931C48}"/>
                    </a:ext>
                  </a:extLst>
                </p14:cNvPr>
                <p14:cNvContentPartPr/>
                <p14:nvPr/>
              </p14:nvContentPartPr>
              <p14:xfrm>
                <a:off x="5813720" y="1791760"/>
                <a:ext cx="143640" cy="2052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E58CF2B1-2185-412C-8BF9-B7A479931C4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05080" y="1782760"/>
                  <a:ext cx="161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18639A15-4285-44E0-AC17-E0E0396EAE80}"/>
                    </a:ext>
                  </a:extLst>
                </p14:cNvPr>
                <p14:cNvContentPartPr/>
                <p14:nvPr/>
              </p14:nvContentPartPr>
              <p14:xfrm>
                <a:off x="6015680" y="1755760"/>
                <a:ext cx="99720" cy="9720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18639A15-4285-44E0-AC17-E0E0396EAE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06680" y="1746760"/>
                  <a:ext cx="117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8DCA310C-42F1-46CE-ADCA-BFC1530DA7B3}"/>
                    </a:ext>
                  </a:extLst>
                </p14:cNvPr>
                <p14:cNvContentPartPr/>
                <p14:nvPr/>
              </p14:nvContentPartPr>
              <p14:xfrm>
                <a:off x="6139160" y="1738840"/>
                <a:ext cx="137160" cy="10548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8DCA310C-42F1-46CE-ADCA-BFC1530DA7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30160" y="1729840"/>
                  <a:ext cx="154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5B8F820C-3688-47CA-8E12-9021702A752A}"/>
                    </a:ext>
                  </a:extLst>
                </p14:cNvPr>
                <p14:cNvContentPartPr/>
                <p14:nvPr/>
              </p14:nvContentPartPr>
              <p14:xfrm>
                <a:off x="6254360" y="1755760"/>
                <a:ext cx="96840" cy="31284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5B8F820C-3688-47CA-8E12-9021702A75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45720" y="1747120"/>
                  <a:ext cx="114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483FF514-1C23-4220-B748-60C20BD8647B}"/>
                    </a:ext>
                  </a:extLst>
                </p14:cNvPr>
                <p14:cNvContentPartPr/>
                <p14:nvPr/>
              </p14:nvContentPartPr>
              <p14:xfrm>
                <a:off x="6290360" y="1950880"/>
                <a:ext cx="64080" cy="2700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483FF514-1C23-4220-B748-60C20BD864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81720" y="1942240"/>
                  <a:ext cx="81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B28D3CF2-C743-445A-8CBD-8F621F96D422}"/>
                    </a:ext>
                  </a:extLst>
                </p14:cNvPr>
                <p14:cNvContentPartPr/>
                <p14:nvPr/>
              </p14:nvContentPartPr>
              <p14:xfrm>
                <a:off x="6404480" y="1760440"/>
                <a:ext cx="130680" cy="5724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B28D3CF2-C743-445A-8CBD-8F621F96D4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95840" y="1751800"/>
                  <a:ext cx="148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F7559D90-6CD1-40B1-A3A0-B0240490F082}"/>
                    </a:ext>
                  </a:extLst>
                </p14:cNvPr>
                <p14:cNvContentPartPr/>
                <p14:nvPr/>
              </p14:nvContentPartPr>
              <p14:xfrm>
                <a:off x="6554240" y="1707520"/>
                <a:ext cx="69120" cy="11088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F7559D90-6CD1-40B1-A3A0-B0240490F0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45600" y="1698520"/>
                  <a:ext cx="86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2CA20C74-A8EB-47A2-880B-5DD176FF3DC2}"/>
                    </a:ext>
                  </a:extLst>
                </p14:cNvPr>
                <p14:cNvContentPartPr/>
                <p14:nvPr/>
              </p14:nvContentPartPr>
              <p14:xfrm>
                <a:off x="6666920" y="1710400"/>
                <a:ext cx="123120" cy="10080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2CA20C74-A8EB-47A2-880B-5DD176FF3D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57920" y="1701760"/>
                  <a:ext cx="140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32156FE0-5321-4206-A6F7-DC660A1B592B}"/>
                    </a:ext>
                  </a:extLst>
                </p14:cNvPr>
                <p14:cNvContentPartPr/>
                <p14:nvPr/>
              </p14:nvContentPartPr>
              <p14:xfrm>
                <a:off x="6840080" y="1750720"/>
                <a:ext cx="141480" cy="7704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32156FE0-5321-4206-A6F7-DC660A1B59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31080" y="1741720"/>
                  <a:ext cx="159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7FA11BAC-7155-4C38-ADC6-2C600F9C571C}"/>
                    </a:ext>
                  </a:extLst>
                </p14:cNvPr>
                <p14:cNvContentPartPr/>
                <p14:nvPr/>
              </p14:nvContentPartPr>
              <p14:xfrm>
                <a:off x="6990920" y="1753240"/>
                <a:ext cx="153000" cy="19980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7FA11BAC-7155-4C38-ADC6-2C600F9C57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81920" y="1744600"/>
                  <a:ext cx="170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9CE9673D-3F9D-4054-A80B-F858F145544B}"/>
                    </a:ext>
                  </a:extLst>
                </p14:cNvPr>
                <p14:cNvContentPartPr/>
                <p14:nvPr/>
              </p14:nvContentPartPr>
              <p14:xfrm>
                <a:off x="7190720" y="1818400"/>
                <a:ext cx="96120" cy="1224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9CE9673D-3F9D-4054-A80B-F858F14554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82080" y="1809400"/>
                  <a:ext cx="11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1F79888B-E3AB-4B9C-A3F2-122ECBC9D4AA}"/>
                    </a:ext>
                  </a:extLst>
                </p14:cNvPr>
                <p14:cNvContentPartPr/>
                <p14:nvPr/>
              </p14:nvContentPartPr>
              <p14:xfrm>
                <a:off x="7391960" y="1650640"/>
                <a:ext cx="129240" cy="15984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1F79888B-E3AB-4B9C-A3F2-122ECBC9D4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82960" y="1641640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id="{E860A839-9604-4A6A-B0BF-FECD792B0922}"/>
              </a:ext>
            </a:extLst>
          </p:cNvPr>
          <p:cNvGrpSpPr/>
          <p:nvPr/>
        </p:nvGrpSpPr>
        <p:grpSpPr>
          <a:xfrm>
            <a:off x="6620480" y="2124760"/>
            <a:ext cx="123480" cy="92160"/>
            <a:chOff x="6620480" y="2124760"/>
            <a:chExt cx="12348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9217111A-16C0-45EB-B020-DBC7C99A397E}"/>
                    </a:ext>
                  </a:extLst>
                </p14:cNvPr>
                <p14:cNvContentPartPr/>
                <p14:nvPr/>
              </p14:nvContentPartPr>
              <p14:xfrm>
                <a:off x="6620480" y="2124760"/>
                <a:ext cx="23400" cy="92160"/>
              </p14:xfrm>
            </p:contentPart>
          </mc:Choice>
          <mc:Fallback xmlns=""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9217111A-16C0-45EB-B020-DBC7C99A397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11840" y="2116120"/>
                  <a:ext cx="4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450B4C86-CAFF-414E-BC88-D4E033ED99AC}"/>
                    </a:ext>
                  </a:extLst>
                </p14:cNvPr>
                <p14:cNvContentPartPr/>
                <p14:nvPr/>
              </p14:nvContentPartPr>
              <p14:xfrm>
                <a:off x="6733520" y="2134120"/>
                <a:ext cx="10440" cy="77400"/>
              </p14:xfrm>
            </p:contentPart>
          </mc:Choice>
          <mc:Fallback xmlns=""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450B4C86-CAFF-414E-BC88-D4E033ED99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24520" y="2125120"/>
                  <a:ext cx="280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D7584E30-13F3-49B8-8260-A59823F44125}"/>
              </a:ext>
            </a:extLst>
          </p:cNvPr>
          <p:cNvGrpSpPr/>
          <p:nvPr/>
        </p:nvGrpSpPr>
        <p:grpSpPr>
          <a:xfrm>
            <a:off x="6606080" y="2414200"/>
            <a:ext cx="120240" cy="98280"/>
            <a:chOff x="6606080" y="2414200"/>
            <a:chExt cx="12024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ACBE41DC-B2F7-49D5-89FB-7A3B38CE1E9C}"/>
                    </a:ext>
                  </a:extLst>
                </p14:cNvPr>
                <p14:cNvContentPartPr/>
                <p14:nvPr/>
              </p14:nvContentPartPr>
              <p14:xfrm>
                <a:off x="6606080" y="2414200"/>
                <a:ext cx="1440" cy="936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ACBE41DC-B2F7-49D5-89FB-7A3B38CE1E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97440" y="2405560"/>
                  <a:ext cx="19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42F426FC-014A-49C6-B7FF-ADEB9174FEB0}"/>
                    </a:ext>
                  </a:extLst>
                </p14:cNvPr>
                <p14:cNvContentPartPr/>
                <p14:nvPr/>
              </p14:nvContentPartPr>
              <p14:xfrm>
                <a:off x="6606080" y="2414200"/>
                <a:ext cx="120240" cy="9828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42F426FC-014A-49C6-B7FF-ADEB9174FE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97440" y="2405560"/>
                  <a:ext cx="13788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D9ABB2F7-9E1F-4BFD-A982-D6A5BF45898F}"/>
                  </a:ext>
                </a:extLst>
              </p14:cNvPr>
              <p14:cNvContentPartPr/>
              <p14:nvPr/>
            </p14:nvContentPartPr>
            <p14:xfrm>
              <a:off x="2153240" y="2880400"/>
              <a:ext cx="35280" cy="4536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D9ABB2F7-9E1F-4BFD-A982-D6A5BF45898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144240" y="2871400"/>
                <a:ext cx="5292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upo 145">
            <a:extLst>
              <a:ext uri="{FF2B5EF4-FFF2-40B4-BE49-F238E27FC236}">
                <a16:creationId xmlns:a16="http://schemas.microsoft.com/office/drawing/2014/main" id="{FE845A9C-7DCD-4BDC-A234-90EB560B3C26}"/>
              </a:ext>
            </a:extLst>
          </p:cNvPr>
          <p:cNvGrpSpPr/>
          <p:nvPr/>
        </p:nvGrpSpPr>
        <p:grpSpPr>
          <a:xfrm>
            <a:off x="2383280" y="2612200"/>
            <a:ext cx="864720" cy="335160"/>
            <a:chOff x="2383280" y="2612200"/>
            <a:chExt cx="8647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7EE47B30-8C74-4035-86A7-492BE0CBCF0B}"/>
                    </a:ext>
                  </a:extLst>
                </p14:cNvPr>
                <p14:cNvContentPartPr/>
                <p14:nvPr/>
              </p14:nvContentPartPr>
              <p14:xfrm>
                <a:off x="2394800" y="2719120"/>
                <a:ext cx="172440" cy="22824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7EE47B30-8C74-4035-86A7-492BE0CBCF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86160" y="2710480"/>
                  <a:ext cx="190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F070E4A2-8AC3-4E2A-B57C-83CCD31A674B}"/>
                    </a:ext>
                  </a:extLst>
                </p14:cNvPr>
                <p14:cNvContentPartPr/>
                <p14:nvPr/>
              </p14:nvContentPartPr>
              <p14:xfrm>
                <a:off x="2384720" y="2728120"/>
                <a:ext cx="166680" cy="2340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F070E4A2-8AC3-4E2A-B57C-83CCD31A674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76080" y="2719480"/>
                  <a:ext cx="184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DEDD365D-4E2C-4FB9-B6FF-235589229A54}"/>
                    </a:ext>
                  </a:extLst>
                </p14:cNvPr>
                <p14:cNvContentPartPr/>
                <p14:nvPr/>
              </p14:nvContentPartPr>
              <p14:xfrm>
                <a:off x="2383280" y="2828200"/>
                <a:ext cx="142200" cy="4428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DEDD365D-4E2C-4FB9-B6FF-235589229A5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74280" y="2819560"/>
                  <a:ext cx="159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DA5D308D-8BE0-4713-8962-40854C4E6C5F}"/>
                    </a:ext>
                  </a:extLst>
                </p14:cNvPr>
                <p14:cNvContentPartPr/>
                <p14:nvPr/>
              </p14:nvContentPartPr>
              <p14:xfrm>
                <a:off x="2562920" y="2717320"/>
                <a:ext cx="149040" cy="179280"/>
              </p14:xfrm>
            </p:contentPart>
          </mc:Choice>
          <mc:Fallback xmlns=""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DA5D308D-8BE0-4713-8962-40854C4E6C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53920" y="2708680"/>
                  <a:ext cx="166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52799C61-227A-419F-B2D6-842B97175DED}"/>
                    </a:ext>
                  </a:extLst>
                </p14:cNvPr>
                <p14:cNvContentPartPr/>
                <p14:nvPr/>
              </p14:nvContentPartPr>
              <p14:xfrm>
                <a:off x="2805920" y="2899480"/>
                <a:ext cx="7920" cy="396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52799C61-227A-419F-B2D6-842B97175D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96920" y="2890840"/>
                  <a:ext cx="25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2F5BAA9C-FA5D-49C0-A3BF-B8EBF219A0E9}"/>
                    </a:ext>
                  </a:extLst>
                </p14:cNvPr>
                <p14:cNvContentPartPr/>
                <p14:nvPr/>
              </p14:nvContentPartPr>
              <p14:xfrm>
                <a:off x="2700440" y="2693560"/>
                <a:ext cx="133560" cy="21744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2F5BAA9C-FA5D-49C0-A3BF-B8EBF219A0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91440" y="2684920"/>
                  <a:ext cx="151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9D925548-84D8-409D-983D-20BD3BE95F1A}"/>
                    </a:ext>
                  </a:extLst>
                </p14:cNvPr>
                <p14:cNvContentPartPr/>
                <p14:nvPr/>
              </p14:nvContentPartPr>
              <p14:xfrm>
                <a:off x="2866400" y="2767000"/>
                <a:ext cx="110880" cy="11880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9D925548-84D8-409D-983D-20BD3BE95F1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57760" y="2758360"/>
                  <a:ext cx="12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D19583AE-1D5C-4076-8245-71E4A1021D27}"/>
                    </a:ext>
                  </a:extLst>
                </p14:cNvPr>
                <p14:cNvContentPartPr/>
                <p14:nvPr/>
              </p14:nvContentPartPr>
              <p14:xfrm>
                <a:off x="2990240" y="2755480"/>
                <a:ext cx="125640" cy="10368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D19583AE-1D5C-4076-8245-71E4A1021D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81240" y="2746480"/>
                  <a:ext cx="143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80E77961-A6EF-4C5D-95DB-E2E892F7F5BC}"/>
                    </a:ext>
                  </a:extLst>
                </p14:cNvPr>
                <p14:cNvContentPartPr/>
                <p14:nvPr/>
              </p14:nvContentPartPr>
              <p14:xfrm>
                <a:off x="3113000" y="2612200"/>
                <a:ext cx="135000" cy="21924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80E77961-A6EF-4C5D-95DB-E2E892F7F5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04000" y="2603560"/>
                  <a:ext cx="15264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o 144">
            <a:extLst>
              <a:ext uri="{FF2B5EF4-FFF2-40B4-BE49-F238E27FC236}">
                <a16:creationId xmlns:a16="http://schemas.microsoft.com/office/drawing/2014/main" id="{93930A56-7471-4AD2-B88E-0FF2823F2426}"/>
              </a:ext>
            </a:extLst>
          </p:cNvPr>
          <p:cNvGrpSpPr/>
          <p:nvPr/>
        </p:nvGrpSpPr>
        <p:grpSpPr>
          <a:xfrm>
            <a:off x="3418640" y="2668360"/>
            <a:ext cx="273240" cy="193680"/>
            <a:chOff x="3418640" y="2668360"/>
            <a:chExt cx="27324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760DBDB5-0F2A-42D8-9314-04B6CD492582}"/>
                    </a:ext>
                  </a:extLst>
                </p14:cNvPr>
                <p14:cNvContentPartPr/>
                <p14:nvPr/>
              </p14:nvContentPartPr>
              <p14:xfrm>
                <a:off x="3418640" y="2778160"/>
                <a:ext cx="88200" cy="7704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760DBDB5-0F2A-42D8-9314-04B6CD49258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10000" y="2769520"/>
                  <a:ext cx="105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DEA97EE0-19C7-47B1-8814-C1A22A4907CC}"/>
                    </a:ext>
                  </a:extLst>
                </p14:cNvPr>
                <p14:cNvContentPartPr/>
                <p14:nvPr/>
              </p14:nvContentPartPr>
              <p14:xfrm>
                <a:off x="3555800" y="2668360"/>
                <a:ext cx="97200" cy="19368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DEA97EE0-19C7-47B1-8814-C1A22A4907C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46800" y="2659720"/>
                  <a:ext cx="114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25F7B953-49A7-4C83-B26D-033ABDE6F4FD}"/>
                    </a:ext>
                  </a:extLst>
                </p14:cNvPr>
                <p14:cNvContentPartPr/>
                <p14:nvPr/>
              </p14:nvContentPartPr>
              <p14:xfrm>
                <a:off x="3575960" y="2766640"/>
                <a:ext cx="115920" cy="4428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25F7B953-49A7-4C83-B26D-033ABDE6F4F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67320" y="2758000"/>
                  <a:ext cx="1335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093AAAAA-BDC6-4287-945D-0B74C3F94CAD}"/>
              </a:ext>
            </a:extLst>
          </p:cNvPr>
          <p:cNvGrpSpPr/>
          <p:nvPr/>
        </p:nvGrpSpPr>
        <p:grpSpPr>
          <a:xfrm>
            <a:off x="3938480" y="2592040"/>
            <a:ext cx="1116360" cy="244080"/>
            <a:chOff x="3938480" y="2592040"/>
            <a:chExt cx="11163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A6E6DD6E-8DC0-4313-9F7B-67C365F58D60}"/>
                    </a:ext>
                  </a:extLst>
                </p14:cNvPr>
                <p14:cNvContentPartPr/>
                <p14:nvPr/>
              </p14:nvContentPartPr>
              <p14:xfrm>
                <a:off x="3938480" y="2733160"/>
                <a:ext cx="141840" cy="10296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A6E6DD6E-8DC0-4313-9F7B-67C365F58D6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29840" y="2724160"/>
                  <a:ext cx="159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6F4F0A65-622A-4C00-A733-555E461157CA}"/>
                    </a:ext>
                  </a:extLst>
                </p14:cNvPr>
                <p14:cNvContentPartPr/>
                <p14:nvPr/>
              </p14:nvContentPartPr>
              <p14:xfrm>
                <a:off x="4092920" y="2726320"/>
                <a:ext cx="105840" cy="92880"/>
              </p14:xfrm>
            </p:contentPart>
          </mc:Choice>
          <mc:Fallback xmlns=""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6F4F0A65-622A-4C00-A733-555E461157C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84280" y="2717680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D9E55CE0-66FC-4F96-B14B-0167CE6E4935}"/>
                    </a:ext>
                  </a:extLst>
                </p14:cNvPr>
                <p14:cNvContentPartPr/>
                <p14:nvPr/>
              </p14:nvContentPartPr>
              <p14:xfrm>
                <a:off x="4244480" y="2712640"/>
                <a:ext cx="145800" cy="7992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D9E55CE0-66FC-4F96-B14B-0167CE6E493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35480" y="2704000"/>
                  <a:ext cx="163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5A74BF35-AE5C-4092-BDBB-60BA3F014E84}"/>
                    </a:ext>
                  </a:extLst>
                </p14:cNvPr>
                <p14:cNvContentPartPr/>
                <p14:nvPr/>
              </p14:nvContentPartPr>
              <p14:xfrm>
                <a:off x="4427360" y="2592040"/>
                <a:ext cx="159840" cy="19188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5A74BF35-AE5C-4092-BDBB-60BA3F014E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18360" y="2583040"/>
                  <a:ext cx="177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3A3930A8-D624-4419-86E7-F766D53EE464}"/>
                    </a:ext>
                  </a:extLst>
                </p14:cNvPr>
                <p14:cNvContentPartPr/>
                <p14:nvPr/>
              </p14:nvContentPartPr>
              <p14:xfrm>
                <a:off x="4590080" y="2696080"/>
                <a:ext cx="150480" cy="9864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3A3930A8-D624-4419-86E7-F766D53EE4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81080" y="2687440"/>
                  <a:ext cx="168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102B17BE-CD38-4A39-ACE5-022249793262}"/>
                    </a:ext>
                  </a:extLst>
                </p14:cNvPr>
                <p14:cNvContentPartPr/>
                <p14:nvPr/>
              </p14:nvContentPartPr>
              <p14:xfrm>
                <a:off x="4767920" y="2697160"/>
                <a:ext cx="101160" cy="10944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102B17BE-CD38-4A39-ACE5-0222497932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58920" y="2688160"/>
                  <a:ext cx="118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621FA10C-9F61-4574-966D-E395E718E4EB}"/>
                    </a:ext>
                  </a:extLst>
                </p14:cNvPr>
                <p14:cNvContentPartPr/>
                <p14:nvPr/>
              </p14:nvContentPartPr>
              <p14:xfrm>
                <a:off x="4763240" y="2624080"/>
                <a:ext cx="227880" cy="16884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621FA10C-9F61-4574-966D-E395E718E4E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54240" y="2615080"/>
                  <a:ext cx="245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3EC2546F-0FEE-4697-ACFE-0E465B266F42}"/>
                    </a:ext>
                  </a:extLst>
                </p14:cNvPr>
                <p14:cNvContentPartPr/>
                <p14:nvPr/>
              </p14:nvContentPartPr>
              <p14:xfrm>
                <a:off x="4927040" y="2724520"/>
                <a:ext cx="127800" cy="3348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3EC2546F-0FEE-4697-ACFE-0E465B266F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18040" y="2715880"/>
                  <a:ext cx="1454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o 157">
            <a:extLst>
              <a:ext uri="{FF2B5EF4-FFF2-40B4-BE49-F238E27FC236}">
                <a16:creationId xmlns:a16="http://schemas.microsoft.com/office/drawing/2014/main" id="{87FEF50A-62D1-457A-A3DA-9BBC096A14E5}"/>
              </a:ext>
            </a:extLst>
          </p:cNvPr>
          <p:cNvGrpSpPr/>
          <p:nvPr/>
        </p:nvGrpSpPr>
        <p:grpSpPr>
          <a:xfrm>
            <a:off x="3590000" y="3047440"/>
            <a:ext cx="1555560" cy="367920"/>
            <a:chOff x="3590000" y="3047440"/>
            <a:chExt cx="15555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D44C5542-DC3D-4A18-BBF6-8CAE9A791FFF}"/>
                    </a:ext>
                  </a:extLst>
                </p14:cNvPr>
                <p14:cNvContentPartPr/>
                <p14:nvPr/>
              </p14:nvContentPartPr>
              <p14:xfrm>
                <a:off x="3590000" y="3188560"/>
                <a:ext cx="241200" cy="11700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D44C5542-DC3D-4A18-BBF6-8CAE9A791F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81000" y="3179920"/>
                  <a:ext cx="258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FA9E0D27-662C-464C-85A5-5DE2C5E3D8E3}"/>
                    </a:ext>
                  </a:extLst>
                </p14:cNvPr>
                <p14:cNvContentPartPr/>
                <p14:nvPr/>
              </p14:nvContentPartPr>
              <p14:xfrm>
                <a:off x="3879800" y="3163360"/>
                <a:ext cx="114840" cy="8136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FA9E0D27-662C-464C-85A5-5DE2C5E3D8E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71160" y="3154720"/>
                  <a:ext cx="132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2CF122F0-29EE-440C-8437-6EB3AB7436F8}"/>
                    </a:ext>
                  </a:extLst>
                </p14:cNvPr>
                <p14:cNvContentPartPr/>
                <p14:nvPr/>
              </p14:nvContentPartPr>
              <p14:xfrm>
                <a:off x="4036400" y="3132400"/>
                <a:ext cx="98640" cy="15192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2CF122F0-29EE-440C-8437-6EB3AB7436F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27760" y="3123760"/>
                  <a:ext cx="116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E2A1279A-436A-457E-B26E-D5318D87DE57}"/>
                    </a:ext>
                  </a:extLst>
                </p14:cNvPr>
                <p14:cNvContentPartPr/>
                <p14:nvPr/>
              </p14:nvContentPartPr>
              <p14:xfrm>
                <a:off x="4178240" y="3051400"/>
                <a:ext cx="36360" cy="20628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E2A1279A-436A-457E-B26E-D5318D87DE5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69600" y="3042760"/>
                  <a:ext cx="54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EF977595-5F12-43B8-BE32-B5E799389E30}"/>
                    </a:ext>
                  </a:extLst>
                </p14:cNvPr>
                <p14:cNvContentPartPr/>
                <p14:nvPr/>
              </p14:nvContentPartPr>
              <p14:xfrm>
                <a:off x="4218560" y="3130960"/>
                <a:ext cx="109080" cy="12780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EF977595-5F12-43B8-BE32-B5E799389E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09920" y="3122320"/>
                  <a:ext cx="126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D54E509A-317C-4594-9F42-A93A6E696A70}"/>
                    </a:ext>
                  </a:extLst>
                </p14:cNvPr>
                <p14:cNvContentPartPr/>
                <p14:nvPr/>
              </p14:nvContentPartPr>
              <p14:xfrm>
                <a:off x="4353560" y="3100000"/>
                <a:ext cx="52200" cy="15336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D54E509A-317C-4594-9F42-A93A6E696A7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44560" y="3091360"/>
                  <a:ext cx="69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ACA9CBC9-4162-4931-A52B-0835DE859827}"/>
                    </a:ext>
                  </a:extLst>
                </p14:cNvPr>
                <p14:cNvContentPartPr/>
                <p14:nvPr/>
              </p14:nvContentPartPr>
              <p14:xfrm>
                <a:off x="4468040" y="3161560"/>
                <a:ext cx="129240" cy="7164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ACA9CBC9-4162-4931-A52B-0835DE85982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459040" y="3152560"/>
                  <a:ext cx="146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D248BD3F-D206-4838-8660-654EF5CA0A29}"/>
                    </a:ext>
                  </a:extLst>
                </p14:cNvPr>
                <p14:cNvContentPartPr/>
                <p14:nvPr/>
              </p14:nvContentPartPr>
              <p14:xfrm>
                <a:off x="4620680" y="3157600"/>
                <a:ext cx="135720" cy="25776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D248BD3F-D206-4838-8660-654EF5CA0A2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11680" y="3148600"/>
                  <a:ext cx="153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CE2D2C89-EFA9-4D80-9D3A-7C7C113D1150}"/>
                    </a:ext>
                  </a:extLst>
                </p14:cNvPr>
                <p14:cNvContentPartPr/>
                <p14:nvPr/>
              </p14:nvContentPartPr>
              <p14:xfrm>
                <a:off x="4858280" y="3196480"/>
                <a:ext cx="132840" cy="936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CE2D2C89-EFA9-4D80-9D3A-7C7C113D11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49280" y="3187480"/>
                  <a:ext cx="150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D2DB71A4-E928-43E6-B9A1-DA0FFF8A2E2F}"/>
                    </a:ext>
                  </a:extLst>
                </p14:cNvPr>
                <p14:cNvContentPartPr/>
                <p14:nvPr/>
              </p14:nvContentPartPr>
              <p14:xfrm>
                <a:off x="5017760" y="3047440"/>
                <a:ext cx="106560" cy="14868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D2DB71A4-E928-43E6-B9A1-DA0FFF8A2E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08760" y="3038440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91A08586-2D08-4ADC-972C-D9E7332A3DB2}"/>
                    </a:ext>
                  </a:extLst>
                </p14:cNvPr>
                <p14:cNvContentPartPr/>
                <p14:nvPr/>
              </p14:nvContentPartPr>
              <p14:xfrm>
                <a:off x="5132240" y="3130960"/>
                <a:ext cx="13320" cy="9756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91A08586-2D08-4ADC-972C-D9E7332A3DB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23600" y="3122320"/>
                  <a:ext cx="309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o 180">
            <a:extLst>
              <a:ext uri="{FF2B5EF4-FFF2-40B4-BE49-F238E27FC236}">
                <a16:creationId xmlns:a16="http://schemas.microsoft.com/office/drawing/2014/main" id="{FF0696C4-562A-4E7E-9C58-68217B7D3E97}"/>
              </a:ext>
            </a:extLst>
          </p:cNvPr>
          <p:cNvGrpSpPr/>
          <p:nvPr/>
        </p:nvGrpSpPr>
        <p:grpSpPr>
          <a:xfrm>
            <a:off x="3578480" y="3593560"/>
            <a:ext cx="753120" cy="211680"/>
            <a:chOff x="3578480" y="3593560"/>
            <a:chExt cx="75312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B5426B23-389B-4685-BC0B-25D12776A0FB}"/>
                    </a:ext>
                  </a:extLst>
                </p14:cNvPr>
                <p14:cNvContentPartPr/>
                <p14:nvPr/>
              </p14:nvContentPartPr>
              <p14:xfrm>
                <a:off x="3578480" y="3691840"/>
                <a:ext cx="116640" cy="11340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B5426B23-389B-4685-BC0B-25D12776A0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69840" y="3683200"/>
                  <a:ext cx="134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D37B8598-2C6F-44CE-AFC4-C1A8AD1F4518}"/>
                    </a:ext>
                  </a:extLst>
                </p14:cNvPr>
                <p14:cNvContentPartPr/>
                <p14:nvPr/>
              </p14:nvContentPartPr>
              <p14:xfrm>
                <a:off x="3742640" y="3718120"/>
                <a:ext cx="19080" cy="6840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D37B8598-2C6F-44CE-AFC4-C1A8AD1F451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33640" y="3709120"/>
                  <a:ext cx="36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C9D89154-EF26-419C-8637-70A81A1F41D4}"/>
                    </a:ext>
                  </a:extLst>
                </p14:cNvPr>
                <p14:cNvContentPartPr/>
                <p14:nvPr/>
              </p14:nvContentPartPr>
              <p14:xfrm>
                <a:off x="3719600" y="3617320"/>
                <a:ext cx="64080" cy="3780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C9D89154-EF26-419C-8637-70A81A1F41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10600" y="3608680"/>
                  <a:ext cx="81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A25C25D6-2938-4117-B605-A5AACBE2C4A2}"/>
                    </a:ext>
                  </a:extLst>
                </p14:cNvPr>
                <p14:cNvContentPartPr/>
                <p14:nvPr/>
              </p14:nvContentPartPr>
              <p14:xfrm>
                <a:off x="3843080" y="3593560"/>
                <a:ext cx="117000" cy="19620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A25C25D6-2938-4117-B605-A5AACBE2C4A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34440" y="3584920"/>
                  <a:ext cx="134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978FE91C-9EC2-4593-BBAB-3720353D6158}"/>
                    </a:ext>
                  </a:extLst>
                </p14:cNvPr>
                <p14:cNvContentPartPr/>
                <p14:nvPr/>
              </p14:nvContentPartPr>
              <p14:xfrm>
                <a:off x="3982040" y="3684640"/>
                <a:ext cx="103680" cy="10152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978FE91C-9EC2-4593-BBAB-3720353D615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73400" y="3676000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251CAA46-C496-4815-9236-572108C8139C}"/>
                    </a:ext>
                  </a:extLst>
                </p14:cNvPr>
                <p14:cNvContentPartPr/>
                <p14:nvPr/>
              </p14:nvContentPartPr>
              <p14:xfrm>
                <a:off x="4080680" y="3677080"/>
                <a:ext cx="89280" cy="9792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251CAA46-C496-4815-9236-572108C8139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71680" y="3668440"/>
                  <a:ext cx="106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F6F1F7D5-7613-4021-A524-17D79B5031AA}"/>
                    </a:ext>
                  </a:extLst>
                </p14:cNvPr>
                <p14:cNvContentPartPr/>
                <p14:nvPr/>
              </p14:nvContentPartPr>
              <p14:xfrm>
                <a:off x="4245560" y="3659800"/>
                <a:ext cx="86040" cy="13320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F6F1F7D5-7613-4021-A524-17D79B5031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36920" y="3650800"/>
                  <a:ext cx="1036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o 179">
            <a:extLst>
              <a:ext uri="{FF2B5EF4-FFF2-40B4-BE49-F238E27FC236}">
                <a16:creationId xmlns:a16="http://schemas.microsoft.com/office/drawing/2014/main" id="{3092E779-62C9-456F-8666-97DA009E4668}"/>
              </a:ext>
            </a:extLst>
          </p:cNvPr>
          <p:cNvGrpSpPr/>
          <p:nvPr/>
        </p:nvGrpSpPr>
        <p:grpSpPr>
          <a:xfrm>
            <a:off x="4562000" y="3435160"/>
            <a:ext cx="1799640" cy="302760"/>
            <a:chOff x="4562000" y="3435160"/>
            <a:chExt cx="179964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86C93B8F-FBD5-466A-A097-69DD5696447B}"/>
                    </a:ext>
                  </a:extLst>
                </p14:cNvPr>
                <p14:cNvContentPartPr/>
                <p14:nvPr/>
              </p14:nvContentPartPr>
              <p14:xfrm>
                <a:off x="4562000" y="3620200"/>
                <a:ext cx="194040" cy="9288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86C93B8F-FBD5-466A-A097-69DD569644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53360" y="3611200"/>
                  <a:ext cx="211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15112C61-1AA0-49A7-B23F-44FDEB9BB99C}"/>
                    </a:ext>
                  </a:extLst>
                </p14:cNvPr>
                <p14:cNvContentPartPr/>
                <p14:nvPr/>
              </p14:nvContentPartPr>
              <p14:xfrm>
                <a:off x="4778000" y="3507160"/>
                <a:ext cx="51120" cy="19728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15112C61-1AA0-49A7-B23F-44FDEB9BB99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69000" y="3498160"/>
                  <a:ext cx="68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500AEA8D-8F9B-454A-8256-80D48074FD91}"/>
                    </a:ext>
                  </a:extLst>
                </p14:cNvPr>
                <p14:cNvContentPartPr/>
                <p14:nvPr/>
              </p14:nvContentPartPr>
              <p14:xfrm>
                <a:off x="4742720" y="3607240"/>
                <a:ext cx="111600" cy="2340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500AEA8D-8F9B-454A-8256-80D48074FD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34080" y="3598240"/>
                  <a:ext cx="12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F185BF7D-B14A-4EB7-B65A-013C73D7E245}"/>
                    </a:ext>
                  </a:extLst>
                </p14:cNvPr>
                <p14:cNvContentPartPr/>
                <p14:nvPr/>
              </p14:nvContentPartPr>
              <p14:xfrm>
                <a:off x="4839560" y="3492760"/>
                <a:ext cx="171720" cy="23256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F185BF7D-B14A-4EB7-B65A-013C73D7E24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30920" y="3483760"/>
                  <a:ext cx="189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513F23DA-BE3A-4DB6-A755-1A67F38D31D3}"/>
                    </a:ext>
                  </a:extLst>
                </p14:cNvPr>
                <p14:cNvContentPartPr/>
                <p14:nvPr/>
              </p14:nvContentPartPr>
              <p14:xfrm>
                <a:off x="5021360" y="3595000"/>
                <a:ext cx="231480" cy="10116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513F23DA-BE3A-4DB6-A755-1A67F38D31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12720" y="3586360"/>
                  <a:ext cx="249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F217552A-DB09-4D98-B3B0-60E4281E8441}"/>
                    </a:ext>
                  </a:extLst>
                </p14:cNvPr>
                <p14:cNvContentPartPr/>
                <p14:nvPr/>
              </p14:nvContentPartPr>
              <p14:xfrm>
                <a:off x="5316200" y="3643960"/>
                <a:ext cx="109080" cy="2376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F217552A-DB09-4D98-B3B0-60E4281E84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07560" y="3635320"/>
                  <a:ext cx="126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7F88B26C-B6D8-4F66-BCCE-A56197BFEA9B}"/>
                    </a:ext>
                  </a:extLst>
                </p14:cNvPr>
                <p14:cNvContentPartPr/>
                <p14:nvPr/>
              </p14:nvContentPartPr>
              <p14:xfrm>
                <a:off x="5465960" y="3581680"/>
                <a:ext cx="142920" cy="12204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7F88B26C-B6D8-4F66-BCCE-A56197BFEA9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56960" y="3573040"/>
                  <a:ext cx="160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58E71A10-3C52-4D95-A44F-D86428322146}"/>
                    </a:ext>
                  </a:extLst>
                </p14:cNvPr>
                <p14:cNvContentPartPr/>
                <p14:nvPr/>
              </p14:nvContentPartPr>
              <p14:xfrm>
                <a:off x="5624360" y="3478000"/>
                <a:ext cx="83160" cy="19512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58E71A10-3C52-4D95-A44F-D864283221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15360" y="3469000"/>
                  <a:ext cx="100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8850CE2D-112A-42CC-93C6-A52C1C6F238B}"/>
                    </a:ext>
                  </a:extLst>
                </p14:cNvPr>
                <p14:cNvContentPartPr/>
                <p14:nvPr/>
              </p14:nvContentPartPr>
              <p14:xfrm>
                <a:off x="5579720" y="3586360"/>
                <a:ext cx="121680" cy="2484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8850CE2D-112A-42CC-93C6-A52C1C6F23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70720" y="3577720"/>
                  <a:ext cx="139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9E1134A8-5481-45E1-924D-6EB0BFA9656E}"/>
                    </a:ext>
                  </a:extLst>
                </p14:cNvPr>
                <p14:cNvContentPartPr/>
                <p14:nvPr/>
              </p14:nvContentPartPr>
              <p14:xfrm>
                <a:off x="5737400" y="3532000"/>
                <a:ext cx="88560" cy="15660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9E1134A8-5481-45E1-924D-6EB0BFA9656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28400" y="3523000"/>
                  <a:ext cx="10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12877F14-B9B9-484B-A25E-2E22C9788C53}"/>
                    </a:ext>
                  </a:extLst>
                </p14:cNvPr>
                <p14:cNvContentPartPr/>
                <p14:nvPr/>
              </p14:nvContentPartPr>
              <p14:xfrm>
                <a:off x="5878520" y="3592480"/>
                <a:ext cx="45720" cy="11916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12877F14-B9B9-484B-A25E-2E22C9788C5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69880" y="3583840"/>
                  <a:ext cx="63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C3E1221C-C496-46CA-9EB7-EBB8333DDF57}"/>
                    </a:ext>
                  </a:extLst>
                </p14:cNvPr>
                <p14:cNvContentPartPr/>
                <p14:nvPr/>
              </p14:nvContentPartPr>
              <p14:xfrm>
                <a:off x="6034760" y="3561160"/>
                <a:ext cx="109800" cy="11880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C3E1221C-C496-46CA-9EB7-EBB8333DDF5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25760" y="3552160"/>
                  <a:ext cx="127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C38047FC-4FC7-4E6B-95DA-AF10525C7916}"/>
                    </a:ext>
                  </a:extLst>
                </p14:cNvPr>
                <p14:cNvContentPartPr/>
                <p14:nvPr/>
              </p14:nvContentPartPr>
              <p14:xfrm>
                <a:off x="6113960" y="3435160"/>
                <a:ext cx="114480" cy="22644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C38047FC-4FC7-4E6B-95DA-AF10525C79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05320" y="3426160"/>
                  <a:ext cx="132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037D08FD-6078-4567-83D1-865E66AAF9A6}"/>
                    </a:ext>
                  </a:extLst>
                </p14:cNvPr>
                <p14:cNvContentPartPr/>
                <p14:nvPr/>
              </p14:nvContentPartPr>
              <p14:xfrm>
                <a:off x="6272000" y="3606880"/>
                <a:ext cx="89640" cy="131040"/>
              </p14:xfrm>
            </p:contentPart>
          </mc:Choice>
          <mc:Fallback xmlns=""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037D08FD-6078-4567-83D1-865E66AAF9A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63000" y="3597880"/>
                  <a:ext cx="10728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2" name="Entrada de lápiz 181">
                <a:extLst>
                  <a:ext uri="{FF2B5EF4-FFF2-40B4-BE49-F238E27FC236}">
                    <a16:creationId xmlns:a16="http://schemas.microsoft.com/office/drawing/2014/main" id="{477037B6-18D8-4027-A40F-A72F8ED12ECC}"/>
                  </a:ext>
                </a:extLst>
              </p14:cNvPr>
              <p14:cNvContentPartPr/>
              <p14:nvPr/>
            </p14:nvContentPartPr>
            <p14:xfrm>
              <a:off x="7399160" y="2056360"/>
              <a:ext cx="97560" cy="164160"/>
            </p14:xfrm>
          </p:contentPart>
        </mc:Choice>
        <mc:Fallback xmlns="">
          <p:pic>
            <p:nvPicPr>
              <p:cNvPr id="182" name="Entrada de lápiz 181">
                <a:extLst>
                  <a:ext uri="{FF2B5EF4-FFF2-40B4-BE49-F238E27FC236}">
                    <a16:creationId xmlns:a16="http://schemas.microsoft.com/office/drawing/2014/main" id="{477037B6-18D8-4027-A40F-A72F8ED12EC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390520" y="2047360"/>
                <a:ext cx="1152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3" name="Entrada de lápiz 182">
                <a:extLst>
                  <a:ext uri="{FF2B5EF4-FFF2-40B4-BE49-F238E27FC236}">
                    <a16:creationId xmlns:a16="http://schemas.microsoft.com/office/drawing/2014/main" id="{1E6CED93-0767-4EA6-B9B8-2447E7B588A6}"/>
                  </a:ext>
                </a:extLst>
              </p14:cNvPr>
              <p14:cNvContentPartPr/>
              <p14:nvPr/>
            </p14:nvContentPartPr>
            <p14:xfrm>
              <a:off x="7375760" y="2349040"/>
              <a:ext cx="109800" cy="185040"/>
            </p14:xfrm>
          </p:contentPart>
        </mc:Choice>
        <mc:Fallback xmlns="">
          <p:pic>
            <p:nvPicPr>
              <p:cNvPr id="183" name="Entrada de lápiz 182">
                <a:extLst>
                  <a:ext uri="{FF2B5EF4-FFF2-40B4-BE49-F238E27FC236}">
                    <a16:creationId xmlns:a16="http://schemas.microsoft.com/office/drawing/2014/main" id="{1E6CED93-0767-4EA6-B9B8-2447E7B588A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367120" y="2340400"/>
                <a:ext cx="127440" cy="2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95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17BF9DC-7C69-4358-9B2E-0A8436792E89}"/>
                  </a:ext>
                </a:extLst>
              </p14:cNvPr>
              <p14:cNvContentPartPr/>
              <p14:nvPr/>
            </p14:nvContentPartPr>
            <p14:xfrm>
              <a:off x="347120" y="238000"/>
              <a:ext cx="10080" cy="21132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17BF9DC-7C69-4358-9B2E-0A8436792E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480" y="229360"/>
                <a:ext cx="27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19E98B4A-02DA-4612-8133-8BA177DADFF8}"/>
                  </a:ext>
                </a:extLst>
              </p14:cNvPr>
              <p14:cNvContentPartPr/>
              <p14:nvPr/>
            </p14:nvContentPartPr>
            <p14:xfrm>
              <a:off x="339200" y="264280"/>
              <a:ext cx="166680" cy="13140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19E98B4A-02DA-4612-8133-8BA177DADF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200" y="255640"/>
                <a:ext cx="1843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23992D43-2CA8-4193-975B-65F29875D917}"/>
                  </a:ext>
                </a:extLst>
              </p14:cNvPr>
              <p14:cNvContentPartPr/>
              <p14:nvPr/>
            </p14:nvContentPartPr>
            <p14:xfrm>
              <a:off x="564560" y="285880"/>
              <a:ext cx="86040" cy="1220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23992D43-2CA8-4193-975B-65F29875D9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920" y="276880"/>
                <a:ext cx="1036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B0ADFBB7-BD61-4C0D-A530-78FF8127FC90}"/>
                  </a:ext>
                </a:extLst>
              </p14:cNvPr>
              <p14:cNvContentPartPr/>
              <p14:nvPr/>
            </p14:nvContentPartPr>
            <p14:xfrm>
              <a:off x="566360" y="341680"/>
              <a:ext cx="82800" cy="360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B0ADFBB7-BD61-4C0D-A530-78FF8127FC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720" y="332680"/>
                <a:ext cx="100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992BEB48-EA52-468D-8BD5-BD15E6CB80BE}"/>
                  </a:ext>
                </a:extLst>
              </p14:cNvPr>
              <p14:cNvContentPartPr/>
              <p14:nvPr/>
            </p14:nvContentPartPr>
            <p14:xfrm>
              <a:off x="763280" y="289840"/>
              <a:ext cx="17640" cy="8388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992BEB48-EA52-468D-8BD5-BD15E6CB80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4640" y="281200"/>
                <a:ext cx="35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EC643A65-FB98-424F-9EB7-39EF3C042BEB}"/>
                  </a:ext>
                </a:extLst>
              </p14:cNvPr>
              <p14:cNvContentPartPr/>
              <p14:nvPr/>
            </p14:nvContentPartPr>
            <p14:xfrm>
              <a:off x="681920" y="238000"/>
              <a:ext cx="182880" cy="2232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EC643A65-FB98-424F-9EB7-39EF3C042B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920" y="229360"/>
                <a:ext cx="200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9EDE6C52-E94B-42F4-ABD1-413453BB8985}"/>
                  </a:ext>
                </a:extLst>
              </p14:cNvPr>
              <p14:cNvContentPartPr/>
              <p14:nvPr/>
            </p14:nvContentPartPr>
            <p14:xfrm>
              <a:off x="867320" y="260320"/>
              <a:ext cx="27720" cy="12492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9EDE6C52-E94B-42F4-ABD1-413453BB89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8680" y="251320"/>
                <a:ext cx="453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565D372A-E2D1-423F-850E-1BBA0697E9DA}"/>
                  </a:ext>
                </a:extLst>
              </p14:cNvPr>
              <p14:cNvContentPartPr/>
              <p14:nvPr/>
            </p14:nvContentPartPr>
            <p14:xfrm>
              <a:off x="842840" y="244480"/>
              <a:ext cx="154800" cy="13464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565D372A-E2D1-423F-850E-1BBA0697E9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200" y="235480"/>
                <a:ext cx="172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BBC47B37-74F9-4427-9D78-042575FB6358}"/>
                  </a:ext>
                </a:extLst>
              </p14:cNvPr>
              <p14:cNvContentPartPr/>
              <p14:nvPr/>
            </p14:nvContentPartPr>
            <p14:xfrm>
              <a:off x="1034720" y="277960"/>
              <a:ext cx="112320" cy="9324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BBC47B37-74F9-4427-9D78-042575FB63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6080" y="269320"/>
                <a:ext cx="1299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C516E462-472F-4FDB-9738-1C701E5FBF17}"/>
                  </a:ext>
                </a:extLst>
              </p14:cNvPr>
              <p14:cNvContentPartPr/>
              <p14:nvPr/>
            </p14:nvContentPartPr>
            <p14:xfrm>
              <a:off x="1005200" y="248800"/>
              <a:ext cx="121680" cy="774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C516E462-472F-4FDB-9738-1C701E5FBF1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6200" y="239800"/>
                <a:ext cx="139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B7B5326D-52C6-4690-861B-979B12BFD326}"/>
                  </a:ext>
                </a:extLst>
              </p14:cNvPr>
              <p14:cNvContentPartPr/>
              <p14:nvPr/>
            </p14:nvContentPartPr>
            <p14:xfrm>
              <a:off x="1153520" y="261040"/>
              <a:ext cx="151560" cy="907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B7B5326D-52C6-4690-861B-979B12BFD32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4880" y="252400"/>
                <a:ext cx="169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69709EE2-A021-464A-BA75-56CCE07B70B4}"/>
                  </a:ext>
                </a:extLst>
              </p14:cNvPr>
              <p14:cNvContentPartPr/>
              <p14:nvPr/>
            </p14:nvContentPartPr>
            <p14:xfrm>
              <a:off x="1322360" y="272920"/>
              <a:ext cx="113040" cy="9720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69709EE2-A021-464A-BA75-56CCE07B70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13360" y="264280"/>
                <a:ext cx="130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E83C0F71-D279-4923-86F3-02E6CE1C1AFB}"/>
                  </a:ext>
                </a:extLst>
              </p14:cNvPr>
              <p14:cNvContentPartPr/>
              <p14:nvPr/>
            </p14:nvContentPartPr>
            <p14:xfrm>
              <a:off x="1345400" y="323320"/>
              <a:ext cx="104760" cy="2772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E83C0F71-D279-4923-86F3-02E6CE1C1A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36400" y="314320"/>
                <a:ext cx="122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DEB67D79-AA75-40A6-905A-DF635209EF6E}"/>
                  </a:ext>
                </a:extLst>
              </p14:cNvPr>
              <p14:cNvContentPartPr/>
              <p14:nvPr/>
            </p14:nvContentPartPr>
            <p14:xfrm>
              <a:off x="1554920" y="256360"/>
              <a:ext cx="20520" cy="1238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DEB67D79-AA75-40A6-905A-DF635209EF6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46280" y="247360"/>
                <a:ext cx="38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A2EEA1D0-6D42-4B71-B52D-154EEEFEEA47}"/>
                  </a:ext>
                </a:extLst>
              </p14:cNvPr>
              <p14:cNvContentPartPr/>
              <p14:nvPr/>
            </p14:nvContentPartPr>
            <p14:xfrm>
              <a:off x="1460960" y="255280"/>
              <a:ext cx="255600" cy="13140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A2EEA1D0-6D42-4B71-B52D-154EEEFEEA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51960" y="246280"/>
                <a:ext cx="2732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280FA2EF-436A-414B-8EA1-0B359F91CD04}"/>
                  </a:ext>
                </a:extLst>
              </p14:cNvPr>
              <p14:cNvContentPartPr/>
              <p14:nvPr/>
            </p14:nvContentPartPr>
            <p14:xfrm>
              <a:off x="1747520" y="257080"/>
              <a:ext cx="109080" cy="1170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280FA2EF-436A-414B-8EA1-0B359F91CD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38520" y="248080"/>
                <a:ext cx="126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5DA55341-E863-4E11-A9B8-D08139F3C111}"/>
                  </a:ext>
                </a:extLst>
              </p14:cNvPr>
              <p14:cNvContentPartPr/>
              <p14:nvPr/>
            </p14:nvContentPartPr>
            <p14:xfrm>
              <a:off x="1821320" y="285520"/>
              <a:ext cx="132120" cy="11772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5DA55341-E863-4E11-A9B8-D08139F3C11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12680" y="276880"/>
                <a:ext cx="1497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09DF0B9-833F-4852-AD08-58E787D40E13}"/>
                  </a:ext>
                </a:extLst>
              </p14:cNvPr>
              <p14:cNvContentPartPr/>
              <p14:nvPr/>
            </p14:nvContentPartPr>
            <p14:xfrm>
              <a:off x="2040920" y="274720"/>
              <a:ext cx="115200" cy="8640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09DF0B9-833F-4852-AD08-58E787D40E1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32280" y="265720"/>
                <a:ext cx="132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FAD4484A-67A2-439A-930F-1843DB72B7A0}"/>
                  </a:ext>
                </a:extLst>
              </p14:cNvPr>
              <p14:cNvContentPartPr/>
              <p14:nvPr/>
            </p14:nvContentPartPr>
            <p14:xfrm>
              <a:off x="2441240" y="266800"/>
              <a:ext cx="225720" cy="9072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FAD4484A-67A2-439A-930F-1843DB72B7A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32240" y="257800"/>
                <a:ext cx="2433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37BE7F12-1825-4888-8EA1-9CA55FF5B568}"/>
                  </a:ext>
                </a:extLst>
              </p14:cNvPr>
              <p14:cNvContentPartPr/>
              <p14:nvPr/>
            </p14:nvContentPartPr>
            <p14:xfrm>
              <a:off x="2651120" y="261760"/>
              <a:ext cx="105840" cy="7380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37BE7F12-1825-4888-8EA1-9CA55FF5B5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2480" y="253120"/>
                <a:ext cx="123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84E159EB-D2F6-42F4-8E0A-2C3FE1A2976F}"/>
                  </a:ext>
                </a:extLst>
              </p14:cNvPr>
              <p14:cNvContentPartPr/>
              <p14:nvPr/>
            </p14:nvContentPartPr>
            <p14:xfrm>
              <a:off x="2822120" y="224680"/>
              <a:ext cx="124560" cy="1281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84E159EB-D2F6-42F4-8E0A-2C3FE1A2976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13120" y="216040"/>
                <a:ext cx="1422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73E2FDC3-FB83-4C11-AC82-76F3B97F83DB}"/>
                  </a:ext>
                </a:extLst>
              </p14:cNvPr>
              <p14:cNvContentPartPr/>
              <p14:nvPr/>
            </p14:nvContentPartPr>
            <p14:xfrm>
              <a:off x="2981240" y="272560"/>
              <a:ext cx="89640" cy="8568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73E2FDC3-FB83-4C11-AC82-76F3B97F83D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2600" y="263920"/>
                <a:ext cx="107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9A4FB32F-3F6B-479D-9528-A0A57A1BD8AF}"/>
                  </a:ext>
                </a:extLst>
              </p14:cNvPr>
              <p14:cNvContentPartPr/>
              <p14:nvPr/>
            </p14:nvContentPartPr>
            <p14:xfrm>
              <a:off x="2939120" y="262840"/>
              <a:ext cx="139320" cy="6228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9A4FB32F-3F6B-479D-9528-A0A57A1BD8A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30120" y="253840"/>
                <a:ext cx="156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6232A460-DFD5-4606-BE29-032AA1A3C0F5}"/>
                  </a:ext>
                </a:extLst>
              </p14:cNvPr>
              <p14:cNvContentPartPr/>
              <p14:nvPr/>
            </p14:nvContentPartPr>
            <p14:xfrm>
              <a:off x="3095360" y="252400"/>
              <a:ext cx="239400" cy="939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6232A460-DFD5-4606-BE29-032AA1A3C0F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86360" y="243760"/>
                <a:ext cx="257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74C8FB0F-25CD-4469-94AD-852E9FE817C0}"/>
                  </a:ext>
                </a:extLst>
              </p14:cNvPr>
              <p14:cNvContentPartPr/>
              <p14:nvPr/>
            </p14:nvContentPartPr>
            <p14:xfrm>
              <a:off x="3409640" y="257440"/>
              <a:ext cx="75600" cy="10260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74C8FB0F-25CD-4469-94AD-852E9FE817C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0640" y="248440"/>
                <a:ext cx="932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B79DF498-9B30-4458-91DA-3784046F5E6A}"/>
                  </a:ext>
                </a:extLst>
              </p14:cNvPr>
              <p14:cNvContentPartPr/>
              <p14:nvPr/>
            </p14:nvContentPartPr>
            <p14:xfrm>
              <a:off x="3512600" y="248800"/>
              <a:ext cx="124920" cy="12348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B79DF498-9B30-4458-91DA-3784046F5E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03600" y="239800"/>
                <a:ext cx="1425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7D40B9BC-CCDD-4FED-89AF-F9C1843FE8FE}"/>
                  </a:ext>
                </a:extLst>
              </p14:cNvPr>
              <p14:cNvContentPartPr/>
              <p14:nvPr/>
            </p14:nvContentPartPr>
            <p14:xfrm>
              <a:off x="3529520" y="323320"/>
              <a:ext cx="104760" cy="576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7D40B9BC-CCDD-4FED-89AF-F9C1843FE8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20880" y="314320"/>
                <a:ext cx="122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DBBDDE72-860F-40F5-A989-C5C1946851F0}"/>
                  </a:ext>
                </a:extLst>
              </p14:cNvPr>
              <p14:cNvContentPartPr/>
              <p14:nvPr/>
            </p14:nvContentPartPr>
            <p14:xfrm>
              <a:off x="296360" y="396400"/>
              <a:ext cx="4966920" cy="11376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DBBDDE72-860F-40F5-A989-C5C1946851F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7720" y="387760"/>
                <a:ext cx="498456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o 50">
            <a:extLst>
              <a:ext uri="{FF2B5EF4-FFF2-40B4-BE49-F238E27FC236}">
                <a16:creationId xmlns:a16="http://schemas.microsoft.com/office/drawing/2014/main" id="{F2634743-9E0B-4A22-BC84-44AFAA3D60B6}"/>
              </a:ext>
            </a:extLst>
          </p:cNvPr>
          <p:cNvGrpSpPr/>
          <p:nvPr/>
        </p:nvGrpSpPr>
        <p:grpSpPr>
          <a:xfrm>
            <a:off x="3887360" y="197680"/>
            <a:ext cx="1227600" cy="156960"/>
            <a:chOff x="3887360" y="197680"/>
            <a:chExt cx="122760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66B076F0-8387-4D41-923E-2613EB58C43A}"/>
                    </a:ext>
                  </a:extLst>
                </p14:cNvPr>
                <p14:cNvContentPartPr/>
                <p14:nvPr/>
              </p14:nvContentPartPr>
              <p14:xfrm>
                <a:off x="3887360" y="249880"/>
                <a:ext cx="124560" cy="939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66B076F0-8387-4D41-923E-2613EB58C4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8720" y="240880"/>
                  <a:ext cx="142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6B527BD1-F6BD-477E-B32B-13B336FC360E}"/>
                    </a:ext>
                  </a:extLst>
                </p14:cNvPr>
                <p14:cNvContentPartPr/>
                <p14:nvPr/>
              </p14:nvContentPartPr>
              <p14:xfrm>
                <a:off x="4053680" y="238000"/>
                <a:ext cx="51480" cy="10620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6B527BD1-F6BD-477E-B32B-13B336FC36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45040" y="229360"/>
                  <a:ext cx="69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5526B01F-D9EC-4FFB-B12A-72B429250B7E}"/>
                    </a:ext>
                  </a:extLst>
                </p14:cNvPr>
                <p14:cNvContentPartPr/>
                <p14:nvPr/>
              </p14:nvContentPartPr>
              <p14:xfrm>
                <a:off x="4118840" y="246280"/>
                <a:ext cx="207720" cy="1083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5526B01F-D9EC-4FFB-B12A-72B429250B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10200" y="237280"/>
                  <a:ext cx="22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3C18BAFD-ECDC-4504-91E0-8D4474629C9C}"/>
                    </a:ext>
                  </a:extLst>
                </p14:cNvPr>
                <p14:cNvContentPartPr/>
                <p14:nvPr/>
              </p14:nvContentPartPr>
              <p14:xfrm>
                <a:off x="4361120" y="197680"/>
                <a:ext cx="128520" cy="13680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3C18BAFD-ECDC-4504-91E0-8D4474629C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52480" y="189040"/>
                  <a:ext cx="146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2AB51F8D-F572-4372-AB66-4A806B92EF93}"/>
                    </a:ext>
                  </a:extLst>
                </p14:cNvPr>
                <p14:cNvContentPartPr/>
                <p14:nvPr/>
              </p14:nvContentPartPr>
              <p14:xfrm>
                <a:off x="4541840" y="199480"/>
                <a:ext cx="23400" cy="11628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2AB51F8D-F572-4372-AB66-4A806B92EF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32840" y="190840"/>
                  <a:ext cx="41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12579D93-E158-4C78-B875-9D30E06432F7}"/>
                    </a:ext>
                  </a:extLst>
                </p14:cNvPr>
                <p14:cNvContentPartPr/>
                <p14:nvPr/>
              </p14:nvContentPartPr>
              <p14:xfrm>
                <a:off x="4622480" y="203080"/>
                <a:ext cx="129240" cy="11304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12579D93-E158-4C78-B875-9D30E06432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13840" y="194440"/>
                  <a:ext cx="146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945008CA-C19D-4DC8-9837-99D30D09642C}"/>
                    </a:ext>
                  </a:extLst>
                </p14:cNvPr>
                <p14:cNvContentPartPr/>
                <p14:nvPr/>
              </p14:nvContentPartPr>
              <p14:xfrm>
                <a:off x="4769000" y="224320"/>
                <a:ext cx="27720" cy="11484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945008CA-C19D-4DC8-9837-99D30D09642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60360" y="215320"/>
                  <a:ext cx="45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34E15FA-C2CE-4874-9B43-AAA215600B42}"/>
                    </a:ext>
                  </a:extLst>
                </p14:cNvPr>
                <p14:cNvContentPartPr/>
                <p14:nvPr/>
              </p14:nvContentPartPr>
              <p14:xfrm>
                <a:off x="4898960" y="226840"/>
                <a:ext cx="23760" cy="1058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34E15FA-C2CE-4874-9B43-AAA215600B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90320" y="218200"/>
                  <a:ext cx="41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5E73BF60-2961-45E8-AE9C-8510BE28DDFD}"/>
                    </a:ext>
                  </a:extLst>
                </p14:cNvPr>
                <p14:cNvContentPartPr/>
                <p14:nvPr/>
              </p14:nvContentPartPr>
              <p14:xfrm>
                <a:off x="4825160" y="205960"/>
                <a:ext cx="178560" cy="2376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5E73BF60-2961-45E8-AE9C-8510BE28DD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16520" y="197320"/>
                  <a:ext cx="196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DF0A2263-EAF5-4811-A48B-EA9CECAD2B1E}"/>
                    </a:ext>
                  </a:extLst>
                </p14:cNvPr>
                <p14:cNvContentPartPr/>
                <p14:nvPr/>
              </p14:nvContentPartPr>
              <p14:xfrm>
                <a:off x="5001920" y="209920"/>
                <a:ext cx="77400" cy="5868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DF0A2263-EAF5-4811-A48B-EA9CECAD2B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92920" y="200920"/>
                  <a:ext cx="95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49CE8FDA-C7F4-4E99-8316-367CDE910914}"/>
                    </a:ext>
                  </a:extLst>
                </p14:cNvPr>
                <p14:cNvContentPartPr/>
                <p14:nvPr/>
              </p14:nvContentPartPr>
              <p14:xfrm>
                <a:off x="5015240" y="205960"/>
                <a:ext cx="99720" cy="13968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49CE8FDA-C7F4-4E99-8316-367CDE9109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06240" y="196960"/>
                  <a:ext cx="1173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8D2BDD34-DF8B-44E7-B8F7-086EDB7448E2}"/>
              </a:ext>
            </a:extLst>
          </p:cNvPr>
          <p:cNvGrpSpPr/>
          <p:nvPr/>
        </p:nvGrpSpPr>
        <p:grpSpPr>
          <a:xfrm>
            <a:off x="1827440" y="1417000"/>
            <a:ext cx="965880" cy="286200"/>
            <a:chOff x="1827440" y="1417000"/>
            <a:chExt cx="96588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83D3CD21-3821-402A-8471-37C20FF3BD62}"/>
                    </a:ext>
                  </a:extLst>
                </p14:cNvPr>
                <p14:cNvContentPartPr/>
                <p14:nvPr/>
              </p14:nvContentPartPr>
              <p14:xfrm>
                <a:off x="1933280" y="1491520"/>
                <a:ext cx="25920" cy="21096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83D3CD21-3821-402A-8471-37C20FF3BD6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24280" y="1482520"/>
                  <a:ext cx="43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5E95B66D-A9F5-4317-AD24-1501A4121910}"/>
                    </a:ext>
                  </a:extLst>
                </p14:cNvPr>
                <p14:cNvContentPartPr/>
                <p14:nvPr/>
              </p14:nvContentPartPr>
              <p14:xfrm>
                <a:off x="1827440" y="1512400"/>
                <a:ext cx="209160" cy="1044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5E95B66D-A9F5-4317-AD24-1501A41219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18440" y="1503400"/>
                  <a:ext cx="226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C303D00E-408D-4CA2-AFE7-F161EC09158D}"/>
                    </a:ext>
                  </a:extLst>
                </p14:cNvPr>
                <p14:cNvContentPartPr/>
                <p14:nvPr/>
              </p14:nvContentPartPr>
              <p14:xfrm>
                <a:off x="2038760" y="1594120"/>
                <a:ext cx="97200" cy="9972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C303D00E-408D-4CA2-AFE7-F161EC0915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9760" y="1585120"/>
                  <a:ext cx="114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4F898C60-7B6D-49DB-8116-EA7BBFCDDABF}"/>
                    </a:ext>
                  </a:extLst>
                </p14:cNvPr>
                <p14:cNvContentPartPr/>
                <p14:nvPr/>
              </p14:nvContentPartPr>
              <p14:xfrm>
                <a:off x="2152160" y="1577200"/>
                <a:ext cx="105480" cy="9576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4F898C60-7B6D-49DB-8116-EA7BBFCDDA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3520" y="1568560"/>
                  <a:ext cx="12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8051311F-836F-4E2A-B533-D08C12BA9315}"/>
                    </a:ext>
                  </a:extLst>
                </p14:cNvPr>
                <p14:cNvContentPartPr/>
                <p14:nvPr/>
              </p14:nvContentPartPr>
              <p14:xfrm>
                <a:off x="2157560" y="1417000"/>
                <a:ext cx="203040" cy="28620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8051311F-836F-4E2A-B533-D08C12BA93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48560" y="1408360"/>
                  <a:ext cx="220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B8621D31-A36B-4B30-8C11-13A41E0DC622}"/>
                    </a:ext>
                  </a:extLst>
                </p14:cNvPr>
                <p14:cNvContentPartPr/>
                <p14:nvPr/>
              </p14:nvContentPartPr>
              <p14:xfrm>
                <a:off x="2288600" y="1599520"/>
                <a:ext cx="255600" cy="5184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B8621D31-A36B-4B30-8C11-13A41E0DC62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79600" y="1590880"/>
                  <a:ext cx="273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409A6B9C-3490-4CB7-A7C6-D0B23355641B}"/>
                    </a:ext>
                  </a:extLst>
                </p14:cNvPr>
                <p14:cNvContentPartPr/>
                <p14:nvPr/>
              </p14:nvContentPartPr>
              <p14:xfrm>
                <a:off x="2541680" y="1585480"/>
                <a:ext cx="120240" cy="6192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409A6B9C-3490-4CB7-A7C6-D0B2335564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32680" y="1576840"/>
                  <a:ext cx="137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12F05269-C4C2-45BA-8D4E-7A1AFFE9452D}"/>
                    </a:ext>
                  </a:extLst>
                </p14:cNvPr>
                <p14:cNvContentPartPr/>
                <p14:nvPr/>
              </p14:nvContentPartPr>
              <p14:xfrm>
                <a:off x="2709440" y="1596640"/>
                <a:ext cx="83880" cy="9720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12F05269-C4C2-45BA-8D4E-7A1AFFE945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00440" y="1588000"/>
                  <a:ext cx="10152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8415E5DA-5E91-46B5-9A4E-AD559CCDAB67}"/>
                  </a:ext>
                </a:extLst>
              </p14:cNvPr>
              <p14:cNvContentPartPr/>
              <p14:nvPr/>
            </p14:nvContentPartPr>
            <p14:xfrm>
              <a:off x="1743200" y="4395640"/>
              <a:ext cx="10440" cy="828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8415E5DA-5E91-46B5-9A4E-AD559CCDAB6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34560" y="4387000"/>
                <a:ext cx="280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o 126">
            <a:extLst>
              <a:ext uri="{FF2B5EF4-FFF2-40B4-BE49-F238E27FC236}">
                <a16:creationId xmlns:a16="http://schemas.microsoft.com/office/drawing/2014/main" id="{3290484D-6125-4960-B3F3-1158961D8E3B}"/>
              </a:ext>
            </a:extLst>
          </p:cNvPr>
          <p:cNvGrpSpPr/>
          <p:nvPr/>
        </p:nvGrpSpPr>
        <p:grpSpPr>
          <a:xfrm>
            <a:off x="3829040" y="1383520"/>
            <a:ext cx="692640" cy="212040"/>
            <a:chOff x="3829040" y="1383520"/>
            <a:chExt cx="6926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E0675C87-75C5-4B49-8716-3E94110E2CEC}"/>
                    </a:ext>
                  </a:extLst>
                </p14:cNvPr>
                <p14:cNvContentPartPr/>
                <p14:nvPr/>
              </p14:nvContentPartPr>
              <p14:xfrm>
                <a:off x="3829040" y="1537960"/>
                <a:ext cx="5040" cy="396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E0675C87-75C5-4B49-8716-3E94110E2CE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20400" y="1529320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3D91E575-D3D2-49BA-AFD9-00CC7B58619C}"/>
                    </a:ext>
                  </a:extLst>
                </p14:cNvPr>
                <p14:cNvContentPartPr/>
                <p14:nvPr/>
              </p14:nvContentPartPr>
              <p14:xfrm>
                <a:off x="3839480" y="1541920"/>
                <a:ext cx="84240" cy="1440"/>
              </p14:xfrm>
            </p:contentPart>
          </mc:Choice>
          <mc:Fallback xmlns=""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3D91E575-D3D2-49BA-AFD9-00CC7B5861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30480" y="1532920"/>
                  <a:ext cx="101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93A72106-A1CA-4BF5-B281-FD3E9AAF8576}"/>
                    </a:ext>
                  </a:extLst>
                </p14:cNvPr>
                <p14:cNvContentPartPr/>
                <p14:nvPr/>
              </p14:nvContentPartPr>
              <p14:xfrm>
                <a:off x="4113080" y="1396120"/>
                <a:ext cx="23400" cy="183240"/>
              </p14:xfrm>
            </p:contentPart>
          </mc:Choice>
          <mc:Fallback xmlns=""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93A72106-A1CA-4BF5-B281-FD3E9AAF85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04440" y="1387480"/>
                  <a:ext cx="41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022627F1-9183-467C-A3CC-1BD567FECA74}"/>
                    </a:ext>
                  </a:extLst>
                </p14:cNvPr>
                <p14:cNvContentPartPr/>
                <p14:nvPr/>
              </p14:nvContentPartPr>
              <p14:xfrm>
                <a:off x="3997520" y="1402600"/>
                <a:ext cx="229320" cy="19296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022627F1-9183-467C-A3CC-1BD567FECA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88520" y="1393960"/>
                  <a:ext cx="246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3EE212BE-41B8-4B5A-9DA7-34D99D0894E0}"/>
                    </a:ext>
                  </a:extLst>
                </p14:cNvPr>
                <p14:cNvContentPartPr/>
                <p14:nvPr/>
              </p14:nvContentPartPr>
              <p14:xfrm>
                <a:off x="4240160" y="1478920"/>
                <a:ext cx="122040" cy="10584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3EE212BE-41B8-4B5A-9DA7-34D99D0894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31520" y="1469920"/>
                  <a:ext cx="139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48FBF341-3316-4494-AEA9-9B7FF25E50CB}"/>
                    </a:ext>
                  </a:extLst>
                </p14:cNvPr>
                <p14:cNvContentPartPr/>
                <p14:nvPr/>
              </p14:nvContentPartPr>
              <p14:xfrm>
                <a:off x="4341680" y="1383520"/>
                <a:ext cx="129240" cy="19116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48FBF341-3316-4494-AEA9-9B7FF25E50C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32680" y="1374880"/>
                  <a:ext cx="146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B3CEE2BD-3874-40DF-B1DB-6CEB30C183AE}"/>
                    </a:ext>
                  </a:extLst>
                </p14:cNvPr>
                <p14:cNvContentPartPr/>
                <p14:nvPr/>
              </p14:nvContentPartPr>
              <p14:xfrm>
                <a:off x="4511240" y="1563880"/>
                <a:ext cx="10440" cy="144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B3CEE2BD-3874-40DF-B1DB-6CEB30C183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02600" y="1554880"/>
                  <a:ext cx="280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o 135">
            <a:extLst>
              <a:ext uri="{FF2B5EF4-FFF2-40B4-BE49-F238E27FC236}">
                <a16:creationId xmlns:a16="http://schemas.microsoft.com/office/drawing/2014/main" id="{7C8B6D38-0E17-4FE7-A8A7-A7A3057FE15D}"/>
              </a:ext>
            </a:extLst>
          </p:cNvPr>
          <p:cNvGrpSpPr/>
          <p:nvPr/>
        </p:nvGrpSpPr>
        <p:grpSpPr>
          <a:xfrm>
            <a:off x="4761440" y="1378480"/>
            <a:ext cx="921240" cy="158400"/>
            <a:chOff x="4761440" y="1378480"/>
            <a:chExt cx="92124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189488C6-6767-4B56-ADE3-D97E63642B37}"/>
                    </a:ext>
                  </a:extLst>
                </p14:cNvPr>
                <p14:cNvContentPartPr/>
                <p14:nvPr/>
              </p14:nvContentPartPr>
              <p14:xfrm>
                <a:off x="4843880" y="1378480"/>
                <a:ext cx="38520" cy="15840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189488C6-6767-4B56-ADE3-D97E63642B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35240" y="1369840"/>
                  <a:ext cx="56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879E4FC7-B572-471F-A6B1-F9B5CF296B83}"/>
                    </a:ext>
                  </a:extLst>
                </p14:cNvPr>
                <p14:cNvContentPartPr/>
                <p14:nvPr/>
              </p14:nvContentPartPr>
              <p14:xfrm>
                <a:off x="4761440" y="1405480"/>
                <a:ext cx="246600" cy="6084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879E4FC7-B572-471F-A6B1-F9B5CF296B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52800" y="1396480"/>
                  <a:ext cx="264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EFDFDBF7-5F7D-4D8E-9B49-E4514BB448B8}"/>
                    </a:ext>
                  </a:extLst>
                </p14:cNvPr>
                <p14:cNvContentPartPr/>
                <p14:nvPr/>
              </p14:nvContentPartPr>
              <p14:xfrm>
                <a:off x="5008040" y="1431760"/>
                <a:ext cx="87480" cy="7128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EFDFDBF7-5F7D-4D8E-9B49-E4514BB448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99040" y="1422760"/>
                  <a:ext cx="10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B70DE0D1-CF39-4BC6-B8C7-489968EECD84}"/>
                    </a:ext>
                  </a:extLst>
                </p14:cNvPr>
                <p14:cNvContentPartPr/>
                <p14:nvPr/>
              </p14:nvContentPartPr>
              <p14:xfrm>
                <a:off x="5125760" y="1440760"/>
                <a:ext cx="112320" cy="6732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B70DE0D1-CF39-4BC6-B8C7-489968EECD8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17120" y="1431760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659B3B48-EBCA-4D99-A54F-7C8D87CEB645}"/>
                    </a:ext>
                  </a:extLst>
                </p14:cNvPr>
                <p14:cNvContentPartPr/>
                <p14:nvPr/>
              </p14:nvContentPartPr>
              <p14:xfrm>
                <a:off x="5278400" y="1430680"/>
                <a:ext cx="98640" cy="6156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659B3B48-EBCA-4D99-A54F-7C8D87CEB6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69400" y="1421680"/>
                  <a:ext cx="116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3A351453-4F2A-4BD3-B06A-0DA79F5BC530}"/>
                    </a:ext>
                  </a:extLst>
                </p14:cNvPr>
                <p14:cNvContentPartPr/>
                <p14:nvPr/>
              </p14:nvContentPartPr>
              <p14:xfrm>
                <a:off x="5417360" y="1383520"/>
                <a:ext cx="35280" cy="11484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3A351453-4F2A-4BD3-B06A-0DA79F5BC5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08720" y="1374520"/>
                  <a:ext cx="52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50819609-3308-4B9A-B2BF-A06DEAD81F94}"/>
                    </a:ext>
                  </a:extLst>
                </p14:cNvPr>
                <p14:cNvContentPartPr/>
                <p14:nvPr/>
              </p14:nvContentPartPr>
              <p14:xfrm>
                <a:off x="5485760" y="1418080"/>
                <a:ext cx="65520" cy="9756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50819609-3308-4B9A-B2BF-A06DEAD81F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76760" y="1409080"/>
                  <a:ext cx="83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FF6A6E1A-FD2A-4720-A1B5-4E18ED805956}"/>
                    </a:ext>
                  </a:extLst>
                </p14:cNvPr>
                <p14:cNvContentPartPr/>
                <p14:nvPr/>
              </p14:nvContentPartPr>
              <p14:xfrm>
                <a:off x="5624360" y="1416280"/>
                <a:ext cx="58320" cy="8064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FF6A6E1A-FD2A-4720-A1B5-4E18ED80595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15720" y="1407280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A0F078D6-78C4-4CC1-921D-D8DFFB637594}"/>
                  </a:ext>
                </a:extLst>
              </p14:cNvPr>
              <p14:cNvContentPartPr/>
              <p14:nvPr/>
            </p14:nvContentPartPr>
            <p14:xfrm>
              <a:off x="3806000" y="1998760"/>
              <a:ext cx="88560" cy="12240"/>
            </p14:xfrm>
          </p:contentPart>
        </mc:Choice>
        <mc:Fallback xmlns=""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A0F078D6-78C4-4CC1-921D-D8DFFB63759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797360" y="1989760"/>
                <a:ext cx="1062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o 171">
            <a:extLst>
              <a:ext uri="{FF2B5EF4-FFF2-40B4-BE49-F238E27FC236}">
                <a16:creationId xmlns:a16="http://schemas.microsoft.com/office/drawing/2014/main" id="{7A73756E-77C0-492E-A72F-D0962AEEBB08}"/>
              </a:ext>
            </a:extLst>
          </p:cNvPr>
          <p:cNvGrpSpPr/>
          <p:nvPr/>
        </p:nvGrpSpPr>
        <p:grpSpPr>
          <a:xfrm>
            <a:off x="4105880" y="1856920"/>
            <a:ext cx="682200" cy="173160"/>
            <a:chOff x="4105880" y="1856920"/>
            <a:chExt cx="68220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BA3A816B-D0A5-42AE-B0D2-8E655D5C1F43}"/>
                    </a:ext>
                  </a:extLst>
                </p14:cNvPr>
                <p14:cNvContentPartPr/>
                <p14:nvPr/>
              </p14:nvContentPartPr>
              <p14:xfrm>
                <a:off x="4105880" y="1856920"/>
                <a:ext cx="142560" cy="17316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BA3A816B-D0A5-42AE-B0D2-8E655D5C1F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96880" y="1847920"/>
                  <a:ext cx="160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EDDF28DF-39FE-43FA-AB59-AD712A491514}"/>
                    </a:ext>
                  </a:extLst>
                </p14:cNvPr>
                <p14:cNvContentPartPr/>
                <p14:nvPr/>
              </p14:nvContentPartPr>
              <p14:xfrm>
                <a:off x="4276880" y="1893280"/>
                <a:ext cx="21600" cy="11844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EDDF28DF-39FE-43FA-AB59-AD712A49151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68240" y="1884280"/>
                  <a:ext cx="39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685DBCCD-1A13-4AE6-A2F6-E3AD9C8A7ED5}"/>
                    </a:ext>
                  </a:extLst>
                </p14:cNvPr>
                <p14:cNvContentPartPr/>
                <p14:nvPr/>
              </p14:nvContentPartPr>
              <p14:xfrm>
                <a:off x="4282280" y="1893280"/>
                <a:ext cx="7920" cy="36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685DBCCD-1A13-4AE6-A2F6-E3AD9C8A7E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73640" y="188428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9BA77C03-879E-499E-9381-B7DCC1A45377}"/>
                    </a:ext>
                  </a:extLst>
                </p14:cNvPr>
                <p14:cNvContentPartPr/>
                <p14:nvPr/>
              </p14:nvContentPartPr>
              <p14:xfrm>
                <a:off x="4336280" y="1923160"/>
                <a:ext cx="124560" cy="8496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9BA77C03-879E-499E-9381-B7DCC1A453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27280" y="1914160"/>
                  <a:ext cx="142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7E222608-6608-43C3-9134-B5EE3EE21F8B}"/>
                    </a:ext>
                  </a:extLst>
                </p14:cNvPr>
                <p14:cNvContentPartPr/>
                <p14:nvPr/>
              </p14:nvContentPartPr>
              <p14:xfrm>
                <a:off x="4475960" y="1915240"/>
                <a:ext cx="70560" cy="10008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7E222608-6608-43C3-9134-B5EE3EE21F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67320" y="1906600"/>
                  <a:ext cx="88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57055660-51D3-449A-AB0F-5F604A50ED33}"/>
                    </a:ext>
                  </a:extLst>
                </p14:cNvPr>
                <p14:cNvContentPartPr/>
                <p14:nvPr/>
              </p14:nvContentPartPr>
              <p14:xfrm>
                <a:off x="4565240" y="1910560"/>
                <a:ext cx="222840" cy="7884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57055660-51D3-449A-AB0F-5F604A50ED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56600" y="1901920"/>
                  <a:ext cx="2404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702A48C9-9382-4DE7-9AD0-ABF9D8859E89}"/>
              </a:ext>
            </a:extLst>
          </p:cNvPr>
          <p:cNvGrpSpPr/>
          <p:nvPr/>
        </p:nvGrpSpPr>
        <p:grpSpPr>
          <a:xfrm>
            <a:off x="5082200" y="1702840"/>
            <a:ext cx="2063880" cy="284040"/>
            <a:chOff x="5082200" y="1702840"/>
            <a:chExt cx="206388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9D4E2BA0-AF94-45DF-8F30-83E42E4C4EE5}"/>
                    </a:ext>
                  </a:extLst>
                </p14:cNvPr>
                <p14:cNvContentPartPr/>
                <p14:nvPr/>
              </p14:nvContentPartPr>
              <p14:xfrm>
                <a:off x="5082200" y="1871680"/>
                <a:ext cx="104040" cy="11520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9D4E2BA0-AF94-45DF-8F30-83E42E4C4EE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73560" y="1863040"/>
                  <a:ext cx="121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445F11D2-7228-4D9B-BF94-7976973C100E}"/>
                    </a:ext>
                  </a:extLst>
                </p14:cNvPr>
                <p14:cNvContentPartPr/>
                <p14:nvPr/>
              </p14:nvContentPartPr>
              <p14:xfrm>
                <a:off x="5217920" y="1823800"/>
                <a:ext cx="158040" cy="11268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445F11D2-7228-4D9B-BF94-7976973C100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09280" y="1814800"/>
                  <a:ext cx="17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5B976B2B-3413-4329-A973-0809F82435BC}"/>
                    </a:ext>
                  </a:extLst>
                </p14:cNvPr>
                <p14:cNvContentPartPr/>
                <p14:nvPr/>
              </p14:nvContentPartPr>
              <p14:xfrm>
                <a:off x="5409080" y="1823800"/>
                <a:ext cx="46440" cy="11340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5B976B2B-3413-4329-A973-0809F82435B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00080" y="1814800"/>
                  <a:ext cx="64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DA23176B-D234-43F1-BDFF-2A32664640E7}"/>
                    </a:ext>
                  </a:extLst>
                </p14:cNvPr>
                <p14:cNvContentPartPr/>
                <p14:nvPr/>
              </p14:nvContentPartPr>
              <p14:xfrm>
                <a:off x="5505200" y="1808680"/>
                <a:ext cx="70560" cy="15660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DA23176B-D234-43F1-BDFF-2A32664640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96200" y="1799680"/>
                  <a:ext cx="88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5B825F14-EF78-4727-ACA8-3E603CED6423}"/>
                    </a:ext>
                  </a:extLst>
                </p14:cNvPr>
                <p14:cNvContentPartPr/>
                <p14:nvPr/>
              </p14:nvContentPartPr>
              <p14:xfrm>
                <a:off x="5476760" y="1804720"/>
                <a:ext cx="182880" cy="14652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5B825F14-EF78-4727-ACA8-3E603CED64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68120" y="1796080"/>
                  <a:ext cx="200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DC0180F8-FCBB-4206-A6FD-69CF7EFAABA1}"/>
                    </a:ext>
                  </a:extLst>
                </p14:cNvPr>
                <p14:cNvContentPartPr/>
                <p14:nvPr/>
              </p14:nvContentPartPr>
              <p14:xfrm>
                <a:off x="5598440" y="1868800"/>
                <a:ext cx="84240" cy="1872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DC0180F8-FCBB-4206-A6FD-69CF7EFAAB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89440" y="1859800"/>
                  <a:ext cx="101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9A92CE50-968F-4647-B4E3-92D75F67E5AB}"/>
                    </a:ext>
                  </a:extLst>
                </p14:cNvPr>
                <p14:cNvContentPartPr/>
                <p14:nvPr/>
              </p14:nvContentPartPr>
              <p14:xfrm>
                <a:off x="5789240" y="1902280"/>
                <a:ext cx="13680" cy="144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9A92CE50-968F-4647-B4E3-92D75F67E5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80600" y="1893640"/>
                  <a:ext cx="31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76D73763-8E2A-4318-B1FE-5FF1A7118193}"/>
                    </a:ext>
                  </a:extLst>
                </p14:cNvPr>
                <p14:cNvContentPartPr/>
                <p14:nvPr/>
              </p14:nvContentPartPr>
              <p14:xfrm>
                <a:off x="5795000" y="1842880"/>
                <a:ext cx="191880" cy="8748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76D73763-8E2A-4318-B1FE-5FF1A711819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86360" y="1834240"/>
                  <a:ext cx="20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FA08E54F-17CA-4111-B996-87CA8DF498F6}"/>
                    </a:ext>
                  </a:extLst>
                </p14:cNvPr>
                <p14:cNvContentPartPr/>
                <p14:nvPr/>
              </p14:nvContentPartPr>
              <p14:xfrm>
                <a:off x="5950160" y="1809400"/>
                <a:ext cx="65520" cy="2484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FA08E54F-17CA-4111-B996-87CA8DF498F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41520" y="1800400"/>
                  <a:ext cx="83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B1656722-4852-4138-BB67-E6DE0C32EFBC}"/>
                    </a:ext>
                  </a:extLst>
                </p14:cNvPr>
                <p14:cNvContentPartPr/>
                <p14:nvPr/>
              </p14:nvContentPartPr>
              <p14:xfrm>
                <a:off x="6072920" y="1829920"/>
                <a:ext cx="95040" cy="9216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B1656722-4852-4138-BB67-E6DE0C32EF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64280" y="1820920"/>
                  <a:ext cx="112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9781E622-FEDC-4E4A-8B25-FCD45FD41E95}"/>
                    </a:ext>
                  </a:extLst>
                </p14:cNvPr>
                <p14:cNvContentPartPr/>
                <p14:nvPr/>
              </p14:nvContentPartPr>
              <p14:xfrm>
                <a:off x="6216560" y="1834960"/>
                <a:ext cx="121680" cy="5688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9781E622-FEDC-4E4A-8B25-FCD45FD41E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07920" y="1825960"/>
                  <a:ext cx="139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5967EA5D-A843-47D0-AF8C-7822AD0A3F44}"/>
                    </a:ext>
                  </a:extLst>
                </p14:cNvPr>
                <p14:cNvContentPartPr/>
                <p14:nvPr/>
              </p14:nvContentPartPr>
              <p14:xfrm>
                <a:off x="6355880" y="1842880"/>
                <a:ext cx="79560" cy="3924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5967EA5D-A843-47D0-AF8C-7822AD0A3F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46880" y="1833880"/>
                  <a:ext cx="97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634D422F-C512-45FA-AADF-0EA0FDF7E479}"/>
                    </a:ext>
                  </a:extLst>
                </p14:cNvPr>
                <p14:cNvContentPartPr/>
                <p14:nvPr/>
              </p14:nvContentPartPr>
              <p14:xfrm>
                <a:off x="6495920" y="1833880"/>
                <a:ext cx="162720" cy="5976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634D422F-C512-45FA-AADF-0EA0FDF7E47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86920" y="1824880"/>
                  <a:ext cx="180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94748120-1444-4853-9E9C-950F63408E12}"/>
                    </a:ext>
                  </a:extLst>
                </p14:cNvPr>
                <p14:cNvContentPartPr/>
                <p14:nvPr/>
              </p14:nvContentPartPr>
              <p14:xfrm>
                <a:off x="6632000" y="1782400"/>
                <a:ext cx="18000" cy="1944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94748120-1444-4853-9E9C-950F63408E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23000" y="1773760"/>
                  <a:ext cx="35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CB9C0AE2-882C-4D15-8A4E-DEC551D316B2}"/>
                    </a:ext>
                  </a:extLst>
                </p14:cNvPr>
                <p14:cNvContentPartPr/>
                <p14:nvPr/>
              </p14:nvContentPartPr>
              <p14:xfrm>
                <a:off x="6743960" y="1824880"/>
                <a:ext cx="124920" cy="8172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CB9C0AE2-882C-4D15-8A4E-DEC551D316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34960" y="1816240"/>
                  <a:ext cx="142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57589E3D-136F-4346-8FAF-E6443B56055B}"/>
                    </a:ext>
                  </a:extLst>
                </p14:cNvPr>
                <p14:cNvContentPartPr/>
                <p14:nvPr/>
              </p14:nvContentPartPr>
              <p14:xfrm>
                <a:off x="6887960" y="1818400"/>
                <a:ext cx="123840" cy="6120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57589E3D-136F-4346-8FAF-E6443B5605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78960" y="1809400"/>
                  <a:ext cx="141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0C929C87-4D22-4671-AAA8-8D13B32A4170}"/>
                    </a:ext>
                  </a:extLst>
                </p14:cNvPr>
                <p14:cNvContentPartPr/>
                <p14:nvPr/>
              </p14:nvContentPartPr>
              <p14:xfrm>
                <a:off x="7078040" y="1702840"/>
                <a:ext cx="9000" cy="19188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0C929C87-4D22-4671-AAA8-8D13B32A41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69040" y="1693840"/>
                  <a:ext cx="26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57D4636A-034A-430C-B92D-10D28C92E4DC}"/>
                    </a:ext>
                  </a:extLst>
                </p14:cNvPr>
                <p14:cNvContentPartPr/>
                <p14:nvPr/>
              </p14:nvContentPartPr>
              <p14:xfrm>
                <a:off x="6991280" y="1824880"/>
                <a:ext cx="154800" cy="1872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57D4636A-034A-430C-B92D-10D28C92E4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82640" y="1815880"/>
                  <a:ext cx="1724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o 169">
            <a:extLst>
              <a:ext uri="{FF2B5EF4-FFF2-40B4-BE49-F238E27FC236}">
                <a16:creationId xmlns:a16="http://schemas.microsoft.com/office/drawing/2014/main" id="{A4E64BC2-31A2-46B7-B9D6-3C280D2F1609}"/>
              </a:ext>
            </a:extLst>
          </p:cNvPr>
          <p:cNvGrpSpPr/>
          <p:nvPr/>
        </p:nvGrpSpPr>
        <p:grpSpPr>
          <a:xfrm>
            <a:off x="7398080" y="1664320"/>
            <a:ext cx="982440" cy="355320"/>
            <a:chOff x="7398080" y="1664320"/>
            <a:chExt cx="9824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B85AE80A-C307-48D0-82A1-143A7B0DC9FA}"/>
                    </a:ext>
                  </a:extLst>
                </p14:cNvPr>
                <p14:cNvContentPartPr/>
                <p14:nvPr/>
              </p14:nvContentPartPr>
              <p14:xfrm>
                <a:off x="7398080" y="1877800"/>
                <a:ext cx="24840" cy="684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B85AE80A-C307-48D0-82A1-143A7B0DC9F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89080" y="1868800"/>
                  <a:ext cx="42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F5B87361-DF2B-47F0-9307-1298DF0E28BC}"/>
                    </a:ext>
                  </a:extLst>
                </p14:cNvPr>
                <p14:cNvContentPartPr/>
                <p14:nvPr/>
              </p14:nvContentPartPr>
              <p14:xfrm>
                <a:off x="7402040" y="1789960"/>
                <a:ext cx="82800" cy="9540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F5B87361-DF2B-47F0-9307-1298DF0E28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93400" y="1781320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7DC03AFC-F301-4147-BA35-D9C304F33CB0}"/>
                    </a:ext>
                  </a:extLst>
                </p14:cNvPr>
                <p14:cNvContentPartPr/>
                <p14:nvPr/>
              </p14:nvContentPartPr>
              <p14:xfrm>
                <a:off x="7535600" y="1811920"/>
                <a:ext cx="107640" cy="20772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7DC03AFC-F301-4147-BA35-D9C304F33C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26960" y="1802920"/>
                  <a:ext cx="125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E0E2EDCB-1B93-4FAF-BCC6-6EF110CDC4EC}"/>
                    </a:ext>
                  </a:extLst>
                </p14:cNvPr>
                <p14:cNvContentPartPr/>
                <p14:nvPr/>
              </p14:nvContentPartPr>
              <p14:xfrm>
                <a:off x="7704440" y="1767640"/>
                <a:ext cx="83520" cy="9504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E0E2EDCB-1B93-4FAF-BCC6-6EF110CDC4E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95440" y="1758640"/>
                  <a:ext cx="101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77D7FAE9-150D-4431-B4D4-11BDAC658193}"/>
                    </a:ext>
                  </a:extLst>
                </p14:cNvPr>
                <p14:cNvContentPartPr/>
                <p14:nvPr/>
              </p14:nvContentPartPr>
              <p14:xfrm>
                <a:off x="7780040" y="1664320"/>
                <a:ext cx="142560" cy="17640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77D7FAE9-150D-4431-B4D4-11BDAC65819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71040" y="1655320"/>
                  <a:ext cx="160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4DE8D80B-9CA0-4924-940A-B6025FD7AA2B}"/>
                    </a:ext>
                  </a:extLst>
                </p14:cNvPr>
                <p14:cNvContentPartPr/>
                <p14:nvPr/>
              </p14:nvContentPartPr>
              <p14:xfrm>
                <a:off x="7976600" y="1794280"/>
                <a:ext cx="111600" cy="5544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4DE8D80B-9CA0-4924-940A-B6025FD7AA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67960" y="1785640"/>
                  <a:ext cx="129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D46D60AC-E29D-46E1-BC90-F60E20D34E42}"/>
                    </a:ext>
                  </a:extLst>
                </p14:cNvPr>
                <p14:cNvContentPartPr/>
                <p14:nvPr/>
              </p14:nvContentPartPr>
              <p14:xfrm>
                <a:off x="8082080" y="1771960"/>
                <a:ext cx="189360" cy="7524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D46D60AC-E29D-46E1-BC90-F60E20D34E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73440" y="1762960"/>
                  <a:ext cx="207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5BB78F62-88C0-4337-B2B3-9992B7989F7C}"/>
                    </a:ext>
                  </a:extLst>
                </p14:cNvPr>
                <p14:cNvContentPartPr/>
                <p14:nvPr/>
              </p14:nvContentPartPr>
              <p14:xfrm>
                <a:off x="8307440" y="1786720"/>
                <a:ext cx="73080" cy="10404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5BB78F62-88C0-4337-B2B3-9992B7989F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98800" y="1778080"/>
                  <a:ext cx="907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69487360-6BDE-4958-BC75-B9D3F2EADF2F}"/>
              </a:ext>
            </a:extLst>
          </p:cNvPr>
          <p:cNvGrpSpPr/>
          <p:nvPr/>
        </p:nvGrpSpPr>
        <p:grpSpPr>
          <a:xfrm>
            <a:off x="4077080" y="2243200"/>
            <a:ext cx="1185480" cy="320040"/>
            <a:chOff x="4077080" y="2243200"/>
            <a:chExt cx="11854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6108678B-E18B-4B2D-971D-46557646D668}"/>
                    </a:ext>
                  </a:extLst>
                </p14:cNvPr>
                <p14:cNvContentPartPr/>
                <p14:nvPr/>
              </p14:nvContentPartPr>
              <p14:xfrm>
                <a:off x="4154840" y="2396200"/>
                <a:ext cx="1800" cy="684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6108678B-E18B-4B2D-971D-46557646D66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46200" y="2387200"/>
                  <a:ext cx="1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5E718984-6D19-4C31-86F7-5BCD584F0BC5}"/>
                    </a:ext>
                  </a:extLst>
                </p14:cNvPr>
                <p14:cNvContentPartPr/>
                <p14:nvPr/>
              </p14:nvContentPartPr>
              <p14:xfrm>
                <a:off x="4121720" y="2289640"/>
                <a:ext cx="17640" cy="19296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5E718984-6D19-4C31-86F7-5BCD584F0BC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13080" y="2280640"/>
                  <a:ext cx="3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64560FEB-9AFB-4EA7-848B-9EBF864F7E59}"/>
                    </a:ext>
                  </a:extLst>
                </p14:cNvPr>
                <p14:cNvContentPartPr/>
                <p14:nvPr/>
              </p14:nvContentPartPr>
              <p14:xfrm>
                <a:off x="4077080" y="2293240"/>
                <a:ext cx="164520" cy="11556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64560FEB-9AFB-4EA7-848B-9EBF864F7E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68440" y="2284600"/>
                  <a:ext cx="182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C3B23AEF-F0BA-41E8-A7AC-F3AE67F642E3}"/>
                    </a:ext>
                  </a:extLst>
                </p14:cNvPr>
                <p14:cNvContentPartPr/>
                <p14:nvPr/>
              </p14:nvContentPartPr>
              <p14:xfrm>
                <a:off x="4269320" y="2363080"/>
                <a:ext cx="107280" cy="9360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C3B23AEF-F0BA-41E8-A7AC-F3AE67F642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60680" y="2354080"/>
                  <a:ext cx="12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C6E854BB-F6BC-4E2D-BD38-844E9B800669}"/>
                    </a:ext>
                  </a:extLst>
                </p14:cNvPr>
                <p14:cNvContentPartPr/>
                <p14:nvPr/>
              </p14:nvContentPartPr>
              <p14:xfrm>
                <a:off x="4374440" y="2376040"/>
                <a:ext cx="78840" cy="5760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C6E854BB-F6BC-4E2D-BD38-844E9B80066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65800" y="2367400"/>
                  <a:ext cx="96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4035C8DC-FA45-497A-ADDC-0C83CE4C9FBA}"/>
                    </a:ext>
                  </a:extLst>
                </p14:cNvPr>
                <p14:cNvContentPartPr/>
                <p14:nvPr/>
              </p14:nvContentPartPr>
              <p14:xfrm>
                <a:off x="4485680" y="2352280"/>
                <a:ext cx="104040" cy="210960"/>
              </p14:xfrm>
            </p:contentPart>
          </mc:Choice>
          <mc:Fallback xmlns=""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4035C8DC-FA45-497A-ADDC-0C83CE4C9FB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76680" y="2343280"/>
                  <a:ext cx="121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A4E8D804-A753-477A-A03A-E86F47394B51}"/>
                    </a:ext>
                  </a:extLst>
                </p14:cNvPr>
                <p14:cNvContentPartPr/>
                <p14:nvPr/>
              </p14:nvContentPartPr>
              <p14:xfrm>
                <a:off x="4632200" y="2325640"/>
                <a:ext cx="198000" cy="99000"/>
              </p14:xfrm>
            </p:contentPart>
          </mc:Choice>
          <mc:Fallback xmlns=""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A4E8D804-A753-477A-A03A-E86F47394B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23200" y="2317000"/>
                  <a:ext cx="215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A1DE2942-D064-45A9-8E45-1CCB672C590F}"/>
                    </a:ext>
                  </a:extLst>
                </p14:cNvPr>
                <p14:cNvContentPartPr/>
                <p14:nvPr/>
              </p14:nvContentPartPr>
              <p14:xfrm>
                <a:off x="4878800" y="2243200"/>
                <a:ext cx="28440" cy="17568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A1DE2942-D064-45A9-8E45-1CCB672C59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69800" y="2234200"/>
                  <a:ext cx="4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D1C9085E-289A-421C-A9F0-849CAB1413A8}"/>
                    </a:ext>
                  </a:extLst>
                </p14:cNvPr>
                <p14:cNvContentPartPr/>
                <p14:nvPr/>
              </p14:nvContentPartPr>
              <p14:xfrm>
                <a:off x="4828400" y="2351920"/>
                <a:ext cx="189720" cy="66960"/>
              </p14:xfrm>
            </p:contentPart>
          </mc:Choice>
          <mc:Fallback xmlns=""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D1C9085E-289A-421C-A9F0-849CAB1413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19760" y="2342920"/>
                  <a:ext cx="207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C190329D-0475-414E-BE6E-732208B84D47}"/>
                    </a:ext>
                  </a:extLst>
                </p14:cNvPr>
                <p14:cNvContentPartPr/>
                <p14:nvPr/>
              </p14:nvContentPartPr>
              <p14:xfrm>
                <a:off x="4986440" y="2298280"/>
                <a:ext cx="60840" cy="15840"/>
              </p14:xfrm>
            </p:contentPart>
          </mc:Choice>
          <mc:Fallback xmlns=""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C190329D-0475-414E-BE6E-732208B84D4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77440" y="2289280"/>
                  <a:ext cx="78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AD8533ED-D629-4F08-A046-3A818B089512}"/>
                    </a:ext>
                  </a:extLst>
                </p14:cNvPr>
                <p14:cNvContentPartPr/>
                <p14:nvPr/>
              </p14:nvContentPartPr>
              <p14:xfrm>
                <a:off x="5068160" y="2320960"/>
                <a:ext cx="93600" cy="105480"/>
              </p14:xfrm>
            </p:contentPart>
          </mc:Choice>
          <mc:Fallback xmlns=""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AD8533ED-D629-4F08-A046-3A818B0895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59160" y="2312320"/>
                  <a:ext cx="11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1D46AE0C-435F-434C-930F-E147D0B3FF21}"/>
                    </a:ext>
                  </a:extLst>
                </p14:cNvPr>
                <p14:cNvContentPartPr/>
                <p14:nvPr/>
              </p14:nvContentPartPr>
              <p14:xfrm>
                <a:off x="5198840" y="2337160"/>
                <a:ext cx="63720" cy="97920"/>
              </p14:xfrm>
            </p:contentPart>
          </mc:Choice>
          <mc:Fallback xmlns=""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1D46AE0C-435F-434C-930F-E147D0B3FF2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90200" y="2328520"/>
                  <a:ext cx="813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CAAA05D8-AEF0-4079-8F59-E04AFB787E9A}"/>
              </a:ext>
            </a:extLst>
          </p:cNvPr>
          <p:cNvGrpSpPr/>
          <p:nvPr/>
        </p:nvGrpSpPr>
        <p:grpSpPr>
          <a:xfrm>
            <a:off x="5523920" y="2164000"/>
            <a:ext cx="260280" cy="213840"/>
            <a:chOff x="5523920" y="2164000"/>
            <a:chExt cx="26028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2634029D-2B72-41F2-A5F0-BA9FF03FF214}"/>
                    </a:ext>
                  </a:extLst>
                </p14:cNvPr>
                <p14:cNvContentPartPr/>
                <p14:nvPr/>
              </p14:nvContentPartPr>
              <p14:xfrm>
                <a:off x="5523920" y="2297920"/>
                <a:ext cx="128160" cy="79920"/>
              </p14:xfrm>
            </p:contentPart>
          </mc:Choice>
          <mc:Fallback xmlns=""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2634029D-2B72-41F2-A5F0-BA9FF03FF21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14920" y="2288920"/>
                  <a:ext cx="145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C2F22E71-BB80-4097-A2BE-BEE4297964E4}"/>
                    </a:ext>
                  </a:extLst>
                </p14:cNvPr>
                <p14:cNvContentPartPr/>
                <p14:nvPr/>
              </p14:nvContentPartPr>
              <p14:xfrm>
                <a:off x="5690960" y="2164000"/>
                <a:ext cx="83160" cy="186480"/>
              </p14:xfrm>
            </p:contentPart>
          </mc:Choice>
          <mc:Fallback xmlns=""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C2F22E71-BB80-4097-A2BE-BEE4297964E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82320" y="2155360"/>
                  <a:ext cx="100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CD8B0D60-B547-4F5F-A31F-2ACC8AFB0BCE}"/>
                    </a:ext>
                  </a:extLst>
                </p14:cNvPr>
                <p14:cNvContentPartPr/>
                <p14:nvPr/>
              </p14:nvContentPartPr>
              <p14:xfrm>
                <a:off x="5646320" y="2289640"/>
                <a:ext cx="137880" cy="33480"/>
              </p14:xfrm>
            </p:contentPart>
          </mc:Choice>
          <mc:Fallback xmlns=""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CD8B0D60-B547-4F5F-A31F-2ACC8AFB0B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37680" y="2280640"/>
                  <a:ext cx="1555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o 208">
            <a:extLst>
              <a:ext uri="{FF2B5EF4-FFF2-40B4-BE49-F238E27FC236}">
                <a16:creationId xmlns:a16="http://schemas.microsoft.com/office/drawing/2014/main" id="{A073110B-1F6E-4423-AE6C-20BD33636EA0}"/>
              </a:ext>
            </a:extLst>
          </p:cNvPr>
          <p:cNvGrpSpPr/>
          <p:nvPr/>
        </p:nvGrpSpPr>
        <p:grpSpPr>
          <a:xfrm>
            <a:off x="6041240" y="2202880"/>
            <a:ext cx="861840" cy="145800"/>
            <a:chOff x="6041240" y="2202880"/>
            <a:chExt cx="86184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DC669DC5-F555-4136-B909-38E8B479C4C8}"/>
                    </a:ext>
                  </a:extLst>
                </p14:cNvPr>
                <p14:cNvContentPartPr/>
                <p14:nvPr/>
              </p14:nvContentPartPr>
              <p14:xfrm>
                <a:off x="6109640" y="2202880"/>
                <a:ext cx="9000" cy="6840"/>
              </p14:xfrm>
            </p:contentPart>
          </mc:Choice>
          <mc:Fallback xmlns=""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DC669DC5-F555-4136-B909-38E8B479C4C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01000" y="2194240"/>
                  <a:ext cx="2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725A5558-E844-4770-8896-262A244F1998}"/>
                    </a:ext>
                  </a:extLst>
                </p14:cNvPr>
                <p14:cNvContentPartPr/>
                <p14:nvPr/>
              </p14:nvContentPartPr>
              <p14:xfrm>
                <a:off x="6110720" y="2215840"/>
                <a:ext cx="24840" cy="132120"/>
              </p14:xfrm>
            </p:contentPart>
          </mc:Choice>
          <mc:Fallback xmlns=""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725A5558-E844-4770-8896-262A244F199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02080" y="2206840"/>
                  <a:ext cx="42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FD4E9343-5704-4FB7-9054-3F56E756D028}"/>
                    </a:ext>
                  </a:extLst>
                </p14:cNvPr>
                <p14:cNvContentPartPr/>
                <p14:nvPr/>
              </p14:nvContentPartPr>
              <p14:xfrm>
                <a:off x="6041240" y="2204680"/>
                <a:ext cx="194400" cy="105840"/>
              </p14:xfrm>
            </p:contentPart>
          </mc:Choice>
          <mc:Fallback xmlns=""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FD4E9343-5704-4FB7-9054-3F56E756D0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32240" y="2195680"/>
                  <a:ext cx="212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FF9F4ED2-1FDD-4229-850D-215507A85D52}"/>
                    </a:ext>
                  </a:extLst>
                </p14:cNvPr>
                <p14:cNvContentPartPr/>
                <p14:nvPr/>
              </p14:nvContentPartPr>
              <p14:xfrm>
                <a:off x="6243560" y="2269120"/>
                <a:ext cx="199440" cy="65520"/>
              </p14:xfrm>
            </p:contentPart>
          </mc:Choice>
          <mc:Fallback xmlns=""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FF9F4ED2-1FDD-4229-850D-215507A85D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34560" y="2260480"/>
                  <a:ext cx="21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FE1F7D84-07C2-4F32-824B-1E964B6BF1EA}"/>
                    </a:ext>
                  </a:extLst>
                </p14:cNvPr>
                <p14:cNvContentPartPr/>
                <p14:nvPr/>
              </p14:nvContentPartPr>
              <p14:xfrm>
                <a:off x="6483320" y="2249680"/>
                <a:ext cx="104760" cy="89280"/>
              </p14:xfrm>
            </p:contentPart>
          </mc:Choice>
          <mc:Fallback xmlns=""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FE1F7D84-07C2-4F32-824B-1E964B6BF1E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74320" y="2241040"/>
                  <a:ext cx="122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83EF3EF8-1569-4802-89A8-8E88F0E8A4E7}"/>
                    </a:ext>
                  </a:extLst>
                </p14:cNvPr>
                <p14:cNvContentPartPr/>
                <p14:nvPr/>
              </p14:nvContentPartPr>
              <p14:xfrm>
                <a:off x="6627680" y="2226640"/>
                <a:ext cx="20520" cy="114840"/>
              </p14:xfrm>
            </p:contentPart>
          </mc:Choice>
          <mc:Fallback xmlns=""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83EF3EF8-1569-4802-89A8-8E88F0E8A4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18680" y="2217640"/>
                  <a:ext cx="38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422959EB-BC93-4D5A-8F73-4F034F705696}"/>
                    </a:ext>
                  </a:extLst>
                </p14:cNvPr>
                <p14:cNvContentPartPr/>
                <p14:nvPr/>
              </p14:nvContentPartPr>
              <p14:xfrm>
                <a:off x="6698240" y="2256880"/>
                <a:ext cx="204840" cy="91800"/>
              </p14:xfrm>
            </p:contentPart>
          </mc:Choice>
          <mc:Fallback xmlns=""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422959EB-BC93-4D5A-8F73-4F034F7056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89240" y="2248240"/>
                  <a:ext cx="2224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A86B7690-8DDB-40B8-9AA6-C23FF1BDEC88}"/>
              </a:ext>
            </a:extLst>
          </p:cNvPr>
          <p:cNvGrpSpPr/>
          <p:nvPr/>
        </p:nvGrpSpPr>
        <p:grpSpPr>
          <a:xfrm>
            <a:off x="7061840" y="2137720"/>
            <a:ext cx="1341000" cy="194400"/>
            <a:chOff x="7061840" y="2137720"/>
            <a:chExt cx="13410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AC4A4648-168B-46D6-87BD-D69B8B258CD9}"/>
                    </a:ext>
                  </a:extLst>
                </p14:cNvPr>
                <p14:cNvContentPartPr/>
                <p14:nvPr/>
              </p14:nvContentPartPr>
              <p14:xfrm>
                <a:off x="7158680" y="2137720"/>
                <a:ext cx="20520" cy="194400"/>
              </p14:xfrm>
            </p:contentPart>
          </mc:Choice>
          <mc:Fallback xmlns=""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AC4A4648-168B-46D6-87BD-D69B8B258CD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50040" y="2128720"/>
                  <a:ext cx="38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7959A728-9D22-49EA-B257-18FCB765E36E}"/>
                    </a:ext>
                  </a:extLst>
                </p14:cNvPr>
                <p14:cNvContentPartPr/>
                <p14:nvPr/>
              </p14:nvContentPartPr>
              <p14:xfrm>
                <a:off x="7061840" y="2265160"/>
                <a:ext cx="180000" cy="9360"/>
              </p14:xfrm>
            </p:contentPart>
          </mc:Choice>
          <mc:Fallback xmlns=""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7959A728-9D22-49EA-B257-18FCB765E36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53200" y="2256160"/>
                  <a:ext cx="197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8A8E2C73-1E26-4001-B86E-4D421373D58B}"/>
                    </a:ext>
                  </a:extLst>
                </p14:cNvPr>
                <p14:cNvContentPartPr/>
                <p14:nvPr/>
              </p14:nvContentPartPr>
              <p14:xfrm>
                <a:off x="7268840" y="2243920"/>
                <a:ext cx="100440" cy="62640"/>
              </p14:xfrm>
            </p:contentPart>
          </mc:Choice>
          <mc:Fallback xmlns=""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8A8E2C73-1E26-4001-B86E-4D421373D58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60200" y="2234920"/>
                  <a:ext cx="118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B18BDCCF-C32F-4727-B2C6-B552905C0CB2}"/>
                    </a:ext>
                  </a:extLst>
                </p14:cNvPr>
                <p14:cNvContentPartPr/>
                <p14:nvPr/>
              </p14:nvContentPartPr>
              <p14:xfrm>
                <a:off x="7389080" y="2262640"/>
                <a:ext cx="105120" cy="54000"/>
              </p14:xfrm>
            </p:contentPart>
          </mc:Choice>
          <mc:Fallback xmlns=""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B18BDCCF-C32F-4727-B2C6-B552905C0CB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80080" y="2254000"/>
                  <a:ext cx="122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EC1B6ECA-27A1-40B8-B2A5-7B6524212C8F}"/>
                    </a:ext>
                  </a:extLst>
                </p14:cNvPr>
                <p14:cNvContentPartPr/>
                <p14:nvPr/>
              </p14:nvContentPartPr>
              <p14:xfrm>
                <a:off x="7523720" y="2246800"/>
                <a:ext cx="124920" cy="69840"/>
              </p14:xfrm>
            </p:contentPart>
          </mc:Choice>
          <mc:Fallback xmlns=""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EC1B6ECA-27A1-40B8-B2A5-7B6524212C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14720" y="2238160"/>
                  <a:ext cx="142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60DF0E88-DA1F-4083-AE91-14F31BAF332D}"/>
                    </a:ext>
                  </a:extLst>
                </p14:cNvPr>
                <p14:cNvContentPartPr/>
                <p14:nvPr/>
              </p14:nvContentPartPr>
              <p14:xfrm>
                <a:off x="7678880" y="2232040"/>
                <a:ext cx="98640" cy="91080"/>
              </p14:xfrm>
            </p:contentPart>
          </mc:Choice>
          <mc:Fallback xmlns=""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60DF0E88-DA1F-4083-AE91-14F31BAF332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69880" y="2223400"/>
                  <a:ext cx="116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6F6DDC23-466F-4655-B35C-527ADDBB2027}"/>
                    </a:ext>
                  </a:extLst>
                </p14:cNvPr>
                <p14:cNvContentPartPr/>
                <p14:nvPr/>
              </p14:nvContentPartPr>
              <p14:xfrm>
                <a:off x="7837640" y="2153200"/>
                <a:ext cx="79200" cy="145440"/>
              </p14:xfrm>
            </p:contentPart>
          </mc:Choice>
          <mc:Fallback xmlns=""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6F6DDC23-466F-4655-B35C-527ADDBB202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28640" y="2144200"/>
                  <a:ext cx="96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2E229071-2B99-4B25-9E80-4377359135BD}"/>
                    </a:ext>
                  </a:extLst>
                </p14:cNvPr>
                <p14:cNvContentPartPr/>
                <p14:nvPr/>
              </p14:nvContentPartPr>
              <p14:xfrm>
                <a:off x="7816760" y="2244280"/>
                <a:ext cx="180720" cy="3888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2E229071-2B99-4B25-9E80-4377359135B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07760" y="2235280"/>
                  <a:ext cx="198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6178CD7E-F85D-4253-B4FB-66429244A56A}"/>
                    </a:ext>
                  </a:extLst>
                </p14:cNvPr>
                <p14:cNvContentPartPr/>
                <p14:nvPr/>
              </p14:nvContentPartPr>
              <p14:xfrm>
                <a:off x="8024120" y="2242480"/>
                <a:ext cx="127080" cy="7344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6178CD7E-F85D-4253-B4FB-66429244A56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15120" y="2233480"/>
                  <a:ext cx="144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5E0B5F2D-8043-4B4D-B500-7E3FCDC9201C}"/>
                    </a:ext>
                  </a:extLst>
                </p14:cNvPr>
                <p14:cNvContentPartPr/>
                <p14:nvPr/>
              </p14:nvContentPartPr>
              <p14:xfrm>
                <a:off x="8186120" y="2249680"/>
                <a:ext cx="216720" cy="66960"/>
              </p14:xfrm>
            </p:contentPart>
          </mc:Choice>
          <mc:Fallback xmlns=""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5E0B5F2D-8043-4B4D-B500-7E3FCDC920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77480" y="2240680"/>
                  <a:ext cx="23436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11" name="Entrada de lápiz 210">
                <a:extLst>
                  <a:ext uri="{FF2B5EF4-FFF2-40B4-BE49-F238E27FC236}">
                    <a16:creationId xmlns:a16="http://schemas.microsoft.com/office/drawing/2014/main" id="{5FDD7E94-B417-4D00-B9F5-52F584BC5494}"/>
                  </a:ext>
                </a:extLst>
              </p14:cNvPr>
              <p14:cNvContentPartPr/>
              <p14:nvPr/>
            </p14:nvContentPartPr>
            <p14:xfrm>
              <a:off x="4825160" y="2843680"/>
              <a:ext cx="116280" cy="21240"/>
            </p14:xfrm>
          </p:contentPart>
        </mc:Choice>
        <mc:Fallback xmlns="">
          <p:pic>
            <p:nvPicPr>
              <p:cNvPr id="211" name="Entrada de lápiz 210">
                <a:extLst>
                  <a:ext uri="{FF2B5EF4-FFF2-40B4-BE49-F238E27FC236}">
                    <a16:creationId xmlns:a16="http://schemas.microsoft.com/office/drawing/2014/main" id="{5FDD7E94-B417-4D00-B9F5-52F584BC54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816520" y="2835040"/>
                <a:ext cx="1339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o 235">
            <a:extLst>
              <a:ext uri="{FF2B5EF4-FFF2-40B4-BE49-F238E27FC236}">
                <a16:creationId xmlns:a16="http://schemas.microsoft.com/office/drawing/2014/main" id="{D3319DF3-4879-495E-93D5-6B0CE3CBDECC}"/>
              </a:ext>
            </a:extLst>
          </p:cNvPr>
          <p:cNvGrpSpPr/>
          <p:nvPr/>
        </p:nvGrpSpPr>
        <p:grpSpPr>
          <a:xfrm>
            <a:off x="5225840" y="2646760"/>
            <a:ext cx="1391760" cy="238680"/>
            <a:chOff x="5225840" y="2646760"/>
            <a:chExt cx="139176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C565C125-20FD-4DF9-B292-CE0016BC66DB}"/>
                    </a:ext>
                  </a:extLst>
                </p14:cNvPr>
                <p14:cNvContentPartPr/>
                <p14:nvPr/>
              </p14:nvContentPartPr>
              <p14:xfrm>
                <a:off x="5225840" y="2700400"/>
                <a:ext cx="148680" cy="185040"/>
              </p14:xfrm>
            </p:contentPart>
          </mc:Choice>
          <mc:Fallback xmlns=""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C565C125-20FD-4DF9-B292-CE0016BC66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16840" y="2691400"/>
                  <a:ext cx="166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4E4BEA54-393E-4B8B-B0B9-077585A366FF}"/>
                    </a:ext>
                  </a:extLst>
                </p14:cNvPr>
                <p14:cNvContentPartPr/>
                <p14:nvPr/>
              </p14:nvContentPartPr>
              <p14:xfrm>
                <a:off x="5410160" y="2775280"/>
                <a:ext cx="60120" cy="82800"/>
              </p14:xfrm>
            </p:contentPart>
          </mc:Choice>
          <mc:Fallback xmlns=""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4E4BEA54-393E-4B8B-B0B9-077585A366F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01160" y="2766640"/>
                  <a:ext cx="7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47F1FEF7-2791-4775-8BD7-88DD596EE7E4}"/>
                    </a:ext>
                  </a:extLst>
                </p14:cNvPr>
                <p14:cNvContentPartPr/>
                <p14:nvPr/>
              </p14:nvContentPartPr>
              <p14:xfrm>
                <a:off x="5511320" y="2770240"/>
                <a:ext cx="162720" cy="85680"/>
              </p14:xfrm>
            </p:contentPart>
          </mc:Choice>
          <mc:Fallback xmlns=""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47F1FEF7-2791-4775-8BD7-88DD596EE7E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02680" y="2761600"/>
                  <a:ext cx="180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83D5A3A7-70D6-4F4A-B4BE-13EF70FFD133}"/>
                    </a:ext>
                  </a:extLst>
                </p14:cNvPr>
                <p14:cNvContentPartPr/>
                <p14:nvPr/>
              </p14:nvContentPartPr>
              <p14:xfrm>
                <a:off x="5677640" y="2761600"/>
                <a:ext cx="116640" cy="76680"/>
              </p14:xfrm>
            </p:contentPart>
          </mc:Choice>
          <mc:Fallback xmlns=""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83D5A3A7-70D6-4F4A-B4BE-13EF70FFD1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69000" y="2752600"/>
                  <a:ext cx="134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D2D41AF6-3887-44FF-A8C4-E7247795D511}"/>
                    </a:ext>
                  </a:extLst>
                </p14:cNvPr>
                <p14:cNvContentPartPr/>
                <p14:nvPr/>
              </p14:nvContentPartPr>
              <p14:xfrm>
                <a:off x="5828120" y="2764120"/>
                <a:ext cx="48600" cy="83880"/>
              </p14:xfrm>
            </p:contentPart>
          </mc:Choice>
          <mc:Fallback xmlns=""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D2D41AF6-3887-44FF-A8C4-E7247795D5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19120" y="2755120"/>
                  <a:ext cx="66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E6101A22-101A-4126-95B2-05BC63816424}"/>
                    </a:ext>
                  </a:extLst>
                </p14:cNvPr>
                <p14:cNvContentPartPr/>
                <p14:nvPr/>
              </p14:nvContentPartPr>
              <p14:xfrm>
                <a:off x="5910920" y="2646760"/>
                <a:ext cx="32400" cy="193680"/>
              </p14:xfrm>
            </p:contentPart>
          </mc:Choice>
          <mc:Fallback xmlns=""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E6101A22-101A-4126-95B2-05BC638164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01920" y="2637760"/>
                  <a:ext cx="50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BDFFB062-1580-4CB0-BA2B-91E5E4CBAEAD}"/>
                    </a:ext>
                  </a:extLst>
                </p14:cNvPr>
                <p14:cNvContentPartPr/>
                <p14:nvPr/>
              </p14:nvContentPartPr>
              <p14:xfrm>
                <a:off x="5999480" y="2752240"/>
                <a:ext cx="76680" cy="94320"/>
              </p14:xfrm>
            </p:contentPart>
          </mc:Choice>
          <mc:Fallback xmlns=""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BDFFB062-1580-4CB0-BA2B-91E5E4CBAEA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90840" y="2743600"/>
                  <a:ext cx="94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97182509-BA1C-4680-AD16-5AA14FA3A05B}"/>
                    </a:ext>
                  </a:extLst>
                </p14:cNvPr>
                <p14:cNvContentPartPr/>
                <p14:nvPr/>
              </p14:nvContentPartPr>
              <p14:xfrm>
                <a:off x="6089480" y="2649640"/>
                <a:ext cx="134640" cy="187200"/>
              </p14:xfrm>
            </p:contentPart>
          </mc:Choice>
          <mc:Fallback xmlns=""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97182509-BA1C-4680-AD16-5AA14FA3A05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80480" y="2640640"/>
                  <a:ext cx="152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18D7022C-37EA-407B-BA3D-B95F58ECCC8C}"/>
                    </a:ext>
                  </a:extLst>
                </p14:cNvPr>
                <p14:cNvContentPartPr/>
                <p14:nvPr/>
              </p14:nvContentPartPr>
              <p14:xfrm>
                <a:off x="6283160" y="2722000"/>
                <a:ext cx="26640" cy="119520"/>
              </p14:xfrm>
            </p:contentPart>
          </mc:Choice>
          <mc:Fallback xmlns=""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18D7022C-37EA-407B-BA3D-B95F58ECCC8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74160" y="2713000"/>
                  <a:ext cx="44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9632F952-0B0A-4DED-A1CB-2535947B68FF}"/>
                    </a:ext>
                  </a:extLst>
                </p14:cNvPr>
                <p14:cNvContentPartPr/>
                <p14:nvPr/>
              </p14:nvContentPartPr>
              <p14:xfrm>
                <a:off x="6367400" y="2774200"/>
                <a:ext cx="73800" cy="73440"/>
              </p14:xfrm>
            </p:contentPart>
          </mc:Choice>
          <mc:Fallback xmlns=""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9632F952-0B0A-4DED-A1CB-2535947B68F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58760" y="2765560"/>
                  <a:ext cx="91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20FD2CD9-6FAA-470D-9E4C-A5E794634091}"/>
                    </a:ext>
                  </a:extLst>
                </p14:cNvPr>
                <p14:cNvContentPartPr/>
                <p14:nvPr/>
              </p14:nvContentPartPr>
              <p14:xfrm>
                <a:off x="6471080" y="2749720"/>
                <a:ext cx="146520" cy="57600"/>
              </p14:xfrm>
            </p:contentPart>
          </mc:Choice>
          <mc:Fallback xmlns=""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20FD2CD9-6FAA-470D-9E4C-A5E7946340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62440" y="2741080"/>
                  <a:ext cx="1641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o 234">
            <a:extLst>
              <a:ext uri="{FF2B5EF4-FFF2-40B4-BE49-F238E27FC236}">
                <a16:creationId xmlns:a16="http://schemas.microsoft.com/office/drawing/2014/main" id="{71FC9F66-60D6-49C8-8167-22E82B124F8D}"/>
              </a:ext>
            </a:extLst>
          </p:cNvPr>
          <p:cNvGrpSpPr/>
          <p:nvPr/>
        </p:nvGrpSpPr>
        <p:grpSpPr>
          <a:xfrm>
            <a:off x="6778520" y="2540920"/>
            <a:ext cx="1799280" cy="271800"/>
            <a:chOff x="6778520" y="2540920"/>
            <a:chExt cx="179928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43EA44A4-BECF-442D-A077-DCE1DB27B605}"/>
                    </a:ext>
                  </a:extLst>
                </p14:cNvPr>
                <p14:cNvContentPartPr/>
                <p14:nvPr/>
              </p14:nvContentPartPr>
              <p14:xfrm>
                <a:off x="6778520" y="2763040"/>
                <a:ext cx="123480" cy="11520"/>
              </p14:xfrm>
            </p:contentPart>
          </mc:Choice>
          <mc:Fallback xmlns=""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43EA44A4-BECF-442D-A077-DCE1DB27B6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9520" y="2754400"/>
                  <a:ext cx="141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D112B62A-7A02-4C7C-BD4E-9A7E75D73B6B}"/>
                    </a:ext>
                  </a:extLst>
                </p14:cNvPr>
                <p14:cNvContentPartPr/>
                <p14:nvPr/>
              </p14:nvContentPartPr>
              <p14:xfrm>
                <a:off x="7004960" y="2709040"/>
                <a:ext cx="237960" cy="103680"/>
              </p14:xfrm>
            </p:contentPart>
          </mc:Choice>
          <mc:Fallback xmlns=""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D112B62A-7A02-4C7C-BD4E-9A7E75D73B6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96320" y="2700400"/>
                  <a:ext cx="255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35875ACD-6E3D-4167-B6A8-03C2E39A672D}"/>
                    </a:ext>
                  </a:extLst>
                </p14:cNvPr>
                <p14:cNvContentPartPr/>
                <p14:nvPr/>
              </p14:nvContentPartPr>
              <p14:xfrm>
                <a:off x="7313480" y="2736040"/>
                <a:ext cx="88920" cy="45000"/>
              </p14:xfrm>
            </p:contentPart>
          </mc:Choice>
          <mc:Fallback xmlns=""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35875ACD-6E3D-4167-B6A8-03C2E39A67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04480" y="2727040"/>
                  <a:ext cx="106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C130B9B0-4C56-48DF-B9FD-93BBE591F9CF}"/>
                    </a:ext>
                  </a:extLst>
                </p14:cNvPr>
                <p14:cNvContentPartPr/>
                <p14:nvPr/>
              </p14:nvContentPartPr>
              <p14:xfrm>
                <a:off x="7487720" y="2625880"/>
                <a:ext cx="127800" cy="165240"/>
              </p14:xfrm>
            </p:contentPart>
          </mc:Choice>
          <mc:Fallback xmlns=""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C130B9B0-4C56-48DF-B9FD-93BBE591F9C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78720" y="2617240"/>
                  <a:ext cx="145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D76961FA-47F1-4FF1-9A5F-DC76B0B5399E}"/>
                    </a:ext>
                  </a:extLst>
                </p14:cNvPr>
                <p14:cNvContentPartPr/>
                <p14:nvPr/>
              </p14:nvContentPartPr>
              <p14:xfrm>
                <a:off x="7649720" y="2701120"/>
                <a:ext cx="109440" cy="92520"/>
              </p14:xfrm>
            </p:contentPart>
          </mc:Choice>
          <mc:Fallback xmlns=""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D76961FA-47F1-4FF1-9A5F-DC76B0B5399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40720" y="2692120"/>
                  <a:ext cx="127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8398DF4F-286B-42C0-8A9D-E29526EF273C}"/>
                    </a:ext>
                  </a:extLst>
                </p14:cNvPr>
                <p14:cNvContentPartPr/>
                <p14:nvPr/>
              </p14:nvContentPartPr>
              <p14:xfrm>
                <a:off x="7816040" y="2585560"/>
                <a:ext cx="64440" cy="181800"/>
              </p14:xfrm>
            </p:contentPart>
          </mc:Choice>
          <mc:Fallback xmlns=""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8398DF4F-286B-42C0-8A9D-E29526EF273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07040" y="2576560"/>
                  <a:ext cx="82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3FFCB5C1-5765-44CA-ACD2-1A372BE96851}"/>
                    </a:ext>
                  </a:extLst>
                </p14:cNvPr>
                <p14:cNvContentPartPr/>
                <p14:nvPr/>
              </p14:nvContentPartPr>
              <p14:xfrm>
                <a:off x="7900280" y="2700040"/>
                <a:ext cx="139680" cy="30600"/>
              </p14:xfrm>
            </p:contentPart>
          </mc:Choice>
          <mc:Fallback xmlns=""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3FFCB5C1-5765-44CA-ACD2-1A372BE9685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91280" y="2691040"/>
                  <a:ext cx="157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7E422D09-1190-4AB4-8316-8B700A2E8C17}"/>
                    </a:ext>
                  </a:extLst>
                </p14:cNvPr>
                <p14:cNvContentPartPr/>
                <p14:nvPr/>
              </p14:nvContentPartPr>
              <p14:xfrm>
                <a:off x="8054720" y="2540920"/>
                <a:ext cx="91800" cy="201600"/>
              </p14:xfrm>
            </p:contentPart>
          </mc:Choice>
          <mc:Fallback xmlns=""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7E422D09-1190-4AB4-8316-8B700A2E8C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46080" y="2531920"/>
                  <a:ext cx="109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CAA2AD99-0AD7-4326-A8F5-872296D8CF14}"/>
                    </a:ext>
                  </a:extLst>
                </p14:cNvPr>
                <p14:cNvContentPartPr/>
                <p14:nvPr/>
              </p14:nvContentPartPr>
              <p14:xfrm>
                <a:off x="8199800" y="2670520"/>
                <a:ext cx="33480" cy="70920"/>
              </p14:xfrm>
            </p:contentPart>
          </mc:Choice>
          <mc:Fallback xmlns=""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CAA2AD99-0AD7-4326-A8F5-872296D8CF1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91160" y="2661880"/>
                  <a:ext cx="51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58A1BFC2-E018-48E6-90B4-640DB2FB60BF}"/>
                    </a:ext>
                  </a:extLst>
                </p14:cNvPr>
                <p14:cNvContentPartPr/>
                <p14:nvPr/>
              </p14:nvContentPartPr>
              <p14:xfrm>
                <a:off x="8325800" y="2691760"/>
                <a:ext cx="77040" cy="65520"/>
              </p14:xfrm>
            </p:contentPart>
          </mc:Choice>
          <mc:Fallback xmlns=""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58A1BFC2-E018-48E6-90B4-640DB2FB60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17160" y="2683120"/>
                  <a:ext cx="9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E38336D2-9AD0-4D1D-B158-134A87E55C0B}"/>
                    </a:ext>
                  </a:extLst>
                </p14:cNvPr>
                <p14:cNvContentPartPr/>
                <p14:nvPr/>
              </p14:nvContentPartPr>
              <p14:xfrm>
                <a:off x="8448920" y="2692120"/>
                <a:ext cx="128880" cy="51840"/>
              </p14:xfrm>
            </p:contentPart>
          </mc:Choice>
          <mc:Fallback xmlns=""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E38336D2-9AD0-4D1D-B158-134A87E55C0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39920" y="2683480"/>
                  <a:ext cx="146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29C95EB4-D212-46CD-A074-E2B33359EF63}"/>
                    </a:ext>
                  </a:extLst>
                </p14:cNvPr>
                <p14:cNvContentPartPr/>
                <p14:nvPr/>
              </p14:nvContentPartPr>
              <p14:xfrm>
                <a:off x="8201600" y="2630560"/>
                <a:ext cx="21600" cy="14400"/>
              </p14:xfrm>
            </p:contentPart>
          </mc:Choice>
          <mc:Fallback xmlns=""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29C95EB4-D212-46CD-A074-E2B33359EF6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92600" y="2621560"/>
                  <a:ext cx="392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37" name="Entrada de lápiz 236">
                <a:extLst>
                  <a:ext uri="{FF2B5EF4-FFF2-40B4-BE49-F238E27FC236}">
                    <a16:creationId xmlns:a16="http://schemas.microsoft.com/office/drawing/2014/main" id="{84B16CAC-2AB9-484A-8BB8-37FD0C296662}"/>
                  </a:ext>
                </a:extLst>
              </p14:cNvPr>
              <p14:cNvContentPartPr/>
              <p14:nvPr/>
            </p14:nvContentPartPr>
            <p14:xfrm>
              <a:off x="4812920" y="3290440"/>
              <a:ext cx="112680" cy="19440"/>
            </p14:xfrm>
          </p:contentPart>
        </mc:Choice>
        <mc:Fallback xmlns="">
          <p:pic>
            <p:nvPicPr>
              <p:cNvPr id="237" name="Entrada de lápiz 236">
                <a:extLst>
                  <a:ext uri="{FF2B5EF4-FFF2-40B4-BE49-F238E27FC236}">
                    <a16:creationId xmlns:a16="http://schemas.microsoft.com/office/drawing/2014/main" id="{84B16CAC-2AB9-484A-8BB8-37FD0C29666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803920" y="3281800"/>
                <a:ext cx="13032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upo 256">
            <a:extLst>
              <a:ext uri="{FF2B5EF4-FFF2-40B4-BE49-F238E27FC236}">
                <a16:creationId xmlns:a16="http://schemas.microsoft.com/office/drawing/2014/main" id="{31E7A3F9-77B3-4041-BFC7-FB544643F30C}"/>
              </a:ext>
            </a:extLst>
          </p:cNvPr>
          <p:cNvGrpSpPr/>
          <p:nvPr/>
        </p:nvGrpSpPr>
        <p:grpSpPr>
          <a:xfrm>
            <a:off x="5167160" y="3047080"/>
            <a:ext cx="2499120" cy="255600"/>
            <a:chOff x="5167160" y="3047080"/>
            <a:chExt cx="24991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888E20C4-E35B-4EE2-92B7-9B8129118AEB}"/>
                    </a:ext>
                  </a:extLst>
                </p14:cNvPr>
                <p14:cNvContentPartPr/>
                <p14:nvPr/>
              </p14:nvContentPartPr>
              <p14:xfrm>
                <a:off x="5196320" y="3128440"/>
                <a:ext cx="30600" cy="170280"/>
              </p14:xfrm>
            </p:contentPart>
          </mc:Choice>
          <mc:Fallback xmlns=""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888E20C4-E35B-4EE2-92B7-9B8129118AE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87320" y="3119800"/>
                  <a:ext cx="48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31791862-9A28-4F31-A6A7-9783352026BA}"/>
                    </a:ext>
                  </a:extLst>
                </p14:cNvPr>
                <p14:cNvContentPartPr/>
                <p14:nvPr/>
              </p14:nvContentPartPr>
              <p14:xfrm>
                <a:off x="5212880" y="3116920"/>
                <a:ext cx="84240" cy="180360"/>
              </p14:xfrm>
            </p:contentPart>
          </mc:Choice>
          <mc:Fallback xmlns=""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31791862-9A28-4F31-A6A7-9783352026B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04240" y="3107920"/>
                  <a:ext cx="101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C5FB7989-45D0-4DEB-A392-557A17B19895}"/>
                    </a:ext>
                  </a:extLst>
                </p14:cNvPr>
                <p14:cNvContentPartPr/>
                <p14:nvPr/>
              </p14:nvContentPartPr>
              <p14:xfrm>
                <a:off x="5167160" y="3202960"/>
                <a:ext cx="160920" cy="18720"/>
              </p14:xfrm>
            </p:contentPart>
          </mc:Choice>
          <mc:Fallback xmlns=""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C5FB7989-45D0-4DEB-A392-557A17B1989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58160" y="3193960"/>
                  <a:ext cx="178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EFF1ECB7-D19D-4D3D-83F0-56DC290411E6}"/>
                    </a:ext>
                  </a:extLst>
                </p14:cNvPr>
                <p14:cNvContentPartPr/>
                <p14:nvPr/>
              </p14:nvContentPartPr>
              <p14:xfrm>
                <a:off x="5291720" y="3122680"/>
                <a:ext cx="153360" cy="164880"/>
              </p14:xfrm>
            </p:contentPart>
          </mc:Choice>
          <mc:Fallback xmlns=""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EFF1ECB7-D19D-4D3D-83F0-56DC290411E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283080" y="3114040"/>
                  <a:ext cx="171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4D1AAAA9-3804-4E1C-9DF7-46E86DE7758B}"/>
                    </a:ext>
                  </a:extLst>
                </p14:cNvPr>
                <p14:cNvContentPartPr/>
                <p14:nvPr/>
              </p14:nvContentPartPr>
              <p14:xfrm>
                <a:off x="5486480" y="3138160"/>
                <a:ext cx="81720" cy="162000"/>
              </p14:xfrm>
            </p:contentPart>
          </mc:Choice>
          <mc:Fallback xmlns=""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4D1AAAA9-3804-4E1C-9DF7-46E86DE7758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77480" y="3129160"/>
                  <a:ext cx="99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E41F9020-D5F6-4481-84C7-95EC91ED19AF}"/>
                    </a:ext>
                  </a:extLst>
                </p14:cNvPr>
                <p14:cNvContentPartPr/>
                <p14:nvPr/>
              </p14:nvContentPartPr>
              <p14:xfrm>
                <a:off x="5433560" y="3166960"/>
                <a:ext cx="220320" cy="115920"/>
              </p14:xfrm>
            </p:contentPart>
          </mc:Choice>
          <mc:Fallback xmlns=""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E41F9020-D5F6-4481-84C7-95EC91ED19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424560" y="3158320"/>
                  <a:ext cx="237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6FC96940-C7CB-49C8-9B4B-B635DD734256}"/>
                    </a:ext>
                  </a:extLst>
                </p14:cNvPr>
                <p14:cNvContentPartPr/>
                <p14:nvPr/>
              </p14:nvContentPartPr>
              <p14:xfrm>
                <a:off x="5728040" y="3164080"/>
                <a:ext cx="163440" cy="101520"/>
              </p14:xfrm>
            </p:contentPart>
          </mc:Choice>
          <mc:Fallback xmlns=""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6FC96940-C7CB-49C8-9B4B-B635DD73425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19040" y="3155080"/>
                  <a:ext cx="181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592A392D-47CA-4BC9-8451-E34185C27B4F}"/>
                    </a:ext>
                  </a:extLst>
                </p14:cNvPr>
                <p14:cNvContentPartPr/>
                <p14:nvPr/>
              </p14:nvContentPartPr>
              <p14:xfrm>
                <a:off x="5902640" y="3195040"/>
                <a:ext cx="48240" cy="107640"/>
              </p14:xfrm>
            </p:contentPart>
          </mc:Choice>
          <mc:Fallback xmlns=""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592A392D-47CA-4BC9-8451-E34185C27B4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93640" y="3186400"/>
                  <a:ext cx="65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5390F1DC-4F8A-4F44-8DDF-FDC99C05571A}"/>
                    </a:ext>
                  </a:extLst>
                </p14:cNvPr>
                <p14:cNvContentPartPr/>
                <p14:nvPr/>
              </p14:nvContentPartPr>
              <p14:xfrm>
                <a:off x="6184520" y="3076960"/>
                <a:ext cx="22320" cy="186480"/>
              </p14:xfrm>
            </p:contentPart>
          </mc:Choice>
          <mc:Fallback xmlns=""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5390F1DC-4F8A-4F44-8DDF-FDC99C05571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75880" y="3068320"/>
                  <a:ext cx="39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3F0C9A20-DB60-4722-B342-12363355E1D5}"/>
                    </a:ext>
                  </a:extLst>
                </p14:cNvPr>
                <p14:cNvContentPartPr/>
                <p14:nvPr/>
              </p14:nvContentPartPr>
              <p14:xfrm>
                <a:off x="6096320" y="3163360"/>
                <a:ext cx="176760" cy="33480"/>
              </p14:xfrm>
            </p:contentPart>
          </mc:Choice>
          <mc:Fallback xmlns=""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3F0C9A20-DB60-4722-B342-12363355E1D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87680" y="3154360"/>
                  <a:ext cx="194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BE902619-0F93-4474-BCC5-9BAF676EC2B3}"/>
                    </a:ext>
                  </a:extLst>
                </p14:cNvPr>
                <p14:cNvContentPartPr/>
                <p14:nvPr/>
              </p14:nvContentPartPr>
              <p14:xfrm>
                <a:off x="6289280" y="3165520"/>
                <a:ext cx="222840" cy="87840"/>
              </p14:xfrm>
            </p:contentPart>
          </mc:Choice>
          <mc:Fallback xmlns=""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BE902619-0F93-4474-BCC5-9BAF676EC2B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80640" y="3156520"/>
                  <a:ext cx="240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40AB0CF2-B820-47AE-9901-EBEB48E0B8BB}"/>
                    </a:ext>
                  </a:extLst>
                </p14:cNvPr>
                <p14:cNvContentPartPr/>
                <p14:nvPr/>
              </p14:nvContentPartPr>
              <p14:xfrm>
                <a:off x="6539120" y="3153640"/>
                <a:ext cx="102240" cy="74160"/>
              </p14:xfrm>
            </p:contentPart>
          </mc:Choice>
          <mc:Fallback xmlns=""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40AB0CF2-B820-47AE-9901-EBEB48E0B8B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530120" y="3144640"/>
                  <a:ext cx="119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AACAFF02-235D-432F-989E-711446D7033F}"/>
                    </a:ext>
                  </a:extLst>
                </p14:cNvPr>
                <p14:cNvContentPartPr/>
                <p14:nvPr/>
              </p14:nvContentPartPr>
              <p14:xfrm>
                <a:off x="6688880" y="3137800"/>
                <a:ext cx="105120" cy="113040"/>
              </p14:xfrm>
            </p:contentPart>
          </mc:Choice>
          <mc:Fallback xmlns=""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AACAFF02-235D-432F-989E-711446D7033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79880" y="3129160"/>
                  <a:ext cx="122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547B20C7-6615-45D1-975F-1921057EFE5F}"/>
                    </a:ext>
                  </a:extLst>
                </p14:cNvPr>
                <p14:cNvContentPartPr/>
                <p14:nvPr/>
              </p14:nvContentPartPr>
              <p14:xfrm>
                <a:off x="6879680" y="3047080"/>
                <a:ext cx="91800" cy="196560"/>
              </p14:xfrm>
            </p:contentPart>
          </mc:Choice>
          <mc:Fallback xmlns=""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547B20C7-6615-45D1-975F-1921057EFE5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71040" y="3038080"/>
                  <a:ext cx="109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E14200CB-5F45-41C6-9F8A-EA98FCCD5577}"/>
                    </a:ext>
                  </a:extLst>
                </p14:cNvPr>
                <p14:cNvContentPartPr/>
                <p14:nvPr/>
              </p14:nvContentPartPr>
              <p14:xfrm>
                <a:off x="6866720" y="3141400"/>
                <a:ext cx="149760" cy="9360"/>
              </p14:xfrm>
            </p:contentPart>
          </mc:Choice>
          <mc:Fallback xmlns=""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E14200CB-5F45-41C6-9F8A-EA98FCCD557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57720" y="3132400"/>
                  <a:ext cx="167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470815B2-D753-4710-9480-6F1D83FCB984}"/>
                    </a:ext>
                  </a:extLst>
                </p14:cNvPr>
                <p14:cNvContentPartPr/>
                <p14:nvPr/>
              </p14:nvContentPartPr>
              <p14:xfrm>
                <a:off x="6984800" y="3157600"/>
                <a:ext cx="105480" cy="68400"/>
              </p14:xfrm>
            </p:contentPart>
          </mc:Choice>
          <mc:Fallback xmlns=""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470815B2-D753-4710-9480-6F1D83FCB9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76160" y="3148960"/>
                  <a:ext cx="123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43F57BE2-3FE5-4872-8010-14724B6879D5}"/>
                    </a:ext>
                  </a:extLst>
                </p14:cNvPr>
                <p14:cNvContentPartPr/>
                <p14:nvPr/>
              </p14:nvContentPartPr>
              <p14:xfrm>
                <a:off x="7124120" y="3141760"/>
                <a:ext cx="119160" cy="68040"/>
              </p14:xfrm>
            </p:contentPart>
          </mc:Choice>
          <mc:Fallback xmlns=""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43F57BE2-3FE5-4872-8010-14724B6879D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15120" y="3133120"/>
                  <a:ext cx="136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7BCEBAA4-A8D5-4FC2-800B-600DDCD805FA}"/>
                    </a:ext>
                  </a:extLst>
                </p14:cNvPr>
                <p14:cNvContentPartPr/>
                <p14:nvPr/>
              </p14:nvContentPartPr>
              <p14:xfrm>
                <a:off x="7276040" y="3130600"/>
                <a:ext cx="256680" cy="104400"/>
              </p14:xfrm>
            </p:contentPart>
          </mc:Choice>
          <mc:Fallback xmlns=""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7BCEBAA4-A8D5-4FC2-800B-600DDCD805F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67400" y="3121600"/>
                  <a:ext cx="274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B340D7FC-50A9-48FE-8C81-D7BC27FF821C}"/>
                    </a:ext>
                  </a:extLst>
                </p14:cNvPr>
                <p14:cNvContentPartPr/>
                <p14:nvPr/>
              </p14:nvContentPartPr>
              <p14:xfrm>
                <a:off x="7563320" y="3142120"/>
                <a:ext cx="102960" cy="91080"/>
              </p14:xfrm>
            </p:contentPart>
          </mc:Choice>
          <mc:Fallback xmlns=""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B340D7FC-50A9-48FE-8C81-D7BC27FF821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54680" y="3133120"/>
                  <a:ext cx="1206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o 289">
            <a:extLst>
              <a:ext uri="{FF2B5EF4-FFF2-40B4-BE49-F238E27FC236}">
                <a16:creationId xmlns:a16="http://schemas.microsoft.com/office/drawing/2014/main" id="{22FCFB99-6A58-455B-918F-39AD3A9F0E94}"/>
              </a:ext>
            </a:extLst>
          </p:cNvPr>
          <p:cNvGrpSpPr/>
          <p:nvPr/>
        </p:nvGrpSpPr>
        <p:grpSpPr>
          <a:xfrm>
            <a:off x="7985960" y="2998840"/>
            <a:ext cx="92520" cy="492480"/>
            <a:chOff x="7985960" y="2998840"/>
            <a:chExt cx="9252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3D871D23-6863-4E70-B315-5C4C0ADD541A}"/>
                    </a:ext>
                  </a:extLst>
                </p14:cNvPr>
                <p14:cNvContentPartPr/>
                <p14:nvPr/>
              </p14:nvContentPartPr>
              <p14:xfrm>
                <a:off x="7985960" y="2998840"/>
                <a:ext cx="92520" cy="205560"/>
              </p14:xfrm>
            </p:contentPart>
          </mc:Choice>
          <mc:Fallback xmlns=""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3D871D23-6863-4E70-B315-5C4C0ADD541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76960" y="2990200"/>
                  <a:ext cx="110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194CA5F0-AC02-4103-91A1-3EB322700E83}"/>
                    </a:ext>
                  </a:extLst>
                </p14:cNvPr>
                <p14:cNvContentPartPr/>
                <p14:nvPr/>
              </p14:nvContentPartPr>
              <p14:xfrm>
                <a:off x="7996040" y="3191440"/>
                <a:ext cx="10080" cy="14400"/>
              </p14:xfrm>
            </p:contentPart>
          </mc:Choice>
          <mc:Fallback xmlns=""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194CA5F0-AC02-4103-91A1-3EB322700E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87040" y="3182800"/>
                  <a:ext cx="2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CFBA3ADF-D7F0-4217-B9A7-4158D7B77D61}"/>
                    </a:ext>
                  </a:extLst>
                </p14:cNvPr>
                <p14:cNvContentPartPr/>
                <p14:nvPr/>
              </p14:nvContentPartPr>
              <p14:xfrm>
                <a:off x="8011520" y="3191440"/>
                <a:ext cx="57960" cy="299880"/>
              </p14:xfrm>
            </p:contentPart>
          </mc:Choice>
          <mc:Fallback xmlns=""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CFBA3ADF-D7F0-4217-B9A7-4158D7B77D6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002520" y="3182800"/>
                  <a:ext cx="75600" cy="31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62" name="Entrada de lápiz 261">
                <a:extLst>
                  <a:ext uri="{FF2B5EF4-FFF2-40B4-BE49-F238E27FC236}">
                    <a16:creationId xmlns:a16="http://schemas.microsoft.com/office/drawing/2014/main" id="{E039AAA4-66B5-440F-BFD3-581AF4CE57A7}"/>
                  </a:ext>
                </a:extLst>
              </p14:cNvPr>
              <p14:cNvContentPartPr/>
              <p14:nvPr/>
            </p14:nvContentPartPr>
            <p14:xfrm>
              <a:off x="8286560" y="3242920"/>
              <a:ext cx="42480" cy="6840"/>
            </p14:xfrm>
          </p:contentPart>
        </mc:Choice>
        <mc:Fallback xmlns="">
          <p:pic>
            <p:nvPicPr>
              <p:cNvPr id="262" name="Entrada de lápiz 261">
                <a:extLst>
                  <a:ext uri="{FF2B5EF4-FFF2-40B4-BE49-F238E27FC236}">
                    <a16:creationId xmlns:a16="http://schemas.microsoft.com/office/drawing/2014/main" id="{E039AAA4-66B5-440F-BFD3-581AF4CE57A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277920" y="3234280"/>
                <a:ext cx="601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63" name="Entrada de lápiz 262">
                <a:extLst>
                  <a:ext uri="{FF2B5EF4-FFF2-40B4-BE49-F238E27FC236}">
                    <a16:creationId xmlns:a16="http://schemas.microsoft.com/office/drawing/2014/main" id="{2602D4C0-7C78-48D9-B7CF-40F33AF21DA2}"/>
                  </a:ext>
                </a:extLst>
              </p14:cNvPr>
              <p14:cNvContentPartPr/>
              <p14:nvPr/>
            </p14:nvContentPartPr>
            <p14:xfrm>
              <a:off x="8271080" y="3457840"/>
              <a:ext cx="68400" cy="14400"/>
            </p14:xfrm>
          </p:contentPart>
        </mc:Choice>
        <mc:Fallback xmlns="">
          <p:pic>
            <p:nvPicPr>
              <p:cNvPr id="263" name="Entrada de lápiz 262">
                <a:extLst>
                  <a:ext uri="{FF2B5EF4-FFF2-40B4-BE49-F238E27FC236}">
                    <a16:creationId xmlns:a16="http://schemas.microsoft.com/office/drawing/2014/main" id="{2602D4C0-7C78-48D9-B7CF-40F33AF21DA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262080" y="3449200"/>
                <a:ext cx="8604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o 288">
            <a:extLst>
              <a:ext uri="{FF2B5EF4-FFF2-40B4-BE49-F238E27FC236}">
                <a16:creationId xmlns:a16="http://schemas.microsoft.com/office/drawing/2014/main" id="{04A2F3BC-4D3D-4BCB-9779-1706146534B7}"/>
              </a:ext>
            </a:extLst>
          </p:cNvPr>
          <p:cNvGrpSpPr/>
          <p:nvPr/>
        </p:nvGrpSpPr>
        <p:grpSpPr>
          <a:xfrm>
            <a:off x="8269280" y="2830720"/>
            <a:ext cx="1287720" cy="227520"/>
            <a:chOff x="8269280" y="2830720"/>
            <a:chExt cx="128772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79C6F171-BB14-4033-AD58-AB176DE857A2}"/>
                    </a:ext>
                  </a:extLst>
                </p14:cNvPr>
                <p14:cNvContentPartPr/>
                <p14:nvPr/>
              </p14:nvContentPartPr>
              <p14:xfrm>
                <a:off x="8269280" y="3030520"/>
                <a:ext cx="75960" cy="14400"/>
              </p14:xfrm>
            </p:contentPart>
          </mc:Choice>
          <mc:Fallback xmlns=""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79C6F171-BB14-4033-AD58-AB176DE857A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260640" y="3021880"/>
                  <a:ext cx="93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4" name="Entrada de lápiz 263">
                  <a:extLst>
                    <a:ext uri="{FF2B5EF4-FFF2-40B4-BE49-F238E27FC236}">
                      <a16:creationId xmlns:a16="http://schemas.microsoft.com/office/drawing/2014/main" id="{40292117-EC36-4023-8008-BD60B8856DCF}"/>
                    </a:ext>
                  </a:extLst>
                </p14:cNvPr>
                <p14:cNvContentPartPr/>
                <p14:nvPr/>
              </p14:nvContentPartPr>
              <p14:xfrm>
                <a:off x="8542160" y="2915680"/>
                <a:ext cx="23040" cy="142560"/>
              </p14:xfrm>
            </p:contentPart>
          </mc:Choice>
          <mc:Fallback xmlns="">
            <p:pic>
              <p:nvPicPr>
                <p:cNvPr id="264" name="Entrada de lápiz 263">
                  <a:extLst>
                    <a:ext uri="{FF2B5EF4-FFF2-40B4-BE49-F238E27FC236}">
                      <a16:creationId xmlns:a16="http://schemas.microsoft.com/office/drawing/2014/main" id="{40292117-EC36-4023-8008-BD60B8856DC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33160" y="2907040"/>
                  <a:ext cx="40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536A8D74-7117-4E01-838B-718686B81DD2}"/>
                    </a:ext>
                  </a:extLst>
                </p14:cNvPr>
                <p14:cNvContentPartPr/>
                <p14:nvPr/>
              </p14:nvContentPartPr>
              <p14:xfrm>
                <a:off x="8449280" y="2907760"/>
                <a:ext cx="144720" cy="22680"/>
              </p14:xfrm>
            </p:contentPart>
          </mc:Choice>
          <mc:Fallback xmlns=""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536A8D74-7117-4E01-838B-718686B81DD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40640" y="2898760"/>
                  <a:ext cx="162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737D758F-FBB8-4469-87B1-6A1AC228DCDC}"/>
                    </a:ext>
                  </a:extLst>
                </p14:cNvPr>
                <p14:cNvContentPartPr/>
                <p14:nvPr/>
              </p14:nvContentPartPr>
              <p14:xfrm>
                <a:off x="8634320" y="2962840"/>
                <a:ext cx="113400" cy="77760"/>
              </p14:xfrm>
            </p:contentPart>
          </mc:Choice>
          <mc:Fallback xmlns=""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737D758F-FBB8-4469-87B1-6A1AC228DCD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625320" y="2954200"/>
                  <a:ext cx="131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A4B8AD85-68FA-4743-ADA7-EFC161D35B62}"/>
                    </a:ext>
                  </a:extLst>
                </p14:cNvPr>
                <p14:cNvContentPartPr/>
                <p14:nvPr/>
              </p14:nvContentPartPr>
              <p14:xfrm>
                <a:off x="8764280" y="2980480"/>
                <a:ext cx="98640" cy="34920"/>
              </p14:xfrm>
            </p:contentPart>
          </mc:Choice>
          <mc:Fallback xmlns=""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A4B8AD85-68FA-4743-ADA7-EFC161D35B6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755640" y="2971480"/>
                  <a:ext cx="11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F94E8A12-2664-432C-85D9-538904FFC249}"/>
                    </a:ext>
                  </a:extLst>
                </p14:cNvPr>
                <p14:cNvContentPartPr/>
                <p14:nvPr/>
              </p14:nvContentPartPr>
              <p14:xfrm>
                <a:off x="8886320" y="2953480"/>
                <a:ext cx="97200" cy="50760"/>
              </p14:xfrm>
            </p:contentPart>
          </mc:Choice>
          <mc:Fallback xmlns=""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F94E8A12-2664-432C-85D9-538904FFC24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877320" y="2944840"/>
                  <a:ext cx="114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9" name="Entrada de lápiz 268">
                  <a:extLst>
                    <a:ext uri="{FF2B5EF4-FFF2-40B4-BE49-F238E27FC236}">
                      <a16:creationId xmlns:a16="http://schemas.microsoft.com/office/drawing/2014/main" id="{5F93F827-90DF-4A5A-A22F-5C415391EB22}"/>
                    </a:ext>
                  </a:extLst>
                </p14:cNvPr>
                <p14:cNvContentPartPr/>
                <p14:nvPr/>
              </p14:nvContentPartPr>
              <p14:xfrm>
                <a:off x="9005840" y="2947720"/>
                <a:ext cx="78840" cy="89640"/>
              </p14:xfrm>
            </p:contentPart>
          </mc:Choice>
          <mc:Fallback xmlns="">
            <p:pic>
              <p:nvPicPr>
                <p:cNvPr id="269" name="Entrada de lápiz 268">
                  <a:extLst>
                    <a:ext uri="{FF2B5EF4-FFF2-40B4-BE49-F238E27FC236}">
                      <a16:creationId xmlns:a16="http://schemas.microsoft.com/office/drawing/2014/main" id="{5F93F827-90DF-4A5A-A22F-5C415391EB2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97200" y="2938720"/>
                  <a:ext cx="96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CF617B36-12CB-4596-A294-B45FD63B2669}"/>
                    </a:ext>
                  </a:extLst>
                </p14:cNvPr>
                <p14:cNvContentPartPr/>
                <p14:nvPr/>
              </p14:nvContentPartPr>
              <p14:xfrm>
                <a:off x="9173960" y="2830720"/>
                <a:ext cx="32400" cy="173520"/>
              </p14:xfrm>
            </p:contentPart>
          </mc:Choice>
          <mc:Fallback xmlns=""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CF617B36-12CB-4596-A294-B45FD63B266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165320" y="2822080"/>
                  <a:ext cx="50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1" name="Entrada de lápiz 270">
                  <a:extLst>
                    <a:ext uri="{FF2B5EF4-FFF2-40B4-BE49-F238E27FC236}">
                      <a16:creationId xmlns:a16="http://schemas.microsoft.com/office/drawing/2014/main" id="{DB57ACCC-95FD-49D5-9E17-C1A9E1722E1F}"/>
                    </a:ext>
                  </a:extLst>
                </p14:cNvPr>
                <p14:cNvContentPartPr/>
                <p14:nvPr/>
              </p14:nvContentPartPr>
              <p14:xfrm>
                <a:off x="9209600" y="2848000"/>
                <a:ext cx="196560" cy="152640"/>
              </p14:xfrm>
            </p:contentPart>
          </mc:Choice>
          <mc:Fallback xmlns="">
            <p:pic>
              <p:nvPicPr>
                <p:cNvPr id="271" name="Entrada de lápiz 270">
                  <a:extLst>
                    <a:ext uri="{FF2B5EF4-FFF2-40B4-BE49-F238E27FC236}">
                      <a16:creationId xmlns:a16="http://schemas.microsoft.com/office/drawing/2014/main" id="{DB57ACCC-95FD-49D5-9E17-C1A9E1722E1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200600" y="2839360"/>
                  <a:ext cx="214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449EEB26-002D-4FA8-88A2-019FF03FE40D}"/>
                    </a:ext>
                  </a:extLst>
                </p14:cNvPr>
                <p14:cNvContentPartPr/>
                <p14:nvPr/>
              </p14:nvContentPartPr>
              <p14:xfrm>
                <a:off x="9345320" y="2926120"/>
                <a:ext cx="211680" cy="94680"/>
              </p14:xfrm>
            </p:contentPart>
          </mc:Choice>
          <mc:Fallback xmlns=""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449EEB26-002D-4FA8-88A2-019FF03FE40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336320" y="2917480"/>
                  <a:ext cx="22932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o 287">
            <a:extLst>
              <a:ext uri="{FF2B5EF4-FFF2-40B4-BE49-F238E27FC236}">
                <a16:creationId xmlns:a16="http://schemas.microsoft.com/office/drawing/2014/main" id="{52948B7E-31F8-488C-9FD0-410F55F06133}"/>
              </a:ext>
            </a:extLst>
          </p:cNvPr>
          <p:cNvGrpSpPr/>
          <p:nvPr/>
        </p:nvGrpSpPr>
        <p:grpSpPr>
          <a:xfrm>
            <a:off x="8451440" y="3136000"/>
            <a:ext cx="805680" cy="177840"/>
            <a:chOff x="8451440" y="3136000"/>
            <a:chExt cx="80568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2EF1482B-CCE5-4055-AF79-CB8D9A3ED1CF}"/>
                    </a:ext>
                  </a:extLst>
                </p14:cNvPr>
                <p14:cNvContentPartPr/>
                <p14:nvPr/>
              </p14:nvContentPartPr>
              <p14:xfrm>
                <a:off x="8517680" y="3173440"/>
                <a:ext cx="25560" cy="137160"/>
              </p14:xfrm>
            </p:contentPart>
          </mc:Choice>
          <mc:Fallback xmlns=""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2EF1482B-CCE5-4055-AF79-CB8D9A3ED1C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508680" y="3164800"/>
                  <a:ext cx="43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DB30ABBC-8519-4478-99EB-A39D5BFE6812}"/>
                    </a:ext>
                  </a:extLst>
                </p14:cNvPr>
                <p14:cNvContentPartPr/>
                <p14:nvPr/>
              </p14:nvContentPartPr>
              <p14:xfrm>
                <a:off x="8451440" y="3157600"/>
                <a:ext cx="206280" cy="136800"/>
              </p14:xfrm>
            </p:contentPart>
          </mc:Choice>
          <mc:Fallback xmlns=""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DB30ABBC-8519-4478-99EB-A39D5BFE681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42440" y="3148960"/>
                  <a:ext cx="223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B1286F57-0524-4773-A995-8D26E8B3EC04}"/>
                    </a:ext>
                  </a:extLst>
                </p14:cNvPr>
                <p14:cNvContentPartPr/>
                <p14:nvPr/>
              </p14:nvContentPartPr>
              <p14:xfrm>
                <a:off x="8681120" y="3250840"/>
                <a:ext cx="52200" cy="63000"/>
              </p14:xfrm>
            </p:contentPart>
          </mc:Choice>
          <mc:Fallback xmlns=""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B1286F57-0524-4773-A995-8D26E8B3EC0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672480" y="3242200"/>
                  <a:ext cx="69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899FAE81-112C-4F8D-9451-DEC55051A130}"/>
                    </a:ext>
                  </a:extLst>
                </p14:cNvPr>
                <p14:cNvContentPartPr/>
                <p14:nvPr/>
              </p14:nvContentPartPr>
              <p14:xfrm>
                <a:off x="8745560" y="3141400"/>
                <a:ext cx="133560" cy="127800"/>
              </p14:xfrm>
            </p:contentPart>
          </mc:Choice>
          <mc:Fallback xmlns=""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899FAE81-112C-4F8D-9451-DEC55051A13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36560" y="3132400"/>
                  <a:ext cx="151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68386159-A874-4494-8AA3-C64427A4533F}"/>
                    </a:ext>
                  </a:extLst>
                </p14:cNvPr>
                <p14:cNvContentPartPr/>
                <p14:nvPr/>
              </p14:nvContentPartPr>
              <p14:xfrm>
                <a:off x="8915120" y="3244720"/>
                <a:ext cx="149760" cy="20520"/>
              </p14:xfrm>
            </p:contentPart>
          </mc:Choice>
          <mc:Fallback xmlns=""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68386159-A874-4494-8AA3-C64427A4533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06120" y="3235720"/>
                  <a:ext cx="167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CF413B0E-7198-4EBF-B41F-BEF611E81FA9}"/>
                    </a:ext>
                  </a:extLst>
                </p14:cNvPr>
                <p14:cNvContentPartPr/>
                <p14:nvPr/>
              </p14:nvContentPartPr>
              <p14:xfrm>
                <a:off x="9074600" y="3136000"/>
                <a:ext cx="93960" cy="139320"/>
              </p14:xfrm>
            </p:contentPart>
          </mc:Choice>
          <mc:Fallback xmlns=""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CF413B0E-7198-4EBF-B41F-BEF611E81FA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65600" y="3127360"/>
                  <a:ext cx="111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091F885D-6E8B-44F3-9FC1-49B918DB2E34}"/>
                    </a:ext>
                  </a:extLst>
                </p14:cNvPr>
                <p14:cNvContentPartPr/>
                <p14:nvPr/>
              </p14:nvContentPartPr>
              <p14:xfrm>
                <a:off x="9247760" y="3258400"/>
                <a:ext cx="9360" cy="22320"/>
              </p14:xfrm>
            </p:contentPart>
          </mc:Choice>
          <mc:Fallback xmlns=""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091F885D-6E8B-44F3-9FC1-49B918DB2E3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39120" y="3249760"/>
                  <a:ext cx="270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o 286">
            <a:extLst>
              <a:ext uri="{FF2B5EF4-FFF2-40B4-BE49-F238E27FC236}">
                <a16:creationId xmlns:a16="http://schemas.microsoft.com/office/drawing/2014/main" id="{EC9C5BAC-E6D5-4D55-B775-958DD243C5C7}"/>
              </a:ext>
            </a:extLst>
          </p:cNvPr>
          <p:cNvGrpSpPr/>
          <p:nvPr/>
        </p:nvGrpSpPr>
        <p:grpSpPr>
          <a:xfrm>
            <a:off x="8483480" y="3392320"/>
            <a:ext cx="918360" cy="280800"/>
            <a:chOff x="8483480" y="3392320"/>
            <a:chExt cx="9183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0" name="Entrada de lápiz 279">
                  <a:extLst>
                    <a:ext uri="{FF2B5EF4-FFF2-40B4-BE49-F238E27FC236}">
                      <a16:creationId xmlns:a16="http://schemas.microsoft.com/office/drawing/2014/main" id="{456DA4DA-2D5B-4808-82FE-D09A5D25214E}"/>
                    </a:ext>
                  </a:extLst>
                </p14:cNvPr>
                <p14:cNvContentPartPr/>
                <p14:nvPr/>
              </p14:nvContentPartPr>
              <p14:xfrm>
                <a:off x="8483480" y="3426160"/>
                <a:ext cx="103680" cy="132840"/>
              </p14:xfrm>
            </p:contentPart>
          </mc:Choice>
          <mc:Fallback xmlns="">
            <p:pic>
              <p:nvPicPr>
                <p:cNvPr id="280" name="Entrada de lápiz 279">
                  <a:extLst>
                    <a:ext uri="{FF2B5EF4-FFF2-40B4-BE49-F238E27FC236}">
                      <a16:creationId xmlns:a16="http://schemas.microsoft.com/office/drawing/2014/main" id="{456DA4DA-2D5B-4808-82FE-D09A5D25214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474480" y="3417160"/>
                  <a:ext cx="121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758E7C74-1AC1-4390-BA7E-6FE8E097184D}"/>
                    </a:ext>
                  </a:extLst>
                </p14:cNvPr>
                <p14:cNvContentPartPr/>
                <p14:nvPr/>
              </p14:nvContentPartPr>
              <p14:xfrm>
                <a:off x="8626040" y="3493840"/>
                <a:ext cx="83880" cy="50040"/>
              </p14:xfrm>
            </p:contentPart>
          </mc:Choice>
          <mc:Fallback xmlns=""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758E7C74-1AC1-4390-BA7E-6FE8E09718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17400" y="3484840"/>
                  <a:ext cx="101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222CED07-167F-41B4-BC39-CC8F0B618677}"/>
                    </a:ext>
                  </a:extLst>
                </p14:cNvPr>
                <p14:cNvContentPartPr/>
                <p14:nvPr/>
              </p14:nvContentPartPr>
              <p14:xfrm>
                <a:off x="8757080" y="3392320"/>
                <a:ext cx="175320" cy="140400"/>
              </p14:xfrm>
            </p:contentPart>
          </mc:Choice>
          <mc:Fallback xmlns=""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222CED07-167F-41B4-BC39-CC8F0B61867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48440" y="3383320"/>
                  <a:ext cx="192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46FA4F64-A080-4626-958C-E7DE72462293}"/>
                    </a:ext>
                  </a:extLst>
                </p14:cNvPr>
                <p14:cNvContentPartPr/>
                <p14:nvPr/>
              </p14:nvContentPartPr>
              <p14:xfrm>
                <a:off x="8989640" y="3490960"/>
                <a:ext cx="20880" cy="58320"/>
              </p14:xfrm>
            </p:contentPart>
          </mc:Choice>
          <mc:Fallback xmlns=""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46FA4F64-A080-4626-958C-E7DE7246229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81000" y="3481960"/>
                  <a:ext cx="38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15F2C588-40F4-4635-9BC6-CED494113F18}"/>
                    </a:ext>
                  </a:extLst>
                </p14:cNvPr>
                <p14:cNvContentPartPr/>
                <p14:nvPr/>
              </p14:nvContentPartPr>
              <p14:xfrm>
                <a:off x="8999000" y="3445240"/>
                <a:ext cx="14760" cy="9000"/>
              </p14:xfrm>
            </p:contentPart>
          </mc:Choice>
          <mc:Fallback xmlns=""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15F2C588-40F4-4635-9BC6-CED494113F1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90360" y="3436240"/>
                  <a:ext cx="32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5" name="Entrada de lápiz 284">
                  <a:extLst>
                    <a:ext uri="{FF2B5EF4-FFF2-40B4-BE49-F238E27FC236}">
                      <a16:creationId xmlns:a16="http://schemas.microsoft.com/office/drawing/2014/main" id="{8BAE318A-0DA5-4377-8939-D569B7644EC5}"/>
                    </a:ext>
                  </a:extLst>
                </p14:cNvPr>
                <p14:cNvContentPartPr/>
                <p14:nvPr/>
              </p14:nvContentPartPr>
              <p14:xfrm>
                <a:off x="9093320" y="3488080"/>
                <a:ext cx="162360" cy="70200"/>
              </p14:xfrm>
            </p:contentPart>
          </mc:Choice>
          <mc:Fallback xmlns="">
            <p:pic>
              <p:nvPicPr>
                <p:cNvPr id="285" name="Entrada de lápiz 284">
                  <a:extLst>
                    <a:ext uri="{FF2B5EF4-FFF2-40B4-BE49-F238E27FC236}">
                      <a16:creationId xmlns:a16="http://schemas.microsoft.com/office/drawing/2014/main" id="{8BAE318A-0DA5-4377-8939-D569B7644EC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84320" y="3479080"/>
                  <a:ext cx="180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6" name="Entrada de lápiz 285">
                  <a:extLst>
                    <a:ext uri="{FF2B5EF4-FFF2-40B4-BE49-F238E27FC236}">
                      <a16:creationId xmlns:a16="http://schemas.microsoft.com/office/drawing/2014/main" id="{7A4D7700-845B-48D6-A8A9-D259C7AC25AC}"/>
                    </a:ext>
                  </a:extLst>
                </p14:cNvPr>
                <p14:cNvContentPartPr/>
                <p14:nvPr/>
              </p14:nvContentPartPr>
              <p14:xfrm>
                <a:off x="9269360" y="3493480"/>
                <a:ext cx="132480" cy="179640"/>
              </p14:xfrm>
            </p:contentPart>
          </mc:Choice>
          <mc:Fallback xmlns="">
            <p:pic>
              <p:nvPicPr>
                <p:cNvPr id="286" name="Entrada de lápiz 285">
                  <a:extLst>
                    <a:ext uri="{FF2B5EF4-FFF2-40B4-BE49-F238E27FC236}">
                      <a16:creationId xmlns:a16="http://schemas.microsoft.com/office/drawing/2014/main" id="{7A4D7700-845B-48D6-A8A9-D259C7AC25A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60360" y="3484840"/>
                  <a:ext cx="1501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upo 319">
            <a:extLst>
              <a:ext uri="{FF2B5EF4-FFF2-40B4-BE49-F238E27FC236}">
                <a16:creationId xmlns:a16="http://schemas.microsoft.com/office/drawing/2014/main" id="{27B73C34-89A2-4F19-AEB0-89D549BA63C7}"/>
              </a:ext>
            </a:extLst>
          </p:cNvPr>
          <p:cNvGrpSpPr/>
          <p:nvPr/>
        </p:nvGrpSpPr>
        <p:grpSpPr>
          <a:xfrm>
            <a:off x="4828400" y="3680680"/>
            <a:ext cx="1694160" cy="298440"/>
            <a:chOff x="4828400" y="3680680"/>
            <a:chExt cx="16941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1" name="Entrada de lápiz 290">
                  <a:extLst>
                    <a:ext uri="{FF2B5EF4-FFF2-40B4-BE49-F238E27FC236}">
                      <a16:creationId xmlns:a16="http://schemas.microsoft.com/office/drawing/2014/main" id="{33D934F9-7CAB-45A5-BFBF-33144EEBBB9A}"/>
                    </a:ext>
                  </a:extLst>
                </p14:cNvPr>
                <p14:cNvContentPartPr/>
                <p14:nvPr/>
              </p14:nvContentPartPr>
              <p14:xfrm>
                <a:off x="4828400" y="3886600"/>
                <a:ext cx="138960" cy="25920"/>
              </p14:xfrm>
            </p:contentPart>
          </mc:Choice>
          <mc:Fallback xmlns="">
            <p:pic>
              <p:nvPicPr>
                <p:cNvPr id="291" name="Entrada de lápiz 290">
                  <a:extLst>
                    <a:ext uri="{FF2B5EF4-FFF2-40B4-BE49-F238E27FC236}">
                      <a16:creationId xmlns:a16="http://schemas.microsoft.com/office/drawing/2014/main" id="{33D934F9-7CAB-45A5-BFBF-33144EEBBB9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819760" y="3877600"/>
                  <a:ext cx="156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2" name="Entrada de lápiz 291">
                  <a:extLst>
                    <a:ext uri="{FF2B5EF4-FFF2-40B4-BE49-F238E27FC236}">
                      <a16:creationId xmlns:a16="http://schemas.microsoft.com/office/drawing/2014/main" id="{8A7D081B-62BA-4B19-985D-8556CE5C6C15}"/>
                    </a:ext>
                  </a:extLst>
                </p14:cNvPr>
                <p14:cNvContentPartPr/>
                <p14:nvPr/>
              </p14:nvContentPartPr>
              <p14:xfrm>
                <a:off x="5146640" y="3749440"/>
                <a:ext cx="46800" cy="201240"/>
              </p14:xfrm>
            </p:contentPart>
          </mc:Choice>
          <mc:Fallback xmlns="">
            <p:pic>
              <p:nvPicPr>
                <p:cNvPr id="292" name="Entrada de lápiz 291">
                  <a:extLst>
                    <a:ext uri="{FF2B5EF4-FFF2-40B4-BE49-F238E27FC236}">
                      <a16:creationId xmlns:a16="http://schemas.microsoft.com/office/drawing/2014/main" id="{8A7D081B-62BA-4B19-985D-8556CE5C6C1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137640" y="3740800"/>
                  <a:ext cx="64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17253622-AF9D-4426-8525-B168AF195FD6}"/>
                    </a:ext>
                  </a:extLst>
                </p14:cNvPr>
                <p14:cNvContentPartPr/>
                <p14:nvPr/>
              </p14:nvContentPartPr>
              <p14:xfrm>
                <a:off x="5073920" y="3763840"/>
                <a:ext cx="197280" cy="123840"/>
              </p14:xfrm>
            </p:contentPart>
          </mc:Choice>
          <mc:Fallback xmlns=""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17253622-AF9D-4426-8525-B168AF195F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064920" y="3755200"/>
                  <a:ext cx="214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4" name="Entrada de lápiz 293">
                  <a:extLst>
                    <a:ext uri="{FF2B5EF4-FFF2-40B4-BE49-F238E27FC236}">
                      <a16:creationId xmlns:a16="http://schemas.microsoft.com/office/drawing/2014/main" id="{F9899AE8-42FD-4520-9D94-81D1B349FA38}"/>
                    </a:ext>
                  </a:extLst>
                </p14:cNvPr>
                <p14:cNvContentPartPr/>
                <p14:nvPr/>
              </p14:nvContentPartPr>
              <p14:xfrm>
                <a:off x="5264720" y="3838360"/>
                <a:ext cx="108360" cy="90720"/>
              </p14:xfrm>
            </p:contentPart>
          </mc:Choice>
          <mc:Fallback xmlns="">
            <p:pic>
              <p:nvPicPr>
                <p:cNvPr id="294" name="Entrada de lápiz 293">
                  <a:extLst>
                    <a:ext uri="{FF2B5EF4-FFF2-40B4-BE49-F238E27FC236}">
                      <a16:creationId xmlns:a16="http://schemas.microsoft.com/office/drawing/2014/main" id="{F9899AE8-42FD-4520-9D94-81D1B349FA3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55720" y="3829720"/>
                  <a:ext cx="126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5" name="Entrada de lápiz 294">
                  <a:extLst>
                    <a:ext uri="{FF2B5EF4-FFF2-40B4-BE49-F238E27FC236}">
                      <a16:creationId xmlns:a16="http://schemas.microsoft.com/office/drawing/2014/main" id="{D2D993A1-C12D-413C-B478-02007FBE0146}"/>
                    </a:ext>
                  </a:extLst>
                </p14:cNvPr>
                <p14:cNvContentPartPr/>
                <p14:nvPr/>
              </p14:nvContentPartPr>
              <p14:xfrm>
                <a:off x="5379560" y="3807760"/>
                <a:ext cx="95760" cy="90360"/>
              </p14:xfrm>
            </p:contentPart>
          </mc:Choice>
          <mc:Fallback xmlns="">
            <p:pic>
              <p:nvPicPr>
                <p:cNvPr id="295" name="Entrada de lápiz 294">
                  <a:extLst>
                    <a:ext uri="{FF2B5EF4-FFF2-40B4-BE49-F238E27FC236}">
                      <a16:creationId xmlns:a16="http://schemas.microsoft.com/office/drawing/2014/main" id="{D2D993A1-C12D-413C-B478-02007FBE014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370920" y="3798760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6" name="Entrada de lápiz 295">
                  <a:extLst>
                    <a:ext uri="{FF2B5EF4-FFF2-40B4-BE49-F238E27FC236}">
                      <a16:creationId xmlns:a16="http://schemas.microsoft.com/office/drawing/2014/main" id="{0C15B390-E464-43D7-9813-7DFB5CAF7019}"/>
                    </a:ext>
                  </a:extLst>
                </p14:cNvPr>
                <p14:cNvContentPartPr/>
                <p14:nvPr/>
              </p14:nvContentPartPr>
              <p14:xfrm>
                <a:off x="5518520" y="3773200"/>
                <a:ext cx="38520" cy="108360"/>
              </p14:xfrm>
            </p:contentPart>
          </mc:Choice>
          <mc:Fallback xmlns="">
            <p:pic>
              <p:nvPicPr>
                <p:cNvPr id="296" name="Entrada de lápiz 295">
                  <a:extLst>
                    <a:ext uri="{FF2B5EF4-FFF2-40B4-BE49-F238E27FC236}">
                      <a16:creationId xmlns:a16="http://schemas.microsoft.com/office/drawing/2014/main" id="{0C15B390-E464-43D7-9813-7DFB5CAF701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09880" y="3764200"/>
                  <a:ext cx="56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7" name="Entrada de lápiz 296">
                  <a:extLst>
                    <a:ext uri="{FF2B5EF4-FFF2-40B4-BE49-F238E27FC236}">
                      <a16:creationId xmlns:a16="http://schemas.microsoft.com/office/drawing/2014/main" id="{B2F23081-7452-4E50-B23B-0E35A939C853}"/>
                    </a:ext>
                  </a:extLst>
                </p14:cNvPr>
                <p14:cNvContentPartPr/>
                <p14:nvPr/>
              </p14:nvContentPartPr>
              <p14:xfrm>
                <a:off x="5665400" y="3823960"/>
                <a:ext cx="78480" cy="74520"/>
              </p14:xfrm>
            </p:contentPart>
          </mc:Choice>
          <mc:Fallback xmlns="">
            <p:pic>
              <p:nvPicPr>
                <p:cNvPr id="297" name="Entrada de lápiz 296">
                  <a:extLst>
                    <a:ext uri="{FF2B5EF4-FFF2-40B4-BE49-F238E27FC236}">
                      <a16:creationId xmlns:a16="http://schemas.microsoft.com/office/drawing/2014/main" id="{B2F23081-7452-4E50-B23B-0E35A939C85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56400" y="3815320"/>
                  <a:ext cx="96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8" name="Entrada de lápiz 297">
                  <a:extLst>
                    <a:ext uri="{FF2B5EF4-FFF2-40B4-BE49-F238E27FC236}">
                      <a16:creationId xmlns:a16="http://schemas.microsoft.com/office/drawing/2014/main" id="{249B8D64-8614-46B6-86FF-BBD36A42E2AE}"/>
                    </a:ext>
                  </a:extLst>
                </p14:cNvPr>
                <p14:cNvContentPartPr/>
                <p14:nvPr/>
              </p14:nvContentPartPr>
              <p14:xfrm>
                <a:off x="5773040" y="3726400"/>
                <a:ext cx="129960" cy="136440"/>
              </p14:xfrm>
            </p:contentPart>
          </mc:Choice>
          <mc:Fallback xmlns="">
            <p:pic>
              <p:nvPicPr>
                <p:cNvPr id="298" name="Entrada de lápiz 297">
                  <a:extLst>
                    <a:ext uri="{FF2B5EF4-FFF2-40B4-BE49-F238E27FC236}">
                      <a16:creationId xmlns:a16="http://schemas.microsoft.com/office/drawing/2014/main" id="{249B8D64-8614-46B6-86FF-BBD36A42E2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64400" y="3717400"/>
                  <a:ext cx="147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9" name="Entrada de lápiz 298">
                  <a:extLst>
                    <a:ext uri="{FF2B5EF4-FFF2-40B4-BE49-F238E27FC236}">
                      <a16:creationId xmlns:a16="http://schemas.microsoft.com/office/drawing/2014/main" id="{333DF1A8-16FB-4CD6-9B68-04D6C9AB66B1}"/>
                    </a:ext>
                  </a:extLst>
                </p14:cNvPr>
                <p14:cNvContentPartPr/>
                <p14:nvPr/>
              </p14:nvContentPartPr>
              <p14:xfrm>
                <a:off x="5953040" y="3747280"/>
                <a:ext cx="42480" cy="126720"/>
              </p14:xfrm>
            </p:contentPart>
          </mc:Choice>
          <mc:Fallback xmlns="">
            <p:pic>
              <p:nvPicPr>
                <p:cNvPr id="299" name="Entrada de lápiz 298">
                  <a:extLst>
                    <a:ext uri="{FF2B5EF4-FFF2-40B4-BE49-F238E27FC236}">
                      <a16:creationId xmlns:a16="http://schemas.microsoft.com/office/drawing/2014/main" id="{333DF1A8-16FB-4CD6-9B68-04D6C9AB66B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44040" y="3738640"/>
                  <a:ext cx="60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0" name="Entrada de lápiz 299">
                  <a:extLst>
                    <a:ext uri="{FF2B5EF4-FFF2-40B4-BE49-F238E27FC236}">
                      <a16:creationId xmlns:a16="http://schemas.microsoft.com/office/drawing/2014/main" id="{8197926D-0457-40B8-B4D6-22F46F425203}"/>
                    </a:ext>
                  </a:extLst>
                </p14:cNvPr>
                <p14:cNvContentPartPr/>
                <p14:nvPr/>
              </p14:nvContentPartPr>
              <p14:xfrm>
                <a:off x="6052040" y="3809200"/>
                <a:ext cx="194040" cy="91080"/>
              </p14:xfrm>
            </p:contentPart>
          </mc:Choice>
          <mc:Fallback xmlns="">
            <p:pic>
              <p:nvPicPr>
                <p:cNvPr id="300" name="Entrada de lápiz 299">
                  <a:extLst>
                    <a:ext uri="{FF2B5EF4-FFF2-40B4-BE49-F238E27FC236}">
                      <a16:creationId xmlns:a16="http://schemas.microsoft.com/office/drawing/2014/main" id="{8197926D-0457-40B8-B4D6-22F46F42520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43040" y="3800200"/>
                  <a:ext cx="211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1" name="Entrada de lápiz 300">
                  <a:extLst>
                    <a:ext uri="{FF2B5EF4-FFF2-40B4-BE49-F238E27FC236}">
                      <a16:creationId xmlns:a16="http://schemas.microsoft.com/office/drawing/2014/main" id="{A24EE40B-E062-486D-8445-876E1FF1B00F}"/>
                    </a:ext>
                  </a:extLst>
                </p14:cNvPr>
                <p14:cNvContentPartPr/>
                <p14:nvPr/>
              </p14:nvContentPartPr>
              <p14:xfrm>
                <a:off x="6186320" y="3729280"/>
                <a:ext cx="24840" cy="5760"/>
              </p14:xfrm>
            </p:contentPart>
          </mc:Choice>
          <mc:Fallback xmlns="">
            <p:pic>
              <p:nvPicPr>
                <p:cNvPr id="301" name="Entrada de lápiz 300">
                  <a:extLst>
                    <a:ext uri="{FF2B5EF4-FFF2-40B4-BE49-F238E27FC236}">
                      <a16:creationId xmlns:a16="http://schemas.microsoft.com/office/drawing/2014/main" id="{A24EE40B-E062-486D-8445-876E1FF1B0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77320" y="3720280"/>
                  <a:ext cx="42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2" name="Entrada de lápiz 301">
                  <a:extLst>
                    <a:ext uri="{FF2B5EF4-FFF2-40B4-BE49-F238E27FC236}">
                      <a16:creationId xmlns:a16="http://schemas.microsoft.com/office/drawing/2014/main" id="{C64364AC-9593-41EB-AA51-BE6E18BD69F8}"/>
                    </a:ext>
                  </a:extLst>
                </p14:cNvPr>
                <p14:cNvContentPartPr/>
                <p14:nvPr/>
              </p14:nvContentPartPr>
              <p14:xfrm>
                <a:off x="6319520" y="3680680"/>
                <a:ext cx="29160" cy="190800"/>
              </p14:xfrm>
            </p:contentPart>
          </mc:Choice>
          <mc:Fallback xmlns="">
            <p:pic>
              <p:nvPicPr>
                <p:cNvPr id="302" name="Entrada de lápiz 301">
                  <a:extLst>
                    <a:ext uri="{FF2B5EF4-FFF2-40B4-BE49-F238E27FC236}">
                      <a16:creationId xmlns:a16="http://schemas.microsoft.com/office/drawing/2014/main" id="{C64364AC-9593-41EB-AA51-BE6E18BD69F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10520" y="3671680"/>
                  <a:ext cx="46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7" name="Entrada de lápiz 306">
                  <a:extLst>
                    <a:ext uri="{FF2B5EF4-FFF2-40B4-BE49-F238E27FC236}">
                      <a16:creationId xmlns:a16="http://schemas.microsoft.com/office/drawing/2014/main" id="{5655E70F-EF54-4BDA-A775-1F555659ACEA}"/>
                    </a:ext>
                  </a:extLst>
                </p14:cNvPr>
                <p14:cNvContentPartPr/>
                <p14:nvPr/>
              </p14:nvContentPartPr>
              <p14:xfrm>
                <a:off x="6284960" y="3760960"/>
                <a:ext cx="124560" cy="11520"/>
              </p14:xfrm>
            </p:contentPart>
          </mc:Choice>
          <mc:Fallback xmlns="">
            <p:pic>
              <p:nvPicPr>
                <p:cNvPr id="307" name="Entrada de lápiz 306">
                  <a:extLst>
                    <a:ext uri="{FF2B5EF4-FFF2-40B4-BE49-F238E27FC236}">
                      <a16:creationId xmlns:a16="http://schemas.microsoft.com/office/drawing/2014/main" id="{5655E70F-EF54-4BDA-A775-1F555659ACE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275960" y="3751960"/>
                  <a:ext cx="142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8" name="Entrada de lápiz 307">
                  <a:extLst>
                    <a:ext uri="{FF2B5EF4-FFF2-40B4-BE49-F238E27FC236}">
                      <a16:creationId xmlns:a16="http://schemas.microsoft.com/office/drawing/2014/main" id="{1246E532-4CC5-459E-A877-81930CAD51FB}"/>
                    </a:ext>
                  </a:extLst>
                </p14:cNvPr>
                <p14:cNvContentPartPr/>
                <p14:nvPr/>
              </p14:nvContentPartPr>
              <p14:xfrm>
                <a:off x="6430760" y="3806320"/>
                <a:ext cx="4680" cy="4680"/>
              </p14:xfrm>
            </p:contentPart>
          </mc:Choice>
          <mc:Fallback xmlns="">
            <p:pic>
              <p:nvPicPr>
                <p:cNvPr id="308" name="Entrada de lápiz 307">
                  <a:extLst>
                    <a:ext uri="{FF2B5EF4-FFF2-40B4-BE49-F238E27FC236}">
                      <a16:creationId xmlns:a16="http://schemas.microsoft.com/office/drawing/2014/main" id="{1246E532-4CC5-459E-A877-81930CAD51F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21760" y="3797320"/>
                  <a:ext cx="22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9" name="Entrada de lápiz 308">
                  <a:extLst>
                    <a:ext uri="{FF2B5EF4-FFF2-40B4-BE49-F238E27FC236}">
                      <a16:creationId xmlns:a16="http://schemas.microsoft.com/office/drawing/2014/main" id="{16F42D39-BE64-4390-87EF-8C8024B67789}"/>
                    </a:ext>
                  </a:extLst>
                </p14:cNvPr>
                <p14:cNvContentPartPr/>
                <p14:nvPr/>
              </p14:nvContentPartPr>
              <p14:xfrm>
                <a:off x="6376400" y="3797320"/>
                <a:ext cx="146160" cy="181800"/>
              </p14:xfrm>
            </p:contentPart>
          </mc:Choice>
          <mc:Fallback xmlns="">
            <p:pic>
              <p:nvPicPr>
                <p:cNvPr id="309" name="Entrada de lápiz 308">
                  <a:extLst>
                    <a:ext uri="{FF2B5EF4-FFF2-40B4-BE49-F238E27FC236}">
                      <a16:creationId xmlns:a16="http://schemas.microsoft.com/office/drawing/2014/main" id="{16F42D39-BE64-4390-87EF-8C8024B6778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67400" y="3788680"/>
                  <a:ext cx="16380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10" name="Entrada de lápiz 309">
                <a:extLst>
                  <a:ext uri="{FF2B5EF4-FFF2-40B4-BE49-F238E27FC236}">
                    <a16:creationId xmlns:a16="http://schemas.microsoft.com/office/drawing/2014/main" id="{B8684F30-A42B-4E8D-B36F-D70B13AAB9AC}"/>
                  </a:ext>
                </a:extLst>
              </p14:cNvPr>
              <p14:cNvContentPartPr/>
              <p14:nvPr/>
            </p14:nvContentPartPr>
            <p14:xfrm>
              <a:off x="6762320" y="3697960"/>
              <a:ext cx="123480" cy="199440"/>
            </p14:xfrm>
          </p:contentPart>
        </mc:Choice>
        <mc:Fallback xmlns="">
          <p:pic>
            <p:nvPicPr>
              <p:cNvPr id="310" name="Entrada de lápiz 309">
                <a:extLst>
                  <a:ext uri="{FF2B5EF4-FFF2-40B4-BE49-F238E27FC236}">
                    <a16:creationId xmlns:a16="http://schemas.microsoft.com/office/drawing/2014/main" id="{B8684F30-A42B-4E8D-B36F-D70B13AAB9A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753680" y="3689320"/>
                <a:ext cx="14112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upo 318">
            <a:extLst>
              <a:ext uri="{FF2B5EF4-FFF2-40B4-BE49-F238E27FC236}">
                <a16:creationId xmlns:a16="http://schemas.microsoft.com/office/drawing/2014/main" id="{396C88C1-B871-4CB0-9E78-32CE53166C70}"/>
              </a:ext>
            </a:extLst>
          </p:cNvPr>
          <p:cNvGrpSpPr/>
          <p:nvPr/>
        </p:nvGrpSpPr>
        <p:grpSpPr>
          <a:xfrm>
            <a:off x="7094960" y="3726040"/>
            <a:ext cx="1091160" cy="299160"/>
            <a:chOff x="7094960" y="3726040"/>
            <a:chExt cx="10911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1" name="Entrada de lápiz 310">
                  <a:extLst>
                    <a:ext uri="{FF2B5EF4-FFF2-40B4-BE49-F238E27FC236}">
                      <a16:creationId xmlns:a16="http://schemas.microsoft.com/office/drawing/2014/main" id="{7E89B0B3-AACA-441C-81EC-F72D2A020C3F}"/>
                    </a:ext>
                  </a:extLst>
                </p14:cNvPr>
                <p14:cNvContentPartPr/>
                <p14:nvPr/>
              </p14:nvContentPartPr>
              <p14:xfrm>
                <a:off x="7094960" y="3791560"/>
                <a:ext cx="119520" cy="90360"/>
              </p14:xfrm>
            </p:contentPart>
          </mc:Choice>
          <mc:Fallback xmlns="">
            <p:pic>
              <p:nvPicPr>
                <p:cNvPr id="311" name="Entrada de lápiz 310">
                  <a:extLst>
                    <a:ext uri="{FF2B5EF4-FFF2-40B4-BE49-F238E27FC236}">
                      <a16:creationId xmlns:a16="http://schemas.microsoft.com/office/drawing/2014/main" id="{7E89B0B3-AACA-441C-81EC-F72D2A020C3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085960" y="3782920"/>
                  <a:ext cx="137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2" name="Entrada de lápiz 311">
                  <a:extLst>
                    <a:ext uri="{FF2B5EF4-FFF2-40B4-BE49-F238E27FC236}">
                      <a16:creationId xmlns:a16="http://schemas.microsoft.com/office/drawing/2014/main" id="{2176F835-0F6B-4A99-84AE-E0FBFFB42A59}"/>
                    </a:ext>
                  </a:extLst>
                </p14:cNvPr>
                <p14:cNvContentPartPr/>
                <p14:nvPr/>
              </p14:nvContentPartPr>
              <p14:xfrm>
                <a:off x="7250480" y="3804160"/>
                <a:ext cx="127440" cy="73440"/>
              </p14:xfrm>
            </p:contentPart>
          </mc:Choice>
          <mc:Fallback xmlns="">
            <p:pic>
              <p:nvPicPr>
                <p:cNvPr id="312" name="Entrada de lápiz 311">
                  <a:extLst>
                    <a:ext uri="{FF2B5EF4-FFF2-40B4-BE49-F238E27FC236}">
                      <a16:creationId xmlns:a16="http://schemas.microsoft.com/office/drawing/2014/main" id="{2176F835-0F6B-4A99-84AE-E0FBFFB42A5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241480" y="3795520"/>
                  <a:ext cx="145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3" name="Entrada de lápiz 312">
                  <a:extLst>
                    <a:ext uri="{FF2B5EF4-FFF2-40B4-BE49-F238E27FC236}">
                      <a16:creationId xmlns:a16="http://schemas.microsoft.com/office/drawing/2014/main" id="{7876EAAF-BEBC-4919-9AFF-7615BF348BBF}"/>
                    </a:ext>
                  </a:extLst>
                </p14:cNvPr>
                <p14:cNvContentPartPr/>
                <p14:nvPr/>
              </p14:nvContentPartPr>
              <p14:xfrm>
                <a:off x="7386200" y="3802360"/>
                <a:ext cx="176040" cy="84240"/>
              </p14:xfrm>
            </p:contentPart>
          </mc:Choice>
          <mc:Fallback xmlns="">
            <p:pic>
              <p:nvPicPr>
                <p:cNvPr id="313" name="Entrada de lápiz 312">
                  <a:extLst>
                    <a:ext uri="{FF2B5EF4-FFF2-40B4-BE49-F238E27FC236}">
                      <a16:creationId xmlns:a16="http://schemas.microsoft.com/office/drawing/2014/main" id="{7876EAAF-BEBC-4919-9AFF-7615BF348BB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377560" y="3793720"/>
                  <a:ext cx="193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4" name="Entrada de lápiz 313">
                  <a:extLst>
                    <a:ext uri="{FF2B5EF4-FFF2-40B4-BE49-F238E27FC236}">
                      <a16:creationId xmlns:a16="http://schemas.microsoft.com/office/drawing/2014/main" id="{C097CB97-32E8-43C1-9B20-20A23D179219}"/>
                    </a:ext>
                  </a:extLst>
                </p14:cNvPr>
                <p14:cNvContentPartPr/>
                <p14:nvPr/>
              </p14:nvContentPartPr>
              <p14:xfrm>
                <a:off x="7642520" y="3792640"/>
                <a:ext cx="69840" cy="223200"/>
              </p14:xfrm>
            </p:contentPart>
          </mc:Choice>
          <mc:Fallback xmlns="">
            <p:pic>
              <p:nvPicPr>
                <p:cNvPr id="314" name="Entrada de lápiz 313">
                  <a:extLst>
                    <a:ext uri="{FF2B5EF4-FFF2-40B4-BE49-F238E27FC236}">
                      <a16:creationId xmlns:a16="http://schemas.microsoft.com/office/drawing/2014/main" id="{C097CB97-32E8-43C1-9B20-20A23D17921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633880" y="3783640"/>
                  <a:ext cx="87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5" name="Entrada de lápiz 314">
                  <a:extLst>
                    <a:ext uri="{FF2B5EF4-FFF2-40B4-BE49-F238E27FC236}">
                      <a16:creationId xmlns:a16="http://schemas.microsoft.com/office/drawing/2014/main" id="{8E98E7C4-56FC-428B-8492-D6CA4C3E5E22}"/>
                    </a:ext>
                  </a:extLst>
                </p14:cNvPr>
                <p14:cNvContentPartPr/>
                <p14:nvPr/>
              </p14:nvContentPartPr>
              <p14:xfrm>
                <a:off x="7793360" y="3726040"/>
                <a:ext cx="30600" cy="128160"/>
              </p14:xfrm>
            </p:contentPart>
          </mc:Choice>
          <mc:Fallback xmlns="">
            <p:pic>
              <p:nvPicPr>
                <p:cNvPr id="315" name="Entrada de lápiz 314">
                  <a:extLst>
                    <a:ext uri="{FF2B5EF4-FFF2-40B4-BE49-F238E27FC236}">
                      <a16:creationId xmlns:a16="http://schemas.microsoft.com/office/drawing/2014/main" id="{8E98E7C4-56FC-428B-8492-D6CA4C3E5E2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784360" y="3717400"/>
                  <a:ext cx="48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6" name="Entrada de lápiz 315">
                  <a:extLst>
                    <a:ext uri="{FF2B5EF4-FFF2-40B4-BE49-F238E27FC236}">
                      <a16:creationId xmlns:a16="http://schemas.microsoft.com/office/drawing/2014/main" id="{143ECFFE-7683-408F-81D6-C9DF30550111}"/>
                    </a:ext>
                  </a:extLst>
                </p14:cNvPr>
                <p14:cNvContentPartPr/>
                <p14:nvPr/>
              </p14:nvContentPartPr>
              <p14:xfrm>
                <a:off x="7845200" y="3758440"/>
                <a:ext cx="51120" cy="117360"/>
              </p14:xfrm>
            </p:contentPart>
          </mc:Choice>
          <mc:Fallback xmlns="">
            <p:pic>
              <p:nvPicPr>
                <p:cNvPr id="316" name="Entrada de lápiz 315">
                  <a:extLst>
                    <a:ext uri="{FF2B5EF4-FFF2-40B4-BE49-F238E27FC236}">
                      <a16:creationId xmlns:a16="http://schemas.microsoft.com/office/drawing/2014/main" id="{143ECFFE-7683-408F-81D6-C9DF3055011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36200" y="3749800"/>
                  <a:ext cx="68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7" name="Entrada de lápiz 316">
                  <a:extLst>
                    <a:ext uri="{FF2B5EF4-FFF2-40B4-BE49-F238E27FC236}">
                      <a16:creationId xmlns:a16="http://schemas.microsoft.com/office/drawing/2014/main" id="{EF0FAADB-1781-4352-93B8-484110F33555}"/>
                    </a:ext>
                  </a:extLst>
                </p14:cNvPr>
                <p14:cNvContentPartPr/>
                <p14:nvPr/>
              </p14:nvContentPartPr>
              <p14:xfrm>
                <a:off x="7931960" y="3773200"/>
                <a:ext cx="116280" cy="72720"/>
              </p14:xfrm>
            </p:contentPart>
          </mc:Choice>
          <mc:Fallback xmlns="">
            <p:pic>
              <p:nvPicPr>
                <p:cNvPr id="317" name="Entrada de lápiz 316">
                  <a:extLst>
                    <a:ext uri="{FF2B5EF4-FFF2-40B4-BE49-F238E27FC236}">
                      <a16:creationId xmlns:a16="http://schemas.microsoft.com/office/drawing/2014/main" id="{EF0FAADB-1781-4352-93B8-484110F3355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22960" y="3764200"/>
                  <a:ext cx="133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8" name="Entrada de lápiz 317">
                  <a:extLst>
                    <a:ext uri="{FF2B5EF4-FFF2-40B4-BE49-F238E27FC236}">
                      <a16:creationId xmlns:a16="http://schemas.microsoft.com/office/drawing/2014/main" id="{A2403375-BF8E-47E0-9407-C14CBE12972D}"/>
                    </a:ext>
                  </a:extLst>
                </p14:cNvPr>
                <p14:cNvContentPartPr/>
                <p14:nvPr/>
              </p14:nvContentPartPr>
              <p14:xfrm>
                <a:off x="8070560" y="3796240"/>
                <a:ext cx="115560" cy="228960"/>
              </p14:xfrm>
            </p:contentPart>
          </mc:Choice>
          <mc:Fallback xmlns="">
            <p:pic>
              <p:nvPicPr>
                <p:cNvPr id="318" name="Entrada de lápiz 317">
                  <a:extLst>
                    <a:ext uri="{FF2B5EF4-FFF2-40B4-BE49-F238E27FC236}">
                      <a16:creationId xmlns:a16="http://schemas.microsoft.com/office/drawing/2014/main" id="{A2403375-BF8E-47E0-9407-C14CBE12972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61920" y="3787600"/>
                  <a:ext cx="13320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22" name="Entrada de lápiz 321">
                <a:extLst>
                  <a:ext uri="{FF2B5EF4-FFF2-40B4-BE49-F238E27FC236}">
                    <a16:creationId xmlns:a16="http://schemas.microsoft.com/office/drawing/2014/main" id="{6FCFD618-65DB-4080-B141-EB58FDD091A4}"/>
                  </a:ext>
                </a:extLst>
              </p14:cNvPr>
              <p14:cNvContentPartPr/>
              <p14:nvPr/>
            </p14:nvContentPartPr>
            <p14:xfrm>
              <a:off x="3850640" y="2397640"/>
              <a:ext cx="61920" cy="7920"/>
            </p14:xfrm>
          </p:contentPart>
        </mc:Choice>
        <mc:Fallback xmlns="">
          <p:pic>
            <p:nvPicPr>
              <p:cNvPr id="322" name="Entrada de lápiz 321">
                <a:extLst>
                  <a:ext uri="{FF2B5EF4-FFF2-40B4-BE49-F238E27FC236}">
                    <a16:creationId xmlns:a16="http://schemas.microsoft.com/office/drawing/2014/main" id="{6FCFD618-65DB-4080-B141-EB58FDD091A4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842000" y="2389000"/>
                <a:ext cx="7956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upo 331">
            <a:extLst>
              <a:ext uri="{FF2B5EF4-FFF2-40B4-BE49-F238E27FC236}">
                <a16:creationId xmlns:a16="http://schemas.microsoft.com/office/drawing/2014/main" id="{7FBF97B6-5003-4E1F-A18E-AAE1B8A45900}"/>
              </a:ext>
            </a:extLst>
          </p:cNvPr>
          <p:cNvGrpSpPr/>
          <p:nvPr/>
        </p:nvGrpSpPr>
        <p:grpSpPr>
          <a:xfrm>
            <a:off x="1687760" y="6397600"/>
            <a:ext cx="709920" cy="194040"/>
            <a:chOff x="4066640" y="4183240"/>
            <a:chExt cx="70992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8E852601-DCBA-4FB9-80A8-248CFA7DC398}"/>
                    </a:ext>
                  </a:extLst>
                </p14:cNvPr>
                <p14:cNvContentPartPr/>
                <p14:nvPr/>
              </p14:nvContentPartPr>
              <p14:xfrm>
                <a:off x="4149080" y="4299520"/>
                <a:ext cx="15480" cy="13320"/>
              </p14:xfrm>
            </p:contentPart>
          </mc:Choice>
          <mc:Fallback xmlns=""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8E852601-DCBA-4FB9-80A8-248CFA7DC39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40080" y="4290520"/>
                  <a:ext cx="3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EA3488DF-6BBE-41B4-A61B-A36F1AC1A990}"/>
                    </a:ext>
                  </a:extLst>
                </p14:cNvPr>
                <p14:cNvContentPartPr/>
                <p14:nvPr/>
              </p14:nvContentPartPr>
              <p14:xfrm>
                <a:off x="4066640" y="4204480"/>
                <a:ext cx="188640" cy="172800"/>
              </p14:xfrm>
            </p:contentPart>
          </mc:Choice>
          <mc:Fallback xmlns=""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EA3488DF-6BBE-41B4-A61B-A36F1AC1A99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058000" y="4195840"/>
                  <a:ext cx="206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217303E2-1DA5-40C0-B0C3-7C14126B7C6D}"/>
                    </a:ext>
                  </a:extLst>
                </p14:cNvPr>
                <p14:cNvContentPartPr/>
                <p14:nvPr/>
              </p14:nvContentPartPr>
              <p14:xfrm>
                <a:off x="4271840" y="4290520"/>
                <a:ext cx="125280" cy="50400"/>
              </p14:xfrm>
            </p:contentPart>
          </mc:Choice>
          <mc:Fallback xmlns=""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217303E2-1DA5-40C0-B0C3-7C14126B7C6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262840" y="4281880"/>
                  <a:ext cx="142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8" name="Entrada de lápiz 327">
                  <a:extLst>
                    <a:ext uri="{FF2B5EF4-FFF2-40B4-BE49-F238E27FC236}">
                      <a16:creationId xmlns:a16="http://schemas.microsoft.com/office/drawing/2014/main" id="{F043EE4D-FC01-461B-A120-92EC5014D87E}"/>
                    </a:ext>
                  </a:extLst>
                </p14:cNvPr>
                <p14:cNvContentPartPr/>
                <p14:nvPr/>
              </p14:nvContentPartPr>
              <p14:xfrm>
                <a:off x="4392440" y="4183240"/>
                <a:ext cx="16560" cy="8280"/>
              </p14:xfrm>
            </p:contentPart>
          </mc:Choice>
          <mc:Fallback xmlns="">
            <p:pic>
              <p:nvPicPr>
                <p:cNvPr id="328" name="Entrada de lápiz 327">
                  <a:extLst>
                    <a:ext uri="{FF2B5EF4-FFF2-40B4-BE49-F238E27FC236}">
                      <a16:creationId xmlns:a16="http://schemas.microsoft.com/office/drawing/2014/main" id="{F043EE4D-FC01-461B-A120-92EC5014D87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383800" y="4174600"/>
                  <a:ext cx="34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9" name="Entrada de lápiz 328">
                  <a:extLst>
                    <a:ext uri="{FF2B5EF4-FFF2-40B4-BE49-F238E27FC236}">
                      <a16:creationId xmlns:a16="http://schemas.microsoft.com/office/drawing/2014/main" id="{1CBFD788-8981-4AD4-A535-643A9C779544}"/>
                    </a:ext>
                  </a:extLst>
                </p14:cNvPr>
                <p14:cNvContentPartPr/>
                <p14:nvPr/>
              </p14:nvContentPartPr>
              <p14:xfrm>
                <a:off x="4394240" y="4187200"/>
                <a:ext cx="122760" cy="164160"/>
              </p14:xfrm>
            </p:contentPart>
          </mc:Choice>
          <mc:Fallback xmlns="">
            <p:pic>
              <p:nvPicPr>
                <p:cNvPr id="329" name="Entrada de lápiz 328">
                  <a:extLst>
                    <a:ext uri="{FF2B5EF4-FFF2-40B4-BE49-F238E27FC236}">
                      <a16:creationId xmlns:a16="http://schemas.microsoft.com/office/drawing/2014/main" id="{1CBFD788-8981-4AD4-A535-643A9C77954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385240" y="4178200"/>
                  <a:ext cx="140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0" name="Entrada de lápiz 329">
                  <a:extLst>
                    <a:ext uri="{FF2B5EF4-FFF2-40B4-BE49-F238E27FC236}">
                      <a16:creationId xmlns:a16="http://schemas.microsoft.com/office/drawing/2014/main" id="{8C63FDA2-FA0A-456C-A40D-B83DE7373C59}"/>
                    </a:ext>
                  </a:extLst>
                </p14:cNvPr>
                <p14:cNvContentPartPr/>
                <p14:nvPr/>
              </p14:nvContentPartPr>
              <p14:xfrm>
                <a:off x="4563800" y="4256320"/>
                <a:ext cx="68760" cy="87480"/>
              </p14:xfrm>
            </p:contentPart>
          </mc:Choice>
          <mc:Fallback xmlns="">
            <p:pic>
              <p:nvPicPr>
                <p:cNvPr id="330" name="Entrada de lápiz 329">
                  <a:extLst>
                    <a:ext uri="{FF2B5EF4-FFF2-40B4-BE49-F238E27FC236}">
                      <a16:creationId xmlns:a16="http://schemas.microsoft.com/office/drawing/2014/main" id="{8C63FDA2-FA0A-456C-A40D-B83DE7373C5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555160" y="4247680"/>
                  <a:ext cx="86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1" name="Entrada de lápiz 330">
                  <a:extLst>
                    <a:ext uri="{FF2B5EF4-FFF2-40B4-BE49-F238E27FC236}">
                      <a16:creationId xmlns:a16="http://schemas.microsoft.com/office/drawing/2014/main" id="{268ED8C7-6F39-481C-BACD-CAE77EEB3189}"/>
                    </a:ext>
                  </a:extLst>
                </p14:cNvPr>
                <p14:cNvContentPartPr/>
                <p14:nvPr/>
              </p14:nvContentPartPr>
              <p14:xfrm>
                <a:off x="4648760" y="4256320"/>
                <a:ext cx="127800" cy="67320"/>
              </p14:xfrm>
            </p:contentPart>
          </mc:Choice>
          <mc:Fallback xmlns="">
            <p:pic>
              <p:nvPicPr>
                <p:cNvPr id="331" name="Entrada de lápiz 330">
                  <a:extLst>
                    <a:ext uri="{FF2B5EF4-FFF2-40B4-BE49-F238E27FC236}">
                      <a16:creationId xmlns:a16="http://schemas.microsoft.com/office/drawing/2014/main" id="{268ED8C7-6F39-481C-BACD-CAE77EEB318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640120" y="4247320"/>
                  <a:ext cx="1454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upo 339">
            <a:extLst>
              <a:ext uri="{FF2B5EF4-FFF2-40B4-BE49-F238E27FC236}">
                <a16:creationId xmlns:a16="http://schemas.microsoft.com/office/drawing/2014/main" id="{8C32F8F3-9D0B-4B1B-A841-B942BBBFA932}"/>
              </a:ext>
            </a:extLst>
          </p:cNvPr>
          <p:cNvGrpSpPr/>
          <p:nvPr/>
        </p:nvGrpSpPr>
        <p:grpSpPr>
          <a:xfrm>
            <a:off x="2591000" y="6399400"/>
            <a:ext cx="781920" cy="323280"/>
            <a:chOff x="4969880" y="4185040"/>
            <a:chExt cx="7819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3" name="Entrada de lápiz 332">
                  <a:extLst>
                    <a:ext uri="{FF2B5EF4-FFF2-40B4-BE49-F238E27FC236}">
                      <a16:creationId xmlns:a16="http://schemas.microsoft.com/office/drawing/2014/main" id="{262B2625-4465-4F1A-A36C-87FA982BC05B}"/>
                    </a:ext>
                  </a:extLst>
                </p14:cNvPr>
                <p14:cNvContentPartPr/>
                <p14:nvPr/>
              </p14:nvContentPartPr>
              <p14:xfrm>
                <a:off x="4970240" y="4306000"/>
                <a:ext cx="4680" cy="6840"/>
              </p14:xfrm>
            </p:contentPart>
          </mc:Choice>
          <mc:Fallback xmlns="">
            <p:pic>
              <p:nvPicPr>
                <p:cNvPr id="333" name="Entrada de lápiz 332">
                  <a:extLst>
                    <a:ext uri="{FF2B5EF4-FFF2-40B4-BE49-F238E27FC236}">
                      <a16:creationId xmlns:a16="http://schemas.microsoft.com/office/drawing/2014/main" id="{262B2625-4465-4F1A-A36C-87FA982BC05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61600" y="4297000"/>
                  <a:ext cx="22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4" name="Entrada de lápiz 333">
                  <a:extLst>
                    <a:ext uri="{FF2B5EF4-FFF2-40B4-BE49-F238E27FC236}">
                      <a16:creationId xmlns:a16="http://schemas.microsoft.com/office/drawing/2014/main" id="{CDBD29E9-1532-41E6-9B76-ED6DE1EF7BE6}"/>
                    </a:ext>
                  </a:extLst>
                </p14:cNvPr>
                <p14:cNvContentPartPr/>
                <p14:nvPr/>
              </p14:nvContentPartPr>
              <p14:xfrm>
                <a:off x="4969880" y="4185040"/>
                <a:ext cx="30960" cy="190080"/>
              </p14:xfrm>
            </p:contentPart>
          </mc:Choice>
          <mc:Fallback xmlns="">
            <p:pic>
              <p:nvPicPr>
                <p:cNvPr id="334" name="Entrada de lápiz 333">
                  <a:extLst>
                    <a:ext uri="{FF2B5EF4-FFF2-40B4-BE49-F238E27FC236}">
                      <a16:creationId xmlns:a16="http://schemas.microsoft.com/office/drawing/2014/main" id="{CDBD29E9-1532-41E6-9B76-ED6DE1EF7BE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61240" y="4176040"/>
                  <a:ext cx="48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5" name="Entrada de lápiz 334">
                  <a:extLst>
                    <a:ext uri="{FF2B5EF4-FFF2-40B4-BE49-F238E27FC236}">
                      <a16:creationId xmlns:a16="http://schemas.microsoft.com/office/drawing/2014/main" id="{2484180A-E8D1-4B34-9271-54B7AF29EEB7}"/>
                    </a:ext>
                  </a:extLst>
                </p14:cNvPr>
                <p14:cNvContentPartPr/>
                <p14:nvPr/>
              </p14:nvContentPartPr>
              <p14:xfrm>
                <a:off x="5070320" y="4245520"/>
                <a:ext cx="65160" cy="84960"/>
              </p14:xfrm>
            </p:contentPart>
          </mc:Choice>
          <mc:Fallback xmlns="">
            <p:pic>
              <p:nvPicPr>
                <p:cNvPr id="335" name="Entrada de lápiz 334">
                  <a:extLst>
                    <a:ext uri="{FF2B5EF4-FFF2-40B4-BE49-F238E27FC236}">
                      <a16:creationId xmlns:a16="http://schemas.microsoft.com/office/drawing/2014/main" id="{2484180A-E8D1-4B34-9271-54B7AF29EEB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061320" y="4236520"/>
                  <a:ext cx="82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6" name="Entrada de lápiz 335">
                  <a:extLst>
                    <a:ext uri="{FF2B5EF4-FFF2-40B4-BE49-F238E27FC236}">
                      <a16:creationId xmlns:a16="http://schemas.microsoft.com/office/drawing/2014/main" id="{85F91CF9-CA88-42F0-840E-8D3EE812C797}"/>
                    </a:ext>
                  </a:extLst>
                </p14:cNvPr>
                <p14:cNvContentPartPr/>
                <p14:nvPr/>
              </p14:nvContentPartPr>
              <p14:xfrm>
                <a:off x="5179400" y="4262080"/>
                <a:ext cx="115560" cy="246240"/>
              </p14:xfrm>
            </p:contentPart>
          </mc:Choice>
          <mc:Fallback xmlns="">
            <p:pic>
              <p:nvPicPr>
                <p:cNvPr id="336" name="Entrada de lápiz 335">
                  <a:extLst>
                    <a:ext uri="{FF2B5EF4-FFF2-40B4-BE49-F238E27FC236}">
                      <a16:creationId xmlns:a16="http://schemas.microsoft.com/office/drawing/2014/main" id="{85F91CF9-CA88-42F0-840E-8D3EE812C79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70760" y="4253080"/>
                  <a:ext cx="133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7" name="Entrada de lápiz 336">
                  <a:extLst>
                    <a:ext uri="{FF2B5EF4-FFF2-40B4-BE49-F238E27FC236}">
                      <a16:creationId xmlns:a16="http://schemas.microsoft.com/office/drawing/2014/main" id="{DC97B860-7F98-46ED-92CD-6ED54CB81562}"/>
                    </a:ext>
                  </a:extLst>
                </p14:cNvPr>
                <p14:cNvContentPartPr/>
                <p14:nvPr/>
              </p14:nvContentPartPr>
              <p14:xfrm>
                <a:off x="5312960" y="4249480"/>
                <a:ext cx="120960" cy="83520"/>
              </p14:xfrm>
            </p:contentPart>
          </mc:Choice>
          <mc:Fallback xmlns="">
            <p:pic>
              <p:nvPicPr>
                <p:cNvPr id="337" name="Entrada de lápiz 336">
                  <a:extLst>
                    <a:ext uri="{FF2B5EF4-FFF2-40B4-BE49-F238E27FC236}">
                      <a16:creationId xmlns:a16="http://schemas.microsoft.com/office/drawing/2014/main" id="{DC97B860-7F98-46ED-92CD-6ED54CB8156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04320" y="4240480"/>
                  <a:ext cx="138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8" name="Entrada de lápiz 337">
                  <a:extLst>
                    <a:ext uri="{FF2B5EF4-FFF2-40B4-BE49-F238E27FC236}">
                      <a16:creationId xmlns:a16="http://schemas.microsoft.com/office/drawing/2014/main" id="{6ED301AE-F146-46CA-B5D6-2669689C9E95}"/>
                    </a:ext>
                  </a:extLst>
                </p14:cNvPr>
                <p14:cNvContentPartPr/>
                <p14:nvPr/>
              </p14:nvContentPartPr>
              <p14:xfrm>
                <a:off x="5445440" y="4221760"/>
                <a:ext cx="148680" cy="80280"/>
              </p14:xfrm>
            </p:contentPart>
          </mc:Choice>
          <mc:Fallback xmlns="">
            <p:pic>
              <p:nvPicPr>
                <p:cNvPr id="338" name="Entrada de lápiz 337">
                  <a:extLst>
                    <a:ext uri="{FF2B5EF4-FFF2-40B4-BE49-F238E27FC236}">
                      <a16:creationId xmlns:a16="http://schemas.microsoft.com/office/drawing/2014/main" id="{6ED301AE-F146-46CA-B5D6-2669689C9E9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436800" y="4213120"/>
                  <a:ext cx="166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9" name="Entrada de lápiz 338">
                  <a:extLst>
                    <a:ext uri="{FF2B5EF4-FFF2-40B4-BE49-F238E27FC236}">
                      <a16:creationId xmlns:a16="http://schemas.microsoft.com/office/drawing/2014/main" id="{65D53AFD-96F6-4979-8D26-B911EE9884AA}"/>
                    </a:ext>
                  </a:extLst>
                </p14:cNvPr>
                <p14:cNvContentPartPr/>
                <p14:nvPr/>
              </p14:nvContentPartPr>
              <p14:xfrm>
                <a:off x="5661080" y="4231480"/>
                <a:ext cx="90720" cy="110520"/>
              </p14:xfrm>
            </p:contentPart>
          </mc:Choice>
          <mc:Fallback xmlns="">
            <p:pic>
              <p:nvPicPr>
                <p:cNvPr id="339" name="Entrada de lápiz 338">
                  <a:extLst>
                    <a:ext uri="{FF2B5EF4-FFF2-40B4-BE49-F238E27FC236}">
                      <a16:creationId xmlns:a16="http://schemas.microsoft.com/office/drawing/2014/main" id="{65D53AFD-96F6-4979-8D26-B911EE9884A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652440" y="4222480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o 359">
            <a:extLst>
              <a:ext uri="{FF2B5EF4-FFF2-40B4-BE49-F238E27FC236}">
                <a16:creationId xmlns:a16="http://schemas.microsoft.com/office/drawing/2014/main" id="{8766A831-3CFB-468C-9554-33803309A220}"/>
              </a:ext>
            </a:extLst>
          </p:cNvPr>
          <p:cNvGrpSpPr/>
          <p:nvPr/>
        </p:nvGrpSpPr>
        <p:grpSpPr>
          <a:xfrm>
            <a:off x="3812480" y="6369520"/>
            <a:ext cx="760680" cy="199440"/>
            <a:chOff x="6191360" y="4155160"/>
            <a:chExt cx="7606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41" name="Entrada de lápiz 340">
                  <a:extLst>
                    <a:ext uri="{FF2B5EF4-FFF2-40B4-BE49-F238E27FC236}">
                      <a16:creationId xmlns:a16="http://schemas.microsoft.com/office/drawing/2014/main" id="{C99270AF-9587-4C9A-9C6D-24DC5813034F}"/>
                    </a:ext>
                  </a:extLst>
                </p14:cNvPr>
                <p14:cNvContentPartPr/>
                <p14:nvPr/>
              </p14:nvContentPartPr>
              <p14:xfrm>
                <a:off x="6211520" y="4155160"/>
                <a:ext cx="84240" cy="173520"/>
              </p14:xfrm>
            </p:contentPart>
          </mc:Choice>
          <mc:Fallback xmlns="">
            <p:pic>
              <p:nvPicPr>
                <p:cNvPr id="341" name="Entrada de lápiz 340">
                  <a:extLst>
                    <a:ext uri="{FF2B5EF4-FFF2-40B4-BE49-F238E27FC236}">
                      <a16:creationId xmlns:a16="http://schemas.microsoft.com/office/drawing/2014/main" id="{C99270AF-9587-4C9A-9C6D-24DC5813034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202520" y="4146160"/>
                  <a:ext cx="101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2" name="Entrada de lápiz 341">
                  <a:extLst>
                    <a:ext uri="{FF2B5EF4-FFF2-40B4-BE49-F238E27FC236}">
                      <a16:creationId xmlns:a16="http://schemas.microsoft.com/office/drawing/2014/main" id="{10DFBDAF-FFEE-451A-9804-137A3C87A9BB}"/>
                    </a:ext>
                  </a:extLst>
                </p14:cNvPr>
                <p14:cNvContentPartPr/>
                <p14:nvPr/>
              </p14:nvContentPartPr>
              <p14:xfrm>
                <a:off x="6255800" y="4163080"/>
                <a:ext cx="94680" cy="177840"/>
              </p14:xfrm>
            </p:contentPart>
          </mc:Choice>
          <mc:Fallback xmlns="">
            <p:pic>
              <p:nvPicPr>
                <p:cNvPr id="342" name="Entrada de lápiz 341">
                  <a:extLst>
                    <a:ext uri="{FF2B5EF4-FFF2-40B4-BE49-F238E27FC236}">
                      <a16:creationId xmlns:a16="http://schemas.microsoft.com/office/drawing/2014/main" id="{10DFBDAF-FFEE-451A-9804-137A3C87A9B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46800" y="4154080"/>
                  <a:ext cx="112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3" name="Entrada de lápiz 342">
                  <a:extLst>
                    <a:ext uri="{FF2B5EF4-FFF2-40B4-BE49-F238E27FC236}">
                      <a16:creationId xmlns:a16="http://schemas.microsoft.com/office/drawing/2014/main" id="{1D6A180D-34C5-4630-8711-83B3B26C78CC}"/>
                    </a:ext>
                  </a:extLst>
                </p14:cNvPr>
                <p14:cNvContentPartPr/>
                <p14:nvPr/>
              </p14:nvContentPartPr>
              <p14:xfrm>
                <a:off x="6191360" y="4329040"/>
                <a:ext cx="158760" cy="14400"/>
              </p14:xfrm>
            </p:contentPart>
          </mc:Choice>
          <mc:Fallback xmlns="">
            <p:pic>
              <p:nvPicPr>
                <p:cNvPr id="343" name="Entrada de lápiz 342">
                  <a:extLst>
                    <a:ext uri="{FF2B5EF4-FFF2-40B4-BE49-F238E27FC236}">
                      <a16:creationId xmlns:a16="http://schemas.microsoft.com/office/drawing/2014/main" id="{1D6A180D-34C5-4630-8711-83B3B26C78C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182720" y="4320040"/>
                  <a:ext cx="176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3660A6A7-F13B-40F8-94BF-855E9DF85205}"/>
                    </a:ext>
                  </a:extLst>
                </p14:cNvPr>
                <p14:cNvContentPartPr/>
                <p14:nvPr/>
              </p14:nvContentPartPr>
              <p14:xfrm>
                <a:off x="6381440" y="4267480"/>
                <a:ext cx="84240" cy="83880"/>
              </p14:xfrm>
            </p:contentPart>
          </mc:Choice>
          <mc:Fallback xmlns=""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3660A6A7-F13B-40F8-94BF-855E9DF852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372800" y="4258480"/>
                  <a:ext cx="101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5" name="Entrada de lápiz 344">
                  <a:extLst>
                    <a:ext uri="{FF2B5EF4-FFF2-40B4-BE49-F238E27FC236}">
                      <a16:creationId xmlns:a16="http://schemas.microsoft.com/office/drawing/2014/main" id="{C8997AA9-C867-4A14-9447-11B9C3365FD6}"/>
                    </a:ext>
                  </a:extLst>
                </p14:cNvPr>
                <p14:cNvContentPartPr/>
                <p14:nvPr/>
              </p14:nvContentPartPr>
              <p14:xfrm>
                <a:off x="6378920" y="4233640"/>
                <a:ext cx="126000" cy="82800"/>
              </p14:xfrm>
            </p:contentPart>
          </mc:Choice>
          <mc:Fallback xmlns="">
            <p:pic>
              <p:nvPicPr>
                <p:cNvPr id="345" name="Entrada de lápiz 344">
                  <a:extLst>
                    <a:ext uri="{FF2B5EF4-FFF2-40B4-BE49-F238E27FC236}">
                      <a16:creationId xmlns:a16="http://schemas.microsoft.com/office/drawing/2014/main" id="{C8997AA9-C867-4A14-9447-11B9C3365FD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69920" y="4225000"/>
                  <a:ext cx="143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6" name="Entrada de lápiz 345">
                  <a:extLst>
                    <a:ext uri="{FF2B5EF4-FFF2-40B4-BE49-F238E27FC236}">
                      <a16:creationId xmlns:a16="http://schemas.microsoft.com/office/drawing/2014/main" id="{8527CDDB-EA2D-43C7-87F2-6659FD26E75D}"/>
                    </a:ext>
                  </a:extLst>
                </p14:cNvPr>
                <p14:cNvContentPartPr/>
                <p14:nvPr/>
              </p14:nvContentPartPr>
              <p14:xfrm>
                <a:off x="6569720" y="4269640"/>
                <a:ext cx="18000" cy="13320"/>
              </p14:xfrm>
            </p:contentPart>
          </mc:Choice>
          <mc:Fallback xmlns="">
            <p:pic>
              <p:nvPicPr>
                <p:cNvPr id="346" name="Entrada de lápiz 345">
                  <a:extLst>
                    <a:ext uri="{FF2B5EF4-FFF2-40B4-BE49-F238E27FC236}">
                      <a16:creationId xmlns:a16="http://schemas.microsoft.com/office/drawing/2014/main" id="{8527CDDB-EA2D-43C7-87F2-6659FD26E75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561080" y="4260640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7" name="Entrada de lápiz 346">
                  <a:extLst>
                    <a:ext uri="{FF2B5EF4-FFF2-40B4-BE49-F238E27FC236}">
                      <a16:creationId xmlns:a16="http://schemas.microsoft.com/office/drawing/2014/main" id="{D81D03D5-BC2A-4A2C-A1A7-E6C8A9EF4116}"/>
                    </a:ext>
                  </a:extLst>
                </p14:cNvPr>
                <p14:cNvContentPartPr/>
                <p14:nvPr/>
              </p14:nvContentPartPr>
              <p14:xfrm>
                <a:off x="6424640" y="4233640"/>
                <a:ext cx="73080" cy="59760"/>
              </p14:xfrm>
            </p:contentPart>
          </mc:Choice>
          <mc:Fallback xmlns="">
            <p:pic>
              <p:nvPicPr>
                <p:cNvPr id="347" name="Entrada de lápiz 346">
                  <a:extLst>
                    <a:ext uri="{FF2B5EF4-FFF2-40B4-BE49-F238E27FC236}">
                      <a16:creationId xmlns:a16="http://schemas.microsoft.com/office/drawing/2014/main" id="{D81D03D5-BC2A-4A2C-A1A7-E6C8A9EF411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16000" y="4225000"/>
                  <a:ext cx="90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8" name="Entrada de lápiz 347">
                  <a:extLst>
                    <a:ext uri="{FF2B5EF4-FFF2-40B4-BE49-F238E27FC236}">
                      <a16:creationId xmlns:a16="http://schemas.microsoft.com/office/drawing/2014/main" id="{AD79D419-2EF2-4927-A931-9F64558AADBF}"/>
                    </a:ext>
                  </a:extLst>
                </p14:cNvPr>
                <p14:cNvContentPartPr/>
                <p14:nvPr/>
              </p14:nvContentPartPr>
              <p14:xfrm>
                <a:off x="6675560" y="4179640"/>
                <a:ext cx="52200" cy="169560"/>
              </p14:xfrm>
            </p:contentPart>
          </mc:Choice>
          <mc:Fallback xmlns="">
            <p:pic>
              <p:nvPicPr>
                <p:cNvPr id="348" name="Entrada de lápiz 347">
                  <a:extLst>
                    <a:ext uri="{FF2B5EF4-FFF2-40B4-BE49-F238E27FC236}">
                      <a16:creationId xmlns:a16="http://schemas.microsoft.com/office/drawing/2014/main" id="{AD79D419-2EF2-4927-A931-9F64558AADB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66920" y="4170640"/>
                  <a:ext cx="69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9" name="Entrada de lápiz 348">
                  <a:extLst>
                    <a:ext uri="{FF2B5EF4-FFF2-40B4-BE49-F238E27FC236}">
                      <a16:creationId xmlns:a16="http://schemas.microsoft.com/office/drawing/2014/main" id="{56688D74-47F6-4240-AEB5-605A59F64FF8}"/>
                    </a:ext>
                  </a:extLst>
                </p14:cNvPr>
                <p14:cNvContentPartPr/>
                <p14:nvPr/>
              </p14:nvContentPartPr>
              <p14:xfrm>
                <a:off x="6697160" y="4177120"/>
                <a:ext cx="93960" cy="177480"/>
              </p14:xfrm>
            </p:contentPart>
          </mc:Choice>
          <mc:Fallback xmlns="">
            <p:pic>
              <p:nvPicPr>
                <p:cNvPr id="349" name="Entrada de lápiz 348">
                  <a:extLst>
                    <a:ext uri="{FF2B5EF4-FFF2-40B4-BE49-F238E27FC236}">
                      <a16:creationId xmlns:a16="http://schemas.microsoft.com/office/drawing/2014/main" id="{56688D74-47F6-4240-AEB5-605A59F64FF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688160" y="4168120"/>
                  <a:ext cx="111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0" name="Entrada de lápiz 349">
                  <a:extLst>
                    <a:ext uri="{FF2B5EF4-FFF2-40B4-BE49-F238E27FC236}">
                      <a16:creationId xmlns:a16="http://schemas.microsoft.com/office/drawing/2014/main" id="{641EF95D-8695-4698-9083-2E91ACA8609C}"/>
                    </a:ext>
                  </a:extLst>
                </p14:cNvPr>
                <p14:cNvContentPartPr/>
                <p14:nvPr/>
              </p14:nvContentPartPr>
              <p14:xfrm>
                <a:off x="6639200" y="4309600"/>
                <a:ext cx="136080" cy="27000"/>
              </p14:xfrm>
            </p:contentPart>
          </mc:Choice>
          <mc:Fallback xmlns="">
            <p:pic>
              <p:nvPicPr>
                <p:cNvPr id="350" name="Entrada de lápiz 349">
                  <a:extLst>
                    <a:ext uri="{FF2B5EF4-FFF2-40B4-BE49-F238E27FC236}">
                      <a16:creationId xmlns:a16="http://schemas.microsoft.com/office/drawing/2014/main" id="{641EF95D-8695-4698-9083-2E91ACA8609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30560" y="4300960"/>
                  <a:ext cx="153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1" name="Entrada de lápiz 350">
                  <a:extLst>
                    <a:ext uri="{FF2B5EF4-FFF2-40B4-BE49-F238E27FC236}">
                      <a16:creationId xmlns:a16="http://schemas.microsoft.com/office/drawing/2014/main" id="{32718822-6202-4FA4-89D4-3AC4BE007395}"/>
                    </a:ext>
                  </a:extLst>
                </p14:cNvPr>
                <p14:cNvContentPartPr/>
                <p14:nvPr/>
              </p14:nvContentPartPr>
              <p14:xfrm>
                <a:off x="6887960" y="4175320"/>
                <a:ext cx="64080" cy="165960"/>
              </p14:xfrm>
            </p:contentPart>
          </mc:Choice>
          <mc:Fallback xmlns="">
            <p:pic>
              <p:nvPicPr>
                <p:cNvPr id="351" name="Entrada de lápiz 350">
                  <a:extLst>
                    <a:ext uri="{FF2B5EF4-FFF2-40B4-BE49-F238E27FC236}">
                      <a16:creationId xmlns:a16="http://schemas.microsoft.com/office/drawing/2014/main" id="{32718822-6202-4FA4-89D4-3AC4BE00739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878960" y="4166320"/>
                  <a:ext cx="81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2" name="Entrada de lápiz 351">
                  <a:extLst>
                    <a:ext uri="{FF2B5EF4-FFF2-40B4-BE49-F238E27FC236}">
                      <a16:creationId xmlns:a16="http://schemas.microsoft.com/office/drawing/2014/main" id="{964CB22F-4E77-4B38-8459-B8442C74294A}"/>
                    </a:ext>
                  </a:extLst>
                </p14:cNvPr>
                <p14:cNvContentPartPr/>
                <p14:nvPr/>
              </p14:nvContentPartPr>
              <p14:xfrm>
                <a:off x="6807320" y="4263160"/>
                <a:ext cx="133560" cy="12240"/>
              </p14:xfrm>
            </p:contentPart>
          </mc:Choice>
          <mc:Fallback xmlns="">
            <p:pic>
              <p:nvPicPr>
                <p:cNvPr id="352" name="Entrada de lápiz 351">
                  <a:extLst>
                    <a:ext uri="{FF2B5EF4-FFF2-40B4-BE49-F238E27FC236}">
                      <a16:creationId xmlns:a16="http://schemas.microsoft.com/office/drawing/2014/main" id="{964CB22F-4E77-4B38-8459-B8442C74294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98320" y="4254160"/>
                  <a:ext cx="1512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o 358">
            <a:extLst>
              <a:ext uri="{FF2B5EF4-FFF2-40B4-BE49-F238E27FC236}">
                <a16:creationId xmlns:a16="http://schemas.microsoft.com/office/drawing/2014/main" id="{E93599BB-DEFE-41B0-9DC4-99230D43C44C}"/>
              </a:ext>
            </a:extLst>
          </p:cNvPr>
          <p:cNvGrpSpPr/>
          <p:nvPr/>
        </p:nvGrpSpPr>
        <p:grpSpPr>
          <a:xfrm>
            <a:off x="4719320" y="6373840"/>
            <a:ext cx="636840" cy="181440"/>
            <a:chOff x="7098200" y="4159480"/>
            <a:chExt cx="63684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3" name="Entrada de lápiz 352">
                  <a:extLst>
                    <a:ext uri="{FF2B5EF4-FFF2-40B4-BE49-F238E27FC236}">
                      <a16:creationId xmlns:a16="http://schemas.microsoft.com/office/drawing/2014/main" id="{5E2C9E6B-6E82-48BD-9956-99AEC14DAC91}"/>
                    </a:ext>
                  </a:extLst>
                </p14:cNvPr>
                <p14:cNvContentPartPr/>
                <p14:nvPr/>
              </p14:nvContentPartPr>
              <p14:xfrm>
                <a:off x="7108640" y="4259560"/>
                <a:ext cx="102960" cy="8280"/>
              </p14:xfrm>
            </p:contentPart>
          </mc:Choice>
          <mc:Fallback xmlns="">
            <p:pic>
              <p:nvPicPr>
                <p:cNvPr id="353" name="Entrada de lápiz 352">
                  <a:extLst>
                    <a:ext uri="{FF2B5EF4-FFF2-40B4-BE49-F238E27FC236}">
                      <a16:creationId xmlns:a16="http://schemas.microsoft.com/office/drawing/2014/main" id="{5E2C9E6B-6E82-48BD-9956-99AEC14DAC9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99640" y="4250560"/>
                  <a:ext cx="120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4" name="Entrada de lápiz 353">
                  <a:extLst>
                    <a:ext uri="{FF2B5EF4-FFF2-40B4-BE49-F238E27FC236}">
                      <a16:creationId xmlns:a16="http://schemas.microsoft.com/office/drawing/2014/main" id="{5300F9D5-7CAF-4F23-8DCE-F2392CFD1D4D}"/>
                    </a:ext>
                  </a:extLst>
                </p14:cNvPr>
                <p14:cNvContentPartPr/>
                <p14:nvPr/>
              </p14:nvContentPartPr>
              <p14:xfrm>
                <a:off x="7098200" y="4304200"/>
                <a:ext cx="114840" cy="14760"/>
              </p14:xfrm>
            </p:contentPart>
          </mc:Choice>
          <mc:Fallback xmlns="">
            <p:pic>
              <p:nvPicPr>
                <p:cNvPr id="354" name="Entrada de lápiz 353">
                  <a:extLst>
                    <a:ext uri="{FF2B5EF4-FFF2-40B4-BE49-F238E27FC236}">
                      <a16:creationId xmlns:a16="http://schemas.microsoft.com/office/drawing/2014/main" id="{5300F9D5-7CAF-4F23-8DCE-F2392CFD1D4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89560" y="4295560"/>
                  <a:ext cx="13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5" name="Entrada de lápiz 354">
                  <a:extLst>
                    <a:ext uri="{FF2B5EF4-FFF2-40B4-BE49-F238E27FC236}">
                      <a16:creationId xmlns:a16="http://schemas.microsoft.com/office/drawing/2014/main" id="{39BAF516-4D69-4CFC-B76D-8758B508BD22}"/>
                    </a:ext>
                  </a:extLst>
                </p14:cNvPr>
                <p14:cNvContentPartPr/>
                <p14:nvPr/>
              </p14:nvContentPartPr>
              <p14:xfrm>
                <a:off x="7325720" y="4249120"/>
                <a:ext cx="111600" cy="91800"/>
              </p14:xfrm>
            </p:contentPart>
          </mc:Choice>
          <mc:Fallback xmlns="">
            <p:pic>
              <p:nvPicPr>
                <p:cNvPr id="355" name="Entrada de lápiz 354">
                  <a:extLst>
                    <a:ext uri="{FF2B5EF4-FFF2-40B4-BE49-F238E27FC236}">
                      <a16:creationId xmlns:a16="http://schemas.microsoft.com/office/drawing/2014/main" id="{39BAF516-4D69-4CFC-B76D-8758B508BD2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17080" y="4240480"/>
                  <a:ext cx="129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6" name="Entrada de lápiz 355">
                  <a:extLst>
                    <a:ext uri="{FF2B5EF4-FFF2-40B4-BE49-F238E27FC236}">
                      <a16:creationId xmlns:a16="http://schemas.microsoft.com/office/drawing/2014/main" id="{F7655261-32DB-4A01-99E7-476040DAC152}"/>
                    </a:ext>
                  </a:extLst>
                </p14:cNvPr>
                <p14:cNvContentPartPr/>
                <p14:nvPr/>
              </p14:nvContentPartPr>
              <p14:xfrm>
                <a:off x="7468640" y="4159480"/>
                <a:ext cx="45360" cy="162360"/>
              </p14:xfrm>
            </p:contentPart>
          </mc:Choice>
          <mc:Fallback xmlns="">
            <p:pic>
              <p:nvPicPr>
                <p:cNvPr id="356" name="Entrada de lápiz 355">
                  <a:extLst>
                    <a:ext uri="{FF2B5EF4-FFF2-40B4-BE49-F238E27FC236}">
                      <a16:creationId xmlns:a16="http://schemas.microsoft.com/office/drawing/2014/main" id="{F7655261-32DB-4A01-99E7-476040DAC15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59640" y="4150480"/>
                  <a:ext cx="63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7" name="Entrada de lápiz 356">
                  <a:extLst>
                    <a:ext uri="{FF2B5EF4-FFF2-40B4-BE49-F238E27FC236}">
                      <a16:creationId xmlns:a16="http://schemas.microsoft.com/office/drawing/2014/main" id="{AF65CB41-23E4-4B42-82E9-5E512A6C4BCC}"/>
                    </a:ext>
                  </a:extLst>
                </p14:cNvPr>
                <p14:cNvContentPartPr/>
                <p14:nvPr/>
              </p14:nvContentPartPr>
              <p14:xfrm>
                <a:off x="7412480" y="4250200"/>
                <a:ext cx="166680" cy="25920"/>
              </p14:xfrm>
            </p:contentPart>
          </mc:Choice>
          <mc:Fallback xmlns="">
            <p:pic>
              <p:nvPicPr>
                <p:cNvPr id="357" name="Entrada de lápiz 356">
                  <a:extLst>
                    <a:ext uri="{FF2B5EF4-FFF2-40B4-BE49-F238E27FC236}">
                      <a16:creationId xmlns:a16="http://schemas.microsoft.com/office/drawing/2014/main" id="{AF65CB41-23E4-4B42-82E9-5E512A6C4BC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403480" y="4241560"/>
                  <a:ext cx="184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713D2738-BAA6-41C3-8196-FA68074FBF9C}"/>
                    </a:ext>
                  </a:extLst>
                </p14:cNvPr>
                <p14:cNvContentPartPr/>
                <p14:nvPr/>
              </p14:nvContentPartPr>
              <p14:xfrm>
                <a:off x="7605800" y="4249120"/>
                <a:ext cx="129240" cy="70200"/>
              </p14:xfrm>
            </p:contentPart>
          </mc:Choice>
          <mc:Fallback xmlns=""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713D2738-BAA6-41C3-8196-FA68074FBF9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597160" y="4240480"/>
                  <a:ext cx="1468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o 365">
            <a:extLst>
              <a:ext uri="{FF2B5EF4-FFF2-40B4-BE49-F238E27FC236}">
                <a16:creationId xmlns:a16="http://schemas.microsoft.com/office/drawing/2014/main" id="{753525D3-B028-4D07-838F-9C5E68C335B6}"/>
              </a:ext>
            </a:extLst>
          </p:cNvPr>
          <p:cNvGrpSpPr/>
          <p:nvPr/>
        </p:nvGrpSpPr>
        <p:grpSpPr>
          <a:xfrm>
            <a:off x="6066440" y="6419880"/>
            <a:ext cx="712440" cy="159480"/>
            <a:chOff x="8366480" y="4113400"/>
            <a:chExt cx="71244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1" name="Entrada de lápiz 360">
                  <a:extLst>
                    <a:ext uri="{FF2B5EF4-FFF2-40B4-BE49-F238E27FC236}">
                      <a16:creationId xmlns:a16="http://schemas.microsoft.com/office/drawing/2014/main" id="{D8728CBC-2CA2-416A-BB9D-0EEB4F455A73}"/>
                    </a:ext>
                  </a:extLst>
                </p14:cNvPr>
                <p14:cNvContentPartPr/>
                <p14:nvPr/>
              </p14:nvContentPartPr>
              <p14:xfrm>
                <a:off x="8366480" y="4124920"/>
                <a:ext cx="165240" cy="147960"/>
              </p14:xfrm>
            </p:contentPart>
          </mc:Choice>
          <mc:Fallback xmlns="">
            <p:pic>
              <p:nvPicPr>
                <p:cNvPr id="361" name="Entrada de lápiz 360">
                  <a:extLst>
                    <a:ext uri="{FF2B5EF4-FFF2-40B4-BE49-F238E27FC236}">
                      <a16:creationId xmlns:a16="http://schemas.microsoft.com/office/drawing/2014/main" id="{D8728CBC-2CA2-416A-BB9D-0EEB4F455A7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57480" y="4115920"/>
                  <a:ext cx="182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7B8BD32B-4D47-46D4-9B1B-15B6BF6E7728}"/>
                    </a:ext>
                  </a:extLst>
                </p14:cNvPr>
                <p14:cNvContentPartPr/>
                <p14:nvPr/>
              </p14:nvContentPartPr>
              <p14:xfrm>
                <a:off x="8553680" y="4210960"/>
                <a:ext cx="144720" cy="3816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7B8BD32B-4D47-46D4-9B1B-15B6BF6E772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544680" y="4202320"/>
                  <a:ext cx="162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5E20FF67-20FB-4CE2-94A8-22BD9356E88A}"/>
                    </a:ext>
                  </a:extLst>
                </p14:cNvPr>
                <p14:cNvContentPartPr/>
                <p14:nvPr/>
              </p14:nvContentPartPr>
              <p14:xfrm>
                <a:off x="8714960" y="4113400"/>
                <a:ext cx="79560" cy="156600"/>
              </p14:xfrm>
            </p:contentPart>
          </mc:Choice>
          <mc:Fallback xmlns=""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5E20FF67-20FB-4CE2-94A8-22BD9356E88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706320" y="4104400"/>
                  <a:ext cx="97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38AF05CA-B105-495F-B709-1869075663A6}"/>
                    </a:ext>
                  </a:extLst>
                </p14:cNvPr>
                <p14:cNvContentPartPr/>
                <p14:nvPr/>
              </p14:nvContentPartPr>
              <p14:xfrm>
                <a:off x="8846720" y="4225360"/>
                <a:ext cx="68760" cy="38160"/>
              </p14:xfrm>
            </p:contentPart>
          </mc:Choice>
          <mc:Fallback xmlns=""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38AF05CA-B105-495F-B709-1869075663A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838080" y="4216360"/>
                  <a:ext cx="86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5" name="Entrada de lápiz 364">
                  <a:extLst>
                    <a:ext uri="{FF2B5EF4-FFF2-40B4-BE49-F238E27FC236}">
                      <a16:creationId xmlns:a16="http://schemas.microsoft.com/office/drawing/2014/main" id="{CC5219D4-3C1D-49D4-996B-2C30768F9D1A}"/>
                    </a:ext>
                  </a:extLst>
                </p14:cNvPr>
                <p14:cNvContentPartPr/>
                <p14:nvPr/>
              </p14:nvContentPartPr>
              <p14:xfrm>
                <a:off x="8955440" y="4204840"/>
                <a:ext cx="123480" cy="60480"/>
              </p14:xfrm>
            </p:contentPart>
          </mc:Choice>
          <mc:Fallback xmlns="">
            <p:pic>
              <p:nvPicPr>
                <p:cNvPr id="365" name="Entrada de lápiz 364">
                  <a:extLst>
                    <a:ext uri="{FF2B5EF4-FFF2-40B4-BE49-F238E27FC236}">
                      <a16:creationId xmlns:a16="http://schemas.microsoft.com/office/drawing/2014/main" id="{CC5219D4-3C1D-49D4-996B-2C30768F9D1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946800" y="4195840"/>
                  <a:ext cx="1411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upo 376">
            <a:extLst>
              <a:ext uri="{FF2B5EF4-FFF2-40B4-BE49-F238E27FC236}">
                <a16:creationId xmlns:a16="http://schemas.microsoft.com/office/drawing/2014/main" id="{0D503EDE-EDD4-416D-8535-D9736BDC8D32}"/>
              </a:ext>
            </a:extLst>
          </p:cNvPr>
          <p:cNvGrpSpPr/>
          <p:nvPr/>
        </p:nvGrpSpPr>
        <p:grpSpPr>
          <a:xfrm>
            <a:off x="6953480" y="6397200"/>
            <a:ext cx="1324080" cy="229320"/>
            <a:chOff x="9253520" y="4090720"/>
            <a:chExt cx="132408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7" name="Entrada de lápiz 366">
                  <a:extLst>
                    <a:ext uri="{FF2B5EF4-FFF2-40B4-BE49-F238E27FC236}">
                      <a16:creationId xmlns:a16="http://schemas.microsoft.com/office/drawing/2014/main" id="{DFDC0E72-9F04-48D0-BAD5-3B58E6B1079D}"/>
                    </a:ext>
                  </a:extLst>
                </p14:cNvPr>
                <p14:cNvContentPartPr/>
                <p14:nvPr/>
              </p14:nvContentPartPr>
              <p14:xfrm>
                <a:off x="9357920" y="4090720"/>
                <a:ext cx="90360" cy="195480"/>
              </p14:xfrm>
            </p:contentPart>
          </mc:Choice>
          <mc:Fallback xmlns="">
            <p:pic>
              <p:nvPicPr>
                <p:cNvPr id="367" name="Entrada de lápiz 366">
                  <a:extLst>
                    <a:ext uri="{FF2B5EF4-FFF2-40B4-BE49-F238E27FC236}">
                      <a16:creationId xmlns:a16="http://schemas.microsoft.com/office/drawing/2014/main" id="{DFDC0E72-9F04-48D0-BAD5-3B58E6B1079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349280" y="4082080"/>
                  <a:ext cx="108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8" name="Entrada de lápiz 367">
                  <a:extLst>
                    <a:ext uri="{FF2B5EF4-FFF2-40B4-BE49-F238E27FC236}">
                      <a16:creationId xmlns:a16="http://schemas.microsoft.com/office/drawing/2014/main" id="{DA4B5752-D876-4376-BA92-EA6EB437AEF4}"/>
                    </a:ext>
                  </a:extLst>
                </p14:cNvPr>
                <p14:cNvContentPartPr/>
                <p14:nvPr/>
              </p14:nvContentPartPr>
              <p14:xfrm>
                <a:off x="9253520" y="4214560"/>
                <a:ext cx="166680" cy="12240"/>
              </p14:xfrm>
            </p:contentPart>
          </mc:Choice>
          <mc:Fallback xmlns="">
            <p:pic>
              <p:nvPicPr>
                <p:cNvPr id="368" name="Entrada de lápiz 367">
                  <a:extLst>
                    <a:ext uri="{FF2B5EF4-FFF2-40B4-BE49-F238E27FC236}">
                      <a16:creationId xmlns:a16="http://schemas.microsoft.com/office/drawing/2014/main" id="{DA4B5752-D876-4376-BA92-EA6EB437AEF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244880" y="4205560"/>
                  <a:ext cx="184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9" name="Entrada de lápiz 368">
                  <a:extLst>
                    <a:ext uri="{FF2B5EF4-FFF2-40B4-BE49-F238E27FC236}">
                      <a16:creationId xmlns:a16="http://schemas.microsoft.com/office/drawing/2014/main" id="{1CFDD4D2-0645-41A5-8D12-A6A3FE3CBADD}"/>
                    </a:ext>
                  </a:extLst>
                </p14:cNvPr>
                <p14:cNvContentPartPr/>
                <p14:nvPr/>
              </p14:nvContentPartPr>
              <p14:xfrm>
                <a:off x="9480320" y="4217800"/>
                <a:ext cx="95040" cy="44640"/>
              </p14:xfrm>
            </p:contentPart>
          </mc:Choice>
          <mc:Fallback xmlns="">
            <p:pic>
              <p:nvPicPr>
                <p:cNvPr id="369" name="Entrada de lápiz 368">
                  <a:extLst>
                    <a:ext uri="{FF2B5EF4-FFF2-40B4-BE49-F238E27FC236}">
                      <a16:creationId xmlns:a16="http://schemas.microsoft.com/office/drawing/2014/main" id="{1CFDD4D2-0645-41A5-8D12-A6A3FE3CBAD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471680" y="4209160"/>
                  <a:ext cx="112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0" name="Entrada de lápiz 369">
                  <a:extLst>
                    <a:ext uri="{FF2B5EF4-FFF2-40B4-BE49-F238E27FC236}">
                      <a16:creationId xmlns:a16="http://schemas.microsoft.com/office/drawing/2014/main" id="{9F552E01-9E45-42D0-9548-DFAD0F649F27}"/>
                    </a:ext>
                  </a:extLst>
                </p14:cNvPr>
                <p14:cNvContentPartPr/>
                <p14:nvPr/>
              </p14:nvContentPartPr>
              <p14:xfrm>
                <a:off x="9602720" y="4236880"/>
                <a:ext cx="120600" cy="43920"/>
              </p14:xfrm>
            </p:contentPart>
          </mc:Choice>
          <mc:Fallback xmlns="">
            <p:pic>
              <p:nvPicPr>
                <p:cNvPr id="370" name="Entrada de lápiz 369">
                  <a:extLst>
                    <a:ext uri="{FF2B5EF4-FFF2-40B4-BE49-F238E27FC236}">
                      <a16:creationId xmlns:a16="http://schemas.microsoft.com/office/drawing/2014/main" id="{9F552E01-9E45-42D0-9548-DFAD0F649F2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594080" y="4227880"/>
                  <a:ext cx="138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1" name="Entrada de lápiz 370">
                  <a:extLst>
                    <a:ext uri="{FF2B5EF4-FFF2-40B4-BE49-F238E27FC236}">
                      <a16:creationId xmlns:a16="http://schemas.microsoft.com/office/drawing/2014/main" id="{5E6AE1A0-ADE9-4A62-8BF3-74272AB9CBB6}"/>
                    </a:ext>
                  </a:extLst>
                </p14:cNvPr>
                <p14:cNvContentPartPr/>
                <p14:nvPr/>
              </p14:nvContentPartPr>
              <p14:xfrm>
                <a:off x="9822320" y="4093600"/>
                <a:ext cx="177480" cy="166680"/>
              </p14:xfrm>
            </p:contentPart>
          </mc:Choice>
          <mc:Fallback xmlns="">
            <p:pic>
              <p:nvPicPr>
                <p:cNvPr id="371" name="Entrada de lápiz 370">
                  <a:extLst>
                    <a:ext uri="{FF2B5EF4-FFF2-40B4-BE49-F238E27FC236}">
                      <a16:creationId xmlns:a16="http://schemas.microsoft.com/office/drawing/2014/main" id="{5E6AE1A0-ADE9-4A62-8BF3-74272AB9CBB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813320" y="4084600"/>
                  <a:ext cx="195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2" name="Entrada de lápiz 371">
                  <a:extLst>
                    <a:ext uri="{FF2B5EF4-FFF2-40B4-BE49-F238E27FC236}">
                      <a16:creationId xmlns:a16="http://schemas.microsoft.com/office/drawing/2014/main" id="{173C0A4B-5585-42F0-975D-8619011E0BFA}"/>
                    </a:ext>
                  </a:extLst>
                </p14:cNvPr>
                <p14:cNvContentPartPr/>
                <p14:nvPr/>
              </p14:nvContentPartPr>
              <p14:xfrm>
                <a:off x="9929960" y="4204120"/>
                <a:ext cx="90360" cy="10440"/>
              </p14:xfrm>
            </p:contentPart>
          </mc:Choice>
          <mc:Fallback xmlns="">
            <p:pic>
              <p:nvPicPr>
                <p:cNvPr id="372" name="Entrada de lápiz 371">
                  <a:extLst>
                    <a:ext uri="{FF2B5EF4-FFF2-40B4-BE49-F238E27FC236}">
                      <a16:creationId xmlns:a16="http://schemas.microsoft.com/office/drawing/2014/main" id="{173C0A4B-5585-42F0-975D-8619011E0BF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920960" y="4195480"/>
                  <a:ext cx="10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3" name="Entrada de lápiz 372">
                  <a:extLst>
                    <a:ext uri="{FF2B5EF4-FFF2-40B4-BE49-F238E27FC236}">
                      <a16:creationId xmlns:a16="http://schemas.microsoft.com/office/drawing/2014/main" id="{48493773-2043-4605-A08D-9E9FB767FC63}"/>
                    </a:ext>
                  </a:extLst>
                </p14:cNvPr>
                <p14:cNvContentPartPr/>
                <p14:nvPr/>
              </p14:nvContentPartPr>
              <p14:xfrm>
                <a:off x="10075760" y="4151200"/>
                <a:ext cx="67320" cy="117360"/>
              </p14:xfrm>
            </p:contentPart>
          </mc:Choice>
          <mc:Fallback xmlns="">
            <p:pic>
              <p:nvPicPr>
                <p:cNvPr id="373" name="Entrada de lápiz 372">
                  <a:extLst>
                    <a:ext uri="{FF2B5EF4-FFF2-40B4-BE49-F238E27FC236}">
                      <a16:creationId xmlns:a16="http://schemas.microsoft.com/office/drawing/2014/main" id="{48493773-2043-4605-A08D-9E9FB767FC6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067120" y="4142560"/>
                  <a:ext cx="84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4" name="Entrada de lápiz 373">
                  <a:extLst>
                    <a:ext uri="{FF2B5EF4-FFF2-40B4-BE49-F238E27FC236}">
                      <a16:creationId xmlns:a16="http://schemas.microsoft.com/office/drawing/2014/main" id="{2D53069F-7BEE-48FD-A58E-D45048A10ADA}"/>
                    </a:ext>
                  </a:extLst>
                </p14:cNvPr>
                <p14:cNvContentPartPr/>
                <p14:nvPr/>
              </p14:nvContentPartPr>
              <p14:xfrm>
                <a:off x="10163600" y="4213840"/>
                <a:ext cx="85680" cy="54000"/>
              </p14:xfrm>
            </p:contentPart>
          </mc:Choice>
          <mc:Fallback xmlns="">
            <p:pic>
              <p:nvPicPr>
                <p:cNvPr id="374" name="Entrada de lápiz 373">
                  <a:extLst>
                    <a:ext uri="{FF2B5EF4-FFF2-40B4-BE49-F238E27FC236}">
                      <a16:creationId xmlns:a16="http://schemas.microsoft.com/office/drawing/2014/main" id="{2D53069F-7BEE-48FD-A58E-D45048A10AD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154600" y="4204840"/>
                  <a:ext cx="103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5" name="Entrada de lápiz 374">
                  <a:extLst>
                    <a:ext uri="{FF2B5EF4-FFF2-40B4-BE49-F238E27FC236}">
                      <a16:creationId xmlns:a16="http://schemas.microsoft.com/office/drawing/2014/main" id="{3B5DA51D-0D58-478D-AA8D-7FB82FA40B81}"/>
                    </a:ext>
                  </a:extLst>
                </p14:cNvPr>
                <p14:cNvContentPartPr/>
                <p14:nvPr/>
              </p14:nvContentPartPr>
              <p14:xfrm>
                <a:off x="10317680" y="4199080"/>
                <a:ext cx="105840" cy="62280"/>
              </p14:xfrm>
            </p:contentPart>
          </mc:Choice>
          <mc:Fallback xmlns="">
            <p:pic>
              <p:nvPicPr>
                <p:cNvPr id="375" name="Entrada de lápiz 374">
                  <a:extLst>
                    <a:ext uri="{FF2B5EF4-FFF2-40B4-BE49-F238E27FC236}">
                      <a16:creationId xmlns:a16="http://schemas.microsoft.com/office/drawing/2014/main" id="{3B5DA51D-0D58-478D-AA8D-7FB82FA40B8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309040" y="4190080"/>
                  <a:ext cx="123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76" name="Entrada de lápiz 375">
                  <a:extLst>
                    <a:ext uri="{FF2B5EF4-FFF2-40B4-BE49-F238E27FC236}">
                      <a16:creationId xmlns:a16="http://schemas.microsoft.com/office/drawing/2014/main" id="{3C13ADC1-2C6F-483A-A00D-6D8112FE321C}"/>
                    </a:ext>
                  </a:extLst>
                </p14:cNvPr>
                <p14:cNvContentPartPr/>
                <p14:nvPr/>
              </p14:nvContentPartPr>
              <p14:xfrm>
                <a:off x="10511360" y="4182880"/>
                <a:ext cx="66240" cy="137160"/>
              </p14:xfrm>
            </p:contentPart>
          </mc:Choice>
          <mc:Fallback xmlns="">
            <p:pic>
              <p:nvPicPr>
                <p:cNvPr id="376" name="Entrada de lápiz 375">
                  <a:extLst>
                    <a:ext uri="{FF2B5EF4-FFF2-40B4-BE49-F238E27FC236}">
                      <a16:creationId xmlns:a16="http://schemas.microsoft.com/office/drawing/2014/main" id="{3C13ADC1-2C6F-483A-A00D-6D8112FE321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502720" y="4174240"/>
                  <a:ext cx="838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o 383">
            <a:extLst>
              <a:ext uri="{FF2B5EF4-FFF2-40B4-BE49-F238E27FC236}">
                <a16:creationId xmlns:a16="http://schemas.microsoft.com/office/drawing/2014/main" id="{637D19E9-4720-41B9-9BB5-104D26A340FD}"/>
              </a:ext>
            </a:extLst>
          </p:cNvPr>
          <p:cNvGrpSpPr/>
          <p:nvPr/>
        </p:nvGrpSpPr>
        <p:grpSpPr>
          <a:xfrm>
            <a:off x="1747520" y="4851400"/>
            <a:ext cx="910080" cy="245160"/>
            <a:chOff x="1747520" y="4851400"/>
            <a:chExt cx="91008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78" name="Entrada de lápiz 377">
                  <a:extLst>
                    <a:ext uri="{FF2B5EF4-FFF2-40B4-BE49-F238E27FC236}">
                      <a16:creationId xmlns:a16="http://schemas.microsoft.com/office/drawing/2014/main" id="{5A64F635-D411-4F73-A208-CE0CE727D52D}"/>
                    </a:ext>
                  </a:extLst>
                </p14:cNvPr>
                <p14:cNvContentPartPr/>
                <p14:nvPr/>
              </p14:nvContentPartPr>
              <p14:xfrm>
                <a:off x="1776680" y="4872640"/>
                <a:ext cx="37440" cy="223920"/>
              </p14:xfrm>
            </p:contentPart>
          </mc:Choice>
          <mc:Fallback xmlns="">
            <p:pic>
              <p:nvPicPr>
                <p:cNvPr id="378" name="Entrada de lápiz 377">
                  <a:extLst>
                    <a:ext uri="{FF2B5EF4-FFF2-40B4-BE49-F238E27FC236}">
                      <a16:creationId xmlns:a16="http://schemas.microsoft.com/office/drawing/2014/main" id="{5A64F635-D411-4F73-A208-CE0CE727D52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767680" y="4863640"/>
                  <a:ext cx="55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9" name="Entrada de lápiz 378">
                  <a:extLst>
                    <a:ext uri="{FF2B5EF4-FFF2-40B4-BE49-F238E27FC236}">
                      <a16:creationId xmlns:a16="http://schemas.microsoft.com/office/drawing/2014/main" id="{AA35ECFF-A8B9-42AC-8097-26A43B549DF5}"/>
                    </a:ext>
                  </a:extLst>
                </p14:cNvPr>
                <p14:cNvContentPartPr/>
                <p14:nvPr/>
              </p14:nvContentPartPr>
              <p14:xfrm>
                <a:off x="1747520" y="4851400"/>
                <a:ext cx="461880" cy="198360"/>
              </p14:xfrm>
            </p:contentPart>
          </mc:Choice>
          <mc:Fallback xmlns="">
            <p:pic>
              <p:nvPicPr>
                <p:cNvPr id="379" name="Entrada de lápiz 378">
                  <a:extLst>
                    <a:ext uri="{FF2B5EF4-FFF2-40B4-BE49-F238E27FC236}">
                      <a16:creationId xmlns:a16="http://schemas.microsoft.com/office/drawing/2014/main" id="{AA35ECFF-A8B9-42AC-8097-26A43B549DF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738880" y="4842760"/>
                  <a:ext cx="479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0" name="Entrada de lápiz 379">
                  <a:extLst>
                    <a:ext uri="{FF2B5EF4-FFF2-40B4-BE49-F238E27FC236}">
                      <a16:creationId xmlns:a16="http://schemas.microsoft.com/office/drawing/2014/main" id="{FA04417E-32EB-41F6-99D6-234ABFCAB1CA}"/>
                    </a:ext>
                  </a:extLst>
                </p14:cNvPr>
                <p14:cNvContentPartPr/>
                <p14:nvPr/>
              </p14:nvContentPartPr>
              <p14:xfrm>
                <a:off x="2109680" y="4954360"/>
                <a:ext cx="187200" cy="88200"/>
              </p14:xfrm>
            </p:contentPart>
          </mc:Choice>
          <mc:Fallback xmlns="">
            <p:pic>
              <p:nvPicPr>
                <p:cNvPr id="380" name="Entrada de lápiz 379">
                  <a:extLst>
                    <a:ext uri="{FF2B5EF4-FFF2-40B4-BE49-F238E27FC236}">
                      <a16:creationId xmlns:a16="http://schemas.microsoft.com/office/drawing/2014/main" id="{FA04417E-32EB-41F6-99D6-234ABFCAB1C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101040" y="4945360"/>
                  <a:ext cx="204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1" name="Entrada de lápiz 380">
                  <a:extLst>
                    <a:ext uri="{FF2B5EF4-FFF2-40B4-BE49-F238E27FC236}">
                      <a16:creationId xmlns:a16="http://schemas.microsoft.com/office/drawing/2014/main" id="{B15C30FA-5CFE-41DB-90D7-F0E5997BF2A4}"/>
                    </a:ext>
                  </a:extLst>
                </p14:cNvPr>
                <p14:cNvContentPartPr/>
                <p14:nvPr/>
              </p14:nvContentPartPr>
              <p14:xfrm>
                <a:off x="2264480" y="4882000"/>
                <a:ext cx="69840" cy="21240"/>
              </p14:xfrm>
            </p:contentPart>
          </mc:Choice>
          <mc:Fallback xmlns="">
            <p:pic>
              <p:nvPicPr>
                <p:cNvPr id="381" name="Entrada de lápiz 380">
                  <a:extLst>
                    <a:ext uri="{FF2B5EF4-FFF2-40B4-BE49-F238E27FC236}">
                      <a16:creationId xmlns:a16="http://schemas.microsoft.com/office/drawing/2014/main" id="{B15C30FA-5CFE-41DB-90D7-F0E5997BF2A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255480" y="4873360"/>
                  <a:ext cx="87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2" name="Entrada de lápiz 381">
                  <a:extLst>
                    <a:ext uri="{FF2B5EF4-FFF2-40B4-BE49-F238E27FC236}">
                      <a16:creationId xmlns:a16="http://schemas.microsoft.com/office/drawing/2014/main" id="{B6701986-B5E1-4D90-ACF3-501F4A79A18C}"/>
                    </a:ext>
                  </a:extLst>
                </p14:cNvPr>
                <p14:cNvContentPartPr/>
                <p14:nvPr/>
              </p14:nvContentPartPr>
              <p14:xfrm>
                <a:off x="2362040" y="4943560"/>
                <a:ext cx="93960" cy="82440"/>
              </p14:xfrm>
            </p:contentPart>
          </mc:Choice>
          <mc:Fallback xmlns="">
            <p:pic>
              <p:nvPicPr>
                <p:cNvPr id="382" name="Entrada de lápiz 381">
                  <a:extLst>
                    <a:ext uri="{FF2B5EF4-FFF2-40B4-BE49-F238E27FC236}">
                      <a16:creationId xmlns:a16="http://schemas.microsoft.com/office/drawing/2014/main" id="{B6701986-B5E1-4D90-ACF3-501F4A79A18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353400" y="4934920"/>
                  <a:ext cx="111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3" name="Entrada de lápiz 382">
                  <a:extLst>
                    <a:ext uri="{FF2B5EF4-FFF2-40B4-BE49-F238E27FC236}">
                      <a16:creationId xmlns:a16="http://schemas.microsoft.com/office/drawing/2014/main" id="{EE232B90-62B0-4FE7-A321-858DEAE2CDEF}"/>
                    </a:ext>
                  </a:extLst>
                </p14:cNvPr>
                <p14:cNvContentPartPr/>
                <p14:nvPr/>
              </p14:nvContentPartPr>
              <p14:xfrm>
                <a:off x="2493080" y="4945000"/>
                <a:ext cx="164520" cy="81720"/>
              </p14:xfrm>
            </p:contentPart>
          </mc:Choice>
          <mc:Fallback xmlns="">
            <p:pic>
              <p:nvPicPr>
                <p:cNvPr id="383" name="Entrada de lápiz 382">
                  <a:extLst>
                    <a:ext uri="{FF2B5EF4-FFF2-40B4-BE49-F238E27FC236}">
                      <a16:creationId xmlns:a16="http://schemas.microsoft.com/office/drawing/2014/main" id="{EE232B90-62B0-4FE7-A321-858DEAE2CDE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484080" y="4936360"/>
                  <a:ext cx="18216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85" name="Entrada de lápiz 384">
                <a:extLst>
                  <a:ext uri="{FF2B5EF4-FFF2-40B4-BE49-F238E27FC236}">
                    <a16:creationId xmlns:a16="http://schemas.microsoft.com/office/drawing/2014/main" id="{2FEAC550-76B7-4862-AE8E-EF9EA9531BC6}"/>
                  </a:ext>
                </a:extLst>
              </p14:cNvPr>
              <p14:cNvContentPartPr/>
              <p14:nvPr/>
            </p14:nvContentPartPr>
            <p14:xfrm>
              <a:off x="3704480" y="4871200"/>
              <a:ext cx="135000" cy="7920"/>
            </p14:xfrm>
          </p:contentPart>
        </mc:Choice>
        <mc:Fallback xmlns="">
          <p:pic>
            <p:nvPicPr>
              <p:cNvPr id="385" name="Entrada de lápiz 384">
                <a:extLst>
                  <a:ext uri="{FF2B5EF4-FFF2-40B4-BE49-F238E27FC236}">
                    <a16:creationId xmlns:a16="http://schemas.microsoft.com/office/drawing/2014/main" id="{2FEAC550-76B7-4862-AE8E-EF9EA9531BC6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695480" y="4862200"/>
                <a:ext cx="15264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upo 395">
            <a:extLst>
              <a:ext uri="{FF2B5EF4-FFF2-40B4-BE49-F238E27FC236}">
                <a16:creationId xmlns:a16="http://schemas.microsoft.com/office/drawing/2014/main" id="{8ED29AA2-66D2-42DD-AB30-04196F0ED1ED}"/>
              </a:ext>
            </a:extLst>
          </p:cNvPr>
          <p:cNvGrpSpPr/>
          <p:nvPr/>
        </p:nvGrpSpPr>
        <p:grpSpPr>
          <a:xfrm>
            <a:off x="4042160" y="4705600"/>
            <a:ext cx="902160" cy="348480"/>
            <a:chOff x="4054040" y="4877320"/>
            <a:chExt cx="9021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86" name="Entrada de lápiz 385">
                  <a:extLst>
                    <a:ext uri="{FF2B5EF4-FFF2-40B4-BE49-F238E27FC236}">
                      <a16:creationId xmlns:a16="http://schemas.microsoft.com/office/drawing/2014/main" id="{8856CCD7-D2FA-4EB5-84A2-9F3F4C92F663}"/>
                    </a:ext>
                  </a:extLst>
                </p14:cNvPr>
                <p14:cNvContentPartPr/>
                <p14:nvPr/>
              </p14:nvContentPartPr>
              <p14:xfrm>
                <a:off x="4054040" y="4895680"/>
                <a:ext cx="129960" cy="166320"/>
              </p14:xfrm>
            </p:contentPart>
          </mc:Choice>
          <mc:Fallback xmlns="">
            <p:pic>
              <p:nvPicPr>
                <p:cNvPr id="386" name="Entrada de lápiz 385">
                  <a:extLst>
                    <a:ext uri="{FF2B5EF4-FFF2-40B4-BE49-F238E27FC236}">
                      <a16:creationId xmlns:a16="http://schemas.microsoft.com/office/drawing/2014/main" id="{8856CCD7-D2FA-4EB5-84A2-9F3F4C92F66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045400" y="4886680"/>
                  <a:ext cx="147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7" name="Entrada de lápiz 386">
                  <a:extLst>
                    <a:ext uri="{FF2B5EF4-FFF2-40B4-BE49-F238E27FC236}">
                      <a16:creationId xmlns:a16="http://schemas.microsoft.com/office/drawing/2014/main" id="{FA054D98-376C-471A-8287-D5E437DE9912}"/>
                    </a:ext>
                  </a:extLst>
                </p14:cNvPr>
                <p14:cNvContentPartPr/>
                <p14:nvPr/>
              </p14:nvContentPartPr>
              <p14:xfrm>
                <a:off x="4214600" y="5008360"/>
                <a:ext cx="92160" cy="217440"/>
              </p14:xfrm>
            </p:contentPart>
          </mc:Choice>
          <mc:Fallback xmlns="">
            <p:pic>
              <p:nvPicPr>
                <p:cNvPr id="387" name="Entrada de lápiz 386">
                  <a:extLst>
                    <a:ext uri="{FF2B5EF4-FFF2-40B4-BE49-F238E27FC236}">
                      <a16:creationId xmlns:a16="http://schemas.microsoft.com/office/drawing/2014/main" id="{FA054D98-376C-471A-8287-D5E437DE991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205600" y="4999360"/>
                  <a:ext cx="109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8" name="Entrada de lápiz 387">
                  <a:extLst>
                    <a:ext uri="{FF2B5EF4-FFF2-40B4-BE49-F238E27FC236}">
                      <a16:creationId xmlns:a16="http://schemas.microsoft.com/office/drawing/2014/main" id="{D063B7B4-E4F3-4D3A-B6BF-33A3D6FC5376}"/>
                    </a:ext>
                  </a:extLst>
                </p14:cNvPr>
                <p14:cNvContentPartPr/>
                <p14:nvPr/>
              </p14:nvContentPartPr>
              <p14:xfrm>
                <a:off x="4392080" y="4877320"/>
                <a:ext cx="12240" cy="165960"/>
              </p14:xfrm>
            </p:contentPart>
          </mc:Choice>
          <mc:Fallback xmlns="">
            <p:pic>
              <p:nvPicPr>
                <p:cNvPr id="388" name="Entrada de lápiz 387">
                  <a:extLst>
                    <a:ext uri="{FF2B5EF4-FFF2-40B4-BE49-F238E27FC236}">
                      <a16:creationId xmlns:a16="http://schemas.microsoft.com/office/drawing/2014/main" id="{D063B7B4-E4F3-4D3A-B6BF-33A3D6FC537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383440" y="4868680"/>
                  <a:ext cx="29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9" name="Entrada de lápiz 388">
                  <a:extLst>
                    <a:ext uri="{FF2B5EF4-FFF2-40B4-BE49-F238E27FC236}">
                      <a16:creationId xmlns:a16="http://schemas.microsoft.com/office/drawing/2014/main" id="{99EDDD87-DF93-4DB0-9B9B-73DAC20EC278}"/>
                    </a:ext>
                  </a:extLst>
                </p14:cNvPr>
                <p14:cNvContentPartPr/>
                <p14:nvPr/>
              </p14:nvContentPartPr>
              <p14:xfrm>
                <a:off x="4349240" y="4931320"/>
                <a:ext cx="227880" cy="137880"/>
              </p14:xfrm>
            </p:contentPart>
          </mc:Choice>
          <mc:Fallback xmlns="">
            <p:pic>
              <p:nvPicPr>
                <p:cNvPr id="389" name="Entrada de lápiz 388">
                  <a:extLst>
                    <a:ext uri="{FF2B5EF4-FFF2-40B4-BE49-F238E27FC236}">
                      <a16:creationId xmlns:a16="http://schemas.microsoft.com/office/drawing/2014/main" id="{99EDDD87-DF93-4DB0-9B9B-73DAC20EC27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40240" y="4922320"/>
                  <a:ext cx="245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0" name="Entrada de lápiz 389">
                  <a:extLst>
                    <a:ext uri="{FF2B5EF4-FFF2-40B4-BE49-F238E27FC236}">
                      <a16:creationId xmlns:a16="http://schemas.microsoft.com/office/drawing/2014/main" id="{3908E89E-B327-47C3-B205-5EB3CD18AA37}"/>
                    </a:ext>
                  </a:extLst>
                </p14:cNvPr>
                <p14:cNvContentPartPr/>
                <p14:nvPr/>
              </p14:nvContentPartPr>
              <p14:xfrm>
                <a:off x="4657760" y="4882720"/>
                <a:ext cx="298440" cy="156600"/>
              </p14:xfrm>
            </p:contentPart>
          </mc:Choice>
          <mc:Fallback xmlns="">
            <p:pic>
              <p:nvPicPr>
                <p:cNvPr id="390" name="Entrada de lápiz 389">
                  <a:extLst>
                    <a:ext uri="{FF2B5EF4-FFF2-40B4-BE49-F238E27FC236}">
                      <a16:creationId xmlns:a16="http://schemas.microsoft.com/office/drawing/2014/main" id="{3908E89E-B327-47C3-B205-5EB3CD18AA3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49120" y="4873720"/>
                  <a:ext cx="3160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o 394">
            <a:extLst>
              <a:ext uri="{FF2B5EF4-FFF2-40B4-BE49-F238E27FC236}">
                <a16:creationId xmlns:a16="http://schemas.microsoft.com/office/drawing/2014/main" id="{CCC3EBBB-E396-4782-B028-E47F00BF84FA}"/>
              </a:ext>
            </a:extLst>
          </p:cNvPr>
          <p:cNvGrpSpPr/>
          <p:nvPr/>
        </p:nvGrpSpPr>
        <p:grpSpPr>
          <a:xfrm>
            <a:off x="5174000" y="4683640"/>
            <a:ext cx="541800" cy="183960"/>
            <a:chOff x="5185880" y="4855360"/>
            <a:chExt cx="54180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1" name="Entrada de lápiz 390">
                  <a:extLst>
                    <a:ext uri="{FF2B5EF4-FFF2-40B4-BE49-F238E27FC236}">
                      <a16:creationId xmlns:a16="http://schemas.microsoft.com/office/drawing/2014/main" id="{E78941D8-EB98-4A20-BE38-2A827246AF72}"/>
                    </a:ext>
                  </a:extLst>
                </p14:cNvPr>
                <p14:cNvContentPartPr/>
                <p14:nvPr/>
              </p14:nvContentPartPr>
              <p14:xfrm>
                <a:off x="5214320" y="4855360"/>
                <a:ext cx="83160" cy="183960"/>
              </p14:xfrm>
            </p:contentPart>
          </mc:Choice>
          <mc:Fallback xmlns="">
            <p:pic>
              <p:nvPicPr>
                <p:cNvPr id="391" name="Entrada de lápiz 390">
                  <a:extLst>
                    <a:ext uri="{FF2B5EF4-FFF2-40B4-BE49-F238E27FC236}">
                      <a16:creationId xmlns:a16="http://schemas.microsoft.com/office/drawing/2014/main" id="{E78941D8-EB98-4A20-BE38-2A827246AF7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205320" y="4846360"/>
                  <a:ext cx="10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2" name="Entrada de lápiz 391">
                  <a:extLst>
                    <a:ext uri="{FF2B5EF4-FFF2-40B4-BE49-F238E27FC236}">
                      <a16:creationId xmlns:a16="http://schemas.microsoft.com/office/drawing/2014/main" id="{F33AA131-4F93-4B34-B2BB-BD80CBC5D3F2}"/>
                    </a:ext>
                  </a:extLst>
                </p14:cNvPr>
                <p14:cNvContentPartPr/>
                <p14:nvPr/>
              </p14:nvContentPartPr>
              <p14:xfrm>
                <a:off x="5185880" y="4982440"/>
                <a:ext cx="139320" cy="23400"/>
              </p14:xfrm>
            </p:contentPart>
          </mc:Choice>
          <mc:Fallback xmlns="">
            <p:pic>
              <p:nvPicPr>
                <p:cNvPr id="392" name="Entrada de lápiz 391">
                  <a:extLst>
                    <a:ext uri="{FF2B5EF4-FFF2-40B4-BE49-F238E27FC236}">
                      <a16:creationId xmlns:a16="http://schemas.microsoft.com/office/drawing/2014/main" id="{F33AA131-4F93-4B34-B2BB-BD80CBC5D3F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176880" y="4973800"/>
                  <a:ext cx="156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3" name="Entrada de lápiz 392">
                  <a:extLst>
                    <a:ext uri="{FF2B5EF4-FFF2-40B4-BE49-F238E27FC236}">
                      <a16:creationId xmlns:a16="http://schemas.microsoft.com/office/drawing/2014/main" id="{296FB758-6F31-4A75-967E-DA07361E749D}"/>
                    </a:ext>
                  </a:extLst>
                </p14:cNvPr>
                <p14:cNvContentPartPr/>
                <p14:nvPr/>
              </p14:nvContentPartPr>
              <p14:xfrm>
                <a:off x="5390360" y="4862920"/>
                <a:ext cx="144720" cy="174240"/>
              </p14:xfrm>
            </p:contentPart>
          </mc:Choice>
          <mc:Fallback xmlns="">
            <p:pic>
              <p:nvPicPr>
                <p:cNvPr id="393" name="Entrada de lápiz 392">
                  <a:extLst>
                    <a:ext uri="{FF2B5EF4-FFF2-40B4-BE49-F238E27FC236}">
                      <a16:creationId xmlns:a16="http://schemas.microsoft.com/office/drawing/2014/main" id="{296FB758-6F31-4A75-967E-DA07361E749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381360" y="4853920"/>
                  <a:ext cx="162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4" name="Entrada de lápiz 393">
                  <a:extLst>
                    <a:ext uri="{FF2B5EF4-FFF2-40B4-BE49-F238E27FC236}">
                      <a16:creationId xmlns:a16="http://schemas.microsoft.com/office/drawing/2014/main" id="{7B7B655A-9E08-459C-A342-6FBD96C179AE}"/>
                    </a:ext>
                  </a:extLst>
                </p14:cNvPr>
                <p14:cNvContentPartPr/>
                <p14:nvPr/>
              </p14:nvContentPartPr>
              <p14:xfrm>
                <a:off x="5595560" y="4944280"/>
                <a:ext cx="132120" cy="82440"/>
              </p14:xfrm>
            </p:contentPart>
          </mc:Choice>
          <mc:Fallback xmlns="">
            <p:pic>
              <p:nvPicPr>
                <p:cNvPr id="394" name="Entrada de lápiz 393">
                  <a:extLst>
                    <a:ext uri="{FF2B5EF4-FFF2-40B4-BE49-F238E27FC236}">
                      <a16:creationId xmlns:a16="http://schemas.microsoft.com/office/drawing/2014/main" id="{7B7B655A-9E08-459C-A342-6FBD96C179A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586920" y="4935280"/>
                  <a:ext cx="1497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97" name="Entrada de lápiz 396">
                <a:extLst>
                  <a:ext uri="{FF2B5EF4-FFF2-40B4-BE49-F238E27FC236}">
                    <a16:creationId xmlns:a16="http://schemas.microsoft.com/office/drawing/2014/main" id="{9BD0E326-B2EF-4784-BC04-4DF89326F2D5}"/>
                  </a:ext>
                </a:extLst>
              </p14:cNvPr>
              <p14:cNvContentPartPr/>
              <p14:nvPr/>
            </p14:nvContentPartPr>
            <p14:xfrm>
              <a:off x="3717800" y="5284480"/>
              <a:ext cx="124560" cy="9360"/>
            </p14:xfrm>
          </p:contentPart>
        </mc:Choice>
        <mc:Fallback xmlns="">
          <p:pic>
            <p:nvPicPr>
              <p:cNvPr id="397" name="Entrada de lápiz 396">
                <a:extLst>
                  <a:ext uri="{FF2B5EF4-FFF2-40B4-BE49-F238E27FC236}">
                    <a16:creationId xmlns:a16="http://schemas.microsoft.com/office/drawing/2014/main" id="{9BD0E326-B2EF-4784-BC04-4DF89326F2D5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3708800" y="5275480"/>
                <a:ext cx="1422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upo 411">
            <a:extLst>
              <a:ext uri="{FF2B5EF4-FFF2-40B4-BE49-F238E27FC236}">
                <a16:creationId xmlns:a16="http://schemas.microsoft.com/office/drawing/2014/main" id="{DD83C795-70DD-44F4-A6FC-5BD9C558D221}"/>
              </a:ext>
            </a:extLst>
          </p:cNvPr>
          <p:cNvGrpSpPr/>
          <p:nvPr/>
        </p:nvGrpSpPr>
        <p:grpSpPr>
          <a:xfrm>
            <a:off x="3955400" y="5148040"/>
            <a:ext cx="453600" cy="338760"/>
            <a:chOff x="3967280" y="5319760"/>
            <a:chExt cx="45360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3" name="Entrada de lápiz 402">
                  <a:extLst>
                    <a:ext uri="{FF2B5EF4-FFF2-40B4-BE49-F238E27FC236}">
                      <a16:creationId xmlns:a16="http://schemas.microsoft.com/office/drawing/2014/main" id="{5C44B18B-8302-4933-9DBB-80B8F2059F45}"/>
                    </a:ext>
                  </a:extLst>
                </p14:cNvPr>
                <p14:cNvContentPartPr/>
                <p14:nvPr/>
              </p14:nvContentPartPr>
              <p14:xfrm>
                <a:off x="4045400" y="5348200"/>
                <a:ext cx="137880" cy="163440"/>
              </p14:xfrm>
            </p:contentPart>
          </mc:Choice>
          <mc:Fallback xmlns="">
            <p:pic>
              <p:nvPicPr>
                <p:cNvPr id="403" name="Entrada de lápiz 402">
                  <a:extLst>
                    <a:ext uri="{FF2B5EF4-FFF2-40B4-BE49-F238E27FC236}">
                      <a16:creationId xmlns:a16="http://schemas.microsoft.com/office/drawing/2014/main" id="{5C44B18B-8302-4933-9DBB-80B8F2059F4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036400" y="5339560"/>
                  <a:ext cx="155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4" name="Entrada de lápiz 403">
                  <a:extLst>
                    <a:ext uri="{FF2B5EF4-FFF2-40B4-BE49-F238E27FC236}">
                      <a16:creationId xmlns:a16="http://schemas.microsoft.com/office/drawing/2014/main" id="{F4005453-8DBA-493F-BB9A-D149101EEE48}"/>
                    </a:ext>
                  </a:extLst>
                </p14:cNvPr>
                <p14:cNvContentPartPr/>
                <p14:nvPr/>
              </p14:nvContentPartPr>
              <p14:xfrm>
                <a:off x="3967280" y="5319760"/>
                <a:ext cx="201600" cy="63360"/>
              </p14:xfrm>
            </p:contentPart>
          </mc:Choice>
          <mc:Fallback xmlns="">
            <p:pic>
              <p:nvPicPr>
                <p:cNvPr id="404" name="Entrada de lápiz 403">
                  <a:extLst>
                    <a:ext uri="{FF2B5EF4-FFF2-40B4-BE49-F238E27FC236}">
                      <a16:creationId xmlns:a16="http://schemas.microsoft.com/office/drawing/2014/main" id="{F4005453-8DBA-493F-BB9A-D149101EEE4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958280" y="5310760"/>
                  <a:ext cx="219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5" name="Entrada de lápiz 404">
                  <a:extLst>
                    <a:ext uri="{FF2B5EF4-FFF2-40B4-BE49-F238E27FC236}">
                      <a16:creationId xmlns:a16="http://schemas.microsoft.com/office/drawing/2014/main" id="{79F89D7A-42A6-4237-88F0-5C392D946236}"/>
                    </a:ext>
                  </a:extLst>
                </p14:cNvPr>
                <p14:cNvContentPartPr/>
                <p14:nvPr/>
              </p14:nvContentPartPr>
              <p14:xfrm>
                <a:off x="4027760" y="5405800"/>
                <a:ext cx="172440" cy="46800"/>
              </p14:xfrm>
            </p:contentPart>
          </mc:Choice>
          <mc:Fallback xmlns="">
            <p:pic>
              <p:nvPicPr>
                <p:cNvPr id="405" name="Entrada de lápiz 404">
                  <a:extLst>
                    <a:ext uri="{FF2B5EF4-FFF2-40B4-BE49-F238E27FC236}">
                      <a16:creationId xmlns:a16="http://schemas.microsoft.com/office/drawing/2014/main" id="{79F89D7A-42A6-4237-88F0-5C392D94623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018760" y="5396800"/>
                  <a:ext cx="190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6" name="Entrada de lápiz 405">
                  <a:extLst>
                    <a:ext uri="{FF2B5EF4-FFF2-40B4-BE49-F238E27FC236}">
                      <a16:creationId xmlns:a16="http://schemas.microsoft.com/office/drawing/2014/main" id="{BE49C403-7E8C-48BD-91F5-1E4442082582}"/>
                    </a:ext>
                  </a:extLst>
                </p14:cNvPr>
                <p14:cNvContentPartPr/>
                <p14:nvPr/>
              </p14:nvContentPartPr>
              <p14:xfrm>
                <a:off x="4205960" y="5389960"/>
                <a:ext cx="114840" cy="268560"/>
              </p14:xfrm>
            </p:contentPart>
          </mc:Choice>
          <mc:Fallback xmlns="">
            <p:pic>
              <p:nvPicPr>
                <p:cNvPr id="406" name="Entrada de lápiz 405">
                  <a:extLst>
                    <a:ext uri="{FF2B5EF4-FFF2-40B4-BE49-F238E27FC236}">
                      <a16:creationId xmlns:a16="http://schemas.microsoft.com/office/drawing/2014/main" id="{BE49C403-7E8C-48BD-91F5-1E444208258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197320" y="5381320"/>
                  <a:ext cx="132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E3EB0186-5834-4ACF-9F1E-28D8402EA308}"/>
                    </a:ext>
                  </a:extLst>
                </p14:cNvPr>
                <p14:cNvContentPartPr/>
                <p14:nvPr/>
              </p14:nvContentPartPr>
              <p14:xfrm>
                <a:off x="4216040" y="5481760"/>
                <a:ext cx="204840" cy="46800"/>
              </p14:xfrm>
            </p:contentPart>
          </mc:Choice>
          <mc:Fallback xmlns=""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E3EB0186-5834-4ACF-9F1E-28D8402EA30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207040" y="5472760"/>
                  <a:ext cx="2224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upo 410">
            <a:extLst>
              <a:ext uri="{FF2B5EF4-FFF2-40B4-BE49-F238E27FC236}">
                <a16:creationId xmlns:a16="http://schemas.microsoft.com/office/drawing/2014/main" id="{3AA336A6-9FF2-4587-B4DD-CAB60FB890D8}"/>
              </a:ext>
            </a:extLst>
          </p:cNvPr>
          <p:cNvGrpSpPr/>
          <p:nvPr/>
        </p:nvGrpSpPr>
        <p:grpSpPr>
          <a:xfrm>
            <a:off x="4600520" y="5102320"/>
            <a:ext cx="256680" cy="205920"/>
            <a:chOff x="4612400" y="5274040"/>
            <a:chExt cx="2566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8" name="Entrada de lápiz 407">
                  <a:extLst>
                    <a:ext uri="{FF2B5EF4-FFF2-40B4-BE49-F238E27FC236}">
                      <a16:creationId xmlns:a16="http://schemas.microsoft.com/office/drawing/2014/main" id="{7B6B1450-88AC-4504-BB94-16FEFAF669C6}"/>
                    </a:ext>
                  </a:extLst>
                </p14:cNvPr>
                <p14:cNvContentPartPr/>
                <p14:nvPr/>
              </p14:nvContentPartPr>
              <p14:xfrm>
                <a:off x="4612400" y="5413360"/>
                <a:ext cx="138240" cy="66600"/>
              </p14:xfrm>
            </p:contentPart>
          </mc:Choice>
          <mc:Fallback xmlns="">
            <p:pic>
              <p:nvPicPr>
                <p:cNvPr id="408" name="Entrada de lápiz 407">
                  <a:extLst>
                    <a:ext uri="{FF2B5EF4-FFF2-40B4-BE49-F238E27FC236}">
                      <a16:creationId xmlns:a16="http://schemas.microsoft.com/office/drawing/2014/main" id="{7B6B1450-88AC-4504-BB94-16FEFAF669C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603400" y="5404360"/>
                  <a:ext cx="155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9" name="Entrada de lápiz 408">
                  <a:extLst>
                    <a:ext uri="{FF2B5EF4-FFF2-40B4-BE49-F238E27FC236}">
                      <a16:creationId xmlns:a16="http://schemas.microsoft.com/office/drawing/2014/main" id="{AA0EC09E-DC83-4B47-8145-1AC74E3A7396}"/>
                    </a:ext>
                  </a:extLst>
                </p14:cNvPr>
                <p14:cNvContentPartPr/>
                <p14:nvPr/>
              </p14:nvContentPartPr>
              <p14:xfrm>
                <a:off x="4783400" y="5274040"/>
                <a:ext cx="56520" cy="191160"/>
              </p14:xfrm>
            </p:contentPart>
          </mc:Choice>
          <mc:Fallback xmlns="">
            <p:pic>
              <p:nvPicPr>
                <p:cNvPr id="409" name="Entrada de lápiz 408">
                  <a:extLst>
                    <a:ext uri="{FF2B5EF4-FFF2-40B4-BE49-F238E27FC236}">
                      <a16:creationId xmlns:a16="http://schemas.microsoft.com/office/drawing/2014/main" id="{AA0EC09E-DC83-4B47-8145-1AC74E3A739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774760" y="5265400"/>
                  <a:ext cx="74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10" name="Entrada de lápiz 409">
                  <a:extLst>
                    <a:ext uri="{FF2B5EF4-FFF2-40B4-BE49-F238E27FC236}">
                      <a16:creationId xmlns:a16="http://schemas.microsoft.com/office/drawing/2014/main" id="{4148FF76-7B04-4C85-9DC4-A5B4BC878B3C}"/>
                    </a:ext>
                  </a:extLst>
                </p14:cNvPr>
                <p14:cNvContentPartPr/>
                <p14:nvPr/>
              </p14:nvContentPartPr>
              <p14:xfrm>
                <a:off x="4738760" y="5394640"/>
                <a:ext cx="130320" cy="11520"/>
              </p14:xfrm>
            </p:contentPart>
          </mc:Choice>
          <mc:Fallback xmlns="">
            <p:pic>
              <p:nvPicPr>
                <p:cNvPr id="410" name="Entrada de lápiz 409">
                  <a:extLst>
                    <a:ext uri="{FF2B5EF4-FFF2-40B4-BE49-F238E27FC236}">
                      <a16:creationId xmlns:a16="http://schemas.microsoft.com/office/drawing/2014/main" id="{4148FF76-7B04-4C85-9DC4-A5B4BC878B3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729760" y="5385640"/>
                  <a:ext cx="1479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o 420">
            <a:extLst>
              <a:ext uri="{FF2B5EF4-FFF2-40B4-BE49-F238E27FC236}">
                <a16:creationId xmlns:a16="http://schemas.microsoft.com/office/drawing/2014/main" id="{7E64AFC5-5CB9-4BE3-9753-D2B951F20E4E}"/>
              </a:ext>
            </a:extLst>
          </p:cNvPr>
          <p:cNvGrpSpPr/>
          <p:nvPr/>
        </p:nvGrpSpPr>
        <p:grpSpPr>
          <a:xfrm>
            <a:off x="5116040" y="5062720"/>
            <a:ext cx="756000" cy="366480"/>
            <a:chOff x="5127920" y="5234440"/>
            <a:chExt cx="7560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3" name="Entrada de lápiz 412">
                  <a:extLst>
                    <a:ext uri="{FF2B5EF4-FFF2-40B4-BE49-F238E27FC236}">
                      <a16:creationId xmlns:a16="http://schemas.microsoft.com/office/drawing/2014/main" id="{83030626-D62A-4548-BA97-192EA3F8EA4D}"/>
                    </a:ext>
                  </a:extLst>
                </p14:cNvPr>
                <p14:cNvContentPartPr/>
                <p14:nvPr/>
              </p14:nvContentPartPr>
              <p14:xfrm>
                <a:off x="5127920" y="5368000"/>
                <a:ext cx="95760" cy="74520"/>
              </p14:xfrm>
            </p:contentPart>
          </mc:Choice>
          <mc:Fallback xmlns="">
            <p:pic>
              <p:nvPicPr>
                <p:cNvPr id="413" name="Entrada de lápiz 412">
                  <a:extLst>
                    <a:ext uri="{FF2B5EF4-FFF2-40B4-BE49-F238E27FC236}">
                      <a16:creationId xmlns:a16="http://schemas.microsoft.com/office/drawing/2014/main" id="{83030626-D62A-4548-BA97-192EA3F8EA4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119280" y="5359360"/>
                  <a:ext cx="113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4" name="Entrada de lápiz 413">
                  <a:extLst>
                    <a:ext uri="{FF2B5EF4-FFF2-40B4-BE49-F238E27FC236}">
                      <a16:creationId xmlns:a16="http://schemas.microsoft.com/office/drawing/2014/main" id="{689CCA22-4AB6-403F-A8F3-D98DC9B403D7}"/>
                    </a:ext>
                  </a:extLst>
                </p14:cNvPr>
                <p14:cNvContentPartPr/>
                <p14:nvPr/>
              </p14:nvContentPartPr>
              <p14:xfrm>
                <a:off x="5288480" y="5361520"/>
                <a:ext cx="41400" cy="239400"/>
              </p14:xfrm>
            </p:contentPart>
          </mc:Choice>
          <mc:Fallback xmlns="">
            <p:pic>
              <p:nvPicPr>
                <p:cNvPr id="414" name="Entrada de lápiz 413">
                  <a:extLst>
                    <a:ext uri="{FF2B5EF4-FFF2-40B4-BE49-F238E27FC236}">
                      <a16:creationId xmlns:a16="http://schemas.microsoft.com/office/drawing/2014/main" id="{689CCA22-4AB6-403F-A8F3-D98DC9B403D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279480" y="5352880"/>
                  <a:ext cx="59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B79DE389-5F40-49BE-A0E2-0495381C572D}"/>
                    </a:ext>
                  </a:extLst>
                </p14:cNvPr>
                <p14:cNvContentPartPr/>
                <p14:nvPr/>
              </p14:nvContentPartPr>
              <p14:xfrm>
                <a:off x="5259680" y="5299240"/>
                <a:ext cx="91800" cy="118080"/>
              </p14:xfrm>
            </p:contentPart>
          </mc:Choice>
          <mc:Fallback xmlns=""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B79DE389-5F40-49BE-A0E2-0495381C572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250680" y="5290240"/>
                  <a:ext cx="109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2EF23C1F-183A-4363-9BC0-6CAE2AFB0C18}"/>
                    </a:ext>
                  </a:extLst>
                </p14:cNvPr>
                <p14:cNvContentPartPr/>
                <p14:nvPr/>
              </p14:nvContentPartPr>
              <p14:xfrm>
                <a:off x="5462360" y="5234440"/>
                <a:ext cx="21600" cy="171720"/>
              </p14:xfrm>
            </p:contentPart>
          </mc:Choice>
          <mc:Fallback xmlns=""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2EF23C1F-183A-4363-9BC0-6CAE2AFB0C1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453720" y="5225800"/>
                  <a:ext cx="39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7" name="Entrada de lápiz 416">
                  <a:extLst>
                    <a:ext uri="{FF2B5EF4-FFF2-40B4-BE49-F238E27FC236}">
                      <a16:creationId xmlns:a16="http://schemas.microsoft.com/office/drawing/2014/main" id="{97955467-77DC-4185-A3B9-C3E5995E19F3}"/>
                    </a:ext>
                  </a:extLst>
                </p14:cNvPr>
                <p14:cNvContentPartPr/>
                <p14:nvPr/>
              </p14:nvContentPartPr>
              <p14:xfrm>
                <a:off x="5433560" y="5260720"/>
                <a:ext cx="214200" cy="144360"/>
              </p14:xfrm>
            </p:contentPart>
          </mc:Choice>
          <mc:Fallback xmlns="">
            <p:pic>
              <p:nvPicPr>
                <p:cNvPr id="417" name="Entrada de lápiz 416">
                  <a:extLst>
                    <a:ext uri="{FF2B5EF4-FFF2-40B4-BE49-F238E27FC236}">
                      <a16:creationId xmlns:a16="http://schemas.microsoft.com/office/drawing/2014/main" id="{97955467-77DC-4185-A3B9-C3E5995E19F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424920" y="5252080"/>
                  <a:ext cx="23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8" name="Entrada de lápiz 417">
                  <a:extLst>
                    <a:ext uri="{FF2B5EF4-FFF2-40B4-BE49-F238E27FC236}">
                      <a16:creationId xmlns:a16="http://schemas.microsoft.com/office/drawing/2014/main" id="{5BEA518F-0194-4A04-9939-55A02C13640D}"/>
                    </a:ext>
                  </a:extLst>
                </p14:cNvPr>
                <p14:cNvContentPartPr/>
                <p14:nvPr/>
              </p14:nvContentPartPr>
              <p14:xfrm>
                <a:off x="5748200" y="5324440"/>
                <a:ext cx="135720" cy="99360"/>
              </p14:xfrm>
            </p:contentPart>
          </mc:Choice>
          <mc:Fallback xmlns="">
            <p:pic>
              <p:nvPicPr>
                <p:cNvPr id="418" name="Entrada de lápiz 417">
                  <a:extLst>
                    <a:ext uri="{FF2B5EF4-FFF2-40B4-BE49-F238E27FC236}">
                      <a16:creationId xmlns:a16="http://schemas.microsoft.com/office/drawing/2014/main" id="{5BEA518F-0194-4A04-9939-55A02C13640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739200" y="5315440"/>
                  <a:ext cx="1533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upo 453">
            <a:extLst>
              <a:ext uri="{FF2B5EF4-FFF2-40B4-BE49-F238E27FC236}">
                <a16:creationId xmlns:a16="http://schemas.microsoft.com/office/drawing/2014/main" id="{A7BB714F-B511-49AA-80A3-6F2628F77FA1}"/>
              </a:ext>
            </a:extLst>
          </p:cNvPr>
          <p:cNvGrpSpPr/>
          <p:nvPr/>
        </p:nvGrpSpPr>
        <p:grpSpPr>
          <a:xfrm>
            <a:off x="5879960" y="5041480"/>
            <a:ext cx="183240" cy="210960"/>
            <a:chOff x="5891840" y="5213200"/>
            <a:chExt cx="1832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22" name="Entrada de lápiz 421">
                  <a:extLst>
                    <a:ext uri="{FF2B5EF4-FFF2-40B4-BE49-F238E27FC236}">
                      <a16:creationId xmlns:a16="http://schemas.microsoft.com/office/drawing/2014/main" id="{661DA0FE-A1B4-46FB-81AC-46BFF4821130}"/>
                    </a:ext>
                  </a:extLst>
                </p14:cNvPr>
                <p14:cNvContentPartPr/>
                <p14:nvPr/>
              </p14:nvContentPartPr>
              <p14:xfrm>
                <a:off x="5891840" y="5336320"/>
                <a:ext cx="99360" cy="72720"/>
              </p14:xfrm>
            </p:contentPart>
          </mc:Choice>
          <mc:Fallback xmlns="">
            <p:pic>
              <p:nvPicPr>
                <p:cNvPr id="422" name="Entrada de lápiz 421">
                  <a:extLst>
                    <a:ext uri="{FF2B5EF4-FFF2-40B4-BE49-F238E27FC236}">
                      <a16:creationId xmlns:a16="http://schemas.microsoft.com/office/drawing/2014/main" id="{661DA0FE-A1B4-46FB-81AC-46BFF482113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883200" y="5327320"/>
                  <a:ext cx="117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23" name="Entrada de lápiz 422">
                  <a:extLst>
                    <a:ext uri="{FF2B5EF4-FFF2-40B4-BE49-F238E27FC236}">
                      <a16:creationId xmlns:a16="http://schemas.microsoft.com/office/drawing/2014/main" id="{6A168FEC-BA50-4615-A3C8-659D04A6C1F7}"/>
                    </a:ext>
                  </a:extLst>
                </p14:cNvPr>
                <p14:cNvContentPartPr/>
                <p14:nvPr/>
              </p14:nvContentPartPr>
              <p14:xfrm>
                <a:off x="6028280" y="5213200"/>
                <a:ext cx="46800" cy="210960"/>
              </p14:xfrm>
            </p:contentPart>
          </mc:Choice>
          <mc:Fallback xmlns="">
            <p:pic>
              <p:nvPicPr>
                <p:cNvPr id="423" name="Entrada de lápiz 422">
                  <a:extLst>
                    <a:ext uri="{FF2B5EF4-FFF2-40B4-BE49-F238E27FC236}">
                      <a16:creationId xmlns:a16="http://schemas.microsoft.com/office/drawing/2014/main" id="{6A168FEC-BA50-4615-A3C8-659D04A6C1F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019640" y="5204200"/>
                  <a:ext cx="6444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o 452">
            <a:extLst>
              <a:ext uri="{FF2B5EF4-FFF2-40B4-BE49-F238E27FC236}">
                <a16:creationId xmlns:a16="http://schemas.microsoft.com/office/drawing/2014/main" id="{7079A9B0-DFBA-44E2-B2F3-C4D0F6B232EB}"/>
              </a:ext>
            </a:extLst>
          </p:cNvPr>
          <p:cNvGrpSpPr/>
          <p:nvPr/>
        </p:nvGrpSpPr>
        <p:grpSpPr>
          <a:xfrm>
            <a:off x="6268400" y="5043640"/>
            <a:ext cx="534240" cy="192240"/>
            <a:chOff x="6280280" y="5215360"/>
            <a:chExt cx="5342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24" name="Entrada de lápiz 423">
                  <a:extLst>
                    <a:ext uri="{FF2B5EF4-FFF2-40B4-BE49-F238E27FC236}">
                      <a16:creationId xmlns:a16="http://schemas.microsoft.com/office/drawing/2014/main" id="{01B15FE4-5B23-4F5A-BF94-1EEBBDE1FC99}"/>
                    </a:ext>
                  </a:extLst>
                </p14:cNvPr>
                <p14:cNvContentPartPr/>
                <p14:nvPr/>
              </p14:nvContentPartPr>
              <p14:xfrm>
                <a:off x="6334640" y="5231200"/>
                <a:ext cx="55800" cy="176400"/>
              </p14:xfrm>
            </p:contentPart>
          </mc:Choice>
          <mc:Fallback xmlns="">
            <p:pic>
              <p:nvPicPr>
                <p:cNvPr id="424" name="Entrada de lápiz 423">
                  <a:extLst>
                    <a:ext uri="{FF2B5EF4-FFF2-40B4-BE49-F238E27FC236}">
                      <a16:creationId xmlns:a16="http://schemas.microsoft.com/office/drawing/2014/main" id="{01B15FE4-5B23-4F5A-BF94-1EEBBDE1FC9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326000" y="5222560"/>
                  <a:ext cx="73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5" name="Entrada de lápiz 424">
                  <a:extLst>
                    <a:ext uri="{FF2B5EF4-FFF2-40B4-BE49-F238E27FC236}">
                      <a16:creationId xmlns:a16="http://schemas.microsoft.com/office/drawing/2014/main" id="{AD952FE8-C772-4695-BE6D-0D787780F962}"/>
                    </a:ext>
                  </a:extLst>
                </p14:cNvPr>
                <p14:cNvContentPartPr/>
                <p14:nvPr/>
              </p14:nvContentPartPr>
              <p14:xfrm>
                <a:off x="6280280" y="5335240"/>
                <a:ext cx="84240" cy="12240"/>
              </p14:xfrm>
            </p:contentPart>
          </mc:Choice>
          <mc:Fallback xmlns="">
            <p:pic>
              <p:nvPicPr>
                <p:cNvPr id="425" name="Entrada de lápiz 424">
                  <a:extLst>
                    <a:ext uri="{FF2B5EF4-FFF2-40B4-BE49-F238E27FC236}">
                      <a16:creationId xmlns:a16="http://schemas.microsoft.com/office/drawing/2014/main" id="{AD952FE8-C772-4695-BE6D-0D787780F96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271640" y="5326240"/>
                  <a:ext cx="101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6" name="Entrada de lápiz 425">
                  <a:extLst>
                    <a:ext uri="{FF2B5EF4-FFF2-40B4-BE49-F238E27FC236}">
                      <a16:creationId xmlns:a16="http://schemas.microsoft.com/office/drawing/2014/main" id="{9CF526A2-47BD-415F-8422-4EBB08E9683C}"/>
                    </a:ext>
                  </a:extLst>
                </p14:cNvPr>
                <p14:cNvContentPartPr/>
                <p14:nvPr/>
              </p14:nvContentPartPr>
              <p14:xfrm>
                <a:off x="6429680" y="5215360"/>
                <a:ext cx="140400" cy="177840"/>
              </p14:xfrm>
            </p:contentPart>
          </mc:Choice>
          <mc:Fallback xmlns="">
            <p:pic>
              <p:nvPicPr>
                <p:cNvPr id="426" name="Entrada de lápiz 425">
                  <a:extLst>
                    <a:ext uri="{FF2B5EF4-FFF2-40B4-BE49-F238E27FC236}">
                      <a16:creationId xmlns:a16="http://schemas.microsoft.com/office/drawing/2014/main" id="{9CF526A2-47BD-415F-8422-4EBB08E9683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420680" y="5206360"/>
                  <a:ext cx="158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7" name="Entrada de lápiz 426">
                  <a:extLst>
                    <a:ext uri="{FF2B5EF4-FFF2-40B4-BE49-F238E27FC236}">
                      <a16:creationId xmlns:a16="http://schemas.microsoft.com/office/drawing/2014/main" id="{05D18847-BD87-4369-9FB2-32D2332B69EE}"/>
                    </a:ext>
                  </a:extLst>
                </p14:cNvPr>
                <p14:cNvContentPartPr/>
                <p14:nvPr/>
              </p14:nvContentPartPr>
              <p14:xfrm>
                <a:off x="6612200" y="5317600"/>
                <a:ext cx="202320" cy="72360"/>
              </p14:xfrm>
            </p:contentPart>
          </mc:Choice>
          <mc:Fallback xmlns="">
            <p:pic>
              <p:nvPicPr>
                <p:cNvPr id="427" name="Entrada de lápiz 426">
                  <a:extLst>
                    <a:ext uri="{FF2B5EF4-FFF2-40B4-BE49-F238E27FC236}">
                      <a16:creationId xmlns:a16="http://schemas.microsoft.com/office/drawing/2014/main" id="{05D18847-BD87-4369-9FB2-32D2332B69E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603560" y="5308960"/>
                  <a:ext cx="2199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o 451">
            <a:extLst>
              <a:ext uri="{FF2B5EF4-FFF2-40B4-BE49-F238E27FC236}">
                <a16:creationId xmlns:a16="http://schemas.microsoft.com/office/drawing/2014/main" id="{8C72862D-464A-47BA-8B5F-06983EAF585E}"/>
              </a:ext>
            </a:extLst>
          </p:cNvPr>
          <p:cNvGrpSpPr/>
          <p:nvPr/>
        </p:nvGrpSpPr>
        <p:grpSpPr>
          <a:xfrm>
            <a:off x="7048520" y="5100160"/>
            <a:ext cx="268200" cy="126720"/>
            <a:chOff x="7060400" y="5271880"/>
            <a:chExt cx="26820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8" name="Entrada de lápiz 427">
                  <a:extLst>
                    <a:ext uri="{FF2B5EF4-FFF2-40B4-BE49-F238E27FC236}">
                      <a16:creationId xmlns:a16="http://schemas.microsoft.com/office/drawing/2014/main" id="{573C6E04-D555-49FD-9CE6-ABCF210D5181}"/>
                    </a:ext>
                  </a:extLst>
                </p14:cNvPr>
                <p14:cNvContentPartPr/>
                <p14:nvPr/>
              </p14:nvContentPartPr>
              <p14:xfrm>
                <a:off x="7089920" y="5334160"/>
                <a:ext cx="17640" cy="64440"/>
              </p14:xfrm>
            </p:contentPart>
          </mc:Choice>
          <mc:Fallback xmlns="">
            <p:pic>
              <p:nvPicPr>
                <p:cNvPr id="428" name="Entrada de lápiz 427">
                  <a:extLst>
                    <a:ext uri="{FF2B5EF4-FFF2-40B4-BE49-F238E27FC236}">
                      <a16:creationId xmlns:a16="http://schemas.microsoft.com/office/drawing/2014/main" id="{573C6E04-D555-49FD-9CE6-ABCF210D518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080920" y="5325160"/>
                  <a:ext cx="35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9" name="Entrada de lápiz 428">
                  <a:extLst>
                    <a:ext uri="{FF2B5EF4-FFF2-40B4-BE49-F238E27FC236}">
                      <a16:creationId xmlns:a16="http://schemas.microsoft.com/office/drawing/2014/main" id="{8B8CBD6E-0D1F-4425-AAD6-D1253B1E2E48}"/>
                    </a:ext>
                  </a:extLst>
                </p14:cNvPr>
                <p14:cNvContentPartPr/>
                <p14:nvPr/>
              </p14:nvContentPartPr>
              <p14:xfrm>
                <a:off x="7060400" y="5271880"/>
                <a:ext cx="75960" cy="10440"/>
              </p14:xfrm>
            </p:contentPart>
          </mc:Choice>
          <mc:Fallback xmlns="">
            <p:pic>
              <p:nvPicPr>
                <p:cNvPr id="429" name="Entrada de lápiz 428">
                  <a:extLst>
                    <a:ext uri="{FF2B5EF4-FFF2-40B4-BE49-F238E27FC236}">
                      <a16:creationId xmlns:a16="http://schemas.microsoft.com/office/drawing/2014/main" id="{8B8CBD6E-0D1F-4425-AAD6-D1253B1E2E4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051400" y="5263240"/>
                  <a:ext cx="93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30" name="Entrada de lápiz 429">
                  <a:extLst>
                    <a:ext uri="{FF2B5EF4-FFF2-40B4-BE49-F238E27FC236}">
                      <a16:creationId xmlns:a16="http://schemas.microsoft.com/office/drawing/2014/main" id="{5D337126-8E99-4A7E-8172-D5ABD0F3D0A7}"/>
                    </a:ext>
                  </a:extLst>
                </p14:cNvPr>
                <p14:cNvContentPartPr/>
                <p14:nvPr/>
              </p14:nvContentPartPr>
              <p14:xfrm>
                <a:off x="7188920" y="5304280"/>
                <a:ext cx="139680" cy="67320"/>
              </p14:xfrm>
            </p:contentPart>
          </mc:Choice>
          <mc:Fallback xmlns="">
            <p:pic>
              <p:nvPicPr>
                <p:cNvPr id="430" name="Entrada de lápiz 429">
                  <a:extLst>
                    <a:ext uri="{FF2B5EF4-FFF2-40B4-BE49-F238E27FC236}">
                      <a16:creationId xmlns:a16="http://schemas.microsoft.com/office/drawing/2014/main" id="{5D337126-8E99-4A7E-8172-D5ABD0F3D0A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180280" y="5295280"/>
                  <a:ext cx="1573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o 450">
            <a:extLst>
              <a:ext uri="{FF2B5EF4-FFF2-40B4-BE49-F238E27FC236}">
                <a16:creationId xmlns:a16="http://schemas.microsoft.com/office/drawing/2014/main" id="{9D83D8B7-210C-43D4-B853-4BDA3002DFB5}"/>
              </a:ext>
            </a:extLst>
          </p:cNvPr>
          <p:cNvGrpSpPr/>
          <p:nvPr/>
        </p:nvGrpSpPr>
        <p:grpSpPr>
          <a:xfrm>
            <a:off x="7594640" y="4941040"/>
            <a:ext cx="398160" cy="302400"/>
            <a:chOff x="7606520" y="5112760"/>
            <a:chExt cx="3981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31" name="Entrada de lápiz 430">
                  <a:extLst>
                    <a:ext uri="{FF2B5EF4-FFF2-40B4-BE49-F238E27FC236}">
                      <a16:creationId xmlns:a16="http://schemas.microsoft.com/office/drawing/2014/main" id="{4426738C-28C4-4353-A65F-35CA437714F4}"/>
                    </a:ext>
                  </a:extLst>
                </p14:cNvPr>
                <p14:cNvContentPartPr/>
                <p14:nvPr/>
              </p14:nvContentPartPr>
              <p14:xfrm>
                <a:off x="7606520" y="5112760"/>
                <a:ext cx="150840" cy="270360"/>
              </p14:xfrm>
            </p:contentPart>
          </mc:Choice>
          <mc:Fallback xmlns="">
            <p:pic>
              <p:nvPicPr>
                <p:cNvPr id="431" name="Entrada de lápiz 430">
                  <a:extLst>
                    <a:ext uri="{FF2B5EF4-FFF2-40B4-BE49-F238E27FC236}">
                      <a16:creationId xmlns:a16="http://schemas.microsoft.com/office/drawing/2014/main" id="{4426738C-28C4-4353-A65F-35CA437714F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597880" y="5103760"/>
                  <a:ext cx="168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32" name="Entrada de lápiz 431">
                  <a:extLst>
                    <a:ext uri="{FF2B5EF4-FFF2-40B4-BE49-F238E27FC236}">
                      <a16:creationId xmlns:a16="http://schemas.microsoft.com/office/drawing/2014/main" id="{27B5F6FB-5730-4D8C-8CCD-750C5420C5B5}"/>
                    </a:ext>
                  </a:extLst>
                </p14:cNvPr>
                <p14:cNvContentPartPr/>
                <p14:nvPr/>
              </p14:nvContentPartPr>
              <p14:xfrm>
                <a:off x="7785440" y="5192320"/>
                <a:ext cx="96480" cy="190800"/>
              </p14:xfrm>
            </p:contentPart>
          </mc:Choice>
          <mc:Fallback xmlns="">
            <p:pic>
              <p:nvPicPr>
                <p:cNvPr id="432" name="Entrada de lápiz 431">
                  <a:extLst>
                    <a:ext uri="{FF2B5EF4-FFF2-40B4-BE49-F238E27FC236}">
                      <a16:creationId xmlns:a16="http://schemas.microsoft.com/office/drawing/2014/main" id="{27B5F6FB-5730-4D8C-8CCD-750C5420C5B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776800" y="5183320"/>
                  <a:ext cx="114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3" name="Entrada de lápiz 432">
                  <a:extLst>
                    <a:ext uri="{FF2B5EF4-FFF2-40B4-BE49-F238E27FC236}">
                      <a16:creationId xmlns:a16="http://schemas.microsoft.com/office/drawing/2014/main" id="{540922BC-BF46-47C9-A861-7AB956675EEA}"/>
                    </a:ext>
                  </a:extLst>
                </p14:cNvPr>
                <p14:cNvContentPartPr/>
                <p14:nvPr/>
              </p14:nvContentPartPr>
              <p14:xfrm>
                <a:off x="7965800" y="5319760"/>
                <a:ext cx="38880" cy="95400"/>
              </p14:xfrm>
            </p:contentPart>
          </mc:Choice>
          <mc:Fallback xmlns="">
            <p:pic>
              <p:nvPicPr>
                <p:cNvPr id="433" name="Entrada de lápiz 432">
                  <a:extLst>
                    <a:ext uri="{FF2B5EF4-FFF2-40B4-BE49-F238E27FC236}">
                      <a16:creationId xmlns:a16="http://schemas.microsoft.com/office/drawing/2014/main" id="{540922BC-BF46-47C9-A861-7AB956675EE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957160" y="5310760"/>
                  <a:ext cx="565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upo 449">
            <a:extLst>
              <a:ext uri="{FF2B5EF4-FFF2-40B4-BE49-F238E27FC236}">
                <a16:creationId xmlns:a16="http://schemas.microsoft.com/office/drawing/2014/main" id="{F541224A-965E-4336-86E1-F64A25358982}"/>
              </a:ext>
            </a:extLst>
          </p:cNvPr>
          <p:cNvGrpSpPr/>
          <p:nvPr/>
        </p:nvGrpSpPr>
        <p:grpSpPr>
          <a:xfrm>
            <a:off x="8202680" y="4974880"/>
            <a:ext cx="780840" cy="407880"/>
            <a:chOff x="8214560" y="5146600"/>
            <a:chExt cx="78084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34" name="Entrada de lápiz 433">
                  <a:extLst>
                    <a:ext uri="{FF2B5EF4-FFF2-40B4-BE49-F238E27FC236}">
                      <a16:creationId xmlns:a16="http://schemas.microsoft.com/office/drawing/2014/main" id="{CE82A140-B0DC-4408-976D-3B1E1076EAB6}"/>
                    </a:ext>
                  </a:extLst>
                </p14:cNvPr>
                <p14:cNvContentPartPr/>
                <p14:nvPr/>
              </p14:nvContentPartPr>
              <p14:xfrm>
                <a:off x="8214560" y="5290960"/>
                <a:ext cx="112680" cy="157320"/>
              </p14:xfrm>
            </p:contentPart>
          </mc:Choice>
          <mc:Fallback xmlns="">
            <p:pic>
              <p:nvPicPr>
                <p:cNvPr id="434" name="Entrada de lápiz 433">
                  <a:extLst>
                    <a:ext uri="{FF2B5EF4-FFF2-40B4-BE49-F238E27FC236}">
                      <a16:creationId xmlns:a16="http://schemas.microsoft.com/office/drawing/2014/main" id="{CE82A140-B0DC-4408-976D-3B1E1076EAB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205920" y="5281960"/>
                  <a:ext cx="13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35" name="Entrada de lápiz 434">
                  <a:extLst>
                    <a:ext uri="{FF2B5EF4-FFF2-40B4-BE49-F238E27FC236}">
                      <a16:creationId xmlns:a16="http://schemas.microsoft.com/office/drawing/2014/main" id="{F28EA597-AA13-40DC-A0B4-AD09FB452775}"/>
                    </a:ext>
                  </a:extLst>
                </p14:cNvPr>
                <p14:cNvContentPartPr/>
                <p14:nvPr/>
              </p14:nvContentPartPr>
              <p14:xfrm>
                <a:off x="8358920" y="5330200"/>
                <a:ext cx="52920" cy="224280"/>
              </p14:xfrm>
            </p:contentPart>
          </mc:Choice>
          <mc:Fallback xmlns="">
            <p:pic>
              <p:nvPicPr>
                <p:cNvPr id="435" name="Entrada de lápiz 434">
                  <a:extLst>
                    <a:ext uri="{FF2B5EF4-FFF2-40B4-BE49-F238E27FC236}">
                      <a16:creationId xmlns:a16="http://schemas.microsoft.com/office/drawing/2014/main" id="{F28EA597-AA13-40DC-A0B4-AD09FB45277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350280" y="5321560"/>
                  <a:ext cx="70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36" name="Entrada de lápiz 435">
                  <a:extLst>
                    <a:ext uri="{FF2B5EF4-FFF2-40B4-BE49-F238E27FC236}">
                      <a16:creationId xmlns:a16="http://schemas.microsoft.com/office/drawing/2014/main" id="{60F01188-4637-4AED-B76B-B981F84F43A3}"/>
                    </a:ext>
                  </a:extLst>
                </p14:cNvPr>
                <p14:cNvContentPartPr/>
                <p14:nvPr/>
              </p14:nvContentPartPr>
              <p14:xfrm>
                <a:off x="8477720" y="5324440"/>
                <a:ext cx="132120" cy="33120"/>
              </p14:xfrm>
            </p:contentPart>
          </mc:Choice>
          <mc:Fallback xmlns="">
            <p:pic>
              <p:nvPicPr>
                <p:cNvPr id="436" name="Entrada de lápiz 435">
                  <a:extLst>
                    <a:ext uri="{FF2B5EF4-FFF2-40B4-BE49-F238E27FC236}">
                      <a16:creationId xmlns:a16="http://schemas.microsoft.com/office/drawing/2014/main" id="{60F01188-4637-4AED-B76B-B981F84F43A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468720" y="5315800"/>
                  <a:ext cx="149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7" name="Entrada de lápiz 436">
                  <a:extLst>
                    <a:ext uri="{FF2B5EF4-FFF2-40B4-BE49-F238E27FC236}">
                      <a16:creationId xmlns:a16="http://schemas.microsoft.com/office/drawing/2014/main" id="{4BFBB4AE-F10D-4841-B0DB-6E29B3AF25D5}"/>
                    </a:ext>
                  </a:extLst>
                </p14:cNvPr>
                <p14:cNvContentPartPr/>
                <p14:nvPr/>
              </p14:nvContentPartPr>
              <p14:xfrm>
                <a:off x="8650160" y="5146600"/>
                <a:ext cx="11520" cy="214560"/>
              </p14:xfrm>
            </p:contentPart>
          </mc:Choice>
          <mc:Fallback xmlns="">
            <p:pic>
              <p:nvPicPr>
                <p:cNvPr id="437" name="Entrada de lápiz 436">
                  <a:extLst>
                    <a:ext uri="{FF2B5EF4-FFF2-40B4-BE49-F238E27FC236}">
                      <a16:creationId xmlns:a16="http://schemas.microsoft.com/office/drawing/2014/main" id="{4BFBB4AE-F10D-4841-B0DB-6E29B3AF25D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41520" y="5137960"/>
                  <a:ext cx="29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8" name="Entrada de lápiz 437">
                  <a:extLst>
                    <a:ext uri="{FF2B5EF4-FFF2-40B4-BE49-F238E27FC236}">
                      <a16:creationId xmlns:a16="http://schemas.microsoft.com/office/drawing/2014/main" id="{20A353BB-7A57-47BF-876E-C3ECC5809A10}"/>
                    </a:ext>
                  </a:extLst>
                </p14:cNvPr>
                <p14:cNvContentPartPr/>
                <p14:nvPr/>
              </p14:nvContentPartPr>
              <p14:xfrm>
                <a:off x="8606240" y="5258200"/>
                <a:ext cx="175680" cy="123840"/>
              </p14:xfrm>
            </p:contentPart>
          </mc:Choice>
          <mc:Fallback xmlns="">
            <p:pic>
              <p:nvPicPr>
                <p:cNvPr id="438" name="Entrada de lápiz 437">
                  <a:extLst>
                    <a:ext uri="{FF2B5EF4-FFF2-40B4-BE49-F238E27FC236}">
                      <a16:creationId xmlns:a16="http://schemas.microsoft.com/office/drawing/2014/main" id="{20A353BB-7A57-47BF-876E-C3ECC5809A1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597600" y="5249200"/>
                  <a:ext cx="193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39" name="Entrada de lápiz 438">
                  <a:extLst>
                    <a:ext uri="{FF2B5EF4-FFF2-40B4-BE49-F238E27FC236}">
                      <a16:creationId xmlns:a16="http://schemas.microsoft.com/office/drawing/2014/main" id="{DDBD78F7-CE1D-4B02-9769-7FD8C054E257}"/>
                    </a:ext>
                  </a:extLst>
                </p14:cNvPr>
                <p14:cNvContentPartPr/>
                <p14:nvPr/>
              </p14:nvContentPartPr>
              <p14:xfrm>
                <a:off x="8804240" y="5214280"/>
                <a:ext cx="191160" cy="182880"/>
              </p14:xfrm>
            </p:contentPart>
          </mc:Choice>
          <mc:Fallback xmlns="">
            <p:pic>
              <p:nvPicPr>
                <p:cNvPr id="439" name="Entrada de lápiz 438">
                  <a:extLst>
                    <a:ext uri="{FF2B5EF4-FFF2-40B4-BE49-F238E27FC236}">
                      <a16:creationId xmlns:a16="http://schemas.microsoft.com/office/drawing/2014/main" id="{DDBD78F7-CE1D-4B02-9769-7FD8C054E25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795240" y="5205280"/>
                  <a:ext cx="2088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o 448">
            <a:extLst>
              <a:ext uri="{FF2B5EF4-FFF2-40B4-BE49-F238E27FC236}">
                <a16:creationId xmlns:a16="http://schemas.microsoft.com/office/drawing/2014/main" id="{789CFEC6-9DC1-4065-BA7B-5F382D17633F}"/>
              </a:ext>
            </a:extLst>
          </p:cNvPr>
          <p:cNvGrpSpPr/>
          <p:nvPr/>
        </p:nvGrpSpPr>
        <p:grpSpPr>
          <a:xfrm>
            <a:off x="9184040" y="5034640"/>
            <a:ext cx="958320" cy="213120"/>
            <a:chOff x="9195920" y="5206360"/>
            <a:chExt cx="9583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40" name="Entrada de lápiz 439">
                  <a:extLst>
                    <a:ext uri="{FF2B5EF4-FFF2-40B4-BE49-F238E27FC236}">
                      <a16:creationId xmlns:a16="http://schemas.microsoft.com/office/drawing/2014/main" id="{FDD01127-7FFB-4687-A44E-301115FBAFAE}"/>
                    </a:ext>
                  </a:extLst>
                </p14:cNvPr>
                <p14:cNvContentPartPr/>
                <p14:nvPr/>
              </p14:nvContentPartPr>
              <p14:xfrm>
                <a:off x="9195920" y="5373760"/>
                <a:ext cx="10440" cy="3960"/>
              </p14:xfrm>
            </p:contentPart>
          </mc:Choice>
          <mc:Fallback xmlns="">
            <p:pic>
              <p:nvPicPr>
                <p:cNvPr id="440" name="Entrada de lápiz 439">
                  <a:extLst>
                    <a:ext uri="{FF2B5EF4-FFF2-40B4-BE49-F238E27FC236}">
                      <a16:creationId xmlns:a16="http://schemas.microsoft.com/office/drawing/2014/main" id="{FDD01127-7FFB-4687-A44E-301115FBAFA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186920" y="5364760"/>
                  <a:ext cx="28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41" name="Entrada de lápiz 440">
                  <a:extLst>
                    <a:ext uri="{FF2B5EF4-FFF2-40B4-BE49-F238E27FC236}">
                      <a16:creationId xmlns:a16="http://schemas.microsoft.com/office/drawing/2014/main" id="{46B9E765-9C72-476A-9E15-1DE1AE446FC5}"/>
                    </a:ext>
                  </a:extLst>
                </p14:cNvPr>
                <p14:cNvContentPartPr/>
                <p14:nvPr/>
              </p14:nvContentPartPr>
              <p14:xfrm>
                <a:off x="9209960" y="5206360"/>
                <a:ext cx="119520" cy="188280"/>
              </p14:xfrm>
            </p:contentPart>
          </mc:Choice>
          <mc:Fallback xmlns="">
            <p:pic>
              <p:nvPicPr>
                <p:cNvPr id="441" name="Entrada de lápiz 440">
                  <a:extLst>
                    <a:ext uri="{FF2B5EF4-FFF2-40B4-BE49-F238E27FC236}">
                      <a16:creationId xmlns:a16="http://schemas.microsoft.com/office/drawing/2014/main" id="{46B9E765-9C72-476A-9E15-1DE1AE446FC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200960" y="5197720"/>
                  <a:ext cx="137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42" name="Entrada de lápiz 441">
                  <a:extLst>
                    <a:ext uri="{FF2B5EF4-FFF2-40B4-BE49-F238E27FC236}">
                      <a16:creationId xmlns:a16="http://schemas.microsoft.com/office/drawing/2014/main" id="{02266030-10EF-48E7-9695-D70850632643}"/>
                    </a:ext>
                  </a:extLst>
                </p14:cNvPr>
                <p14:cNvContentPartPr/>
                <p14:nvPr/>
              </p14:nvContentPartPr>
              <p14:xfrm>
                <a:off x="9398600" y="5326600"/>
                <a:ext cx="62280" cy="29880"/>
              </p14:xfrm>
            </p:contentPart>
          </mc:Choice>
          <mc:Fallback xmlns="">
            <p:pic>
              <p:nvPicPr>
                <p:cNvPr id="442" name="Entrada de lápiz 441">
                  <a:extLst>
                    <a:ext uri="{FF2B5EF4-FFF2-40B4-BE49-F238E27FC236}">
                      <a16:creationId xmlns:a16="http://schemas.microsoft.com/office/drawing/2014/main" id="{02266030-10EF-48E7-9695-D7085063264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389960" y="5317600"/>
                  <a:ext cx="79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43" name="Entrada de lápiz 442">
                  <a:extLst>
                    <a:ext uri="{FF2B5EF4-FFF2-40B4-BE49-F238E27FC236}">
                      <a16:creationId xmlns:a16="http://schemas.microsoft.com/office/drawing/2014/main" id="{727B22F8-23E6-4642-8D31-B957A89EDF15}"/>
                    </a:ext>
                  </a:extLst>
                </p14:cNvPr>
                <p14:cNvContentPartPr/>
                <p14:nvPr/>
              </p14:nvContentPartPr>
              <p14:xfrm>
                <a:off x="9503720" y="5278000"/>
                <a:ext cx="236880" cy="121680"/>
              </p14:xfrm>
            </p:contentPart>
          </mc:Choice>
          <mc:Fallback xmlns="">
            <p:pic>
              <p:nvPicPr>
                <p:cNvPr id="443" name="Entrada de lápiz 442">
                  <a:extLst>
                    <a:ext uri="{FF2B5EF4-FFF2-40B4-BE49-F238E27FC236}">
                      <a16:creationId xmlns:a16="http://schemas.microsoft.com/office/drawing/2014/main" id="{727B22F8-23E6-4642-8D31-B957A89EDF1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494720" y="5269000"/>
                  <a:ext cx="254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44" name="Entrada de lápiz 443">
                  <a:extLst>
                    <a:ext uri="{FF2B5EF4-FFF2-40B4-BE49-F238E27FC236}">
                      <a16:creationId xmlns:a16="http://schemas.microsoft.com/office/drawing/2014/main" id="{86EE52DA-FAA2-4173-8C06-114D97DE7DEC}"/>
                    </a:ext>
                  </a:extLst>
                </p14:cNvPr>
                <p14:cNvContentPartPr/>
                <p14:nvPr/>
              </p14:nvContentPartPr>
              <p14:xfrm>
                <a:off x="9786320" y="5327680"/>
                <a:ext cx="107640" cy="89280"/>
              </p14:xfrm>
            </p:contentPart>
          </mc:Choice>
          <mc:Fallback xmlns="">
            <p:pic>
              <p:nvPicPr>
                <p:cNvPr id="444" name="Entrada de lápiz 443">
                  <a:extLst>
                    <a:ext uri="{FF2B5EF4-FFF2-40B4-BE49-F238E27FC236}">
                      <a16:creationId xmlns:a16="http://schemas.microsoft.com/office/drawing/2014/main" id="{86EE52DA-FAA2-4173-8C06-114D97DE7DE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777680" y="5318680"/>
                  <a:ext cx="12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45" name="Entrada de lápiz 444">
                  <a:extLst>
                    <a:ext uri="{FF2B5EF4-FFF2-40B4-BE49-F238E27FC236}">
                      <a16:creationId xmlns:a16="http://schemas.microsoft.com/office/drawing/2014/main" id="{0D5D1CDC-8269-4B7E-B05A-C1C872E2C6F5}"/>
                    </a:ext>
                  </a:extLst>
                </p14:cNvPr>
                <p14:cNvContentPartPr/>
                <p14:nvPr/>
              </p14:nvContentPartPr>
              <p14:xfrm>
                <a:off x="9842840" y="5322640"/>
                <a:ext cx="112320" cy="96840"/>
              </p14:xfrm>
            </p:contentPart>
          </mc:Choice>
          <mc:Fallback xmlns="">
            <p:pic>
              <p:nvPicPr>
                <p:cNvPr id="445" name="Entrada de lápiz 444">
                  <a:extLst>
                    <a:ext uri="{FF2B5EF4-FFF2-40B4-BE49-F238E27FC236}">
                      <a16:creationId xmlns:a16="http://schemas.microsoft.com/office/drawing/2014/main" id="{0D5D1CDC-8269-4B7E-B05A-C1C872E2C6F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833840" y="5314000"/>
                  <a:ext cx="129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46" name="Entrada de lápiz 445">
                  <a:extLst>
                    <a:ext uri="{FF2B5EF4-FFF2-40B4-BE49-F238E27FC236}">
                      <a16:creationId xmlns:a16="http://schemas.microsoft.com/office/drawing/2014/main" id="{94DD7472-A339-4DFB-BF05-79205FB7CAB7}"/>
                    </a:ext>
                  </a:extLst>
                </p14:cNvPr>
                <p14:cNvContentPartPr/>
                <p14:nvPr/>
              </p14:nvContentPartPr>
              <p14:xfrm>
                <a:off x="9945800" y="5283760"/>
                <a:ext cx="24840" cy="5040"/>
              </p14:xfrm>
            </p:contentPart>
          </mc:Choice>
          <mc:Fallback xmlns="">
            <p:pic>
              <p:nvPicPr>
                <p:cNvPr id="446" name="Entrada de lápiz 445">
                  <a:extLst>
                    <a:ext uri="{FF2B5EF4-FFF2-40B4-BE49-F238E27FC236}">
                      <a16:creationId xmlns:a16="http://schemas.microsoft.com/office/drawing/2014/main" id="{94DD7472-A339-4DFB-BF05-79205FB7CAB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937160" y="5275120"/>
                  <a:ext cx="42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7" name="Entrada de lápiz 446">
                  <a:extLst>
                    <a:ext uri="{FF2B5EF4-FFF2-40B4-BE49-F238E27FC236}">
                      <a16:creationId xmlns:a16="http://schemas.microsoft.com/office/drawing/2014/main" id="{224AB1B0-8507-41AE-8E80-38E0253A19C7}"/>
                    </a:ext>
                  </a:extLst>
                </p14:cNvPr>
                <p14:cNvContentPartPr/>
                <p14:nvPr/>
              </p14:nvContentPartPr>
              <p14:xfrm>
                <a:off x="10046960" y="5318320"/>
                <a:ext cx="107280" cy="73800"/>
              </p14:xfrm>
            </p:contentPart>
          </mc:Choice>
          <mc:Fallback xmlns="">
            <p:pic>
              <p:nvPicPr>
                <p:cNvPr id="447" name="Entrada de lápiz 446">
                  <a:extLst>
                    <a:ext uri="{FF2B5EF4-FFF2-40B4-BE49-F238E27FC236}">
                      <a16:creationId xmlns:a16="http://schemas.microsoft.com/office/drawing/2014/main" id="{224AB1B0-8507-41AE-8E80-38E0253A19C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038320" y="5309680"/>
                  <a:ext cx="1249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448" name="Entrada de lápiz 447">
                <a:extLst>
                  <a:ext uri="{FF2B5EF4-FFF2-40B4-BE49-F238E27FC236}">
                    <a16:creationId xmlns:a16="http://schemas.microsoft.com/office/drawing/2014/main" id="{6625A307-AD2C-4C26-8F07-75605E6F14FE}"/>
                  </a:ext>
                </a:extLst>
              </p14:cNvPr>
              <p14:cNvContentPartPr/>
              <p14:nvPr/>
            </p14:nvContentPartPr>
            <p14:xfrm>
              <a:off x="3727880" y="5689840"/>
              <a:ext cx="144720" cy="12600"/>
            </p14:xfrm>
          </p:contentPart>
        </mc:Choice>
        <mc:Fallback xmlns="">
          <p:pic>
            <p:nvPicPr>
              <p:cNvPr id="448" name="Entrada de lápiz 447">
                <a:extLst>
                  <a:ext uri="{FF2B5EF4-FFF2-40B4-BE49-F238E27FC236}">
                    <a16:creationId xmlns:a16="http://schemas.microsoft.com/office/drawing/2014/main" id="{6625A307-AD2C-4C26-8F07-75605E6F14FE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3718880" y="5680840"/>
                <a:ext cx="1623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upo 470">
            <a:extLst>
              <a:ext uri="{FF2B5EF4-FFF2-40B4-BE49-F238E27FC236}">
                <a16:creationId xmlns:a16="http://schemas.microsoft.com/office/drawing/2014/main" id="{0F3AA116-38E0-41FB-9859-2F9D816F0F5C}"/>
              </a:ext>
            </a:extLst>
          </p:cNvPr>
          <p:cNvGrpSpPr/>
          <p:nvPr/>
        </p:nvGrpSpPr>
        <p:grpSpPr>
          <a:xfrm>
            <a:off x="8086760" y="5513800"/>
            <a:ext cx="1391760" cy="364680"/>
            <a:chOff x="8098640" y="5685520"/>
            <a:chExt cx="139176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55" name="Entrada de lápiz 454">
                  <a:extLst>
                    <a:ext uri="{FF2B5EF4-FFF2-40B4-BE49-F238E27FC236}">
                      <a16:creationId xmlns:a16="http://schemas.microsoft.com/office/drawing/2014/main" id="{252C4CCE-AD7D-4FD0-B55E-060915C3315B}"/>
                    </a:ext>
                  </a:extLst>
                </p14:cNvPr>
                <p14:cNvContentPartPr/>
                <p14:nvPr/>
              </p14:nvContentPartPr>
              <p14:xfrm>
                <a:off x="8189720" y="5820160"/>
                <a:ext cx="9000" cy="16920"/>
              </p14:xfrm>
            </p:contentPart>
          </mc:Choice>
          <mc:Fallback xmlns="">
            <p:pic>
              <p:nvPicPr>
                <p:cNvPr id="455" name="Entrada de lápiz 454">
                  <a:extLst>
                    <a:ext uri="{FF2B5EF4-FFF2-40B4-BE49-F238E27FC236}">
                      <a16:creationId xmlns:a16="http://schemas.microsoft.com/office/drawing/2014/main" id="{252C4CCE-AD7D-4FD0-B55E-060915C3315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180720" y="5811520"/>
                  <a:ext cx="2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56" name="Entrada de lápiz 455">
                  <a:extLst>
                    <a:ext uri="{FF2B5EF4-FFF2-40B4-BE49-F238E27FC236}">
                      <a16:creationId xmlns:a16="http://schemas.microsoft.com/office/drawing/2014/main" id="{AF280471-6D9A-48A7-BF31-0125048E4C24}"/>
                    </a:ext>
                  </a:extLst>
                </p14:cNvPr>
                <p14:cNvContentPartPr/>
                <p14:nvPr/>
              </p14:nvContentPartPr>
              <p14:xfrm>
                <a:off x="8245520" y="5685520"/>
                <a:ext cx="82080" cy="214920"/>
              </p14:xfrm>
            </p:contentPart>
          </mc:Choice>
          <mc:Fallback xmlns="">
            <p:pic>
              <p:nvPicPr>
                <p:cNvPr id="456" name="Entrada de lápiz 455">
                  <a:extLst>
                    <a:ext uri="{FF2B5EF4-FFF2-40B4-BE49-F238E27FC236}">
                      <a16:creationId xmlns:a16="http://schemas.microsoft.com/office/drawing/2014/main" id="{AF280471-6D9A-48A7-BF31-0125048E4C2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236880" y="5676880"/>
                  <a:ext cx="99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57" name="Entrada de lápiz 456">
                  <a:extLst>
                    <a:ext uri="{FF2B5EF4-FFF2-40B4-BE49-F238E27FC236}">
                      <a16:creationId xmlns:a16="http://schemas.microsoft.com/office/drawing/2014/main" id="{3A914B79-1916-46F6-A07B-C7D08B71C597}"/>
                    </a:ext>
                  </a:extLst>
                </p14:cNvPr>
                <p14:cNvContentPartPr/>
                <p14:nvPr/>
              </p14:nvContentPartPr>
              <p14:xfrm>
                <a:off x="8098640" y="5750320"/>
                <a:ext cx="373680" cy="111600"/>
              </p14:xfrm>
            </p:contentPart>
          </mc:Choice>
          <mc:Fallback xmlns="">
            <p:pic>
              <p:nvPicPr>
                <p:cNvPr id="457" name="Entrada de lápiz 456">
                  <a:extLst>
                    <a:ext uri="{FF2B5EF4-FFF2-40B4-BE49-F238E27FC236}">
                      <a16:creationId xmlns:a16="http://schemas.microsoft.com/office/drawing/2014/main" id="{3A914B79-1916-46F6-A07B-C7D08B71C59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090000" y="5741320"/>
                  <a:ext cx="391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8" name="Entrada de lápiz 457">
                  <a:extLst>
                    <a:ext uri="{FF2B5EF4-FFF2-40B4-BE49-F238E27FC236}">
                      <a16:creationId xmlns:a16="http://schemas.microsoft.com/office/drawing/2014/main" id="{8DBB59DA-C0D2-4CFA-9A65-135990E82388}"/>
                    </a:ext>
                  </a:extLst>
                </p14:cNvPr>
                <p14:cNvContentPartPr/>
                <p14:nvPr/>
              </p14:nvContentPartPr>
              <p14:xfrm>
                <a:off x="8497880" y="5757880"/>
                <a:ext cx="59760" cy="82440"/>
              </p14:xfrm>
            </p:contentPart>
          </mc:Choice>
          <mc:Fallback xmlns="">
            <p:pic>
              <p:nvPicPr>
                <p:cNvPr id="458" name="Entrada de lápiz 457">
                  <a:extLst>
                    <a:ext uri="{FF2B5EF4-FFF2-40B4-BE49-F238E27FC236}">
                      <a16:creationId xmlns:a16="http://schemas.microsoft.com/office/drawing/2014/main" id="{8DBB59DA-C0D2-4CFA-9A65-135990E82388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488880" y="5748880"/>
                  <a:ext cx="77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59" name="Entrada de lápiz 458">
                  <a:extLst>
                    <a:ext uri="{FF2B5EF4-FFF2-40B4-BE49-F238E27FC236}">
                      <a16:creationId xmlns:a16="http://schemas.microsoft.com/office/drawing/2014/main" id="{4244E893-132E-450B-B7AF-82D71E25A38E}"/>
                    </a:ext>
                  </a:extLst>
                </p14:cNvPr>
                <p14:cNvContentPartPr/>
                <p14:nvPr/>
              </p14:nvContentPartPr>
              <p14:xfrm>
                <a:off x="8593280" y="5769400"/>
                <a:ext cx="137880" cy="280800"/>
              </p14:xfrm>
            </p:contentPart>
          </mc:Choice>
          <mc:Fallback xmlns="">
            <p:pic>
              <p:nvPicPr>
                <p:cNvPr id="459" name="Entrada de lápiz 458">
                  <a:extLst>
                    <a:ext uri="{FF2B5EF4-FFF2-40B4-BE49-F238E27FC236}">
                      <a16:creationId xmlns:a16="http://schemas.microsoft.com/office/drawing/2014/main" id="{4244E893-132E-450B-B7AF-82D71E25A38E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584640" y="5760400"/>
                  <a:ext cx="155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60" name="Entrada de lápiz 459">
                  <a:extLst>
                    <a:ext uri="{FF2B5EF4-FFF2-40B4-BE49-F238E27FC236}">
                      <a16:creationId xmlns:a16="http://schemas.microsoft.com/office/drawing/2014/main" id="{3C12988B-8772-439D-AFFC-4C99FF3B7334}"/>
                    </a:ext>
                  </a:extLst>
                </p14:cNvPr>
                <p14:cNvContentPartPr/>
                <p14:nvPr/>
              </p14:nvContentPartPr>
              <p14:xfrm>
                <a:off x="8763200" y="5818000"/>
                <a:ext cx="127800" cy="39240"/>
              </p14:xfrm>
            </p:contentPart>
          </mc:Choice>
          <mc:Fallback xmlns="">
            <p:pic>
              <p:nvPicPr>
                <p:cNvPr id="460" name="Entrada de lápiz 459">
                  <a:extLst>
                    <a:ext uri="{FF2B5EF4-FFF2-40B4-BE49-F238E27FC236}">
                      <a16:creationId xmlns:a16="http://schemas.microsoft.com/office/drawing/2014/main" id="{3C12988B-8772-439D-AFFC-4C99FF3B733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754200" y="5809000"/>
                  <a:ext cx="145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61" name="Entrada de lápiz 460">
                  <a:extLst>
                    <a:ext uri="{FF2B5EF4-FFF2-40B4-BE49-F238E27FC236}">
                      <a16:creationId xmlns:a16="http://schemas.microsoft.com/office/drawing/2014/main" id="{6E69BF7C-62EA-4350-89E0-2638BA8E12FB}"/>
                    </a:ext>
                  </a:extLst>
                </p14:cNvPr>
                <p14:cNvContentPartPr/>
                <p14:nvPr/>
              </p14:nvContentPartPr>
              <p14:xfrm>
                <a:off x="8993600" y="5769400"/>
                <a:ext cx="230040" cy="105840"/>
              </p14:xfrm>
            </p:contentPart>
          </mc:Choice>
          <mc:Fallback xmlns="">
            <p:pic>
              <p:nvPicPr>
                <p:cNvPr id="461" name="Entrada de lápiz 460">
                  <a:extLst>
                    <a:ext uri="{FF2B5EF4-FFF2-40B4-BE49-F238E27FC236}">
                      <a16:creationId xmlns:a16="http://schemas.microsoft.com/office/drawing/2014/main" id="{6E69BF7C-62EA-4350-89E0-2638BA8E12F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984600" y="5760760"/>
                  <a:ext cx="247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62" name="Entrada de lápiz 461">
                  <a:extLst>
                    <a:ext uri="{FF2B5EF4-FFF2-40B4-BE49-F238E27FC236}">
                      <a16:creationId xmlns:a16="http://schemas.microsoft.com/office/drawing/2014/main" id="{517FEF4E-406F-41F7-9BCD-14008CA24DCB}"/>
                    </a:ext>
                  </a:extLst>
                </p14:cNvPr>
                <p14:cNvContentPartPr/>
                <p14:nvPr/>
              </p14:nvContentPartPr>
              <p14:xfrm>
                <a:off x="9271160" y="5789200"/>
                <a:ext cx="94320" cy="81720"/>
              </p14:xfrm>
            </p:contentPart>
          </mc:Choice>
          <mc:Fallback xmlns="">
            <p:pic>
              <p:nvPicPr>
                <p:cNvPr id="462" name="Entrada de lápiz 461">
                  <a:extLst>
                    <a:ext uri="{FF2B5EF4-FFF2-40B4-BE49-F238E27FC236}">
                      <a16:creationId xmlns:a16="http://schemas.microsoft.com/office/drawing/2014/main" id="{517FEF4E-406F-41F7-9BCD-14008CA24DC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262160" y="5780560"/>
                  <a:ext cx="111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63" name="Entrada de lápiz 462">
                  <a:extLst>
                    <a:ext uri="{FF2B5EF4-FFF2-40B4-BE49-F238E27FC236}">
                      <a16:creationId xmlns:a16="http://schemas.microsoft.com/office/drawing/2014/main" id="{F5E7331E-F352-4843-85FA-D04117353AF5}"/>
                    </a:ext>
                  </a:extLst>
                </p14:cNvPr>
                <p14:cNvContentPartPr/>
                <p14:nvPr/>
              </p14:nvContentPartPr>
              <p14:xfrm>
                <a:off x="9384200" y="5788120"/>
                <a:ext cx="106200" cy="227160"/>
              </p14:xfrm>
            </p:contentPart>
          </mc:Choice>
          <mc:Fallback xmlns="">
            <p:pic>
              <p:nvPicPr>
                <p:cNvPr id="463" name="Entrada de lápiz 462">
                  <a:extLst>
                    <a:ext uri="{FF2B5EF4-FFF2-40B4-BE49-F238E27FC236}">
                      <a16:creationId xmlns:a16="http://schemas.microsoft.com/office/drawing/2014/main" id="{F5E7331E-F352-4843-85FA-D04117353AF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375200" y="5779480"/>
                  <a:ext cx="12384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upo 469">
            <a:extLst>
              <a:ext uri="{FF2B5EF4-FFF2-40B4-BE49-F238E27FC236}">
                <a16:creationId xmlns:a16="http://schemas.microsoft.com/office/drawing/2014/main" id="{CF93CB60-B3AB-47F7-B322-AD5983BDFDDD}"/>
              </a:ext>
            </a:extLst>
          </p:cNvPr>
          <p:cNvGrpSpPr/>
          <p:nvPr/>
        </p:nvGrpSpPr>
        <p:grpSpPr>
          <a:xfrm>
            <a:off x="9841760" y="5485360"/>
            <a:ext cx="1044720" cy="190440"/>
            <a:chOff x="9853640" y="5657080"/>
            <a:chExt cx="104472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64" name="Entrada de lápiz 463">
                  <a:extLst>
                    <a:ext uri="{FF2B5EF4-FFF2-40B4-BE49-F238E27FC236}">
                      <a16:creationId xmlns:a16="http://schemas.microsoft.com/office/drawing/2014/main" id="{0512152F-D8B8-47FC-B6EA-7335DDF594BC}"/>
                    </a:ext>
                  </a:extLst>
                </p14:cNvPr>
                <p14:cNvContentPartPr/>
                <p14:nvPr/>
              </p14:nvContentPartPr>
              <p14:xfrm>
                <a:off x="9853640" y="5657080"/>
                <a:ext cx="121680" cy="190440"/>
              </p14:xfrm>
            </p:contentPart>
          </mc:Choice>
          <mc:Fallback xmlns="">
            <p:pic>
              <p:nvPicPr>
                <p:cNvPr id="464" name="Entrada de lápiz 463">
                  <a:extLst>
                    <a:ext uri="{FF2B5EF4-FFF2-40B4-BE49-F238E27FC236}">
                      <a16:creationId xmlns:a16="http://schemas.microsoft.com/office/drawing/2014/main" id="{0512152F-D8B8-47FC-B6EA-7335DDF594B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845000" y="5648080"/>
                  <a:ext cx="139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65" name="Entrada de lápiz 464">
                  <a:extLst>
                    <a:ext uri="{FF2B5EF4-FFF2-40B4-BE49-F238E27FC236}">
                      <a16:creationId xmlns:a16="http://schemas.microsoft.com/office/drawing/2014/main" id="{1564C32B-2021-4DA2-BBE1-EB74D7A630E4}"/>
                    </a:ext>
                  </a:extLst>
                </p14:cNvPr>
                <p14:cNvContentPartPr/>
                <p14:nvPr/>
              </p14:nvContentPartPr>
              <p14:xfrm>
                <a:off x="10046240" y="5770840"/>
                <a:ext cx="52560" cy="45720"/>
              </p14:xfrm>
            </p:contentPart>
          </mc:Choice>
          <mc:Fallback xmlns="">
            <p:pic>
              <p:nvPicPr>
                <p:cNvPr id="465" name="Entrada de lápiz 464">
                  <a:extLst>
                    <a:ext uri="{FF2B5EF4-FFF2-40B4-BE49-F238E27FC236}">
                      <a16:creationId xmlns:a16="http://schemas.microsoft.com/office/drawing/2014/main" id="{1564C32B-2021-4DA2-BBE1-EB74D7A630E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037240" y="5762200"/>
                  <a:ext cx="7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66" name="Entrada de lápiz 465">
                  <a:extLst>
                    <a:ext uri="{FF2B5EF4-FFF2-40B4-BE49-F238E27FC236}">
                      <a16:creationId xmlns:a16="http://schemas.microsoft.com/office/drawing/2014/main" id="{ADBCEDC2-35E4-41C5-B973-9FC7C176DDB7}"/>
                    </a:ext>
                  </a:extLst>
                </p14:cNvPr>
                <p14:cNvContentPartPr/>
                <p14:nvPr/>
              </p14:nvContentPartPr>
              <p14:xfrm>
                <a:off x="10152080" y="5725120"/>
                <a:ext cx="241560" cy="94320"/>
              </p14:xfrm>
            </p:contentPart>
          </mc:Choice>
          <mc:Fallback xmlns="">
            <p:pic>
              <p:nvPicPr>
                <p:cNvPr id="466" name="Entrada de lápiz 465">
                  <a:extLst>
                    <a:ext uri="{FF2B5EF4-FFF2-40B4-BE49-F238E27FC236}">
                      <a16:creationId xmlns:a16="http://schemas.microsoft.com/office/drawing/2014/main" id="{ADBCEDC2-35E4-41C5-B973-9FC7C176DDB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143440" y="5716120"/>
                  <a:ext cx="259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67" name="Entrada de lápiz 466">
                  <a:extLst>
                    <a:ext uri="{FF2B5EF4-FFF2-40B4-BE49-F238E27FC236}">
                      <a16:creationId xmlns:a16="http://schemas.microsoft.com/office/drawing/2014/main" id="{B6196241-A99E-43FA-9F61-3649ACD1A8DE}"/>
                    </a:ext>
                  </a:extLst>
                </p14:cNvPr>
                <p14:cNvContentPartPr/>
                <p14:nvPr/>
              </p14:nvContentPartPr>
              <p14:xfrm>
                <a:off x="10441880" y="5785240"/>
                <a:ext cx="102240" cy="18360"/>
              </p14:xfrm>
            </p:contentPart>
          </mc:Choice>
          <mc:Fallback xmlns="">
            <p:pic>
              <p:nvPicPr>
                <p:cNvPr id="467" name="Entrada de lápiz 466">
                  <a:extLst>
                    <a:ext uri="{FF2B5EF4-FFF2-40B4-BE49-F238E27FC236}">
                      <a16:creationId xmlns:a16="http://schemas.microsoft.com/office/drawing/2014/main" id="{B6196241-A99E-43FA-9F61-3649ACD1A8D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432880" y="5776600"/>
                  <a:ext cx="11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68" name="Entrada de lápiz 467">
                  <a:extLst>
                    <a:ext uri="{FF2B5EF4-FFF2-40B4-BE49-F238E27FC236}">
                      <a16:creationId xmlns:a16="http://schemas.microsoft.com/office/drawing/2014/main" id="{E00622EB-B1B6-44AF-BB1A-400FC8D83F06}"/>
                    </a:ext>
                  </a:extLst>
                </p14:cNvPr>
                <p14:cNvContentPartPr/>
                <p14:nvPr/>
              </p14:nvContentPartPr>
              <p14:xfrm>
                <a:off x="10630520" y="5695600"/>
                <a:ext cx="20160" cy="128160"/>
              </p14:xfrm>
            </p:contentPart>
          </mc:Choice>
          <mc:Fallback xmlns="">
            <p:pic>
              <p:nvPicPr>
                <p:cNvPr id="468" name="Entrada de lápiz 467">
                  <a:extLst>
                    <a:ext uri="{FF2B5EF4-FFF2-40B4-BE49-F238E27FC236}">
                      <a16:creationId xmlns:a16="http://schemas.microsoft.com/office/drawing/2014/main" id="{E00622EB-B1B6-44AF-BB1A-400FC8D83F0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621880" y="5686960"/>
                  <a:ext cx="37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69" name="Entrada de lápiz 468">
                  <a:extLst>
                    <a:ext uri="{FF2B5EF4-FFF2-40B4-BE49-F238E27FC236}">
                      <a16:creationId xmlns:a16="http://schemas.microsoft.com/office/drawing/2014/main" id="{5075C174-F703-4AAC-AD49-2C5DF651D043}"/>
                    </a:ext>
                  </a:extLst>
                </p14:cNvPr>
                <p14:cNvContentPartPr/>
                <p14:nvPr/>
              </p14:nvContentPartPr>
              <p14:xfrm>
                <a:off x="10759040" y="5745280"/>
                <a:ext cx="139320" cy="98280"/>
              </p14:xfrm>
            </p:contentPart>
          </mc:Choice>
          <mc:Fallback xmlns="">
            <p:pic>
              <p:nvPicPr>
                <p:cNvPr id="469" name="Entrada de lápiz 468">
                  <a:extLst>
                    <a:ext uri="{FF2B5EF4-FFF2-40B4-BE49-F238E27FC236}">
                      <a16:creationId xmlns:a16="http://schemas.microsoft.com/office/drawing/2014/main" id="{5075C174-F703-4AAC-AD49-2C5DF651D04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750400" y="5736640"/>
                  <a:ext cx="1569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upo 473">
            <a:extLst>
              <a:ext uri="{FF2B5EF4-FFF2-40B4-BE49-F238E27FC236}">
                <a16:creationId xmlns:a16="http://schemas.microsoft.com/office/drawing/2014/main" id="{3C4C2435-EAE4-4B45-AE6A-0D2404AFCCD8}"/>
              </a:ext>
            </a:extLst>
          </p:cNvPr>
          <p:cNvGrpSpPr/>
          <p:nvPr/>
        </p:nvGrpSpPr>
        <p:grpSpPr>
          <a:xfrm>
            <a:off x="5733080" y="5576440"/>
            <a:ext cx="117360" cy="99360"/>
            <a:chOff x="5744960" y="5748160"/>
            <a:chExt cx="11736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72" name="Entrada de lápiz 471">
                  <a:extLst>
                    <a:ext uri="{FF2B5EF4-FFF2-40B4-BE49-F238E27FC236}">
                      <a16:creationId xmlns:a16="http://schemas.microsoft.com/office/drawing/2014/main" id="{643904CB-AE21-4FB4-A1D7-B250354D7932}"/>
                    </a:ext>
                  </a:extLst>
                </p14:cNvPr>
                <p14:cNvContentPartPr/>
                <p14:nvPr/>
              </p14:nvContentPartPr>
              <p14:xfrm>
                <a:off x="5744960" y="5748160"/>
                <a:ext cx="14760" cy="67320"/>
              </p14:xfrm>
            </p:contentPart>
          </mc:Choice>
          <mc:Fallback xmlns="">
            <p:pic>
              <p:nvPicPr>
                <p:cNvPr id="472" name="Entrada de lápiz 471">
                  <a:extLst>
                    <a:ext uri="{FF2B5EF4-FFF2-40B4-BE49-F238E27FC236}">
                      <a16:creationId xmlns:a16="http://schemas.microsoft.com/office/drawing/2014/main" id="{643904CB-AE21-4FB4-A1D7-B250354D793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735960" y="5739160"/>
                  <a:ext cx="3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73" name="Entrada de lápiz 472">
                  <a:extLst>
                    <a:ext uri="{FF2B5EF4-FFF2-40B4-BE49-F238E27FC236}">
                      <a16:creationId xmlns:a16="http://schemas.microsoft.com/office/drawing/2014/main" id="{43C22C96-1316-41A0-A53A-168B5743E38A}"/>
                    </a:ext>
                  </a:extLst>
                </p14:cNvPr>
                <p14:cNvContentPartPr/>
                <p14:nvPr/>
              </p14:nvContentPartPr>
              <p14:xfrm>
                <a:off x="5847560" y="5751760"/>
                <a:ext cx="14760" cy="95760"/>
              </p14:xfrm>
            </p:contentPart>
          </mc:Choice>
          <mc:Fallback xmlns="">
            <p:pic>
              <p:nvPicPr>
                <p:cNvPr id="473" name="Entrada de lápiz 472">
                  <a:extLst>
                    <a:ext uri="{FF2B5EF4-FFF2-40B4-BE49-F238E27FC236}">
                      <a16:creationId xmlns:a16="http://schemas.microsoft.com/office/drawing/2014/main" id="{43C22C96-1316-41A0-A53A-168B5743E38A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838920" y="5743120"/>
                  <a:ext cx="324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Grupo 497">
            <a:extLst>
              <a:ext uri="{FF2B5EF4-FFF2-40B4-BE49-F238E27FC236}">
                <a16:creationId xmlns:a16="http://schemas.microsoft.com/office/drawing/2014/main" id="{16D5E940-7E20-4253-B12B-6B286E5F9F7A}"/>
              </a:ext>
            </a:extLst>
          </p:cNvPr>
          <p:cNvGrpSpPr/>
          <p:nvPr/>
        </p:nvGrpSpPr>
        <p:grpSpPr>
          <a:xfrm>
            <a:off x="8531360" y="1775920"/>
            <a:ext cx="19080" cy="76680"/>
            <a:chOff x="8531360" y="1775920"/>
            <a:chExt cx="1908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75" name="Entrada de lápiz 474">
                  <a:extLst>
                    <a:ext uri="{FF2B5EF4-FFF2-40B4-BE49-F238E27FC236}">
                      <a16:creationId xmlns:a16="http://schemas.microsoft.com/office/drawing/2014/main" id="{989DC6E5-ABD2-473E-80A5-B3EF09200C0B}"/>
                    </a:ext>
                  </a:extLst>
                </p14:cNvPr>
                <p14:cNvContentPartPr/>
                <p14:nvPr/>
              </p14:nvContentPartPr>
              <p14:xfrm>
                <a:off x="8531360" y="1830280"/>
                <a:ext cx="19080" cy="22320"/>
              </p14:xfrm>
            </p:contentPart>
          </mc:Choice>
          <mc:Fallback xmlns="">
            <p:pic>
              <p:nvPicPr>
                <p:cNvPr id="475" name="Entrada de lápiz 474">
                  <a:extLst>
                    <a:ext uri="{FF2B5EF4-FFF2-40B4-BE49-F238E27FC236}">
                      <a16:creationId xmlns:a16="http://schemas.microsoft.com/office/drawing/2014/main" id="{989DC6E5-ABD2-473E-80A5-B3EF09200C0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522720" y="1821280"/>
                  <a:ext cx="36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76" name="Entrada de lápiz 475">
                  <a:extLst>
                    <a:ext uri="{FF2B5EF4-FFF2-40B4-BE49-F238E27FC236}">
                      <a16:creationId xmlns:a16="http://schemas.microsoft.com/office/drawing/2014/main" id="{46EDB868-343B-4E6D-B028-BE72B4CA6E68}"/>
                    </a:ext>
                  </a:extLst>
                </p14:cNvPr>
                <p14:cNvContentPartPr/>
                <p14:nvPr/>
              </p14:nvContentPartPr>
              <p14:xfrm>
                <a:off x="8532440" y="1775920"/>
                <a:ext cx="7920" cy="22320"/>
              </p14:xfrm>
            </p:contentPart>
          </mc:Choice>
          <mc:Fallback xmlns="">
            <p:pic>
              <p:nvPicPr>
                <p:cNvPr id="476" name="Entrada de lápiz 475">
                  <a:extLst>
                    <a:ext uri="{FF2B5EF4-FFF2-40B4-BE49-F238E27FC236}">
                      <a16:creationId xmlns:a16="http://schemas.microsoft.com/office/drawing/2014/main" id="{46EDB868-343B-4E6D-B028-BE72B4CA6E6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523800" y="1767280"/>
                  <a:ext cx="255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upo 496">
            <a:extLst>
              <a:ext uri="{FF2B5EF4-FFF2-40B4-BE49-F238E27FC236}">
                <a16:creationId xmlns:a16="http://schemas.microsoft.com/office/drawing/2014/main" id="{5F3564AE-2A79-4833-B4E6-9729D7AF5E97}"/>
              </a:ext>
            </a:extLst>
          </p:cNvPr>
          <p:cNvGrpSpPr/>
          <p:nvPr/>
        </p:nvGrpSpPr>
        <p:grpSpPr>
          <a:xfrm>
            <a:off x="8833760" y="1647040"/>
            <a:ext cx="856080" cy="222120"/>
            <a:chOff x="8833760" y="1647040"/>
            <a:chExt cx="85608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77" name="Entrada de lápiz 476">
                  <a:extLst>
                    <a:ext uri="{FF2B5EF4-FFF2-40B4-BE49-F238E27FC236}">
                      <a16:creationId xmlns:a16="http://schemas.microsoft.com/office/drawing/2014/main" id="{7727BFB4-C108-413B-9BFC-E4F4F5D13ECD}"/>
                    </a:ext>
                  </a:extLst>
                </p14:cNvPr>
                <p14:cNvContentPartPr/>
                <p14:nvPr/>
              </p14:nvContentPartPr>
              <p14:xfrm>
                <a:off x="8911160" y="1647040"/>
                <a:ext cx="14400" cy="217440"/>
              </p14:xfrm>
            </p:contentPart>
          </mc:Choice>
          <mc:Fallback xmlns="">
            <p:pic>
              <p:nvPicPr>
                <p:cNvPr id="477" name="Entrada de lápiz 476">
                  <a:extLst>
                    <a:ext uri="{FF2B5EF4-FFF2-40B4-BE49-F238E27FC236}">
                      <a16:creationId xmlns:a16="http://schemas.microsoft.com/office/drawing/2014/main" id="{7727BFB4-C108-413B-9BFC-E4F4F5D13EC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902160" y="1638040"/>
                  <a:ext cx="32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78" name="Entrada de lápiz 477">
                  <a:extLst>
                    <a:ext uri="{FF2B5EF4-FFF2-40B4-BE49-F238E27FC236}">
                      <a16:creationId xmlns:a16="http://schemas.microsoft.com/office/drawing/2014/main" id="{3FEE9D08-8772-493E-A58E-0214AE3AD5D6}"/>
                    </a:ext>
                  </a:extLst>
                </p14:cNvPr>
                <p14:cNvContentPartPr/>
                <p14:nvPr/>
              </p14:nvContentPartPr>
              <p14:xfrm>
                <a:off x="8833760" y="1696360"/>
                <a:ext cx="174240" cy="30960"/>
              </p14:xfrm>
            </p:contentPart>
          </mc:Choice>
          <mc:Fallback xmlns="">
            <p:pic>
              <p:nvPicPr>
                <p:cNvPr id="478" name="Entrada de lápiz 477">
                  <a:extLst>
                    <a:ext uri="{FF2B5EF4-FFF2-40B4-BE49-F238E27FC236}">
                      <a16:creationId xmlns:a16="http://schemas.microsoft.com/office/drawing/2014/main" id="{3FEE9D08-8772-493E-A58E-0214AE3AD5D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824760" y="1687720"/>
                  <a:ext cx="191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79" name="Entrada de lápiz 478">
                  <a:extLst>
                    <a:ext uri="{FF2B5EF4-FFF2-40B4-BE49-F238E27FC236}">
                      <a16:creationId xmlns:a16="http://schemas.microsoft.com/office/drawing/2014/main" id="{A9106444-3AF4-4BDE-B62E-4F418C2AC692}"/>
                    </a:ext>
                  </a:extLst>
                </p14:cNvPr>
                <p14:cNvContentPartPr/>
                <p14:nvPr/>
              </p14:nvContentPartPr>
              <p14:xfrm>
                <a:off x="8870120" y="1780960"/>
                <a:ext cx="231480" cy="62280"/>
              </p14:xfrm>
            </p:contentPart>
          </mc:Choice>
          <mc:Fallback xmlns="">
            <p:pic>
              <p:nvPicPr>
                <p:cNvPr id="479" name="Entrada de lápiz 478">
                  <a:extLst>
                    <a:ext uri="{FF2B5EF4-FFF2-40B4-BE49-F238E27FC236}">
                      <a16:creationId xmlns:a16="http://schemas.microsoft.com/office/drawing/2014/main" id="{A9106444-3AF4-4BDE-B62E-4F418C2AC69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861480" y="1771960"/>
                  <a:ext cx="249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80" name="Entrada de lápiz 479">
                  <a:extLst>
                    <a:ext uri="{FF2B5EF4-FFF2-40B4-BE49-F238E27FC236}">
                      <a16:creationId xmlns:a16="http://schemas.microsoft.com/office/drawing/2014/main" id="{D241C751-5D5C-4FE6-9B57-DFE65003694B}"/>
                    </a:ext>
                  </a:extLst>
                </p14:cNvPr>
                <p14:cNvContentPartPr/>
                <p14:nvPr/>
              </p14:nvContentPartPr>
              <p14:xfrm>
                <a:off x="9148040" y="1793920"/>
                <a:ext cx="93240" cy="46080"/>
              </p14:xfrm>
            </p:contentPart>
          </mc:Choice>
          <mc:Fallback xmlns="">
            <p:pic>
              <p:nvPicPr>
                <p:cNvPr id="480" name="Entrada de lápiz 479">
                  <a:extLst>
                    <a:ext uri="{FF2B5EF4-FFF2-40B4-BE49-F238E27FC236}">
                      <a16:creationId xmlns:a16="http://schemas.microsoft.com/office/drawing/2014/main" id="{D241C751-5D5C-4FE6-9B57-DFE65003694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139040" y="1785280"/>
                  <a:ext cx="110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81" name="Entrada de lápiz 480">
                  <a:extLst>
                    <a:ext uri="{FF2B5EF4-FFF2-40B4-BE49-F238E27FC236}">
                      <a16:creationId xmlns:a16="http://schemas.microsoft.com/office/drawing/2014/main" id="{36CF50AB-7C9F-4413-A579-C0A9C25374E1}"/>
                    </a:ext>
                  </a:extLst>
                </p14:cNvPr>
                <p14:cNvContentPartPr/>
                <p14:nvPr/>
              </p14:nvContentPartPr>
              <p14:xfrm>
                <a:off x="9292760" y="1770880"/>
                <a:ext cx="112320" cy="84960"/>
              </p14:xfrm>
            </p:contentPart>
          </mc:Choice>
          <mc:Fallback xmlns="">
            <p:pic>
              <p:nvPicPr>
                <p:cNvPr id="481" name="Entrada de lápiz 480">
                  <a:extLst>
                    <a:ext uri="{FF2B5EF4-FFF2-40B4-BE49-F238E27FC236}">
                      <a16:creationId xmlns:a16="http://schemas.microsoft.com/office/drawing/2014/main" id="{36CF50AB-7C9F-4413-A579-C0A9C25374E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283760" y="1761880"/>
                  <a:ext cx="129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82" name="Entrada de lápiz 481">
                  <a:extLst>
                    <a:ext uri="{FF2B5EF4-FFF2-40B4-BE49-F238E27FC236}">
                      <a16:creationId xmlns:a16="http://schemas.microsoft.com/office/drawing/2014/main" id="{0E684DE7-BD10-420A-A9B8-9BC5883BB13F}"/>
                    </a:ext>
                  </a:extLst>
                </p14:cNvPr>
                <p14:cNvContentPartPr/>
                <p14:nvPr/>
              </p14:nvContentPartPr>
              <p14:xfrm>
                <a:off x="9411560" y="1733440"/>
                <a:ext cx="71640" cy="135720"/>
              </p14:xfrm>
            </p:contentPart>
          </mc:Choice>
          <mc:Fallback xmlns="">
            <p:pic>
              <p:nvPicPr>
                <p:cNvPr id="482" name="Entrada de lápiz 481">
                  <a:extLst>
                    <a:ext uri="{FF2B5EF4-FFF2-40B4-BE49-F238E27FC236}">
                      <a16:creationId xmlns:a16="http://schemas.microsoft.com/office/drawing/2014/main" id="{0E684DE7-BD10-420A-A9B8-9BC5883BB13F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402560" y="1724440"/>
                  <a:ext cx="89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83" name="Entrada de lápiz 482">
                  <a:extLst>
                    <a:ext uri="{FF2B5EF4-FFF2-40B4-BE49-F238E27FC236}">
                      <a16:creationId xmlns:a16="http://schemas.microsoft.com/office/drawing/2014/main" id="{EE70765E-0D82-490F-8CCE-A84461871B7B}"/>
                    </a:ext>
                  </a:extLst>
                </p14:cNvPr>
                <p14:cNvContentPartPr/>
                <p14:nvPr/>
              </p14:nvContentPartPr>
              <p14:xfrm>
                <a:off x="9514160" y="1766200"/>
                <a:ext cx="175680" cy="82440"/>
              </p14:xfrm>
            </p:contentPart>
          </mc:Choice>
          <mc:Fallback xmlns="">
            <p:pic>
              <p:nvPicPr>
                <p:cNvPr id="483" name="Entrada de lápiz 482">
                  <a:extLst>
                    <a:ext uri="{FF2B5EF4-FFF2-40B4-BE49-F238E27FC236}">
                      <a16:creationId xmlns:a16="http://schemas.microsoft.com/office/drawing/2014/main" id="{EE70765E-0D82-490F-8CCE-A84461871B7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505520" y="1757560"/>
                  <a:ext cx="1933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upo 495">
            <a:extLst>
              <a:ext uri="{FF2B5EF4-FFF2-40B4-BE49-F238E27FC236}">
                <a16:creationId xmlns:a16="http://schemas.microsoft.com/office/drawing/2014/main" id="{860992B3-2EC8-4A73-A1D8-CA265C06CDBD}"/>
              </a:ext>
            </a:extLst>
          </p:cNvPr>
          <p:cNvGrpSpPr/>
          <p:nvPr/>
        </p:nvGrpSpPr>
        <p:grpSpPr>
          <a:xfrm>
            <a:off x="9965600" y="1643440"/>
            <a:ext cx="1406520" cy="353880"/>
            <a:chOff x="9965600" y="1643440"/>
            <a:chExt cx="140652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84" name="Entrada de lápiz 483">
                  <a:extLst>
                    <a:ext uri="{FF2B5EF4-FFF2-40B4-BE49-F238E27FC236}">
                      <a16:creationId xmlns:a16="http://schemas.microsoft.com/office/drawing/2014/main" id="{FB023AF8-D193-4C18-ABA3-87E153140883}"/>
                    </a:ext>
                  </a:extLst>
                </p14:cNvPr>
                <p14:cNvContentPartPr/>
                <p14:nvPr/>
              </p14:nvContentPartPr>
              <p14:xfrm>
                <a:off x="9965600" y="1656400"/>
                <a:ext cx="125280" cy="171720"/>
              </p14:xfrm>
            </p:contentPart>
          </mc:Choice>
          <mc:Fallback xmlns="">
            <p:pic>
              <p:nvPicPr>
                <p:cNvPr id="484" name="Entrada de lápiz 483">
                  <a:extLst>
                    <a:ext uri="{FF2B5EF4-FFF2-40B4-BE49-F238E27FC236}">
                      <a16:creationId xmlns:a16="http://schemas.microsoft.com/office/drawing/2014/main" id="{FB023AF8-D193-4C18-ABA3-87E153140883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956600" y="1647400"/>
                  <a:ext cx="142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85" name="Entrada de lápiz 484">
                  <a:extLst>
                    <a:ext uri="{FF2B5EF4-FFF2-40B4-BE49-F238E27FC236}">
                      <a16:creationId xmlns:a16="http://schemas.microsoft.com/office/drawing/2014/main" id="{67925945-1E26-47FE-8D05-28F58A4182B5}"/>
                    </a:ext>
                  </a:extLst>
                </p14:cNvPr>
                <p14:cNvContentPartPr/>
                <p14:nvPr/>
              </p14:nvContentPartPr>
              <p14:xfrm>
                <a:off x="10125080" y="1715800"/>
                <a:ext cx="82800" cy="108360"/>
              </p14:xfrm>
            </p:contentPart>
          </mc:Choice>
          <mc:Fallback xmlns="">
            <p:pic>
              <p:nvPicPr>
                <p:cNvPr id="485" name="Entrada de lápiz 484">
                  <a:extLst>
                    <a:ext uri="{FF2B5EF4-FFF2-40B4-BE49-F238E27FC236}">
                      <a16:creationId xmlns:a16="http://schemas.microsoft.com/office/drawing/2014/main" id="{67925945-1E26-47FE-8D05-28F58A4182B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116440" y="1706800"/>
                  <a:ext cx="10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86" name="Entrada de lápiz 485">
                  <a:extLst>
                    <a:ext uri="{FF2B5EF4-FFF2-40B4-BE49-F238E27FC236}">
                      <a16:creationId xmlns:a16="http://schemas.microsoft.com/office/drawing/2014/main" id="{B81372AE-CE40-4AE0-8CFC-9D95CD38BA9B}"/>
                    </a:ext>
                  </a:extLst>
                </p14:cNvPr>
                <p14:cNvContentPartPr/>
                <p14:nvPr/>
              </p14:nvContentPartPr>
              <p14:xfrm>
                <a:off x="10212200" y="1772320"/>
                <a:ext cx="94680" cy="225000"/>
              </p14:xfrm>
            </p:contentPart>
          </mc:Choice>
          <mc:Fallback xmlns="">
            <p:pic>
              <p:nvPicPr>
                <p:cNvPr id="486" name="Entrada de lápiz 485">
                  <a:extLst>
                    <a:ext uri="{FF2B5EF4-FFF2-40B4-BE49-F238E27FC236}">
                      <a16:creationId xmlns:a16="http://schemas.microsoft.com/office/drawing/2014/main" id="{B81372AE-CE40-4AE0-8CFC-9D95CD38BA9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203560" y="1763680"/>
                  <a:ext cx="11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87" name="Entrada de lápiz 486">
                  <a:extLst>
                    <a:ext uri="{FF2B5EF4-FFF2-40B4-BE49-F238E27FC236}">
                      <a16:creationId xmlns:a16="http://schemas.microsoft.com/office/drawing/2014/main" id="{4B5FF0A0-46B6-4BEE-9CEC-938601B1E578}"/>
                    </a:ext>
                  </a:extLst>
                </p14:cNvPr>
                <p14:cNvContentPartPr/>
                <p14:nvPr/>
              </p14:nvContentPartPr>
              <p14:xfrm>
                <a:off x="10396520" y="1778440"/>
                <a:ext cx="63360" cy="59400"/>
              </p14:xfrm>
            </p:contentPart>
          </mc:Choice>
          <mc:Fallback xmlns="">
            <p:pic>
              <p:nvPicPr>
                <p:cNvPr id="487" name="Entrada de lápiz 486">
                  <a:extLst>
                    <a:ext uri="{FF2B5EF4-FFF2-40B4-BE49-F238E27FC236}">
                      <a16:creationId xmlns:a16="http://schemas.microsoft.com/office/drawing/2014/main" id="{4B5FF0A0-46B6-4BEE-9CEC-938601B1E57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387880" y="1769440"/>
                  <a:ext cx="81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88" name="Entrada de lápiz 487">
                  <a:extLst>
                    <a:ext uri="{FF2B5EF4-FFF2-40B4-BE49-F238E27FC236}">
                      <a16:creationId xmlns:a16="http://schemas.microsoft.com/office/drawing/2014/main" id="{913B5336-5986-4D24-A96F-3B2C94D5E828}"/>
                    </a:ext>
                  </a:extLst>
                </p14:cNvPr>
                <p14:cNvContentPartPr/>
                <p14:nvPr/>
              </p14:nvContentPartPr>
              <p14:xfrm>
                <a:off x="10502360" y="1774480"/>
                <a:ext cx="147600" cy="51480"/>
              </p14:xfrm>
            </p:contentPart>
          </mc:Choice>
          <mc:Fallback xmlns="">
            <p:pic>
              <p:nvPicPr>
                <p:cNvPr id="488" name="Entrada de lápiz 487">
                  <a:extLst>
                    <a:ext uri="{FF2B5EF4-FFF2-40B4-BE49-F238E27FC236}">
                      <a16:creationId xmlns:a16="http://schemas.microsoft.com/office/drawing/2014/main" id="{913B5336-5986-4D24-A96F-3B2C94D5E82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493360" y="1765480"/>
                  <a:ext cx="165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89" name="Entrada de lápiz 488">
                  <a:extLst>
                    <a:ext uri="{FF2B5EF4-FFF2-40B4-BE49-F238E27FC236}">
                      <a16:creationId xmlns:a16="http://schemas.microsoft.com/office/drawing/2014/main" id="{BA348B2C-FD87-428A-AFFB-E4DEDB7D1B10}"/>
                    </a:ext>
                  </a:extLst>
                </p14:cNvPr>
                <p14:cNvContentPartPr/>
                <p14:nvPr/>
              </p14:nvContentPartPr>
              <p14:xfrm>
                <a:off x="10678760" y="1643440"/>
                <a:ext cx="156240" cy="174600"/>
              </p14:xfrm>
            </p:contentPart>
          </mc:Choice>
          <mc:Fallback xmlns="">
            <p:pic>
              <p:nvPicPr>
                <p:cNvPr id="489" name="Entrada de lápiz 488">
                  <a:extLst>
                    <a:ext uri="{FF2B5EF4-FFF2-40B4-BE49-F238E27FC236}">
                      <a16:creationId xmlns:a16="http://schemas.microsoft.com/office/drawing/2014/main" id="{BA348B2C-FD87-428A-AFFB-E4DEDB7D1B1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669760" y="1634800"/>
                  <a:ext cx="173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90" name="Entrada de lápiz 489">
                  <a:extLst>
                    <a:ext uri="{FF2B5EF4-FFF2-40B4-BE49-F238E27FC236}">
                      <a16:creationId xmlns:a16="http://schemas.microsoft.com/office/drawing/2014/main" id="{6AC3BA63-5EB0-4CD1-86FA-8DF70501202C}"/>
                    </a:ext>
                  </a:extLst>
                </p14:cNvPr>
                <p14:cNvContentPartPr/>
                <p14:nvPr/>
              </p14:nvContentPartPr>
              <p14:xfrm>
                <a:off x="10885400" y="1707520"/>
                <a:ext cx="43560" cy="104760"/>
              </p14:xfrm>
            </p:contentPart>
          </mc:Choice>
          <mc:Fallback xmlns="">
            <p:pic>
              <p:nvPicPr>
                <p:cNvPr id="490" name="Entrada de lápiz 489">
                  <a:extLst>
                    <a:ext uri="{FF2B5EF4-FFF2-40B4-BE49-F238E27FC236}">
                      <a16:creationId xmlns:a16="http://schemas.microsoft.com/office/drawing/2014/main" id="{6AC3BA63-5EB0-4CD1-86FA-8DF70501202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876400" y="1698880"/>
                  <a:ext cx="61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91" name="Entrada de lápiz 490">
                  <a:extLst>
                    <a:ext uri="{FF2B5EF4-FFF2-40B4-BE49-F238E27FC236}">
                      <a16:creationId xmlns:a16="http://schemas.microsoft.com/office/drawing/2014/main" id="{92FFB9D1-9A10-447D-98F6-23F64A2E23D6}"/>
                    </a:ext>
                  </a:extLst>
                </p14:cNvPr>
                <p14:cNvContentPartPr/>
                <p14:nvPr/>
              </p14:nvContentPartPr>
              <p14:xfrm>
                <a:off x="10993040" y="1760080"/>
                <a:ext cx="67680" cy="95040"/>
              </p14:xfrm>
            </p:contentPart>
          </mc:Choice>
          <mc:Fallback xmlns="">
            <p:pic>
              <p:nvPicPr>
                <p:cNvPr id="491" name="Entrada de lápiz 490">
                  <a:extLst>
                    <a:ext uri="{FF2B5EF4-FFF2-40B4-BE49-F238E27FC236}">
                      <a16:creationId xmlns:a16="http://schemas.microsoft.com/office/drawing/2014/main" id="{92FFB9D1-9A10-447D-98F6-23F64A2E23D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984040" y="1751080"/>
                  <a:ext cx="85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92" name="Entrada de lápiz 491">
                  <a:extLst>
                    <a:ext uri="{FF2B5EF4-FFF2-40B4-BE49-F238E27FC236}">
                      <a16:creationId xmlns:a16="http://schemas.microsoft.com/office/drawing/2014/main" id="{DDE50908-3FCF-4013-8B06-9A3EA8C66EFD}"/>
                    </a:ext>
                  </a:extLst>
                </p14:cNvPr>
                <p14:cNvContentPartPr/>
                <p14:nvPr/>
              </p14:nvContentPartPr>
              <p14:xfrm>
                <a:off x="11006720" y="1814440"/>
                <a:ext cx="120600" cy="13320"/>
              </p14:xfrm>
            </p:contentPart>
          </mc:Choice>
          <mc:Fallback xmlns="">
            <p:pic>
              <p:nvPicPr>
                <p:cNvPr id="492" name="Entrada de lápiz 491">
                  <a:extLst>
                    <a:ext uri="{FF2B5EF4-FFF2-40B4-BE49-F238E27FC236}">
                      <a16:creationId xmlns:a16="http://schemas.microsoft.com/office/drawing/2014/main" id="{DDE50908-3FCF-4013-8B06-9A3EA8C66EFD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998080" y="1805800"/>
                  <a:ext cx="138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93" name="Entrada de lápiz 492">
                  <a:extLst>
                    <a:ext uri="{FF2B5EF4-FFF2-40B4-BE49-F238E27FC236}">
                      <a16:creationId xmlns:a16="http://schemas.microsoft.com/office/drawing/2014/main" id="{3A3260E0-9F99-4A42-A49A-42E48973F26A}"/>
                    </a:ext>
                  </a:extLst>
                </p14:cNvPr>
                <p14:cNvContentPartPr/>
                <p14:nvPr/>
              </p14:nvContentPartPr>
              <p14:xfrm>
                <a:off x="11159360" y="1764400"/>
                <a:ext cx="73440" cy="99360"/>
              </p14:xfrm>
            </p:contentPart>
          </mc:Choice>
          <mc:Fallback xmlns="">
            <p:pic>
              <p:nvPicPr>
                <p:cNvPr id="493" name="Entrada de lápiz 492">
                  <a:extLst>
                    <a:ext uri="{FF2B5EF4-FFF2-40B4-BE49-F238E27FC236}">
                      <a16:creationId xmlns:a16="http://schemas.microsoft.com/office/drawing/2014/main" id="{3A3260E0-9F99-4A42-A49A-42E48973F26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150720" y="1755400"/>
                  <a:ext cx="91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94" name="Entrada de lápiz 493">
                  <a:extLst>
                    <a:ext uri="{FF2B5EF4-FFF2-40B4-BE49-F238E27FC236}">
                      <a16:creationId xmlns:a16="http://schemas.microsoft.com/office/drawing/2014/main" id="{86033AA2-02B8-4534-8D86-AC038F4B6B35}"/>
                    </a:ext>
                  </a:extLst>
                </p14:cNvPr>
                <p14:cNvContentPartPr/>
                <p14:nvPr/>
              </p14:nvContentPartPr>
              <p14:xfrm>
                <a:off x="11297240" y="1712920"/>
                <a:ext cx="74880" cy="113760"/>
              </p14:xfrm>
            </p:contentPart>
          </mc:Choice>
          <mc:Fallback xmlns="">
            <p:pic>
              <p:nvPicPr>
                <p:cNvPr id="494" name="Entrada de lápiz 493">
                  <a:extLst>
                    <a:ext uri="{FF2B5EF4-FFF2-40B4-BE49-F238E27FC236}">
                      <a16:creationId xmlns:a16="http://schemas.microsoft.com/office/drawing/2014/main" id="{86033AA2-02B8-4534-8D86-AC038F4B6B3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288240" y="1704280"/>
                  <a:ext cx="9252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495" name="Entrada de lápiz 494">
                <a:extLst>
                  <a:ext uri="{FF2B5EF4-FFF2-40B4-BE49-F238E27FC236}">
                    <a16:creationId xmlns:a16="http://schemas.microsoft.com/office/drawing/2014/main" id="{7CA2713A-6ED1-47F7-90CE-9658A60A675A}"/>
                  </a:ext>
                </a:extLst>
              </p14:cNvPr>
              <p14:cNvContentPartPr/>
              <p14:nvPr/>
            </p14:nvContentPartPr>
            <p14:xfrm>
              <a:off x="11512160" y="1612480"/>
              <a:ext cx="49680" cy="222840"/>
            </p14:xfrm>
          </p:contentPart>
        </mc:Choice>
        <mc:Fallback xmlns="">
          <p:pic>
            <p:nvPicPr>
              <p:cNvPr id="495" name="Entrada de lápiz 494">
                <a:extLst>
                  <a:ext uri="{FF2B5EF4-FFF2-40B4-BE49-F238E27FC236}">
                    <a16:creationId xmlns:a16="http://schemas.microsoft.com/office/drawing/2014/main" id="{7CA2713A-6ED1-47F7-90CE-9658A60A675A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11503520" y="1603480"/>
                <a:ext cx="6732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o 503">
            <a:extLst>
              <a:ext uri="{FF2B5EF4-FFF2-40B4-BE49-F238E27FC236}">
                <a16:creationId xmlns:a16="http://schemas.microsoft.com/office/drawing/2014/main" id="{98137212-6E43-4940-AF31-1399AA31B242}"/>
              </a:ext>
            </a:extLst>
          </p:cNvPr>
          <p:cNvGrpSpPr/>
          <p:nvPr/>
        </p:nvGrpSpPr>
        <p:grpSpPr>
          <a:xfrm>
            <a:off x="450800" y="754600"/>
            <a:ext cx="330480" cy="316800"/>
            <a:chOff x="450800" y="754600"/>
            <a:chExt cx="3304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99" name="Entrada de lápiz 498">
                  <a:extLst>
                    <a:ext uri="{FF2B5EF4-FFF2-40B4-BE49-F238E27FC236}">
                      <a16:creationId xmlns:a16="http://schemas.microsoft.com/office/drawing/2014/main" id="{FC9C2058-2A4D-4663-BB9F-8D2AAAC26A4B}"/>
                    </a:ext>
                  </a:extLst>
                </p14:cNvPr>
                <p14:cNvContentPartPr/>
                <p14:nvPr/>
              </p14:nvContentPartPr>
              <p14:xfrm>
                <a:off x="473840" y="942160"/>
                <a:ext cx="9000" cy="360"/>
              </p14:xfrm>
            </p:contentPart>
          </mc:Choice>
          <mc:Fallback xmlns="">
            <p:pic>
              <p:nvPicPr>
                <p:cNvPr id="499" name="Entrada de lápiz 498">
                  <a:extLst>
                    <a:ext uri="{FF2B5EF4-FFF2-40B4-BE49-F238E27FC236}">
                      <a16:creationId xmlns:a16="http://schemas.microsoft.com/office/drawing/2014/main" id="{FC9C2058-2A4D-4663-BB9F-8D2AAAC26A4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65200" y="933160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500" name="Entrada de lápiz 499">
                  <a:extLst>
                    <a:ext uri="{FF2B5EF4-FFF2-40B4-BE49-F238E27FC236}">
                      <a16:creationId xmlns:a16="http://schemas.microsoft.com/office/drawing/2014/main" id="{4E0D0292-4E38-4294-BF9A-5C4E8EAF1220}"/>
                    </a:ext>
                  </a:extLst>
                </p14:cNvPr>
                <p14:cNvContentPartPr/>
                <p14:nvPr/>
              </p14:nvContentPartPr>
              <p14:xfrm>
                <a:off x="479600" y="911200"/>
                <a:ext cx="277920" cy="31320"/>
              </p14:xfrm>
            </p:contentPart>
          </mc:Choice>
          <mc:Fallback xmlns="">
            <p:pic>
              <p:nvPicPr>
                <p:cNvPr id="500" name="Entrada de lápiz 499">
                  <a:extLst>
                    <a:ext uri="{FF2B5EF4-FFF2-40B4-BE49-F238E27FC236}">
                      <a16:creationId xmlns:a16="http://schemas.microsoft.com/office/drawing/2014/main" id="{4E0D0292-4E38-4294-BF9A-5C4E8EAF122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70960" y="902200"/>
                  <a:ext cx="295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501" name="Entrada de lápiz 500">
                  <a:extLst>
                    <a:ext uri="{FF2B5EF4-FFF2-40B4-BE49-F238E27FC236}">
                      <a16:creationId xmlns:a16="http://schemas.microsoft.com/office/drawing/2014/main" id="{0792DA1D-2466-46BD-AD14-138337F54CB3}"/>
                    </a:ext>
                  </a:extLst>
                </p14:cNvPr>
                <p14:cNvContentPartPr/>
                <p14:nvPr/>
              </p14:nvContentPartPr>
              <p14:xfrm>
                <a:off x="599840" y="823720"/>
                <a:ext cx="108720" cy="159480"/>
              </p14:xfrm>
            </p:contentPart>
          </mc:Choice>
          <mc:Fallback xmlns="">
            <p:pic>
              <p:nvPicPr>
                <p:cNvPr id="501" name="Entrada de lápiz 500">
                  <a:extLst>
                    <a:ext uri="{FF2B5EF4-FFF2-40B4-BE49-F238E27FC236}">
                      <a16:creationId xmlns:a16="http://schemas.microsoft.com/office/drawing/2014/main" id="{0792DA1D-2466-46BD-AD14-138337F54CB3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91200" y="815080"/>
                  <a:ext cx="126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502" name="Entrada de lápiz 501">
                  <a:extLst>
                    <a:ext uri="{FF2B5EF4-FFF2-40B4-BE49-F238E27FC236}">
                      <a16:creationId xmlns:a16="http://schemas.microsoft.com/office/drawing/2014/main" id="{E7BE1E66-9623-4C44-BDD1-D4308F0D9596}"/>
                    </a:ext>
                  </a:extLst>
                </p14:cNvPr>
                <p14:cNvContentPartPr/>
                <p14:nvPr/>
              </p14:nvContentPartPr>
              <p14:xfrm>
                <a:off x="564920" y="778720"/>
                <a:ext cx="126360" cy="223200"/>
              </p14:xfrm>
            </p:contentPart>
          </mc:Choice>
          <mc:Fallback xmlns="">
            <p:pic>
              <p:nvPicPr>
                <p:cNvPr id="502" name="Entrada de lápiz 501">
                  <a:extLst>
                    <a:ext uri="{FF2B5EF4-FFF2-40B4-BE49-F238E27FC236}">
                      <a16:creationId xmlns:a16="http://schemas.microsoft.com/office/drawing/2014/main" id="{E7BE1E66-9623-4C44-BDD1-D4308F0D959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56280" y="769720"/>
                  <a:ext cx="144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03" name="Entrada de lápiz 502">
                  <a:extLst>
                    <a:ext uri="{FF2B5EF4-FFF2-40B4-BE49-F238E27FC236}">
                      <a16:creationId xmlns:a16="http://schemas.microsoft.com/office/drawing/2014/main" id="{3DE03D48-DB0E-4724-AC18-D5559046C399}"/>
                    </a:ext>
                  </a:extLst>
                </p14:cNvPr>
                <p14:cNvContentPartPr/>
                <p14:nvPr/>
              </p14:nvContentPartPr>
              <p14:xfrm>
                <a:off x="450800" y="754600"/>
                <a:ext cx="330480" cy="316800"/>
              </p14:xfrm>
            </p:contentPart>
          </mc:Choice>
          <mc:Fallback xmlns="">
            <p:pic>
              <p:nvPicPr>
                <p:cNvPr id="503" name="Entrada de lápiz 502">
                  <a:extLst>
                    <a:ext uri="{FF2B5EF4-FFF2-40B4-BE49-F238E27FC236}">
                      <a16:creationId xmlns:a16="http://schemas.microsoft.com/office/drawing/2014/main" id="{3DE03D48-DB0E-4724-AC18-D5559046C399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41800" y="745960"/>
                  <a:ext cx="34812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upo 509">
            <a:extLst>
              <a:ext uri="{FF2B5EF4-FFF2-40B4-BE49-F238E27FC236}">
                <a16:creationId xmlns:a16="http://schemas.microsoft.com/office/drawing/2014/main" id="{8E671BA9-1A88-466C-AF68-55E4A428ACD4}"/>
              </a:ext>
            </a:extLst>
          </p:cNvPr>
          <p:cNvGrpSpPr/>
          <p:nvPr/>
        </p:nvGrpSpPr>
        <p:grpSpPr>
          <a:xfrm>
            <a:off x="1208960" y="1551640"/>
            <a:ext cx="317880" cy="120600"/>
            <a:chOff x="1208960" y="1551640"/>
            <a:chExt cx="31788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05" name="Entrada de lápiz 504">
                  <a:extLst>
                    <a:ext uri="{FF2B5EF4-FFF2-40B4-BE49-F238E27FC236}">
                      <a16:creationId xmlns:a16="http://schemas.microsoft.com/office/drawing/2014/main" id="{B61706F9-D6D5-4904-BCB7-D897B6131EB4}"/>
                    </a:ext>
                  </a:extLst>
                </p14:cNvPr>
                <p14:cNvContentPartPr/>
                <p14:nvPr/>
              </p14:nvContentPartPr>
              <p14:xfrm>
                <a:off x="1208960" y="1581160"/>
                <a:ext cx="278640" cy="34920"/>
              </p14:xfrm>
            </p:contentPart>
          </mc:Choice>
          <mc:Fallback xmlns="">
            <p:pic>
              <p:nvPicPr>
                <p:cNvPr id="505" name="Entrada de lápiz 504">
                  <a:extLst>
                    <a:ext uri="{FF2B5EF4-FFF2-40B4-BE49-F238E27FC236}">
                      <a16:creationId xmlns:a16="http://schemas.microsoft.com/office/drawing/2014/main" id="{B61706F9-D6D5-4904-BCB7-D897B6131EB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199960" y="1572160"/>
                  <a:ext cx="29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06" name="Entrada de lápiz 505">
                  <a:extLst>
                    <a:ext uri="{FF2B5EF4-FFF2-40B4-BE49-F238E27FC236}">
                      <a16:creationId xmlns:a16="http://schemas.microsoft.com/office/drawing/2014/main" id="{194DB9AE-E67C-4636-8ACE-29DB7C4512D4}"/>
                    </a:ext>
                  </a:extLst>
                </p14:cNvPr>
                <p14:cNvContentPartPr/>
                <p14:nvPr/>
              </p14:nvContentPartPr>
              <p14:xfrm>
                <a:off x="1397240" y="1551640"/>
                <a:ext cx="129600" cy="120600"/>
              </p14:xfrm>
            </p:contentPart>
          </mc:Choice>
          <mc:Fallback xmlns="">
            <p:pic>
              <p:nvPicPr>
                <p:cNvPr id="506" name="Entrada de lápiz 505">
                  <a:extLst>
                    <a:ext uri="{FF2B5EF4-FFF2-40B4-BE49-F238E27FC236}">
                      <a16:creationId xmlns:a16="http://schemas.microsoft.com/office/drawing/2014/main" id="{194DB9AE-E67C-4636-8ACE-29DB7C4512D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388600" y="1542640"/>
                  <a:ext cx="1472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o 508">
            <a:extLst>
              <a:ext uri="{FF2B5EF4-FFF2-40B4-BE49-F238E27FC236}">
                <a16:creationId xmlns:a16="http://schemas.microsoft.com/office/drawing/2014/main" id="{7E561DDB-2625-460A-BA53-F9798683464E}"/>
              </a:ext>
            </a:extLst>
          </p:cNvPr>
          <p:cNvGrpSpPr/>
          <p:nvPr/>
        </p:nvGrpSpPr>
        <p:grpSpPr>
          <a:xfrm>
            <a:off x="1096640" y="4886680"/>
            <a:ext cx="334080" cy="114480"/>
            <a:chOff x="1096640" y="4886680"/>
            <a:chExt cx="33408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07" name="Entrada de lápiz 506">
                  <a:extLst>
                    <a:ext uri="{FF2B5EF4-FFF2-40B4-BE49-F238E27FC236}">
                      <a16:creationId xmlns:a16="http://schemas.microsoft.com/office/drawing/2014/main" id="{57D20B76-4756-42D3-90FB-46ED6B5D79F5}"/>
                    </a:ext>
                  </a:extLst>
                </p14:cNvPr>
                <p14:cNvContentPartPr/>
                <p14:nvPr/>
              </p14:nvContentPartPr>
              <p14:xfrm>
                <a:off x="1096640" y="4918360"/>
                <a:ext cx="314280" cy="16920"/>
              </p14:xfrm>
            </p:contentPart>
          </mc:Choice>
          <mc:Fallback xmlns="">
            <p:pic>
              <p:nvPicPr>
                <p:cNvPr id="507" name="Entrada de lápiz 506">
                  <a:extLst>
                    <a:ext uri="{FF2B5EF4-FFF2-40B4-BE49-F238E27FC236}">
                      <a16:creationId xmlns:a16="http://schemas.microsoft.com/office/drawing/2014/main" id="{57D20B76-4756-42D3-90FB-46ED6B5D79F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88000" y="4909720"/>
                  <a:ext cx="331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08" name="Entrada de lápiz 507">
                  <a:extLst>
                    <a:ext uri="{FF2B5EF4-FFF2-40B4-BE49-F238E27FC236}">
                      <a16:creationId xmlns:a16="http://schemas.microsoft.com/office/drawing/2014/main" id="{DA1576A1-A87D-4749-91A0-B71B35288ED9}"/>
                    </a:ext>
                  </a:extLst>
                </p14:cNvPr>
                <p14:cNvContentPartPr/>
                <p14:nvPr/>
              </p14:nvContentPartPr>
              <p14:xfrm>
                <a:off x="1340720" y="4886680"/>
                <a:ext cx="90000" cy="114480"/>
              </p14:xfrm>
            </p:contentPart>
          </mc:Choice>
          <mc:Fallback xmlns="">
            <p:pic>
              <p:nvPicPr>
                <p:cNvPr id="508" name="Entrada de lápiz 507">
                  <a:extLst>
                    <a:ext uri="{FF2B5EF4-FFF2-40B4-BE49-F238E27FC236}">
                      <a16:creationId xmlns:a16="http://schemas.microsoft.com/office/drawing/2014/main" id="{DA1576A1-A87D-4749-91A0-B71B35288ED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332080" y="4877680"/>
                  <a:ext cx="1076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upo 512">
            <a:extLst>
              <a:ext uri="{FF2B5EF4-FFF2-40B4-BE49-F238E27FC236}">
                <a16:creationId xmlns:a16="http://schemas.microsoft.com/office/drawing/2014/main" id="{B73FDF1C-CB28-40AE-9C3A-5E3B9AFE2492}"/>
              </a:ext>
            </a:extLst>
          </p:cNvPr>
          <p:cNvGrpSpPr/>
          <p:nvPr/>
        </p:nvGrpSpPr>
        <p:grpSpPr>
          <a:xfrm>
            <a:off x="1008080" y="6429640"/>
            <a:ext cx="409320" cy="136440"/>
            <a:chOff x="1008080" y="6429640"/>
            <a:chExt cx="40932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11" name="Entrada de lápiz 510">
                  <a:extLst>
                    <a:ext uri="{FF2B5EF4-FFF2-40B4-BE49-F238E27FC236}">
                      <a16:creationId xmlns:a16="http://schemas.microsoft.com/office/drawing/2014/main" id="{E7E4B8D0-D2CD-4D07-A15F-665CE041E05F}"/>
                    </a:ext>
                  </a:extLst>
                </p14:cNvPr>
                <p14:cNvContentPartPr/>
                <p14:nvPr/>
              </p14:nvContentPartPr>
              <p14:xfrm>
                <a:off x="1008080" y="6477160"/>
                <a:ext cx="402840" cy="25920"/>
              </p14:xfrm>
            </p:contentPart>
          </mc:Choice>
          <mc:Fallback xmlns="">
            <p:pic>
              <p:nvPicPr>
                <p:cNvPr id="511" name="Entrada de lápiz 510">
                  <a:extLst>
                    <a:ext uri="{FF2B5EF4-FFF2-40B4-BE49-F238E27FC236}">
                      <a16:creationId xmlns:a16="http://schemas.microsoft.com/office/drawing/2014/main" id="{E7E4B8D0-D2CD-4D07-A15F-665CE041E05F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99080" y="6468160"/>
                  <a:ext cx="420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12" name="Entrada de lápiz 511">
                  <a:extLst>
                    <a:ext uri="{FF2B5EF4-FFF2-40B4-BE49-F238E27FC236}">
                      <a16:creationId xmlns:a16="http://schemas.microsoft.com/office/drawing/2014/main" id="{7C9AA986-307D-4256-8459-6034925E788C}"/>
                    </a:ext>
                  </a:extLst>
                </p14:cNvPr>
                <p14:cNvContentPartPr/>
                <p14:nvPr/>
              </p14:nvContentPartPr>
              <p14:xfrm>
                <a:off x="1276640" y="6429640"/>
                <a:ext cx="140760" cy="136440"/>
              </p14:xfrm>
            </p:contentPart>
          </mc:Choice>
          <mc:Fallback xmlns="">
            <p:pic>
              <p:nvPicPr>
                <p:cNvPr id="512" name="Entrada de lápiz 511">
                  <a:extLst>
                    <a:ext uri="{FF2B5EF4-FFF2-40B4-BE49-F238E27FC236}">
                      <a16:creationId xmlns:a16="http://schemas.microsoft.com/office/drawing/2014/main" id="{7C9AA986-307D-4256-8459-6034925E788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268000" y="6420640"/>
                  <a:ext cx="1584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6" name="Grupo 545">
            <a:extLst>
              <a:ext uri="{FF2B5EF4-FFF2-40B4-BE49-F238E27FC236}">
                <a16:creationId xmlns:a16="http://schemas.microsoft.com/office/drawing/2014/main" id="{CA999001-0146-42DD-AB34-F486F9D0A9E7}"/>
              </a:ext>
            </a:extLst>
          </p:cNvPr>
          <p:cNvGrpSpPr/>
          <p:nvPr/>
        </p:nvGrpSpPr>
        <p:grpSpPr>
          <a:xfrm>
            <a:off x="8719280" y="1968440"/>
            <a:ext cx="3014600" cy="480240"/>
            <a:chOff x="8859680" y="2033320"/>
            <a:chExt cx="333288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14" name="Entrada de lápiz 513">
                  <a:extLst>
                    <a:ext uri="{FF2B5EF4-FFF2-40B4-BE49-F238E27FC236}">
                      <a16:creationId xmlns:a16="http://schemas.microsoft.com/office/drawing/2014/main" id="{6E479D8B-A585-4191-98C7-2089E3618666}"/>
                    </a:ext>
                  </a:extLst>
                </p14:cNvPr>
                <p14:cNvContentPartPr/>
                <p14:nvPr/>
              </p14:nvContentPartPr>
              <p14:xfrm>
                <a:off x="8945720" y="2285320"/>
                <a:ext cx="1440" cy="11160"/>
              </p14:xfrm>
            </p:contentPart>
          </mc:Choice>
          <mc:Fallback xmlns="">
            <p:pic>
              <p:nvPicPr>
                <p:cNvPr id="514" name="Entrada de lápiz 513">
                  <a:extLst>
                    <a:ext uri="{FF2B5EF4-FFF2-40B4-BE49-F238E27FC236}">
                      <a16:creationId xmlns:a16="http://schemas.microsoft.com/office/drawing/2014/main" id="{6E479D8B-A585-4191-98C7-2089E361866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936720" y="2276680"/>
                  <a:ext cx="19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15" name="Entrada de lápiz 514">
                  <a:extLst>
                    <a:ext uri="{FF2B5EF4-FFF2-40B4-BE49-F238E27FC236}">
                      <a16:creationId xmlns:a16="http://schemas.microsoft.com/office/drawing/2014/main" id="{3EE76D21-27D8-451C-AD28-5D173C6D578F}"/>
                    </a:ext>
                  </a:extLst>
                </p14:cNvPr>
                <p14:cNvContentPartPr/>
                <p14:nvPr/>
              </p14:nvContentPartPr>
              <p14:xfrm>
                <a:off x="8943920" y="2320240"/>
                <a:ext cx="1800" cy="3960"/>
              </p14:xfrm>
            </p:contentPart>
          </mc:Choice>
          <mc:Fallback xmlns="">
            <p:pic>
              <p:nvPicPr>
                <p:cNvPr id="515" name="Entrada de lápiz 514">
                  <a:extLst>
                    <a:ext uri="{FF2B5EF4-FFF2-40B4-BE49-F238E27FC236}">
                      <a16:creationId xmlns:a16="http://schemas.microsoft.com/office/drawing/2014/main" id="{3EE76D21-27D8-451C-AD28-5D173C6D578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935280" y="2311240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16" name="Entrada de lápiz 515">
                  <a:extLst>
                    <a:ext uri="{FF2B5EF4-FFF2-40B4-BE49-F238E27FC236}">
                      <a16:creationId xmlns:a16="http://schemas.microsoft.com/office/drawing/2014/main" id="{DE624C9B-A7EB-4B25-A424-78C38E2D5F7A}"/>
                    </a:ext>
                  </a:extLst>
                </p14:cNvPr>
                <p14:cNvContentPartPr/>
                <p14:nvPr/>
              </p14:nvContentPartPr>
              <p14:xfrm>
                <a:off x="8923400" y="2256880"/>
                <a:ext cx="21960" cy="217080"/>
              </p14:xfrm>
            </p:contentPart>
          </mc:Choice>
          <mc:Fallback xmlns="">
            <p:pic>
              <p:nvPicPr>
                <p:cNvPr id="516" name="Entrada de lápiz 515">
                  <a:extLst>
                    <a:ext uri="{FF2B5EF4-FFF2-40B4-BE49-F238E27FC236}">
                      <a16:creationId xmlns:a16="http://schemas.microsoft.com/office/drawing/2014/main" id="{DE624C9B-A7EB-4B25-A424-78C38E2D5F7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913989" y="2247880"/>
                  <a:ext cx="41175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17" name="Entrada de lápiz 516">
                  <a:extLst>
                    <a:ext uri="{FF2B5EF4-FFF2-40B4-BE49-F238E27FC236}">
                      <a16:creationId xmlns:a16="http://schemas.microsoft.com/office/drawing/2014/main" id="{36EB14C3-C70D-4105-BBDA-CE462D6857A6}"/>
                    </a:ext>
                  </a:extLst>
                </p14:cNvPr>
                <p14:cNvContentPartPr/>
                <p14:nvPr/>
              </p14:nvContentPartPr>
              <p14:xfrm>
                <a:off x="8859680" y="2267680"/>
                <a:ext cx="140400" cy="87480"/>
              </p14:xfrm>
            </p:contentPart>
          </mc:Choice>
          <mc:Fallback xmlns="">
            <p:pic>
              <p:nvPicPr>
                <p:cNvPr id="517" name="Entrada de lápiz 516">
                  <a:extLst>
                    <a:ext uri="{FF2B5EF4-FFF2-40B4-BE49-F238E27FC236}">
                      <a16:creationId xmlns:a16="http://schemas.microsoft.com/office/drawing/2014/main" id="{36EB14C3-C70D-4105-BBDA-CE462D6857A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850134" y="2259040"/>
                  <a:ext cx="159889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18" name="Entrada de lápiz 517">
                  <a:extLst>
                    <a:ext uri="{FF2B5EF4-FFF2-40B4-BE49-F238E27FC236}">
                      <a16:creationId xmlns:a16="http://schemas.microsoft.com/office/drawing/2014/main" id="{7810E902-F968-4A49-B45E-ED2A0DB81C3A}"/>
                    </a:ext>
                  </a:extLst>
                </p14:cNvPr>
                <p14:cNvContentPartPr/>
                <p14:nvPr/>
              </p14:nvContentPartPr>
              <p14:xfrm>
                <a:off x="9027800" y="2276320"/>
                <a:ext cx="123480" cy="77040"/>
              </p14:xfrm>
            </p:contentPart>
          </mc:Choice>
          <mc:Fallback xmlns="">
            <p:pic>
              <p:nvPicPr>
                <p:cNvPr id="518" name="Entrada de lápiz 517">
                  <a:extLst>
                    <a:ext uri="{FF2B5EF4-FFF2-40B4-BE49-F238E27FC236}">
                      <a16:creationId xmlns:a16="http://schemas.microsoft.com/office/drawing/2014/main" id="{7810E902-F968-4A49-B45E-ED2A0DB81C3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018240" y="2267320"/>
                  <a:ext cx="142998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19" name="Entrada de lápiz 518">
                  <a:extLst>
                    <a:ext uri="{FF2B5EF4-FFF2-40B4-BE49-F238E27FC236}">
                      <a16:creationId xmlns:a16="http://schemas.microsoft.com/office/drawing/2014/main" id="{13CA8DB6-B9DA-4B6C-B0A0-674CA93DDAF6}"/>
                    </a:ext>
                  </a:extLst>
                </p14:cNvPr>
                <p14:cNvContentPartPr/>
                <p14:nvPr/>
              </p14:nvContentPartPr>
              <p14:xfrm>
                <a:off x="9182960" y="2269840"/>
                <a:ext cx="82080" cy="58320"/>
              </p14:xfrm>
            </p:contentPart>
          </mc:Choice>
          <mc:Fallback xmlns="">
            <p:pic>
              <p:nvPicPr>
                <p:cNvPr id="519" name="Entrada de lápiz 518">
                  <a:extLst>
                    <a:ext uri="{FF2B5EF4-FFF2-40B4-BE49-F238E27FC236}">
                      <a16:creationId xmlns:a16="http://schemas.microsoft.com/office/drawing/2014/main" id="{13CA8DB6-B9DA-4B6C-B0A0-674CA93DDAF6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9172999" y="2260840"/>
                  <a:ext cx="101604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20" name="Entrada de lápiz 519">
                  <a:extLst>
                    <a:ext uri="{FF2B5EF4-FFF2-40B4-BE49-F238E27FC236}">
                      <a16:creationId xmlns:a16="http://schemas.microsoft.com/office/drawing/2014/main" id="{83C360FE-5FA8-4C8B-9476-FF767A177D35}"/>
                    </a:ext>
                  </a:extLst>
                </p14:cNvPr>
                <p14:cNvContentPartPr/>
                <p14:nvPr/>
              </p14:nvContentPartPr>
              <p14:xfrm>
                <a:off x="9317240" y="2279920"/>
                <a:ext cx="62640" cy="233640"/>
              </p14:xfrm>
            </p:contentPart>
          </mc:Choice>
          <mc:Fallback xmlns="">
            <p:pic>
              <p:nvPicPr>
                <p:cNvPr id="520" name="Entrada de lápiz 519">
                  <a:extLst>
                    <a:ext uri="{FF2B5EF4-FFF2-40B4-BE49-F238E27FC236}">
                      <a16:creationId xmlns:a16="http://schemas.microsoft.com/office/drawing/2014/main" id="{83C360FE-5FA8-4C8B-9476-FF767A177D35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307664" y="2271280"/>
                  <a:ext cx="8219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21" name="Entrada de lápiz 520">
                  <a:extLst>
                    <a:ext uri="{FF2B5EF4-FFF2-40B4-BE49-F238E27FC236}">
                      <a16:creationId xmlns:a16="http://schemas.microsoft.com/office/drawing/2014/main" id="{4A8F8095-BB0C-46C0-AFA2-6A599EA7BC1C}"/>
                    </a:ext>
                  </a:extLst>
                </p14:cNvPr>
                <p14:cNvContentPartPr/>
                <p14:nvPr/>
              </p14:nvContentPartPr>
              <p14:xfrm>
                <a:off x="9311480" y="2276680"/>
                <a:ext cx="108360" cy="110880"/>
              </p14:xfrm>
            </p:contentPart>
          </mc:Choice>
          <mc:Fallback xmlns="">
            <p:pic>
              <p:nvPicPr>
                <p:cNvPr id="521" name="Entrada de lápiz 520">
                  <a:extLst>
                    <a:ext uri="{FF2B5EF4-FFF2-40B4-BE49-F238E27FC236}">
                      <a16:creationId xmlns:a16="http://schemas.microsoft.com/office/drawing/2014/main" id="{4A8F8095-BB0C-46C0-AFA2-6A599EA7BC1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301557" y="2268040"/>
                  <a:ext cx="127809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22" name="Entrada de lápiz 521">
                  <a:extLst>
                    <a:ext uri="{FF2B5EF4-FFF2-40B4-BE49-F238E27FC236}">
                      <a16:creationId xmlns:a16="http://schemas.microsoft.com/office/drawing/2014/main" id="{B9CAA7A4-222A-4D8B-8662-BF675E8BDD50}"/>
                    </a:ext>
                  </a:extLst>
                </p14:cNvPr>
                <p14:cNvContentPartPr/>
                <p14:nvPr/>
              </p14:nvContentPartPr>
              <p14:xfrm>
                <a:off x="9454040" y="2264080"/>
                <a:ext cx="191160" cy="97560"/>
              </p14:xfrm>
            </p:contentPart>
          </mc:Choice>
          <mc:Fallback xmlns="">
            <p:pic>
              <p:nvPicPr>
                <p:cNvPr id="522" name="Entrada de lápiz 521">
                  <a:extLst>
                    <a:ext uri="{FF2B5EF4-FFF2-40B4-BE49-F238E27FC236}">
                      <a16:creationId xmlns:a16="http://schemas.microsoft.com/office/drawing/2014/main" id="{B9CAA7A4-222A-4D8B-8662-BF675E8BDD5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9444482" y="2255080"/>
                  <a:ext cx="210674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23" name="Entrada de lápiz 522">
                  <a:extLst>
                    <a:ext uri="{FF2B5EF4-FFF2-40B4-BE49-F238E27FC236}">
                      <a16:creationId xmlns:a16="http://schemas.microsoft.com/office/drawing/2014/main" id="{E5026714-5B13-43A1-B0F7-3D1E56127C12}"/>
                    </a:ext>
                  </a:extLst>
                </p14:cNvPr>
                <p14:cNvContentPartPr/>
                <p14:nvPr/>
              </p14:nvContentPartPr>
              <p14:xfrm>
                <a:off x="9718640" y="2122600"/>
                <a:ext cx="29160" cy="200520"/>
              </p14:xfrm>
            </p:contentPart>
          </mc:Choice>
          <mc:Fallback xmlns="">
            <p:pic>
              <p:nvPicPr>
                <p:cNvPr id="523" name="Entrada de lápiz 522">
                  <a:extLst>
                    <a:ext uri="{FF2B5EF4-FFF2-40B4-BE49-F238E27FC236}">
                      <a16:creationId xmlns:a16="http://schemas.microsoft.com/office/drawing/2014/main" id="{E5026714-5B13-43A1-B0F7-3D1E56127C1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9709053" y="2113960"/>
                  <a:ext cx="48733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24" name="Entrada de lápiz 523">
                  <a:extLst>
                    <a:ext uri="{FF2B5EF4-FFF2-40B4-BE49-F238E27FC236}">
                      <a16:creationId xmlns:a16="http://schemas.microsoft.com/office/drawing/2014/main" id="{56FEE855-484D-4B4D-82F7-62596DDBB1A3}"/>
                    </a:ext>
                  </a:extLst>
                </p14:cNvPr>
                <p14:cNvContentPartPr/>
                <p14:nvPr/>
              </p14:nvContentPartPr>
              <p14:xfrm>
                <a:off x="9656000" y="2255800"/>
                <a:ext cx="216360" cy="98280"/>
              </p14:xfrm>
            </p:contentPart>
          </mc:Choice>
          <mc:Fallback xmlns="">
            <p:pic>
              <p:nvPicPr>
                <p:cNvPr id="524" name="Entrada de lápiz 523">
                  <a:extLst>
                    <a:ext uri="{FF2B5EF4-FFF2-40B4-BE49-F238E27FC236}">
                      <a16:creationId xmlns:a16="http://schemas.microsoft.com/office/drawing/2014/main" id="{56FEE855-484D-4B4D-82F7-62596DDBB1A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9646057" y="2247160"/>
                  <a:ext cx="235848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25" name="Entrada de lápiz 524">
                  <a:extLst>
                    <a:ext uri="{FF2B5EF4-FFF2-40B4-BE49-F238E27FC236}">
                      <a16:creationId xmlns:a16="http://schemas.microsoft.com/office/drawing/2014/main" id="{2D702867-C932-42DC-943F-FA619E072076}"/>
                    </a:ext>
                  </a:extLst>
                </p14:cNvPr>
                <p14:cNvContentPartPr/>
                <p14:nvPr/>
              </p14:nvContentPartPr>
              <p14:xfrm>
                <a:off x="9833120" y="2209360"/>
                <a:ext cx="42120" cy="33120"/>
              </p14:xfrm>
            </p:contentPart>
          </mc:Choice>
          <mc:Fallback xmlns="">
            <p:pic>
              <p:nvPicPr>
                <p:cNvPr id="525" name="Entrada de lápiz 524">
                  <a:extLst>
                    <a:ext uri="{FF2B5EF4-FFF2-40B4-BE49-F238E27FC236}">
                      <a16:creationId xmlns:a16="http://schemas.microsoft.com/office/drawing/2014/main" id="{2D702867-C932-42DC-943F-FA619E07207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9823186" y="2200720"/>
                  <a:ext cx="61591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26" name="Entrada de lápiz 525">
                  <a:extLst>
                    <a:ext uri="{FF2B5EF4-FFF2-40B4-BE49-F238E27FC236}">
                      <a16:creationId xmlns:a16="http://schemas.microsoft.com/office/drawing/2014/main" id="{89B1AA7A-EF37-461C-9579-4B33970CE023}"/>
                    </a:ext>
                  </a:extLst>
                </p14:cNvPr>
                <p14:cNvContentPartPr/>
                <p14:nvPr/>
              </p14:nvContentPartPr>
              <p14:xfrm>
                <a:off x="9914840" y="2248960"/>
                <a:ext cx="183240" cy="110160"/>
              </p14:xfrm>
            </p:contentPart>
          </mc:Choice>
          <mc:Fallback xmlns="">
            <p:pic>
              <p:nvPicPr>
                <p:cNvPr id="526" name="Entrada de lápiz 525">
                  <a:extLst>
                    <a:ext uri="{FF2B5EF4-FFF2-40B4-BE49-F238E27FC236}">
                      <a16:creationId xmlns:a16="http://schemas.microsoft.com/office/drawing/2014/main" id="{89B1AA7A-EF37-461C-9579-4B33970CE02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9905300" y="2239960"/>
                  <a:ext cx="202717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27" name="Entrada de lápiz 526">
                  <a:extLst>
                    <a:ext uri="{FF2B5EF4-FFF2-40B4-BE49-F238E27FC236}">
                      <a16:creationId xmlns:a16="http://schemas.microsoft.com/office/drawing/2014/main" id="{47ECD4A1-F4F5-4D7A-B774-2FC85DFA25FE}"/>
                    </a:ext>
                  </a:extLst>
                </p14:cNvPr>
                <p14:cNvContentPartPr/>
                <p14:nvPr/>
              </p14:nvContentPartPr>
              <p14:xfrm>
                <a:off x="10094480" y="2341120"/>
                <a:ext cx="143640" cy="16920"/>
              </p14:xfrm>
            </p:contentPart>
          </mc:Choice>
          <mc:Fallback xmlns="">
            <p:pic>
              <p:nvPicPr>
                <p:cNvPr id="527" name="Entrada de lápiz 526">
                  <a:extLst>
                    <a:ext uri="{FF2B5EF4-FFF2-40B4-BE49-F238E27FC236}">
                      <a16:creationId xmlns:a16="http://schemas.microsoft.com/office/drawing/2014/main" id="{47ECD4A1-F4F5-4D7A-B774-2FC85DFA25F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084931" y="2332120"/>
                  <a:ext cx="163137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28" name="Entrada de lápiz 527">
                  <a:extLst>
                    <a:ext uri="{FF2B5EF4-FFF2-40B4-BE49-F238E27FC236}">
                      <a16:creationId xmlns:a16="http://schemas.microsoft.com/office/drawing/2014/main" id="{4E9FB842-A9EA-45D9-84C9-CD8EF34FE2A1}"/>
                    </a:ext>
                  </a:extLst>
                </p14:cNvPr>
                <p14:cNvContentPartPr/>
                <p14:nvPr/>
              </p14:nvContentPartPr>
              <p14:xfrm>
                <a:off x="10305800" y="2151760"/>
                <a:ext cx="50040" cy="167760"/>
              </p14:xfrm>
            </p:contentPart>
          </mc:Choice>
          <mc:Fallback xmlns="">
            <p:pic>
              <p:nvPicPr>
                <p:cNvPr id="528" name="Entrada de lápiz 527">
                  <a:extLst>
                    <a:ext uri="{FF2B5EF4-FFF2-40B4-BE49-F238E27FC236}">
                      <a16:creationId xmlns:a16="http://schemas.microsoft.com/office/drawing/2014/main" id="{4E9FB842-A9EA-45D9-84C9-CD8EF34FE2A1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295792" y="2142760"/>
                  <a:ext cx="69656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29" name="Entrada de lápiz 528">
                  <a:extLst>
                    <a:ext uri="{FF2B5EF4-FFF2-40B4-BE49-F238E27FC236}">
                      <a16:creationId xmlns:a16="http://schemas.microsoft.com/office/drawing/2014/main" id="{9BE60CC8-E926-4FFB-9087-9A5C33319667}"/>
                    </a:ext>
                  </a:extLst>
                </p14:cNvPr>
                <p14:cNvContentPartPr/>
                <p14:nvPr/>
              </p14:nvContentPartPr>
              <p14:xfrm>
                <a:off x="10275920" y="2142400"/>
                <a:ext cx="202680" cy="122760"/>
              </p14:xfrm>
            </p:contentPart>
          </mc:Choice>
          <mc:Fallback xmlns="">
            <p:pic>
              <p:nvPicPr>
                <p:cNvPr id="529" name="Entrada de lápiz 528">
                  <a:extLst>
                    <a:ext uri="{FF2B5EF4-FFF2-40B4-BE49-F238E27FC236}">
                      <a16:creationId xmlns:a16="http://schemas.microsoft.com/office/drawing/2014/main" id="{9BE60CC8-E926-4FFB-9087-9A5C3331966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266363" y="2133760"/>
                  <a:ext cx="222191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30" name="Entrada de lápiz 529">
                  <a:extLst>
                    <a:ext uri="{FF2B5EF4-FFF2-40B4-BE49-F238E27FC236}">
                      <a16:creationId xmlns:a16="http://schemas.microsoft.com/office/drawing/2014/main" id="{3116EA51-2289-4573-8D8B-35633876739B}"/>
                    </a:ext>
                  </a:extLst>
                </p14:cNvPr>
                <p14:cNvContentPartPr/>
                <p14:nvPr/>
              </p14:nvContentPartPr>
              <p14:xfrm>
                <a:off x="10448360" y="2250760"/>
                <a:ext cx="63720" cy="51120"/>
              </p14:xfrm>
            </p:contentPart>
          </mc:Choice>
          <mc:Fallback xmlns="">
            <p:pic>
              <p:nvPicPr>
                <p:cNvPr id="530" name="Entrada de lápiz 529">
                  <a:extLst>
                    <a:ext uri="{FF2B5EF4-FFF2-40B4-BE49-F238E27FC236}">
                      <a16:creationId xmlns:a16="http://schemas.microsoft.com/office/drawing/2014/main" id="{3116EA51-2289-4573-8D8B-35633876739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438404" y="2242120"/>
                  <a:ext cx="83234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31" name="Entrada de lápiz 530">
                  <a:extLst>
                    <a:ext uri="{FF2B5EF4-FFF2-40B4-BE49-F238E27FC236}">
                      <a16:creationId xmlns:a16="http://schemas.microsoft.com/office/drawing/2014/main" id="{93C1C4D0-4571-47A9-82E4-5DB62EF5149E}"/>
                    </a:ext>
                  </a:extLst>
                </p14:cNvPr>
                <p14:cNvContentPartPr/>
                <p14:nvPr/>
              </p14:nvContentPartPr>
              <p14:xfrm>
                <a:off x="10540520" y="2251120"/>
                <a:ext cx="104760" cy="49680"/>
              </p14:xfrm>
            </p:contentPart>
          </mc:Choice>
          <mc:Fallback xmlns="">
            <p:pic>
              <p:nvPicPr>
                <p:cNvPr id="531" name="Entrada de lápiz 530">
                  <a:extLst>
                    <a:ext uri="{FF2B5EF4-FFF2-40B4-BE49-F238E27FC236}">
                      <a16:creationId xmlns:a16="http://schemas.microsoft.com/office/drawing/2014/main" id="{93C1C4D0-4571-47A9-82E4-5DB62EF5149E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530960" y="2242480"/>
                  <a:ext cx="124278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32" name="Entrada de lápiz 531">
                  <a:extLst>
                    <a:ext uri="{FF2B5EF4-FFF2-40B4-BE49-F238E27FC236}">
                      <a16:creationId xmlns:a16="http://schemas.microsoft.com/office/drawing/2014/main" id="{E4B3E008-E8F5-4688-87EB-AD645B573A2F}"/>
                    </a:ext>
                  </a:extLst>
                </p14:cNvPr>
                <p14:cNvContentPartPr/>
                <p14:nvPr/>
              </p14:nvContentPartPr>
              <p14:xfrm>
                <a:off x="10650680" y="2238520"/>
                <a:ext cx="165600" cy="71640"/>
              </p14:xfrm>
            </p:contentPart>
          </mc:Choice>
          <mc:Fallback xmlns="">
            <p:pic>
              <p:nvPicPr>
                <p:cNvPr id="532" name="Entrada de lápiz 531">
                  <a:extLst>
                    <a:ext uri="{FF2B5EF4-FFF2-40B4-BE49-F238E27FC236}">
                      <a16:creationId xmlns:a16="http://schemas.microsoft.com/office/drawing/2014/main" id="{E4B3E008-E8F5-4688-87EB-AD645B573A2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640728" y="2229880"/>
                  <a:ext cx="185106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33" name="Entrada de lápiz 532">
                  <a:extLst>
                    <a:ext uri="{FF2B5EF4-FFF2-40B4-BE49-F238E27FC236}">
                      <a16:creationId xmlns:a16="http://schemas.microsoft.com/office/drawing/2014/main" id="{87DA73E4-6B5E-4703-8E72-F5512C21740D}"/>
                    </a:ext>
                  </a:extLst>
                </p14:cNvPr>
                <p14:cNvContentPartPr/>
                <p14:nvPr/>
              </p14:nvContentPartPr>
              <p14:xfrm>
                <a:off x="10793960" y="2185240"/>
                <a:ext cx="12240" cy="16920"/>
              </p14:xfrm>
            </p:contentPart>
          </mc:Choice>
          <mc:Fallback xmlns="">
            <p:pic>
              <p:nvPicPr>
                <p:cNvPr id="533" name="Entrada de lápiz 532">
                  <a:extLst>
                    <a:ext uri="{FF2B5EF4-FFF2-40B4-BE49-F238E27FC236}">
                      <a16:creationId xmlns:a16="http://schemas.microsoft.com/office/drawing/2014/main" id="{87DA73E4-6B5E-4703-8E72-F5512C21740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784089" y="2176600"/>
                  <a:ext cx="31587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34" name="Entrada de lápiz 533">
                  <a:extLst>
                    <a:ext uri="{FF2B5EF4-FFF2-40B4-BE49-F238E27FC236}">
                      <a16:creationId xmlns:a16="http://schemas.microsoft.com/office/drawing/2014/main" id="{55D04107-C2AE-4BFC-A945-15BF2A229CEF}"/>
                    </a:ext>
                  </a:extLst>
                </p14:cNvPr>
                <p14:cNvContentPartPr/>
                <p14:nvPr/>
              </p14:nvContentPartPr>
              <p14:xfrm>
                <a:off x="10869200" y="2226640"/>
                <a:ext cx="176760" cy="109440"/>
              </p14:xfrm>
            </p:contentPart>
          </mc:Choice>
          <mc:Fallback xmlns="">
            <p:pic>
              <p:nvPicPr>
                <p:cNvPr id="534" name="Entrada de lápiz 533">
                  <a:extLst>
                    <a:ext uri="{FF2B5EF4-FFF2-40B4-BE49-F238E27FC236}">
                      <a16:creationId xmlns:a16="http://schemas.microsoft.com/office/drawing/2014/main" id="{55D04107-C2AE-4BFC-A945-15BF2A229CE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859667" y="2218000"/>
                  <a:ext cx="196223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35" name="Entrada de lápiz 534">
                  <a:extLst>
                    <a:ext uri="{FF2B5EF4-FFF2-40B4-BE49-F238E27FC236}">
                      <a16:creationId xmlns:a16="http://schemas.microsoft.com/office/drawing/2014/main" id="{47B008EA-5FF2-4735-9432-B781F220A436}"/>
                    </a:ext>
                  </a:extLst>
                </p14:cNvPr>
                <p14:cNvContentPartPr/>
                <p14:nvPr/>
              </p14:nvContentPartPr>
              <p14:xfrm>
                <a:off x="11129840" y="2276320"/>
                <a:ext cx="129240" cy="17640"/>
              </p14:xfrm>
            </p:contentPart>
          </mc:Choice>
          <mc:Fallback xmlns="">
            <p:pic>
              <p:nvPicPr>
                <p:cNvPr id="535" name="Entrada de lápiz 534">
                  <a:extLst>
                    <a:ext uri="{FF2B5EF4-FFF2-40B4-BE49-F238E27FC236}">
                      <a16:creationId xmlns:a16="http://schemas.microsoft.com/office/drawing/2014/main" id="{47B008EA-5FF2-4735-9432-B781F220A43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119898" y="2267320"/>
                  <a:ext cx="148725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38" name="Entrada de lápiz 537">
                  <a:extLst>
                    <a:ext uri="{FF2B5EF4-FFF2-40B4-BE49-F238E27FC236}">
                      <a16:creationId xmlns:a16="http://schemas.microsoft.com/office/drawing/2014/main" id="{A8617B75-F95C-4D27-90C7-4CBFAF82CE43}"/>
                    </a:ext>
                  </a:extLst>
                </p14:cNvPr>
                <p14:cNvContentPartPr/>
                <p14:nvPr/>
              </p14:nvContentPartPr>
              <p14:xfrm>
                <a:off x="11432960" y="2198200"/>
                <a:ext cx="324000" cy="90360"/>
              </p14:xfrm>
            </p:contentPart>
          </mc:Choice>
          <mc:Fallback xmlns="">
            <p:pic>
              <p:nvPicPr>
                <p:cNvPr id="538" name="Entrada de lápiz 537">
                  <a:extLst>
                    <a:ext uri="{FF2B5EF4-FFF2-40B4-BE49-F238E27FC236}">
                      <a16:creationId xmlns:a16="http://schemas.microsoft.com/office/drawing/2014/main" id="{A8617B75-F95C-4D27-90C7-4CBFAF82CE43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423407" y="2189200"/>
                  <a:ext cx="343504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39" name="Entrada de lápiz 538">
                  <a:extLst>
                    <a:ext uri="{FF2B5EF4-FFF2-40B4-BE49-F238E27FC236}">
                      <a16:creationId xmlns:a16="http://schemas.microsoft.com/office/drawing/2014/main" id="{3722B50E-5B69-4A0D-A5ED-27FD81B26744}"/>
                    </a:ext>
                  </a:extLst>
                </p14:cNvPr>
                <p14:cNvContentPartPr/>
                <p14:nvPr/>
              </p14:nvContentPartPr>
              <p14:xfrm>
                <a:off x="11775320" y="2033320"/>
                <a:ext cx="80280" cy="254880"/>
              </p14:xfrm>
            </p:contentPart>
          </mc:Choice>
          <mc:Fallback xmlns="">
            <p:pic>
              <p:nvPicPr>
                <p:cNvPr id="539" name="Entrada de lápiz 538">
                  <a:extLst>
                    <a:ext uri="{FF2B5EF4-FFF2-40B4-BE49-F238E27FC236}">
                      <a16:creationId xmlns:a16="http://schemas.microsoft.com/office/drawing/2014/main" id="{3722B50E-5B69-4A0D-A5ED-27FD81B2674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765384" y="2024680"/>
                  <a:ext cx="99754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40" name="Entrada de lápiz 539">
                  <a:extLst>
                    <a:ext uri="{FF2B5EF4-FFF2-40B4-BE49-F238E27FC236}">
                      <a16:creationId xmlns:a16="http://schemas.microsoft.com/office/drawing/2014/main" id="{F4A41915-F95F-42F7-BB18-4968F65494A9}"/>
                    </a:ext>
                  </a:extLst>
                </p14:cNvPr>
                <p14:cNvContentPartPr/>
                <p14:nvPr/>
              </p14:nvContentPartPr>
              <p14:xfrm>
                <a:off x="11720960" y="2196400"/>
                <a:ext cx="296640" cy="80280"/>
              </p14:xfrm>
            </p:contentPart>
          </mc:Choice>
          <mc:Fallback xmlns="">
            <p:pic>
              <p:nvPicPr>
                <p:cNvPr id="540" name="Entrada de lápiz 539">
                  <a:extLst>
                    <a:ext uri="{FF2B5EF4-FFF2-40B4-BE49-F238E27FC236}">
                      <a16:creationId xmlns:a16="http://schemas.microsoft.com/office/drawing/2014/main" id="{F4A41915-F95F-42F7-BB18-4968F65494A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711404" y="2187760"/>
                  <a:ext cx="316151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41" name="Entrada de lápiz 540">
                  <a:extLst>
                    <a:ext uri="{FF2B5EF4-FFF2-40B4-BE49-F238E27FC236}">
                      <a16:creationId xmlns:a16="http://schemas.microsoft.com/office/drawing/2014/main" id="{A1959706-7E14-484F-B4BF-4061D396E708}"/>
                    </a:ext>
                  </a:extLst>
                </p14:cNvPr>
                <p14:cNvContentPartPr/>
                <p14:nvPr/>
              </p14:nvContentPartPr>
              <p14:xfrm>
                <a:off x="12033080" y="2202880"/>
                <a:ext cx="159480" cy="82800"/>
              </p14:xfrm>
            </p:contentPart>
          </mc:Choice>
          <mc:Fallback xmlns="">
            <p:pic>
              <p:nvPicPr>
                <p:cNvPr id="541" name="Entrada de lápiz 540">
                  <a:extLst>
                    <a:ext uri="{FF2B5EF4-FFF2-40B4-BE49-F238E27FC236}">
                      <a16:creationId xmlns:a16="http://schemas.microsoft.com/office/drawing/2014/main" id="{A1959706-7E14-484F-B4BF-4061D396E70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2023137" y="2193880"/>
                  <a:ext cx="178968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43" name="Entrada de lápiz 542">
                  <a:extLst>
                    <a:ext uri="{FF2B5EF4-FFF2-40B4-BE49-F238E27FC236}">
                      <a16:creationId xmlns:a16="http://schemas.microsoft.com/office/drawing/2014/main" id="{61C1ABA4-8CD7-4367-A122-C7D70952C969}"/>
                    </a:ext>
                  </a:extLst>
                </p14:cNvPr>
                <p14:cNvContentPartPr/>
                <p14:nvPr/>
              </p14:nvContentPartPr>
              <p14:xfrm>
                <a:off x="11302080" y="2072920"/>
                <a:ext cx="13680" cy="179280"/>
              </p14:xfrm>
            </p:contentPart>
          </mc:Choice>
          <mc:Fallback xmlns="">
            <p:pic>
              <p:nvPicPr>
                <p:cNvPr id="543" name="Entrada de lápiz 542">
                  <a:extLst>
                    <a:ext uri="{FF2B5EF4-FFF2-40B4-BE49-F238E27FC236}">
                      <a16:creationId xmlns:a16="http://schemas.microsoft.com/office/drawing/2014/main" id="{61C1ABA4-8CD7-4367-A122-C7D70952C969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1292309" y="2064280"/>
                  <a:ext cx="32832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44" name="Entrada de lápiz 543">
                  <a:extLst>
                    <a:ext uri="{FF2B5EF4-FFF2-40B4-BE49-F238E27FC236}">
                      <a16:creationId xmlns:a16="http://schemas.microsoft.com/office/drawing/2014/main" id="{1DF76ECC-98B9-45E2-8A72-572C7F0163FC}"/>
                    </a:ext>
                  </a:extLst>
                </p14:cNvPr>
                <p14:cNvContentPartPr/>
                <p14:nvPr/>
              </p14:nvContentPartPr>
              <p14:xfrm>
                <a:off x="11202720" y="2082280"/>
                <a:ext cx="202680" cy="32400"/>
              </p14:xfrm>
            </p:contentPart>
          </mc:Choice>
          <mc:Fallback xmlns="">
            <p:pic>
              <p:nvPicPr>
                <p:cNvPr id="544" name="Entrada de lápiz 543">
                  <a:extLst>
                    <a:ext uri="{FF2B5EF4-FFF2-40B4-BE49-F238E27FC236}">
                      <a16:creationId xmlns:a16="http://schemas.microsoft.com/office/drawing/2014/main" id="{1DF76ECC-98B9-45E2-8A72-572C7F0163FC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1192765" y="2073280"/>
                  <a:ext cx="222191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45" name="Entrada de lápiz 544">
                  <a:extLst>
                    <a:ext uri="{FF2B5EF4-FFF2-40B4-BE49-F238E27FC236}">
                      <a16:creationId xmlns:a16="http://schemas.microsoft.com/office/drawing/2014/main" id="{4B61F16F-54C3-4488-A598-462901EF9A09}"/>
                    </a:ext>
                  </a:extLst>
                </p14:cNvPr>
                <p14:cNvContentPartPr/>
                <p14:nvPr/>
              </p14:nvContentPartPr>
              <p14:xfrm>
                <a:off x="11385960" y="2184160"/>
                <a:ext cx="75960" cy="83880"/>
              </p14:xfrm>
            </p:contentPart>
          </mc:Choice>
          <mc:Fallback xmlns="">
            <p:pic>
              <p:nvPicPr>
                <p:cNvPr id="545" name="Entrada de lápiz 544">
                  <a:extLst>
                    <a:ext uri="{FF2B5EF4-FFF2-40B4-BE49-F238E27FC236}">
                      <a16:creationId xmlns:a16="http://schemas.microsoft.com/office/drawing/2014/main" id="{4B61F16F-54C3-4488-A598-462901EF9A0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1376415" y="2175160"/>
                  <a:ext cx="95447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2" name="Grupo 571">
            <a:extLst>
              <a:ext uri="{FF2B5EF4-FFF2-40B4-BE49-F238E27FC236}">
                <a16:creationId xmlns:a16="http://schemas.microsoft.com/office/drawing/2014/main" id="{667FDB0F-E2A8-475A-9687-8384157AB1E0}"/>
              </a:ext>
            </a:extLst>
          </p:cNvPr>
          <p:cNvGrpSpPr/>
          <p:nvPr/>
        </p:nvGrpSpPr>
        <p:grpSpPr>
          <a:xfrm>
            <a:off x="8435960" y="3675280"/>
            <a:ext cx="1864800" cy="384120"/>
            <a:chOff x="8435960" y="3675280"/>
            <a:chExt cx="186480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47" name="Entrada de lápiz 546">
                  <a:extLst>
                    <a:ext uri="{FF2B5EF4-FFF2-40B4-BE49-F238E27FC236}">
                      <a16:creationId xmlns:a16="http://schemas.microsoft.com/office/drawing/2014/main" id="{120B9D32-FC63-4CBD-830B-886DD7BCD75B}"/>
                    </a:ext>
                  </a:extLst>
                </p14:cNvPr>
                <p14:cNvContentPartPr/>
                <p14:nvPr/>
              </p14:nvContentPartPr>
              <p14:xfrm>
                <a:off x="8435960" y="3740800"/>
                <a:ext cx="102960" cy="268920"/>
              </p14:xfrm>
            </p:contentPart>
          </mc:Choice>
          <mc:Fallback xmlns="">
            <p:pic>
              <p:nvPicPr>
                <p:cNvPr id="547" name="Entrada de lápiz 546">
                  <a:extLst>
                    <a:ext uri="{FF2B5EF4-FFF2-40B4-BE49-F238E27FC236}">
                      <a16:creationId xmlns:a16="http://schemas.microsoft.com/office/drawing/2014/main" id="{120B9D32-FC63-4CBD-830B-886DD7BCD75B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8427320" y="3732160"/>
                  <a:ext cx="120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48" name="Entrada de lápiz 547">
                  <a:extLst>
                    <a:ext uri="{FF2B5EF4-FFF2-40B4-BE49-F238E27FC236}">
                      <a16:creationId xmlns:a16="http://schemas.microsoft.com/office/drawing/2014/main" id="{99F0E337-280B-4713-B94B-D675DE087231}"/>
                    </a:ext>
                  </a:extLst>
                </p14:cNvPr>
                <p14:cNvContentPartPr/>
                <p14:nvPr/>
              </p14:nvContentPartPr>
              <p14:xfrm>
                <a:off x="8622800" y="3815680"/>
                <a:ext cx="132120" cy="119520"/>
              </p14:xfrm>
            </p:contentPart>
          </mc:Choice>
          <mc:Fallback xmlns="">
            <p:pic>
              <p:nvPicPr>
                <p:cNvPr id="548" name="Entrada de lápiz 547">
                  <a:extLst>
                    <a:ext uri="{FF2B5EF4-FFF2-40B4-BE49-F238E27FC236}">
                      <a16:creationId xmlns:a16="http://schemas.microsoft.com/office/drawing/2014/main" id="{99F0E337-280B-4713-B94B-D675DE08723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613800" y="3807040"/>
                  <a:ext cx="149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49" name="Entrada de lápiz 548">
                  <a:extLst>
                    <a:ext uri="{FF2B5EF4-FFF2-40B4-BE49-F238E27FC236}">
                      <a16:creationId xmlns:a16="http://schemas.microsoft.com/office/drawing/2014/main" id="{450FEC63-007A-4C40-ACFA-18E2286ADB82}"/>
                    </a:ext>
                  </a:extLst>
                </p14:cNvPr>
                <p14:cNvContentPartPr/>
                <p14:nvPr/>
              </p14:nvContentPartPr>
              <p14:xfrm>
                <a:off x="8779400" y="3838720"/>
                <a:ext cx="73800" cy="82800"/>
              </p14:xfrm>
            </p:contentPart>
          </mc:Choice>
          <mc:Fallback xmlns="">
            <p:pic>
              <p:nvPicPr>
                <p:cNvPr id="549" name="Entrada de lápiz 548">
                  <a:extLst>
                    <a:ext uri="{FF2B5EF4-FFF2-40B4-BE49-F238E27FC236}">
                      <a16:creationId xmlns:a16="http://schemas.microsoft.com/office/drawing/2014/main" id="{450FEC63-007A-4C40-ACFA-18E2286ADB8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8770400" y="3830080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50" name="Entrada de lápiz 549">
                  <a:extLst>
                    <a:ext uri="{FF2B5EF4-FFF2-40B4-BE49-F238E27FC236}">
                      <a16:creationId xmlns:a16="http://schemas.microsoft.com/office/drawing/2014/main" id="{24B07757-3DE2-400B-9569-68524A9BC316}"/>
                    </a:ext>
                  </a:extLst>
                </p14:cNvPr>
                <p14:cNvContentPartPr/>
                <p14:nvPr/>
              </p14:nvContentPartPr>
              <p14:xfrm>
                <a:off x="8885240" y="3834760"/>
                <a:ext cx="106560" cy="90000"/>
              </p14:xfrm>
            </p:contentPart>
          </mc:Choice>
          <mc:Fallback xmlns="">
            <p:pic>
              <p:nvPicPr>
                <p:cNvPr id="550" name="Entrada de lápiz 549">
                  <a:extLst>
                    <a:ext uri="{FF2B5EF4-FFF2-40B4-BE49-F238E27FC236}">
                      <a16:creationId xmlns:a16="http://schemas.microsoft.com/office/drawing/2014/main" id="{24B07757-3DE2-400B-9569-68524A9BC316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8876240" y="3825760"/>
                  <a:ext cx="124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51" name="Entrada de lápiz 550">
                  <a:extLst>
                    <a:ext uri="{FF2B5EF4-FFF2-40B4-BE49-F238E27FC236}">
                      <a16:creationId xmlns:a16="http://schemas.microsoft.com/office/drawing/2014/main" id="{D357252F-D891-4BC1-B265-621D292D37E5}"/>
                    </a:ext>
                  </a:extLst>
                </p14:cNvPr>
                <p14:cNvContentPartPr/>
                <p14:nvPr/>
              </p14:nvContentPartPr>
              <p14:xfrm>
                <a:off x="9015200" y="3836920"/>
                <a:ext cx="92880" cy="79200"/>
              </p14:xfrm>
            </p:contentPart>
          </mc:Choice>
          <mc:Fallback xmlns="">
            <p:pic>
              <p:nvPicPr>
                <p:cNvPr id="551" name="Entrada de lápiz 550">
                  <a:extLst>
                    <a:ext uri="{FF2B5EF4-FFF2-40B4-BE49-F238E27FC236}">
                      <a16:creationId xmlns:a16="http://schemas.microsoft.com/office/drawing/2014/main" id="{D357252F-D891-4BC1-B265-621D292D37E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9006200" y="3827920"/>
                  <a:ext cx="110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52" name="Entrada de lápiz 551">
                  <a:extLst>
                    <a:ext uri="{FF2B5EF4-FFF2-40B4-BE49-F238E27FC236}">
                      <a16:creationId xmlns:a16="http://schemas.microsoft.com/office/drawing/2014/main" id="{02A30809-62D0-47AD-96AD-8E4B8DB51B06}"/>
                    </a:ext>
                  </a:extLst>
                </p14:cNvPr>
                <p14:cNvContentPartPr/>
                <p14:nvPr/>
              </p14:nvContentPartPr>
              <p14:xfrm>
                <a:off x="9175760" y="3871840"/>
                <a:ext cx="97200" cy="187560"/>
              </p14:xfrm>
            </p:contentPart>
          </mc:Choice>
          <mc:Fallback xmlns="">
            <p:pic>
              <p:nvPicPr>
                <p:cNvPr id="552" name="Entrada de lápiz 551">
                  <a:extLst>
                    <a:ext uri="{FF2B5EF4-FFF2-40B4-BE49-F238E27FC236}">
                      <a16:creationId xmlns:a16="http://schemas.microsoft.com/office/drawing/2014/main" id="{02A30809-62D0-47AD-96AD-8E4B8DB51B0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166760" y="3862840"/>
                  <a:ext cx="114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53" name="Entrada de lápiz 552">
                  <a:extLst>
                    <a:ext uri="{FF2B5EF4-FFF2-40B4-BE49-F238E27FC236}">
                      <a16:creationId xmlns:a16="http://schemas.microsoft.com/office/drawing/2014/main" id="{49C6F179-02BE-4F97-AD7F-E77DD68FC20F}"/>
                    </a:ext>
                  </a:extLst>
                </p14:cNvPr>
                <p14:cNvContentPartPr/>
                <p14:nvPr/>
              </p14:nvContentPartPr>
              <p14:xfrm>
                <a:off x="9392840" y="3934120"/>
                <a:ext cx="37800" cy="55440"/>
              </p14:xfrm>
            </p:contentPart>
          </mc:Choice>
          <mc:Fallback xmlns="">
            <p:pic>
              <p:nvPicPr>
                <p:cNvPr id="553" name="Entrada de lápiz 552">
                  <a:extLst>
                    <a:ext uri="{FF2B5EF4-FFF2-40B4-BE49-F238E27FC236}">
                      <a16:creationId xmlns:a16="http://schemas.microsoft.com/office/drawing/2014/main" id="{49C6F179-02BE-4F97-AD7F-E77DD68FC20F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383840" y="3925120"/>
                  <a:ext cx="55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54" name="Entrada de lápiz 553">
                  <a:extLst>
                    <a:ext uri="{FF2B5EF4-FFF2-40B4-BE49-F238E27FC236}">
                      <a16:creationId xmlns:a16="http://schemas.microsoft.com/office/drawing/2014/main" id="{CD310713-F9D1-43D0-9261-8977B5DB62F8}"/>
                    </a:ext>
                  </a:extLst>
                </p14:cNvPr>
                <p14:cNvContentPartPr/>
                <p14:nvPr/>
              </p14:nvContentPartPr>
              <p14:xfrm>
                <a:off x="9547280" y="3823600"/>
                <a:ext cx="159840" cy="65880"/>
              </p14:xfrm>
            </p:contentPart>
          </mc:Choice>
          <mc:Fallback xmlns="">
            <p:pic>
              <p:nvPicPr>
                <p:cNvPr id="554" name="Entrada de lápiz 553">
                  <a:extLst>
                    <a:ext uri="{FF2B5EF4-FFF2-40B4-BE49-F238E27FC236}">
                      <a16:creationId xmlns:a16="http://schemas.microsoft.com/office/drawing/2014/main" id="{CD310713-F9D1-43D0-9261-8977B5DB62F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538640" y="3814600"/>
                  <a:ext cx="177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55" name="Entrada de lápiz 554">
                  <a:extLst>
                    <a:ext uri="{FF2B5EF4-FFF2-40B4-BE49-F238E27FC236}">
                      <a16:creationId xmlns:a16="http://schemas.microsoft.com/office/drawing/2014/main" id="{44D53AEF-97E9-499B-97FB-60D8D15F7FFC}"/>
                    </a:ext>
                  </a:extLst>
                </p14:cNvPr>
                <p14:cNvContentPartPr/>
                <p14:nvPr/>
              </p14:nvContentPartPr>
              <p14:xfrm>
                <a:off x="9712160" y="3825400"/>
                <a:ext cx="83520" cy="68040"/>
              </p14:xfrm>
            </p:contentPart>
          </mc:Choice>
          <mc:Fallback xmlns="">
            <p:pic>
              <p:nvPicPr>
                <p:cNvPr id="555" name="Entrada de lápiz 554">
                  <a:extLst>
                    <a:ext uri="{FF2B5EF4-FFF2-40B4-BE49-F238E27FC236}">
                      <a16:creationId xmlns:a16="http://schemas.microsoft.com/office/drawing/2014/main" id="{44D53AEF-97E9-499B-97FB-60D8D15F7FF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703520" y="3816400"/>
                  <a:ext cx="101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56" name="Entrada de lápiz 555">
                  <a:extLst>
                    <a:ext uri="{FF2B5EF4-FFF2-40B4-BE49-F238E27FC236}">
                      <a16:creationId xmlns:a16="http://schemas.microsoft.com/office/drawing/2014/main" id="{C97570E4-12B2-4463-BDD7-C2F108E3983C}"/>
                    </a:ext>
                  </a:extLst>
                </p14:cNvPr>
                <p14:cNvContentPartPr/>
                <p14:nvPr/>
              </p14:nvContentPartPr>
              <p14:xfrm>
                <a:off x="9825560" y="3675280"/>
                <a:ext cx="92880" cy="187920"/>
              </p14:xfrm>
            </p:contentPart>
          </mc:Choice>
          <mc:Fallback xmlns="">
            <p:pic>
              <p:nvPicPr>
                <p:cNvPr id="556" name="Entrada de lápiz 555">
                  <a:extLst>
                    <a:ext uri="{FF2B5EF4-FFF2-40B4-BE49-F238E27FC236}">
                      <a16:creationId xmlns:a16="http://schemas.microsoft.com/office/drawing/2014/main" id="{C97570E4-12B2-4463-BDD7-C2F108E3983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9816920" y="3666640"/>
                  <a:ext cx="110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57" name="Entrada de lápiz 556">
                  <a:extLst>
                    <a:ext uri="{FF2B5EF4-FFF2-40B4-BE49-F238E27FC236}">
                      <a16:creationId xmlns:a16="http://schemas.microsoft.com/office/drawing/2014/main" id="{B0E983CF-466F-4504-BE80-0AA95DB78751}"/>
                    </a:ext>
                  </a:extLst>
                </p14:cNvPr>
                <p14:cNvContentPartPr/>
                <p14:nvPr/>
              </p14:nvContentPartPr>
              <p14:xfrm>
                <a:off x="10016720" y="3796240"/>
                <a:ext cx="86040" cy="121320"/>
              </p14:xfrm>
            </p:contentPart>
          </mc:Choice>
          <mc:Fallback xmlns="">
            <p:pic>
              <p:nvPicPr>
                <p:cNvPr id="557" name="Entrada de lápiz 556">
                  <a:extLst>
                    <a:ext uri="{FF2B5EF4-FFF2-40B4-BE49-F238E27FC236}">
                      <a16:creationId xmlns:a16="http://schemas.microsoft.com/office/drawing/2014/main" id="{B0E983CF-466F-4504-BE80-0AA95DB78751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007720" y="3787240"/>
                  <a:ext cx="103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58" name="Entrada de lápiz 557">
                  <a:extLst>
                    <a:ext uri="{FF2B5EF4-FFF2-40B4-BE49-F238E27FC236}">
                      <a16:creationId xmlns:a16="http://schemas.microsoft.com/office/drawing/2014/main" id="{CC4C1875-08F1-40DE-84B4-140879419BDB}"/>
                    </a:ext>
                  </a:extLst>
                </p14:cNvPr>
                <p14:cNvContentPartPr/>
                <p14:nvPr/>
              </p14:nvContentPartPr>
              <p14:xfrm>
                <a:off x="10080080" y="3724240"/>
                <a:ext cx="16560" cy="32400"/>
              </p14:xfrm>
            </p:contentPart>
          </mc:Choice>
          <mc:Fallback xmlns="">
            <p:pic>
              <p:nvPicPr>
                <p:cNvPr id="558" name="Entrada de lápiz 557">
                  <a:extLst>
                    <a:ext uri="{FF2B5EF4-FFF2-40B4-BE49-F238E27FC236}">
                      <a16:creationId xmlns:a16="http://schemas.microsoft.com/office/drawing/2014/main" id="{CC4C1875-08F1-40DE-84B4-140879419BDB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071440" y="3715600"/>
                  <a:ext cx="34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59" name="Entrada de lápiz 558">
                  <a:extLst>
                    <a:ext uri="{FF2B5EF4-FFF2-40B4-BE49-F238E27FC236}">
                      <a16:creationId xmlns:a16="http://schemas.microsoft.com/office/drawing/2014/main" id="{474131C5-F629-4F7A-A447-3D1D1C6B5220}"/>
                    </a:ext>
                  </a:extLst>
                </p14:cNvPr>
                <p14:cNvContentPartPr/>
                <p14:nvPr/>
              </p14:nvContentPartPr>
              <p14:xfrm>
                <a:off x="10145600" y="3780040"/>
                <a:ext cx="155160" cy="66960"/>
              </p14:xfrm>
            </p:contentPart>
          </mc:Choice>
          <mc:Fallback xmlns="">
            <p:pic>
              <p:nvPicPr>
                <p:cNvPr id="559" name="Entrada de lápiz 558">
                  <a:extLst>
                    <a:ext uri="{FF2B5EF4-FFF2-40B4-BE49-F238E27FC236}">
                      <a16:creationId xmlns:a16="http://schemas.microsoft.com/office/drawing/2014/main" id="{474131C5-F629-4F7A-A447-3D1D1C6B5220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0136960" y="3771040"/>
                  <a:ext cx="1728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1" name="Grupo 570">
            <a:extLst>
              <a:ext uri="{FF2B5EF4-FFF2-40B4-BE49-F238E27FC236}">
                <a16:creationId xmlns:a16="http://schemas.microsoft.com/office/drawing/2014/main" id="{EB1B2DC9-E78D-4FB9-8154-DB4BF0F72B3D}"/>
              </a:ext>
            </a:extLst>
          </p:cNvPr>
          <p:cNvGrpSpPr/>
          <p:nvPr/>
        </p:nvGrpSpPr>
        <p:grpSpPr>
          <a:xfrm>
            <a:off x="10473560" y="3590320"/>
            <a:ext cx="1017000" cy="318960"/>
            <a:chOff x="10473560" y="3590320"/>
            <a:chExt cx="10170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60" name="Entrada de lápiz 559">
                  <a:extLst>
                    <a:ext uri="{FF2B5EF4-FFF2-40B4-BE49-F238E27FC236}">
                      <a16:creationId xmlns:a16="http://schemas.microsoft.com/office/drawing/2014/main" id="{8832CC40-E679-42E8-8FC1-370F3EE7F497}"/>
                    </a:ext>
                  </a:extLst>
                </p14:cNvPr>
                <p14:cNvContentPartPr/>
                <p14:nvPr/>
              </p14:nvContentPartPr>
              <p14:xfrm>
                <a:off x="10507760" y="3752320"/>
                <a:ext cx="30240" cy="156960"/>
              </p14:xfrm>
            </p:contentPart>
          </mc:Choice>
          <mc:Fallback xmlns="">
            <p:pic>
              <p:nvPicPr>
                <p:cNvPr id="560" name="Entrada de lápiz 559">
                  <a:extLst>
                    <a:ext uri="{FF2B5EF4-FFF2-40B4-BE49-F238E27FC236}">
                      <a16:creationId xmlns:a16="http://schemas.microsoft.com/office/drawing/2014/main" id="{8832CC40-E679-42E8-8FC1-370F3EE7F497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0499120" y="3743320"/>
                  <a:ext cx="47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61" name="Entrada de lápiz 560">
                  <a:extLst>
                    <a:ext uri="{FF2B5EF4-FFF2-40B4-BE49-F238E27FC236}">
                      <a16:creationId xmlns:a16="http://schemas.microsoft.com/office/drawing/2014/main" id="{065A74F3-9AA7-442C-A99B-EEF5C3D59A82}"/>
                    </a:ext>
                  </a:extLst>
                </p14:cNvPr>
                <p14:cNvContentPartPr/>
                <p14:nvPr/>
              </p14:nvContentPartPr>
              <p14:xfrm>
                <a:off x="10473560" y="3724600"/>
                <a:ext cx="107280" cy="79560"/>
              </p14:xfrm>
            </p:contentPart>
          </mc:Choice>
          <mc:Fallback xmlns="">
            <p:pic>
              <p:nvPicPr>
                <p:cNvPr id="561" name="Entrada de lápiz 560">
                  <a:extLst>
                    <a:ext uri="{FF2B5EF4-FFF2-40B4-BE49-F238E27FC236}">
                      <a16:creationId xmlns:a16="http://schemas.microsoft.com/office/drawing/2014/main" id="{065A74F3-9AA7-442C-A99B-EEF5C3D59A8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0464560" y="3715960"/>
                  <a:ext cx="124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62" name="Entrada de lápiz 561">
                  <a:extLst>
                    <a:ext uri="{FF2B5EF4-FFF2-40B4-BE49-F238E27FC236}">
                      <a16:creationId xmlns:a16="http://schemas.microsoft.com/office/drawing/2014/main" id="{E562AAD3-0D79-4AB9-99FB-2B197F64902C}"/>
                    </a:ext>
                  </a:extLst>
                </p14:cNvPr>
                <p14:cNvContentPartPr/>
                <p14:nvPr/>
              </p14:nvContentPartPr>
              <p14:xfrm>
                <a:off x="10602440" y="3751600"/>
                <a:ext cx="209160" cy="69480"/>
              </p14:xfrm>
            </p:contentPart>
          </mc:Choice>
          <mc:Fallback xmlns="">
            <p:pic>
              <p:nvPicPr>
                <p:cNvPr id="562" name="Entrada de lápiz 561">
                  <a:extLst>
                    <a:ext uri="{FF2B5EF4-FFF2-40B4-BE49-F238E27FC236}">
                      <a16:creationId xmlns:a16="http://schemas.microsoft.com/office/drawing/2014/main" id="{E562AAD3-0D79-4AB9-99FB-2B197F64902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0593800" y="3742960"/>
                  <a:ext cx="226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63" name="Entrada de lápiz 562">
                  <a:extLst>
                    <a:ext uri="{FF2B5EF4-FFF2-40B4-BE49-F238E27FC236}">
                      <a16:creationId xmlns:a16="http://schemas.microsoft.com/office/drawing/2014/main" id="{74543511-39AB-4D17-9F1A-914A575A96B7}"/>
                    </a:ext>
                  </a:extLst>
                </p14:cNvPr>
                <p14:cNvContentPartPr/>
                <p14:nvPr/>
              </p14:nvContentPartPr>
              <p14:xfrm>
                <a:off x="10819520" y="3686080"/>
                <a:ext cx="130680" cy="221760"/>
              </p14:xfrm>
            </p:contentPart>
          </mc:Choice>
          <mc:Fallback xmlns="">
            <p:pic>
              <p:nvPicPr>
                <p:cNvPr id="563" name="Entrada de lápiz 562">
                  <a:extLst>
                    <a:ext uri="{FF2B5EF4-FFF2-40B4-BE49-F238E27FC236}">
                      <a16:creationId xmlns:a16="http://schemas.microsoft.com/office/drawing/2014/main" id="{74543511-39AB-4D17-9F1A-914A575A96B7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0810880" y="3677080"/>
                  <a:ext cx="148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64" name="Entrada de lápiz 563">
                  <a:extLst>
                    <a:ext uri="{FF2B5EF4-FFF2-40B4-BE49-F238E27FC236}">
                      <a16:creationId xmlns:a16="http://schemas.microsoft.com/office/drawing/2014/main" id="{1F1F2803-A46A-4A37-9ED8-F8B29AB87E8C}"/>
                    </a:ext>
                  </a:extLst>
                </p14:cNvPr>
                <p14:cNvContentPartPr/>
                <p14:nvPr/>
              </p14:nvContentPartPr>
              <p14:xfrm>
                <a:off x="10925000" y="3694360"/>
                <a:ext cx="200880" cy="92880"/>
              </p14:xfrm>
            </p:contentPart>
          </mc:Choice>
          <mc:Fallback xmlns="">
            <p:pic>
              <p:nvPicPr>
                <p:cNvPr id="564" name="Entrada de lápiz 563">
                  <a:extLst>
                    <a:ext uri="{FF2B5EF4-FFF2-40B4-BE49-F238E27FC236}">
                      <a16:creationId xmlns:a16="http://schemas.microsoft.com/office/drawing/2014/main" id="{1F1F2803-A46A-4A37-9ED8-F8B29AB87E8C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0916360" y="3685720"/>
                  <a:ext cx="21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65" name="Entrada de lápiz 564">
                  <a:extLst>
                    <a:ext uri="{FF2B5EF4-FFF2-40B4-BE49-F238E27FC236}">
                      <a16:creationId xmlns:a16="http://schemas.microsoft.com/office/drawing/2014/main" id="{08A63552-0081-4B47-BB6D-21AABF96AB0A}"/>
                    </a:ext>
                  </a:extLst>
                </p14:cNvPr>
                <p14:cNvContentPartPr/>
                <p14:nvPr/>
              </p14:nvContentPartPr>
              <p14:xfrm>
                <a:off x="11151800" y="3590320"/>
                <a:ext cx="56520" cy="190440"/>
              </p14:xfrm>
            </p:contentPart>
          </mc:Choice>
          <mc:Fallback xmlns="">
            <p:pic>
              <p:nvPicPr>
                <p:cNvPr id="565" name="Entrada de lápiz 564">
                  <a:extLst>
                    <a:ext uri="{FF2B5EF4-FFF2-40B4-BE49-F238E27FC236}">
                      <a16:creationId xmlns:a16="http://schemas.microsoft.com/office/drawing/2014/main" id="{08A63552-0081-4B47-BB6D-21AABF96AB0A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1142800" y="3581680"/>
                  <a:ext cx="74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66" name="Entrada de lápiz 565">
                  <a:extLst>
                    <a:ext uri="{FF2B5EF4-FFF2-40B4-BE49-F238E27FC236}">
                      <a16:creationId xmlns:a16="http://schemas.microsoft.com/office/drawing/2014/main" id="{54307EB4-6E77-4BF0-8962-96354D5A6DB8}"/>
                    </a:ext>
                  </a:extLst>
                </p14:cNvPr>
                <p14:cNvContentPartPr/>
                <p14:nvPr/>
              </p14:nvContentPartPr>
              <p14:xfrm>
                <a:off x="11162960" y="3654760"/>
                <a:ext cx="136800" cy="134640"/>
              </p14:xfrm>
            </p:contentPart>
          </mc:Choice>
          <mc:Fallback xmlns="">
            <p:pic>
              <p:nvPicPr>
                <p:cNvPr id="566" name="Entrada de lápiz 565">
                  <a:extLst>
                    <a:ext uri="{FF2B5EF4-FFF2-40B4-BE49-F238E27FC236}">
                      <a16:creationId xmlns:a16="http://schemas.microsoft.com/office/drawing/2014/main" id="{54307EB4-6E77-4BF0-8962-96354D5A6DB8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1154320" y="3646120"/>
                  <a:ext cx="154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67" name="Entrada de lápiz 566">
                  <a:extLst>
                    <a:ext uri="{FF2B5EF4-FFF2-40B4-BE49-F238E27FC236}">
                      <a16:creationId xmlns:a16="http://schemas.microsoft.com/office/drawing/2014/main" id="{F5B0934D-7812-444E-88B2-B69BCCD7730C}"/>
                    </a:ext>
                  </a:extLst>
                </p14:cNvPr>
                <p14:cNvContentPartPr/>
                <p14:nvPr/>
              </p14:nvContentPartPr>
              <p14:xfrm>
                <a:off x="11353040" y="3691840"/>
                <a:ext cx="137520" cy="118440"/>
              </p14:xfrm>
            </p:contentPart>
          </mc:Choice>
          <mc:Fallback xmlns="">
            <p:pic>
              <p:nvPicPr>
                <p:cNvPr id="567" name="Entrada de lápiz 566">
                  <a:extLst>
                    <a:ext uri="{FF2B5EF4-FFF2-40B4-BE49-F238E27FC236}">
                      <a16:creationId xmlns:a16="http://schemas.microsoft.com/office/drawing/2014/main" id="{F5B0934D-7812-444E-88B2-B69BCCD7730C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1344400" y="3682840"/>
                  <a:ext cx="1551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8" name="Grupo 577">
            <a:extLst>
              <a:ext uri="{FF2B5EF4-FFF2-40B4-BE49-F238E27FC236}">
                <a16:creationId xmlns:a16="http://schemas.microsoft.com/office/drawing/2014/main" id="{E70E95A9-36AA-448D-B101-B4BA5F7718C7}"/>
              </a:ext>
            </a:extLst>
          </p:cNvPr>
          <p:cNvGrpSpPr/>
          <p:nvPr/>
        </p:nvGrpSpPr>
        <p:grpSpPr>
          <a:xfrm>
            <a:off x="11549240" y="3581680"/>
            <a:ext cx="357120" cy="362520"/>
            <a:chOff x="11549240" y="3581680"/>
            <a:chExt cx="3571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73" name="Entrada de lápiz 572">
                  <a:extLst>
                    <a:ext uri="{FF2B5EF4-FFF2-40B4-BE49-F238E27FC236}">
                      <a16:creationId xmlns:a16="http://schemas.microsoft.com/office/drawing/2014/main" id="{D08D39BE-756D-4040-9613-EB1CEAEEF904}"/>
                    </a:ext>
                  </a:extLst>
                </p14:cNvPr>
                <p14:cNvContentPartPr/>
                <p14:nvPr/>
              </p14:nvContentPartPr>
              <p14:xfrm>
                <a:off x="11549240" y="3802360"/>
                <a:ext cx="35640" cy="12240"/>
              </p14:xfrm>
            </p:contentPart>
          </mc:Choice>
          <mc:Fallback xmlns="">
            <p:pic>
              <p:nvPicPr>
                <p:cNvPr id="573" name="Entrada de lápiz 572">
                  <a:extLst>
                    <a:ext uri="{FF2B5EF4-FFF2-40B4-BE49-F238E27FC236}">
                      <a16:creationId xmlns:a16="http://schemas.microsoft.com/office/drawing/2014/main" id="{D08D39BE-756D-4040-9613-EB1CEAEEF904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1540240" y="3793360"/>
                  <a:ext cx="5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74" name="Entrada de lápiz 573">
                  <a:extLst>
                    <a:ext uri="{FF2B5EF4-FFF2-40B4-BE49-F238E27FC236}">
                      <a16:creationId xmlns:a16="http://schemas.microsoft.com/office/drawing/2014/main" id="{2E5F3D5D-D5B4-4C11-83A5-598A98A27A1B}"/>
                    </a:ext>
                  </a:extLst>
                </p14:cNvPr>
                <p14:cNvContentPartPr/>
                <p14:nvPr/>
              </p14:nvContentPartPr>
              <p14:xfrm>
                <a:off x="11653280" y="3798760"/>
                <a:ext cx="31680" cy="28800"/>
              </p14:xfrm>
            </p:contentPart>
          </mc:Choice>
          <mc:Fallback xmlns="">
            <p:pic>
              <p:nvPicPr>
                <p:cNvPr id="574" name="Entrada de lápiz 573">
                  <a:extLst>
                    <a:ext uri="{FF2B5EF4-FFF2-40B4-BE49-F238E27FC236}">
                      <a16:creationId xmlns:a16="http://schemas.microsoft.com/office/drawing/2014/main" id="{2E5F3D5D-D5B4-4C11-83A5-598A98A27A1B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1644640" y="3789760"/>
                  <a:ext cx="4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75" name="Entrada de lápiz 574">
                  <a:extLst>
                    <a:ext uri="{FF2B5EF4-FFF2-40B4-BE49-F238E27FC236}">
                      <a16:creationId xmlns:a16="http://schemas.microsoft.com/office/drawing/2014/main" id="{4AC6EA5A-5BA5-4F43-88F6-6853DA9A4BD6}"/>
                    </a:ext>
                  </a:extLst>
                </p14:cNvPr>
                <p14:cNvContentPartPr/>
                <p14:nvPr/>
              </p14:nvContentPartPr>
              <p14:xfrm>
                <a:off x="11762720" y="3805600"/>
                <a:ext cx="36360" cy="21960"/>
              </p14:xfrm>
            </p:contentPart>
          </mc:Choice>
          <mc:Fallback xmlns="">
            <p:pic>
              <p:nvPicPr>
                <p:cNvPr id="575" name="Entrada de lápiz 574">
                  <a:extLst>
                    <a:ext uri="{FF2B5EF4-FFF2-40B4-BE49-F238E27FC236}">
                      <a16:creationId xmlns:a16="http://schemas.microsoft.com/office/drawing/2014/main" id="{4AC6EA5A-5BA5-4F43-88F6-6853DA9A4BD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1753720" y="3796960"/>
                  <a:ext cx="5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76" name="Entrada de lápiz 575">
                  <a:extLst>
                    <a:ext uri="{FF2B5EF4-FFF2-40B4-BE49-F238E27FC236}">
                      <a16:creationId xmlns:a16="http://schemas.microsoft.com/office/drawing/2014/main" id="{712FB798-8B8D-44FA-B032-E028D1481D96}"/>
                    </a:ext>
                  </a:extLst>
                </p14:cNvPr>
                <p14:cNvContentPartPr/>
                <p14:nvPr/>
              </p14:nvContentPartPr>
              <p14:xfrm>
                <a:off x="11769560" y="3583840"/>
                <a:ext cx="10440" cy="11160"/>
              </p14:xfrm>
            </p:contentPart>
          </mc:Choice>
          <mc:Fallback xmlns="">
            <p:pic>
              <p:nvPicPr>
                <p:cNvPr id="576" name="Entrada de lápiz 575">
                  <a:extLst>
                    <a:ext uri="{FF2B5EF4-FFF2-40B4-BE49-F238E27FC236}">
                      <a16:creationId xmlns:a16="http://schemas.microsoft.com/office/drawing/2014/main" id="{712FB798-8B8D-44FA-B032-E028D1481D9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1760920" y="3574840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77" name="Entrada de lápiz 576">
                  <a:extLst>
                    <a:ext uri="{FF2B5EF4-FFF2-40B4-BE49-F238E27FC236}">
                      <a16:creationId xmlns:a16="http://schemas.microsoft.com/office/drawing/2014/main" id="{32C187C6-5A3D-4F9F-992D-67A0EAFA7127}"/>
                    </a:ext>
                  </a:extLst>
                </p14:cNvPr>
                <p14:cNvContentPartPr/>
                <p14:nvPr/>
              </p14:nvContentPartPr>
              <p14:xfrm>
                <a:off x="11771360" y="3581680"/>
                <a:ext cx="135000" cy="362520"/>
              </p14:xfrm>
            </p:contentPart>
          </mc:Choice>
          <mc:Fallback xmlns="">
            <p:pic>
              <p:nvPicPr>
                <p:cNvPr id="577" name="Entrada de lápiz 576">
                  <a:extLst>
                    <a:ext uri="{FF2B5EF4-FFF2-40B4-BE49-F238E27FC236}">
                      <a16:creationId xmlns:a16="http://schemas.microsoft.com/office/drawing/2014/main" id="{32C187C6-5A3D-4F9F-992D-67A0EAFA712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1762360" y="3572680"/>
                  <a:ext cx="15264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7" name="Grupo 596">
            <a:extLst>
              <a:ext uri="{FF2B5EF4-FFF2-40B4-BE49-F238E27FC236}">
                <a16:creationId xmlns:a16="http://schemas.microsoft.com/office/drawing/2014/main" id="{BF1D4AAE-8695-4064-A8CC-85D61AAE6588}"/>
              </a:ext>
            </a:extLst>
          </p:cNvPr>
          <p:cNvGrpSpPr/>
          <p:nvPr/>
        </p:nvGrpSpPr>
        <p:grpSpPr>
          <a:xfrm>
            <a:off x="8221040" y="5918080"/>
            <a:ext cx="1508400" cy="296280"/>
            <a:chOff x="8221040" y="5918080"/>
            <a:chExt cx="15084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79" name="Entrada de lápiz 578">
                  <a:extLst>
                    <a:ext uri="{FF2B5EF4-FFF2-40B4-BE49-F238E27FC236}">
                      <a16:creationId xmlns:a16="http://schemas.microsoft.com/office/drawing/2014/main" id="{C06923F3-B6E1-43E8-ACE7-96323CC8DC5A}"/>
                    </a:ext>
                  </a:extLst>
                </p14:cNvPr>
                <p14:cNvContentPartPr/>
                <p14:nvPr/>
              </p14:nvContentPartPr>
              <p14:xfrm>
                <a:off x="8288000" y="5995840"/>
                <a:ext cx="84240" cy="160560"/>
              </p14:xfrm>
            </p:contentPart>
          </mc:Choice>
          <mc:Fallback xmlns="">
            <p:pic>
              <p:nvPicPr>
                <p:cNvPr id="579" name="Entrada de lápiz 578">
                  <a:extLst>
                    <a:ext uri="{FF2B5EF4-FFF2-40B4-BE49-F238E27FC236}">
                      <a16:creationId xmlns:a16="http://schemas.microsoft.com/office/drawing/2014/main" id="{C06923F3-B6E1-43E8-ACE7-96323CC8DC5A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79360" y="5987200"/>
                  <a:ext cx="101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80" name="Entrada de lápiz 579">
                  <a:extLst>
                    <a:ext uri="{FF2B5EF4-FFF2-40B4-BE49-F238E27FC236}">
                      <a16:creationId xmlns:a16="http://schemas.microsoft.com/office/drawing/2014/main" id="{E7A44A15-9860-4A05-B72F-E216EF5E50FA}"/>
                    </a:ext>
                  </a:extLst>
                </p14:cNvPr>
                <p14:cNvContentPartPr/>
                <p14:nvPr/>
              </p14:nvContentPartPr>
              <p14:xfrm>
                <a:off x="8221040" y="6094120"/>
                <a:ext cx="128520" cy="18000"/>
              </p14:xfrm>
            </p:contentPart>
          </mc:Choice>
          <mc:Fallback xmlns="">
            <p:pic>
              <p:nvPicPr>
                <p:cNvPr id="580" name="Entrada de lápiz 579">
                  <a:extLst>
                    <a:ext uri="{FF2B5EF4-FFF2-40B4-BE49-F238E27FC236}">
                      <a16:creationId xmlns:a16="http://schemas.microsoft.com/office/drawing/2014/main" id="{E7A44A15-9860-4A05-B72F-E216EF5E50FA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8212040" y="6085480"/>
                  <a:ext cx="146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81" name="Entrada de lápiz 580">
                  <a:extLst>
                    <a:ext uri="{FF2B5EF4-FFF2-40B4-BE49-F238E27FC236}">
                      <a16:creationId xmlns:a16="http://schemas.microsoft.com/office/drawing/2014/main" id="{AEA1723A-B696-453B-B068-D42ABA5F98D3}"/>
                    </a:ext>
                  </a:extLst>
                </p14:cNvPr>
                <p14:cNvContentPartPr/>
                <p14:nvPr/>
              </p14:nvContentPartPr>
              <p14:xfrm>
                <a:off x="8345960" y="6138040"/>
                <a:ext cx="87480" cy="59760"/>
              </p14:xfrm>
            </p:contentPart>
          </mc:Choice>
          <mc:Fallback xmlns="">
            <p:pic>
              <p:nvPicPr>
                <p:cNvPr id="581" name="Entrada de lápiz 580">
                  <a:extLst>
                    <a:ext uri="{FF2B5EF4-FFF2-40B4-BE49-F238E27FC236}">
                      <a16:creationId xmlns:a16="http://schemas.microsoft.com/office/drawing/2014/main" id="{AEA1723A-B696-453B-B068-D42ABA5F98D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8337320" y="6129400"/>
                  <a:ext cx="105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82" name="Entrada de lápiz 581">
                  <a:extLst>
                    <a:ext uri="{FF2B5EF4-FFF2-40B4-BE49-F238E27FC236}">
                      <a16:creationId xmlns:a16="http://schemas.microsoft.com/office/drawing/2014/main" id="{C89B2BE6-4875-43C4-AC22-9FA745269188}"/>
                    </a:ext>
                  </a:extLst>
                </p14:cNvPr>
                <p14:cNvContentPartPr/>
                <p14:nvPr/>
              </p14:nvContentPartPr>
              <p14:xfrm>
                <a:off x="8375840" y="6132640"/>
                <a:ext cx="74880" cy="52560"/>
              </p14:xfrm>
            </p:contentPart>
          </mc:Choice>
          <mc:Fallback xmlns="">
            <p:pic>
              <p:nvPicPr>
                <p:cNvPr id="582" name="Entrada de lápiz 581">
                  <a:extLst>
                    <a:ext uri="{FF2B5EF4-FFF2-40B4-BE49-F238E27FC236}">
                      <a16:creationId xmlns:a16="http://schemas.microsoft.com/office/drawing/2014/main" id="{C89B2BE6-4875-43C4-AC22-9FA74526918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366840" y="6123640"/>
                  <a:ext cx="92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83" name="Entrada de lápiz 582">
                  <a:extLst>
                    <a:ext uri="{FF2B5EF4-FFF2-40B4-BE49-F238E27FC236}">
                      <a16:creationId xmlns:a16="http://schemas.microsoft.com/office/drawing/2014/main" id="{F201F01C-D5B0-4F14-A518-BA15488F3FEA}"/>
                    </a:ext>
                  </a:extLst>
                </p14:cNvPr>
                <p14:cNvContentPartPr/>
                <p14:nvPr/>
              </p14:nvContentPartPr>
              <p14:xfrm>
                <a:off x="8284760" y="5918080"/>
                <a:ext cx="157680" cy="51840"/>
              </p14:xfrm>
            </p:contentPart>
          </mc:Choice>
          <mc:Fallback xmlns="">
            <p:pic>
              <p:nvPicPr>
                <p:cNvPr id="583" name="Entrada de lápiz 582">
                  <a:extLst>
                    <a:ext uri="{FF2B5EF4-FFF2-40B4-BE49-F238E27FC236}">
                      <a16:creationId xmlns:a16="http://schemas.microsoft.com/office/drawing/2014/main" id="{F201F01C-D5B0-4F14-A518-BA15488F3FE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275760" y="5909440"/>
                  <a:ext cx="175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84" name="Entrada de lápiz 583">
                  <a:extLst>
                    <a:ext uri="{FF2B5EF4-FFF2-40B4-BE49-F238E27FC236}">
                      <a16:creationId xmlns:a16="http://schemas.microsoft.com/office/drawing/2014/main" id="{029F6729-1683-4513-8C6A-4F06EA8DB039}"/>
                    </a:ext>
                  </a:extLst>
                </p14:cNvPr>
                <p14:cNvContentPartPr/>
                <p14:nvPr/>
              </p14:nvContentPartPr>
              <p14:xfrm>
                <a:off x="8535680" y="6061000"/>
                <a:ext cx="10440" cy="20520"/>
              </p14:xfrm>
            </p:contentPart>
          </mc:Choice>
          <mc:Fallback xmlns="">
            <p:pic>
              <p:nvPicPr>
                <p:cNvPr id="584" name="Entrada de lápiz 583">
                  <a:extLst>
                    <a:ext uri="{FF2B5EF4-FFF2-40B4-BE49-F238E27FC236}">
                      <a16:creationId xmlns:a16="http://schemas.microsoft.com/office/drawing/2014/main" id="{029F6729-1683-4513-8C6A-4F06EA8DB039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527040" y="6052360"/>
                  <a:ext cx="2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85" name="Entrada de lápiz 584">
                  <a:extLst>
                    <a:ext uri="{FF2B5EF4-FFF2-40B4-BE49-F238E27FC236}">
                      <a16:creationId xmlns:a16="http://schemas.microsoft.com/office/drawing/2014/main" id="{289266A3-2435-4C91-A1E6-2CA5E7246DD0}"/>
                    </a:ext>
                  </a:extLst>
                </p14:cNvPr>
                <p14:cNvContentPartPr/>
                <p14:nvPr/>
              </p14:nvContentPartPr>
              <p14:xfrm>
                <a:off x="8607680" y="6030040"/>
                <a:ext cx="133920" cy="113400"/>
              </p14:xfrm>
            </p:contentPart>
          </mc:Choice>
          <mc:Fallback xmlns="">
            <p:pic>
              <p:nvPicPr>
                <p:cNvPr id="585" name="Entrada de lápiz 584">
                  <a:extLst>
                    <a:ext uri="{FF2B5EF4-FFF2-40B4-BE49-F238E27FC236}">
                      <a16:creationId xmlns:a16="http://schemas.microsoft.com/office/drawing/2014/main" id="{289266A3-2435-4C91-A1E6-2CA5E7246DD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598680" y="6021040"/>
                  <a:ext cx="151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87" name="Entrada de lápiz 586">
                  <a:extLst>
                    <a:ext uri="{FF2B5EF4-FFF2-40B4-BE49-F238E27FC236}">
                      <a16:creationId xmlns:a16="http://schemas.microsoft.com/office/drawing/2014/main" id="{5CBB92D9-36AC-4C6B-8167-7A31B1A15C04}"/>
                    </a:ext>
                  </a:extLst>
                </p14:cNvPr>
                <p14:cNvContentPartPr/>
                <p14:nvPr/>
              </p14:nvContentPartPr>
              <p14:xfrm>
                <a:off x="8597600" y="5940400"/>
                <a:ext cx="145800" cy="55080"/>
              </p14:xfrm>
            </p:contentPart>
          </mc:Choice>
          <mc:Fallback xmlns="">
            <p:pic>
              <p:nvPicPr>
                <p:cNvPr id="587" name="Entrada de lápiz 586">
                  <a:extLst>
                    <a:ext uri="{FF2B5EF4-FFF2-40B4-BE49-F238E27FC236}">
                      <a16:creationId xmlns:a16="http://schemas.microsoft.com/office/drawing/2014/main" id="{5CBB92D9-36AC-4C6B-8167-7A31B1A15C04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588960" y="5931760"/>
                  <a:ext cx="163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88" name="Entrada de lápiz 587">
                  <a:extLst>
                    <a:ext uri="{FF2B5EF4-FFF2-40B4-BE49-F238E27FC236}">
                      <a16:creationId xmlns:a16="http://schemas.microsoft.com/office/drawing/2014/main" id="{974D266A-AA2C-4753-88E2-7DA6E2C9E619}"/>
                    </a:ext>
                  </a:extLst>
                </p14:cNvPr>
                <p14:cNvContentPartPr/>
                <p14:nvPr/>
              </p14:nvContentPartPr>
              <p14:xfrm>
                <a:off x="8869760" y="6063160"/>
                <a:ext cx="99000" cy="22320"/>
              </p14:xfrm>
            </p:contentPart>
          </mc:Choice>
          <mc:Fallback xmlns="">
            <p:pic>
              <p:nvPicPr>
                <p:cNvPr id="588" name="Entrada de lápiz 587">
                  <a:extLst>
                    <a:ext uri="{FF2B5EF4-FFF2-40B4-BE49-F238E27FC236}">
                      <a16:creationId xmlns:a16="http://schemas.microsoft.com/office/drawing/2014/main" id="{974D266A-AA2C-4753-88E2-7DA6E2C9E61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861120" y="6054520"/>
                  <a:ext cx="116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89" name="Entrada de lápiz 588">
                  <a:extLst>
                    <a:ext uri="{FF2B5EF4-FFF2-40B4-BE49-F238E27FC236}">
                      <a16:creationId xmlns:a16="http://schemas.microsoft.com/office/drawing/2014/main" id="{5368EF90-E267-4D5B-905E-D6D24EBB727E}"/>
                    </a:ext>
                  </a:extLst>
                </p14:cNvPr>
                <p14:cNvContentPartPr/>
                <p14:nvPr/>
              </p14:nvContentPartPr>
              <p14:xfrm>
                <a:off x="8882720" y="6010240"/>
                <a:ext cx="51480" cy="127080"/>
              </p14:xfrm>
            </p:contentPart>
          </mc:Choice>
          <mc:Fallback xmlns="">
            <p:pic>
              <p:nvPicPr>
                <p:cNvPr id="589" name="Entrada de lápiz 588">
                  <a:extLst>
                    <a:ext uri="{FF2B5EF4-FFF2-40B4-BE49-F238E27FC236}">
                      <a16:creationId xmlns:a16="http://schemas.microsoft.com/office/drawing/2014/main" id="{5368EF90-E267-4D5B-905E-D6D24EBB727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874080" y="6001240"/>
                  <a:ext cx="69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90" name="Entrada de lápiz 589">
                  <a:extLst>
                    <a:ext uri="{FF2B5EF4-FFF2-40B4-BE49-F238E27FC236}">
                      <a16:creationId xmlns:a16="http://schemas.microsoft.com/office/drawing/2014/main" id="{C0250010-22FF-4A72-A648-16BD827CB164}"/>
                    </a:ext>
                  </a:extLst>
                </p14:cNvPr>
                <p14:cNvContentPartPr/>
                <p14:nvPr/>
              </p14:nvContentPartPr>
              <p14:xfrm>
                <a:off x="9139400" y="5944360"/>
                <a:ext cx="56880" cy="191160"/>
              </p14:xfrm>
            </p:contentPart>
          </mc:Choice>
          <mc:Fallback xmlns="">
            <p:pic>
              <p:nvPicPr>
                <p:cNvPr id="590" name="Entrada de lápiz 589">
                  <a:extLst>
                    <a:ext uri="{FF2B5EF4-FFF2-40B4-BE49-F238E27FC236}">
                      <a16:creationId xmlns:a16="http://schemas.microsoft.com/office/drawing/2014/main" id="{C0250010-22FF-4A72-A648-16BD827CB16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9130400" y="5935720"/>
                  <a:ext cx="74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91" name="Entrada de lápiz 590">
                  <a:extLst>
                    <a:ext uri="{FF2B5EF4-FFF2-40B4-BE49-F238E27FC236}">
                      <a16:creationId xmlns:a16="http://schemas.microsoft.com/office/drawing/2014/main" id="{5480A8C7-8BF4-4DD3-9A2D-F3487284038A}"/>
                    </a:ext>
                  </a:extLst>
                </p14:cNvPr>
                <p14:cNvContentPartPr/>
                <p14:nvPr/>
              </p14:nvContentPartPr>
              <p14:xfrm>
                <a:off x="9080000" y="6061000"/>
                <a:ext cx="129240" cy="7920"/>
              </p14:xfrm>
            </p:contentPart>
          </mc:Choice>
          <mc:Fallback xmlns="">
            <p:pic>
              <p:nvPicPr>
                <p:cNvPr id="591" name="Entrada de lápiz 590">
                  <a:extLst>
                    <a:ext uri="{FF2B5EF4-FFF2-40B4-BE49-F238E27FC236}">
                      <a16:creationId xmlns:a16="http://schemas.microsoft.com/office/drawing/2014/main" id="{5480A8C7-8BF4-4DD3-9A2D-F3487284038A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071000" y="6052360"/>
                  <a:ext cx="146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92" name="Entrada de lápiz 591">
                  <a:extLst>
                    <a:ext uri="{FF2B5EF4-FFF2-40B4-BE49-F238E27FC236}">
                      <a16:creationId xmlns:a16="http://schemas.microsoft.com/office/drawing/2014/main" id="{A612990C-7417-4009-B816-71DA84163B92}"/>
                    </a:ext>
                  </a:extLst>
                </p14:cNvPr>
                <p14:cNvContentPartPr/>
                <p14:nvPr/>
              </p14:nvContentPartPr>
              <p14:xfrm>
                <a:off x="9245240" y="6089440"/>
                <a:ext cx="90360" cy="124920"/>
              </p14:xfrm>
            </p:contentPart>
          </mc:Choice>
          <mc:Fallback xmlns="">
            <p:pic>
              <p:nvPicPr>
                <p:cNvPr id="592" name="Entrada de lápiz 591">
                  <a:extLst>
                    <a:ext uri="{FF2B5EF4-FFF2-40B4-BE49-F238E27FC236}">
                      <a16:creationId xmlns:a16="http://schemas.microsoft.com/office/drawing/2014/main" id="{A612990C-7417-4009-B816-71DA84163B92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236240" y="6080440"/>
                  <a:ext cx="10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93" name="Entrada de lápiz 592">
                  <a:extLst>
                    <a:ext uri="{FF2B5EF4-FFF2-40B4-BE49-F238E27FC236}">
                      <a16:creationId xmlns:a16="http://schemas.microsoft.com/office/drawing/2014/main" id="{A253D199-BCFE-456B-A991-D2DDE260EBF5}"/>
                    </a:ext>
                  </a:extLst>
                </p14:cNvPr>
                <p14:cNvContentPartPr/>
                <p14:nvPr/>
              </p14:nvContentPartPr>
              <p14:xfrm>
                <a:off x="9191600" y="6144520"/>
                <a:ext cx="119160" cy="29880"/>
              </p14:xfrm>
            </p:contentPart>
          </mc:Choice>
          <mc:Fallback xmlns="">
            <p:pic>
              <p:nvPicPr>
                <p:cNvPr id="593" name="Entrada de lápiz 592">
                  <a:extLst>
                    <a:ext uri="{FF2B5EF4-FFF2-40B4-BE49-F238E27FC236}">
                      <a16:creationId xmlns:a16="http://schemas.microsoft.com/office/drawing/2014/main" id="{A253D199-BCFE-456B-A991-D2DDE260EBF5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182960" y="6135520"/>
                  <a:ext cx="13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94" name="Entrada de lápiz 593">
                  <a:extLst>
                    <a:ext uri="{FF2B5EF4-FFF2-40B4-BE49-F238E27FC236}">
                      <a16:creationId xmlns:a16="http://schemas.microsoft.com/office/drawing/2014/main" id="{C0944632-F377-40C5-89AA-24EF8D7C810D}"/>
                    </a:ext>
                  </a:extLst>
                </p14:cNvPr>
                <p14:cNvContentPartPr/>
                <p14:nvPr/>
              </p14:nvContentPartPr>
              <p14:xfrm>
                <a:off x="9420200" y="6048040"/>
                <a:ext cx="88560" cy="5040"/>
              </p14:xfrm>
            </p:contentPart>
          </mc:Choice>
          <mc:Fallback xmlns="">
            <p:pic>
              <p:nvPicPr>
                <p:cNvPr id="594" name="Entrada de lápiz 593">
                  <a:extLst>
                    <a:ext uri="{FF2B5EF4-FFF2-40B4-BE49-F238E27FC236}">
                      <a16:creationId xmlns:a16="http://schemas.microsoft.com/office/drawing/2014/main" id="{C0944632-F377-40C5-89AA-24EF8D7C810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411200" y="6039400"/>
                  <a:ext cx="10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95" name="Entrada de lápiz 594">
                  <a:extLst>
                    <a:ext uri="{FF2B5EF4-FFF2-40B4-BE49-F238E27FC236}">
                      <a16:creationId xmlns:a16="http://schemas.microsoft.com/office/drawing/2014/main" id="{448BDE50-4929-49B0-82F2-5F939F9E93A6}"/>
                    </a:ext>
                  </a:extLst>
                </p14:cNvPr>
                <p14:cNvContentPartPr/>
                <p14:nvPr/>
              </p14:nvContentPartPr>
              <p14:xfrm>
                <a:off x="9414080" y="6097000"/>
                <a:ext cx="129240" cy="6840"/>
              </p14:xfrm>
            </p:contentPart>
          </mc:Choice>
          <mc:Fallback xmlns="">
            <p:pic>
              <p:nvPicPr>
                <p:cNvPr id="595" name="Entrada de lápiz 594">
                  <a:extLst>
                    <a:ext uri="{FF2B5EF4-FFF2-40B4-BE49-F238E27FC236}">
                      <a16:creationId xmlns:a16="http://schemas.microsoft.com/office/drawing/2014/main" id="{448BDE50-4929-49B0-82F2-5F939F9E93A6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9405440" y="6088000"/>
                  <a:ext cx="146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96" name="Entrada de lápiz 595">
                  <a:extLst>
                    <a:ext uri="{FF2B5EF4-FFF2-40B4-BE49-F238E27FC236}">
                      <a16:creationId xmlns:a16="http://schemas.microsoft.com/office/drawing/2014/main" id="{6D8F1714-DF51-4D86-8A12-2F3DE3F190ED}"/>
                    </a:ext>
                  </a:extLst>
                </p14:cNvPr>
                <p14:cNvContentPartPr/>
                <p14:nvPr/>
              </p14:nvContentPartPr>
              <p14:xfrm>
                <a:off x="9621800" y="6017080"/>
                <a:ext cx="107640" cy="91800"/>
              </p14:xfrm>
            </p:contentPart>
          </mc:Choice>
          <mc:Fallback xmlns="">
            <p:pic>
              <p:nvPicPr>
                <p:cNvPr id="596" name="Entrada de lápiz 595">
                  <a:extLst>
                    <a:ext uri="{FF2B5EF4-FFF2-40B4-BE49-F238E27FC236}">
                      <a16:creationId xmlns:a16="http://schemas.microsoft.com/office/drawing/2014/main" id="{6D8F1714-DF51-4D86-8A12-2F3DE3F190ED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9612800" y="6008080"/>
                  <a:ext cx="1252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6" name="Grupo 625">
            <a:extLst>
              <a:ext uri="{FF2B5EF4-FFF2-40B4-BE49-F238E27FC236}">
                <a16:creationId xmlns:a16="http://schemas.microsoft.com/office/drawing/2014/main" id="{EFA4CDAA-14DD-4973-A359-80FB1737E68D}"/>
              </a:ext>
            </a:extLst>
          </p:cNvPr>
          <p:cNvGrpSpPr/>
          <p:nvPr/>
        </p:nvGrpSpPr>
        <p:grpSpPr>
          <a:xfrm>
            <a:off x="6736760" y="1396120"/>
            <a:ext cx="913680" cy="170640"/>
            <a:chOff x="6736760" y="1396120"/>
            <a:chExt cx="91368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609" name="Entrada de lápiz 608">
                  <a:extLst>
                    <a:ext uri="{FF2B5EF4-FFF2-40B4-BE49-F238E27FC236}">
                      <a16:creationId xmlns:a16="http://schemas.microsoft.com/office/drawing/2014/main" id="{7FE1AC71-CB80-4829-A8D8-4040A5E1131C}"/>
                    </a:ext>
                  </a:extLst>
                </p14:cNvPr>
                <p14:cNvContentPartPr/>
                <p14:nvPr/>
              </p14:nvContentPartPr>
              <p14:xfrm>
                <a:off x="6736760" y="1462720"/>
                <a:ext cx="138600" cy="101160"/>
              </p14:xfrm>
            </p:contentPart>
          </mc:Choice>
          <mc:Fallback xmlns="">
            <p:pic>
              <p:nvPicPr>
                <p:cNvPr id="609" name="Entrada de lápiz 608">
                  <a:extLst>
                    <a:ext uri="{FF2B5EF4-FFF2-40B4-BE49-F238E27FC236}">
                      <a16:creationId xmlns:a16="http://schemas.microsoft.com/office/drawing/2014/main" id="{7FE1AC71-CB80-4829-A8D8-4040A5E1131C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728120" y="1453720"/>
                  <a:ext cx="156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610" name="Entrada de lápiz 609">
                  <a:extLst>
                    <a:ext uri="{FF2B5EF4-FFF2-40B4-BE49-F238E27FC236}">
                      <a16:creationId xmlns:a16="http://schemas.microsoft.com/office/drawing/2014/main" id="{CC6DACF7-DC50-4EFF-A8C7-B5C0E88E6F44}"/>
                    </a:ext>
                  </a:extLst>
                </p14:cNvPr>
                <p14:cNvContentPartPr/>
                <p14:nvPr/>
              </p14:nvContentPartPr>
              <p14:xfrm>
                <a:off x="6982280" y="1498000"/>
                <a:ext cx="74160" cy="6840"/>
              </p14:xfrm>
            </p:contentPart>
          </mc:Choice>
          <mc:Fallback xmlns="">
            <p:pic>
              <p:nvPicPr>
                <p:cNvPr id="610" name="Entrada de lápiz 609">
                  <a:extLst>
                    <a:ext uri="{FF2B5EF4-FFF2-40B4-BE49-F238E27FC236}">
                      <a16:creationId xmlns:a16="http://schemas.microsoft.com/office/drawing/2014/main" id="{CC6DACF7-DC50-4EFF-A8C7-B5C0E88E6F44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973280" y="1489000"/>
                  <a:ext cx="91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611" name="Entrada de lápiz 610">
                  <a:extLst>
                    <a:ext uri="{FF2B5EF4-FFF2-40B4-BE49-F238E27FC236}">
                      <a16:creationId xmlns:a16="http://schemas.microsoft.com/office/drawing/2014/main" id="{2958133C-81E2-4AE4-B1FF-019AAE8320E1}"/>
                    </a:ext>
                  </a:extLst>
                </p14:cNvPr>
                <p14:cNvContentPartPr/>
                <p14:nvPr/>
              </p14:nvContentPartPr>
              <p14:xfrm>
                <a:off x="6985520" y="1545520"/>
                <a:ext cx="85320" cy="21240"/>
              </p14:xfrm>
            </p:contentPart>
          </mc:Choice>
          <mc:Fallback xmlns="">
            <p:pic>
              <p:nvPicPr>
                <p:cNvPr id="611" name="Entrada de lápiz 610">
                  <a:extLst>
                    <a:ext uri="{FF2B5EF4-FFF2-40B4-BE49-F238E27FC236}">
                      <a16:creationId xmlns:a16="http://schemas.microsoft.com/office/drawing/2014/main" id="{2958133C-81E2-4AE4-B1FF-019AAE8320E1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976520" y="1536520"/>
                  <a:ext cx="102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612" name="Entrada de lápiz 611">
                  <a:extLst>
                    <a:ext uri="{FF2B5EF4-FFF2-40B4-BE49-F238E27FC236}">
                      <a16:creationId xmlns:a16="http://schemas.microsoft.com/office/drawing/2014/main" id="{97D4AACA-4255-4CB4-8528-2DCC08A04225}"/>
                    </a:ext>
                  </a:extLst>
                </p14:cNvPr>
                <p14:cNvContentPartPr/>
                <p14:nvPr/>
              </p14:nvContentPartPr>
              <p14:xfrm>
                <a:off x="7202600" y="1418080"/>
                <a:ext cx="20160" cy="141840"/>
              </p14:xfrm>
            </p:contentPart>
          </mc:Choice>
          <mc:Fallback xmlns="">
            <p:pic>
              <p:nvPicPr>
                <p:cNvPr id="612" name="Entrada de lápiz 611">
                  <a:extLst>
                    <a:ext uri="{FF2B5EF4-FFF2-40B4-BE49-F238E27FC236}">
                      <a16:creationId xmlns:a16="http://schemas.microsoft.com/office/drawing/2014/main" id="{97D4AACA-4255-4CB4-8528-2DCC08A04225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193600" y="1409440"/>
                  <a:ext cx="37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614" name="Entrada de lápiz 613">
                  <a:extLst>
                    <a:ext uri="{FF2B5EF4-FFF2-40B4-BE49-F238E27FC236}">
                      <a16:creationId xmlns:a16="http://schemas.microsoft.com/office/drawing/2014/main" id="{022BA88E-5550-40A4-BF3D-5A4FF6750B00}"/>
                    </a:ext>
                  </a:extLst>
                </p14:cNvPr>
                <p14:cNvContentPartPr/>
                <p14:nvPr/>
              </p14:nvContentPartPr>
              <p14:xfrm>
                <a:off x="7196840" y="1483960"/>
                <a:ext cx="109080" cy="19440"/>
              </p14:xfrm>
            </p:contentPart>
          </mc:Choice>
          <mc:Fallback xmlns="">
            <p:pic>
              <p:nvPicPr>
                <p:cNvPr id="614" name="Entrada de lápiz 613">
                  <a:extLst>
                    <a:ext uri="{FF2B5EF4-FFF2-40B4-BE49-F238E27FC236}">
                      <a16:creationId xmlns:a16="http://schemas.microsoft.com/office/drawing/2014/main" id="{022BA88E-5550-40A4-BF3D-5A4FF6750B00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187840" y="1475320"/>
                  <a:ext cx="126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617" name="Entrada de lápiz 616">
                  <a:extLst>
                    <a:ext uri="{FF2B5EF4-FFF2-40B4-BE49-F238E27FC236}">
                      <a16:creationId xmlns:a16="http://schemas.microsoft.com/office/drawing/2014/main" id="{24D884EB-8039-4D3C-9CC7-0C9486DAF677}"/>
                    </a:ext>
                  </a:extLst>
                </p14:cNvPr>
                <p14:cNvContentPartPr/>
                <p14:nvPr/>
              </p14:nvContentPartPr>
              <p14:xfrm>
                <a:off x="7422560" y="1491520"/>
                <a:ext cx="22320" cy="19440"/>
              </p14:xfrm>
            </p:contentPart>
          </mc:Choice>
          <mc:Fallback xmlns="">
            <p:pic>
              <p:nvPicPr>
                <p:cNvPr id="617" name="Entrada de lápiz 616">
                  <a:extLst>
                    <a:ext uri="{FF2B5EF4-FFF2-40B4-BE49-F238E27FC236}">
                      <a16:creationId xmlns:a16="http://schemas.microsoft.com/office/drawing/2014/main" id="{24D884EB-8039-4D3C-9CC7-0C9486DAF677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413560" y="1482520"/>
                  <a:ext cx="39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618" name="Entrada de lápiz 617">
                  <a:extLst>
                    <a:ext uri="{FF2B5EF4-FFF2-40B4-BE49-F238E27FC236}">
                      <a16:creationId xmlns:a16="http://schemas.microsoft.com/office/drawing/2014/main" id="{DA711AAA-4098-4BF6-A148-A526A29E88B5}"/>
                    </a:ext>
                  </a:extLst>
                </p14:cNvPr>
                <p14:cNvContentPartPr/>
                <p14:nvPr/>
              </p14:nvContentPartPr>
              <p14:xfrm>
                <a:off x="7532720" y="1406560"/>
                <a:ext cx="56520" cy="147600"/>
              </p14:xfrm>
            </p:contentPart>
          </mc:Choice>
          <mc:Fallback xmlns="">
            <p:pic>
              <p:nvPicPr>
                <p:cNvPr id="618" name="Entrada de lápiz 617">
                  <a:extLst>
                    <a:ext uri="{FF2B5EF4-FFF2-40B4-BE49-F238E27FC236}">
                      <a16:creationId xmlns:a16="http://schemas.microsoft.com/office/drawing/2014/main" id="{DA711AAA-4098-4BF6-A148-A526A29E88B5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524080" y="1397560"/>
                  <a:ext cx="74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619" name="Entrada de lápiz 618">
                  <a:extLst>
                    <a:ext uri="{FF2B5EF4-FFF2-40B4-BE49-F238E27FC236}">
                      <a16:creationId xmlns:a16="http://schemas.microsoft.com/office/drawing/2014/main" id="{AAC2D7B9-97D5-4A23-8CC0-8EE716BA3342}"/>
                    </a:ext>
                  </a:extLst>
                </p14:cNvPr>
                <p14:cNvContentPartPr/>
                <p14:nvPr/>
              </p14:nvContentPartPr>
              <p14:xfrm>
                <a:off x="7584200" y="1396120"/>
                <a:ext cx="66240" cy="165600"/>
              </p14:xfrm>
            </p:contentPart>
          </mc:Choice>
          <mc:Fallback xmlns="">
            <p:pic>
              <p:nvPicPr>
                <p:cNvPr id="619" name="Entrada de lápiz 618">
                  <a:extLst>
                    <a:ext uri="{FF2B5EF4-FFF2-40B4-BE49-F238E27FC236}">
                      <a16:creationId xmlns:a16="http://schemas.microsoft.com/office/drawing/2014/main" id="{AAC2D7B9-97D5-4A23-8CC0-8EE716BA3342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575560" y="1387480"/>
                  <a:ext cx="83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620" name="Entrada de lápiz 619">
                  <a:extLst>
                    <a:ext uri="{FF2B5EF4-FFF2-40B4-BE49-F238E27FC236}">
                      <a16:creationId xmlns:a16="http://schemas.microsoft.com/office/drawing/2014/main" id="{D5402C2D-28A9-402F-9F1B-D757CC709705}"/>
                    </a:ext>
                  </a:extLst>
                </p14:cNvPr>
                <p14:cNvContentPartPr/>
                <p14:nvPr/>
              </p14:nvContentPartPr>
              <p14:xfrm>
                <a:off x="7545680" y="1494400"/>
                <a:ext cx="101160" cy="25920"/>
              </p14:xfrm>
            </p:contentPart>
          </mc:Choice>
          <mc:Fallback xmlns="">
            <p:pic>
              <p:nvPicPr>
                <p:cNvPr id="620" name="Entrada de lápiz 619">
                  <a:extLst>
                    <a:ext uri="{FF2B5EF4-FFF2-40B4-BE49-F238E27FC236}">
                      <a16:creationId xmlns:a16="http://schemas.microsoft.com/office/drawing/2014/main" id="{D5402C2D-28A9-402F-9F1B-D757CC709705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7537040" y="1485400"/>
                  <a:ext cx="118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622" name="Entrada de lápiz 621">
                  <a:extLst>
                    <a:ext uri="{FF2B5EF4-FFF2-40B4-BE49-F238E27FC236}">
                      <a16:creationId xmlns:a16="http://schemas.microsoft.com/office/drawing/2014/main" id="{EA4F10EA-99F3-45A3-8017-7FF5E9190B03}"/>
                    </a:ext>
                  </a:extLst>
                </p14:cNvPr>
                <p14:cNvContentPartPr/>
                <p14:nvPr/>
              </p14:nvContentPartPr>
              <p14:xfrm>
                <a:off x="7205480" y="1397920"/>
                <a:ext cx="131040" cy="22320"/>
              </p14:xfrm>
            </p:contentPart>
          </mc:Choice>
          <mc:Fallback xmlns="">
            <p:pic>
              <p:nvPicPr>
                <p:cNvPr id="622" name="Entrada de lápiz 621">
                  <a:extLst>
                    <a:ext uri="{FF2B5EF4-FFF2-40B4-BE49-F238E27FC236}">
                      <a16:creationId xmlns:a16="http://schemas.microsoft.com/office/drawing/2014/main" id="{EA4F10EA-99F3-45A3-8017-7FF5E9190B0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7196480" y="1388920"/>
                  <a:ext cx="1486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5" name="Grupo 624">
            <a:extLst>
              <a:ext uri="{FF2B5EF4-FFF2-40B4-BE49-F238E27FC236}">
                <a16:creationId xmlns:a16="http://schemas.microsoft.com/office/drawing/2014/main" id="{FA970C9C-E1E6-4C4E-A6F9-3D4C1025D55B}"/>
              </a:ext>
            </a:extLst>
          </p:cNvPr>
          <p:cNvGrpSpPr/>
          <p:nvPr/>
        </p:nvGrpSpPr>
        <p:grpSpPr>
          <a:xfrm>
            <a:off x="6736400" y="1042240"/>
            <a:ext cx="844920" cy="283680"/>
            <a:chOff x="6736400" y="1042240"/>
            <a:chExt cx="84492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600" name="Entrada de lápiz 599">
                  <a:extLst>
                    <a:ext uri="{FF2B5EF4-FFF2-40B4-BE49-F238E27FC236}">
                      <a16:creationId xmlns:a16="http://schemas.microsoft.com/office/drawing/2014/main" id="{8946FB92-B14A-48F6-82CE-7B241D7A5D5F}"/>
                    </a:ext>
                  </a:extLst>
                </p14:cNvPr>
                <p14:cNvContentPartPr/>
                <p14:nvPr/>
              </p14:nvContentPartPr>
              <p14:xfrm>
                <a:off x="6736400" y="1143400"/>
                <a:ext cx="46800" cy="182520"/>
              </p14:xfrm>
            </p:contentPart>
          </mc:Choice>
          <mc:Fallback xmlns="">
            <p:pic>
              <p:nvPicPr>
                <p:cNvPr id="600" name="Entrada de lápiz 599">
                  <a:extLst>
                    <a:ext uri="{FF2B5EF4-FFF2-40B4-BE49-F238E27FC236}">
                      <a16:creationId xmlns:a16="http://schemas.microsoft.com/office/drawing/2014/main" id="{8946FB92-B14A-48F6-82CE-7B241D7A5D5F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727760" y="1134400"/>
                  <a:ext cx="64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601" name="Entrada de lápiz 600">
                  <a:extLst>
                    <a:ext uri="{FF2B5EF4-FFF2-40B4-BE49-F238E27FC236}">
                      <a16:creationId xmlns:a16="http://schemas.microsoft.com/office/drawing/2014/main" id="{25540C71-8914-4D13-8B2C-48B72EB6A758}"/>
                    </a:ext>
                  </a:extLst>
                </p14:cNvPr>
                <p14:cNvContentPartPr/>
                <p14:nvPr/>
              </p14:nvContentPartPr>
              <p14:xfrm>
                <a:off x="6771320" y="1127560"/>
                <a:ext cx="79560" cy="162360"/>
              </p14:xfrm>
            </p:contentPart>
          </mc:Choice>
          <mc:Fallback xmlns="">
            <p:pic>
              <p:nvPicPr>
                <p:cNvPr id="601" name="Entrada de lápiz 600">
                  <a:extLst>
                    <a:ext uri="{FF2B5EF4-FFF2-40B4-BE49-F238E27FC236}">
                      <a16:creationId xmlns:a16="http://schemas.microsoft.com/office/drawing/2014/main" id="{25540C71-8914-4D13-8B2C-48B72EB6A758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762320" y="1118920"/>
                  <a:ext cx="97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602" name="Entrada de lápiz 601">
                  <a:extLst>
                    <a:ext uri="{FF2B5EF4-FFF2-40B4-BE49-F238E27FC236}">
                      <a16:creationId xmlns:a16="http://schemas.microsoft.com/office/drawing/2014/main" id="{52BB3471-29A6-4007-B86A-3FF2DD04AB4B}"/>
                    </a:ext>
                  </a:extLst>
                </p14:cNvPr>
                <p14:cNvContentPartPr/>
                <p14:nvPr/>
              </p14:nvContentPartPr>
              <p14:xfrm>
                <a:off x="6756560" y="1247080"/>
                <a:ext cx="107280" cy="8280"/>
              </p14:xfrm>
            </p:contentPart>
          </mc:Choice>
          <mc:Fallback xmlns="">
            <p:pic>
              <p:nvPicPr>
                <p:cNvPr id="602" name="Entrada de lápiz 601">
                  <a:extLst>
                    <a:ext uri="{FF2B5EF4-FFF2-40B4-BE49-F238E27FC236}">
                      <a16:creationId xmlns:a16="http://schemas.microsoft.com/office/drawing/2014/main" id="{52BB3471-29A6-4007-B86A-3FF2DD04AB4B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747560" y="1238080"/>
                  <a:ext cx="124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603" name="Entrada de lápiz 602">
                  <a:extLst>
                    <a:ext uri="{FF2B5EF4-FFF2-40B4-BE49-F238E27FC236}">
                      <a16:creationId xmlns:a16="http://schemas.microsoft.com/office/drawing/2014/main" id="{A7232BD2-DBD3-4A62-8DAD-DE11BF5AD6F3}"/>
                    </a:ext>
                  </a:extLst>
                </p14:cNvPr>
                <p14:cNvContentPartPr/>
                <p14:nvPr/>
              </p14:nvContentPartPr>
              <p14:xfrm>
                <a:off x="6961760" y="1214680"/>
                <a:ext cx="75960" cy="61200"/>
              </p14:xfrm>
            </p:contentPart>
          </mc:Choice>
          <mc:Fallback xmlns="">
            <p:pic>
              <p:nvPicPr>
                <p:cNvPr id="603" name="Entrada de lápiz 602">
                  <a:extLst>
                    <a:ext uri="{FF2B5EF4-FFF2-40B4-BE49-F238E27FC236}">
                      <a16:creationId xmlns:a16="http://schemas.microsoft.com/office/drawing/2014/main" id="{A7232BD2-DBD3-4A62-8DAD-DE11BF5AD6F3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953120" y="1205680"/>
                  <a:ext cx="93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604" name="Entrada de lápiz 603">
                  <a:extLst>
                    <a:ext uri="{FF2B5EF4-FFF2-40B4-BE49-F238E27FC236}">
                      <a16:creationId xmlns:a16="http://schemas.microsoft.com/office/drawing/2014/main" id="{A9F8B84A-9B92-429F-8191-B983C5E78A81}"/>
                    </a:ext>
                  </a:extLst>
                </p14:cNvPr>
                <p14:cNvContentPartPr/>
                <p14:nvPr/>
              </p14:nvContentPartPr>
              <p14:xfrm>
                <a:off x="7203320" y="1123600"/>
                <a:ext cx="38520" cy="172080"/>
              </p14:xfrm>
            </p:contentPart>
          </mc:Choice>
          <mc:Fallback xmlns="">
            <p:pic>
              <p:nvPicPr>
                <p:cNvPr id="604" name="Entrada de lápiz 603">
                  <a:extLst>
                    <a:ext uri="{FF2B5EF4-FFF2-40B4-BE49-F238E27FC236}">
                      <a16:creationId xmlns:a16="http://schemas.microsoft.com/office/drawing/2014/main" id="{A9F8B84A-9B92-429F-8191-B983C5E78A81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194680" y="1114600"/>
                  <a:ext cx="56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605" name="Entrada de lápiz 604">
                  <a:extLst>
                    <a:ext uri="{FF2B5EF4-FFF2-40B4-BE49-F238E27FC236}">
                      <a16:creationId xmlns:a16="http://schemas.microsoft.com/office/drawing/2014/main" id="{19FA5330-2FDD-4281-B2D2-CF52EB056E88}"/>
                    </a:ext>
                  </a:extLst>
                </p14:cNvPr>
                <p14:cNvContentPartPr/>
                <p14:nvPr/>
              </p14:nvContentPartPr>
              <p14:xfrm>
                <a:off x="7170560" y="1141240"/>
                <a:ext cx="137160" cy="27360"/>
              </p14:xfrm>
            </p:contentPart>
          </mc:Choice>
          <mc:Fallback xmlns="">
            <p:pic>
              <p:nvPicPr>
                <p:cNvPr id="605" name="Entrada de lápiz 604">
                  <a:extLst>
                    <a:ext uri="{FF2B5EF4-FFF2-40B4-BE49-F238E27FC236}">
                      <a16:creationId xmlns:a16="http://schemas.microsoft.com/office/drawing/2014/main" id="{19FA5330-2FDD-4281-B2D2-CF52EB056E8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161560" y="1132600"/>
                  <a:ext cx="15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606" name="Entrada de lápiz 605">
                  <a:extLst>
                    <a:ext uri="{FF2B5EF4-FFF2-40B4-BE49-F238E27FC236}">
                      <a16:creationId xmlns:a16="http://schemas.microsoft.com/office/drawing/2014/main" id="{3ED6019B-7055-49BF-B0AF-AD7DDA9ACD9E}"/>
                    </a:ext>
                  </a:extLst>
                </p14:cNvPr>
                <p14:cNvContentPartPr/>
                <p14:nvPr/>
              </p14:nvContentPartPr>
              <p14:xfrm>
                <a:off x="7175240" y="1200640"/>
                <a:ext cx="214200" cy="50400"/>
              </p14:xfrm>
            </p:contentPart>
          </mc:Choice>
          <mc:Fallback xmlns="">
            <p:pic>
              <p:nvPicPr>
                <p:cNvPr id="606" name="Entrada de lápiz 605">
                  <a:extLst>
                    <a:ext uri="{FF2B5EF4-FFF2-40B4-BE49-F238E27FC236}">
                      <a16:creationId xmlns:a16="http://schemas.microsoft.com/office/drawing/2014/main" id="{3ED6019B-7055-49BF-B0AF-AD7DDA9ACD9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166600" y="1191640"/>
                  <a:ext cx="231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607" name="Entrada de lápiz 606">
                  <a:extLst>
                    <a:ext uri="{FF2B5EF4-FFF2-40B4-BE49-F238E27FC236}">
                      <a16:creationId xmlns:a16="http://schemas.microsoft.com/office/drawing/2014/main" id="{0A650F77-3A86-438D-8938-38919C95B00E}"/>
                    </a:ext>
                  </a:extLst>
                </p14:cNvPr>
                <p14:cNvContentPartPr/>
                <p14:nvPr/>
              </p14:nvContentPartPr>
              <p14:xfrm>
                <a:off x="7449200" y="1157800"/>
                <a:ext cx="132120" cy="130680"/>
              </p14:xfrm>
            </p:contentPart>
          </mc:Choice>
          <mc:Fallback xmlns="">
            <p:pic>
              <p:nvPicPr>
                <p:cNvPr id="607" name="Entrada de lápiz 606">
                  <a:extLst>
                    <a:ext uri="{FF2B5EF4-FFF2-40B4-BE49-F238E27FC236}">
                      <a16:creationId xmlns:a16="http://schemas.microsoft.com/office/drawing/2014/main" id="{0A650F77-3A86-438D-8938-38919C95B00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440200" y="1149160"/>
                  <a:ext cx="149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623" name="Entrada de lápiz 622">
                  <a:extLst>
                    <a:ext uri="{FF2B5EF4-FFF2-40B4-BE49-F238E27FC236}">
                      <a16:creationId xmlns:a16="http://schemas.microsoft.com/office/drawing/2014/main" id="{3BB6B622-4D82-4C04-9D72-DBF0442C48DD}"/>
                    </a:ext>
                  </a:extLst>
                </p14:cNvPr>
                <p14:cNvContentPartPr/>
                <p14:nvPr/>
              </p14:nvContentPartPr>
              <p14:xfrm>
                <a:off x="7355600" y="1042240"/>
                <a:ext cx="9360" cy="82800"/>
              </p14:xfrm>
            </p:contentPart>
          </mc:Choice>
          <mc:Fallback xmlns="">
            <p:pic>
              <p:nvPicPr>
                <p:cNvPr id="623" name="Entrada de lápiz 622">
                  <a:extLst>
                    <a:ext uri="{FF2B5EF4-FFF2-40B4-BE49-F238E27FC236}">
                      <a16:creationId xmlns:a16="http://schemas.microsoft.com/office/drawing/2014/main" id="{3BB6B622-4D82-4C04-9D72-DBF0442C48DD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346960" y="1033240"/>
                  <a:ext cx="27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624" name="Entrada de lápiz 623">
                  <a:extLst>
                    <a:ext uri="{FF2B5EF4-FFF2-40B4-BE49-F238E27FC236}">
                      <a16:creationId xmlns:a16="http://schemas.microsoft.com/office/drawing/2014/main" id="{7AECFF20-E4DA-4665-8F54-7872B2DDFBAD}"/>
                    </a:ext>
                  </a:extLst>
                </p14:cNvPr>
                <p14:cNvContentPartPr/>
                <p14:nvPr/>
              </p14:nvContentPartPr>
              <p14:xfrm>
                <a:off x="7308080" y="1080040"/>
                <a:ext cx="106200" cy="19440"/>
              </p14:xfrm>
            </p:contentPart>
          </mc:Choice>
          <mc:Fallback xmlns="">
            <p:pic>
              <p:nvPicPr>
                <p:cNvPr id="624" name="Entrada de lápiz 623">
                  <a:extLst>
                    <a:ext uri="{FF2B5EF4-FFF2-40B4-BE49-F238E27FC236}">
                      <a16:creationId xmlns:a16="http://schemas.microsoft.com/office/drawing/2014/main" id="{7AECFF20-E4DA-4665-8F54-7872B2DDFBAD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299080" y="1071400"/>
                  <a:ext cx="1238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9" name="Grupo 628">
            <a:extLst>
              <a:ext uri="{FF2B5EF4-FFF2-40B4-BE49-F238E27FC236}">
                <a16:creationId xmlns:a16="http://schemas.microsoft.com/office/drawing/2014/main" id="{78EF97A1-DE73-41B4-8A27-56489E3B2680}"/>
              </a:ext>
            </a:extLst>
          </p:cNvPr>
          <p:cNvGrpSpPr/>
          <p:nvPr/>
        </p:nvGrpSpPr>
        <p:grpSpPr>
          <a:xfrm>
            <a:off x="1013480" y="592960"/>
            <a:ext cx="7583760" cy="606960"/>
            <a:chOff x="1013480" y="592960"/>
            <a:chExt cx="758376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A84393C9-D6F6-4B64-A596-80056E4CD1DD}"/>
                    </a:ext>
                  </a:extLst>
                </p14:cNvPr>
                <p14:cNvContentPartPr/>
                <p14:nvPr/>
              </p14:nvContentPartPr>
              <p14:xfrm>
                <a:off x="1055240" y="855760"/>
                <a:ext cx="165600" cy="19044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A84393C9-D6F6-4B64-A596-80056E4CD1DD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046600" y="846760"/>
                  <a:ext cx="183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FEE32014-D3AB-488D-BAEB-5ABE0D094FBB}"/>
                    </a:ext>
                  </a:extLst>
                </p14:cNvPr>
                <p14:cNvContentPartPr/>
                <p14:nvPr/>
              </p14:nvContentPartPr>
              <p14:xfrm>
                <a:off x="1255760" y="965560"/>
                <a:ext cx="45000" cy="23436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FEE32014-D3AB-488D-BAEB-5ABE0D094FB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246760" y="956560"/>
                  <a:ext cx="62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DCC419F8-8769-432A-96F6-CD5EF6550CDA}"/>
                    </a:ext>
                  </a:extLst>
                </p14:cNvPr>
                <p14:cNvContentPartPr/>
                <p14:nvPr/>
              </p14:nvContentPartPr>
              <p14:xfrm>
                <a:off x="1239560" y="941440"/>
                <a:ext cx="85320" cy="831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DCC419F8-8769-432A-96F6-CD5EF6550CD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230560" y="932800"/>
                  <a:ext cx="102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ADDF2B0E-7371-4200-BCD8-F737248D0B93}"/>
                    </a:ext>
                  </a:extLst>
                </p14:cNvPr>
                <p14:cNvContentPartPr/>
                <p14:nvPr/>
              </p14:nvContentPartPr>
              <p14:xfrm>
                <a:off x="1396160" y="943960"/>
                <a:ext cx="100080" cy="5292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ADDF2B0E-7371-4200-BCD8-F737248D0B9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387160" y="934960"/>
                  <a:ext cx="117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CF2099A6-9E2E-4EEA-950D-AE89C0BB205F}"/>
                    </a:ext>
                  </a:extLst>
                </p14:cNvPr>
                <p14:cNvContentPartPr/>
                <p14:nvPr/>
              </p14:nvContentPartPr>
              <p14:xfrm>
                <a:off x="1514240" y="790600"/>
                <a:ext cx="103680" cy="17748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CF2099A6-9E2E-4EEA-950D-AE89C0BB205F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505600" y="781960"/>
                  <a:ext cx="121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8B43F7F4-80EA-4BD8-BABC-5B5C721CB71D}"/>
                    </a:ext>
                  </a:extLst>
                </p14:cNvPr>
                <p14:cNvContentPartPr/>
                <p14:nvPr/>
              </p14:nvContentPartPr>
              <p14:xfrm>
                <a:off x="1662200" y="872680"/>
                <a:ext cx="79920" cy="13680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8B43F7F4-80EA-4BD8-BABC-5B5C721CB71D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653200" y="863680"/>
                  <a:ext cx="97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C60E3000-8E80-47B6-9378-3531B522B95E}"/>
                    </a:ext>
                  </a:extLst>
                </p14:cNvPr>
                <p14:cNvContentPartPr/>
                <p14:nvPr/>
              </p14:nvContentPartPr>
              <p14:xfrm>
                <a:off x="1776320" y="923800"/>
                <a:ext cx="78120" cy="5364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C60E3000-8E80-47B6-9378-3531B522B95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767320" y="915160"/>
                  <a:ext cx="95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3D06407B-29DB-491F-BEF3-43E424F00C67}"/>
                    </a:ext>
                  </a:extLst>
                </p14:cNvPr>
                <p14:cNvContentPartPr/>
                <p14:nvPr/>
              </p14:nvContentPartPr>
              <p14:xfrm>
                <a:off x="1928600" y="975640"/>
                <a:ext cx="55440" cy="1584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3D06407B-29DB-491F-BEF3-43E424F00C67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919600" y="967000"/>
                  <a:ext cx="73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02D5C58A-5EB7-452A-8B6A-2E9C48FEA337}"/>
                    </a:ext>
                  </a:extLst>
                </p14:cNvPr>
                <p14:cNvContentPartPr/>
                <p14:nvPr/>
              </p14:nvContentPartPr>
              <p14:xfrm>
                <a:off x="2118320" y="761800"/>
                <a:ext cx="32040" cy="2235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02D5C58A-5EB7-452A-8B6A-2E9C48FEA337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109680" y="753160"/>
                  <a:ext cx="49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180C8D9C-23F6-4950-B53B-2859DE49438F}"/>
                    </a:ext>
                  </a:extLst>
                </p14:cNvPr>
                <p14:cNvContentPartPr/>
                <p14:nvPr/>
              </p14:nvContentPartPr>
              <p14:xfrm>
                <a:off x="2065760" y="878800"/>
                <a:ext cx="271080" cy="8676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180C8D9C-23F6-4950-B53B-2859DE49438F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057120" y="870160"/>
                  <a:ext cx="288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EF7C98AA-562F-474B-AB9D-7F43BDAE2AE5}"/>
                    </a:ext>
                  </a:extLst>
                </p14:cNvPr>
                <p14:cNvContentPartPr/>
                <p14:nvPr/>
              </p14:nvContentPartPr>
              <p14:xfrm>
                <a:off x="2354840" y="892120"/>
                <a:ext cx="194040" cy="8784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EF7C98AA-562F-474B-AB9D-7F43BDAE2AE5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345840" y="883120"/>
                  <a:ext cx="211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927EC551-4D87-4324-904E-F1638DA68C0F}"/>
                    </a:ext>
                  </a:extLst>
                </p14:cNvPr>
                <p14:cNvContentPartPr/>
                <p14:nvPr/>
              </p14:nvContentPartPr>
              <p14:xfrm>
                <a:off x="2621960" y="907240"/>
                <a:ext cx="79920" cy="21564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927EC551-4D87-4324-904E-F1638DA68C0F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612960" y="898600"/>
                  <a:ext cx="97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5946009E-5200-4F6B-80CF-A9277474823B}"/>
                    </a:ext>
                  </a:extLst>
                </p14:cNvPr>
                <p14:cNvContentPartPr/>
                <p14:nvPr/>
              </p14:nvContentPartPr>
              <p14:xfrm>
                <a:off x="2745440" y="912640"/>
                <a:ext cx="93600" cy="4860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5946009E-5200-4F6B-80CF-A9277474823B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736800" y="903640"/>
                  <a:ext cx="111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23A50F9C-24C9-43A1-AA39-DFCD5BF2CFF8}"/>
                    </a:ext>
                  </a:extLst>
                </p14:cNvPr>
                <p14:cNvContentPartPr/>
                <p14:nvPr/>
              </p14:nvContentPartPr>
              <p14:xfrm>
                <a:off x="2872520" y="861520"/>
                <a:ext cx="178560" cy="8172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23A50F9C-24C9-43A1-AA39-DFCD5BF2CFF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2863880" y="852880"/>
                  <a:ext cx="196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C6AFD570-6768-41B0-9ACD-B0AB188BA049}"/>
                    </a:ext>
                  </a:extLst>
                </p14:cNvPr>
                <p14:cNvContentPartPr/>
                <p14:nvPr/>
              </p14:nvContentPartPr>
              <p14:xfrm>
                <a:off x="3056480" y="738400"/>
                <a:ext cx="201960" cy="20052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C6AFD570-6768-41B0-9ACD-B0AB188BA04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047480" y="729400"/>
                  <a:ext cx="219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D6F5DE9D-FAAD-4353-BDB1-1AE5DA9CC5A5}"/>
                    </a:ext>
                  </a:extLst>
                </p14:cNvPr>
                <p14:cNvContentPartPr/>
                <p14:nvPr/>
              </p14:nvContentPartPr>
              <p14:xfrm>
                <a:off x="3592520" y="810040"/>
                <a:ext cx="115560" cy="24372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D6F5DE9D-FAAD-4353-BDB1-1AE5DA9CC5A5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583520" y="801400"/>
                  <a:ext cx="133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B8135C46-9E70-48A7-A7CE-7E20C7A5FA02}"/>
                    </a:ext>
                  </a:extLst>
                </p14:cNvPr>
                <p14:cNvContentPartPr/>
                <p14:nvPr/>
              </p14:nvContentPartPr>
              <p14:xfrm>
                <a:off x="3725720" y="830200"/>
                <a:ext cx="153000" cy="5832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B8135C46-9E70-48A7-A7CE-7E20C7A5FA02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717080" y="821200"/>
                  <a:ext cx="170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CC9BA8B9-5E1F-4633-9BA6-6587B7180C03}"/>
                    </a:ext>
                  </a:extLst>
                </p14:cNvPr>
                <p14:cNvContentPartPr/>
                <p14:nvPr/>
              </p14:nvContentPartPr>
              <p14:xfrm>
                <a:off x="3930920" y="672880"/>
                <a:ext cx="49680" cy="19224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CC9BA8B9-5E1F-4633-9BA6-6587B7180C0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3921920" y="664240"/>
                  <a:ext cx="67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E608B0E5-4929-4A1C-9F4B-4696955788F8}"/>
                    </a:ext>
                  </a:extLst>
                </p14:cNvPr>
                <p14:cNvContentPartPr/>
                <p14:nvPr/>
              </p14:nvContentPartPr>
              <p14:xfrm>
                <a:off x="3883040" y="678280"/>
                <a:ext cx="207360" cy="20736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E608B0E5-4929-4A1C-9F4B-4696955788F8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3874400" y="669640"/>
                  <a:ext cx="22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20A45A95-4027-49CE-AF66-FF121432BDBA}"/>
                    </a:ext>
                  </a:extLst>
                </p14:cNvPr>
                <p14:cNvContentPartPr/>
                <p14:nvPr/>
              </p14:nvContentPartPr>
              <p14:xfrm>
                <a:off x="4115240" y="781960"/>
                <a:ext cx="124200" cy="10656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20A45A95-4027-49CE-AF66-FF121432BDBA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4106240" y="772960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461CA769-4764-4F18-A5AD-69A91B0A6551}"/>
                    </a:ext>
                  </a:extLst>
                </p14:cNvPr>
                <p14:cNvContentPartPr/>
                <p14:nvPr/>
              </p14:nvContentPartPr>
              <p14:xfrm>
                <a:off x="4269320" y="783760"/>
                <a:ext cx="100440" cy="7848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461CA769-4764-4F18-A5AD-69A91B0A6551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4260680" y="774760"/>
                  <a:ext cx="118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EF11E4EA-C241-4B24-9934-615F3023FD78}"/>
                    </a:ext>
                  </a:extLst>
                </p14:cNvPr>
                <p14:cNvContentPartPr/>
                <p14:nvPr/>
              </p14:nvContentPartPr>
              <p14:xfrm>
                <a:off x="4416920" y="786280"/>
                <a:ext cx="131040" cy="7416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EF11E4EA-C241-4B24-9934-615F3023FD78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408280" y="777640"/>
                  <a:ext cx="148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E28E0251-B2FB-48C0-B737-64DFCC9A3567}"/>
                    </a:ext>
                  </a:extLst>
                </p14:cNvPr>
                <p14:cNvContentPartPr/>
                <p14:nvPr/>
              </p14:nvContentPartPr>
              <p14:xfrm>
                <a:off x="4619600" y="785920"/>
                <a:ext cx="81360" cy="9900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E28E0251-B2FB-48C0-B737-64DFCC9A356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4610960" y="777280"/>
                  <a:ext cx="99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66D02149-FF82-434A-A2E6-B992F38F3E88}"/>
                    </a:ext>
                  </a:extLst>
                </p14:cNvPr>
                <p14:cNvContentPartPr/>
                <p14:nvPr/>
              </p14:nvContentPartPr>
              <p14:xfrm>
                <a:off x="4982120" y="797800"/>
                <a:ext cx="31680" cy="7668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66D02149-FF82-434A-A2E6-B992F38F3E88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4973480" y="789160"/>
                  <a:ext cx="49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E2ADA5AD-B1D7-480B-B06D-08C97AC034DA}"/>
                    </a:ext>
                  </a:extLst>
                </p14:cNvPr>
                <p14:cNvContentPartPr/>
                <p14:nvPr/>
              </p14:nvContentPartPr>
              <p14:xfrm>
                <a:off x="4980320" y="728680"/>
                <a:ext cx="49680" cy="2592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E2ADA5AD-B1D7-480B-B06D-08C97AC034DA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971680" y="719680"/>
                  <a:ext cx="67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7A715FCF-FF7C-4378-9057-9613D830B5F6}"/>
                    </a:ext>
                  </a:extLst>
                </p14:cNvPr>
                <p14:cNvContentPartPr/>
                <p14:nvPr/>
              </p14:nvContentPartPr>
              <p14:xfrm>
                <a:off x="5049080" y="784840"/>
                <a:ext cx="153000" cy="4824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7A715FCF-FF7C-4378-9057-9613D830B5F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040440" y="776200"/>
                  <a:ext cx="170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0DBCE50F-B7BE-4B53-A9EB-C1E9A595391D}"/>
                    </a:ext>
                  </a:extLst>
                </p14:cNvPr>
                <p14:cNvContentPartPr/>
                <p14:nvPr/>
              </p14:nvContentPartPr>
              <p14:xfrm>
                <a:off x="5443640" y="592960"/>
                <a:ext cx="160920" cy="23400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0DBCE50F-B7BE-4B53-A9EB-C1E9A595391D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5435000" y="583960"/>
                  <a:ext cx="178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8D536338-C4F4-49EB-9288-0E64BBB5A1C6}"/>
                    </a:ext>
                  </a:extLst>
                </p14:cNvPr>
                <p14:cNvContentPartPr/>
                <p14:nvPr/>
              </p14:nvContentPartPr>
              <p14:xfrm>
                <a:off x="5674040" y="647680"/>
                <a:ext cx="144720" cy="17028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8D536338-C4F4-49EB-9288-0E64BBB5A1C6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5665400" y="638680"/>
                  <a:ext cx="162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E18F50B6-7547-4260-8CC2-1DCA54E26BB2}"/>
                    </a:ext>
                  </a:extLst>
                </p14:cNvPr>
                <p14:cNvContentPartPr/>
                <p14:nvPr/>
              </p14:nvContentPartPr>
              <p14:xfrm>
                <a:off x="5861960" y="747040"/>
                <a:ext cx="33480" cy="8316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E18F50B6-7547-4260-8CC2-1DCA54E26BB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853320" y="738400"/>
                  <a:ext cx="51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63C7AF63-F6FB-423C-8D42-2929311C8E7E}"/>
                    </a:ext>
                  </a:extLst>
                </p14:cNvPr>
                <p14:cNvContentPartPr/>
                <p14:nvPr/>
              </p14:nvContentPartPr>
              <p14:xfrm>
                <a:off x="6309440" y="617800"/>
                <a:ext cx="12600" cy="22896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63C7AF63-F6FB-423C-8D42-2929311C8E7E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6300800" y="609160"/>
                  <a:ext cx="30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3E618178-BD49-4165-9486-251FA2775E3D}"/>
                    </a:ext>
                  </a:extLst>
                </p14:cNvPr>
                <p14:cNvContentPartPr/>
                <p14:nvPr/>
              </p14:nvContentPartPr>
              <p14:xfrm>
                <a:off x="6215120" y="677200"/>
                <a:ext cx="178560" cy="1944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3E618178-BD49-4165-9486-251FA2775E3D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6206120" y="668560"/>
                  <a:ext cx="196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8D31FC3E-99C0-4A7D-8216-CC7AD66FB5D9}"/>
                    </a:ext>
                  </a:extLst>
                </p14:cNvPr>
                <p14:cNvContentPartPr/>
                <p14:nvPr/>
              </p14:nvContentPartPr>
              <p14:xfrm>
                <a:off x="6291440" y="733360"/>
                <a:ext cx="247320" cy="6840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8D31FC3E-99C0-4A7D-8216-CC7AD66FB5D9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6282800" y="724720"/>
                  <a:ext cx="264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74AF7E5C-91B3-43B0-98A4-09951302D84A}"/>
                    </a:ext>
                  </a:extLst>
                </p14:cNvPr>
                <p14:cNvContentPartPr/>
                <p14:nvPr/>
              </p14:nvContentPartPr>
              <p14:xfrm>
                <a:off x="6591320" y="738400"/>
                <a:ext cx="141120" cy="7560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74AF7E5C-91B3-43B0-98A4-09951302D84A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6582320" y="729400"/>
                  <a:ext cx="158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FB909A7E-4843-47D3-9E6F-DFFD24AD964D}"/>
                    </a:ext>
                  </a:extLst>
                </p14:cNvPr>
                <p14:cNvContentPartPr/>
                <p14:nvPr/>
              </p14:nvContentPartPr>
              <p14:xfrm>
                <a:off x="6765920" y="740920"/>
                <a:ext cx="105480" cy="8928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FB909A7E-4843-47D3-9E6F-DFFD24AD964D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6757280" y="731920"/>
                  <a:ext cx="12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E4CF6479-0AA6-4313-BB72-FFFC8BCD7556}"/>
                    </a:ext>
                  </a:extLst>
                </p14:cNvPr>
                <p14:cNvContentPartPr/>
                <p14:nvPr/>
              </p14:nvContentPartPr>
              <p14:xfrm>
                <a:off x="6944840" y="682240"/>
                <a:ext cx="37800" cy="13032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E4CF6479-0AA6-4313-BB72-FFFC8BCD7556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935840" y="673240"/>
                  <a:ext cx="55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198006C8-3F8C-4132-BE52-6A0827E284F6}"/>
                    </a:ext>
                  </a:extLst>
                </p14:cNvPr>
                <p14:cNvContentPartPr/>
                <p14:nvPr/>
              </p14:nvContentPartPr>
              <p14:xfrm>
                <a:off x="7026920" y="712480"/>
                <a:ext cx="213480" cy="9108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198006C8-3F8C-4132-BE52-6A0827E284F6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017920" y="703480"/>
                  <a:ext cx="231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EF132473-17F3-4A93-B40E-EA5D726678BC}"/>
                    </a:ext>
                  </a:extLst>
                </p14:cNvPr>
                <p14:cNvContentPartPr/>
                <p14:nvPr/>
              </p14:nvContentPartPr>
              <p14:xfrm>
                <a:off x="7495280" y="595840"/>
                <a:ext cx="143280" cy="16524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EF132473-17F3-4A93-B40E-EA5D726678BC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486280" y="587200"/>
                  <a:ext cx="160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C97D9D76-EDFD-466B-9515-1978A0CBA103}"/>
                    </a:ext>
                  </a:extLst>
                </p14:cNvPr>
                <p14:cNvContentPartPr/>
                <p14:nvPr/>
              </p14:nvContentPartPr>
              <p14:xfrm>
                <a:off x="7724600" y="718960"/>
                <a:ext cx="59760" cy="4572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C97D9D76-EDFD-466B-9515-1978A0CBA103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715960" y="710320"/>
                  <a:ext cx="77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5934F86A-D6F1-43BE-9F85-FAB6023A2126}"/>
                    </a:ext>
                  </a:extLst>
                </p14:cNvPr>
                <p14:cNvContentPartPr/>
                <p14:nvPr/>
              </p14:nvContentPartPr>
              <p14:xfrm>
                <a:off x="7857080" y="709600"/>
                <a:ext cx="256680" cy="5076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5934F86A-D6F1-43BE-9F85-FAB6023A2126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848080" y="700600"/>
                  <a:ext cx="274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E8D1BDB6-D028-4984-9906-14041D260F59}"/>
                    </a:ext>
                  </a:extLst>
                </p14:cNvPr>
                <p14:cNvContentPartPr/>
                <p14:nvPr/>
              </p14:nvContentPartPr>
              <p14:xfrm>
                <a:off x="8156960" y="723280"/>
                <a:ext cx="140040" cy="5184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E8D1BDB6-D028-4984-9906-14041D260F59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8147960" y="714280"/>
                  <a:ext cx="157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0B2E0FDD-CDB5-450E-AF9A-24EB5EF6B200}"/>
                    </a:ext>
                  </a:extLst>
                </p14:cNvPr>
                <p14:cNvContentPartPr/>
                <p14:nvPr/>
              </p14:nvContentPartPr>
              <p14:xfrm>
                <a:off x="8334800" y="675760"/>
                <a:ext cx="29160" cy="8748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0B2E0FDD-CDB5-450E-AF9A-24EB5EF6B200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8325800" y="666760"/>
                  <a:ext cx="46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B98BD59C-6563-426E-894F-7F687B1F6D6C}"/>
                    </a:ext>
                  </a:extLst>
                </p14:cNvPr>
                <p14:cNvContentPartPr/>
                <p14:nvPr/>
              </p14:nvContentPartPr>
              <p14:xfrm>
                <a:off x="8398160" y="715720"/>
                <a:ext cx="166680" cy="8280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B98BD59C-6563-426E-894F-7F687B1F6D6C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8389520" y="707080"/>
                  <a:ext cx="184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28" name="Entrada de lápiz 627">
                  <a:extLst>
                    <a:ext uri="{FF2B5EF4-FFF2-40B4-BE49-F238E27FC236}">
                      <a16:creationId xmlns:a16="http://schemas.microsoft.com/office/drawing/2014/main" id="{5FCEF854-BAC6-43ED-B935-04698635F0F7}"/>
                    </a:ext>
                  </a:extLst>
                </p14:cNvPr>
                <p14:cNvContentPartPr/>
                <p14:nvPr/>
              </p14:nvContentPartPr>
              <p14:xfrm>
                <a:off x="1013480" y="909400"/>
                <a:ext cx="7583760" cy="250560"/>
              </p14:xfrm>
            </p:contentPart>
          </mc:Choice>
          <mc:Fallback xmlns="">
            <p:pic>
              <p:nvPicPr>
                <p:cNvPr id="628" name="Entrada de lápiz 627">
                  <a:extLst>
                    <a:ext uri="{FF2B5EF4-FFF2-40B4-BE49-F238E27FC236}">
                      <a16:creationId xmlns:a16="http://schemas.microsoft.com/office/drawing/2014/main" id="{5FCEF854-BAC6-43ED-B935-04698635F0F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004480" y="900760"/>
                  <a:ext cx="7601400" cy="26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305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BC32F0D-B365-447F-9890-E384DE23D110}"/>
              </a:ext>
            </a:extLst>
          </p:cNvPr>
          <p:cNvGrpSpPr/>
          <p:nvPr/>
        </p:nvGrpSpPr>
        <p:grpSpPr>
          <a:xfrm>
            <a:off x="564920" y="311800"/>
            <a:ext cx="282240" cy="253080"/>
            <a:chOff x="564920" y="311800"/>
            <a:chExt cx="28224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96E16D2C-1840-4A14-82B5-73126695E4BA}"/>
                    </a:ext>
                  </a:extLst>
                </p14:cNvPr>
                <p14:cNvContentPartPr/>
                <p14:nvPr/>
              </p14:nvContentPartPr>
              <p14:xfrm>
                <a:off x="603800" y="431320"/>
                <a:ext cx="217440" cy="3528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96E16D2C-1840-4A14-82B5-73126695E4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160" y="422320"/>
                  <a:ext cx="235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A94175FD-DE30-4E49-8335-4A327DA76466}"/>
                    </a:ext>
                  </a:extLst>
                </p14:cNvPr>
                <p14:cNvContentPartPr/>
                <p14:nvPr/>
              </p14:nvContentPartPr>
              <p14:xfrm>
                <a:off x="685160" y="372280"/>
                <a:ext cx="74160" cy="15768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A94175FD-DE30-4E49-8335-4A327DA764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6520" y="363640"/>
                  <a:ext cx="91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063C483C-DCFC-4485-862C-2C5C13D55182}"/>
                    </a:ext>
                  </a:extLst>
                </p14:cNvPr>
                <p14:cNvContentPartPr/>
                <p14:nvPr/>
              </p14:nvContentPartPr>
              <p14:xfrm>
                <a:off x="665720" y="402880"/>
                <a:ext cx="110880" cy="1227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063C483C-DCFC-4485-862C-2C5C13D551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6720" y="394240"/>
                  <a:ext cx="128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8C7B7EB9-107E-42C9-85B8-1B4E7C047D99}"/>
                    </a:ext>
                  </a:extLst>
                </p14:cNvPr>
                <p14:cNvContentPartPr/>
                <p14:nvPr/>
              </p14:nvContentPartPr>
              <p14:xfrm>
                <a:off x="564920" y="311800"/>
                <a:ext cx="282240" cy="25308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8C7B7EB9-107E-42C9-85B8-1B4E7C047D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5920" y="303160"/>
                  <a:ext cx="2998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3" name="Grupo 672">
            <a:extLst>
              <a:ext uri="{FF2B5EF4-FFF2-40B4-BE49-F238E27FC236}">
                <a16:creationId xmlns:a16="http://schemas.microsoft.com/office/drawing/2014/main" id="{F9DE425B-88D0-4B3D-BF1E-82DFC00C931B}"/>
              </a:ext>
            </a:extLst>
          </p:cNvPr>
          <p:cNvGrpSpPr/>
          <p:nvPr/>
        </p:nvGrpSpPr>
        <p:grpSpPr>
          <a:xfrm>
            <a:off x="1407090" y="563440"/>
            <a:ext cx="8270310" cy="6190560"/>
            <a:chOff x="1013840" y="614560"/>
            <a:chExt cx="11121480" cy="6190560"/>
          </a:xfrm>
        </p:grpSpPr>
        <p:grpSp>
          <p:nvGrpSpPr>
            <p:cNvPr id="132" name="Grupo 131">
              <a:extLst>
                <a:ext uri="{FF2B5EF4-FFF2-40B4-BE49-F238E27FC236}">
                  <a16:creationId xmlns:a16="http://schemas.microsoft.com/office/drawing/2014/main" id="{346826F3-A784-4786-AF4F-96EDB384923A}"/>
                </a:ext>
              </a:extLst>
            </p:cNvPr>
            <p:cNvGrpSpPr/>
            <p:nvPr/>
          </p:nvGrpSpPr>
          <p:grpSpPr>
            <a:xfrm>
              <a:off x="3136400" y="1333160"/>
              <a:ext cx="2894040" cy="1731240"/>
              <a:chOff x="2467160" y="845320"/>
              <a:chExt cx="2894040" cy="173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6" name="Entrada de lápiz 75">
                    <a:extLst>
                      <a:ext uri="{FF2B5EF4-FFF2-40B4-BE49-F238E27FC236}">
                        <a16:creationId xmlns:a16="http://schemas.microsoft.com/office/drawing/2014/main" id="{D6EF3D02-E281-454A-8B1F-BC60DFB68DAA}"/>
                      </a:ext>
                    </a:extLst>
                  </p14:cNvPr>
                  <p14:cNvContentPartPr/>
                  <p14:nvPr/>
                </p14:nvContentPartPr>
                <p14:xfrm>
                  <a:off x="3437000" y="1364800"/>
                  <a:ext cx="192240" cy="214920"/>
                </p14:xfrm>
              </p:contentPart>
            </mc:Choice>
            <mc:Fallback xmlns="">
              <p:pic>
                <p:nvPicPr>
                  <p:cNvPr id="76" name="Entrada de lápiz 75">
                    <a:extLst>
                      <a:ext uri="{FF2B5EF4-FFF2-40B4-BE49-F238E27FC236}">
                        <a16:creationId xmlns:a16="http://schemas.microsoft.com/office/drawing/2014/main" id="{D6EF3D02-E281-454A-8B1F-BC60DFB68DA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424925" y="1356160"/>
                    <a:ext cx="215908" cy="23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77" name="Entrada de lápiz 76">
                    <a:extLst>
                      <a:ext uri="{FF2B5EF4-FFF2-40B4-BE49-F238E27FC236}">
                        <a16:creationId xmlns:a16="http://schemas.microsoft.com/office/drawing/2014/main" id="{B73B4437-20AD-4648-82AC-983F665FEE82}"/>
                      </a:ext>
                    </a:extLst>
                  </p14:cNvPr>
                  <p14:cNvContentPartPr/>
                  <p14:nvPr/>
                </p14:nvContentPartPr>
                <p14:xfrm>
                  <a:off x="3599000" y="1304680"/>
                  <a:ext cx="1800" cy="8280"/>
                </p14:xfrm>
              </p:contentPart>
            </mc:Choice>
            <mc:Fallback xmlns="">
              <p:pic>
                <p:nvPicPr>
                  <p:cNvPr id="77" name="Entrada de lápiz 76">
                    <a:extLst>
                      <a:ext uri="{FF2B5EF4-FFF2-40B4-BE49-F238E27FC236}">
                        <a16:creationId xmlns:a16="http://schemas.microsoft.com/office/drawing/2014/main" id="{B73B4437-20AD-4648-82AC-983F665FEE8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88200" y="1296040"/>
                    <a:ext cx="2385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78" name="Entrada de lápiz 77">
                    <a:extLst>
                      <a:ext uri="{FF2B5EF4-FFF2-40B4-BE49-F238E27FC236}">
                        <a16:creationId xmlns:a16="http://schemas.microsoft.com/office/drawing/2014/main" id="{B59E99BF-BF73-4FAC-A90F-D5AE6F1DBADD}"/>
                      </a:ext>
                    </a:extLst>
                  </p14:cNvPr>
                  <p14:cNvContentPartPr/>
                  <p14:nvPr/>
                </p14:nvContentPartPr>
                <p14:xfrm>
                  <a:off x="3599000" y="1304680"/>
                  <a:ext cx="30960" cy="110160"/>
                </p14:xfrm>
              </p:contentPart>
            </mc:Choice>
            <mc:Fallback xmlns="">
              <p:pic>
                <p:nvPicPr>
                  <p:cNvPr id="78" name="Entrada de lápiz 77">
                    <a:extLst>
                      <a:ext uri="{FF2B5EF4-FFF2-40B4-BE49-F238E27FC236}">
                        <a16:creationId xmlns:a16="http://schemas.microsoft.com/office/drawing/2014/main" id="{B59E99BF-BF73-4FAC-A90F-D5AE6F1DBAD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587390" y="1296040"/>
                    <a:ext cx="54664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79" name="Entrada de lápiz 78">
                    <a:extLst>
                      <a:ext uri="{FF2B5EF4-FFF2-40B4-BE49-F238E27FC236}">
                        <a16:creationId xmlns:a16="http://schemas.microsoft.com/office/drawing/2014/main" id="{E2014345-9D67-468F-86DC-E2EEF67F2D27}"/>
                      </a:ext>
                    </a:extLst>
                  </p14:cNvPr>
                  <p14:cNvContentPartPr/>
                  <p14:nvPr/>
                </p14:nvContentPartPr>
                <p14:xfrm>
                  <a:off x="3432680" y="1483960"/>
                  <a:ext cx="10440" cy="127800"/>
                </p14:xfrm>
              </p:contentPart>
            </mc:Choice>
            <mc:Fallback xmlns="">
              <p:pic>
                <p:nvPicPr>
                  <p:cNvPr id="79" name="Entrada de lápiz 78">
                    <a:extLst>
                      <a:ext uri="{FF2B5EF4-FFF2-40B4-BE49-F238E27FC236}">
                        <a16:creationId xmlns:a16="http://schemas.microsoft.com/office/drawing/2014/main" id="{E2014345-9D67-468F-86DC-E2EEF67F2D2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421291" y="1475320"/>
                    <a:ext cx="33693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84" name="Entrada de lápiz 83">
                    <a:extLst>
                      <a:ext uri="{FF2B5EF4-FFF2-40B4-BE49-F238E27FC236}">
                        <a16:creationId xmlns:a16="http://schemas.microsoft.com/office/drawing/2014/main" id="{2E0C0B64-4707-4F3C-A7F5-8E27AAE3C72D}"/>
                      </a:ext>
                    </a:extLst>
                  </p14:cNvPr>
                  <p14:cNvContentPartPr/>
                  <p14:nvPr/>
                </p14:nvContentPartPr>
                <p14:xfrm>
                  <a:off x="3113000" y="1207480"/>
                  <a:ext cx="51120" cy="538920"/>
                </p14:xfrm>
              </p:contentPart>
            </mc:Choice>
            <mc:Fallback xmlns="">
              <p:pic>
                <p:nvPicPr>
                  <p:cNvPr id="84" name="Entrada de lápiz 83">
                    <a:extLst>
                      <a:ext uri="{FF2B5EF4-FFF2-40B4-BE49-F238E27FC236}">
                        <a16:creationId xmlns:a16="http://schemas.microsoft.com/office/drawing/2014/main" id="{2E0C0B64-4707-4F3C-A7F5-8E27AAE3C72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100943" y="1198480"/>
                    <a:ext cx="74751" cy="55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5" name="Entrada de lápiz 84">
                    <a:extLst>
                      <a:ext uri="{FF2B5EF4-FFF2-40B4-BE49-F238E27FC236}">
                        <a16:creationId xmlns:a16="http://schemas.microsoft.com/office/drawing/2014/main" id="{2BBCB922-40CA-44CB-895E-179C2F98077D}"/>
                      </a:ext>
                    </a:extLst>
                  </p14:cNvPr>
                  <p14:cNvContentPartPr/>
                  <p14:nvPr/>
                </p14:nvContentPartPr>
                <p14:xfrm>
                  <a:off x="3180680" y="1778800"/>
                  <a:ext cx="650520" cy="12600"/>
                </p14:xfrm>
              </p:contentPart>
            </mc:Choice>
            <mc:Fallback xmlns="">
              <p:pic>
                <p:nvPicPr>
                  <p:cNvPr id="85" name="Entrada de lápiz 84">
                    <a:extLst>
                      <a:ext uri="{FF2B5EF4-FFF2-40B4-BE49-F238E27FC236}">
                        <a16:creationId xmlns:a16="http://schemas.microsoft.com/office/drawing/2014/main" id="{2BBCB922-40CA-44CB-895E-179C2F98077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169064" y="1769800"/>
                    <a:ext cx="674237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86" name="Entrada de lápiz 85">
                    <a:extLst>
                      <a:ext uri="{FF2B5EF4-FFF2-40B4-BE49-F238E27FC236}">
                        <a16:creationId xmlns:a16="http://schemas.microsoft.com/office/drawing/2014/main" id="{F5659359-77DF-4DD2-96FC-B01B0CA4477F}"/>
                      </a:ext>
                    </a:extLst>
                  </p14:cNvPr>
                  <p14:cNvContentPartPr/>
                  <p14:nvPr/>
                </p14:nvContentPartPr>
                <p14:xfrm>
                  <a:off x="3839480" y="1127920"/>
                  <a:ext cx="48600" cy="583200"/>
                </p14:xfrm>
              </p:contentPart>
            </mc:Choice>
            <mc:Fallback xmlns="">
              <p:pic>
                <p:nvPicPr>
                  <p:cNvPr id="86" name="Entrada de lápiz 85">
                    <a:extLst>
                      <a:ext uri="{FF2B5EF4-FFF2-40B4-BE49-F238E27FC236}">
                        <a16:creationId xmlns:a16="http://schemas.microsoft.com/office/drawing/2014/main" id="{F5659359-77DF-4DD2-96FC-B01B0CA4477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827330" y="1119280"/>
                    <a:ext cx="72414" cy="60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87" name="Entrada de lápiz 86">
                    <a:extLst>
                      <a:ext uri="{FF2B5EF4-FFF2-40B4-BE49-F238E27FC236}">
                        <a16:creationId xmlns:a16="http://schemas.microsoft.com/office/drawing/2014/main" id="{94D25AE9-1E99-4204-BE66-96D8DA2CBCE1}"/>
                      </a:ext>
                    </a:extLst>
                  </p14:cNvPr>
                  <p14:cNvContentPartPr/>
                  <p14:nvPr/>
                </p14:nvContentPartPr>
                <p14:xfrm>
                  <a:off x="3140000" y="1145560"/>
                  <a:ext cx="642240" cy="15480"/>
                </p14:xfrm>
              </p:contentPart>
            </mc:Choice>
            <mc:Fallback xmlns="">
              <p:pic>
                <p:nvPicPr>
                  <p:cNvPr id="87" name="Entrada de lápiz 86">
                    <a:extLst>
                      <a:ext uri="{FF2B5EF4-FFF2-40B4-BE49-F238E27FC236}">
                        <a16:creationId xmlns:a16="http://schemas.microsoft.com/office/drawing/2014/main" id="{94D25AE9-1E99-4204-BE66-96D8DA2CBCE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127901" y="1136920"/>
                    <a:ext cx="665955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90" name="Entrada de lápiz 89">
                    <a:extLst>
                      <a:ext uri="{FF2B5EF4-FFF2-40B4-BE49-F238E27FC236}">
                        <a16:creationId xmlns:a16="http://schemas.microsoft.com/office/drawing/2014/main" id="{2A9D66B8-6FCB-4BB2-B1E6-9445BFA5FCC1}"/>
                      </a:ext>
                    </a:extLst>
                  </p14:cNvPr>
                  <p14:cNvContentPartPr/>
                  <p14:nvPr/>
                </p14:nvContentPartPr>
                <p14:xfrm>
                  <a:off x="3001400" y="1409080"/>
                  <a:ext cx="102960" cy="86400"/>
                </p14:xfrm>
              </p:contentPart>
            </mc:Choice>
            <mc:Fallback xmlns="">
              <p:pic>
                <p:nvPicPr>
                  <p:cNvPr id="90" name="Entrada de lápiz 89">
                    <a:extLst>
                      <a:ext uri="{FF2B5EF4-FFF2-40B4-BE49-F238E27FC236}">
                        <a16:creationId xmlns:a16="http://schemas.microsoft.com/office/drawing/2014/main" id="{2A9D66B8-6FCB-4BB2-B1E6-9445BFA5FCC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989315" y="1400440"/>
                    <a:ext cx="126646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91" name="Entrada de lápiz 90">
                    <a:extLst>
                      <a:ext uri="{FF2B5EF4-FFF2-40B4-BE49-F238E27FC236}">
                        <a16:creationId xmlns:a16="http://schemas.microsoft.com/office/drawing/2014/main" id="{1A15CC07-4B0F-4B91-A4D8-D46DDE299220}"/>
                      </a:ext>
                    </a:extLst>
                  </p14:cNvPr>
                  <p14:cNvContentPartPr/>
                  <p14:nvPr/>
                </p14:nvContentPartPr>
                <p14:xfrm>
                  <a:off x="3897440" y="1405120"/>
                  <a:ext cx="536040" cy="19800"/>
                </p14:xfrm>
              </p:contentPart>
            </mc:Choice>
            <mc:Fallback xmlns="">
              <p:pic>
                <p:nvPicPr>
                  <p:cNvPr id="91" name="Entrada de lápiz 90">
                    <a:extLst>
                      <a:ext uri="{FF2B5EF4-FFF2-40B4-BE49-F238E27FC236}">
                        <a16:creationId xmlns:a16="http://schemas.microsoft.com/office/drawing/2014/main" id="{1A15CC07-4B0F-4B91-A4D8-D46DDE29922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885345" y="1396480"/>
                    <a:ext cx="559746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93" name="Entrada de lápiz 92">
                    <a:extLst>
                      <a:ext uri="{FF2B5EF4-FFF2-40B4-BE49-F238E27FC236}">
                        <a16:creationId xmlns:a16="http://schemas.microsoft.com/office/drawing/2014/main" id="{7CFA8785-B823-42F6-B6E0-D5F56015CD59}"/>
                      </a:ext>
                    </a:extLst>
                  </p14:cNvPr>
                  <p14:cNvContentPartPr/>
                  <p14:nvPr/>
                </p14:nvContentPartPr>
                <p14:xfrm>
                  <a:off x="2591720" y="1442200"/>
                  <a:ext cx="433080" cy="16200"/>
                </p14:xfrm>
              </p:contentPart>
            </mc:Choice>
            <mc:Fallback xmlns="">
              <p:pic>
                <p:nvPicPr>
                  <p:cNvPr id="93" name="Entrada de lápiz 92">
                    <a:extLst>
                      <a:ext uri="{FF2B5EF4-FFF2-40B4-BE49-F238E27FC236}">
                        <a16:creationId xmlns:a16="http://schemas.microsoft.com/office/drawing/2014/main" id="{7CFA8785-B823-42F6-B6E0-D5F56015CD5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9623" y="1433560"/>
                    <a:ext cx="456791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94" name="Entrada de lápiz 93">
                    <a:extLst>
                      <a:ext uri="{FF2B5EF4-FFF2-40B4-BE49-F238E27FC236}">
                        <a16:creationId xmlns:a16="http://schemas.microsoft.com/office/drawing/2014/main" id="{D23225BC-D2BA-4202-9218-BA628C093198}"/>
                      </a:ext>
                    </a:extLst>
                  </p14:cNvPr>
                  <p14:cNvContentPartPr/>
                  <p14:nvPr/>
                </p14:nvContentPartPr>
                <p14:xfrm>
                  <a:off x="4308560" y="1417000"/>
                  <a:ext cx="3600" cy="5040"/>
                </p14:xfrm>
              </p:contentPart>
            </mc:Choice>
            <mc:Fallback xmlns="">
              <p:pic>
                <p:nvPicPr>
                  <p:cNvPr id="94" name="Entrada de lápiz 93">
                    <a:extLst>
                      <a:ext uri="{FF2B5EF4-FFF2-40B4-BE49-F238E27FC236}">
                        <a16:creationId xmlns:a16="http://schemas.microsoft.com/office/drawing/2014/main" id="{D23225BC-D2BA-4202-9218-BA628C09319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297310" y="1408360"/>
                    <a:ext cx="25650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95" name="Entrada de lápiz 94">
                    <a:extLst>
                      <a:ext uri="{FF2B5EF4-FFF2-40B4-BE49-F238E27FC236}">
                        <a16:creationId xmlns:a16="http://schemas.microsoft.com/office/drawing/2014/main" id="{711A4B57-8EE5-459A-9FAD-B393384F5EEE}"/>
                      </a:ext>
                    </a:extLst>
                  </p14:cNvPr>
                  <p14:cNvContentPartPr/>
                  <p14:nvPr/>
                </p14:nvContentPartPr>
                <p14:xfrm>
                  <a:off x="4275080" y="1357960"/>
                  <a:ext cx="110880" cy="99000"/>
                </p14:xfrm>
              </p:contentPart>
            </mc:Choice>
            <mc:Fallback xmlns="">
              <p:pic>
                <p:nvPicPr>
                  <p:cNvPr id="95" name="Entrada de lápiz 94">
                    <a:extLst>
                      <a:ext uri="{FF2B5EF4-FFF2-40B4-BE49-F238E27FC236}">
                        <a16:creationId xmlns:a16="http://schemas.microsoft.com/office/drawing/2014/main" id="{711A4B57-8EE5-459A-9FAD-B393384F5EE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262975" y="1348960"/>
                    <a:ext cx="134605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97" name="Entrada de lápiz 96">
                    <a:extLst>
                      <a:ext uri="{FF2B5EF4-FFF2-40B4-BE49-F238E27FC236}">
                        <a16:creationId xmlns:a16="http://schemas.microsoft.com/office/drawing/2014/main" id="{52AE1137-01A4-4AD2-BF96-A7A09EAD481E}"/>
                      </a:ext>
                    </a:extLst>
                  </p14:cNvPr>
                  <p14:cNvContentPartPr/>
                  <p14:nvPr/>
                </p14:nvContentPartPr>
                <p14:xfrm>
                  <a:off x="4563080" y="1397560"/>
                  <a:ext cx="120600" cy="9360"/>
                </p14:xfrm>
              </p:contentPart>
            </mc:Choice>
            <mc:Fallback xmlns="">
              <p:pic>
                <p:nvPicPr>
                  <p:cNvPr id="97" name="Entrada de lápiz 96">
                    <a:extLst>
                      <a:ext uri="{FF2B5EF4-FFF2-40B4-BE49-F238E27FC236}">
                        <a16:creationId xmlns:a16="http://schemas.microsoft.com/office/drawing/2014/main" id="{52AE1137-01A4-4AD2-BF96-A7A09EAD481E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551020" y="1388560"/>
                    <a:ext cx="144238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98" name="Entrada de lápiz 97">
                    <a:extLst>
                      <a:ext uri="{FF2B5EF4-FFF2-40B4-BE49-F238E27FC236}">
                        <a16:creationId xmlns:a16="http://schemas.microsoft.com/office/drawing/2014/main" id="{58317A81-A207-408F-89CE-8B1E1646D577}"/>
                      </a:ext>
                    </a:extLst>
                  </p14:cNvPr>
                  <p14:cNvContentPartPr/>
                  <p14:nvPr/>
                </p14:nvContentPartPr>
                <p14:xfrm>
                  <a:off x="4442840" y="1238440"/>
                  <a:ext cx="378360" cy="333000"/>
                </p14:xfrm>
              </p:contentPart>
            </mc:Choice>
            <mc:Fallback xmlns="">
              <p:pic>
                <p:nvPicPr>
                  <p:cNvPr id="98" name="Entrada de lápiz 97">
                    <a:extLst>
                      <a:ext uri="{FF2B5EF4-FFF2-40B4-BE49-F238E27FC236}">
                        <a16:creationId xmlns:a16="http://schemas.microsoft.com/office/drawing/2014/main" id="{58317A81-A207-408F-89CE-8B1E1646D57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431228" y="1229440"/>
                    <a:ext cx="402068" cy="35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00" name="Entrada de lápiz 99">
                    <a:extLst>
                      <a:ext uri="{FF2B5EF4-FFF2-40B4-BE49-F238E27FC236}">
                        <a16:creationId xmlns:a16="http://schemas.microsoft.com/office/drawing/2014/main" id="{70B5599C-FD4F-4D77-8E29-E471FA47C1AD}"/>
                      </a:ext>
                    </a:extLst>
                  </p14:cNvPr>
                  <p14:cNvContentPartPr/>
                  <p14:nvPr/>
                </p14:nvContentPartPr>
                <p14:xfrm>
                  <a:off x="4829480" y="1343920"/>
                  <a:ext cx="515160" cy="19800"/>
                </p14:xfrm>
              </p:contentPart>
            </mc:Choice>
            <mc:Fallback xmlns="">
              <p:pic>
                <p:nvPicPr>
                  <p:cNvPr id="100" name="Entrada de lápiz 99">
                    <a:extLst>
                      <a:ext uri="{FF2B5EF4-FFF2-40B4-BE49-F238E27FC236}">
                        <a16:creationId xmlns:a16="http://schemas.microsoft.com/office/drawing/2014/main" id="{70B5599C-FD4F-4D77-8E29-E471FA47C1A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817376" y="1334920"/>
                    <a:ext cx="538884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01" name="Entrada de lápiz 100">
                    <a:extLst>
                      <a:ext uri="{FF2B5EF4-FFF2-40B4-BE49-F238E27FC236}">
                        <a16:creationId xmlns:a16="http://schemas.microsoft.com/office/drawing/2014/main" id="{80D68790-1530-4EF8-BA0D-30A4545858AE}"/>
                      </a:ext>
                    </a:extLst>
                  </p14:cNvPr>
                  <p14:cNvContentPartPr/>
                  <p14:nvPr/>
                </p14:nvContentPartPr>
                <p14:xfrm>
                  <a:off x="5235200" y="1309000"/>
                  <a:ext cx="126000" cy="93960"/>
                </p14:xfrm>
              </p:contentPart>
            </mc:Choice>
            <mc:Fallback xmlns="">
              <p:pic>
                <p:nvPicPr>
                  <p:cNvPr id="101" name="Entrada de lápiz 100">
                    <a:extLst>
                      <a:ext uri="{FF2B5EF4-FFF2-40B4-BE49-F238E27FC236}">
                        <a16:creationId xmlns:a16="http://schemas.microsoft.com/office/drawing/2014/main" id="{80D68790-1530-4EF8-BA0D-30A4545858A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223085" y="1300000"/>
                    <a:ext cx="149746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03" name="Entrada de lápiz 102">
                    <a:extLst>
                      <a:ext uri="{FF2B5EF4-FFF2-40B4-BE49-F238E27FC236}">
                        <a16:creationId xmlns:a16="http://schemas.microsoft.com/office/drawing/2014/main" id="{891A6DFF-5B2C-47F7-BE75-0910D9A96479}"/>
                      </a:ext>
                    </a:extLst>
                  </p14:cNvPr>
                  <p14:cNvContentPartPr/>
                  <p14:nvPr/>
                </p14:nvContentPartPr>
                <p14:xfrm>
                  <a:off x="2467160" y="1113520"/>
                  <a:ext cx="165600" cy="111600"/>
                </p14:xfrm>
              </p:contentPart>
            </mc:Choice>
            <mc:Fallback xmlns="">
              <p:pic>
                <p:nvPicPr>
                  <p:cNvPr id="103" name="Entrada de lápiz 102">
                    <a:extLst>
                      <a:ext uri="{FF2B5EF4-FFF2-40B4-BE49-F238E27FC236}">
                        <a16:creationId xmlns:a16="http://schemas.microsoft.com/office/drawing/2014/main" id="{891A6DFF-5B2C-47F7-BE75-0910D9A9647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55539" y="1104880"/>
                    <a:ext cx="189326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04" name="Entrada de lápiz 103">
                    <a:extLst>
                      <a:ext uri="{FF2B5EF4-FFF2-40B4-BE49-F238E27FC236}">
                        <a16:creationId xmlns:a16="http://schemas.microsoft.com/office/drawing/2014/main" id="{98769B31-7F5F-48B1-BA37-22A9681ED918}"/>
                      </a:ext>
                    </a:extLst>
                  </p14:cNvPr>
                  <p14:cNvContentPartPr/>
                  <p14:nvPr/>
                </p14:nvContentPartPr>
                <p14:xfrm>
                  <a:off x="4126040" y="1074640"/>
                  <a:ext cx="136800" cy="101880"/>
                </p14:xfrm>
              </p:contentPart>
            </mc:Choice>
            <mc:Fallback xmlns="">
              <p:pic>
                <p:nvPicPr>
                  <p:cNvPr id="104" name="Entrada de lápiz 103">
                    <a:extLst>
                      <a:ext uri="{FF2B5EF4-FFF2-40B4-BE49-F238E27FC236}">
                        <a16:creationId xmlns:a16="http://schemas.microsoft.com/office/drawing/2014/main" id="{98769B31-7F5F-48B1-BA37-22A9681ED91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113955" y="1066000"/>
                    <a:ext cx="160486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05" name="Entrada de lápiz 104">
                    <a:extLst>
                      <a:ext uri="{FF2B5EF4-FFF2-40B4-BE49-F238E27FC236}">
                        <a16:creationId xmlns:a16="http://schemas.microsoft.com/office/drawing/2014/main" id="{AA0F9A37-0EEB-4A31-AD01-7DC5DBF66DFF}"/>
                      </a:ext>
                    </a:extLst>
                  </p14:cNvPr>
                  <p14:cNvContentPartPr/>
                  <p14:nvPr/>
                </p14:nvContentPartPr>
                <p14:xfrm>
                  <a:off x="2820320" y="845320"/>
                  <a:ext cx="10440" cy="88200"/>
                </p14:xfrm>
              </p:contentPart>
            </mc:Choice>
            <mc:Fallback xmlns="">
              <p:pic>
                <p:nvPicPr>
                  <p:cNvPr id="105" name="Entrada de lápiz 104">
                    <a:extLst>
                      <a:ext uri="{FF2B5EF4-FFF2-40B4-BE49-F238E27FC236}">
                        <a16:creationId xmlns:a16="http://schemas.microsoft.com/office/drawing/2014/main" id="{AA0F9A37-0EEB-4A31-AD01-7DC5DBF66DF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808456" y="836320"/>
                    <a:ext cx="33693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06" name="Entrada de lápiz 105">
                    <a:extLst>
                      <a:ext uri="{FF2B5EF4-FFF2-40B4-BE49-F238E27FC236}">
                        <a16:creationId xmlns:a16="http://schemas.microsoft.com/office/drawing/2014/main" id="{B890189B-B17E-4869-8960-B7857B64EB06}"/>
                      </a:ext>
                    </a:extLst>
                  </p14:cNvPr>
                  <p14:cNvContentPartPr/>
                  <p14:nvPr/>
                </p14:nvContentPartPr>
                <p14:xfrm>
                  <a:off x="2819600" y="1013440"/>
                  <a:ext cx="14400" cy="78120"/>
                </p14:xfrm>
              </p:contentPart>
            </mc:Choice>
            <mc:Fallback xmlns="">
              <p:pic>
                <p:nvPicPr>
                  <p:cNvPr id="106" name="Entrada de lápiz 105">
                    <a:extLst>
                      <a:ext uri="{FF2B5EF4-FFF2-40B4-BE49-F238E27FC236}">
                        <a16:creationId xmlns:a16="http://schemas.microsoft.com/office/drawing/2014/main" id="{B890189B-B17E-4869-8960-B7857B64EB0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807600" y="1004440"/>
                    <a:ext cx="37920" cy="9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07" name="Entrada de lápiz 106">
                    <a:extLst>
                      <a:ext uri="{FF2B5EF4-FFF2-40B4-BE49-F238E27FC236}">
                        <a16:creationId xmlns:a16="http://schemas.microsoft.com/office/drawing/2014/main" id="{8B5F5F0F-06DB-4582-BA6B-E8CBCE7791EF}"/>
                      </a:ext>
                    </a:extLst>
                  </p14:cNvPr>
                  <p14:cNvContentPartPr/>
                  <p14:nvPr/>
                </p14:nvContentPartPr>
                <p14:xfrm>
                  <a:off x="2814920" y="1171480"/>
                  <a:ext cx="11520" cy="70920"/>
                </p14:xfrm>
              </p:contentPart>
            </mc:Choice>
            <mc:Fallback xmlns="">
              <p:pic>
                <p:nvPicPr>
                  <p:cNvPr id="107" name="Entrada de lápiz 106">
                    <a:extLst>
                      <a:ext uri="{FF2B5EF4-FFF2-40B4-BE49-F238E27FC236}">
                        <a16:creationId xmlns:a16="http://schemas.microsoft.com/office/drawing/2014/main" id="{8B5F5F0F-06DB-4582-BA6B-E8CBCE7791EF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803400" y="1162840"/>
                    <a:ext cx="3504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08" name="Entrada de lápiz 107">
                    <a:extLst>
                      <a:ext uri="{FF2B5EF4-FFF2-40B4-BE49-F238E27FC236}">
                        <a16:creationId xmlns:a16="http://schemas.microsoft.com/office/drawing/2014/main" id="{8F5BF89A-D5B7-42B9-9A7B-B30092CA4CBC}"/>
                      </a:ext>
                    </a:extLst>
                  </p14:cNvPr>
                  <p14:cNvContentPartPr/>
                  <p14:nvPr/>
                </p14:nvContentPartPr>
                <p14:xfrm>
                  <a:off x="2815640" y="1355080"/>
                  <a:ext cx="6840" cy="69840"/>
                </p14:xfrm>
              </p:contentPart>
            </mc:Choice>
            <mc:Fallback xmlns="">
              <p:pic>
                <p:nvPicPr>
                  <p:cNvPr id="108" name="Entrada de lápiz 107">
                    <a:extLst>
                      <a:ext uri="{FF2B5EF4-FFF2-40B4-BE49-F238E27FC236}">
                        <a16:creationId xmlns:a16="http://schemas.microsoft.com/office/drawing/2014/main" id="{8F5BF89A-D5B7-42B9-9A7B-B30092CA4CB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803426" y="1346080"/>
                    <a:ext cx="3078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09" name="Entrada de lápiz 108">
                    <a:extLst>
                      <a:ext uri="{FF2B5EF4-FFF2-40B4-BE49-F238E27FC236}">
                        <a16:creationId xmlns:a16="http://schemas.microsoft.com/office/drawing/2014/main" id="{992830F2-A199-435D-8997-493CF65EBB3F}"/>
                      </a:ext>
                    </a:extLst>
                  </p14:cNvPr>
                  <p14:cNvContentPartPr/>
                  <p14:nvPr/>
                </p14:nvContentPartPr>
                <p14:xfrm>
                  <a:off x="2792240" y="1552000"/>
                  <a:ext cx="2520" cy="60840"/>
                </p14:xfrm>
              </p:contentPart>
            </mc:Choice>
            <mc:Fallback xmlns="">
              <p:pic>
                <p:nvPicPr>
                  <p:cNvPr id="109" name="Entrada de lápiz 108">
                    <a:extLst>
                      <a:ext uri="{FF2B5EF4-FFF2-40B4-BE49-F238E27FC236}">
                        <a16:creationId xmlns:a16="http://schemas.microsoft.com/office/drawing/2014/main" id="{992830F2-A199-435D-8997-493CF65EBB3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782160" y="1543000"/>
                    <a:ext cx="2310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10" name="Entrada de lápiz 109">
                    <a:extLst>
                      <a:ext uri="{FF2B5EF4-FFF2-40B4-BE49-F238E27FC236}">
                        <a16:creationId xmlns:a16="http://schemas.microsoft.com/office/drawing/2014/main" id="{6302FA2E-4DF1-410E-B219-4233E18BFFC3}"/>
                      </a:ext>
                    </a:extLst>
                  </p14:cNvPr>
                  <p14:cNvContentPartPr/>
                  <p14:nvPr/>
                </p14:nvContentPartPr>
                <p14:xfrm>
                  <a:off x="2804840" y="1712920"/>
                  <a:ext cx="720" cy="72720"/>
                </p14:xfrm>
              </p:contentPart>
            </mc:Choice>
            <mc:Fallback xmlns="">
              <p:pic>
                <p:nvPicPr>
                  <p:cNvPr id="110" name="Entrada de lápiz 109">
                    <a:extLst>
                      <a:ext uri="{FF2B5EF4-FFF2-40B4-BE49-F238E27FC236}">
                        <a16:creationId xmlns:a16="http://schemas.microsoft.com/office/drawing/2014/main" id="{6302FA2E-4DF1-410E-B219-4233E18BFFC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795840" y="1704280"/>
                    <a:ext cx="1836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11" name="Entrada de lápiz 110">
                    <a:extLst>
                      <a:ext uri="{FF2B5EF4-FFF2-40B4-BE49-F238E27FC236}">
                        <a16:creationId xmlns:a16="http://schemas.microsoft.com/office/drawing/2014/main" id="{DD51DE98-B537-47B7-ADDB-A73236743E5B}"/>
                      </a:ext>
                    </a:extLst>
                  </p14:cNvPr>
                  <p14:cNvContentPartPr/>
                  <p14:nvPr/>
                </p14:nvContentPartPr>
                <p14:xfrm>
                  <a:off x="2794400" y="1896880"/>
                  <a:ext cx="2880" cy="90360"/>
                </p14:xfrm>
              </p:contentPart>
            </mc:Choice>
            <mc:Fallback xmlns="">
              <p:pic>
                <p:nvPicPr>
                  <p:cNvPr id="111" name="Entrada de lápiz 110">
                    <a:extLst>
                      <a:ext uri="{FF2B5EF4-FFF2-40B4-BE49-F238E27FC236}">
                        <a16:creationId xmlns:a16="http://schemas.microsoft.com/office/drawing/2014/main" id="{DD51DE98-B537-47B7-ADDB-A73236743E5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784526" y="1888240"/>
                    <a:ext cx="2304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12" name="Entrada de lápiz 111">
                    <a:extLst>
                      <a:ext uri="{FF2B5EF4-FFF2-40B4-BE49-F238E27FC236}">
                        <a16:creationId xmlns:a16="http://schemas.microsoft.com/office/drawing/2014/main" id="{95BFD5D9-88CF-4DED-AE52-EBCDDE934235}"/>
                      </a:ext>
                    </a:extLst>
                  </p14:cNvPr>
                  <p14:cNvContentPartPr/>
                  <p14:nvPr/>
                </p14:nvContentPartPr>
                <p14:xfrm>
                  <a:off x="2800880" y="2138800"/>
                  <a:ext cx="9360" cy="70200"/>
                </p14:xfrm>
              </p:contentPart>
            </mc:Choice>
            <mc:Fallback xmlns="">
              <p:pic>
                <p:nvPicPr>
                  <p:cNvPr id="112" name="Entrada de lápiz 111">
                    <a:extLst>
                      <a:ext uri="{FF2B5EF4-FFF2-40B4-BE49-F238E27FC236}">
                        <a16:creationId xmlns:a16="http://schemas.microsoft.com/office/drawing/2014/main" id="{95BFD5D9-88CF-4DED-AE52-EBCDDE93423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789648" y="2129800"/>
                    <a:ext cx="32292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14" name="Entrada de lápiz 113">
                    <a:extLst>
                      <a:ext uri="{FF2B5EF4-FFF2-40B4-BE49-F238E27FC236}">
                        <a16:creationId xmlns:a16="http://schemas.microsoft.com/office/drawing/2014/main" id="{156D2B8D-64EF-4E37-8711-F6B167BD198D}"/>
                      </a:ext>
                    </a:extLst>
                  </p14:cNvPr>
                  <p14:cNvContentPartPr/>
                  <p14:nvPr/>
                </p14:nvContentPartPr>
                <p14:xfrm>
                  <a:off x="2804480" y="2254360"/>
                  <a:ext cx="11520" cy="118080"/>
                </p14:xfrm>
              </p:contentPart>
            </mc:Choice>
            <mc:Fallback xmlns="">
              <p:pic>
                <p:nvPicPr>
                  <p:cNvPr id="114" name="Entrada de lápiz 113">
                    <a:extLst>
                      <a:ext uri="{FF2B5EF4-FFF2-40B4-BE49-F238E27FC236}">
                        <a16:creationId xmlns:a16="http://schemas.microsoft.com/office/drawing/2014/main" id="{156D2B8D-64EF-4E37-8711-F6B167BD198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792960" y="2245360"/>
                    <a:ext cx="35040" cy="13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16" name="Entrada de lápiz 115">
                    <a:extLst>
                      <a:ext uri="{FF2B5EF4-FFF2-40B4-BE49-F238E27FC236}">
                        <a16:creationId xmlns:a16="http://schemas.microsoft.com/office/drawing/2014/main" id="{F3E85DDD-D3BE-4645-84CD-FE40972C4362}"/>
                      </a:ext>
                    </a:extLst>
                  </p14:cNvPr>
                  <p14:cNvContentPartPr/>
                  <p14:nvPr/>
                </p14:nvContentPartPr>
                <p14:xfrm>
                  <a:off x="3435200" y="2275600"/>
                  <a:ext cx="177480" cy="145080"/>
                </p14:xfrm>
              </p:contentPart>
            </mc:Choice>
            <mc:Fallback xmlns="">
              <p:pic>
                <p:nvPicPr>
                  <p:cNvPr id="116" name="Entrada de lápiz 115">
                    <a:extLst>
                      <a:ext uri="{FF2B5EF4-FFF2-40B4-BE49-F238E27FC236}">
                        <a16:creationId xmlns:a16="http://schemas.microsoft.com/office/drawing/2014/main" id="{F3E85DDD-D3BE-4645-84CD-FE40972C4362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423594" y="2266960"/>
                    <a:ext cx="201176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17" name="Entrada de lápiz 116">
                    <a:extLst>
                      <a:ext uri="{FF2B5EF4-FFF2-40B4-BE49-F238E27FC236}">
                        <a16:creationId xmlns:a16="http://schemas.microsoft.com/office/drawing/2014/main" id="{A91F4C18-6CBF-4A48-B060-6154C5A5EB98}"/>
                      </a:ext>
                    </a:extLst>
                  </p14:cNvPr>
                  <p14:cNvContentPartPr/>
                  <p14:nvPr/>
                </p14:nvContentPartPr>
                <p14:xfrm>
                  <a:off x="3660920" y="2397640"/>
                  <a:ext cx="61560" cy="58320"/>
                </p14:xfrm>
              </p:contentPart>
            </mc:Choice>
            <mc:Fallback xmlns="">
              <p:pic>
                <p:nvPicPr>
                  <p:cNvPr id="117" name="Entrada de lápiz 116">
                    <a:extLst>
                      <a:ext uri="{FF2B5EF4-FFF2-40B4-BE49-F238E27FC236}">
                        <a16:creationId xmlns:a16="http://schemas.microsoft.com/office/drawing/2014/main" id="{A91F4C18-6CBF-4A48-B060-6154C5A5EB9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649287" y="2388640"/>
                    <a:ext cx="85311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18" name="Entrada de lápiz 117">
                    <a:extLst>
                      <a:ext uri="{FF2B5EF4-FFF2-40B4-BE49-F238E27FC236}">
                        <a16:creationId xmlns:a16="http://schemas.microsoft.com/office/drawing/2014/main" id="{34481849-79B7-4EEB-A1ED-9142A35BE60A}"/>
                      </a:ext>
                    </a:extLst>
                  </p14:cNvPr>
                  <p14:cNvContentPartPr/>
                  <p14:nvPr/>
                </p14:nvContentPartPr>
                <p14:xfrm>
                  <a:off x="3840200" y="2291800"/>
                  <a:ext cx="445320" cy="36720"/>
                </p14:xfrm>
              </p:contentPart>
            </mc:Choice>
            <mc:Fallback xmlns="">
              <p:pic>
                <p:nvPicPr>
                  <p:cNvPr id="118" name="Entrada de lápiz 117">
                    <a:extLst>
                      <a:ext uri="{FF2B5EF4-FFF2-40B4-BE49-F238E27FC236}">
                        <a16:creationId xmlns:a16="http://schemas.microsoft.com/office/drawing/2014/main" id="{34481849-79B7-4EEB-A1ED-9142A35BE60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828583" y="2282800"/>
                    <a:ext cx="469038" cy="5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20" name="Entrada de lápiz 119">
                    <a:extLst>
                      <a:ext uri="{FF2B5EF4-FFF2-40B4-BE49-F238E27FC236}">
                        <a16:creationId xmlns:a16="http://schemas.microsoft.com/office/drawing/2014/main" id="{F8D4015E-4342-4461-AA70-8EC61C41BB6B}"/>
                      </a:ext>
                    </a:extLst>
                  </p14:cNvPr>
                  <p14:cNvContentPartPr/>
                  <p14:nvPr/>
                </p14:nvContentPartPr>
                <p14:xfrm>
                  <a:off x="4154480" y="2249680"/>
                  <a:ext cx="144000" cy="112320"/>
                </p14:xfrm>
              </p:contentPart>
            </mc:Choice>
            <mc:Fallback xmlns="">
              <p:pic>
                <p:nvPicPr>
                  <p:cNvPr id="120" name="Entrada de lápiz 119">
                    <a:extLst>
                      <a:ext uri="{FF2B5EF4-FFF2-40B4-BE49-F238E27FC236}">
                        <a16:creationId xmlns:a16="http://schemas.microsoft.com/office/drawing/2014/main" id="{F8D4015E-4342-4461-AA70-8EC61C41BB6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142359" y="2240680"/>
                    <a:ext cx="167758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21" name="Entrada de lápiz 120">
                    <a:extLst>
                      <a:ext uri="{FF2B5EF4-FFF2-40B4-BE49-F238E27FC236}">
                        <a16:creationId xmlns:a16="http://schemas.microsoft.com/office/drawing/2014/main" id="{9A49E0A6-471E-42B8-99D0-17A823C057A6}"/>
                      </a:ext>
                    </a:extLst>
                  </p14:cNvPr>
                  <p14:cNvContentPartPr/>
                  <p14:nvPr/>
                </p14:nvContentPartPr>
                <p14:xfrm>
                  <a:off x="4464800" y="2202160"/>
                  <a:ext cx="163080" cy="216720"/>
                </p14:xfrm>
              </p:contentPart>
            </mc:Choice>
            <mc:Fallback xmlns="">
              <p:pic>
                <p:nvPicPr>
                  <p:cNvPr id="121" name="Entrada de lápiz 120">
                    <a:extLst>
                      <a:ext uri="{FF2B5EF4-FFF2-40B4-BE49-F238E27FC236}">
                        <a16:creationId xmlns:a16="http://schemas.microsoft.com/office/drawing/2014/main" id="{9A49E0A6-471E-42B8-99D0-17A823C057A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452702" y="2193160"/>
                    <a:ext cx="186792" cy="23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22" name="Entrada de lápiz 121">
                    <a:extLst>
                      <a:ext uri="{FF2B5EF4-FFF2-40B4-BE49-F238E27FC236}">
                        <a16:creationId xmlns:a16="http://schemas.microsoft.com/office/drawing/2014/main" id="{7B30A17F-1B2A-464C-A9D0-01F9BB9A14A5}"/>
                      </a:ext>
                    </a:extLst>
                  </p14:cNvPr>
                  <p14:cNvContentPartPr/>
                  <p14:nvPr/>
                </p14:nvContentPartPr>
                <p14:xfrm>
                  <a:off x="4568120" y="2136280"/>
                  <a:ext cx="23400" cy="106200"/>
                </p14:xfrm>
              </p:contentPart>
            </mc:Choice>
            <mc:Fallback xmlns="">
              <p:pic>
                <p:nvPicPr>
                  <p:cNvPr id="122" name="Entrada de lápiz 121">
                    <a:extLst>
                      <a:ext uri="{FF2B5EF4-FFF2-40B4-BE49-F238E27FC236}">
                        <a16:creationId xmlns:a16="http://schemas.microsoft.com/office/drawing/2014/main" id="{7B30A17F-1B2A-464C-A9D0-01F9BB9A14A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4556181" y="2127640"/>
                    <a:ext cx="4680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23" name="Entrada de lápiz 122">
                    <a:extLst>
                      <a:ext uri="{FF2B5EF4-FFF2-40B4-BE49-F238E27FC236}">
                        <a16:creationId xmlns:a16="http://schemas.microsoft.com/office/drawing/2014/main" id="{908B999E-4767-4924-A64F-5AFB20A1A726}"/>
                      </a:ext>
                    </a:extLst>
                  </p14:cNvPr>
                  <p14:cNvContentPartPr/>
                  <p14:nvPr/>
                </p14:nvContentPartPr>
                <p14:xfrm>
                  <a:off x="4454360" y="2348320"/>
                  <a:ext cx="19440" cy="105840"/>
                </p14:xfrm>
              </p:contentPart>
            </mc:Choice>
            <mc:Fallback xmlns="">
              <p:pic>
                <p:nvPicPr>
                  <p:cNvPr id="123" name="Entrada de lápiz 122">
                    <a:extLst>
                      <a:ext uri="{FF2B5EF4-FFF2-40B4-BE49-F238E27FC236}">
                        <a16:creationId xmlns:a16="http://schemas.microsoft.com/office/drawing/2014/main" id="{908B999E-4767-4924-A64F-5AFB20A1A726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442980" y="2339680"/>
                    <a:ext cx="42673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24" name="Entrada de lápiz 123">
                    <a:extLst>
                      <a:ext uri="{FF2B5EF4-FFF2-40B4-BE49-F238E27FC236}">
                        <a16:creationId xmlns:a16="http://schemas.microsoft.com/office/drawing/2014/main" id="{A062F2DD-F1B9-4CB0-99F3-744E0C14CDEF}"/>
                      </a:ext>
                    </a:extLst>
                  </p14:cNvPr>
                  <p14:cNvContentPartPr/>
                  <p14:nvPr/>
                </p14:nvContentPartPr>
                <p14:xfrm>
                  <a:off x="4299920" y="2069320"/>
                  <a:ext cx="30600" cy="496440"/>
                </p14:xfrm>
              </p:contentPart>
            </mc:Choice>
            <mc:Fallback xmlns="">
              <p:pic>
                <p:nvPicPr>
                  <p:cNvPr id="124" name="Entrada de lápiz 123">
                    <a:extLst>
                      <a:ext uri="{FF2B5EF4-FFF2-40B4-BE49-F238E27FC236}">
                        <a16:creationId xmlns:a16="http://schemas.microsoft.com/office/drawing/2014/main" id="{A062F2DD-F1B9-4CB0-99F3-744E0C14CDE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288445" y="2060320"/>
                    <a:ext cx="54028" cy="51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25" name="Entrada de lápiz 124">
                    <a:extLst>
                      <a:ext uri="{FF2B5EF4-FFF2-40B4-BE49-F238E27FC236}">
                        <a16:creationId xmlns:a16="http://schemas.microsoft.com/office/drawing/2014/main" id="{7FDF2EDA-1C47-4E40-9CE8-5B9AE83248EC}"/>
                      </a:ext>
                    </a:extLst>
                  </p14:cNvPr>
                  <p14:cNvContentPartPr/>
                  <p14:nvPr/>
                </p14:nvContentPartPr>
                <p14:xfrm>
                  <a:off x="4304240" y="2004520"/>
                  <a:ext cx="511200" cy="30240"/>
                </p14:xfrm>
              </p:contentPart>
            </mc:Choice>
            <mc:Fallback xmlns="">
              <p:pic>
                <p:nvPicPr>
                  <p:cNvPr id="125" name="Entrada de lápiz 124">
                    <a:extLst>
                      <a:ext uri="{FF2B5EF4-FFF2-40B4-BE49-F238E27FC236}">
                        <a16:creationId xmlns:a16="http://schemas.microsoft.com/office/drawing/2014/main" id="{7FDF2EDA-1C47-4E40-9CE8-5B9AE83248EC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292138" y="1995880"/>
                    <a:ext cx="53492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26" name="Entrada de lápiz 125">
                    <a:extLst>
                      <a:ext uri="{FF2B5EF4-FFF2-40B4-BE49-F238E27FC236}">
                        <a16:creationId xmlns:a16="http://schemas.microsoft.com/office/drawing/2014/main" id="{F0161F8F-15D2-47AE-AB19-25DFA3F41BEC}"/>
                      </a:ext>
                    </a:extLst>
                  </p14:cNvPr>
                  <p14:cNvContentPartPr/>
                  <p14:nvPr/>
                </p14:nvContentPartPr>
                <p14:xfrm>
                  <a:off x="4832360" y="2058880"/>
                  <a:ext cx="61200" cy="449280"/>
                </p14:xfrm>
              </p:contentPart>
            </mc:Choice>
            <mc:Fallback xmlns="">
              <p:pic>
                <p:nvPicPr>
                  <p:cNvPr id="126" name="Entrada de lápiz 125">
                    <a:extLst>
                      <a:ext uri="{FF2B5EF4-FFF2-40B4-BE49-F238E27FC236}">
                        <a16:creationId xmlns:a16="http://schemas.microsoft.com/office/drawing/2014/main" id="{F0161F8F-15D2-47AE-AB19-25DFA3F41B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820313" y="2049880"/>
                    <a:ext cx="84813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27" name="Entrada de lápiz 126">
                    <a:extLst>
                      <a:ext uri="{FF2B5EF4-FFF2-40B4-BE49-F238E27FC236}">
                        <a16:creationId xmlns:a16="http://schemas.microsoft.com/office/drawing/2014/main" id="{6BCED946-B4B7-4247-B3D7-FB75E9B8CAF6}"/>
                      </a:ext>
                    </a:extLst>
                  </p14:cNvPr>
                  <p14:cNvContentPartPr/>
                  <p14:nvPr/>
                </p14:nvContentPartPr>
                <p14:xfrm>
                  <a:off x="4372280" y="2526520"/>
                  <a:ext cx="512280" cy="50040"/>
                </p14:xfrm>
              </p:contentPart>
            </mc:Choice>
            <mc:Fallback xmlns="">
              <p:pic>
                <p:nvPicPr>
                  <p:cNvPr id="127" name="Entrada de lápiz 126">
                    <a:extLst>
                      <a:ext uri="{FF2B5EF4-FFF2-40B4-BE49-F238E27FC236}">
                        <a16:creationId xmlns:a16="http://schemas.microsoft.com/office/drawing/2014/main" id="{6BCED946-B4B7-4247-B3D7-FB75E9B8CAF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360670" y="2517520"/>
                    <a:ext cx="535983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29" name="Entrada de lápiz 128">
                    <a:extLst>
                      <a:ext uri="{FF2B5EF4-FFF2-40B4-BE49-F238E27FC236}">
                        <a16:creationId xmlns:a16="http://schemas.microsoft.com/office/drawing/2014/main" id="{6E0EFDD6-BADB-46B8-B5EF-F4F6953FE7C0}"/>
                      </a:ext>
                    </a:extLst>
                  </p14:cNvPr>
                  <p14:cNvContentPartPr/>
                  <p14:nvPr/>
                </p14:nvContentPartPr>
                <p14:xfrm>
                  <a:off x="4909400" y="2297200"/>
                  <a:ext cx="3600" cy="360"/>
                </p14:xfrm>
              </p:contentPart>
            </mc:Choice>
            <mc:Fallback xmlns="">
              <p:pic>
                <p:nvPicPr>
                  <p:cNvPr id="129" name="Entrada de lápiz 128">
                    <a:extLst>
                      <a:ext uri="{FF2B5EF4-FFF2-40B4-BE49-F238E27FC236}">
                        <a16:creationId xmlns:a16="http://schemas.microsoft.com/office/drawing/2014/main" id="{6E0EFDD6-BADB-46B8-B5EF-F4F6953FE7C0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898150" y="2288200"/>
                    <a:ext cx="2565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30" name="Entrada de lápiz 129">
                    <a:extLst>
                      <a:ext uri="{FF2B5EF4-FFF2-40B4-BE49-F238E27FC236}">
                        <a16:creationId xmlns:a16="http://schemas.microsoft.com/office/drawing/2014/main" id="{23BC6BEE-0A16-4170-98D7-86A01144AD5A}"/>
                      </a:ext>
                    </a:extLst>
                  </p14:cNvPr>
                  <p14:cNvContentPartPr/>
                  <p14:nvPr/>
                </p14:nvContentPartPr>
                <p14:xfrm>
                  <a:off x="4712480" y="1593040"/>
                  <a:ext cx="384480" cy="714600"/>
                </p14:xfrm>
              </p:contentPart>
            </mc:Choice>
            <mc:Fallback xmlns="">
              <p:pic>
                <p:nvPicPr>
                  <p:cNvPr id="130" name="Entrada de lápiz 129">
                    <a:extLst>
                      <a:ext uri="{FF2B5EF4-FFF2-40B4-BE49-F238E27FC236}">
                        <a16:creationId xmlns:a16="http://schemas.microsoft.com/office/drawing/2014/main" id="{23BC6BEE-0A16-4170-98D7-86A01144AD5A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700389" y="1584400"/>
                    <a:ext cx="408178" cy="73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31" name="Entrada de lápiz 130">
                    <a:extLst>
                      <a:ext uri="{FF2B5EF4-FFF2-40B4-BE49-F238E27FC236}">
                        <a16:creationId xmlns:a16="http://schemas.microsoft.com/office/drawing/2014/main" id="{5594D633-AF34-4DD0-85BB-F2C560193DE4}"/>
                      </a:ext>
                    </a:extLst>
                  </p14:cNvPr>
                  <p14:cNvContentPartPr/>
                  <p14:nvPr/>
                </p14:nvContentPartPr>
                <p14:xfrm>
                  <a:off x="4706360" y="1598080"/>
                  <a:ext cx="84600" cy="136080"/>
                </p14:xfrm>
              </p:contentPart>
            </mc:Choice>
            <mc:Fallback xmlns="">
              <p:pic>
                <p:nvPicPr>
                  <p:cNvPr id="131" name="Entrada de lápiz 130">
                    <a:extLst>
                      <a:ext uri="{FF2B5EF4-FFF2-40B4-BE49-F238E27FC236}">
                        <a16:creationId xmlns:a16="http://schemas.microsoft.com/office/drawing/2014/main" id="{5594D633-AF34-4DD0-85BB-F2C560193DE4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694274" y="1589440"/>
                    <a:ext cx="108288" cy="153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6" name="Grupo 175">
              <a:extLst>
                <a:ext uri="{FF2B5EF4-FFF2-40B4-BE49-F238E27FC236}">
                  <a16:creationId xmlns:a16="http://schemas.microsoft.com/office/drawing/2014/main" id="{BF11CA59-04A0-43F3-91AA-425E56F664E6}"/>
                </a:ext>
              </a:extLst>
            </p:cNvPr>
            <p:cNvGrpSpPr/>
            <p:nvPr/>
          </p:nvGrpSpPr>
          <p:grpSpPr>
            <a:xfrm>
              <a:off x="5836760" y="614560"/>
              <a:ext cx="1329840" cy="784800"/>
              <a:chOff x="5836760" y="614560"/>
              <a:chExt cx="1329840" cy="78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33" name="Entrada de lápiz 132">
                    <a:extLst>
                      <a:ext uri="{FF2B5EF4-FFF2-40B4-BE49-F238E27FC236}">
                        <a16:creationId xmlns:a16="http://schemas.microsoft.com/office/drawing/2014/main" id="{FAFE3C10-9162-48E0-887E-4A79DDA5FCCA}"/>
                      </a:ext>
                    </a:extLst>
                  </p14:cNvPr>
                  <p14:cNvContentPartPr/>
                  <p14:nvPr/>
                </p14:nvContentPartPr>
                <p14:xfrm>
                  <a:off x="5845760" y="742720"/>
                  <a:ext cx="68400" cy="92880"/>
                </p14:xfrm>
              </p:contentPart>
            </mc:Choice>
            <mc:Fallback xmlns="">
              <p:pic>
                <p:nvPicPr>
                  <p:cNvPr id="133" name="Entrada de lápiz 132">
                    <a:extLst>
                      <a:ext uri="{FF2B5EF4-FFF2-40B4-BE49-F238E27FC236}">
                        <a16:creationId xmlns:a16="http://schemas.microsoft.com/office/drawing/2014/main" id="{FAFE3C10-9162-48E0-887E-4A79DDA5FCCA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833718" y="733720"/>
                    <a:ext cx="92003" cy="11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34" name="Entrada de lápiz 133">
                    <a:extLst>
                      <a:ext uri="{FF2B5EF4-FFF2-40B4-BE49-F238E27FC236}">
                        <a16:creationId xmlns:a16="http://schemas.microsoft.com/office/drawing/2014/main" id="{4C22A005-96C4-41F0-9FFF-CD2F69F7699D}"/>
                      </a:ext>
                    </a:extLst>
                  </p14:cNvPr>
                  <p14:cNvContentPartPr/>
                  <p14:nvPr/>
                </p14:nvContentPartPr>
                <p14:xfrm>
                  <a:off x="5968880" y="774760"/>
                  <a:ext cx="27720" cy="60840"/>
                </p14:xfrm>
              </p:contentPart>
            </mc:Choice>
            <mc:Fallback xmlns="">
              <p:pic>
                <p:nvPicPr>
                  <p:cNvPr id="134" name="Entrada de lápiz 133">
                    <a:extLst>
                      <a:ext uri="{FF2B5EF4-FFF2-40B4-BE49-F238E27FC236}">
                        <a16:creationId xmlns:a16="http://schemas.microsoft.com/office/drawing/2014/main" id="{4C22A005-96C4-41F0-9FFF-CD2F69F7699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957208" y="765760"/>
                    <a:ext cx="51549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35" name="Entrada de lápiz 134">
                    <a:extLst>
                      <a:ext uri="{FF2B5EF4-FFF2-40B4-BE49-F238E27FC236}">
                        <a16:creationId xmlns:a16="http://schemas.microsoft.com/office/drawing/2014/main" id="{170E370E-9789-468A-BBC2-F3F5E2116170}"/>
                      </a:ext>
                    </a:extLst>
                  </p14:cNvPr>
                  <p14:cNvContentPartPr/>
                  <p14:nvPr/>
                </p14:nvContentPartPr>
                <p14:xfrm>
                  <a:off x="5938640" y="731200"/>
                  <a:ext cx="39240" cy="11520"/>
                </p14:xfrm>
              </p:contentPart>
            </mc:Choice>
            <mc:Fallback xmlns="">
              <p:pic>
                <p:nvPicPr>
                  <p:cNvPr id="135" name="Entrada de lápiz 134">
                    <a:extLst>
                      <a:ext uri="{FF2B5EF4-FFF2-40B4-BE49-F238E27FC236}">
                        <a16:creationId xmlns:a16="http://schemas.microsoft.com/office/drawing/2014/main" id="{170E370E-9789-468A-BBC2-F3F5E211617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926677" y="722560"/>
                    <a:ext cx="62688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36" name="Entrada de lápiz 135">
                    <a:extLst>
                      <a:ext uri="{FF2B5EF4-FFF2-40B4-BE49-F238E27FC236}">
                        <a16:creationId xmlns:a16="http://schemas.microsoft.com/office/drawing/2014/main" id="{CC3AF3F0-F3F0-438C-B2EA-70A8C1145B2A}"/>
                      </a:ext>
                    </a:extLst>
                  </p14:cNvPr>
                  <p14:cNvContentPartPr/>
                  <p14:nvPr/>
                </p14:nvContentPartPr>
                <p14:xfrm>
                  <a:off x="6063200" y="725440"/>
                  <a:ext cx="53640" cy="106200"/>
                </p14:xfrm>
              </p:contentPart>
            </mc:Choice>
            <mc:Fallback xmlns="">
              <p:pic>
                <p:nvPicPr>
                  <p:cNvPr id="136" name="Entrada de lápiz 135">
                    <a:extLst>
                      <a:ext uri="{FF2B5EF4-FFF2-40B4-BE49-F238E27FC236}">
                        <a16:creationId xmlns:a16="http://schemas.microsoft.com/office/drawing/2014/main" id="{CC3AF3F0-F3F0-438C-B2EA-70A8C1145B2A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6051602" y="716800"/>
                    <a:ext cx="77319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37" name="Entrada de lápiz 136">
                    <a:extLst>
                      <a:ext uri="{FF2B5EF4-FFF2-40B4-BE49-F238E27FC236}">
                        <a16:creationId xmlns:a16="http://schemas.microsoft.com/office/drawing/2014/main" id="{C2070EEF-891A-4E84-84F7-E9713B2DE2C0}"/>
                      </a:ext>
                    </a:extLst>
                  </p14:cNvPr>
                  <p14:cNvContentPartPr/>
                  <p14:nvPr/>
                </p14:nvContentPartPr>
                <p14:xfrm>
                  <a:off x="6134480" y="669280"/>
                  <a:ext cx="44640" cy="140400"/>
                </p14:xfrm>
              </p:contentPart>
            </mc:Choice>
            <mc:Fallback xmlns="">
              <p:pic>
                <p:nvPicPr>
                  <p:cNvPr id="137" name="Entrada de lápiz 136">
                    <a:extLst>
                      <a:ext uri="{FF2B5EF4-FFF2-40B4-BE49-F238E27FC236}">
                        <a16:creationId xmlns:a16="http://schemas.microsoft.com/office/drawing/2014/main" id="{C2070EEF-891A-4E84-84F7-E9713B2DE2C0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122480" y="660280"/>
                    <a:ext cx="6816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38" name="Entrada de lápiz 137">
                    <a:extLst>
                      <a:ext uri="{FF2B5EF4-FFF2-40B4-BE49-F238E27FC236}">
                        <a16:creationId xmlns:a16="http://schemas.microsoft.com/office/drawing/2014/main" id="{2891BB75-C98C-4801-B2EA-98BF9EA64B29}"/>
                      </a:ext>
                    </a:extLst>
                  </p14:cNvPr>
                  <p14:cNvContentPartPr/>
                  <p14:nvPr/>
                </p14:nvContentPartPr>
                <p14:xfrm>
                  <a:off x="6214760" y="630760"/>
                  <a:ext cx="81720" cy="200880"/>
                </p14:xfrm>
              </p:contentPart>
            </mc:Choice>
            <mc:Fallback xmlns="">
              <p:pic>
                <p:nvPicPr>
                  <p:cNvPr id="138" name="Entrada de lápiz 137">
                    <a:extLst>
                      <a:ext uri="{FF2B5EF4-FFF2-40B4-BE49-F238E27FC236}">
                        <a16:creationId xmlns:a16="http://schemas.microsoft.com/office/drawing/2014/main" id="{2891BB75-C98C-4801-B2EA-98BF9EA64B29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202671" y="621760"/>
                    <a:ext cx="105414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39" name="Entrada de lápiz 138">
                    <a:extLst>
                      <a:ext uri="{FF2B5EF4-FFF2-40B4-BE49-F238E27FC236}">
                        <a16:creationId xmlns:a16="http://schemas.microsoft.com/office/drawing/2014/main" id="{69346176-E599-46B2-A796-91478160A19B}"/>
                      </a:ext>
                    </a:extLst>
                  </p14:cNvPr>
                  <p14:cNvContentPartPr/>
                  <p14:nvPr/>
                </p14:nvContentPartPr>
                <p14:xfrm>
                  <a:off x="6328160" y="814720"/>
                  <a:ext cx="7920" cy="10440"/>
                </p14:xfrm>
              </p:contentPart>
            </mc:Choice>
            <mc:Fallback xmlns="">
              <p:pic>
                <p:nvPicPr>
                  <p:cNvPr id="139" name="Entrada de lápiz 138">
                    <a:extLst>
                      <a:ext uri="{FF2B5EF4-FFF2-40B4-BE49-F238E27FC236}">
                        <a16:creationId xmlns:a16="http://schemas.microsoft.com/office/drawing/2014/main" id="{69346176-E599-46B2-A796-91478160A19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315785" y="806080"/>
                    <a:ext cx="32175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40" name="Entrada de lápiz 139">
                    <a:extLst>
                      <a:ext uri="{FF2B5EF4-FFF2-40B4-BE49-F238E27FC236}">
                        <a16:creationId xmlns:a16="http://schemas.microsoft.com/office/drawing/2014/main" id="{ADEDECB7-8DD3-4BCC-B7AE-2F3519D29A5C}"/>
                      </a:ext>
                    </a:extLst>
                  </p14:cNvPr>
                  <p14:cNvContentPartPr/>
                  <p14:nvPr/>
                </p14:nvContentPartPr>
                <p14:xfrm>
                  <a:off x="6322040" y="749200"/>
                  <a:ext cx="34200" cy="50400"/>
                </p14:xfrm>
              </p:contentPart>
            </mc:Choice>
            <mc:Fallback xmlns="">
              <p:pic>
                <p:nvPicPr>
                  <p:cNvPr id="140" name="Entrada de lápiz 139">
                    <a:extLst>
                      <a:ext uri="{FF2B5EF4-FFF2-40B4-BE49-F238E27FC236}">
                        <a16:creationId xmlns:a16="http://schemas.microsoft.com/office/drawing/2014/main" id="{ADEDECB7-8DD3-4BCC-B7AE-2F3519D29A5C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6309998" y="740200"/>
                    <a:ext cx="57803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41" name="Entrada de lápiz 140">
                    <a:extLst>
                      <a:ext uri="{FF2B5EF4-FFF2-40B4-BE49-F238E27FC236}">
                        <a16:creationId xmlns:a16="http://schemas.microsoft.com/office/drawing/2014/main" id="{82761A50-AEC1-415D-84C6-9CCFE8AA6D78}"/>
                      </a:ext>
                    </a:extLst>
                  </p14:cNvPr>
                  <p14:cNvContentPartPr/>
                  <p14:nvPr/>
                </p14:nvContentPartPr>
                <p14:xfrm>
                  <a:off x="6323840" y="685840"/>
                  <a:ext cx="39240" cy="17640"/>
                </p14:xfrm>
              </p:contentPart>
            </mc:Choice>
            <mc:Fallback xmlns="">
              <p:pic>
                <p:nvPicPr>
                  <p:cNvPr id="141" name="Entrada de lápiz 140">
                    <a:extLst>
                      <a:ext uri="{FF2B5EF4-FFF2-40B4-BE49-F238E27FC236}">
                        <a16:creationId xmlns:a16="http://schemas.microsoft.com/office/drawing/2014/main" id="{82761A50-AEC1-415D-84C6-9CCFE8AA6D78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311877" y="677200"/>
                    <a:ext cx="62688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42" name="Entrada de lápiz 141">
                    <a:extLst>
                      <a:ext uri="{FF2B5EF4-FFF2-40B4-BE49-F238E27FC236}">
                        <a16:creationId xmlns:a16="http://schemas.microsoft.com/office/drawing/2014/main" id="{944C2D92-9576-4815-B9AE-2F16D054EBF2}"/>
                      </a:ext>
                    </a:extLst>
                  </p14:cNvPr>
                  <p14:cNvContentPartPr/>
                  <p14:nvPr/>
                </p14:nvContentPartPr>
                <p14:xfrm>
                  <a:off x="6396560" y="648760"/>
                  <a:ext cx="47520" cy="165240"/>
                </p14:xfrm>
              </p:contentPart>
            </mc:Choice>
            <mc:Fallback xmlns="">
              <p:pic>
                <p:nvPicPr>
                  <p:cNvPr id="142" name="Entrada de lápiz 141">
                    <a:extLst>
                      <a:ext uri="{FF2B5EF4-FFF2-40B4-BE49-F238E27FC236}">
                        <a16:creationId xmlns:a16="http://schemas.microsoft.com/office/drawing/2014/main" id="{944C2D92-9576-4815-B9AE-2F16D054EBF2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6385040" y="640120"/>
                    <a:ext cx="7104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43" name="Entrada de lápiz 142">
                    <a:extLst>
                      <a:ext uri="{FF2B5EF4-FFF2-40B4-BE49-F238E27FC236}">
                        <a16:creationId xmlns:a16="http://schemas.microsoft.com/office/drawing/2014/main" id="{41C9CEFA-22E9-4340-B2AF-B40B04C9D2CB}"/>
                      </a:ext>
                    </a:extLst>
                  </p14:cNvPr>
                  <p14:cNvContentPartPr/>
                  <p14:nvPr/>
                </p14:nvContentPartPr>
                <p14:xfrm>
                  <a:off x="6507800" y="785200"/>
                  <a:ext cx="20520" cy="32400"/>
                </p14:xfrm>
              </p:contentPart>
            </mc:Choice>
            <mc:Fallback xmlns="">
              <p:pic>
                <p:nvPicPr>
                  <p:cNvPr id="143" name="Entrada de lápiz 142">
                    <a:extLst>
                      <a:ext uri="{FF2B5EF4-FFF2-40B4-BE49-F238E27FC236}">
                        <a16:creationId xmlns:a16="http://schemas.microsoft.com/office/drawing/2014/main" id="{41C9CEFA-22E9-4340-B2AF-B40B04C9D2CB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6495870" y="776560"/>
                    <a:ext cx="43903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44" name="Entrada de lápiz 143">
                    <a:extLst>
                      <a:ext uri="{FF2B5EF4-FFF2-40B4-BE49-F238E27FC236}">
                        <a16:creationId xmlns:a16="http://schemas.microsoft.com/office/drawing/2014/main" id="{ED01B5E8-06F9-4EDC-9CD3-8EE124AD5010}"/>
                      </a:ext>
                    </a:extLst>
                  </p14:cNvPr>
                  <p14:cNvContentPartPr/>
                  <p14:nvPr/>
                </p14:nvContentPartPr>
                <p14:xfrm>
                  <a:off x="6602480" y="717880"/>
                  <a:ext cx="90720" cy="74880"/>
                </p14:xfrm>
              </p:contentPart>
            </mc:Choice>
            <mc:Fallback xmlns="">
              <p:pic>
                <p:nvPicPr>
                  <p:cNvPr id="144" name="Entrada de lápiz 143">
                    <a:extLst>
                      <a:ext uri="{FF2B5EF4-FFF2-40B4-BE49-F238E27FC236}">
                        <a16:creationId xmlns:a16="http://schemas.microsoft.com/office/drawing/2014/main" id="{ED01B5E8-06F9-4EDC-9CD3-8EE124AD501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590416" y="709240"/>
                    <a:ext cx="114365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145" name="Entrada de lápiz 144">
                    <a:extLst>
                      <a:ext uri="{FF2B5EF4-FFF2-40B4-BE49-F238E27FC236}">
                        <a16:creationId xmlns:a16="http://schemas.microsoft.com/office/drawing/2014/main" id="{B1FC93AF-A8E1-4743-95F0-C6F0771EA57B}"/>
                      </a:ext>
                    </a:extLst>
                  </p14:cNvPr>
                  <p14:cNvContentPartPr/>
                  <p14:nvPr/>
                </p14:nvContentPartPr>
                <p14:xfrm>
                  <a:off x="6728120" y="614560"/>
                  <a:ext cx="100800" cy="174600"/>
                </p14:xfrm>
              </p:contentPart>
            </mc:Choice>
            <mc:Fallback xmlns="">
              <p:pic>
                <p:nvPicPr>
                  <p:cNvPr id="145" name="Entrada de lápiz 144">
                    <a:extLst>
                      <a:ext uri="{FF2B5EF4-FFF2-40B4-BE49-F238E27FC236}">
                        <a16:creationId xmlns:a16="http://schemas.microsoft.com/office/drawing/2014/main" id="{B1FC93AF-A8E1-4743-95F0-C6F0771EA57B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716063" y="605920"/>
                    <a:ext cx="124433" cy="19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46" name="Entrada de lápiz 145">
                    <a:extLst>
                      <a:ext uri="{FF2B5EF4-FFF2-40B4-BE49-F238E27FC236}">
                        <a16:creationId xmlns:a16="http://schemas.microsoft.com/office/drawing/2014/main" id="{D0E37A51-47F5-4A30-BCF4-2E776BC61BF1}"/>
                      </a:ext>
                    </a:extLst>
                  </p14:cNvPr>
                  <p14:cNvContentPartPr/>
                  <p14:nvPr/>
                </p14:nvContentPartPr>
                <p14:xfrm>
                  <a:off x="6727760" y="719680"/>
                  <a:ext cx="100440" cy="29880"/>
                </p14:xfrm>
              </p:contentPart>
            </mc:Choice>
            <mc:Fallback xmlns="">
              <p:pic>
                <p:nvPicPr>
                  <p:cNvPr id="146" name="Entrada de lápiz 145">
                    <a:extLst>
                      <a:ext uri="{FF2B5EF4-FFF2-40B4-BE49-F238E27FC236}">
                        <a16:creationId xmlns:a16="http://schemas.microsoft.com/office/drawing/2014/main" id="{D0E37A51-47F5-4A30-BCF4-2E776BC61BF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715688" y="710680"/>
                    <a:ext cx="124101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48" name="Entrada de lápiz 147">
                    <a:extLst>
                      <a:ext uri="{FF2B5EF4-FFF2-40B4-BE49-F238E27FC236}">
                        <a16:creationId xmlns:a16="http://schemas.microsoft.com/office/drawing/2014/main" id="{D14419A9-F753-4921-9945-3F10FC5B3488}"/>
                      </a:ext>
                    </a:extLst>
                  </p14:cNvPr>
                  <p14:cNvContentPartPr/>
                  <p14:nvPr/>
                </p14:nvContentPartPr>
                <p14:xfrm>
                  <a:off x="5850440" y="933160"/>
                  <a:ext cx="120600" cy="129960"/>
                </p14:xfrm>
              </p:contentPart>
            </mc:Choice>
            <mc:Fallback xmlns="">
              <p:pic>
                <p:nvPicPr>
                  <p:cNvPr id="148" name="Entrada de lápiz 147">
                    <a:extLst>
                      <a:ext uri="{FF2B5EF4-FFF2-40B4-BE49-F238E27FC236}">
                        <a16:creationId xmlns:a16="http://schemas.microsoft.com/office/drawing/2014/main" id="{D14419A9-F753-4921-9945-3F10FC5B348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838332" y="924160"/>
                    <a:ext cx="144333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149" name="Entrada de lápiz 148">
                    <a:extLst>
                      <a:ext uri="{FF2B5EF4-FFF2-40B4-BE49-F238E27FC236}">
                        <a16:creationId xmlns:a16="http://schemas.microsoft.com/office/drawing/2014/main" id="{A93D54FD-C679-44A5-8EE3-BAC1F5244811}"/>
                      </a:ext>
                    </a:extLst>
                  </p14:cNvPr>
                  <p14:cNvContentPartPr/>
                  <p14:nvPr/>
                </p14:nvContentPartPr>
                <p14:xfrm>
                  <a:off x="6050600" y="1005160"/>
                  <a:ext cx="8640" cy="51840"/>
                </p14:xfrm>
              </p:contentPart>
            </mc:Choice>
            <mc:Fallback xmlns="">
              <p:pic>
                <p:nvPicPr>
                  <p:cNvPr id="149" name="Entrada de lápiz 148">
                    <a:extLst>
                      <a:ext uri="{FF2B5EF4-FFF2-40B4-BE49-F238E27FC236}">
                        <a16:creationId xmlns:a16="http://schemas.microsoft.com/office/drawing/2014/main" id="{A93D54FD-C679-44A5-8EE3-BAC1F5244811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6038600" y="996520"/>
                    <a:ext cx="3216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150" name="Entrada de lápiz 149">
                    <a:extLst>
                      <a:ext uri="{FF2B5EF4-FFF2-40B4-BE49-F238E27FC236}">
                        <a16:creationId xmlns:a16="http://schemas.microsoft.com/office/drawing/2014/main" id="{CC916175-D3B0-4BBE-9670-A70CF6E5C2F8}"/>
                      </a:ext>
                    </a:extLst>
                  </p14:cNvPr>
                  <p14:cNvContentPartPr/>
                  <p14:nvPr/>
                </p14:nvContentPartPr>
                <p14:xfrm>
                  <a:off x="6023960" y="945760"/>
                  <a:ext cx="33480" cy="11160"/>
                </p14:xfrm>
              </p:contentPart>
            </mc:Choice>
            <mc:Fallback xmlns="">
              <p:pic>
                <p:nvPicPr>
                  <p:cNvPr id="150" name="Entrada de lápiz 149">
                    <a:extLst>
                      <a:ext uri="{FF2B5EF4-FFF2-40B4-BE49-F238E27FC236}">
                        <a16:creationId xmlns:a16="http://schemas.microsoft.com/office/drawing/2014/main" id="{CC916175-D3B0-4BBE-9670-A70CF6E5C2F8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6012481" y="937120"/>
                    <a:ext cx="56916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51" name="Entrada de lápiz 150">
                    <a:extLst>
                      <a:ext uri="{FF2B5EF4-FFF2-40B4-BE49-F238E27FC236}">
                        <a16:creationId xmlns:a16="http://schemas.microsoft.com/office/drawing/2014/main" id="{2E5D48D8-E785-4C56-8C84-66B797EE1430}"/>
                      </a:ext>
                    </a:extLst>
                  </p14:cNvPr>
                  <p14:cNvContentPartPr/>
                  <p14:nvPr/>
                </p14:nvContentPartPr>
                <p14:xfrm>
                  <a:off x="6115760" y="904720"/>
                  <a:ext cx="79560" cy="135720"/>
                </p14:xfrm>
              </p:contentPart>
            </mc:Choice>
            <mc:Fallback xmlns="">
              <p:pic>
                <p:nvPicPr>
                  <p:cNvPr id="151" name="Entrada de lápiz 150">
                    <a:extLst>
                      <a:ext uri="{FF2B5EF4-FFF2-40B4-BE49-F238E27FC236}">
                        <a16:creationId xmlns:a16="http://schemas.microsoft.com/office/drawing/2014/main" id="{2E5D48D8-E785-4C56-8C84-66B797EE143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6103705" y="896080"/>
                    <a:ext cx="103187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52" name="Entrada de lápiz 151">
                    <a:extLst>
                      <a:ext uri="{FF2B5EF4-FFF2-40B4-BE49-F238E27FC236}">
                        <a16:creationId xmlns:a16="http://schemas.microsoft.com/office/drawing/2014/main" id="{CCDA469D-2588-49C2-9EBE-0351FC1520E5}"/>
                      </a:ext>
                    </a:extLst>
                  </p14:cNvPr>
                  <p14:cNvContentPartPr/>
                  <p14:nvPr/>
                </p14:nvContentPartPr>
                <p14:xfrm>
                  <a:off x="6092000" y="982120"/>
                  <a:ext cx="119160" cy="10440"/>
                </p14:xfrm>
              </p:contentPart>
            </mc:Choice>
            <mc:Fallback xmlns="">
              <p:pic>
                <p:nvPicPr>
                  <p:cNvPr id="152" name="Entrada de lápiz 151">
                    <a:extLst>
                      <a:ext uri="{FF2B5EF4-FFF2-40B4-BE49-F238E27FC236}">
                        <a16:creationId xmlns:a16="http://schemas.microsoft.com/office/drawing/2014/main" id="{CCDA469D-2588-49C2-9EBE-0351FC1520E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6079890" y="973480"/>
                    <a:ext cx="142895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53" name="Entrada de lápiz 152">
                    <a:extLst>
                      <a:ext uri="{FF2B5EF4-FFF2-40B4-BE49-F238E27FC236}">
                        <a16:creationId xmlns:a16="http://schemas.microsoft.com/office/drawing/2014/main" id="{DC3AA721-71B7-448C-90BC-519CDD603785}"/>
                      </a:ext>
                    </a:extLst>
                  </p14:cNvPr>
                  <p14:cNvContentPartPr/>
                  <p14:nvPr/>
                </p14:nvContentPartPr>
                <p14:xfrm>
                  <a:off x="6183440" y="902560"/>
                  <a:ext cx="142200" cy="124920"/>
                </p14:xfrm>
              </p:contentPart>
            </mc:Choice>
            <mc:Fallback xmlns="">
              <p:pic>
                <p:nvPicPr>
                  <p:cNvPr id="153" name="Entrada de lápiz 152">
                    <a:extLst>
                      <a:ext uri="{FF2B5EF4-FFF2-40B4-BE49-F238E27FC236}">
                        <a16:creationId xmlns:a16="http://schemas.microsoft.com/office/drawing/2014/main" id="{DC3AA721-71B7-448C-90BC-519CDD603785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6171832" y="893920"/>
                    <a:ext cx="165900" cy="1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54" name="Entrada de lápiz 153">
                    <a:extLst>
                      <a:ext uri="{FF2B5EF4-FFF2-40B4-BE49-F238E27FC236}">
                        <a16:creationId xmlns:a16="http://schemas.microsoft.com/office/drawing/2014/main" id="{CEBA0503-EC1D-454B-A661-D723321803C8}"/>
                      </a:ext>
                    </a:extLst>
                  </p14:cNvPr>
                  <p14:cNvContentPartPr/>
                  <p14:nvPr/>
                </p14:nvContentPartPr>
                <p14:xfrm>
                  <a:off x="6321680" y="938200"/>
                  <a:ext cx="99000" cy="94680"/>
                </p14:xfrm>
              </p:contentPart>
            </mc:Choice>
            <mc:Fallback xmlns="">
              <p:pic>
                <p:nvPicPr>
                  <p:cNvPr id="154" name="Entrada de lápiz 153">
                    <a:extLst>
                      <a:ext uri="{FF2B5EF4-FFF2-40B4-BE49-F238E27FC236}">
                        <a16:creationId xmlns:a16="http://schemas.microsoft.com/office/drawing/2014/main" id="{CEBA0503-EC1D-454B-A661-D723321803C8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6310090" y="929200"/>
                    <a:ext cx="122663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55" name="Entrada de lápiz 154">
                    <a:extLst>
                      <a:ext uri="{FF2B5EF4-FFF2-40B4-BE49-F238E27FC236}">
                        <a16:creationId xmlns:a16="http://schemas.microsoft.com/office/drawing/2014/main" id="{0A1B4FAF-930D-4115-87DF-E27863B71CD4}"/>
                      </a:ext>
                    </a:extLst>
                  </p14:cNvPr>
                  <p14:cNvContentPartPr/>
                  <p14:nvPr/>
                </p14:nvContentPartPr>
                <p14:xfrm>
                  <a:off x="6424640" y="939280"/>
                  <a:ext cx="104760" cy="75600"/>
                </p14:xfrm>
              </p:contentPart>
            </mc:Choice>
            <mc:Fallback xmlns="">
              <p:pic>
                <p:nvPicPr>
                  <p:cNvPr id="155" name="Entrada de lápiz 154">
                    <a:extLst>
                      <a:ext uri="{FF2B5EF4-FFF2-40B4-BE49-F238E27FC236}">
                        <a16:creationId xmlns:a16="http://schemas.microsoft.com/office/drawing/2014/main" id="{0A1B4FAF-930D-4115-87DF-E27863B71CD4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6413000" y="930640"/>
                    <a:ext cx="128525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56" name="Entrada de lápiz 155">
                    <a:extLst>
                      <a:ext uri="{FF2B5EF4-FFF2-40B4-BE49-F238E27FC236}">
                        <a16:creationId xmlns:a16="http://schemas.microsoft.com/office/drawing/2014/main" id="{B47517C0-6E4A-4D97-9221-70E7DC7D6E7B}"/>
                      </a:ext>
                    </a:extLst>
                  </p14:cNvPr>
                  <p14:cNvContentPartPr/>
                  <p14:nvPr/>
                </p14:nvContentPartPr>
                <p14:xfrm>
                  <a:off x="6526880" y="938200"/>
                  <a:ext cx="80640" cy="61920"/>
                </p14:xfrm>
              </p:contentPart>
            </mc:Choice>
            <mc:Fallback xmlns="">
              <p:pic>
                <p:nvPicPr>
                  <p:cNvPr id="156" name="Entrada de lápiz 155">
                    <a:extLst>
                      <a:ext uri="{FF2B5EF4-FFF2-40B4-BE49-F238E27FC236}">
                        <a16:creationId xmlns:a16="http://schemas.microsoft.com/office/drawing/2014/main" id="{B47517C0-6E4A-4D97-9221-70E7DC7D6E7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6514808" y="929560"/>
                    <a:ext cx="104301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57" name="Entrada de lápiz 156">
                    <a:extLst>
                      <a:ext uri="{FF2B5EF4-FFF2-40B4-BE49-F238E27FC236}">
                        <a16:creationId xmlns:a16="http://schemas.microsoft.com/office/drawing/2014/main" id="{E2304124-975E-4A8F-B5EA-96D36323B6D8}"/>
                      </a:ext>
                    </a:extLst>
                  </p14:cNvPr>
                  <p14:cNvContentPartPr/>
                  <p14:nvPr/>
                </p14:nvContentPartPr>
                <p14:xfrm>
                  <a:off x="6621560" y="948640"/>
                  <a:ext cx="106200" cy="49680"/>
                </p14:xfrm>
              </p:contentPart>
            </mc:Choice>
            <mc:Fallback xmlns="">
              <p:pic>
                <p:nvPicPr>
                  <p:cNvPr id="157" name="Entrada de lápiz 156">
                    <a:extLst>
                      <a:ext uri="{FF2B5EF4-FFF2-40B4-BE49-F238E27FC236}">
                        <a16:creationId xmlns:a16="http://schemas.microsoft.com/office/drawing/2014/main" id="{E2304124-975E-4A8F-B5EA-96D36323B6D8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6609975" y="939640"/>
                    <a:ext cx="129854" cy="6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58" name="Entrada de lápiz 157">
                    <a:extLst>
                      <a:ext uri="{FF2B5EF4-FFF2-40B4-BE49-F238E27FC236}">
                        <a16:creationId xmlns:a16="http://schemas.microsoft.com/office/drawing/2014/main" id="{DC066727-10A7-4758-B684-7F003BE1E81E}"/>
                      </a:ext>
                    </a:extLst>
                  </p14:cNvPr>
                  <p14:cNvContentPartPr/>
                  <p14:nvPr/>
                </p14:nvContentPartPr>
                <p14:xfrm>
                  <a:off x="6750440" y="929560"/>
                  <a:ext cx="86040" cy="64800"/>
                </p14:xfrm>
              </p:contentPart>
            </mc:Choice>
            <mc:Fallback xmlns="">
              <p:pic>
                <p:nvPicPr>
                  <p:cNvPr id="158" name="Entrada de lápiz 157">
                    <a:extLst>
                      <a:ext uri="{FF2B5EF4-FFF2-40B4-BE49-F238E27FC236}">
                        <a16:creationId xmlns:a16="http://schemas.microsoft.com/office/drawing/2014/main" id="{DC066727-10A7-4758-B684-7F003BE1E81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6738356" y="920920"/>
                    <a:ext cx="109725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59" name="Entrada de lápiz 158">
                    <a:extLst>
                      <a:ext uri="{FF2B5EF4-FFF2-40B4-BE49-F238E27FC236}">
                        <a16:creationId xmlns:a16="http://schemas.microsoft.com/office/drawing/2014/main" id="{60CD8958-F4A3-45DF-8C62-207F37859AF2}"/>
                      </a:ext>
                    </a:extLst>
                  </p14:cNvPr>
                  <p14:cNvContentPartPr/>
                  <p14:nvPr/>
                </p14:nvContentPartPr>
                <p14:xfrm>
                  <a:off x="6857360" y="941080"/>
                  <a:ext cx="97920" cy="57600"/>
                </p14:xfrm>
              </p:contentPart>
            </mc:Choice>
            <mc:Fallback xmlns="">
              <p:pic>
                <p:nvPicPr>
                  <p:cNvPr id="159" name="Entrada de lápiz 158">
                    <a:extLst>
                      <a:ext uri="{FF2B5EF4-FFF2-40B4-BE49-F238E27FC236}">
                        <a16:creationId xmlns:a16="http://schemas.microsoft.com/office/drawing/2014/main" id="{60CD8958-F4A3-45DF-8C62-207F37859AF2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6845301" y="932080"/>
                    <a:ext cx="121556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60" name="Entrada de lápiz 159">
                    <a:extLst>
                      <a:ext uri="{FF2B5EF4-FFF2-40B4-BE49-F238E27FC236}">
                        <a16:creationId xmlns:a16="http://schemas.microsoft.com/office/drawing/2014/main" id="{2E9720F5-199F-43EA-8E81-A85E570FC233}"/>
                      </a:ext>
                    </a:extLst>
                  </p14:cNvPr>
                  <p14:cNvContentPartPr/>
                  <p14:nvPr/>
                </p14:nvContentPartPr>
                <p14:xfrm>
                  <a:off x="6972920" y="904360"/>
                  <a:ext cx="47880" cy="114120"/>
                </p14:xfrm>
              </p:contentPart>
            </mc:Choice>
            <mc:Fallback xmlns="">
              <p:pic>
                <p:nvPicPr>
                  <p:cNvPr id="160" name="Entrada de lápiz 159">
                    <a:extLst>
                      <a:ext uri="{FF2B5EF4-FFF2-40B4-BE49-F238E27FC236}">
                        <a16:creationId xmlns:a16="http://schemas.microsoft.com/office/drawing/2014/main" id="{2E9720F5-199F-43EA-8E81-A85E570FC233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6960829" y="895360"/>
                    <a:ext cx="71578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62" name="Entrada de lápiz 161">
                    <a:extLst>
                      <a:ext uri="{FF2B5EF4-FFF2-40B4-BE49-F238E27FC236}">
                        <a16:creationId xmlns:a16="http://schemas.microsoft.com/office/drawing/2014/main" id="{45140CA6-8041-44A4-837B-66E815FC2F03}"/>
                      </a:ext>
                    </a:extLst>
                  </p14:cNvPr>
                  <p14:cNvContentPartPr/>
                  <p14:nvPr/>
                </p14:nvContentPartPr>
                <p14:xfrm>
                  <a:off x="6845120" y="913720"/>
                  <a:ext cx="57960" cy="45000"/>
                </p14:xfrm>
              </p:contentPart>
            </mc:Choice>
            <mc:Fallback xmlns="">
              <p:pic>
                <p:nvPicPr>
                  <p:cNvPr id="162" name="Entrada de lápiz 161">
                    <a:extLst>
                      <a:ext uri="{FF2B5EF4-FFF2-40B4-BE49-F238E27FC236}">
                        <a16:creationId xmlns:a16="http://schemas.microsoft.com/office/drawing/2014/main" id="{45140CA6-8041-44A4-837B-66E815FC2F03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833045" y="905080"/>
                    <a:ext cx="81627" cy="6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64" name="Entrada de lápiz 163">
                    <a:extLst>
                      <a:ext uri="{FF2B5EF4-FFF2-40B4-BE49-F238E27FC236}">
                        <a16:creationId xmlns:a16="http://schemas.microsoft.com/office/drawing/2014/main" id="{C867608F-4149-4BDD-AA1F-17F66A3239DB}"/>
                      </a:ext>
                    </a:extLst>
                  </p14:cNvPr>
                  <p14:cNvContentPartPr/>
                  <p14:nvPr/>
                </p14:nvContentPartPr>
                <p14:xfrm>
                  <a:off x="5836760" y="1169680"/>
                  <a:ext cx="73440" cy="206640"/>
                </p14:xfrm>
              </p:contentPart>
            </mc:Choice>
            <mc:Fallback xmlns="">
              <p:pic>
                <p:nvPicPr>
                  <p:cNvPr id="164" name="Entrada de lápiz 163">
                    <a:extLst>
                      <a:ext uri="{FF2B5EF4-FFF2-40B4-BE49-F238E27FC236}">
                        <a16:creationId xmlns:a16="http://schemas.microsoft.com/office/drawing/2014/main" id="{C867608F-4149-4BDD-AA1F-17F66A3239D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5824681" y="1160680"/>
                    <a:ext cx="97115" cy="2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65" name="Entrada de lápiz 164">
                    <a:extLst>
                      <a:ext uri="{FF2B5EF4-FFF2-40B4-BE49-F238E27FC236}">
                        <a16:creationId xmlns:a16="http://schemas.microsoft.com/office/drawing/2014/main" id="{6FE41097-8B2C-4782-A778-842ECE06C781}"/>
                      </a:ext>
                    </a:extLst>
                  </p14:cNvPr>
                  <p14:cNvContentPartPr/>
                  <p14:nvPr/>
                </p14:nvContentPartPr>
                <p14:xfrm>
                  <a:off x="5955560" y="1213600"/>
                  <a:ext cx="118080" cy="130680"/>
                </p14:xfrm>
              </p:contentPart>
            </mc:Choice>
            <mc:Fallback xmlns="">
              <p:pic>
                <p:nvPicPr>
                  <p:cNvPr id="165" name="Entrada de lápiz 164">
                    <a:extLst>
                      <a:ext uri="{FF2B5EF4-FFF2-40B4-BE49-F238E27FC236}">
                        <a16:creationId xmlns:a16="http://schemas.microsoft.com/office/drawing/2014/main" id="{6FE41097-8B2C-4782-A778-842ECE06C781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5943462" y="1204960"/>
                    <a:ext cx="141793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66" name="Entrada de lápiz 165">
                    <a:extLst>
                      <a:ext uri="{FF2B5EF4-FFF2-40B4-BE49-F238E27FC236}">
                        <a16:creationId xmlns:a16="http://schemas.microsoft.com/office/drawing/2014/main" id="{F0DDD0D7-3210-4554-8C91-4F937E96FDD6}"/>
                      </a:ext>
                    </a:extLst>
                  </p14:cNvPr>
                  <p14:cNvContentPartPr/>
                  <p14:nvPr/>
                </p14:nvContentPartPr>
                <p14:xfrm>
                  <a:off x="6096320" y="1206400"/>
                  <a:ext cx="87480" cy="114480"/>
                </p14:xfrm>
              </p:contentPart>
            </mc:Choice>
            <mc:Fallback xmlns="">
              <p:pic>
                <p:nvPicPr>
                  <p:cNvPr id="166" name="Entrada de lápiz 165">
                    <a:extLst>
                      <a:ext uri="{FF2B5EF4-FFF2-40B4-BE49-F238E27FC236}">
                        <a16:creationId xmlns:a16="http://schemas.microsoft.com/office/drawing/2014/main" id="{F0DDD0D7-3210-4554-8C91-4F937E96FDD6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6084237" y="1197400"/>
                    <a:ext cx="111162" cy="13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67" name="Entrada de lápiz 166">
                    <a:extLst>
                      <a:ext uri="{FF2B5EF4-FFF2-40B4-BE49-F238E27FC236}">
                        <a16:creationId xmlns:a16="http://schemas.microsoft.com/office/drawing/2014/main" id="{5F907F4A-0BFE-49C4-9CBA-8C52BAD10EC9}"/>
                      </a:ext>
                    </a:extLst>
                  </p14:cNvPr>
                  <p14:cNvContentPartPr/>
                  <p14:nvPr/>
                </p14:nvContentPartPr>
                <p14:xfrm>
                  <a:off x="6218000" y="1208920"/>
                  <a:ext cx="116280" cy="124560"/>
                </p14:xfrm>
              </p:contentPart>
            </mc:Choice>
            <mc:Fallback xmlns="">
              <p:pic>
                <p:nvPicPr>
                  <p:cNvPr id="167" name="Entrada de lápiz 166">
                    <a:extLst>
                      <a:ext uri="{FF2B5EF4-FFF2-40B4-BE49-F238E27FC236}">
                        <a16:creationId xmlns:a16="http://schemas.microsoft.com/office/drawing/2014/main" id="{5F907F4A-0BFE-49C4-9CBA-8C52BAD10EC9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6205887" y="1200280"/>
                    <a:ext cx="140021" cy="14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68" name="Entrada de lápiz 167">
                    <a:extLst>
                      <a:ext uri="{FF2B5EF4-FFF2-40B4-BE49-F238E27FC236}">
                        <a16:creationId xmlns:a16="http://schemas.microsoft.com/office/drawing/2014/main" id="{5CE21EB8-24A2-4A6A-9A63-0B7D0E8EB53A}"/>
                      </a:ext>
                    </a:extLst>
                  </p14:cNvPr>
                  <p14:cNvContentPartPr/>
                  <p14:nvPr/>
                </p14:nvContentPartPr>
                <p14:xfrm>
                  <a:off x="6354080" y="1208560"/>
                  <a:ext cx="133560" cy="126720"/>
                </p14:xfrm>
              </p:contentPart>
            </mc:Choice>
            <mc:Fallback xmlns="">
              <p:pic>
                <p:nvPicPr>
                  <p:cNvPr id="168" name="Entrada de lápiz 167">
                    <a:extLst>
                      <a:ext uri="{FF2B5EF4-FFF2-40B4-BE49-F238E27FC236}">
                        <a16:creationId xmlns:a16="http://schemas.microsoft.com/office/drawing/2014/main" id="{5CE21EB8-24A2-4A6A-9A63-0B7D0E8EB53A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6342466" y="1199560"/>
                    <a:ext cx="157272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69" name="Entrada de lápiz 168">
                    <a:extLst>
                      <a:ext uri="{FF2B5EF4-FFF2-40B4-BE49-F238E27FC236}">
                        <a16:creationId xmlns:a16="http://schemas.microsoft.com/office/drawing/2014/main" id="{D6F5458B-7E35-4CBA-8667-E230EC8E8F9B}"/>
                      </a:ext>
                    </a:extLst>
                  </p14:cNvPr>
                  <p14:cNvContentPartPr/>
                  <p14:nvPr/>
                </p14:nvContentPartPr>
                <p14:xfrm>
                  <a:off x="6533360" y="1208560"/>
                  <a:ext cx="79560" cy="101880"/>
                </p14:xfrm>
              </p:contentPart>
            </mc:Choice>
            <mc:Fallback xmlns="">
              <p:pic>
                <p:nvPicPr>
                  <p:cNvPr id="169" name="Entrada de lápiz 168">
                    <a:extLst>
                      <a:ext uri="{FF2B5EF4-FFF2-40B4-BE49-F238E27FC236}">
                        <a16:creationId xmlns:a16="http://schemas.microsoft.com/office/drawing/2014/main" id="{D6F5458B-7E35-4CBA-8667-E230EC8E8F9B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6521232" y="1199920"/>
                    <a:ext cx="103331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70" name="Entrada de lápiz 169">
                    <a:extLst>
                      <a:ext uri="{FF2B5EF4-FFF2-40B4-BE49-F238E27FC236}">
                        <a16:creationId xmlns:a16="http://schemas.microsoft.com/office/drawing/2014/main" id="{5C48524E-72DB-4F65-8D2B-16ED345E73CA}"/>
                      </a:ext>
                    </a:extLst>
                  </p14:cNvPr>
                  <p14:cNvContentPartPr/>
                  <p14:nvPr/>
                </p14:nvContentPartPr>
                <p14:xfrm>
                  <a:off x="6522200" y="1276960"/>
                  <a:ext cx="79920" cy="19440"/>
                </p14:xfrm>
              </p:contentPart>
            </mc:Choice>
            <mc:Fallback xmlns="">
              <p:pic>
                <p:nvPicPr>
                  <p:cNvPr id="170" name="Entrada de lápiz 169">
                    <a:extLst>
                      <a:ext uri="{FF2B5EF4-FFF2-40B4-BE49-F238E27FC236}">
                        <a16:creationId xmlns:a16="http://schemas.microsoft.com/office/drawing/2014/main" id="{5C48524E-72DB-4F65-8D2B-16ED345E73CA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6510164" y="1268320"/>
                    <a:ext cx="103511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71" name="Entrada de lápiz 170">
                    <a:extLst>
                      <a:ext uri="{FF2B5EF4-FFF2-40B4-BE49-F238E27FC236}">
                        <a16:creationId xmlns:a16="http://schemas.microsoft.com/office/drawing/2014/main" id="{3E882386-5457-4F13-8170-57BE55ADBE7F}"/>
                      </a:ext>
                    </a:extLst>
                  </p14:cNvPr>
                  <p14:cNvContentPartPr/>
                  <p14:nvPr/>
                </p14:nvContentPartPr>
                <p14:xfrm>
                  <a:off x="6612200" y="1193080"/>
                  <a:ext cx="137880" cy="120600"/>
                </p14:xfrm>
              </p:contentPart>
            </mc:Choice>
            <mc:Fallback xmlns="">
              <p:pic>
                <p:nvPicPr>
                  <p:cNvPr id="171" name="Entrada de lápiz 170">
                    <a:extLst>
                      <a:ext uri="{FF2B5EF4-FFF2-40B4-BE49-F238E27FC236}">
                        <a16:creationId xmlns:a16="http://schemas.microsoft.com/office/drawing/2014/main" id="{3E882386-5457-4F13-8170-57BE55ADBE7F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6600105" y="1184080"/>
                    <a:ext cx="161586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72" name="Entrada de lápiz 171">
                    <a:extLst>
                      <a:ext uri="{FF2B5EF4-FFF2-40B4-BE49-F238E27FC236}">
                        <a16:creationId xmlns:a16="http://schemas.microsoft.com/office/drawing/2014/main" id="{74DBC443-0B99-42BD-84A8-A389E9873EFE}"/>
                      </a:ext>
                    </a:extLst>
                  </p14:cNvPr>
                  <p14:cNvContentPartPr/>
                  <p14:nvPr/>
                </p14:nvContentPartPr>
                <p14:xfrm>
                  <a:off x="6768080" y="1185520"/>
                  <a:ext cx="29160" cy="105840"/>
                </p14:xfrm>
              </p:contentPart>
            </mc:Choice>
            <mc:Fallback xmlns="">
              <p:pic>
                <p:nvPicPr>
                  <p:cNvPr id="172" name="Entrada de lápiz 171">
                    <a:extLst>
                      <a:ext uri="{FF2B5EF4-FFF2-40B4-BE49-F238E27FC236}">
                        <a16:creationId xmlns:a16="http://schemas.microsoft.com/office/drawing/2014/main" id="{74DBC443-0B99-42BD-84A8-A389E9873EFE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6756607" y="1176520"/>
                    <a:ext cx="52584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73" name="Entrada de lápiz 172">
                    <a:extLst>
                      <a:ext uri="{FF2B5EF4-FFF2-40B4-BE49-F238E27FC236}">
                        <a16:creationId xmlns:a16="http://schemas.microsoft.com/office/drawing/2014/main" id="{27CCFF18-4652-4829-BC0B-2102D6E878F2}"/>
                      </a:ext>
                    </a:extLst>
                  </p14:cNvPr>
                  <p14:cNvContentPartPr/>
                  <p14:nvPr/>
                </p14:nvContentPartPr>
                <p14:xfrm>
                  <a:off x="6821000" y="1189480"/>
                  <a:ext cx="84960" cy="81360"/>
                </p14:xfrm>
              </p:contentPart>
            </mc:Choice>
            <mc:Fallback xmlns="">
              <p:pic>
                <p:nvPicPr>
                  <p:cNvPr id="173" name="Entrada de lápiz 172">
                    <a:extLst>
                      <a:ext uri="{FF2B5EF4-FFF2-40B4-BE49-F238E27FC236}">
                        <a16:creationId xmlns:a16="http://schemas.microsoft.com/office/drawing/2014/main" id="{27CCFF18-4652-4829-BC0B-2102D6E878F2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6809415" y="1180840"/>
                    <a:ext cx="108614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74" name="Entrada de lápiz 173">
                    <a:extLst>
                      <a:ext uri="{FF2B5EF4-FFF2-40B4-BE49-F238E27FC236}">
                        <a16:creationId xmlns:a16="http://schemas.microsoft.com/office/drawing/2014/main" id="{7F2CBC9E-AC20-4D55-B957-795C13A1DE4E}"/>
                      </a:ext>
                    </a:extLst>
                  </p14:cNvPr>
                  <p14:cNvContentPartPr/>
                  <p14:nvPr/>
                </p14:nvContentPartPr>
                <p14:xfrm>
                  <a:off x="6939800" y="1203160"/>
                  <a:ext cx="96480" cy="80640"/>
                </p14:xfrm>
              </p:contentPart>
            </mc:Choice>
            <mc:Fallback xmlns="">
              <p:pic>
                <p:nvPicPr>
                  <p:cNvPr id="174" name="Entrada de lápiz 173">
                    <a:extLst>
                      <a:ext uri="{FF2B5EF4-FFF2-40B4-BE49-F238E27FC236}">
                        <a16:creationId xmlns:a16="http://schemas.microsoft.com/office/drawing/2014/main" id="{7F2CBC9E-AC20-4D55-B957-795C13A1DE4E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6927740" y="1194160"/>
                    <a:ext cx="120118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75" name="Entrada de lápiz 174">
                    <a:extLst>
                      <a:ext uri="{FF2B5EF4-FFF2-40B4-BE49-F238E27FC236}">
                        <a16:creationId xmlns:a16="http://schemas.microsoft.com/office/drawing/2014/main" id="{48C6B277-75DC-4C30-AA77-D3AA7E22DCA2}"/>
                      </a:ext>
                    </a:extLst>
                  </p14:cNvPr>
                  <p14:cNvContentPartPr/>
                  <p14:nvPr/>
                </p14:nvContentPartPr>
                <p14:xfrm>
                  <a:off x="7033040" y="1119640"/>
                  <a:ext cx="133560" cy="279720"/>
                </p14:xfrm>
              </p:contentPart>
            </mc:Choice>
            <mc:Fallback xmlns="">
              <p:pic>
                <p:nvPicPr>
                  <p:cNvPr id="175" name="Entrada de lápiz 174">
                    <a:extLst>
                      <a:ext uri="{FF2B5EF4-FFF2-40B4-BE49-F238E27FC236}">
                        <a16:creationId xmlns:a16="http://schemas.microsoft.com/office/drawing/2014/main" id="{48C6B277-75DC-4C30-AA77-D3AA7E22DCA2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7020942" y="1110640"/>
                    <a:ext cx="157272" cy="297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7" name="Grupo 186">
              <a:extLst>
                <a:ext uri="{FF2B5EF4-FFF2-40B4-BE49-F238E27FC236}">
                  <a16:creationId xmlns:a16="http://schemas.microsoft.com/office/drawing/2014/main" id="{E0E6CA0C-97AD-4696-92AC-7C77FCCCCCA4}"/>
                </a:ext>
              </a:extLst>
            </p:cNvPr>
            <p:cNvGrpSpPr/>
            <p:nvPr/>
          </p:nvGrpSpPr>
          <p:grpSpPr>
            <a:xfrm>
              <a:off x="6054560" y="1543000"/>
              <a:ext cx="1566000" cy="618120"/>
              <a:chOff x="6054560" y="1543000"/>
              <a:chExt cx="1566000" cy="61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77" name="Entrada de lápiz 176">
                    <a:extLst>
                      <a:ext uri="{FF2B5EF4-FFF2-40B4-BE49-F238E27FC236}">
                        <a16:creationId xmlns:a16="http://schemas.microsoft.com/office/drawing/2014/main" id="{0D842F34-EC14-44A1-8C06-D9DBD50DDF45}"/>
                      </a:ext>
                    </a:extLst>
                  </p14:cNvPr>
                  <p14:cNvContentPartPr/>
                  <p14:nvPr/>
                </p14:nvContentPartPr>
                <p14:xfrm>
                  <a:off x="6054560" y="1582600"/>
                  <a:ext cx="39240" cy="458280"/>
                </p14:xfrm>
              </p:contentPart>
            </mc:Choice>
            <mc:Fallback xmlns="">
              <p:pic>
                <p:nvPicPr>
                  <p:cNvPr id="177" name="Entrada de lápiz 176">
                    <a:extLst>
                      <a:ext uri="{FF2B5EF4-FFF2-40B4-BE49-F238E27FC236}">
                        <a16:creationId xmlns:a16="http://schemas.microsoft.com/office/drawing/2014/main" id="{0D842F34-EC14-44A1-8C06-D9DBD50DDF45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042597" y="1573600"/>
                    <a:ext cx="62688" cy="47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78" name="Entrada de lápiz 177">
                    <a:extLst>
                      <a:ext uri="{FF2B5EF4-FFF2-40B4-BE49-F238E27FC236}">
                        <a16:creationId xmlns:a16="http://schemas.microsoft.com/office/drawing/2014/main" id="{BC740199-A9ED-43F8-ABFC-4A0F06B54E81}"/>
                      </a:ext>
                    </a:extLst>
                  </p14:cNvPr>
                  <p14:cNvContentPartPr/>
                  <p14:nvPr/>
                </p14:nvContentPartPr>
                <p14:xfrm>
                  <a:off x="6054920" y="1555240"/>
                  <a:ext cx="646920" cy="11520"/>
                </p14:xfrm>
              </p:contentPart>
            </mc:Choice>
            <mc:Fallback xmlns="">
              <p:pic>
                <p:nvPicPr>
                  <p:cNvPr id="178" name="Entrada de lápiz 177">
                    <a:extLst>
                      <a:ext uri="{FF2B5EF4-FFF2-40B4-BE49-F238E27FC236}">
                        <a16:creationId xmlns:a16="http://schemas.microsoft.com/office/drawing/2014/main" id="{BC740199-A9ED-43F8-ABFC-4A0F06B54E81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6042824" y="1546600"/>
                    <a:ext cx="670629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79" name="Entrada de lápiz 178">
                    <a:extLst>
                      <a:ext uri="{FF2B5EF4-FFF2-40B4-BE49-F238E27FC236}">
                        <a16:creationId xmlns:a16="http://schemas.microsoft.com/office/drawing/2014/main" id="{7FD3F886-262C-4AB9-BBD5-FD734EF1A43F}"/>
                      </a:ext>
                    </a:extLst>
                  </p14:cNvPr>
                  <p14:cNvContentPartPr/>
                  <p14:nvPr/>
                </p14:nvContentPartPr>
                <p14:xfrm>
                  <a:off x="6723440" y="1543000"/>
                  <a:ext cx="30960" cy="525600"/>
                </p14:xfrm>
              </p:contentPart>
            </mc:Choice>
            <mc:Fallback xmlns="">
              <p:pic>
                <p:nvPicPr>
                  <p:cNvPr id="179" name="Entrada de lápiz 178">
                    <a:extLst>
                      <a:ext uri="{FF2B5EF4-FFF2-40B4-BE49-F238E27FC236}">
                        <a16:creationId xmlns:a16="http://schemas.microsoft.com/office/drawing/2014/main" id="{7FD3F886-262C-4AB9-BBD5-FD734EF1A43F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711346" y="1534000"/>
                    <a:ext cx="54664" cy="54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80" name="Entrada de lápiz 179">
                    <a:extLst>
                      <a:ext uri="{FF2B5EF4-FFF2-40B4-BE49-F238E27FC236}">
                        <a16:creationId xmlns:a16="http://schemas.microsoft.com/office/drawing/2014/main" id="{B708E2CD-978D-493F-90DF-C95830BAF40C}"/>
                      </a:ext>
                    </a:extLst>
                  </p14:cNvPr>
                  <p14:cNvContentPartPr/>
                  <p14:nvPr/>
                </p14:nvContentPartPr>
                <p14:xfrm>
                  <a:off x="6119360" y="2092720"/>
                  <a:ext cx="7920" cy="1440"/>
                </p14:xfrm>
              </p:contentPart>
            </mc:Choice>
            <mc:Fallback xmlns="">
              <p:pic>
                <p:nvPicPr>
                  <p:cNvPr id="180" name="Entrada de lápiz 179">
                    <a:extLst>
                      <a:ext uri="{FF2B5EF4-FFF2-40B4-BE49-F238E27FC236}">
                        <a16:creationId xmlns:a16="http://schemas.microsoft.com/office/drawing/2014/main" id="{B708E2CD-978D-493F-90DF-C95830BAF40C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106985" y="2084080"/>
                    <a:ext cx="32175" cy="1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81" name="Entrada de lápiz 180">
                    <a:extLst>
                      <a:ext uri="{FF2B5EF4-FFF2-40B4-BE49-F238E27FC236}">
                        <a16:creationId xmlns:a16="http://schemas.microsoft.com/office/drawing/2014/main" id="{F3EB67A8-0E98-4047-B419-D906DAB4B4F0}"/>
                      </a:ext>
                    </a:extLst>
                  </p14:cNvPr>
                  <p14:cNvContentPartPr/>
                  <p14:nvPr/>
                </p14:nvContentPartPr>
                <p14:xfrm>
                  <a:off x="6080120" y="2016760"/>
                  <a:ext cx="20520" cy="144360"/>
                </p14:xfrm>
              </p:contentPart>
            </mc:Choice>
            <mc:Fallback xmlns="">
              <p:pic>
                <p:nvPicPr>
                  <p:cNvPr id="181" name="Entrada de lápiz 180">
                    <a:extLst>
                      <a:ext uri="{FF2B5EF4-FFF2-40B4-BE49-F238E27FC236}">
                        <a16:creationId xmlns:a16="http://schemas.microsoft.com/office/drawing/2014/main" id="{F3EB67A8-0E98-4047-B419-D906DAB4B4F0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6068667" y="2008120"/>
                    <a:ext cx="43903" cy="16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82" name="Entrada de lápiz 181">
                    <a:extLst>
                      <a:ext uri="{FF2B5EF4-FFF2-40B4-BE49-F238E27FC236}">
                        <a16:creationId xmlns:a16="http://schemas.microsoft.com/office/drawing/2014/main" id="{7B62B09D-E0DF-4D84-B5C4-45B8E2D508F2}"/>
                      </a:ext>
                    </a:extLst>
                  </p14:cNvPr>
                  <p14:cNvContentPartPr/>
                  <p14:nvPr/>
                </p14:nvContentPartPr>
                <p14:xfrm>
                  <a:off x="6076160" y="2129800"/>
                  <a:ext cx="699480" cy="18720"/>
                </p14:xfrm>
              </p:contentPart>
            </mc:Choice>
            <mc:Fallback xmlns="">
              <p:pic>
                <p:nvPicPr>
                  <p:cNvPr id="182" name="Entrada de lápiz 181">
                    <a:extLst>
                      <a:ext uri="{FF2B5EF4-FFF2-40B4-BE49-F238E27FC236}">
                        <a16:creationId xmlns:a16="http://schemas.microsoft.com/office/drawing/2014/main" id="{7B62B09D-E0DF-4D84-B5C4-45B8E2D508F2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064058" y="2120800"/>
                    <a:ext cx="723199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83" name="Entrada de lápiz 182">
                    <a:extLst>
                      <a:ext uri="{FF2B5EF4-FFF2-40B4-BE49-F238E27FC236}">
                        <a16:creationId xmlns:a16="http://schemas.microsoft.com/office/drawing/2014/main" id="{83FAC897-8158-4A89-B221-469F906ABCF0}"/>
                      </a:ext>
                    </a:extLst>
                  </p14:cNvPr>
                  <p14:cNvContentPartPr/>
                  <p14:nvPr/>
                </p14:nvContentPartPr>
                <p14:xfrm>
                  <a:off x="6763040" y="1789960"/>
                  <a:ext cx="774360" cy="27720"/>
                </p14:xfrm>
              </p:contentPart>
            </mc:Choice>
            <mc:Fallback xmlns="">
              <p:pic>
                <p:nvPicPr>
                  <p:cNvPr id="183" name="Entrada de lápiz 182">
                    <a:extLst>
                      <a:ext uri="{FF2B5EF4-FFF2-40B4-BE49-F238E27FC236}">
                        <a16:creationId xmlns:a16="http://schemas.microsoft.com/office/drawing/2014/main" id="{83FAC897-8158-4A89-B221-469F906ABCF0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6750941" y="1781320"/>
                    <a:ext cx="798075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84" name="Entrada de lápiz 183">
                    <a:extLst>
                      <a:ext uri="{FF2B5EF4-FFF2-40B4-BE49-F238E27FC236}">
                        <a16:creationId xmlns:a16="http://schemas.microsoft.com/office/drawing/2014/main" id="{3226F73F-FA5F-4BBE-9DCD-E7DF7178DE4B}"/>
                      </a:ext>
                    </a:extLst>
                  </p14:cNvPr>
                  <p14:cNvContentPartPr/>
                  <p14:nvPr/>
                </p14:nvContentPartPr>
                <p14:xfrm>
                  <a:off x="7502120" y="1747480"/>
                  <a:ext cx="118440" cy="82800"/>
                </p14:xfrm>
              </p:contentPart>
            </mc:Choice>
            <mc:Fallback xmlns="">
              <p:pic>
                <p:nvPicPr>
                  <p:cNvPr id="184" name="Entrada de lápiz 183">
                    <a:extLst>
                      <a:ext uri="{FF2B5EF4-FFF2-40B4-BE49-F238E27FC236}">
                        <a16:creationId xmlns:a16="http://schemas.microsoft.com/office/drawing/2014/main" id="{3226F73F-FA5F-4BBE-9DCD-E7DF7178DE4B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490518" y="1738840"/>
                    <a:ext cx="142128" cy="100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E6BB8697-5567-4041-B86C-6D087D08B6F3}"/>
                    </a:ext>
                  </a:extLst>
                </p14:cNvPr>
                <p14:cNvContentPartPr/>
                <p14:nvPr/>
              </p14:nvContentPartPr>
              <p14:xfrm>
                <a:off x="7876520" y="1599880"/>
                <a:ext cx="194040" cy="204480"/>
              </p14:xfrm>
            </p:contentPart>
          </mc:Choice>
          <mc:Fallback xmlns=""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E6BB8697-5567-4041-B86C-6D087D08B6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64423" y="1590880"/>
                  <a:ext cx="217751" cy="222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3DC55005-CA9C-4DF5-AF9D-6DBB744EFD51}"/>
                </a:ext>
              </a:extLst>
            </p:cNvPr>
            <p:cNvGrpSpPr/>
            <p:nvPr/>
          </p:nvGrpSpPr>
          <p:grpSpPr>
            <a:xfrm>
              <a:off x="3747680" y="1074640"/>
              <a:ext cx="1036440" cy="181440"/>
              <a:chOff x="3747680" y="1074640"/>
              <a:chExt cx="1036440" cy="181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88" name="Entrada de lápiz 187">
                    <a:extLst>
                      <a:ext uri="{FF2B5EF4-FFF2-40B4-BE49-F238E27FC236}">
                        <a16:creationId xmlns:a16="http://schemas.microsoft.com/office/drawing/2014/main" id="{E91B2D9A-0325-4B4E-AFD7-905F6A8BA840}"/>
                      </a:ext>
                    </a:extLst>
                  </p14:cNvPr>
                  <p14:cNvContentPartPr/>
                  <p14:nvPr/>
                </p14:nvContentPartPr>
                <p14:xfrm>
                  <a:off x="3795920" y="1108480"/>
                  <a:ext cx="29520" cy="147600"/>
                </p14:xfrm>
              </p:contentPart>
            </mc:Choice>
            <mc:Fallback xmlns="">
              <p:pic>
                <p:nvPicPr>
                  <p:cNvPr id="188" name="Entrada de lápiz 187">
                    <a:extLst>
                      <a:ext uri="{FF2B5EF4-FFF2-40B4-BE49-F238E27FC236}">
                        <a16:creationId xmlns:a16="http://schemas.microsoft.com/office/drawing/2014/main" id="{E91B2D9A-0325-4B4E-AFD7-905F6A8BA840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3783822" y="1099840"/>
                    <a:ext cx="53233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89" name="Entrada de lápiz 188">
                    <a:extLst>
                      <a:ext uri="{FF2B5EF4-FFF2-40B4-BE49-F238E27FC236}">
                        <a16:creationId xmlns:a16="http://schemas.microsoft.com/office/drawing/2014/main" id="{5810739D-5AFB-4BE2-9C91-1A198F8A36B9}"/>
                      </a:ext>
                    </a:extLst>
                  </p14:cNvPr>
                  <p14:cNvContentPartPr/>
                  <p14:nvPr/>
                </p14:nvContentPartPr>
                <p14:xfrm>
                  <a:off x="3747680" y="1101640"/>
                  <a:ext cx="153000" cy="134280"/>
                </p14:xfrm>
              </p:contentPart>
            </mc:Choice>
            <mc:Fallback xmlns="">
              <p:pic>
                <p:nvPicPr>
                  <p:cNvPr id="189" name="Entrada de lápiz 188">
                    <a:extLst>
                      <a:ext uri="{FF2B5EF4-FFF2-40B4-BE49-F238E27FC236}">
                        <a16:creationId xmlns:a16="http://schemas.microsoft.com/office/drawing/2014/main" id="{5810739D-5AFB-4BE2-9C91-1A198F8A36B9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3736060" y="1093000"/>
                    <a:ext cx="176725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90" name="Entrada de lápiz 189">
                    <a:extLst>
                      <a:ext uri="{FF2B5EF4-FFF2-40B4-BE49-F238E27FC236}">
                        <a16:creationId xmlns:a16="http://schemas.microsoft.com/office/drawing/2014/main" id="{0C50F534-0C89-4E98-B56C-BE1309E97787}"/>
                      </a:ext>
                    </a:extLst>
                  </p14:cNvPr>
                  <p14:cNvContentPartPr/>
                  <p14:nvPr/>
                </p14:nvContentPartPr>
                <p14:xfrm>
                  <a:off x="3936680" y="1117840"/>
                  <a:ext cx="120240" cy="105480"/>
                </p14:xfrm>
              </p:contentPart>
            </mc:Choice>
            <mc:Fallback xmlns="">
              <p:pic>
                <p:nvPicPr>
                  <p:cNvPr id="190" name="Entrada de lápiz 189">
                    <a:extLst>
                      <a:ext uri="{FF2B5EF4-FFF2-40B4-BE49-F238E27FC236}">
                        <a16:creationId xmlns:a16="http://schemas.microsoft.com/office/drawing/2014/main" id="{0C50F534-0C89-4E98-B56C-BE1309E97787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3924608" y="1109200"/>
                    <a:ext cx="143902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91" name="Entrada de lápiz 190">
                    <a:extLst>
                      <a:ext uri="{FF2B5EF4-FFF2-40B4-BE49-F238E27FC236}">
                        <a16:creationId xmlns:a16="http://schemas.microsoft.com/office/drawing/2014/main" id="{71736229-947B-432B-9AA7-A9151CE26D28}"/>
                      </a:ext>
                    </a:extLst>
                  </p14:cNvPr>
                  <p14:cNvContentPartPr/>
                  <p14:nvPr/>
                </p14:nvContentPartPr>
                <p14:xfrm>
                  <a:off x="3888440" y="1114240"/>
                  <a:ext cx="119160" cy="44280"/>
                </p14:xfrm>
              </p:contentPart>
            </mc:Choice>
            <mc:Fallback xmlns="">
              <p:pic>
                <p:nvPicPr>
                  <p:cNvPr id="191" name="Entrada de lápiz 190">
                    <a:extLst>
                      <a:ext uri="{FF2B5EF4-FFF2-40B4-BE49-F238E27FC236}">
                        <a16:creationId xmlns:a16="http://schemas.microsoft.com/office/drawing/2014/main" id="{71736229-947B-432B-9AA7-A9151CE26D28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3876815" y="1105600"/>
                    <a:ext cx="142895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92" name="Entrada de lápiz 191">
                    <a:extLst>
                      <a:ext uri="{FF2B5EF4-FFF2-40B4-BE49-F238E27FC236}">
                        <a16:creationId xmlns:a16="http://schemas.microsoft.com/office/drawing/2014/main" id="{5FA78C37-2589-4450-8A12-FA3AB64B5860}"/>
                      </a:ext>
                    </a:extLst>
                  </p14:cNvPr>
                  <p14:cNvContentPartPr/>
                  <p14:nvPr/>
                </p14:nvContentPartPr>
                <p14:xfrm>
                  <a:off x="3933440" y="1167160"/>
                  <a:ext cx="106200" cy="18720"/>
                </p14:xfrm>
              </p:contentPart>
            </mc:Choice>
            <mc:Fallback xmlns="">
              <p:pic>
                <p:nvPicPr>
                  <p:cNvPr id="192" name="Entrada de lápiz 191">
                    <a:extLst>
                      <a:ext uri="{FF2B5EF4-FFF2-40B4-BE49-F238E27FC236}">
                        <a16:creationId xmlns:a16="http://schemas.microsoft.com/office/drawing/2014/main" id="{5FA78C37-2589-4450-8A12-FA3AB64B586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3921372" y="1158520"/>
                    <a:ext cx="129854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93" name="Entrada de lápiz 192">
                    <a:extLst>
                      <a:ext uri="{FF2B5EF4-FFF2-40B4-BE49-F238E27FC236}">
                        <a16:creationId xmlns:a16="http://schemas.microsoft.com/office/drawing/2014/main" id="{AF60ED8D-0D32-4254-BB68-817C8ABA07F1}"/>
                      </a:ext>
                    </a:extLst>
                  </p14:cNvPr>
                  <p14:cNvContentPartPr/>
                  <p14:nvPr/>
                </p14:nvContentPartPr>
                <p14:xfrm>
                  <a:off x="4052960" y="1101280"/>
                  <a:ext cx="96480" cy="128160"/>
                </p14:xfrm>
              </p:contentPart>
            </mc:Choice>
            <mc:Fallback xmlns="">
              <p:pic>
                <p:nvPicPr>
                  <p:cNvPr id="193" name="Entrada de lápiz 192">
                    <a:extLst>
                      <a:ext uri="{FF2B5EF4-FFF2-40B4-BE49-F238E27FC236}">
                        <a16:creationId xmlns:a16="http://schemas.microsoft.com/office/drawing/2014/main" id="{AF60ED8D-0D32-4254-BB68-817C8ABA07F1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4041382" y="1092640"/>
                    <a:ext cx="120118" cy="14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94" name="Entrada de lápiz 193">
                    <a:extLst>
                      <a:ext uri="{FF2B5EF4-FFF2-40B4-BE49-F238E27FC236}">
                        <a16:creationId xmlns:a16="http://schemas.microsoft.com/office/drawing/2014/main" id="{CE641775-949F-4BE3-AAFE-87090A2534A5}"/>
                      </a:ext>
                    </a:extLst>
                  </p14:cNvPr>
                  <p14:cNvContentPartPr/>
                  <p14:nvPr/>
                </p14:nvContentPartPr>
                <p14:xfrm>
                  <a:off x="4134680" y="1099120"/>
                  <a:ext cx="140040" cy="120240"/>
                </p14:xfrm>
              </p:contentPart>
            </mc:Choice>
            <mc:Fallback xmlns="">
              <p:pic>
                <p:nvPicPr>
                  <p:cNvPr id="194" name="Entrada de lápiz 193">
                    <a:extLst>
                      <a:ext uri="{FF2B5EF4-FFF2-40B4-BE49-F238E27FC236}">
                        <a16:creationId xmlns:a16="http://schemas.microsoft.com/office/drawing/2014/main" id="{CE641775-949F-4BE3-AAFE-87090A2534A5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4122566" y="1090120"/>
                    <a:ext cx="163784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95" name="Entrada de lápiz 194">
                    <a:extLst>
                      <a:ext uri="{FF2B5EF4-FFF2-40B4-BE49-F238E27FC236}">
                        <a16:creationId xmlns:a16="http://schemas.microsoft.com/office/drawing/2014/main" id="{E1B0B5A0-EA2B-4435-8C5D-63B168ED44F9}"/>
                      </a:ext>
                    </a:extLst>
                  </p14:cNvPr>
                  <p14:cNvContentPartPr/>
                  <p14:nvPr/>
                </p14:nvContentPartPr>
                <p14:xfrm>
                  <a:off x="4301360" y="1113520"/>
                  <a:ext cx="55800" cy="72720"/>
                </p14:xfrm>
              </p:contentPart>
            </mc:Choice>
            <mc:Fallback xmlns="">
              <p:pic>
                <p:nvPicPr>
                  <p:cNvPr id="195" name="Entrada de lápiz 194">
                    <a:extLst>
                      <a:ext uri="{FF2B5EF4-FFF2-40B4-BE49-F238E27FC236}">
                        <a16:creationId xmlns:a16="http://schemas.microsoft.com/office/drawing/2014/main" id="{E1B0B5A0-EA2B-4435-8C5D-63B168ED44F9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4289815" y="1104880"/>
                    <a:ext cx="79371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96" name="Entrada de lápiz 195">
                    <a:extLst>
                      <a:ext uri="{FF2B5EF4-FFF2-40B4-BE49-F238E27FC236}">
                        <a16:creationId xmlns:a16="http://schemas.microsoft.com/office/drawing/2014/main" id="{BBDC4787-4187-4BC0-8B38-A2DF2EACCE0F}"/>
                      </a:ext>
                    </a:extLst>
                  </p14:cNvPr>
                  <p14:cNvContentPartPr/>
                  <p14:nvPr/>
                </p14:nvContentPartPr>
                <p14:xfrm>
                  <a:off x="4396760" y="1110640"/>
                  <a:ext cx="10440" cy="85320"/>
                </p14:xfrm>
              </p:contentPart>
            </mc:Choice>
            <mc:Fallback xmlns="">
              <p:pic>
                <p:nvPicPr>
                  <p:cNvPr id="196" name="Entrada de lápiz 195">
                    <a:extLst>
                      <a:ext uri="{FF2B5EF4-FFF2-40B4-BE49-F238E27FC236}">
                        <a16:creationId xmlns:a16="http://schemas.microsoft.com/office/drawing/2014/main" id="{BBDC4787-4187-4BC0-8B38-A2DF2EACCE0F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4384896" y="1101640"/>
                    <a:ext cx="33693" cy="10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97" name="Entrada de lápiz 196">
                    <a:extLst>
                      <a:ext uri="{FF2B5EF4-FFF2-40B4-BE49-F238E27FC236}">
                        <a16:creationId xmlns:a16="http://schemas.microsoft.com/office/drawing/2014/main" id="{3888D4C1-CE3A-4DA0-AE61-416A1A8CB818}"/>
                      </a:ext>
                    </a:extLst>
                  </p14:cNvPr>
                  <p14:cNvContentPartPr/>
                  <p14:nvPr/>
                </p14:nvContentPartPr>
                <p14:xfrm>
                  <a:off x="4388120" y="1074640"/>
                  <a:ext cx="127440" cy="106920"/>
                </p14:xfrm>
              </p:contentPart>
            </mc:Choice>
            <mc:Fallback xmlns="">
              <p:pic>
                <p:nvPicPr>
                  <p:cNvPr id="197" name="Entrada de lápiz 196">
                    <a:extLst>
                      <a:ext uri="{FF2B5EF4-FFF2-40B4-BE49-F238E27FC236}">
                        <a16:creationId xmlns:a16="http://schemas.microsoft.com/office/drawing/2014/main" id="{3888D4C1-CE3A-4DA0-AE61-416A1A8CB818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4376490" y="1065640"/>
                    <a:ext cx="151184" cy="12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98" name="Entrada de lápiz 197">
                    <a:extLst>
                      <a:ext uri="{FF2B5EF4-FFF2-40B4-BE49-F238E27FC236}">
                        <a16:creationId xmlns:a16="http://schemas.microsoft.com/office/drawing/2014/main" id="{93B87430-FF32-47A6-9080-6372C12016C3}"/>
                      </a:ext>
                    </a:extLst>
                  </p14:cNvPr>
                  <p14:cNvContentPartPr/>
                  <p14:nvPr/>
                </p14:nvContentPartPr>
                <p14:xfrm>
                  <a:off x="4558760" y="1088680"/>
                  <a:ext cx="73800" cy="99720"/>
                </p14:xfrm>
              </p:contentPart>
            </mc:Choice>
            <mc:Fallback xmlns="">
              <p:pic>
                <p:nvPicPr>
                  <p:cNvPr id="198" name="Entrada de lápiz 197">
                    <a:extLst>
                      <a:ext uri="{FF2B5EF4-FFF2-40B4-BE49-F238E27FC236}">
                        <a16:creationId xmlns:a16="http://schemas.microsoft.com/office/drawing/2014/main" id="{93B87430-FF32-47A6-9080-6372C12016C3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4547107" y="1080040"/>
                    <a:ext cx="97591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99" name="Entrada de lápiz 198">
                    <a:extLst>
                      <a:ext uri="{FF2B5EF4-FFF2-40B4-BE49-F238E27FC236}">
                        <a16:creationId xmlns:a16="http://schemas.microsoft.com/office/drawing/2014/main" id="{77C065A5-D225-4D89-B54B-AF7CEBBC9FB4}"/>
                      </a:ext>
                    </a:extLst>
                  </p14:cNvPr>
                  <p14:cNvContentPartPr/>
                  <p14:nvPr/>
                </p14:nvContentPartPr>
                <p14:xfrm>
                  <a:off x="4700240" y="1113160"/>
                  <a:ext cx="83880" cy="81360"/>
                </p14:xfrm>
              </p:contentPart>
            </mc:Choice>
            <mc:Fallback xmlns="">
              <p:pic>
                <p:nvPicPr>
                  <p:cNvPr id="199" name="Entrada de lápiz 198">
                    <a:extLst>
                      <a:ext uri="{FF2B5EF4-FFF2-40B4-BE49-F238E27FC236}">
                        <a16:creationId xmlns:a16="http://schemas.microsoft.com/office/drawing/2014/main" id="{77C065A5-D225-4D89-B54B-AF7CEBBC9FB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4688119" y="1104520"/>
                    <a:ext cx="107638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200" name="Entrada de lápiz 199">
                    <a:extLst>
                      <a:ext uri="{FF2B5EF4-FFF2-40B4-BE49-F238E27FC236}">
                        <a16:creationId xmlns:a16="http://schemas.microsoft.com/office/drawing/2014/main" id="{35E2C5BF-C70B-412D-8322-ED8B16F35527}"/>
                      </a:ext>
                    </a:extLst>
                  </p14:cNvPr>
                  <p14:cNvContentPartPr/>
                  <p14:nvPr/>
                </p14:nvContentPartPr>
                <p14:xfrm>
                  <a:off x="4628240" y="1087600"/>
                  <a:ext cx="127800" cy="20520"/>
                </p14:xfrm>
              </p:contentPart>
            </mc:Choice>
            <mc:Fallback xmlns="">
              <p:pic>
                <p:nvPicPr>
                  <p:cNvPr id="200" name="Entrada de lápiz 199">
                    <a:extLst>
                      <a:ext uri="{FF2B5EF4-FFF2-40B4-BE49-F238E27FC236}">
                        <a16:creationId xmlns:a16="http://schemas.microsoft.com/office/drawing/2014/main" id="{35E2C5BF-C70B-412D-8322-ED8B16F35527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4616622" y="1078600"/>
                    <a:ext cx="15152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201" name="Entrada de lápiz 200">
                    <a:extLst>
                      <a:ext uri="{FF2B5EF4-FFF2-40B4-BE49-F238E27FC236}">
                        <a16:creationId xmlns:a16="http://schemas.microsoft.com/office/drawing/2014/main" id="{06F51C56-8078-4470-A04E-35D48A1312D0}"/>
                      </a:ext>
                    </a:extLst>
                  </p14:cNvPr>
                  <p14:cNvContentPartPr/>
                  <p14:nvPr/>
                </p14:nvContentPartPr>
                <p14:xfrm>
                  <a:off x="4683680" y="1139080"/>
                  <a:ext cx="57960" cy="10440"/>
                </p14:xfrm>
              </p:contentPart>
            </mc:Choice>
            <mc:Fallback xmlns="">
              <p:pic>
                <p:nvPicPr>
                  <p:cNvPr id="201" name="Entrada de lápiz 200">
                    <a:extLst>
                      <a:ext uri="{FF2B5EF4-FFF2-40B4-BE49-F238E27FC236}">
                        <a16:creationId xmlns:a16="http://schemas.microsoft.com/office/drawing/2014/main" id="{06F51C56-8078-4470-A04E-35D48A1312D0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4671605" y="1130080"/>
                    <a:ext cx="81627" cy="28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4" name="Grupo 213">
              <a:extLst>
                <a:ext uri="{FF2B5EF4-FFF2-40B4-BE49-F238E27FC236}">
                  <a16:creationId xmlns:a16="http://schemas.microsoft.com/office/drawing/2014/main" id="{9787EEAC-E6B1-41C9-B2EF-97F1F1143D02}"/>
                </a:ext>
              </a:extLst>
            </p:cNvPr>
            <p:cNvGrpSpPr/>
            <p:nvPr/>
          </p:nvGrpSpPr>
          <p:grpSpPr>
            <a:xfrm>
              <a:off x="1442960" y="895360"/>
              <a:ext cx="481320" cy="215280"/>
              <a:chOff x="1442960" y="895360"/>
              <a:chExt cx="481320" cy="215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203" name="Entrada de lápiz 202">
                    <a:extLst>
                      <a:ext uri="{FF2B5EF4-FFF2-40B4-BE49-F238E27FC236}">
                        <a16:creationId xmlns:a16="http://schemas.microsoft.com/office/drawing/2014/main" id="{CBE3912F-02A0-4EA3-AF34-52828359E831}"/>
                      </a:ext>
                    </a:extLst>
                  </p14:cNvPr>
                  <p14:cNvContentPartPr/>
                  <p14:nvPr/>
                </p14:nvContentPartPr>
                <p14:xfrm>
                  <a:off x="1442960" y="913720"/>
                  <a:ext cx="163440" cy="196920"/>
                </p14:xfrm>
              </p:contentPart>
            </mc:Choice>
            <mc:Fallback xmlns="">
              <p:pic>
                <p:nvPicPr>
                  <p:cNvPr id="203" name="Entrada de lápiz 202">
                    <a:extLst>
                      <a:ext uri="{FF2B5EF4-FFF2-40B4-BE49-F238E27FC236}">
                        <a16:creationId xmlns:a16="http://schemas.microsoft.com/office/drawing/2014/main" id="{CBE3912F-02A0-4EA3-AF34-52828359E83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1430871" y="904720"/>
                    <a:ext cx="187134" cy="21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204" name="Entrada de lápiz 203">
                    <a:extLst>
                      <a:ext uri="{FF2B5EF4-FFF2-40B4-BE49-F238E27FC236}">
                        <a16:creationId xmlns:a16="http://schemas.microsoft.com/office/drawing/2014/main" id="{97082756-3E61-4C19-B125-2B56DD4EAC74}"/>
                      </a:ext>
                    </a:extLst>
                  </p14:cNvPr>
                  <p14:cNvContentPartPr/>
                  <p14:nvPr/>
                </p14:nvContentPartPr>
                <p14:xfrm>
                  <a:off x="1620080" y="1001920"/>
                  <a:ext cx="100440" cy="75240"/>
                </p14:xfrm>
              </p:contentPart>
            </mc:Choice>
            <mc:Fallback xmlns="">
              <p:pic>
                <p:nvPicPr>
                  <p:cNvPr id="204" name="Entrada de lápiz 203">
                    <a:extLst>
                      <a:ext uri="{FF2B5EF4-FFF2-40B4-BE49-F238E27FC236}">
                        <a16:creationId xmlns:a16="http://schemas.microsoft.com/office/drawing/2014/main" id="{97082756-3E61-4C19-B125-2B56DD4EAC7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1608491" y="992920"/>
                    <a:ext cx="124101" cy="9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205" name="Entrada de lápiz 204">
                    <a:extLst>
                      <a:ext uri="{FF2B5EF4-FFF2-40B4-BE49-F238E27FC236}">
                        <a16:creationId xmlns:a16="http://schemas.microsoft.com/office/drawing/2014/main" id="{7486FE1A-2476-4333-A7FD-620B096A3104}"/>
                      </a:ext>
                    </a:extLst>
                  </p14:cNvPr>
                  <p14:cNvContentPartPr/>
                  <p14:nvPr/>
                </p14:nvContentPartPr>
                <p14:xfrm>
                  <a:off x="1738520" y="895360"/>
                  <a:ext cx="185760" cy="193680"/>
                </p14:xfrm>
              </p:contentPart>
            </mc:Choice>
            <mc:Fallback xmlns="">
              <p:pic>
                <p:nvPicPr>
                  <p:cNvPr id="205" name="Entrada de lápiz 204">
                    <a:extLst>
                      <a:ext uri="{FF2B5EF4-FFF2-40B4-BE49-F238E27FC236}">
                        <a16:creationId xmlns:a16="http://schemas.microsoft.com/office/drawing/2014/main" id="{7486FE1A-2476-4333-A7FD-620B096A3104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1726910" y="886720"/>
                    <a:ext cx="209464" cy="211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3" name="Grupo 212">
              <a:extLst>
                <a:ext uri="{FF2B5EF4-FFF2-40B4-BE49-F238E27FC236}">
                  <a16:creationId xmlns:a16="http://schemas.microsoft.com/office/drawing/2014/main" id="{FC5537CC-B571-4855-A6DA-969BA4693DC5}"/>
                </a:ext>
              </a:extLst>
            </p:cNvPr>
            <p:cNvGrpSpPr/>
            <p:nvPr/>
          </p:nvGrpSpPr>
          <p:grpSpPr>
            <a:xfrm>
              <a:off x="2111120" y="824440"/>
              <a:ext cx="831240" cy="257040"/>
              <a:chOff x="2111120" y="824440"/>
              <a:chExt cx="831240" cy="257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206" name="Entrada de lápiz 205">
                    <a:extLst>
                      <a:ext uri="{FF2B5EF4-FFF2-40B4-BE49-F238E27FC236}">
                        <a16:creationId xmlns:a16="http://schemas.microsoft.com/office/drawing/2014/main" id="{7BEA619F-6977-4664-9801-2BCA33E7AEE5}"/>
                      </a:ext>
                    </a:extLst>
                  </p14:cNvPr>
                  <p14:cNvContentPartPr/>
                  <p14:nvPr/>
                </p14:nvContentPartPr>
                <p14:xfrm>
                  <a:off x="2111120" y="973120"/>
                  <a:ext cx="142560" cy="108360"/>
                </p14:xfrm>
              </p:contentPart>
            </mc:Choice>
            <mc:Fallback xmlns="">
              <p:pic>
                <p:nvPicPr>
                  <p:cNvPr id="206" name="Entrada de lápiz 205">
                    <a:extLst>
                      <a:ext uri="{FF2B5EF4-FFF2-40B4-BE49-F238E27FC236}">
                        <a16:creationId xmlns:a16="http://schemas.microsoft.com/office/drawing/2014/main" id="{7BEA619F-6977-4664-9801-2BCA33E7AEE5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2098998" y="964120"/>
                    <a:ext cx="16632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207" name="Entrada de lápiz 206">
                    <a:extLst>
                      <a:ext uri="{FF2B5EF4-FFF2-40B4-BE49-F238E27FC236}">
                        <a16:creationId xmlns:a16="http://schemas.microsoft.com/office/drawing/2014/main" id="{1FF8B6A0-2C86-4556-8258-B5AD5938458D}"/>
                      </a:ext>
                    </a:extLst>
                  </p14:cNvPr>
                  <p14:cNvContentPartPr/>
                  <p14:nvPr/>
                </p14:nvContentPartPr>
                <p14:xfrm>
                  <a:off x="2261960" y="957280"/>
                  <a:ext cx="86760" cy="84240"/>
                </p14:xfrm>
              </p:contentPart>
            </mc:Choice>
            <mc:Fallback xmlns="">
              <p:pic>
                <p:nvPicPr>
                  <p:cNvPr id="207" name="Entrada de lápiz 206">
                    <a:extLst>
                      <a:ext uri="{FF2B5EF4-FFF2-40B4-BE49-F238E27FC236}">
                        <a16:creationId xmlns:a16="http://schemas.microsoft.com/office/drawing/2014/main" id="{1FF8B6A0-2C86-4556-8258-B5AD5938458D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2250327" y="948280"/>
                    <a:ext cx="11051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208" name="Entrada de lápiz 207">
                    <a:extLst>
                      <a:ext uri="{FF2B5EF4-FFF2-40B4-BE49-F238E27FC236}">
                        <a16:creationId xmlns:a16="http://schemas.microsoft.com/office/drawing/2014/main" id="{4CE2BFBE-6722-4F11-BF58-72D5DFAFF10F}"/>
                      </a:ext>
                    </a:extLst>
                  </p14:cNvPr>
                  <p14:cNvContentPartPr/>
                  <p14:nvPr/>
                </p14:nvContentPartPr>
                <p14:xfrm>
                  <a:off x="2339360" y="824440"/>
                  <a:ext cx="153000" cy="216720"/>
                </p14:xfrm>
              </p:contentPart>
            </mc:Choice>
            <mc:Fallback xmlns="">
              <p:pic>
                <p:nvPicPr>
                  <p:cNvPr id="208" name="Entrada de lápiz 207">
                    <a:extLst>
                      <a:ext uri="{FF2B5EF4-FFF2-40B4-BE49-F238E27FC236}">
                        <a16:creationId xmlns:a16="http://schemas.microsoft.com/office/drawing/2014/main" id="{4CE2BFBE-6722-4F11-BF58-72D5DFAFF10F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2327256" y="815440"/>
                    <a:ext cx="176725" cy="23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209" name="Entrada de lápiz 208">
                    <a:extLst>
                      <a:ext uri="{FF2B5EF4-FFF2-40B4-BE49-F238E27FC236}">
                        <a16:creationId xmlns:a16="http://schemas.microsoft.com/office/drawing/2014/main" id="{B62BD6AB-92BE-4EF0-A4BF-1393FC5B866B}"/>
                      </a:ext>
                    </a:extLst>
                  </p14:cNvPr>
                  <p14:cNvContentPartPr/>
                  <p14:nvPr/>
                </p14:nvContentPartPr>
                <p14:xfrm>
                  <a:off x="2521520" y="967720"/>
                  <a:ext cx="91080" cy="79560"/>
                </p14:xfrm>
              </p:contentPart>
            </mc:Choice>
            <mc:Fallback xmlns="">
              <p:pic>
                <p:nvPicPr>
                  <p:cNvPr id="209" name="Entrada de lápiz 208">
                    <a:extLst>
                      <a:ext uri="{FF2B5EF4-FFF2-40B4-BE49-F238E27FC236}">
                        <a16:creationId xmlns:a16="http://schemas.microsoft.com/office/drawing/2014/main" id="{B62BD6AB-92BE-4EF0-A4BF-1393FC5B866B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2509408" y="959080"/>
                    <a:ext cx="114819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210" name="Entrada de lápiz 209">
                    <a:extLst>
                      <a:ext uri="{FF2B5EF4-FFF2-40B4-BE49-F238E27FC236}">
                        <a16:creationId xmlns:a16="http://schemas.microsoft.com/office/drawing/2014/main" id="{52C9147A-47C2-453A-B955-10A80AF7127C}"/>
                      </a:ext>
                    </a:extLst>
                  </p14:cNvPr>
                  <p14:cNvContentPartPr/>
                  <p14:nvPr/>
                </p14:nvContentPartPr>
                <p14:xfrm>
                  <a:off x="2621960" y="948280"/>
                  <a:ext cx="197640" cy="76320"/>
                </p14:xfrm>
              </p:contentPart>
            </mc:Choice>
            <mc:Fallback xmlns="">
              <p:pic>
                <p:nvPicPr>
                  <p:cNvPr id="210" name="Entrada de lápiz 209">
                    <a:extLst>
                      <a:ext uri="{FF2B5EF4-FFF2-40B4-BE49-F238E27FC236}">
                        <a16:creationId xmlns:a16="http://schemas.microsoft.com/office/drawing/2014/main" id="{52C9147A-47C2-453A-B955-10A80AF7127C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2609850" y="939640"/>
                    <a:ext cx="221376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211" name="Entrada de lápiz 210">
                    <a:extLst>
                      <a:ext uri="{FF2B5EF4-FFF2-40B4-BE49-F238E27FC236}">
                        <a16:creationId xmlns:a16="http://schemas.microsoft.com/office/drawing/2014/main" id="{384248AE-DC8D-4BC4-8D47-0FE6988E8465}"/>
                      </a:ext>
                    </a:extLst>
                  </p14:cNvPr>
                  <p14:cNvContentPartPr/>
                  <p14:nvPr/>
                </p14:nvContentPartPr>
                <p14:xfrm>
                  <a:off x="2907440" y="989680"/>
                  <a:ext cx="4680" cy="12240"/>
                </p14:xfrm>
              </p:contentPart>
            </mc:Choice>
            <mc:Fallback xmlns="">
              <p:pic>
                <p:nvPicPr>
                  <p:cNvPr id="211" name="Entrada de lápiz 210">
                    <a:extLst>
                      <a:ext uri="{FF2B5EF4-FFF2-40B4-BE49-F238E27FC236}">
                        <a16:creationId xmlns:a16="http://schemas.microsoft.com/office/drawing/2014/main" id="{384248AE-DC8D-4BC4-8D47-0FE6988E8465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2895740" y="981040"/>
                    <a:ext cx="27612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212" name="Entrada de lápiz 211">
                    <a:extLst>
                      <a:ext uri="{FF2B5EF4-FFF2-40B4-BE49-F238E27FC236}">
                        <a16:creationId xmlns:a16="http://schemas.microsoft.com/office/drawing/2014/main" id="{A141C036-8108-44EA-A68E-6032650E9E8D}"/>
                      </a:ext>
                    </a:extLst>
                  </p14:cNvPr>
                  <p14:cNvContentPartPr/>
                  <p14:nvPr/>
                </p14:nvContentPartPr>
                <p14:xfrm>
                  <a:off x="2845160" y="960520"/>
                  <a:ext cx="97200" cy="88560"/>
                </p14:xfrm>
              </p:contentPart>
            </mc:Choice>
            <mc:Fallback xmlns="">
              <p:pic>
                <p:nvPicPr>
                  <p:cNvPr id="212" name="Entrada de lápiz 211">
                    <a:extLst>
                      <a:ext uri="{FF2B5EF4-FFF2-40B4-BE49-F238E27FC236}">
                        <a16:creationId xmlns:a16="http://schemas.microsoft.com/office/drawing/2014/main" id="{A141C036-8108-44EA-A68E-6032650E9E8D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2833554" y="951880"/>
                    <a:ext cx="120896" cy="106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7" name="Grupo 216">
              <a:extLst>
                <a:ext uri="{FF2B5EF4-FFF2-40B4-BE49-F238E27FC236}">
                  <a16:creationId xmlns:a16="http://schemas.microsoft.com/office/drawing/2014/main" id="{52111317-CF36-428B-B469-8A88FFE861E6}"/>
                </a:ext>
              </a:extLst>
            </p:cNvPr>
            <p:cNvGrpSpPr/>
            <p:nvPr/>
          </p:nvGrpSpPr>
          <p:grpSpPr>
            <a:xfrm>
              <a:off x="3466880" y="3012520"/>
              <a:ext cx="25560" cy="183240"/>
              <a:chOff x="3466880" y="3012520"/>
              <a:chExt cx="25560" cy="183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215" name="Entrada de lápiz 214">
                    <a:extLst>
                      <a:ext uri="{FF2B5EF4-FFF2-40B4-BE49-F238E27FC236}">
                        <a16:creationId xmlns:a16="http://schemas.microsoft.com/office/drawing/2014/main" id="{87910F94-9369-4670-9D53-2C9627AF5CA8}"/>
                      </a:ext>
                    </a:extLst>
                  </p14:cNvPr>
                  <p14:cNvContentPartPr/>
                  <p14:nvPr/>
                </p14:nvContentPartPr>
                <p14:xfrm>
                  <a:off x="3466880" y="3012520"/>
                  <a:ext cx="25560" cy="53280"/>
                </p14:xfrm>
              </p:contentPart>
            </mc:Choice>
            <mc:Fallback xmlns="">
              <p:pic>
                <p:nvPicPr>
                  <p:cNvPr id="215" name="Entrada de lápiz 214">
                    <a:extLst>
                      <a:ext uri="{FF2B5EF4-FFF2-40B4-BE49-F238E27FC236}">
                        <a16:creationId xmlns:a16="http://schemas.microsoft.com/office/drawing/2014/main" id="{87910F94-9369-4670-9D53-2C9627AF5CA8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3454823" y="3003520"/>
                    <a:ext cx="49191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216" name="Entrada de lápiz 215">
                    <a:extLst>
                      <a:ext uri="{FF2B5EF4-FFF2-40B4-BE49-F238E27FC236}">
                        <a16:creationId xmlns:a16="http://schemas.microsoft.com/office/drawing/2014/main" id="{6DF8D561-FF01-4EA1-ADAC-610C3FC11F28}"/>
                      </a:ext>
                    </a:extLst>
                  </p14:cNvPr>
                  <p14:cNvContentPartPr/>
                  <p14:nvPr/>
                </p14:nvContentPartPr>
                <p14:xfrm>
                  <a:off x="3474440" y="3139600"/>
                  <a:ext cx="13680" cy="56160"/>
                </p14:xfrm>
              </p:contentPart>
            </mc:Choice>
            <mc:Fallback xmlns="">
              <p:pic>
                <p:nvPicPr>
                  <p:cNvPr id="216" name="Entrada de lápiz 215">
                    <a:extLst>
                      <a:ext uri="{FF2B5EF4-FFF2-40B4-BE49-F238E27FC236}">
                        <a16:creationId xmlns:a16="http://schemas.microsoft.com/office/drawing/2014/main" id="{6DF8D561-FF01-4EA1-ADAC-610C3FC11F2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3462647" y="3130960"/>
                    <a:ext cx="36794" cy="7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2" name="Grupo 221">
              <a:extLst>
                <a:ext uri="{FF2B5EF4-FFF2-40B4-BE49-F238E27FC236}">
                  <a16:creationId xmlns:a16="http://schemas.microsoft.com/office/drawing/2014/main" id="{B5AA2CE6-59D5-47AC-991C-AA1DF0D5A017}"/>
                </a:ext>
              </a:extLst>
            </p:cNvPr>
            <p:cNvGrpSpPr/>
            <p:nvPr/>
          </p:nvGrpSpPr>
          <p:grpSpPr>
            <a:xfrm>
              <a:off x="5603480" y="1540840"/>
              <a:ext cx="243000" cy="127440"/>
              <a:chOff x="5603480" y="1540840"/>
              <a:chExt cx="243000" cy="127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218" name="Entrada de lápiz 217">
                    <a:extLst>
                      <a:ext uri="{FF2B5EF4-FFF2-40B4-BE49-F238E27FC236}">
                        <a16:creationId xmlns:a16="http://schemas.microsoft.com/office/drawing/2014/main" id="{5F02AA13-2C96-4838-BC6B-DC39796E164B}"/>
                      </a:ext>
                    </a:extLst>
                  </p14:cNvPr>
                  <p14:cNvContentPartPr/>
                  <p14:nvPr/>
                </p14:nvContentPartPr>
                <p14:xfrm>
                  <a:off x="5626160" y="1540840"/>
                  <a:ext cx="42120" cy="127440"/>
                </p14:xfrm>
              </p:contentPart>
            </mc:Choice>
            <mc:Fallback xmlns="">
              <p:pic>
                <p:nvPicPr>
                  <p:cNvPr id="218" name="Entrada de lápiz 217">
                    <a:extLst>
                      <a:ext uri="{FF2B5EF4-FFF2-40B4-BE49-F238E27FC236}">
                        <a16:creationId xmlns:a16="http://schemas.microsoft.com/office/drawing/2014/main" id="{5F02AA13-2C96-4838-BC6B-DC39796E164B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5614057" y="1532200"/>
                    <a:ext cx="65843" cy="14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219" name="Entrada de lápiz 218">
                    <a:extLst>
                      <a:ext uri="{FF2B5EF4-FFF2-40B4-BE49-F238E27FC236}">
                        <a16:creationId xmlns:a16="http://schemas.microsoft.com/office/drawing/2014/main" id="{951F61B4-7811-4E8B-92B4-AD7D3A8148FD}"/>
                      </a:ext>
                    </a:extLst>
                  </p14:cNvPr>
                  <p14:cNvContentPartPr/>
                  <p14:nvPr/>
                </p14:nvContentPartPr>
                <p14:xfrm>
                  <a:off x="5657120" y="1546240"/>
                  <a:ext cx="59040" cy="106560"/>
                </p14:xfrm>
              </p:contentPart>
            </mc:Choice>
            <mc:Fallback xmlns="">
              <p:pic>
                <p:nvPicPr>
                  <p:cNvPr id="219" name="Entrada de lápiz 218">
                    <a:extLst>
                      <a:ext uri="{FF2B5EF4-FFF2-40B4-BE49-F238E27FC236}">
                        <a16:creationId xmlns:a16="http://schemas.microsoft.com/office/drawing/2014/main" id="{951F61B4-7811-4E8B-92B4-AD7D3A8148FD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5645600" y="1537240"/>
                    <a:ext cx="8256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220" name="Entrada de lápiz 219">
                    <a:extLst>
                      <a:ext uri="{FF2B5EF4-FFF2-40B4-BE49-F238E27FC236}">
                        <a16:creationId xmlns:a16="http://schemas.microsoft.com/office/drawing/2014/main" id="{519323A3-88B9-4119-BF55-5BD797A37D4D}"/>
                      </a:ext>
                    </a:extLst>
                  </p14:cNvPr>
                  <p14:cNvContentPartPr/>
                  <p14:nvPr/>
                </p14:nvContentPartPr>
                <p14:xfrm>
                  <a:off x="5603480" y="1645960"/>
                  <a:ext cx="127440" cy="20880"/>
                </p14:xfrm>
              </p:contentPart>
            </mc:Choice>
            <mc:Fallback xmlns="">
              <p:pic>
                <p:nvPicPr>
                  <p:cNvPr id="220" name="Entrada de lápiz 219">
                    <a:extLst>
                      <a:ext uri="{FF2B5EF4-FFF2-40B4-BE49-F238E27FC236}">
                        <a16:creationId xmlns:a16="http://schemas.microsoft.com/office/drawing/2014/main" id="{519323A3-88B9-4119-BF55-5BD797A37D4D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5591366" y="1636960"/>
                    <a:ext cx="151184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221" name="Entrada de lápiz 220">
                    <a:extLst>
                      <a:ext uri="{FF2B5EF4-FFF2-40B4-BE49-F238E27FC236}">
                        <a16:creationId xmlns:a16="http://schemas.microsoft.com/office/drawing/2014/main" id="{870709FC-AA22-4C9A-AC98-F9CA2F75722D}"/>
                      </a:ext>
                    </a:extLst>
                  </p14:cNvPr>
                  <p14:cNvContentPartPr/>
                  <p14:nvPr/>
                </p14:nvContentPartPr>
                <p14:xfrm>
                  <a:off x="5744960" y="1590160"/>
                  <a:ext cx="101520" cy="63720"/>
                </p14:xfrm>
              </p:contentPart>
            </mc:Choice>
            <mc:Fallback xmlns="">
              <p:pic>
                <p:nvPicPr>
                  <p:cNvPr id="221" name="Entrada de lápiz 220">
                    <a:extLst>
                      <a:ext uri="{FF2B5EF4-FFF2-40B4-BE49-F238E27FC236}">
                        <a16:creationId xmlns:a16="http://schemas.microsoft.com/office/drawing/2014/main" id="{870709FC-AA22-4C9A-AC98-F9CA2F75722D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732874" y="1581520"/>
                    <a:ext cx="125208" cy="8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5" name="Grupo 224">
              <a:extLst>
                <a:ext uri="{FF2B5EF4-FFF2-40B4-BE49-F238E27FC236}">
                  <a16:creationId xmlns:a16="http://schemas.microsoft.com/office/drawing/2014/main" id="{BED99345-F96B-4166-94B5-E39EB4A55338}"/>
                </a:ext>
              </a:extLst>
            </p:cNvPr>
            <p:cNvGrpSpPr/>
            <p:nvPr/>
          </p:nvGrpSpPr>
          <p:grpSpPr>
            <a:xfrm>
              <a:off x="3471920" y="3304480"/>
              <a:ext cx="16200" cy="87120"/>
              <a:chOff x="3471920" y="3304480"/>
              <a:chExt cx="16200" cy="87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223" name="Entrada de lápiz 222">
                    <a:extLst>
                      <a:ext uri="{FF2B5EF4-FFF2-40B4-BE49-F238E27FC236}">
                        <a16:creationId xmlns:a16="http://schemas.microsoft.com/office/drawing/2014/main" id="{0BC4F7CB-452A-43D8-82BE-966D606B29D4}"/>
                      </a:ext>
                    </a:extLst>
                  </p14:cNvPr>
                  <p14:cNvContentPartPr/>
                  <p14:nvPr/>
                </p14:nvContentPartPr>
                <p14:xfrm>
                  <a:off x="3471920" y="3304480"/>
                  <a:ext cx="1800" cy="4680"/>
                </p14:xfrm>
              </p:contentPart>
            </mc:Choice>
            <mc:Fallback xmlns="">
              <p:pic>
                <p:nvPicPr>
                  <p:cNvPr id="223" name="Entrada de lápiz 222">
                    <a:extLst>
                      <a:ext uri="{FF2B5EF4-FFF2-40B4-BE49-F238E27FC236}">
                        <a16:creationId xmlns:a16="http://schemas.microsoft.com/office/drawing/2014/main" id="{0BC4F7CB-452A-43D8-82BE-966D606B29D4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3460670" y="3295480"/>
                    <a:ext cx="23850" cy="2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224" name="Entrada de lápiz 223">
                    <a:extLst>
                      <a:ext uri="{FF2B5EF4-FFF2-40B4-BE49-F238E27FC236}">
                        <a16:creationId xmlns:a16="http://schemas.microsoft.com/office/drawing/2014/main" id="{A5AA4E41-7F10-4010-BED3-1BDC7B7608A3}"/>
                      </a:ext>
                    </a:extLst>
                  </p14:cNvPr>
                  <p14:cNvContentPartPr/>
                  <p14:nvPr/>
                </p14:nvContentPartPr>
                <p14:xfrm>
                  <a:off x="3473360" y="3308800"/>
                  <a:ext cx="14760" cy="82800"/>
                </p14:xfrm>
              </p:contentPart>
            </mc:Choice>
            <mc:Fallback xmlns="">
              <p:pic>
                <p:nvPicPr>
                  <p:cNvPr id="224" name="Entrada de lápiz 223">
                    <a:extLst>
                      <a:ext uri="{FF2B5EF4-FFF2-40B4-BE49-F238E27FC236}">
                        <a16:creationId xmlns:a16="http://schemas.microsoft.com/office/drawing/2014/main" id="{A5AA4E41-7F10-4010-BED3-1BDC7B7608A3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3461457" y="3299800"/>
                    <a:ext cx="38090" cy="100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2" name="Grupo 231">
              <a:extLst>
                <a:ext uri="{FF2B5EF4-FFF2-40B4-BE49-F238E27FC236}">
                  <a16:creationId xmlns:a16="http://schemas.microsoft.com/office/drawing/2014/main" id="{1C4CB30A-A3B9-4A30-B71D-6ACC2B794473}"/>
                </a:ext>
              </a:extLst>
            </p:cNvPr>
            <p:cNvGrpSpPr/>
            <p:nvPr/>
          </p:nvGrpSpPr>
          <p:grpSpPr>
            <a:xfrm>
              <a:off x="6974360" y="3064360"/>
              <a:ext cx="721800" cy="199080"/>
              <a:chOff x="6974360" y="3064360"/>
              <a:chExt cx="721800" cy="19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26" name="Entrada de lápiz 225">
                    <a:extLst>
                      <a:ext uri="{FF2B5EF4-FFF2-40B4-BE49-F238E27FC236}">
                        <a16:creationId xmlns:a16="http://schemas.microsoft.com/office/drawing/2014/main" id="{3D615078-F626-42CA-99EA-615BF97F0B01}"/>
                      </a:ext>
                    </a:extLst>
                  </p14:cNvPr>
                  <p14:cNvContentPartPr/>
                  <p14:nvPr/>
                </p14:nvContentPartPr>
                <p14:xfrm>
                  <a:off x="6974360" y="3064360"/>
                  <a:ext cx="123840" cy="199080"/>
                </p14:xfrm>
              </p:contentPart>
            </mc:Choice>
            <mc:Fallback xmlns="">
              <p:pic>
                <p:nvPicPr>
                  <p:cNvPr id="226" name="Entrada de lápiz 225">
                    <a:extLst>
                      <a:ext uri="{FF2B5EF4-FFF2-40B4-BE49-F238E27FC236}">
                        <a16:creationId xmlns:a16="http://schemas.microsoft.com/office/drawing/2014/main" id="{3D615078-F626-42CA-99EA-615BF97F0B01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6962266" y="3055720"/>
                    <a:ext cx="147544" cy="21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227" name="Entrada de lápiz 226">
                    <a:extLst>
                      <a:ext uri="{FF2B5EF4-FFF2-40B4-BE49-F238E27FC236}">
                        <a16:creationId xmlns:a16="http://schemas.microsoft.com/office/drawing/2014/main" id="{640AC2DA-1309-4ED7-A930-014B32EC49FA}"/>
                      </a:ext>
                    </a:extLst>
                  </p14:cNvPr>
                  <p14:cNvContentPartPr/>
                  <p14:nvPr/>
                </p14:nvContentPartPr>
                <p14:xfrm>
                  <a:off x="7147520" y="3107560"/>
                  <a:ext cx="17640" cy="125640"/>
                </p14:xfrm>
              </p:contentPart>
            </mc:Choice>
            <mc:Fallback xmlns="">
              <p:pic>
                <p:nvPicPr>
                  <p:cNvPr id="227" name="Entrada de lápiz 226">
                    <a:extLst>
                      <a:ext uri="{FF2B5EF4-FFF2-40B4-BE49-F238E27FC236}">
                        <a16:creationId xmlns:a16="http://schemas.microsoft.com/office/drawing/2014/main" id="{640AC2DA-1309-4ED7-A930-014B32EC49FA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7135270" y="3098920"/>
                    <a:ext cx="41650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228" name="Entrada de lápiz 227">
                    <a:extLst>
                      <a:ext uri="{FF2B5EF4-FFF2-40B4-BE49-F238E27FC236}">
                        <a16:creationId xmlns:a16="http://schemas.microsoft.com/office/drawing/2014/main" id="{564597F0-F414-4E51-B844-DCCA9EE5C553}"/>
                      </a:ext>
                    </a:extLst>
                  </p14:cNvPr>
                  <p14:cNvContentPartPr/>
                  <p14:nvPr/>
                </p14:nvContentPartPr>
                <p14:xfrm>
                  <a:off x="7163720" y="3114040"/>
                  <a:ext cx="7200" cy="2880"/>
                </p14:xfrm>
              </p:contentPart>
            </mc:Choice>
            <mc:Fallback xmlns="">
              <p:pic>
                <p:nvPicPr>
                  <p:cNvPr id="228" name="Entrada de lápiz 227">
                    <a:extLst>
                      <a:ext uri="{FF2B5EF4-FFF2-40B4-BE49-F238E27FC236}">
                        <a16:creationId xmlns:a16="http://schemas.microsoft.com/office/drawing/2014/main" id="{564597F0-F414-4E51-B844-DCCA9EE5C553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7151720" y="3105040"/>
                    <a:ext cx="3072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229" name="Entrada de lápiz 228">
                    <a:extLst>
                      <a:ext uri="{FF2B5EF4-FFF2-40B4-BE49-F238E27FC236}">
                        <a16:creationId xmlns:a16="http://schemas.microsoft.com/office/drawing/2014/main" id="{26AD961E-67AA-451F-8765-F9B16744CFB0}"/>
                      </a:ext>
                    </a:extLst>
                  </p14:cNvPr>
                  <p14:cNvContentPartPr/>
                  <p14:nvPr/>
                </p14:nvContentPartPr>
                <p14:xfrm>
                  <a:off x="7213760" y="3123040"/>
                  <a:ext cx="97560" cy="116640"/>
                </p14:xfrm>
              </p:contentPart>
            </mc:Choice>
            <mc:Fallback xmlns="">
              <p:pic>
                <p:nvPicPr>
                  <p:cNvPr id="229" name="Entrada de lápiz 228">
                    <a:extLst>
                      <a:ext uri="{FF2B5EF4-FFF2-40B4-BE49-F238E27FC236}">
                        <a16:creationId xmlns:a16="http://schemas.microsoft.com/office/drawing/2014/main" id="{26AD961E-67AA-451F-8765-F9B16744CFB0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7202169" y="3114400"/>
                    <a:ext cx="121226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230" name="Entrada de lápiz 229">
                    <a:extLst>
                      <a:ext uri="{FF2B5EF4-FFF2-40B4-BE49-F238E27FC236}">
                        <a16:creationId xmlns:a16="http://schemas.microsoft.com/office/drawing/2014/main" id="{40615539-A40B-47AD-B994-2F8ED1212D52}"/>
                      </a:ext>
                    </a:extLst>
                  </p14:cNvPr>
                  <p14:cNvContentPartPr/>
                  <p14:nvPr/>
                </p14:nvContentPartPr>
                <p14:xfrm>
                  <a:off x="7376120" y="3143920"/>
                  <a:ext cx="53640" cy="89640"/>
                </p14:xfrm>
              </p:contentPart>
            </mc:Choice>
            <mc:Fallback xmlns="">
              <p:pic>
                <p:nvPicPr>
                  <p:cNvPr id="230" name="Entrada de lápiz 229">
                    <a:extLst>
                      <a:ext uri="{FF2B5EF4-FFF2-40B4-BE49-F238E27FC236}">
                        <a16:creationId xmlns:a16="http://schemas.microsoft.com/office/drawing/2014/main" id="{40615539-A40B-47AD-B994-2F8ED1212D52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7364522" y="3134920"/>
                    <a:ext cx="77319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231" name="Entrada de lápiz 230">
                    <a:extLst>
                      <a:ext uri="{FF2B5EF4-FFF2-40B4-BE49-F238E27FC236}">
                        <a16:creationId xmlns:a16="http://schemas.microsoft.com/office/drawing/2014/main" id="{C8526F71-29AE-425C-8888-FEB5ADC0870E}"/>
                      </a:ext>
                    </a:extLst>
                  </p14:cNvPr>
                  <p14:cNvContentPartPr/>
                  <p14:nvPr/>
                </p14:nvContentPartPr>
                <p14:xfrm>
                  <a:off x="7453160" y="3127360"/>
                  <a:ext cx="243000" cy="122400"/>
                </p14:xfrm>
              </p:contentPart>
            </mc:Choice>
            <mc:Fallback xmlns="">
              <p:pic>
                <p:nvPicPr>
                  <p:cNvPr id="231" name="Entrada de lápiz 230">
                    <a:extLst>
                      <a:ext uri="{FF2B5EF4-FFF2-40B4-BE49-F238E27FC236}">
                        <a16:creationId xmlns:a16="http://schemas.microsoft.com/office/drawing/2014/main" id="{C8526F71-29AE-425C-8888-FEB5ADC0870E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7441058" y="3118360"/>
                    <a:ext cx="266719" cy="140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8" name="Grupo 257">
              <a:extLst>
                <a:ext uri="{FF2B5EF4-FFF2-40B4-BE49-F238E27FC236}">
                  <a16:creationId xmlns:a16="http://schemas.microsoft.com/office/drawing/2014/main" id="{E0A2C85E-6755-42E9-A60E-26AAA38902B7}"/>
                </a:ext>
              </a:extLst>
            </p:cNvPr>
            <p:cNvGrpSpPr/>
            <p:nvPr/>
          </p:nvGrpSpPr>
          <p:grpSpPr>
            <a:xfrm>
              <a:off x="7874000" y="3125560"/>
              <a:ext cx="926640" cy="241200"/>
              <a:chOff x="7874000" y="3125560"/>
              <a:chExt cx="926640" cy="24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233" name="Entrada de lápiz 232">
                    <a:extLst>
                      <a:ext uri="{FF2B5EF4-FFF2-40B4-BE49-F238E27FC236}">
                        <a16:creationId xmlns:a16="http://schemas.microsoft.com/office/drawing/2014/main" id="{8B1388E2-BC53-4305-9621-A5C0C55C476E}"/>
                      </a:ext>
                    </a:extLst>
                  </p14:cNvPr>
                  <p14:cNvContentPartPr/>
                  <p14:nvPr/>
                </p14:nvContentPartPr>
                <p14:xfrm>
                  <a:off x="7874000" y="3145360"/>
                  <a:ext cx="119160" cy="92160"/>
                </p14:xfrm>
              </p:contentPart>
            </mc:Choice>
            <mc:Fallback xmlns="">
              <p:pic>
                <p:nvPicPr>
                  <p:cNvPr id="233" name="Entrada de lápiz 232">
                    <a:extLst>
                      <a:ext uri="{FF2B5EF4-FFF2-40B4-BE49-F238E27FC236}">
                        <a16:creationId xmlns:a16="http://schemas.microsoft.com/office/drawing/2014/main" id="{8B1388E2-BC53-4305-9621-A5C0C55C476E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7861890" y="3136360"/>
                    <a:ext cx="142895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234" name="Entrada de lápiz 233">
                    <a:extLst>
                      <a:ext uri="{FF2B5EF4-FFF2-40B4-BE49-F238E27FC236}">
                        <a16:creationId xmlns:a16="http://schemas.microsoft.com/office/drawing/2014/main" id="{D80C6325-14B8-43CF-A4B6-425273613EC4}"/>
                      </a:ext>
                    </a:extLst>
                  </p14:cNvPr>
                  <p14:cNvContentPartPr/>
                  <p14:nvPr/>
                </p14:nvContentPartPr>
                <p14:xfrm>
                  <a:off x="8003600" y="3135640"/>
                  <a:ext cx="164880" cy="99720"/>
                </p14:xfrm>
              </p:contentPart>
            </mc:Choice>
            <mc:Fallback xmlns="">
              <p:pic>
                <p:nvPicPr>
                  <p:cNvPr id="234" name="Entrada de lápiz 233">
                    <a:extLst>
                      <a:ext uri="{FF2B5EF4-FFF2-40B4-BE49-F238E27FC236}">
                        <a16:creationId xmlns:a16="http://schemas.microsoft.com/office/drawing/2014/main" id="{D80C6325-14B8-43CF-A4B6-425273613EC4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7991512" y="3127000"/>
                    <a:ext cx="188572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235" name="Entrada de lápiz 234">
                    <a:extLst>
                      <a:ext uri="{FF2B5EF4-FFF2-40B4-BE49-F238E27FC236}">
                        <a16:creationId xmlns:a16="http://schemas.microsoft.com/office/drawing/2014/main" id="{C5C3E06C-70CE-4F1A-89F5-FAA48EE206D4}"/>
                      </a:ext>
                    </a:extLst>
                  </p14:cNvPr>
                  <p14:cNvContentPartPr/>
                  <p14:nvPr/>
                </p14:nvContentPartPr>
                <p14:xfrm>
                  <a:off x="8194040" y="3154720"/>
                  <a:ext cx="221400" cy="212040"/>
                </p14:xfrm>
              </p:contentPart>
            </mc:Choice>
            <mc:Fallback xmlns="">
              <p:pic>
                <p:nvPicPr>
                  <p:cNvPr id="235" name="Entrada de lápiz 234">
                    <a:extLst>
                      <a:ext uri="{FF2B5EF4-FFF2-40B4-BE49-F238E27FC236}">
                        <a16:creationId xmlns:a16="http://schemas.microsoft.com/office/drawing/2014/main" id="{C5C3E06C-70CE-4F1A-89F5-FAA48EE206D4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8182438" y="3145720"/>
                    <a:ext cx="245087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236" name="Entrada de lápiz 235">
                    <a:extLst>
                      <a:ext uri="{FF2B5EF4-FFF2-40B4-BE49-F238E27FC236}">
                        <a16:creationId xmlns:a16="http://schemas.microsoft.com/office/drawing/2014/main" id="{550E35DA-97D2-4FEF-90BC-43E3E6CF680F}"/>
                      </a:ext>
                    </a:extLst>
                  </p14:cNvPr>
                  <p14:cNvContentPartPr/>
                  <p14:nvPr/>
                </p14:nvContentPartPr>
                <p14:xfrm>
                  <a:off x="8443160" y="3137440"/>
                  <a:ext cx="88560" cy="86760"/>
                </p14:xfrm>
              </p:contentPart>
            </mc:Choice>
            <mc:Fallback xmlns="">
              <p:pic>
                <p:nvPicPr>
                  <p:cNvPr id="236" name="Entrada de lápiz 235">
                    <a:extLst>
                      <a:ext uri="{FF2B5EF4-FFF2-40B4-BE49-F238E27FC236}">
                        <a16:creationId xmlns:a16="http://schemas.microsoft.com/office/drawing/2014/main" id="{550E35DA-97D2-4FEF-90BC-43E3E6CF680F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8431546" y="3128440"/>
                    <a:ext cx="112273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237" name="Entrada de lápiz 236">
                    <a:extLst>
                      <a:ext uri="{FF2B5EF4-FFF2-40B4-BE49-F238E27FC236}">
                        <a16:creationId xmlns:a16="http://schemas.microsoft.com/office/drawing/2014/main" id="{07E9BE8A-8AED-429A-979F-87D0F689CD69}"/>
                      </a:ext>
                    </a:extLst>
                  </p14:cNvPr>
                  <p14:cNvContentPartPr/>
                  <p14:nvPr/>
                </p14:nvContentPartPr>
                <p14:xfrm>
                  <a:off x="8587520" y="3125560"/>
                  <a:ext cx="114840" cy="116280"/>
                </p14:xfrm>
              </p:contentPart>
            </mc:Choice>
            <mc:Fallback xmlns="">
              <p:pic>
                <p:nvPicPr>
                  <p:cNvPr id="237" name="Entrada de lápiz 236">
                    <a:extLst>
                      <a:ext uri="{FF2B5EF4-FFF2-40B4-BE49-F238E27FC236}">
                        <a16:creationId xmlns:a16="http://schemas.microsoft.com/office/drawing/2014/main" id="{07E9BE8A-8AED-429A-979F-87D0F689CD69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8575891" y="3116920"/>
                    <a:ext cx="138583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238" name="Entrada de lápiz 237">
                    <a:extLst>
                      <a:ext uri="{FF2B5EF4-FFF2-40B4-BE49-F238E27FC236}">
                        <a16:creationId xmlns:a16="http://schemas.microsoft.com/office/drawing/2014/main" id="{F7D73D75-DDCC-4598-B4CD-F798E0E4290E}"/>
                      </a:ext>
                    </a:extLst>
                  </p14:cNvPr>
                  <p14:cNvContentPartPr/>
                  <p14:nvPr/>
                </p14:nvContentPartPr>
                <p14:xfrm>
                  <a:off x="8766440" y="3146440"/>
                  <a:ext cx="34200" cy="99720"/>
                </p14:xfrm>
              </p:contentPart>
            </mc:Choice>
            <mc:Fallback xmlns="">
              <p:pic>
                <p:nvPicPr>
                  <p:cNvPr id="238" name="Entrada de lápiz 237">
                    <a:extLst>
                      <a:ext uri="{FF2B5EF4-FFF2-40B4-BE49-F238E27FC236}">
                        <a16:creationId xmlns:a16="http://schemas.microsoft.com/office/drawing/2014/main" id="{F7D73D75-DDCC-4598-B4CD-F798E0E4290E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8754879" y="3137440"/>
                    <a:ext cx="57803" cy="117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7" name="Grupo 256">
              <a:extLst>
                <a:ext uri="{FF2B5EF4-FFF2-40B4-BE49-F238E27FC236}">
                  <a16:creationId xmlns:a16="http://schemas.microsoft.com/office/drawing/2014/main" id="{8E556EA7-C1E6-4376-9156-B0082AA5081A}"/>
                </a:ext>
              </a:extLst>
            </p:cNvPr>
            <p:cNvGrpSpPr/>
            <p:nvPr/>
          </p:nvGrpSpPr>
          <p:grpSpPr>
            <a:xfrm>
              <a:off x="9069560" y="3084520"/>
              <a:ext cx="238680" cy="189720"/>
              <a:chOff x="9069560" y="3084520"/>
              <a:chExt cx="238680" cy="18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239" name="Entrada de lápiz 238">
                    <a:extLst>
                      <a:ext uri="{FF2B5EF4-FFF2-40B4-BE49-F238E27FC236}">
                        <a16:creationId xmlns:a16="http://schemas.microsoft.com/office/drawing/2014/main" id="{DE019F22-64AD-480F-A963-BA7631261A02}"/>
                      </a:ext>
                    </a:extLst>
                  </p14:cNvPr>
                  <p14:cNvContentPartPr/>
                  <p14:nvPr/>
                </p14:nvContentPartPr>
                <p14:xfrm>
                  <a:off x="9069560" y="3136000"/>
                  <a:ext cx="158040" cy="12240"/>
                </p14:xfrm>
              </p:contentPart>
            </mc:Choice>
            <mc:Fallback xmlns="">
              <p:pic>
                <p:nvPicPr>
                  <p:cNvPr id="239" name="Entrada de lápiz 238">
                    <a:extLst>
                      <a:ext uri="{FF2B5EF4-FFF2-40B4-BE49-F238E27FC236}">
                        <a16:creationId xmlns:a16="http://schemas.microsoft.com/office/drawing/2014/main" id="{DE019F22-64AD-480F-A963-BA7631261A02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9057961" y="3127000"/>
                    <a:ext cx="181722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240" name="Entrada de lápiz 239">
                    <a:extLst>
                      <a:ext uri="{FF2B5EF4-FFF2-40B4-BE49-F238E27FC236}">
                        <a16:creationId xmlns:a16="http://schemas.microsoft.com/office/drawing/2014/main" id="{96DB086A-0E23-4D33-9CEA-02EB19F23A9C}"/>
                      </a:ext>
                    </a:extLst>
                  </p14:cNvPr>
                  <p14:cNvContentPartPr/>
                  <p14:nvPr/>
                </p14:nvContentPartPr>
                <p14:xfrm>
                  <a:off x="9070280" y="3180640"/>
                  <a:ext cx="153360" cy="17640"/>
                </p14:xfrm>
              </p:contentPart>
            </mc:Choice>
            <mc:Fallback xmlns="">
              <p:pic>
                <p:nvPicPr>
                  <p:cNvPr id="240" name="Entrada de lápiz 239">
                    <a:extLst>
                      <a:ext uri="{FF2B5EF4-FFF2-40B4-BE49-F238E27FC236}">
                        <a16:creationId xmlns:a16="http://schemas.microsoft.com/office/drawing/2014/main" id="{96DB086A-0E23-4D33-9CEA-02EB19F23A9C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9058185" y="3172000"/>
                    <a:ext cx="177065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241" name="Entrada de lápiz 240">
                    <a:extLst>
                      <a:ext uri="{FF2B5EF4-FFF2-40B4-BE49-F238E27FC236}">
                        <a16:creationId xmlns:a16="http://schemas.microsoft.com/office/drawing/2014/main" id="{0F2D1C03-6A54-49A0-833A-C77EEA2DC43D}"/>
                      </a:ext>
                    </a:extLst>
                  </p14:cNvPr>
                  <p14:cNvContentPartPr/>
                  <p14:nvPr/>
                </p14:nvContentPartPr>
                <p14:xfrm>
                  <a:off x="9142280" y="3084520"/>
                  <a:ext cx="165960" cy="189720"/>
                </p14:xfrm>
              </p:contentPart>
            </mc:Choice>
            <mc:Fallback xmlns="">
              <p:pic>
                <p:nvPicPr>
                  <p:cNvPr id="241" name="Entrada de lápiz 240">
                    <a:extLst>
                      <a:ext uri="{FF2B5EF4-FFF2-40B4-BE49-F238E27FC236}">
                        <a16:creationId xmlns:a16="http://schemas.microsoft.com/office/drawing/2014/main" id="{0F2D1C03-6A54-49A0-833A-C77EEA2DC43D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9130668" y="3075880"/>
                    <a:ext cx="189669" cy="207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" name="Grupo 255">
              <a:extLst>
                <a:ext uri="{FF2B5EF4-FFF2-40B4-BE49-F238E27FC236}">
                  <a16:creationId xmlns:a16="http://schemas.microsoft.com/office/drawing/2014/main" id="{475B56A1-5406-4E64-8729-35A9F69744C4}"/>
                </a:ext>
              </a:extLst>
            </p:cNvPr>
            <p:cNvGrpSpPr/>
            <p:nvPr/>
          </p:nvGrpSpPr>
          <p:grpSpPr>
            <a:xfrm>
              <a:off x="9641600" y="2840800"/>
              <a:ext cx="1460160" cy="361800"/>
              <a:chOff x="9641600" y="2840800"/>
              <a:chExt cx="1460160" cy="361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242" name="Entrada de lápiz 241">
                    <a:extLst>
                      <a:ext uri="{FF2B5EF4-FFF2-40B4-BE49-F238E27FC236}">
                        <a16:creationId xmlns:a16="http://schemas.microsoft.com/office/drawing/2014/main" id="{7EAF5978-8745-48A7-92B5-4AC3E32CCCF9}"/>
                      </a:ext>
                    </a:extLst>
                  </p14:cNvPr>
                  <p14:cNvContentPartPr/>
                  <p14:nvPr/>
                </p14:nvContentPartPr>
                <p14:xfrm>
                  <a:off x="9661760" y="2962480"/>
                  <a:ext cx="89640" cy="240120"/>
                </p14:xfrm>
              </p:contentPart>
            </mc:Choice>
            <mc:Fallback xmlns="">
              <p:pic>
                <p:nvPicPr>
                  <p:cNvPr id="242" name="Entrada de lápiz 241">
                    <a:extLst>
                      <a:ext uri="{FF2B5EF4-FFF2-40B4-BE49-F238E27FC236}">
                        <a16:creationId xmlns:a16="http://schemas.microsoft.com/office/drawing/2014/main" id="{7EAF5978-8745-48A7-92B5-4AC3E32CCCF9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9649712" y="2953840"/>
                    <a:ext cx="113255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243" name="Entrada de lápiz 242">
                    <a:extLst>
                      <a:ext uri="{FF2B5EF4-FFF2-40B4-BE49-F238E27FC236}">
                        <a16:creationId xmlns:a16="http://schemas.microsoft.com/office/drawing/2014/main" id="{F4C7665F-0B76-45B0-B6F9-1BEF24CC29B0}"/>
                      </a:ext>
                    </a:extLst>
                  </p14:cNvPr>
                  <p14:cNvContentPartPr/>
                  <p14:nvPr/>
                </p14:nvContentPartPr>
                <p14:xfrm>
                  <a:off x="9710000" y="2979040"/>
                  <a:ext cx="108360" cy="208440"/>
                </p14:xfrm>
              </p:contentPart>
            </mc:Choice>
            <mc:Fallback xmlns="">
              <p:pic>
                <p:nvPicPr>
                  <p:cNvPr id="243" name="Entrada de lápiz 242">
                    <a:extLst>
                      <a:ext uri="{FF2B5EF4-FFF2-40B4-BE49-F238E27FC236}">
                        <a16:creationId xmlns:a16="http://schemas.microsoft.com/office/drawing/2014/main" id="{F4C7665F-0B76-45B0-B6F9-1BEF24CC29B0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9697906" y="2970400"/>
                    <a:ext cx="132064" cy="22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244" name="Entrada de lápiz 243">
                    <a:extLst>
                      <a:ext uri="{FF2B5EF4-FFF2-40B4-BE49-F238E27FC236}">
                        <a16:creationId xmlns:a16="http://schemas.microsoft.com/office/drawing/2014/main" id="{001D7375-780C-4E2B-A236-0479BAC3000E}"/>
                      </a:ext>
                    </a:extLst>
                  </p14:cNvPr>
                  <p14:cNvContentPartPr/>
                  <p14:nvPr/>
                </p14:nvContentPartPr>
                <p14:xfrm>
                  <a:off x="9641600" y="3185680"/>
                  <a:ext cx="161280" cy="10080"/>
                </p14:xfrm>
              </p:contentPart>
            </mc:Choice>
            <mc:Fallback xmlns="">
              <p:pic>
                <p:nvPicPr>
                  <p:cNvPr id="244" name="Entrada de lápiz 243">
                    <a:extLst>
                      <a:ext uri="{FF2B5EF4-FFF2-40B4-BE49-F238E27FC236}">
                        <a16:creationId xmlns:a16="http://schemas.microsoft.com/office/drawing/2014/main" id="{001D7375-780C-4E2B-A236-0479BAC3000E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9629528" y="3177040"/>
                    <a:ext cx="184941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245" name="Entrada de lápiz 244">
                    <a:extLst>
                      <a:ext uri="{FF2B5EF4-FFF2-40B4-BE49-F238E27FC236}">
                        <a16:creationId xmlns:a16="http://schemas.microsoft.com/office/drawing/2014/main" id="{39CC8D97-B090-49DD-A124-79095FB15B1D}"/>
                      </a:ext>
                    </a:extLst>
                  </p14:cNvPr>
                  <p14:cNvContentPartPr/>
                  <p14:nvPr/>
                </p14:nvContentPartPr>
                <p14:xfrm>
                  <a:off x="9851840" y="3088120"/>
                  <a:ext cx="132120" cy="89280"/>
                </p14:xfrm>
              </p:contentPart>
            </mc:Choice>
            <mc:Fallback xmlns="">
              <p:pic>
                <p:nvPicPr>
                  <p:cNvPr id="245" name="Entrada de lápiz 244">
                    <a:extLst>
                      <a:ext uri="{FF2B5EF4-FFF2-40B4-BE49-F238E27FC236}">
                        <a16:creationId xmlns:a16="http://schemas.microsoft.com/office/drawing/2014/main" id="{39CC8D97-B090-49DD-A124-79095FB15B1D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9839741" y="3079120"/>
                    <a:ext cx="155834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246" name="Entrada de lápiz 245">
                    <a:extLst>
                      <a:ext uri="{FF2B5EF4-FFF2-40B4-BE49-F238E27FC236}">
                        <a16:creationId xmlns:a16="http://schemas.microsoft.com/office/drawing/2014/main" id="{9FF2DC3B-814F-4695-8C30-3F2131507A0E}"/>
                      </a:ext>
                    </a:extLst>
                  </p14:cNvPr>
                  <p14:cNvContentPartPr/>
                  <p14:nvPr/>
                </p14:nvContentPartPr>
                <p14:xfrm>
                  <a:off x="10093760" y="3100000"/>
                  <a:ext cx="59760" cy="10440"/>
                </p14:xfrm>
              </p:contentPart>
            </mc:Choice>
            <mc:Fallback xmlns="">
              <p:pic>
                <p:nvPicPr>
                  <p:cNvPr id="246" name="Entrada de lápiz 245">
                    <a:extLst>
                      <a:ext uri="{FF2B5EF4-FFF2-40B4-BE49-F238E27FC236}">
                        <a16:creationId xmlns:a16="http://schemas.microsoft.com/office/drawing/2014/main" id="{9FF2DC3B-814F-4695-8C30-3F2131507A0E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10081712" y="3091360"/>
                    <a:ext cx="83375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247" name="Entrada de lápiz 246">
                    <a:extLst>
                      <a:ext uri="{FF2B5EF4-FFF2-40B4-BE49-F238E27FC236}">
                        <a16:creationId xmlns:a16="http://schemas.microsoft.com/office/drawing/2014/main" id="{F386C5A4-93FE-4F27-A03B-E2B480D809F4}"/>
                      </a:ext>
                    </a:extLst>
                  </p14:cNvPr>
                  <p14:cNvContentPartPr/>
                  <p14:nvPr/>
                </p14:nvContentPartPr>
                <p14:xfrm>
                  <a:off x="10087640" y="3134920"/>
                  <a:ext cx="78480" cy="10440"/>
                </p14:xfrm>
              </p:contentPart>
            </mc:Choice>
            <mc:Fallback xmlns="">
              <p:pic>
                <p:nvPicPr>
                  <p:cNvPr id="247" name="Entrada de lápiz 246">
                    <a:extLst>
                      <a:ext uri="{FF2B5EF4-FFF2-40B4-BE49-F238E27FC236}">
                        <a16:creationId xmlns:a16="http://schemas.microsoft.com/office/drawing/2014/main" id="{F386C5A4-93FE-4F27-A03B-E2B480D809F4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10075529" y="3125920"/>
                    <a:ext cx="102218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248" name="Entrada de lápiz 247">
                    <a:extLst>
                      <a:ext uri="{FF2B5EF4-FFF2-40B4-BE49-F238E27FC236}">
                        <a16:creationId xmlns:a16="http://schemas.microsoft.com/office/drawing/2014/main" id="{8C8F223E-96EB-41CB-9F1E-5FA78B28AA08}"/>
                      </a:ext>
                    </a:extLst>
                  </p14:cNvPr>
                  <p14:cNvContentPartPr/>
                  <p14:nvPr/>
                </p14:nvContentPartPr>
                <p14:xfrm>
                  <a:off x="10322000" y="2923240"/>
                  <a:ext cx="189000" cy="239040"/>
                </p14:xfrm>
              </p:contentPart>
            </mc:Choice>
            <mc:Fallback xmlns="">
              <p:pic>
                <p:nvPicPr>
                  <p:cNvPr id="248" name="Entrada de lápiz 247">
                    <a:extLst>
                      <a:ext uri="{FF2B5EF4-FFF2-40B4-BE49-F238E27FC236}">
                        <a16:creationId xmlns:a16="http://schemas.microsoft.com/office/drawing/2014/main" id="{8C8F223E-96EB-41CB-9F1E-5FA78B28AA08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10309916" y="2914240"/>
                    <a:ext cx="212685" cy="25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249" name="Entrada de lápiz 248">
                    <a:extLst>
                      <a:ext uri="{FF2B5EF4-FFF2-40B4-BE49-F238E27FC236}">
                        <a16:creationId xmlns:a16="http://schemas.microsoft.com/office/drawing/2014/main" id="{0AAA78DB-EA4E-472B-BDC8-8C16CD543254}"/>
                      </a:ext>
                    </a:extLst>
                  </p14:cNvPr>
                  <p14:cNvContentPartPr/>
                  <p14:nvPr/>
                </p14:nvContentPartPr>
                <p14:xfrm>
                  <a:off x="10473920" y="2840800"/>
                  <a:ext cx="13680" cy="129960"/>
                </p14:xfrm>
              </p:contentPart>
            </mc:Choice>
            <mc:Fallback xmlns="">
              <p:pic>
                <p:nvPicPr>
                  <p:cNvPr id="249" name="Entrada de lápiz 248">
                    <a:extLst>
                      <a:ext uri="{FF2B5EF4-FFF2-40B4-BE49-F238E27FC236}">
                        <a16:creationId xmlns:a16="http://schemas.microsoft.com/office/drawing/2014/main" id="{0AAA78DB-EA4E-472B-BDC8-8C16CD543254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10461706" y="2831800"/>
                    <a:ext cx="3762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250" name="Entrada de lápiz 249">
                    <a:extLst>
                      <a:ext uri="{FF2B5EF4-FFF2-40B4-BE49-F238E27FC236}">
                        <a16:creationId xmlns:a16="http://schemas.microsoft.com/office/drawing/2014/main" id="{4083D731-0DA7-4329-9F84-0CD825CD1452}"/>
                      </a:ext>
                    </a:extLst>
                  </p14:cNvPr>
                  <p14:cNvContentPartPr/>
                  <p14:nvPr/>
                </p14:nvContentPartPr>
                <p14:xfrm>
                  <a:off x="10307600" y="3120880"/>
                  <a:ext cx="41040" cy="74880"/>
                </p14:xfrm>
              </p:contentPart>
            </mc:Choice>
            <mc:Fallback xmlns="">
              <p:pic>
                <p:nvPicPr>
                  <p:cNvPr id="250" name="Entrada de lápiz 249">
                    <a:extLst>
                      <a:ext uri="{FF2B5EF4-FFF2-40B4-BE49-F238E27FC236}">
                        <a16:creationId xmlns:a16="http://schemas.microsoft.com/office/drawing/2014/main" id="{4083D731-0DA7-4329-9F84-0CD825CD1452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10295529" y="3111880"/>
                    <a:ext cx="64698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251" name="Entrada de lápiz 250">
                    <a:extLst>
                      <a:ext uri="{FF2B5EF4-FFF2-40B4-BE49-F238E27FC236}">
                        <a16:creationId xmlns:a16="http://schemas.microsoft.com/office/drawing/2014/main" id="{08A8DEB0-3819-4285-9118-B15DD3B9CA04}"/>
                      </a:ext>
                    </a:extLst>
                  </p14:cNvPr>
                  <p14:cNvContentPartPr/>
                  <p14:nvPr/>
                </p14:nvContentPartPr>
                <p14:xfrm>
                  <a:off x="10608920" y="3075880"/>
                  <a:ext cx="20520" cy="7920"/>
                </p14:xfrm>
              </p:contentPart>
            </mc:Choice>
            <mc:Fallback xmlns="">
              <p:pic>
                <p:nvPicPr>
                  <p:cNvPr id="251" name="Entrada de lápiz 250">
                    <a:extLst>
                      <a:ext uri="{FF2B5EF4-FFF2-40B4-BE49-F238E27FC236}">
                        <a16:creationId xmlns:a16="http://schemas.microsoft.com/office/drawing/2014/main" id="{08A8DEB0-3819-4285-9118-B15DD3B9CA04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10596990" y="3066880"/>
                    <a:ext cx="43903" cy="2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252" name="Entrada de lápiz 251">
                    <a:extLst>
                      <a:ext uri="{FF2B5EF4-FFF2-40B4-BE49-F238E27FC236}">
                        <a16:creationId xmlns:a16="http://schemas.microsoft.com/office/drawing/2014/main" id="{1BAB6A8A-BD0A-428B-B3BF-7D0794E91558}"/>
                      </a:ext>
                    </a:extLst>
                  </p14:cNvPr>
                  <p14:cNvContentPartPr/>
                  <p14:nvPr/>
                </p14:nvContentPartPr>
                <p14:xfrm>
                  <a:off x="10809800" y="3035920"/>
                  <a:ext cx="9000" cy="3960"/>
                </p14:xfrm>
              </p:contentPart>
            </mc:Choice>
            <mc:Fallback xmlns="">
              <p:pic>
                <p:nvPicPr>
                  <p:cNvPr id="252" name="Entrada de lápiz 251">
                    <a:extLst>
                      <a:ext uri="{FF2B5EF4-FFF2-40B4-BE49-F238E27FC236}">
                        <a16:creationId xmlns:a16="http://schemas.microsoft.com/office/drawing/2014/main" id="{1BAB6A8A-BD0A-428B-B3BF-7D0794E91558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10798432" y="3026920"/>
                    <a:ext cx="32211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253" name="Entrada de lápiz 252">
                    <a:extLst>
                      <a:ext uri="{FF2B5EF4-FFF2-40B4-BE49-F238E27FC236}">
                        <a16:creationId xmlns:a16="http://schemas.microsoft.com/office/drawing/2014/main" id="{89AC6C3C-23F8-4691-BCC6-17DB373E1B8B}"/>
                      </a:ext>
                    </a:extLst>
                  </p14:cNvPr>
                  <p14:cNvContentPartPr/>
                  <p14:nvPr/>
                </p14:nvContentPartPr>
                <p14:xfrm>
                  <a:off x="10745360" y="2907040"/>
                  <a:ext cx="87480" cy="222120"/>
                </p14:xfrm>
              </p:contentPart>
            </mc:Choice>
            <mc:Fallback xmlns="">
              <p:pic>
                <p:nvPicPr>
                  <p:cNvPr id="253" name="Entrada de lápiz 252">
                    <a:extLst>
                      <a:ext uri="{FF2B5EF4-FFF2-40B4-BE49-F238E27FC236}">
                        <a16:creationId xmlns:a16="http://schemas.microsoft.com/office/drawing/2014/main" id="{89AC6C3C-23F8-4691-BCC6-17DB373E1B8B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10733760" y="2898400"/>
                    <a:ext cx="111162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254" name="Entrada de lápiz 253">
                    <a:extLst>
                      <a:ext uri="{FF2B5EF4-FFF2-40B4-BE49-F238E27FC236}">
                        <a16:creationId xmlns:a16="http://schemas.microsoft.com/office/drawing/2014/main" id="{34D5C932-B8E7-42EB-B156-9F79E763C8E8}"/>
                      </a:ext>
                    </a:extLst>
                  </p14:cNvPr>
                  <p14:cNvContentPartPr/>
                  <p14:nvPr/>
                </p14:nvContentPartPr>
                <p14:xfrm>
                  <a:off x="10731680" y="2922520"/>
                  <a:ext cx="149760" cy="215280"/>
                </p14:xfrm>
              </p:contentPart>
            </mc:Choice>
            <mc:Fallback xmlns="">
              <p:pic>
                <p:nvPicPr>
                  <p:cNvPr id="254" name="Entrada de lápiz 253">
                    <a:extLst>
                      <a:ext uri="{FF2B5EF4-FFF2-40B4-BE49-F238E27FC236}">
                        <a16:creationId xmlns:a16="http://schemas.microsoft.com/office/drawing/2014/main" id="{34D5C932-B8E7-42EB-B156-9F79E763C8E8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10720086" y="2913520"/>
                    <a:ext cx="173432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255" name="Entrada de lápiz 254">
                    <a:extLst>
                      <a:ext uri="{FF2B5EF4-FFF2-40B4-BE49-F238E27FC236}">
                        <a16:creationId xmlns:a16="http://schemas.microsoft.com/office/drawing/2014/main" id="{D1DB30D0-14E8-4908-95BB-9C6C3739AD9E}"/>
                      </a:ext>
                    </a:extLst>
                  </p14:cNvPr>
                  <p14:cNvContentPartPr/>
                  <p14:nvPr/>
                </p14:nvContentPartPr>
                <p14:xfrm>
                  <a:off x="10950200" y="3069040"/>
                  <a:ext cx="151560" cy="95400"/>
                </p14:xfrm>
              </p:contentPart>
            </mc:Choice>
            <mc:Fallback xmlns="">
              <p:pic>
                <p:nvPicPr>
                  <p:cNvPr id="255" name="Entrada de lápiz 254">
                    <a:extLst>
                      <a:ext uri="{FF2B5EF4-FFF2-40B4-BE49-F238E27FC236}">
                        <a16:creationId xmlns:a16="http://schemas.microsoft.com/office/drawing/2014/main" id="{D1DB30D0-14E8-4908-95BB-9C6C3739AD9E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10938133" y="3060400"/>
                    <a:ext cx="175211" cy="113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F520647E-7FA4-45FD-BBD8-247BA760DF94}"/>
                    </a:ext>
                  </a:extLst>
                </p14:cNvPr>
                <p14:cNvContentPartPr/>
                <p14:nvPr/>
              </p14:nvContentPartPr>
              <p14:xfrm>
                <a:off x="1013840" y="991480"/>
                <a:ext cx="163800" cy="7920"/>
              </p14:xfrm>
            </p:contentPart>
          </mc:Choice>
          <mc:Fallback xmlns=""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F520647E-7FA4-45FD-BBD8-247BA760DF9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1760" y="982480"/>
                  <a:ext cx="187476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09C38DAE-913B-48DC-915C-DFAA043D3BE2}"/>
                    </a:ext>
                  </a:extLst>
                </p14:cNvPr>
                <p14:cNvContentPartPr/>
                <p14:nvPr/>
              </p14:nvContentPartPr>
              <p14:xfrm>
                <a:off x="1097720" y="3873280"/>
                <a:ext cx="191520" cy="19800"/>
              </p14:xfrm>
            </p:contentPart>
          </mc:Choice>
          <mc:Fallback xmlns=""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09C38DAE-913B-48DC-915C-DFAA043D3BE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5629" y="3864640"/>
                  <a:ext cx="215218" cy="37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6" name="Grupo 325">
              <a:extLst>
                <a:ext uri="{FF2B5EF4-FFF2-40B4-BE49-F238E27FC236}">
                  <a16:creationId xmlns:a16="http://schemas.microsoft.com/office/drawing/2014/main" id="{FE803C8B-30C6-4DD8-B06F-963DBD68E3CE}"/>
                </a:ext>
              </a:extLst>
            </p:cNvPr>
            <p:cNvGrpSpPr/>
            <p:nvPr/>
          </p:nvGrpSpPr>
          <p:grpSpPr>
            <a:xfrm>
              <a:off x="1436120" y="3636760"/>
              <a:ext cx="2637000" cy="419040"/>
              <a:chOff x="1436120" y="3636760"/>
              <a:chExt cx="2637000" cy="41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261" name="Entrada de lápiz 260">
                    <a:extLst>
                      <a:ext uri="{FF2B5EF4-FFF2-40B4-BE49-F238E27FC236}">
                        <a16:creationId xmlns:a16="http://schemas.microsoft.com/office/drawing/2014/main" id="{1D0943C8-4F9B-4D62-913A-2377F69E0BEC}"/>
                      </a:ext>
                    </a:extLst>
                  </p14:cNvPr>
                  <p14:cNvContentPartPr/>
                  <p14:nvPr/>
                </p14:nvContentPartPr>
                <p14:xfrm>
                  <a:off x="1436120" y="3767080"/>
                  <a:ext cx="151560" cy="184680"/>
                </p14:xfrm>
              </p:contentPart>
            </mc:Choice>
            <mc:Fallback xmlns="">
              <p:pic>
                <p:nvPicPr>
                  <p:cNvPr id="261" name="Entrada de lápiz 260">
                    <a:extLst>
                      <a:ext uri="{FF2B5EF4-FFF2-40B4-BE49-F238E27FC236}">
                        <a16:creationId xmlns:a16="http://schemas.microsoft.com/office/drawing/2014/main" id="{1D0943C8-4F9B-4D62-913A-2377F69E0BEC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1424536" y="3758440"/>
                    <a:ext cx="175211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262" name="Entrada de lápiz 261">
                    <a:extLst>
                      <a:ext uri="{FF2B5EF4-FFF2-40B4-BE49-F238E27FC236}">
                        <a16:creationId xmlns:a16="http://schemas.microsoft.com/office/drawing/2014/main" id="{8AEEC552-5678-43AC-918B-0B562ACC9FC9}"/>
                      </a:ext>
                    </a:extLst>
                  </p14:cNvPr>
                  <p14:cNvContentPartPr/>
                  <p14:nvPr/>
                </p14:nvContentPartPr>
                <p14:xfrm>
                  <a:off x="1622960" y="3843400"/>
                  <a:ext cx="101880" cy="103320"/>
                </p14:xfrm>
              </p:contentPart>
            </mc:Choice>
            <mc:Fallback xmlns="">
              <p:pic>
                <p:nvPicPr>
                  <p:cNvPr id="262" name="Entrada de lápiz 261">
                    <a:extLst>
                      <a:ext uri="{FF2B5EF4-FFF2-40B4-BE49-F238E27FC236}">
                        <a16:creationId xmlns:a16="http://schemas.microsoft.com/office/drawing/2014/main" id="{8AEEC552-5678-43AC-918B-0B562ACC9FC9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1610889" y="3834760"/>
                    <a:ext cx="125539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263" name="Entrada de lápiz 262">
                    <a:extLst>
                      <a:ext uri="{FF2B5EF4-FFF2-40B4-BE49-F238E27FC236}">
                        <a16:creationId xmlns:a16="http://schemas.microsoft.com/office/drawing/2014/main" id="{A8D80F49-2BBA-4FAE-9EC7-EFB4BEBCE315}"/>
                      </a:ext>
                    </a:extLst>
                  </p14:cNvPr>
                  <p14:cNvContentPartPr/>
                  <p14:nvPr/>
                </p14:nvContentPartPr>
                <p14:xfrm>
                  <a:off x="1747520" y="3824320"/>
                  <a:ext cx="1800" cy="14760"/>
                </p14:xfrm>
              </p:contentPart>
            </mc:Choice>
            <mc:Fallback xmlns="">
              <p:pic>
                <p:nvPicPr>
                  <p:cNvPr id="263" name="Entrada de lápiz 262">
                    <a:extLst>
                      <a:ext uri="{FF2B5EF4-FFF2-40B4-BE49-F238E27FC236}">
                        <a16:creationId xmlns:a16="http://schemas.microsoft.com/office/drawing/2014/main" id="{A8D80F49-2BBA-4FAE-9EC7-EFB4BEBCE315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1736720" y="3815680"/>
                    <a:ext cx="23850" cy="3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268" name="Entrada de lápiz 267">
                    <a:extLst>
                      <a:ext uri="{FF2B5EF4-FFF2-40B4-BE49-F238E27FC236}">
                        <a16:creationId xmlns:a16="http://schemas.microsoft.com/office/drawing/2014/main" id="{579DDFA5-414B-4F91-B9B3-AC1D518803EF}"/>
                      </a:ext>
                    </a:extLst>
                  </p14:cNvPr>
                  <p14:cNvContentPartPr/>
                  <p14:nvPr/>
                </p14:nvContentPartPr>
                <p14:xfrm>
                  <a:off x="1823120" y="3912160"/>
                  <a:ext cx="1800" cy="1440"/>
                </p14:xfrm>
              </p:contentPart>
            </mc:Choice>
            <mc:Fallback xmlns="">
              <p:pic>
                <p:nvPicPr>
                  <p:cNvPr id="268" name="Entrada de lápiz 267">
                    <a:extLst>
                      <a:ext uri="{FF2B5EF4-FFF2-40B4-BE49-F238E27FC236}">
                        <a16:creationId xmlns:a16="http://schemas.microsoft.com/office/drawing/2014/main" id="{579DDFA5-414B-4F91-B9B3-AC1D518803EF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1811870" y="3903160"/>
                    <a:ext cx="23850" cy="1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269" name="Entrada de lápiz 268">
                    <a:extLst>
                      <a:ext uri="{FF2B5EF4-FFF2-40B4-BE49-F238E27FC236}">
                        <a16:creationId xmlns:a16="http://schemas.microsoft.com/office/drawing/2014/main" id="{F7BFB100-3CBA-4DC6-BC15-2A9034631FF8}"/>
                      </a:ext>
                    </a:extLst>
                  </p14:cNvPr>
                  <p14:cNvContentPartPr/>
                  <p14:nvPr/>
                </p14:nvContentPartPr>
                <p14:xfrm>
                  <a:off x="1804400" y="3829720"/>
                  <a:ext cx="144720" cy="96120"/>
                </p14:xfrm>
              </p:contentPart>
            </mc:Choice>
            <mc:Fallback xmlns="">
              <p:pic>
                <p:nvPicPr>
                  <p:cNvPr id="269" name="Entrada de lápiz 268">
                    <a:extLst>
                      <a:ext uri="{FF2B5EF4-FFF2-40B4-BE49-F238E27FC236}">
                        <a16:creationId xmlns:a16="http://schemas.microsoft.com/office/drawing/2014/main" id="{F7BFB100-3CBA-4DC6-BC15-2A9034631FF8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1792784" y="3820720"/>
                    <a:ext cx="168437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270" name="Entrada de lápiz 269">
                    <a:extLst>
                      <a:ext uri="{FF2B5EF4-FFF2-40B4-BE49-F238E27FC236}">
                        <a16:creationId xmlns:a16="http://schemas.microsoft.com/office/drawing/2014/main" id="{E4CEED11-B9C4-4A29-906A-718231F4762D}"/>
                      </a:ext>
                    </a:extLst>
                  </p14:cNvPr>
                  <p14:cNvContentPartPr/>
                  <p14:nvPr/>
                </p14:nvContentPartPr>
                <p14:xfrm>
                  <a:off x="1996640" y="3798760"/>
                  <a:ext cx="149040" cy="123840"/>
                </p14:xfrm>
              </p:contentPart>
            </mc:Choice>
            <mc:Fallback xmlns="">
              <p:pic>
                <p:nvPicPr>
                  <p:cNvPr id="270" name="Entrada de lápiz 269">
                    <a:extLst>
                      <a:ext uri="{FF2B5EF4-FFF2-40B4-BE49-F238E27FC236}">
                        <a16:creationId xmlns:a16="http://schemas.microsoft.com/office/drawing/2014/main" id="{E4CEED11-B9C4-4A29-906A-718231F4762D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1985026" y="3789760"/>
                    <a:ext cx="172751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271" name="Entrada de lápiz 270">
                    <a:extLst>
                      <a:ext uri="{FF2B5EF4-FFF2-40B4-BE49-F238E27FC236}">
                        <a16:creationId xmlns:a16="http://schemas.microsoft.com/office/drawing/2014/main" id="{A8BA69D4-AA1B-40D0-9AE5-7CA94FFAAE3D}"/>
                      </a:ext>
                    </a:extLst>
                  </p14:cNvPr>
                  <p14:cNvContentPartPr/>
                  <p14:nvPr/>
                </p14:nvContentPartPr>
                <p14:xfrm>
                  <a:off x="2177720" y="3798040"/>
                  <a:ext cx="126360" cy="119520"/>
                </p14:xfrm>
              </p:contentPart>
            </mc:Choice>
            <mc:Fallback xmlns="">
              <p:pic>
                <p:nvPicPr>
                  <p:cNvPr id="271" name="Entrada de lápiz 270">
                    <a:extLst>
                      <a:ext uri="{FF2B5EF4-FFF2-40B4-BE49-F238E27FC236}">
                        <a16:creationId xmlns:a16="http://schemas.microsoft.com/office/drawing/2014/main" id="{A8BA69D4-AA1B-40D0-9AE5-7CA94FFAAE3D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2165617" y="3789400"/>
                    <a:ext cx="150083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272" name="Entrada de lápiz 271">
                    <a:extLst>
                      <a:ext uri="{FF2B5EF4-FFF2-40B4-BE49-F238E27FC236}">
                        <a16:creationId xmlns:a16="http://schemas.microsoft.com/office/drawing/2014/main" id="{7904410D-8384-4A9B-AB92-432EA1A76351}"/>
                      </a:ext>
                    </a:extLst>
                  </p14:cNvPr>
                  <p14:cNvContentPartPr/>
                  <p14:nvPr/>
                </p14:nvContentPartPr>
                <p14:xfrm>
                  <a:off x="2313440" y="3677080"/>
                  <a:ext cx="114840" cy="217800"/>
                </p14:xfrm>
              </p:contentPart>
            </mc:Choice>
            <mc:Fallback xmlns="">
              <p:pic>
                <p:nvPicPr>
                  <p:cNvPr id="272" name="Entrada de lápiz 271">
                    <a:extLst>
                      <a:ext uri="{FF2B5EF4-FFF2-40B4-BE49-F238E27FC236}">
                        <a16:creationId xmlns:a16="http://schemas.microsoft.com/office/drawing/2014/main" id="{7904410D-8384-4A9B-AB92-432EA1A76351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2301811" y="3668080"/>
                    <a:ext cx="138583" cy="23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273" name="Entrada de lápiz 272">
                    <a:extLst>
                      <a:ext uri="{FF2B5EF4-FFF2-40B4-BE49-F238E27FC236}">
                        <a16:creationId xmlns:a16="http://schemas.microsoft.com/office/drawing/2014/main" id="{BB792E27-201D-4121-BF1A-C682DB7A3CEB}"/>
                      </a:ext>
                    </a:extLst>
                  </p14:cNvPr>
                  <p14:cNvContentPartPr/>
                  <p14:nvPr/>
                </p14:nvContentPartPr>
                <p14:xfrm>
                  <a:off x="2481560" y="3766720"/>
                  <a:ext cx="52920" cy="102960"/>
                </p14:xfrm>
              </p:contentPart>
            </mc:Choice>
            <mc:Fallback xmlns="">
              <p:pic>
                <p:nvPicPr>
                  <p:cNvPr id="273" name="Entrada de lápiz 272">
                    <a:extLst>
                      <a:ext uri="{FF2B5EF4-FFF2-40B4-BE49-F238E27FC236}">
                        <a16:creationId xmlns:a16="http://schemas.microsoft.com/office/drawing/2014/main" id="{BB792E27-201D-4121-BF1A-C682DB7A3CEB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2469422" y="3757720"/>
                    <a:ext cx="7671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274" name="Entrada de lápiz 273">
                    <a:extLst>
                      <a:ext uri="{FF2B5EF4-FFF2-40B4-BE49-F238E27FC236}">
                        <a16:creationId xmlns:a16="http://schemas.microsoft.com/office/drawing/2014/main" id="{2AD05406-0E41-41B5-A727-D49091760AB3}"/>
                      </a:ext>
                    </a:extLst>
                  </p14:cNvPr>
                  <p14:cNvContentPartPr/>
                  <p14:nvPr/>
                </p14:nvContentPartPr>
                <p14:xfrm>
                  <a:off x="2574440" y="3791560"/>
                  <a:ext cx="79200" cy="72720"/>
                </p14:xfrm>
              </p:contentPart>
            </mc:Choice>
            <mc:Fallback xmlns="">
              <p:pic>
                <p:nvPicPr>
                  <p:cNvPr id="274" name="Entrada de lápiz 273">
                    <a:extLst>
                      <a:ext uri="{FF2B5EF4-FFF2-40B4-BE49-F238E27FC236}">
                        <a16:creationId xmlns:a16="http://schemas.microsoft.com/office/drawing/2014/main" id="{2AD05406-0E41-41B5-A727-D49091760AB3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2562367" y="3782560"/>
                    <a:ext cx="102863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275" name="Entrada de lápiz 274">
                    <a:extLst>
                      <a:ext uri="{FF2B5EF4-FFF2-40B4-BE49-F238E27FC236}">
                        <a16:creationId xmlns:a16="http://schemas.microsoft.com/office/drawing/2014/main" id="{375991FE-A838-4F3D-A600-96FFC11EB9F8}"/>
                      </a:ext>
                    </a:extLst>
                  </p14:cNvPr>
                  <p14:cNvContentPartPr/>
                  <p14:nvPr/>
                </p14:nvContentPartPr>
                <p14:xfrm>
                  <a:off x="2692880" y="3770320"/>
                  <a:ext cx="7920" cy="5760"/>
                </p14:xfrm>
              </p:contentPart>
            </mc:Choice>
            <mc:Fallback xmlns="">
              <p:pic>
                <p:nvPicPr>
                  <p:cNvPr id="275" name="Entrada de lápiz 274">
                    <a:extLst>
                      <a:ext uri="{FF2B5EF4-FFF2-40B4-BE49-F238E27FC236}">
                        <a16:creationId xmlns:a16="http://schemas.microsoft.com/office/drawing/2014/main" id="{375991FE-A838-4F3D-A600-96FFC11EB9F8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2680505" y="3761680"/>
                    <a:ext cx="32175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276" name="Entrada de lápiz 275">
                    <a:extLst>
                      <a:ext uri="{FF2B5EF4-FFF2-40B4-BE49-F238E27FC236}">
                        <a16:creationId xmlns:a16="http://schemas.microsoft.com/office/drawing/2014/main" id="{89363C5B-1DF9-471A-AF05-AC3487D8B285}"/>
                      </a:ext>
                    </a:extLst>
                  </p14:cNvPr>
                  <p14:cNvContentPartPr/>
                  <p14:nvPr/>
                </p14:nvContentPartPr>
                <p14:xfrm>
                  <a:off x="2696120" y="3774280"/>
                  <a:ext cx="136080" cy="122760"/>
                </p14:xfrm>
              </p:contentPart>
            </mc:Choice>
            <mc:Fallback xmlns="">
              <p:pic>
                <p:nvPicPr>
                  <p:cNvPr id="276" name="Entrada de lápiz 275">
                    <a:extLst>
                      <a:ext uri="{FF2B5EF4-FFF2-40B4-BE49-F238E27FC236}">
                        <a16:creationId xmlns:a16="http://schemas.microsoft.com/office/drawing/2014/main" id="{89363C5B-1DF9-471A-AF05-AC3487D8B285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2684056" y="3765280"/>
                    <a:ext cx="159725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277" name="Entrada de lápiz 276">
                    <a:extLst>
                      <a:ext uri="{FF2B5EF4-FFF2-40B4-BE49-F238E27FC236}">
                        <a16:creationId xmlns:a16="http://schemas.microsoft.com/office/drawing/2014/main" id="{4F48EEB3-8D79-4374-9799-E4C97B201749}"/>
                      </a:ext>
                    </a:extLst>
                  </p14:cNvPr>
                  <p14:cNvContentPartPr/>
                  <p14:nvPr/>
                </p14:nvContentPartPr>
                <p14:xfrm>
                  <a:off x="2985920" y="3792640"/>
                  <a:ext cx="115560" cy="119520"/>
                </p14:xfrm>
              </p:contentPart>
            </mc:Choice>
            <mc:Fallback xmlns="">
              <p:pic>
                <p:nvPicPr>
                  <p:cNvPr id="277" name="Entrada de lápiz 276">
                    <a:extLst>
                      <a:ext uri="{FF2B5EF4-FFF2-40B4-BE49-F238E27FC236}">
                        <a16:creationId xmlns:a16="http://schemas.microsoft.com/office/drawing/2014/main" id="{4F48EEB3-8D79-4374-9799-E4C97B201749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2973832" y="3784000"/>
                    <a:ext cx="139252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278" name="Entrada de lápiz 277">
                    <a:extLst>
                      <a:ext uri="{FF2B5EF4-FFF2-40B4-BE49-F238E27FC236}">
                        <a16:creationId xmlns:a16="http://schemas.microsoft.com/office/drawing/2014/main" id="{A54E1532-FBA0-4D46-8466-AAC9EDF5B604}"/>
                      </a:ext>
                    </a:extLst>
                  </p14:cNvPr>
                  <p14:cNvContentPartPr/>
                  <p14:nvPr/>
                </p14:nvContentPartPr>
                <p14:xfrm>
                  <a:off x="3098240" y="3783640"/>
                  <a:ext cx="115920" cy="114120"/>
                </p14:xfrm>
              </p:contentPart>
            </mc:Choice>
            <mc:Fallback xmlns="">
              <p:pic>
                <p:nvPicPr>
                  <p:cNvPr id="278" name="Entrada de lápiz 277">
                    <a:extLst>
                      <a:ext uri="{FF2B5EF4-FFF2-40B4-BE49-F238E27FC236}">
                        <a16:creationId xmlns:a16="http://schemas.microsoft.com/office/drawing/2014/main" id="{A54E1532-FBA0-4D46-8466-AAC9EDF5B604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3086648" y="3775000"/>
                    <a:ext cx="139587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279" name="Entrada de lápiz 278">
                    <a:extLst>
                      <a:ext uri="{FF2B5EF4-FFF2-40B4-BE49-F238E27FC236}">
                        <a16:creationId xmlns:a16="http://schemas.microsoft.com/office/drawing/2014/main" id="{50B679BC-C23C-48F4-BDB0-EC30E0CC3748}"/>
                      </a:ext>
                    </a:extLst>
                  </p14:cNvPr>
                  <p14:cNvContentPartPr/>
                  <p14:nvPr/>
                </p14:nvContentPartPr>
                <p14:xfrm>
                  <a:off x="3222080" y="3802720"/>
                  <a:ext cx="120240" cy="84240"/>
                </p14:xfrm>
              </p:contentPart>
            </mc:Choice>
            <mc:Fallback xmlns="">
              <p:pic>
                <p:nvPicPr>
                  <p:cNvPr id="279" name="Entrada de lápiz 278">
                    <a:extLst>
                      <a:ext uri="{FF2B5EF4-FFF2-40B4-BE49-F238E27FC236}">
                        <a16:creationId xmlns:a16="http://schemas.microsoft.com/office/drawing/2014/main" id="{50B679BC-C23C-48F4-BDB0-EC30E0CC3748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3209959" y="3793720"/>
                    <a:ext cx="143997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8">
                <p14:nvContentPartPr>
                  <p14:cNvPr id="280" name="Entrada de lápiz 279">
                    <a:extLst>
                      <a:ext uri="{FF2B5EF4-FFF2-40B4-BE49-F238E27FC236}">
                        <a16:creationId xmlns:a16="http://schemas.microsoft.com/office/drawing/2014/main" id="{FE7180F6-C904-4DAB-B7AC-52F4241B2954}"/>
                      </a:ext>
                    </a:extLst>
                  </p14:cNvPr>
                  <p14:cNvContentPartPr/>
                  <p14:nvPr/>
                </p14:nvContentPartPr>
                <p14:xfrm>
                  <a:off x="3385520" y="3773200"/>
                  <a:ext cx="162000" cy="128880"/>
                </p14:xfrm>
              </p:contentPart>
            </mc:Choice>
            <mc:Fallback xmlns="">
              <p:pic>
                <p:nvPicPr>
                  <p:cNvPr id="280" name="Entrada de lápiz 279">
                    <a:extLst>
                      <a:ext uri="{FF2B5EF4-FFF2-40B4-BE49-F238E27FC236}">
                        <a16:creationId xmlns:a16="http://schemas.microsoft.com/office/drawing/2014/main" id="{FE7180F6-C904-4DAB-B7AC-52F4241B2954}"/>
                      </a:ext>
                    </a:extLst>
                  </p:cNvPr>
                  <p:cNvPicPr/>
                  <p:nvPr/>
                </p:nvPicPr>
                <p:blipFill>
                  <a:blip r:embed="rId349"/>
                  <a:stretch>
                    <a:fillRect/>
                  </a:stretch>
                </p:blipFill>
                <p:spPr>
                  <a:xfrm>
                    <a:off x="3373914" y="3764200"/>
                    <a:ext cx="185696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0">
                <p14:nvContentPartPr>
                  <p14:cNvPr id="281" name="Entrada de lápiz 280">
                    <a:extLst>
                      <a:ext uri="{FF2B5EF4-FFF2-40B4-BE49-F238E27FC236}">
                        <a16:creationId xmlns:a16="http://schemas.microsoft.com/office/drawing/2014/main" id="{D58E9455-9D8C-4FB8-AEB9-74306449C670}"/>
                      </a:ext>
                    </a:extLst>
                  </p14:cNvPr>
                  <p14:cNvContentPartPr/>
                  <p14:nvPr/>
                </p14:nvContentPartPr>
                <p14:xfrm>
                  <a:off x="3610880" y="3799480"/>
                  <a:ext cx="81360" cy="256320"/>
                </p14:xfrm>
              </p:contentPart>
            </mc:Choice>
            <mc:Fallback xmlns="">
              <p:pic>
                <p:nvPicPr>
                  <p:cNvPr id="281" name="Entrada de lápiz 280">
                    <a:extLst>
                      <a:ext uri="{FF2B5EF4-FFF2-40B4-BE49-F238E27FC236}">
                        <a16:creationId xmlns:a16="http://schemas.microsoft.com/office/drawing/2014/main" id="{D58E9455-9D8C-4FB8-AEB9-74306449C670}"/>
                      </a:ext>
                    </a:extLst>
                  </p:cNvPr>
                  <p:cNvPicPr/>
                  <p:nvPr/>
                </p:nvPicPr>
                <p:blipFill>
                  <a:blip r:embed="rId351"/>
                  <a:stretch>
                    <a:fillRect/>
                  </a:stretch>
                </p:blipFill>
                <p:spPr>
                  <a:xfrm>
                    <a:off x="3598844" y="3790480"/>
                    <a:ext cx="104950" cy="27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2">
                <p14:nvContentPartPr>
                  <p14:cNvPr id="282" name="Entrada de lápiz 281">
                    <a:extLst>
                      <a:ext uri="{FF2B5EF4-FFF2-40B4-BE49-F238E27FC236}">
                        <a16:creationId xmlns:a16="http://schemas.microsoft.com/office/drawing/2014/main" id="{96C473D4-5D47-4C6E-8ED3-7A72B1E2482D}"/>
                      </a:ext>
                    </a:extLst>
                  </p14:cNvPr>
                  <p14:cNvContentPartPr/>
                  <p14:nvPr/>
                </p14:nvContentPartPr>
                <p14:xfrm>
                  <a:off x="3749840" y="3636760"/>
                  <a:ext cx="62280" cy="243720"/>
                </p14:xfrm>
              </p:contentPart>
            </mc:Choice>
            <mc:Fallback xmlns="">
              <p:pic>
                <p:nvPicPr>
                  <p:cNvPr id="282" name="Entrada de lápiz 281">
                    <a:extLst>
                      <a:ext uri="{FF2B5EF4-FFF2-40B4-BE49-F238E27FC236}">
                        <a16:creationId xmlns:a16="http://schemas.microsoft.com/office/drawing/2014/main" id="{96C473D4-5D47-4C6E-8ED3-7A72B1E2482D}"/>
                      </a:ext>
                    </a:extLst>
                  </p:cNvPr>
                  <p:cNvPicPr/>
                  <p:nvPr/>
                </p:nvPicPr>
                <p:blipFill>
                  <a:blip r:embed="rId353"/>
                  <a:stretch>
                    <a:fillRect/>
                  </a:stretch>
                </p:blipFill>
                <p:spPr>
                  <a:xfrm>
                    <a:off x="3738253" y="3627760"/>
                    <a:ext cx="85937" cy="26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4">
                <p14:nvContentPartPr>
                  <p14:cNvPr id="283" name="Entrada de lápiz 282">
                    <a:extLst>
                      <a:ext uri="{FF2B5EF4-FFF2-40B4-BE49-F238E27FC236}">
                        <a16:creationId xmlns:a16="http://schemas.microsoft.com/office/drawing/2014/main" id="{D3F3C499-D3B1-40E9-B323-179F1D6222DD}"/>
                      </a:ext>
                    </a:extLst>
                  </p14:cNvPr>
                  <p14:cNvContentPartPr/>
                  <p14:nvPr/>
                </p14:nvContentPartPr>
                <p14:xfrm>
                  <a:off x="3937400" y="3799840"/>
                  <a:ext cx="19800" cy="22320"/>
                </p14:xfrm>
              </p:contentPart>
            </mc:Choice>
            <mc:Fallback xmlns="">
              <p:pic>
                <p:nvPicPr>
                  <p:cNvPr id="283" name="Entrada de lápiz 282">
                    <a:extLst>
                      <a:ext uri="{FF2B5EF4-FFF2-40B4-BE49-F238E27FC236}">
                        <a16:creationId xmlns:a16="http://schemas.microsoft.com/office/drawing/2014/main" id="{D3F3C499-D3B1-40E9-B323-179F1D6222DD}"/>
                      </a:ext>
                    </a:extLst>
                  </p:cNvPr>
                  <p:cNvPicPr/>
                  <p:nvPr/>
                </p:nvPicPr>
                <p:blipFill>
                  <a:blip r:embed="rId355"/>
                  <a:stretch>
                    <a:fillRect/>
                  </a:stretch>
                </p:blipFill>
                <p:spPr>
                  <a:xfrm>
                    <a:off x="3925810" y="3791200"/>
                    <a:ext cx="43463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6">
                <p14:nvContentPartPr>
                  <p14:cNvPr id="301" name="Entrada de lápiz 300">
                    <a:extLst>
                      <a:ext uri="{FF2B5EF4-FFF2-40B4-BE49-F238E27FC236}">
                        <a16:creationId xmlns:a16="http://schemas.microsoft.com/office/drawing/2014/main" id="{ECB6006A-60B0-4E15-BE68-7881231E68C5}"/>
                      </a:ext>
                    </a:extLst>
                  </p14:cNvPr>
                  <p14:cNvContentPartPr/>
                  <p14:nvPr/>
                </p14:nvContentPartPr>
                <p14:xfrm>
                  <a:off x="3874040" y="3784720"/>
                  <a:ext cx="71280" cy="144000"/>
                </p14:xfrm>
              </p:contentPart>
            </mc:Choice>
            <mc:Fallback xmlns="">
              <p:pic>
                <p:nvPicPr>
                  <p:cNvPr id="301" name="Entrada de lápiz 300">
                    <a:extLst>
                      <a:ext uri="{FF2B5EF4-FFF2-40B4-BE49-F238E27FC236}">
                        <a16:creationId xmlns:a16="http://schemas.microsoft.com/office/drawing/2014/main" id="{ECB6006A-60B0-4E15-BE68-7881231E68C5}"/>
                      </a:ext>
                    </a:extLst>
                  </p:cNvPr>
                  <p:cNvPicPr/>
                  <p:nvPr/>
                </p:nvPicPr>
                <p:blipFill>
                  <a:blip r:embed="rId357"/>
                  <a:stretch>
                    <a:fillRect/>
                  </a:stretch>
                </p:blipFill>
                <p:spPr>
                  <a:xfrm>
                    <a:off x="3861918" y="3776080"/>
                    <a:ext cx="9504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8">
                <p14:nvContentPartPr>
                  <p14:cNvPr id="303" name="Entrada de lápiz 302">
                    <a:extLst>
                      <a:ext uri="{FF2B5EF4-FFF2-40B4-BE49-F238E27FC236}">
                        <a16:creationId xmlns:a16="http://schemas.microsoft.com/office/drawing/2014/main" id="{8749043D-BAE1-4F54-BDA3-282614A87747}"/>
                      </a:ext>
                    </a:extLst>
                  </p14:cNvPr>
                  <p14:cNvContentPartPr/>
                  <p14:nvPr/>
                </p14:nvContentPartPr>
                <p14:xfrm>
                  <a:off x="4049720" y="3872200"/>
                  <a:ext cx="23400" cy="27720"/>
                </p14:xfrm>
              </p:contentPart>
            </mc:Choice>
            <mc:Fallback xmlns="">
              <p:pic>
                <p:nvPicPr>
                  <p:cNvPr id="303" name="Entrada de lápiz 302">
                    <a:extLst>
                      <a:ext uri="{FF2B5EF4-FFF2-40B4-BE49-F238E27FC236}">
                        <a16:creationId xmlns:a16="http://schemas.microsoft.com/office/drawing/2014/main" id="{8749043D-BAE1-4F54-BDA3-282614A87747}"/>
                      </a:ext>
                    </a:extLst>
                  </p:cNvPr>
                  <p:cNvPicPr/>
                  <p:nvPr/>
                </p:nvPicPr>
                <p:blipFill>
                  <a:blip r:embed="rId359"/>
                  <a:stretch>
                    <a:fillRect/>
                  </a:stretch>
                </p:blipFill>
                <p:spPr>
                  <a:xfrm>
                    <a:off x="4037781" y="3863200"/>
                    <a:ext cx="4680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0">
                <p14:nvContentPartPr>
                  <p14:cNvPr id="304" name="Entrada de lápiz 303">
                    <a:extLst>
                      <a:ext uri="{FF2B5EF4-FFF2-40B4-BE49-F238E27FC236}">
                        <a16:creationId xmlns:a16="http://schemas.microsoft.com/office/drawing/2014/main" id="{DAB4BD92-7A1D-4FEE-9F95-D77AD590A000}"/>
                      </a:ext>
                    </a:extLst>
                  </p14:cNvPr>
                  <p14:cNvContentPartPr/>
                  <p14:nvPr/>
                </p14:nvContentPartPr>
                <p14:xfrm>
                  <a:off x="4037840" y="3811720"/>
                  <a:ext cx="23400" cy="16920"/>
                </p14:xfrm>
              </p:contentPart>
            </mc:Choice>
            <mc:Fallback xmlns="">
              <p:pic>
                <p:nvPicPr>
                  <p:cNvPr id="304" name="Entrada de lápiz 303">
                    <a:extLst>
                      <a:ext uri="{FF2B5EF4-FFF2-40B4-BE49-F238E27FC236}">
                        <a16:creationId xmlns:a16="http://schemas.microsoft.com/office/drawing/2014/main" id="{DAB4BD92-7A1D-4FEE-9F95-D77AD590A000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4025901" y="3802720"/>
                    <a:ext cx="46800" cy="34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5" name="Grupo 324">
              <a:extLst>
                <a:ext uri="{FF2B5EF4-FFF2-40B4-BE49-F238E27FC236}">
                  <a16:creationId xmlns:a16="http://schemas.microsoft.com/office/drawing/2014/main" id="{B48C5C5A-9CC9-44C5-BB3F-D7080A67A046}"/>
                </a:ext>
              </a:extLst>
            </p:cNvPr>
            <p:cNvGrpSpPr/>
            <p:nvPr/>
          </p:nvGrpSpPr>
          <p:grpSpPr>
            <a:xfrm>
              <a:off x="4393880" y="3632080"/>
              <a:ext cx="2149200" cy="243000"/>
              <a:chOff x="4393880" y="3632080"/>
              <a:chExt cx="2149200" cy="24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2">
                <p14:nvContentPartPr>
                  <p14:cNvPr id="305" name="Entrada de lápiz 304">
                    <a:extLst>
                      <a:ext uri="{FF2B5EF4-FFF2-40B4-BE49-F238E27FC236}">
                        <a16:creationId xmlns:a16="http://schemas.microsoft.com/office/drawing/2014/main" id="{B4D4C47E-316F-4BAD-9404-6C43E9A44C84}"/>
                      </a:ext>
                    </a:extLst>
                  </p14:cNvPr>
                  <p14:cNvContentPartPr/>
                  <p14:nvPr/>
                </p14:nvContentPartPr>
                <p14:xfrm>
                  <a:off x="4393880" y="3750160"/>
                  <a:ext cx="187200" cy="124920"/>
                </p14:xfrm>
              </p:contentPart>
            </mc:Choice>
            <mc:Fallback xmlns="">
              <p:pic>
                <p:nvPicPr>
                  <p:cNvPr id="305" name="Entrada de lápiz 304">
                    <a:extLst>
                      <a:ext uri="{FF2B5EF4-FFF2-40B4-BE49-F238E27FC236}">
                        <a16:creationId xmlns:a16="http://schemas.microsoft.com/office/drawing/2014/main" id="{B4D4C47E-316F-4BAD-9404-6C43E9A44C84}"/>
                      </a:ext>
                    </a:extLst>
                  </p:cNvPr>
                  <p:cNvPicPr/>
                  <p:nvPr/>
                </p:nvPicPr>
                <p:blipFill>
                  <a:blip r:embed="rId363"/>
                  <a:stretch>
                    <a:fillRect/>
                  </a:stretch>
                </p:blipFill>
                <p:spPr>
                  <a:xfrm>
                    <a:off x="4382271" y="3741160"/>
                    <a:ext cx="210902" cy="1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4">
                <p14:nvContentPartPr>
                  <p14:cNvPr id="306" name="Entrada de lápiz 305">
                    <a:extLst>
                      <a:ext uri="{FF2B5EF4-FFF2-40B4-BE49-F238E27FC236}">
                        <a16:creationId xmlns:a16="http://schemas.microsoft.com/office/drawing/2014/main" id="{2BDC1734-285E-4967-842D-9B470D781911}"/>
                      </a:ext>
                    </a:extLst>
                  </p14:cNvPr>
                  <p14:cNvContentPartPr/>
                  <p14:nvPr/>
                </p14:nvContentPartPr>
                <p14:xfrm>
                  <a:off x="4631120" y="3783280"/>
                  <a:ext cx="24120" cy="74160"/>
                </p14:xfrm>
              </p:contentPart>
            </mc:Choice>
            <mc:Fallback xmlns="">
              <p:pic>
                <p:nvPicPr>
                  <p:cNvPr id="306" name="Entrada de lápiz 305">
                    <a:extLst>
                      <a:ext uri="{FF2B5EF4-FFF2-40B4-BE49-F238E27FC236}">
                        <a16:creationId xmlns:a16="http://schemas.microsoft.com/office/drawing/2014/main" id="{2BDC1734-285E-4967-842D-9B470D781911}"/>
                      </a:ext>
                    </a:extLst>
                  </p:cNvPr>
                  <p:cNvPicPr/>
                  <p:nvPr/>
                </p:nvPicPr>
                <p:blipFill>
                  <a:blip r:embed="rId365"/>
                  <a:stretch>
                    <a:fillRect/>
                  </a:stretch>
                </p:blipFill>
                <p:spPr>
                  <a:xfrm>
                    <a:off x="4619060" y="3774640"/>
                    <a:ext cx="47758" cy="9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6">
                <p14:nvContentPartPr>
                  <p14:cNvPr id="307" name="Entrada de lápiz 306">
                    <a:extLst>
                      <a:ext uri="{FF2B5EF4-FFF2-40B4-BE49-F238E27FC236}">
                        <a16:creationId xmlns:a16="http://schemas.microsoft.com/office/drawing/2014/main" id="{1DF28966-6955-43A4-B5F4-18357D2382EF}"/>
                      </a:ext>
                    </a:extLst>
                  </p14:cNvPr>
                  <p14:cNvContentPartPr/>
                  <p14:nvPr/>
                </p14:nvContentPartPr>
                <p14:xfrm>
                  <a:off x="4613840" y="3729280"/>
                  <a:ext cx="55440" cy="16920"/>
                </p14:xfrm>
              </p:contentPart>
            </mc:Choice>
            <mc:Fallback xmlns="">
              <p:pic>
                <p:nvPicPr>
                  <p:cNvPr id="307" name="Entrada de lápiz 306">
                    <a:extLst>
                      <a:ext uri="{FF2B5EF4-FFF2-40B4-BE49-F238E27FC236}">
                        <a16:creationId xmlns:a16="http://schemas.microsoft.com/office/drawing/2014/main" id="{1DF28966-6955-43A4-B5F4-18357D2382EF}"/>
                      </a:ext>
                    </a:extLst>
                  </p:cNvPr>
                  <p:cNvPicPr/>
                  <p:nvPr/>
                </p:nvPicPr>
                <p:blipFill>
                  <a:blip r:embed="rId367"/>
                  <a:stretch>
                    <a:fillRect/>
                  </a:stretch>
                </p:blipFill>
                <p:spPr>
                  <a:xfrm>
                    <a:off x="4602270" y="3720280"/>
                    <a:ext cx="79062" cy="3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8">
                <p14:nvContentPartPr>
                  <p14:cNvPr id="308" name="Entrada de lápiz 307">
                    <a:extLst>
                      <a:ext uri="{FF2B5EF4-FFF2-40B4-BE49-F238E27FC236}">
                        <a16:creationId xmlns:a16="http://schemas.microsoft.com/office/drawing/2014/main" id="{0223C206-AD21-4133-A22D-CB75029B81CC}"/>
                      </a:ext>
                    </a:extLst>
                  </p14:cNvPr>
                  <p14:cNvContentPartPr/>
                  <p14:nvPr/>
                </p14:nvContentPartPr>
                <p14:xfrm>
                  <a:off x="4718600" y="3777160"/>
                  <a:ext cx="108720" cy="92520"/>
                </p14:xfrm>
              </p:contentPart>
            </mc:Choice>
            <mc:Fallback xmlns="">
              <p:pic>
                <p:nvPicPr>
                  <p:cNvPr id="308" name="Entrada de lápiz 307">
                    <a:extLst>
                      <a:ext uri="{FF2B5EF4-FFF2-40B4-BE49-F238E27FC236}">
                        <a16:creationId xmlns:a16="http://schemas.microsoft.com/office/drawing/2014/main" id="{0223C206-AD21-4133-A22D-CB75029B81CC}"/>
                      </a:ext>
                    </a:extLst>
                  </p:cNvPr>
                  <p:cNvPicPr/>
                  <p:nvPr/>
                </p:nvPicPr>
                <p:blipFill>
                  <a:blip r:embed="rId369"/>
                  <a:stretch>
                    <a:fillRect/>
                  </a:stretch>
                </p:blipFill>
                <p:spPr>
                  <a:xfrm>
                    <a:off x="4706520" y="3768160"/>
                    <a:ext cx="132397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0">
                <p14:nvContentPartPr>
                  <p14:cNvPr id="309" name="Entrada de lápiz 308">
                    <a:extLst>
                      <a:ext uri="{FF2B5EF4-FFF2-40B4-BE49-F238E27FC236}">
                        <a16:creationId xmlns:a16="http://schemas.microsoft.com/office/drawing/2014/main" id="{64A4BE2D-1DB1-4358-8AF0-B39B0D937273}"/>
                      </a:ext>
                    </a:extLst>
                  </p14:cNvPr>
                  <p14:cNvContentPartPr/>
                  <p14:nvPr/>
                </p14:nvContentPartPr>
                <p14:xfrm>
                  <a:off x="4822640" y="3656920"/>
                  <a:ext cx="178560" cy="203040"/>
                </p14:xfrm>
              </p:contentPart>
            </mc:Choice>
            <mc:Fallback xmlns="">
              <p:pic>
                <p:nvPicPr>
                  <p:cNvPr id="309" name="Entrada de lápiz 308">
                    <a:extLst>
                      <a:ext uri="{FF2B5EF4-FFF2-40B4-BE49-F238E27FC236}">
                        <a16:creationId xmlns:a16="http://schemas.microsoft.com/office/drawing/2014/main" id="{64A4BE2D-1DB1-4358-8AF0-B39B0D937273}"/>
                      </a:ext>
                    </a:extLst>
                  </p:cNvPr>
                  <p:cNvPicPr/>
                  <p:nvPr/>
                </p:nvPicPr>
                <p:blipFill>
                  <a:blip r:embed="rId371"/>
                  <a:stretch>
                    <a:fillRect/>
                  </a:stretch>
                </p:blipFill>
                <p:spPr>
                  <a:xfrm>
                    <a:off x="4810542" y="3648280"/>
                    <a:ext cx="202271" cy="22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2">
                <p14:nvContentPartPr>
                  <p14:cNvPr id="310" name="Entrada de lápiz 309">
                    <a:extLst>
                      <a:ext uri="{FF2B5EF4-FFF2-40B4-BE49-F238E27FC236}">
                        <a16:creationId xmlns:a16="http://schemas.microsoft.com/office/drawing/2014/main" id="{5854F055-07C7-4C56-9D78-537680F598F3}"/>
                      </a:ext>
                    </a:extLst>
                  </p14:cNvPr>
                  <p14:cNvContentPartPr/>
                  <p14:nvPr/>
                </p14:nvContentPartPr>
                <p14:xfrm>
                  <a:off x="4939640" y="3804160"/>
                  <a:ext cx="94680" cy="38880"/>
                </p14:xfrm>
              </p:contentPart>
            </mc:Choice>
            <mc:Fallback xmlns="">
              <p:pic>
                <p:nvPicPr>
                  <p:cNvPr id="310" name="Entrada de lápiz 309">
                    <a:extLst>
                      <a:ext uri="{FF2B5EF4-FFF2-40B4-BE49-F238E27FC236}">
                        <a16:creationId xmlns:a16="http://schemas.microsoft.com/office/drawing/2014/main" id="{5854F055-07C7-4C56-9D78-537680F598F3}"/>
                      </a:ext>
                    </a:extLst>
                  </p:cNvPr>
                  <p:cNvPicPr/>
                  <p:nvPr/>
                </p:nvPicPr>
                <p:blipFill>
                  <a:blip r:embed="rId373"/>
                  <a:stretch>
                    <a:fillRect/>
                  </a:stretch>
                </p:blipFill>
                <p:spPr>
                  <a:xfrm>
                    <a:off x="4927987" y="3795160"/>
                    <a:ext cx="118471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4">
                <p14:nvContentPartPr>
                  <p14:cNvPr id="311" name="Entrada de lápiz 310">
                    <a:extLst>
                      <a:ext uri="{FF2B5EF4-FFF2-40B4-BE49-F238E27FC236}">
                        <a16:creationId xmlns:a16="http://schemas.microsoft.com/office/drawing/2014/main" id="{F87ADAEC-9C41-4B8B-A952-DCFCB08DE9E7}"/>
                      </a:ext>
                    </a:extLst>
                  </p14:cNvPr>
                  <p14:cNvContentPartPr/>
                  <p14:nvPr/>
                </p14:nvContentPartPr>
                <p14:xfrm>
                  <a:off x="5055920" y="3775720"/>
                  <a:ext cx="85320" cy="57240"/>
                </p14:xfrm>
              </p:contentPart>
            </mc:Choice>
            <mc:Fallback xmlns="">
              <p:pic>
                <p:nvPicPr>
                  <p:cNvPr id="311" name="Entrada de lápiz 310">
                    <a:extLst>
                      <a:ext uri="{FF2B5EF4-FFF2-40B4-BE49-F238E27FC236}">
                        <a16:creationId xmlns:a16="http://schemas.microsoft.com/office/drawing/2014/main" id="{F87ADAEC-9C41-4B8B-A952-DCFCB08DE9E7}"/>
                      </a:ext>
                    </a:extLst>
                  </p:cNvPr>
                  <p:cNvPicPr/>
                  <p:nvPr/>
                </p:nvPicPr>
                <p:blipFill>
                  <a:blip r:embed="rId375"/>
                  <a:stretch>
                    <a:fillRect/>
                  </a:stretch>
                </p:blipFill>
                <p:spPr>
                  <a:xfrm>
                    <a:off x="5043869" y="3766720"/>
                    <a:ext cx="108940" cy="7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6">
                <p14:nvContentPartPr>
                  <p14:cNvPr id="312" name="Entrada de lápiz 311">
                    <a:extLst>
                      <a:ext uri="{FF2B5EF4-FFF2-40B4-BE49-F238E27FC236}">
                        <a16:creationId xmlns:a16="http://schemas.microsoft.com/office/drawing/2014/main" id="{E2816A7B-E890-4F49-9E62-5737B61A05D6}"/>
                      </a:ext>
                    </a:extLst>
                  </p14:cNvPr>
                  <p14:cNvContentPartPr/>
                  <p14:nvPr/>
                </p14:nvContentPartPr>
                <p14:xfrm>
                  <a:off x="5170040" y="3780400"/>
                  <a:ext cx="145080" cy="70560"/>
                </p14:xfrm>
              </p:contentPart>
            </mc:Choice>
            <mc:Fallback xmlns="">
              <p:pic>
                <p:nvPicPr>
                  <p:cNvPr id="312" name="Entrada de lápiz 311">
                    <a:extLst>
                      <a:ext uri="{FF2B5EF4-FFF2-40B4-BE49-F238E27FC236}">
                        <a16:creationId xmlns:a16="http://schemas.microsoft.com/office/drawing/2014/main" id="{E2816A7B-E890-4F49-9E62-5737B61A05D6}"/>
                      </a:ext>
                    </a:extLst>
                  </p:cNvPr>
                  <p:cNvPicPr/>
                  <p:nvPr/>
                </p:nvPicPr>
                <p:blipFill>
                  <a:blip r:embed="rId377"/>
                  <a:stretch>
                    <a:fillRect/>
                  </a:stretch>
                </p:blipFill>
                <p:spPr>
                  <a:xfrm>
                    <a:off x="5157950" y="3771400"/>
                    <a:ext cx="168776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8">
                <p14:nvContentPartPr>
                  <p14:cNvPr id="313" name="Entrada de lápiz 312">
                    <a:extLst>
                      <a:ext uri="{FF2B5EF4-FFF2-40B4-BE49-F238E27FC236}">
                        <a16:creationId xmlns:a16="http://schemas.microsoft.com/office/drawing/2014/main" id="{DCC534C6-B104-4106-9705-1A6729E1F432}"/>
                      </a:ext>
                    </a:extLst>
                  </p14:cNvPr>
                  <p14:cNvContentPartPr/>
                  <p14:nvPr/>
                </p14:nvContentPartPr>
                <p14:xfrm>
                  <a:off x="5378120" y="3767800"/>
                  <a:ext cx="86040" cy="79920"/>
                </p14:xfrm>
              </p:contentPart>
            </mc:Choice>
            <mc:Fallback xmlns="">
              <p:pic>
                <p:nvPicPr>
                  <p:cNvPr id="313" name="Entrada de lápiz 312">
                    <a:extLst>
                      <a:ext uri="{FF2B5EF4-FFF2-40B4-BE49-F238E27FC236}">
                        <a16:creationId xmlns:a16="http://schemas.microsoft.com/office/drawing/2014/main" id="{DCC534C6-B104-4106-9705-1A6729E1F432}"/>
                      </a:ext>
                    </a:extLst>
                  </p:cNvPr>
                  <p:cNvPicPr/>
                  <p:nvPr/>
                </p:nvPicPr>
                <p:blipFill>
                  <a:blip r:embed="rId379"/>
                  <a:stretch>
                    <a:fillRect/>
                  </a:stretch>
                </p:blipFill>
                <p:spPr>
                  <a:xfrm>
                    <a:off x="5366519" y="3758800"/>
                    <a:ext cx="109725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0">
                <p14:nvContentPartPr>
                  <p14:cNvPr id="314" name="Entrada de lápiz 313">
                    <a:extLst>
                      <a:ext uri="{FF2B5EF4-FFF2-40B4-BE49-F238E27FC236}">
                        <a16:creationId xmlns:a16="http://schemas.microsoft.com/office/drawing/2014/main" id="{10B8A931-9878-4EF8-A849-580447A2F16F}"/>
                      </a:ext>
                    </a:extLst>
                  </p14:cNvPr>
                  <p14:cNvContentPartPr/>
                  <p14:nvPr/>
                </p14:nvContentPartPr>
                <p14:xfrm>
                  <a:off x="5521760" y="3632080"/>
                  <a:ext cx="131760" cy="194400"/>
                </p14:xfrm>
              </p:contentPart>
            </mc:Choice>
            <mc:Fallback xmlns="">
              <p:pic>
                <p:nvPicPr>
                  <p:cNvPr id="314" name="Entrada de lápiz 313">
                    <a:extLst>
                      <a:ext uri="{FF2B5EF4-FFF2-40B4-BE49-F238E27FC236}">
                        <a16:creationId xmlns:a16="http://schemas.microsoft.com/office/drawing/2014/main" id="{10B8A931-9878-4EF8-A849-580447A2F16F}"/>
                      </a:ext>
                    </a:extLst>
                  </p:cNvPr>
                  <p:cNvPicPr/>
                  <p:nvPr/>
                </p:nvPicPr>
                <p:blipFill>
                  <a:blip r:embed="rId381"/>
                  <a:stretch>
                    <a:fillRect/>
                  </a:stretch>
                </p:blipFill>
                <p:spPr>
                  <a:xfrm>
                    <a:off x="5510177" y="3623440"/>
                    <a:ext cx="155409" cy="21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2">
                <p14:nvContentPartPr>
                  <p14:cNvPr id="315" name="Entrada de lápiz 314">
                    <a:extLst>
                      <a:ext uri="{FF2B5EF4-FFF2-40B4-BE49-F238E27FC236}">
                        <a16:creationId xmlns:a16="http://schemas.microsoft.com/office/drawing/2014/main" id="{4DDD8AF2-E46C-4D4E-890D-0C1B09A91FC2}"/>
                      </a:ext>
                    </a:extLst>
                  </p14:cNvPr>
                  <p14:cNvContentPartPr/>
                  <p14:nvPr/>
                </p14:nvContentPartPr>
                <p14:xfrm>
                  <a:off x="5607440" y="3783280"/>
                  <a:ext cx="127800" cy="66240"/>
                </p14:xfrm>
              </p:contentPart>
            </mc:Choice>
            <mc:Fallback xmlns="">
              <p:pic>
                <p:nvPicPr>
                  <p:cNvPr id="315" name="Entrada de lápiz 314">
                    <a:extLst>
                      <a:ext uri="{FF2B5EF4-FFF2-40B4-BE49-F238E27FC236}">
                        <a16:creationId xmlns:a16="http://schemas.microsoft.com/office/drawing/2014/main" id="{4DDD8AF2-E46C-4D4E-890D-0C1B09A91FC2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5595338" y="3774280"/>
                    <a:ext cx="15152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4">
                <p14:nvContentPartPr>
                  <p14:cNvPr id="316" name="Entrada de lápiz 315">
                    <a:extLst>
                      <a:ext uri="{FF2B5EF4-FFF2-40B4-BE49-F238E27FC236}">
                        <a16:creationId xmlns:a16="http://schemas.microsoft.com/office/drawing/2014/main" id="{2061DFB3-A0EB-4C6F-AA61-8052A72EA507}"/>
                      </a:ext>
                    </a:extLst>
                  </p14:cNvPr>
                  <p14:cNvContentPartPr/>
                  <p14:nvPr/>
                </p14:nvContentPartPr>
                <p14:xfrm>
                  <a:off x="5706800" y="3709840"/>
                  <a:ext cx="20520" cy="12240"/>
                </p14:xfrm>
              </p:contentPart>
            </mc:Choice>
            <mc:Fallback xmlns="">
              <p:pic>
                <p:nvPicPr>
                  <p:cNvPr id="316" name="Entrada de lápiz 315">
                    <a:extLst>
                      <a:ext uri="{FF2B5EF4-FFF2-40B4-BE49-F238E27FC236}">
                        <a16:creationId xmlns:a16="http://schemas.microsoft.com/office/drawing/2014/main" id="{2061DFB3-A0EB-4C6F-AA61-8052A72EA507}"/>
                      </a:ext>
                    </a:extLst>
                  </p:cNvPr>
                  <p:cNvPicPr/>
                  <p:nvPr/>
                </p:nvPicPr>
                <p:blipFill>
                  <a:blip r:embed="rId385"/>
                  <a:stretch>
                    <a:fillRect/>
                  </a:stretch>
                </p:blipFill>
                <p:spPr>
                  <a:xfrm>
                    <a:off x="5695347" y="3701200"/>
                    <a:ext cx="43903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6">
                <p14:nvContentPartPr>
                  <p14:cNvPr id="317" name="Entrada de lápiz 316">
                    <a:extLst>
                      <a:ext uri="{FF2B5EF4-FFF2-40B4-BE49-F238E27FC236}">
                        <a16:creationId xmlns:a16="http://schemas.microsoft.com/office/drawing/2014/main" id="{7671A173-D8A6-4CDD-A9CD-EB9B1C1AFCE7}"/>
                      </a:ext>
                    </a:extLst>
                  </p14:cNvPr>
                  <p14:cNvContentPartPr/>
                  <p14:nvPr/>
                </p14:nvContentPartPr>
                <p14:xfrm>
                  <a:off x="5895440" y="3752320"/>
                  <a:ext cx="136080" cy="71280"/>
                </p14:xfrm>
              </p:contentPart>
            </mc:Choice>
            <mc:Fallback xmlns="">
              <p:pic>
                <p:nvPicPr>
                  <p:cNvPr id="317" name="Entrada de lápiz 316">
                    <a:extLst>
                      <a:ext uri="{FF2B5EF4-FFF2-40B4-BE49-F238E27FC236}">
                        <a16:creationId xmlns:a16="http://schemas.microsoft.com/office/drawing/2014/main" id="{7671A173-D8A6-4CDD-A9CD-EB9B1C1AFCE7}"/>
                      </a:ext>
                    </a:extLst>
                  </p:cNvPr>
                  <p:cNvPicPr/>
                  <p:nvPr/>
                </p:nvPicPr>
                <p:blipFill>
                  <a:blip r:embed="rId387"/>
                  <a:stretch>
                    <a:fillRect/>
                  </a:stretch>
                </p:blipFill>
                <p:spPr>
                  <a:xfrm>
                    <a:off x="5883333" y="3743680"/>
                    <a:ext cx="159809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8">
                <p14:nvContentPartPr>
                  <p14:cNvPr id="318" name="Entrada de lápiz 317">
                    <a:extLst>
                      <a:ext uri="{FF2B5EF4-FFF2-40B4-BE49-F238E27FC236}">
                        <a16:creationId xmlns:a16="http://schemas.microsoft.com/office/drawing/2014/main" id="{8787C619-8003-44C0-88A0-25342060E3AA}"/>
                      </a:ext>
                    </a:extLst>
                  </p14:cNvPr>
                  <p14:cNvContentPartPr/>
                  <p14:nvPr/>
                </p14:nvContentPartPr>
                <p14:xfrm>
                  <a:off x="6074000" y="3753400"/>
                  <a:ext cx="65160" cy="64080"/>
                </p14:xfrm>
              </p:contentPart>
            </mc:Choice>
            <mc:Fallback xmlns="">
              <p:pic>
                <p:nvPicPr>
                  <p:cNvPr id="318" name="Entrada de lápiz 317">
                    <a:extLst>
                      <a:ext uri="{FF2B5EF4-FFF2-40B4-BE49-F238E27FC236}">
                        <a16:creationId xmlns:a16="http://schemas.microsoft.com/office/drawing/2014/main" id="{8787C619-8003-44C0-88A0-25342060E3AA}"/>
                      </a:ext>
                    </a:extLst>
                  </p:cNvPr>
                  <p:cNvPicPr/>
                  <p:nvPr/>
                </p:nvPicPr>
                <p:blipFill>
                  <a:blip r:embed="rId389"/>
                  <a:stretch>
                    <a:fillRect/>
                  </a:stretch>
                </p:blipFill>
                <p:spPr>
                  <a:xfrm>
                    <a:off x="6061933" y="3744760"/>
                    <a:ext cx="88811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0">
                <p14:nvContentPartPr>
                  <p14:cNvPr id="319" name="Entrada de lápiz 318">
                    <a:extLst>
                      <a:ext uri="{FF2B5EF4-FFF2-40B4-BE49-F238E27FC236}">
                        <a16:creationId xmlns:a16="http://schemas.microsoft.com/office/drawing/2014/main" id="{94AAFCED-F945-4D37-BFB2-AEB33012C805}"/>
                      </a:ext>
                    </a:extLst>
                  </p14:cNvPr>
                  <p14:cNvContentPartPr/>
                  <p14:nvPr/>
                </p14:nvContentPartPr>
                <p14:xfrm>
                  <a:off x="6178760" y="3762760"/>
                  <a:ext cx="126720" cy="65520"/>
                </p14:xfrm>
              </p:contentPart>
            </mc:Choice>
            <mc:Fallback xmlns="">
              <p:pic>
                <p:nvPicPr>
                  <p:cNvPr id="319" name="Entrada de lápiz 318">
                    <a:extLst>
                      <a:ext uri="{FF2B5EF4-FFF2-40B4-BE49-F238E27FC236}">
                        <a16:creationId xmlns:a16="http://schemas.microsoft.com/office/drawing/2014/main" id="{94AAFCED-F945-4D37-BFB2-AEB33012C805}"/>
                      </a:ext>
                    </a:extLst>
                  </p:cNvPr>
                  <p:cNvPicPr/>
                  <p:nvPr/>
                </p:nvPicPr>
                <p:blipFill>
                  <a:blip r:embed="rId391"/>
                  <a:stretch>
                    <a:fillRect/>
                  </a:stretch>
                </p:blipFill>
                <p:spPr>
                  <a:xfrm>
                    <a:off x="6166668" y="3754120"/>
                    <a:ext cx="15042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2">
                <p14:nvContentPartPr>
                  <p14:cNvPr id="320" name="Entrada de lápiz 319">
                    <a:extLst>
                      <a:ext uri="{FF2B5EF4-FFF2-40B4-BE49-F238E27FC236}">
                        <a16:creationId xmlns:a16="http://schemas.microsoft.com/office/drawing/2014/main" id="{109EE412-C166-46C9-B59C-51AE7C7260B7}"/>
                      </a:ext>
                    </a:extLst>
                  </p14:cNvPr>
                  <p14:cNvContentPartPr/>
                  <p14:nvPr/>
                </p14:nvContentPartPr>
                <p14:xfrm>
                  <a:off x="6335720" y="3746560"/>
                  <a:ext cx="207360" cy="95040"/>
                </p14:xfrm>
              </p:contentPart>
            </mc:Choice>
            <mc:Fallback xmlns="">
              <p:pic>
                <p:nvPicPr>
                  <p:cNvPr id="320" name="Entrada de lápiz 319">
                    <a:extLst>
                      <a:ext uri="{FF2B5EF4-FFF2-40B4-BE49-F238E27FC236}">
                        <a16:creationId xmlns:a16="http://schemas.microsoft.com/office/drawing/2014/main" id="{109EE412-C166-46C9-B59C-51AE7C7260B7}"/>
                      </a:ext>
                    </a:extLst>
                  </p:cNvPr>
                  <p:cNvPicPr/>
                  <p:nvPr/>
                </p:nvPicPr>
                <p:blipFill>
                  <a:blip r:embed="rId393"/>
                  <a:stretch>
                    <a:fillRect/>
                  </a:stretch>
                </p:blipFill>
                <p:spPr>
                  <a:xfrm>
                    <a:off x="6323608" y="3737560"/>
                    <a:ext cx="231100" cy="112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4" name="Grupo 323">
              <a:extLst>
                <a:ext uri="{FF2B5EF4-FFF2-40B4-BE49-F238E27FC236}">
                  <a16:creationId xmlns:a16="http://schemas.microsoft.com/office/drawing/2014/main" id="{475B7219-F3D0-4665-B190-05D610427C81}"/>
                </a:ext>
              </a:extLst>
            </p:cNvPr>
            <p:cNvGrpSpPr/>
            <p:nvPr/>
          </p:nvGrpSpPr>
          <p:grpSpPr>
            <a:xfrm>
              <a:off x="7034840" y="3720280"/>
              <a:ext cx="399600" cy="187200"/>
              <a:chOff x="7034840" y="3720280"/>
              <a:chExt cx="399600" cy="187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4">
                <p14:nvContentPartPr>
                  <p14:cNvPr id="321" name="Entrada de lápiz 320">
                    <a:extLst>
                      <a:ext uri="{FF2B5EF4-FFF2-40B4-BE49-F238E27FC236}">
                        <a16:creationId xmlns:a16="http://schemas.microsoft.com/office/drawing/2014/main" id="{1F009C04-6ED7-429B-8CC3-BDE6D830D49C}"/>
                      </a:ext>
                    </a:extLst>
                  </p14:cNvPr>
                  <p14:cNvContentPartPr/>
                  <p14:nvPr/>
                </p14:nvContentPartPr>
                <p14:xfrm>
                  <a:off x="7034840" y="3720280"/>
                  <a:ext cx="178200" cy="187200"/>
                </p14:xfrm>
              </p:contentPart>
            </mc:Choice>
            <mc:Fallback xmlns="">
              <p:pic>
                <p:nvPicPr>
                  <p:cNvPr id="321" name="Entrada de lápiz 320">
                    <a:extLst>
                      <a:ext uri="{FF2B5EF4-FFF2-40B4-BE49-F238E27FC236}">
                        <a16:creationId xmlns:a16="http://schemas.microsoft.com/office/drawing/2014/main" id="{1F009C04-6ED7-429B-8CC3-BDE6D830D49C}"/>
                      </a:ext>
                    </a:extLst>
                  </p:cNvPr>
                  <p:cNvPicPr/>
                  <p:nvPr/>
                </p:nvPicPr>
                <p:blipFill>
                  <a:blip r:embed="rId395"/>
                  <a:stretch>
                    <a:fillRect/>
                  </a:stretch>
                </p:blipFill>
                <p:spPr>
                  <a:xfrm>
                    <a:off x="7022734" y="3711280"/>
                    <a:ext cx="201928" cy="20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6">
                <p14:nvContentPartPr>
                  <p14:cNvPr id="322" name="Entrada de lápiz 321">
                    <a:extLst>
                      <a:ext uri="{FF2B5EF4-FFF2-40B4-BE49-F238E27FC236}">
                        <a16:creationId xmlns:a16="http://schemas.microsoft.com/office/drawing/2014/main" id="{E5A117BE-A914-4503-9A2C-CDD0241928A4}"/>
                      </a:ext>
                    </a:extLst>
                  </p14:cNvPr>
                  <p14:cNvContentPartPr/>
                  <p14:nvPr/>
                </p14:nvContentPartPr>
                <p14:xfrm>
                  <a:off x="7332560" y="3821800"/>
                  <a:ext cx="69840" cy="11160"/>
                </p14:xfrm>
              </p:contentPart>
            </mc:Choice>
            <mc:Fallback xmlns="">
              <p:pic>
                <p:nvPicPr>
                  <p:cNvPr id="322" name="Entrada de lápiz 321">
                    <a:extLst>
                      <a:ext uri="{FF2B5EF4-FFF2-40B4-BE49-F238E27FC236}">
                        <a16:creationId xmlns:a16="http://schemas.microsoft.com/office/drawing/2014/main" id="{E5A117BE-A914-4503-9A2C-CDD0241928A4}"/>
                      </a:ext>
                    </a:extLst>
                  </p:cNvPr>
                  <p:cNvPicPr/>
                  <p:nvPr/>
                </p:nvPicPr>
                <p:blipFill>
                  <a:blip r:embed="rId397"/>
                  <a:stretch>
                    <a:fillRect/>
                  </a:stretch>
                </p:blipFill>
                <p:spPr>
                  <a:xfrm>
                    <a:off x="7321000" y="3812800"/>
                    <a:ext cx="93441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8">
                <p14:nvContentPartPr>
                  <p14:cNvPr id="323" name="Entrada de lápiz 322">
                    <a:extLst>
                      <a:ext uri="{FF2B5EF4-FFF2-40B4-BE49-F238E27FC236}">
                        <a16:creationId xmlns:a16="http://schemas.microsoft.com/office/drawing/2014/main" id="{B213B4C8-A695-4BBC-81D0-88B15AC79A6D}"/>
                      </a:ext>
                    </a:extLst>
                  </p14:cNvPr>
                  <p14:cNvContentPartPr/>
                  <p14:nvPr/>
                </p14:nvContentPartPr>
                <p14:xfrm>
                  <a:off x="7361360" y="3871120"/>
                  <a:ext cx="73080" cy="13320"/>
                </p14:xfrm>
              </p:contentPart>
            </mc:Choice>
            <mc:Fallback xmlns="">
              <p:pic>
                <p:nvPicPr>
                  <p:cNvPr id="323" name="Entrada de lápiz 322">
                    <a:extLst>
                      <a:ext uri="{FF2B5EF4-FFF2-40B4-BE49-F238E27FC236}">
                        <a16:creationId xmlns:a16="http://schemas.microsoft.com/office/drawing/2014/main" id="{B213B4C8-A695-4BBC-81D0-88B15AC79A6D}"/>
                      </a:ext>
                    </a:extLst>
                  </p:cNvPr>
                  <p:cNvPicPr/>
                  <p:nvPr/>
                </p:nvPicPr>
                <p:blipFill>
                  <a:blip r:embed="rId399"/>
                  <a:stretch>
                    <a:fillRect/>
                  </a:stretch>
                </p:blipFill>
                <p:spPr>
                  <a:xfrm>
                    <a:off x="7349745" y="3862120"/>
                    <a:ext cx="96795" cy="30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6" name="Grupo 335">
              <a:extLst>
                <a:ext uri="{FF2B5EF4-FFF2-40B4-BE49-F238E27FC236}">
                  <a16:creationId xmlns:a16="http://schemas.microsoft.com/office/drawing/2014/main" id="{7EB4AEB9-427A-4335-A671-67C40B0983A3}"/>
                </a:ext>
              </a:extLst>
            </p:cNvPr>
            <p:cNvGrpSpPr/>
            <p:nvPr/>
          </p:nvGrpSpPr>
          <p:grpSpPr>
            <a:xfrm>
              <a:off x="7639640" y="3699760"/>
              <a:ext cx="744480" cy="401400"/>
              <a:chOff x="7639640" y="3699760"/>
              <a:chExt cx="744480" cy="401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0">
                <p14:nvContentPartPr>
                  <p14:cNvPr id="327" name="Entrada de lápiz 326">
                    <a:extLst>
                      <a:ext uri="{FF2B5EF4-FFF2-40B4-BE49-F238E27FC236}">
                        <a16:creationId xmlns:a16="http://schemas.microsoft.com/office/drawing/2014/main" id="{9A77162E-7EEA-4D9B-A48C-10928558BA6D}"/>
                      </a:ext>
                    </a:extLst>
                  </p14:cNvPr>
                  <p14:cNvContentPartPr/>
                  <p14:nvPr/>
                </p14:nvContentPartPr>
                <p14:xfrm>
                  <a:off x="7639640" y="3699760"/>
                  <a:ext cx="19080" cy="280800"/>
                </p14:xfrm>
              </p:contentPart>
            </mc:Choice>
            <mc:Fallback xmlns="">
              <p:pic>
                <p:nvPicPr>
                  <p:cNvPr id="327" name="Entrada de lápiz 326">
                    <a:extLst>
                      <a:ext uri="{FF2B5EF4-FFF2-40B4-BE49-F238E27FC236}">
                        <a16:creationId xmlns:a16="http://schemas.microsoft.com/office/drawing/2014/main" id="{9A77162E-7EEA-4D9B-A48C-10928558BA6D}"/>
                      </a:ext>
                    </a:extLst>
                  </p:cNvPr>
                  <p:cNvPicPr/>
                  <p:nvPr/>
                </p:nvPicPr>
                <p:blipFill>
                  <a:blip r:embed="rId401"/>
                  <a:stretch>
                    <a:fillRect/>
                  </a:stretch>
                </p:blipFill>
                <p:spPr>
                  <a:xfrm>
                    <a:off x="7627715" y="3691120"/>
                    <a:ext cx="42453" cy="29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2">
                <p14:nvContentPartPr>
                  <p14:cNvPr id="328" name="Entrada de lápiz 327">
                    <a:extLst>
                      <a:ext uri="{FF2B5EF4-FFF2-40B4-BE49-F238E27FC236}">
                        <a16:creationId xmlns:a16="http://schemas.microsoft.com/office/drawing/2014/main" id="{6E2C2A11-5D0C-483B-9C2D-590754601A53}"/>
                      </a:ext>
                    </a:extLst>
                  </p14:cNvPr>
                  <p14:cNvContentPartPr/>
                  <p14:nvPr/>
                </p14:nvContentPartPr>
                <p14:xfrm>
                  <a:off x="7742600" y="3757000"/>
                  <a:ext cx="187200" cy="151200"/>
                </p14:xfrm>
              </p:contentPart>
            </mc:Choice>
            <mc:Fallback xmlns="">
              <p:pic>
                <p:nvPicPr>
                  <p:cNvPr id="328" name="Entrada de lápiz 327">
                    <a:extLst>
                      <a:ext uri="{FF2B5EF4-FFF2-40B4-BE49-F238E27FC236}">
                        <a16:creationId xmlns:a16="http://schemas.microsoft.com/office/drawing/2014/main" id="{6E2C2A11-5D0C-483B-9C2D-590754601A53}"/>
                      </a:ext>
                    </a:extLst>
                  </p:cNvPr>
                  <p:cNvPicPr/>
                  <p:nvPr/>
                </p:nvPicPr>
                <p:blipFill>
                  <a:blip r:embed="rId403"/>
                  <a:stretch>
                    <a:fillRect/>
                  </a:stretch>
                </p:blipFill>
                <p:spPr>
                  <a:xfrm>
                    <a:off x="7730507" y="3748000"/>
                    <a:ext cx="210902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4">
                <p14:nvContentPartPr>
                  <p14:cNvPr id="329" name="Entrada de lápiz 328">
                    <a:extLst>
                      <a:ext uri="{FF2B5EF4-FFF2-40B4-BE49-F238E27FC236}">
                        <a16:creationId xmlns:a16="http://schemas.microsoft.com/office/drawing/2014/main" id="{604C4B0E-4CEC-42A2-B6A8-E3B62B04A6B4}"/>
                      </a:ext>
                    </a:extLst>
                  </p14:cNvPr>
                  <p14:cNvContentPartPr/>
                  <p14:nvPr/>
                </p14:nvContentPartPr>
                <p14:xfrm>
                  <a:off x="7740800" y="3900640"/>
                  <a:ext cx="147960" cy="9360"/>
                </p14:xfrm>
              </p:contentPart>
            </mc:Choice>
            <mc:Fallback xmlns="">
              <p:pic>
                <p:nvPicPr>
                  <p:cNvPr id="329" name="Entrada de lápiz 328">
                    <a:extLst>
                      <a:ext uri="{FF2B5EF4-FFF2-40B4-BE49-F238E27FC236}">
                        <a16:creationId xmlns:a16="http://schemas.microsoft.com/office/drawing/2014/main" id="{604C4B0E-4CEC-42A2-B6A8-E3B62B04A6B4}"/>
                      </a:ext>
                    </a:extLst>
                  </p:cNvPr>
                  <p:cNvPicPr/>
                  <p:nvPr/>
                </p:nvPicPr>
                <p:blipFill>
                  <a:blip r:embed="rId405"/>
                  <a:stretch>
                    <a:fillRect/>
                  </a:stretch>
                </p:blipFill>
                <p:spPr>
                  <a:xfrm>
                    <a:off x="7728712" y="3891640"/>
                    <a:ext cx="171653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6">
                <p14:nvContentPartPr>
                  <p14:cNvPr id="332" name="Entrada de lápiz 331">
                    <a:extLst>
                      <a:ext uri="{FF2B5EF4-FFF2-40B4-BE49-F238E27FC236}">
                        <a16:creationId xmlns:a16="http://schemas.microsoft.com/office/drawing/2014/main" id="{0BBC88F7-5FAF-4561-B49F-7DC5F21C9E83}"/>
                      </a:ext>
                    </a:extLst>
                  </p14:cNvPr>
                  <p14:cNvContentPartPr/>
                  <p14:nvPr/>
                </p14:nvContentPartPr>
                <p14:xfrm>
                  <a:off x="7975520" y="3824320"/>
                  <a:ext cx="120600" cy="103680"/>
                </p14:xfrm>
              </p:contentPart>
            </mc:Choice>
            <mc:Fallback xmlns="">
              <p:pic>
                <p:nvPicPr>
                  <p:cNvPr id="332" name="Entrada de lápiz 331">
                    <a:extLst>
                      <a:ext uri="{FF2B5EF4-FFF2-40B4-BE49-F238E27FC236}">
                        <a16:creationId xmlns:a16="http://schemas.microsoft.com/office/drawing/2014/main" id="{0BBC88F7-5FAF-4561-B49F-7DC5F21C9E83}"/>
                      </a:ext>
                    </a:extLst>
                  </p:cNvPr>
                  <p:cNvPicPr/>
                  <p:nvPr/>
                </p:nvPicPr>
                <p:blipFill>
                  <a:blip r:embed="rId407"/>
                  <a:stretch>
                    <a:fillRect/>
                  </a:stretch>
                </p:blipFill>
                <p:spPr>
                  <a:xfrm>
                    <a:off x="7963412" y="3815680"/>
                    <a:ext cx="144333" cy="12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8">
                <p14:nvContentPartPr>
                  <p14:cNvPr id="333" name="Entrada de lápiz 332">
                    <a:extLst>
                      <a:ext uri="{FF2B5EF4-FFF2-40B4-BE49-F238E27FC236}">
                        <a16:creationId xmlns:a16="http://schemas.microsoft.com/office/drawing/2014/main" id="{245EA9B0-768E-4A04-8D47-5F54400DBEDB}"/>
                      </a:ext>
                    </a:extLst>
                  </p14:cNvPr>
                  <p14:cNvContentPartPr/>
                  <p14:nvPr/>
                </p14:nvContentPartPr>
                <p14:xfrm>
                  <a:off x="8111600" y="3715240"/>
                  <a:ext cx="52200" cy="258840"/>
                </p14:xfrm>
              </p:contentPart>
            </mc:Choice>
            <mc:Fallback xmlns="">
              <p:pic>
                <p:nvPicPr>
                  <p:cNvPr id="333" name="Entrada de lápiz 332">
                    <a:extLst>
                      <a:ext uri="{FF2B5EF4-FFF2-40B4-BE49-F238E27FC236}">
                        <a16:creationId xmlns:a16="http://schemas.microsoft.com/office/drawing/2014/main" id="{245EA9B0-768E-4A04-8D47-5F54400DBEDB}"/>
                      </a:ext>
                    </a:extLst>
                  </p:cNvPr>
                  <p:cNvPicPr/>
                  <p:nvPr/>
                </p:nvPicPr>
                <p:blipFill>
                  <a:blip r:embed="rId409"/>
                  <a:stretch>
                    <a:fillRect/>
                  </a:stretch>
                </p:blipFill>
                <p:spPr>
                  <a:xfrm>
                    <a:off x="8099517" y="3706600"/>
                    <a:ext cx="75883" cy="27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0">
                <p14:nvContentPartPr>
                  <p14:cNvPr id="334" name="Entrada de lápiz 333">
                    <a:extLst>
                      <a:ext uri="{FF2B5EF4-FFF2-40B4-BE49-F238E27FC236}">
                        <a16:creationId xmlns:a16="http://schemas.microsoft.com/office/drawing/2014/main" id="{374F5249-70FD-42D0-AE79-4EB9B57DC064}"/>
                      </a:ext>
                    </a:extLst>
                  </p14:cNvPr>
                  <p14:cNvContentPartPr/>
                  <p14:nvPr/>
                </p14:nvContentPartPr>
                <p14:xfrm>
                  <a:off x="8244440" y="3912520"/>
                  <a:ext cx="84960" cy="188640"/>
                </p14:xfrm>
              </p:contentPart>
            </mc:Choice>
            <mc:Fallback xmlns="">
              <p:pic>
                <p:nvPicPr>
                  <p:cNvPr id="334" name="Entrada de lápiz 333">
                    <a:extLst>
                      <a:ext uri="{FF2B5EF4-FFF2-40B4-BE49-F238E27FC236}">
                        <a16:creationId xmlns:a16="http://schemas.microsoft.com/office/drawing/2014/main" id="{374F5249-70FD-42D0-AE79-4EB9B57DC064}"/>
                      </a:ext>
                    </a:extLst>
                  </p:cNvPr>
                  <p:cNvPicPr/>
                  <p:nvPr/>
                </p:nvPicPr>
                <p:blipFill>
                  <a:blip r:embed="rId411"/>
                  <a:stretch>
                    <a:fillRect/>
                  </a:stretch>
                </p:blipFill>
                <p:spPr>
                  <a:xfrm>
                    <a:off x="8232303" y="3903880"/>
                    <a:ext cx="108749" cy="2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2">
                <p14:nvContentPartPr>
                  <p14:cNvPr id="335" name="Entrada de lápiz 334">
                    <a:extLst>
                      <a:ext uri="{FF2B5EF4-FFF2-40B4-BE49-F238E27FC236}">
                        <a16:creationId xmlns:a16="http://schemas.microsoft.com/office/drawing/2014/main" id="{D8ABDC5C-8D98-40DF-B8B8-80AAA6D92DD9}"/>
                      </a:ext>
                    </a:extLst>
                  </p14:cNvPr>
                  <p14:cNvContentPartPr/>
                  <p14:nvPr/>
                </p14:nvContentPartPr>
                <p14:xfrm>
                  <a:off x="8231840" y="4017640"/>
                  <a:ext cx="152280" cy="19440"/>
                </p14:xfrm>
              </p:contentPart>
            </mc:Choice>
            <mc:Fallback xmlns="">
              <p:pic>
                <p:nvPicPr>
                  <p:cNvPr id="335" name="Entrada de lápiz 334">
                    <a:extLst>
                      <a:ext uri="{FF2B5EF4-FFF2-40B4-BE49-F238E27FC236}">
                        <a16:creationId xmlns:a16="http://schemas.microsoft.com/office/drawing/2014/main" id="{D8ABDC5C-8D98-40DF-B8B8-80AAA6D92DD9}"/>
                      </a:ext>
                    </a:extLst>
                  </p:cNvPr>
                  <p:cNvPicPr/>
                  <p:nvPr/>
                </p:nvPicPr>
                <p:blipFill>
                  <a:blip r:embed="rId413"/>
                  <a:stretch>
                    <a:fillRect/>
                  </a:stretch>
                </p:blipFill>
                <p:spPr>
                  <a:xfrm>
                    <a:off x="8220238" y="4008640"/>
                    <a:ext cx="175968" cy="37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37" name="Entrada de lápiz 336">
                  <a:extLst>
                    <a:ext uri="{FF2B5EF4-FFF2-40B4-BE49-F238E27FC236}">
                      <a16:creationId xmlns:a16="http://schemas.microsoft.com/office/drawing/2014/main" id="{27152D37-F553-4B3C-919E-AC98538EBBFA}"/>
                    </a:ext>
                  </a:extLst>
                </p14:cNvPr>
                <p14:cNvContentPartPr/>
                <p14:nvPr/>
              </p14:nvContentPartPr>
              <p14:xfrm>
                <a:off x="1074680" y="4574560"/>
                <a:ext cx="181080" cy="14760"/>
              </p14:xfrm>
            </p:contentPart>
          </mc:Choice>
          <mc:Fallback xmlns="">
            <p:pic>
              <p:nvPicPr>
                <p:cNvPr id="337" name="Entrada de lápiz 336">
                  <a:extLst>
                    <a:ext uri="{FF2B5EF4-FFF2-40B4-BE49-F238E27FC236}">
                      <a16:creationId xmlns:a16="http://schemas.microsoft.com/office/drawing/2014/main" id="{27152D37-F553-4B3C-919E-AC98538EBBF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62608" y="4565560"/>
                  <a:ext cx="204741" cy="32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8" name="Grupo 347">
              <a:extLst>
                <a:ext uri="{FF2B5EF4-FFF2-40B4-BE49-F238E27FC236}">
                  <a16:creationId xmlns:a16="http://schemas.microsoft.com/office/drawing/2014/main" id="{5CD46ADB-3105-4CB3-A949-185A4800C00B}"/>
                </a:ext>
              </a:extLst>
            </p:cNvPr>
            <p:cNvGrpSpPr/>
            <p:nvPr/>
          </p:nvGrpSpPr>
          <p:grpSpPr>
            <a:xfrm>
              <a:off x="1354760" y="4352080"/>
              <a:ext cx="1477440" cy="294840"/>
              <a:chOff x="1354760" y="4352080"/>
              <a:chExt cx="1477440" cy="294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6">
                <p14:nvContentPartPr>
                  <p14:cNvPr id="338" name="Entrada de lápiz 337">
                    <a:extLst>
                      <a:ext uri="{FF2B5EF4-FFF2-40B4-BE49-F238E27FC236}">
                        <a16:creationId xmlns:a16="http://schemas.microsoft.com/office/drawing/2014/main" id="{47511BC0-9035-4DEB-8E81-4F6FF29B32A0}"/>
                      </a:ext>
                    </a:extLst>
                  </p14:cNvPr>
                  <p14:cNvContentPartPr/>
                  <p14:nvPr/>
                </p14:nvContentPartPr>
                <p14:xfrm>
                  <a:off x="1497320" y="4564120"/>
                  <a:ext cx="4680" cy="27720"/>
                </p14:xfrm>
              </p:contentPart>
            </mc:Choice>
            <mc:Fallback xmlns="">
              <p:pic>
                <p:nvPicPr>
                  <p:cNvPr id="338" name="Entrada de lápiz 337">
                    <a:extLst>
                      <a:ext uri="{FF2B5EF4-FFF2-40B4-BE49-F238E27FC236}">
                        <a16:creationId xmlns:a16="http://schemas.microsoft.com/office/drawing/2014/main" id="{47511BC0-9035-4DEB-8E81-4F6FF29B32A0}"/>
                      </a:ext>
                    </a:extLst>
                  </p:cNvPr>
                  <p:cNvPicPr/>
                  <p:nvPr/>
                </p:nvPicPr>
                <p:blipFill>
                  <a:blip r:embed="rId417"/>
                  <a:stretch>
                    <a:fillRect/>
                  </a:stretch>
                </p:blipFill>
                <p:spPr>
                  <a:xfrm>
                    <a:off x="1485620" y="4555480"/>
                    <a:ext cx="27612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8">
                <p14:nvContentPartPr>
                  <p14:cNvPr id="339" name="Entrada de lápiz 338">
                    <a:extLst>
                      <a:ext uri="{FF2B5EF4-FFF2-40B4-BE49-F238E27FC236}">
                        <a16:creationId xmlns:a16="http://schemas.microsoft.com/office/drawing/2014/main" id="{BCDF60F2-8A9A-4807-A2DF-6E0CB60BC576}"/>
                      </a:ext>
                    </a:extLst>
                  </p14:cNvPr>
                  <p14:cNvContentPartPr/>
                  <p14:nvPr/>
                </p14:nvContentPartPr>
                <p14:xfrm>
                  <a:off x="1455200" y="4423360"/>
                  <a:ext cx="25560" cy="223560"/>
                </p14:xfrm>
              </p:contentPart>
            </mc:Choice>
            <mc:Fallback xmlns="">
              <p:pic>
                <p:nvPicPr>
                  <p:cNvPr id="339" name="Entrada de lápiz 338">
                    <a:extLst>
                      <a:ext uri="{FF2B5EF4-FFF2-40B4-BE49-F238E27FC236}">
                        <a16:creationId xmlns:a16="http://schemas.microsoft.com/office/drawing/2014/main" id="{BCDF60F2-8A9A-4807-A2DF-6E0CB60BC576}"/>
                      </a:ext>
                    </a:extLst>
                  </p:cNvPr>
                  <p:cNvPicPr/>
                  <p:nvPr/>
                </p:nvPicPr>
                <p:blipFill>
                  <a:blip r:embed="rId419"/>
                  <a:stretch>
                    <a:fillRect/>
                  </a:stretch>
                </p:blipFill>
                <p:spPr>
                  <a:xfrm>
                    <a:off x="1443143" y="4414360"/>
                    <a:ext cx="49191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0">
                <p14:nvContentPartPr>
                  <p14:cNvPr id="340" name="Entrada de lápiz 339">
                    <a:extLst>
                      <a:ext uri="{FF2B5EF4-FFF2-40B4-BE49-F238E27FC236}">
                        <a16:creationId xmlns:a16="http://schemas.microsoft.com/office/drawing/2014/main" id="{82DFF0C4-650D-4229-A89A-59E56C94E250}"/>
                      </a:ext>
                    </a:extLst>
                  </p14:cNvPr>
                  <p14:cNvContentPartPr/>
                  <p14:nvPr/>
                </p14:nvContentPartPr>
                <p14:xfrm>
                  <a:off x="1354760" y="4433080"/>
                  <a:ext cx="187560" cy="129960"/>
                </p14:xfrm>
              </p:contentPart>
            </mc:Choice>
            <mc:Fallback xmlns="">
              <p:pic>
                <p:nvPicPr>
                  <p:cNvPr id="340" name="Entrada de lápiz 339">
                    <a:extLst>
                      <a:ext uri="{FF2B5EF4-FFF2-40B4-BE49-F238E27FC236}">
                        <a16:creationId xmlns:a16="http://schemas.microsoft.com/office/drawing/2014/main" id="{82DFF0C4-650D-4229-A89A-59E56C94E250}"/>
                      </a:ext>
                    </a:extLst>
                  </p:cNvPr>
                  <p:cNvPicPr/>
                  <p:nvPr/>
                </p:nvPicPr>
                <p:blipFill>
                  <a:blip r:embed="rId421"/>
                  <a:stretch>
                    <a:fillRect/>
                  </a:stretch>
                </p:blipFill>
                <p:spPr>
                  <a:xfrm>
                    <a:off x="1343158" y="4424440"/>
                    <a:ext cx="211247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2">
                <p14:nvContentPartPr>
                  <p14:cNvPr id="341" name="Entrada de lápiz 340">
                    <a:extLst>
                      <a:ext uri="{FF2B5EF4-FFF2-40B4-BE49-F238E27FC236}">
                        <a16:creationId xmlns:a16="http://schemas.microsoft.com/office/drawing/2014/main" id="{09896B51-0776-45BC-BAFC-BB4A78465673}"/>
                      </a:ext>
                    </a:extLst>
                  </p14:cNvPr>
                  <p14:cNvContentPartPr/>
                  <p14:nvPr/>
                </p14:nvContentPartPr>
                <p14:xfrm>
                  <a:off x="1577960" y="4551520"/>
                  <a:ext cx="116280" cy="61560"/>
                </p14:xfrm>
              </p:contentPart>
            </mc:Choice>
            <mc:Fallback xmlns="">
              <p:pic>
                <p:nvPicPr>
                  <p:cNvPr id="341" name="Entrada de lápiz 340">
                    <a:extLst>
                      <a:ext uri="{FF2B5EF4-FFF2-40B4-BE49-F238E27FC236}">
                        <a16:creationId xmlns:a16="http://schemas.microsoft.com/office/drawing/2014/main" id="{09896B51-0776-45BC-BAFC-BB4A78465673}"/>
                      </a:ext>
                    </a:extLst>
                  </p:cNvPr>
                  <p:cNvPicPr/>
                  <p:nvPr/>
                </p:nvPicPr>
                <p:blipFill>
                  <a:blip r:embed="rId423"/>
                  <a:stretch>
                    <a:fillRect/>
                  </a:stretch>
                </p:blipFill>
                <p:spPr>
                  <a:xfrm>
                    <a:off x="1566380" y="4542520"/>
                    <a:ext cx="139922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4">
                <p14:nvContentPartPr>
                  <p14:cNvPr id="342" name="Entrada de lápiz 341">
                    <a:extLst>
                      <a:ext uri="{FF2B5EF4-FFF2-40B4-BE49-F238E27FC236}">
                        <a16:creationId xmlns:a16="http://schemas.microsoft.com/office/drawing/2014/main" id="{00A1B531-248B-4489-ACC1-C43BD5E8D17C}"/>
                      </a:ext>
                    </a:extLst>
                  </p14:cNvPr>
                  <p14:cNvContentPartPr/>
                  <p14:nvPr/>
                </p14:nvContentPartPr>
                <p14:xfrm>
                  <a:off x="1706840" y="4525960"/>
                  <a:ext cx="137160" cy="72720"/>
                </p14:xfrm>
              </p:contentPart>
            </mc:Choice>
            <mc:Fallback xmlns="">
              <p:pic>
                <p:nvPicPr>
                  <p:cNvPr id="342" name="Entrada de lápiz 341">
                    <a:extLst>
                      <a:ext uri="{FF2B5EF4-FFF2-40B4-BE49-F238E27FC236}">
                        <a16:creationId xmlns:a16="http://schemas.microsoft.com/office/drawing/2014/main" id="{00A1B531-248B-4489-ACC1-C43BD5E8D17C}"/>
                      </a:ext>
                    </a:extLst>
                  </p:cNvPr>
                  <p:cNvPicPr/>
                  <p:nvPr/>
                </p:nvPicPr>
                <p:blipFill>
                  <a:blip r:embed="rId425"/>
                  <a:stretch>
                    <a:fillRect/>
                  </a:stretch>
                </p:blipFill>
                <p:spPr>
                  <a:xfrm>
                    <a:off x="1694723" y="4516960"/>
                    <a:ext cx="160909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6">
                <p14:nvContentPartPr>
                  <p14:cNvPr id="343" name="Entrada de lápiz 342">
                    <a:extLst>
                      <a:ext uri="{FF2B5EF4-FFF2-40B4-BE49-F238E27FC236}">
                        <a16:creationId xmlns:a16="http://schemas.microsoft.com/office/drawing/2014/main" id="{9F30C576-CFB9-4995-9374-4C3590CE13FF}"/>
                      </a:ext>
                    </a:extLst>
                  </p14:cNvPr>
                  <p14:cNvContentPartPr/>
                  <p14:nvPr/>
                </p14:nvContentPartPr>
                <p14:xfrm>
                  <a:off x="1899080" y="4384120"/>
                  <a:ext cx="54360" cy="176760"/>
                </p14:xfrm>
              </p:contentPart>
            </mc:Choice>
            <mc:Fallback xmlns="">
              <p:pic>
                <p:nvPicPr>
                  <p:cNvPr id="343" name="Entrada de lápiz 342">
                    <a:extLst>
                      <a:ext uri="{FF2B5EF4-FFF2-40B4-BE49-F238E27FC236}">
                        <a16:creationId xmlns:a16="http://schemas.microsoft.com/office/drawing/2014/main" id="{9F30C576-CFB9-4995-9374-4C3590CE13FF}"/>
                      </a:ext>
                    </a:extLst>
                  </p:cNvPr>
                  <p:cNvPicPr/>
                  <p:nvPr/>
                </p:nvPicPr>
                <p:blipFill>
                  <a:blip r:embed="rId427"/>
                  <a:stretch>
                    <a:fillRect/>
                  </a:stretch>
                </p:blipFill>
                <p:spPr>
                  <a:xfrm>
                    <a:off x="1887053" y="4375120"/>
                    <a:ext cx="77932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8">
                <p14:nvContentPartPr>
                  <p14:cNvPr id="344" name="Entrada de lápiz 343">
                    <a:extLst>
                      <a:ext uri="{FF2B5EF4-FFF2-40B4-BE49-F238E27FC236}">
                        <a16:creationId xmlns:a16="http://schemas.microsoft.com/office/drawing/2014/main" id="{D39C6081-E960-4281-AB7E-790FDEC4F79D}"/>
                      </a:ext>
                    </a:extLst>
                  </p14:cNvPr>
                  <p14:cNvContentPartPr/>
                  <p14:nvPr/>
                </p14:nvContentPartPr>
                <p14:xfrm>
                  <a:off x="1885040" y="4456120"/>
                  <a:ext cx="196200" cy="140760"/>
                </p14:xfrm>
              </p:contentPart>
            </mc:Choice>
            <mc:Fallback xmlns="">
              <p:pic>
                <p:nvPicPr>
                  <p:cNvPr id="344" name="Entrada de lápiz 343">
                    <a:extLst>
                      <a:ext uri="{FF2B5EF4-FFF2-40B4-BE49-F238E27FC236}">
                        <a16:creationId xmlns:a16="http://schemas.microsoft.com/office/drawing/2014/main" id="{D39C6081-E960-4281-AB7E-790FDEC4F79D}"/>
                      </a:ext>
                    </a:extLst>
                  </p:cNvPr>
                  <p:cNvPicPr/>
                  <p:nvPr/>
                </p:nvPicPr>
                <p:blipFill>
                  <a:blip r:embed="rId429"/>
                  <a:stretch>
                    <a:fillRect/>
                  </a:stretch>
                </p:blipFill>
                <p:spPr>
                  <a:xfrm>
                    <a:off x="1873413" y="4447480"/>
                    <a:ext cx="219938" cy="15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0">
                <p14:nvContentPartPr>
                  <p14:cNvPr id="345" name="Entrada de lápiz 344">
                    <a:extLst>
                      <a:ext uri="{FF2B5EF4-FFF2-40B4-BE49-F238E27FC236}">
                        <a16:creationId xmlns:a16="http://schemas.microsoft.com/office/drawing/2014/main" id="{FEE96D10-B9E3-4D1D-82DC-9073BBDD61F4}"/>
                      </a:ext>
                    </a:extLst>
                  </p14:cNvPr>
                  <p14:cNvContentPartPr/>
                  <p14:nvPr/>
                </p14:nvContentPartPr>
                <p14:xfrm>
                  <a:off x="2183840" y="4486360"/>
                  <a:ext cx="207360" cy="83520"/>
                </p14:xfrm>
              </p:contentPart>
            </mc:Choice>
            <mc:Fallback xmlns="">
              <p:pic>
                <p:nvPicPr>
                  <p:cNvPr id="345" name="Entrada de lápiz 344">
                    <a:extLst>
                      <a:ext uri="{FF2B5EF4-FFF2-40B4-BE49-F238E27FC236}">
                        <a16:creationId xmlns:a16="http://schemas.microsoft.com/office/drawing/2014/main" id="{FEE96D10-B9E3-4D1D-82DC-9073BBDD61F4}"/>
                      </a:ext>
                    </a:extLst>
                  </p:cNvPr>
                  <p:cNvPicPr/>
                  <p:nvPr/>
                </p:nvPicPr>
                <p:blipFill>
                  <a:blip r:embed="rId431"/>
                  <a:stretch>
                    <a:fillRect/>
                  </a:stretch>
                </p:blipFill>
                <p:spPr>
                  <a:xfrm>
                    <a:off x="2171728" y="4477720"/>
                    <a:ext cx="23110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2">
                <p14:nvContentPartPr>
                  <p14:cNvPr id="346" name="Entrada de lápiz 345">
                    <a:extLst>
                      <a:ext uri="{FF2B5EF4-FFF2-40B4-BE49-F238E27FC236}">
                        <a16:creationId xmlns:a16="http://schemas.microsoft.com/office/drawing/2014/main" id="{AD3D9F5E-04B6-439C-8DA2-A70990016C1E}"/>
                      </a:ext>
                    </a:extLst>
                  </p14:cNvPr>
                  <p14:cNvContentPartPr/>
                  <p14:nvPr/>
                </p14:nvContentPartPr>
                <p14:xfrm>
                  <a:off x="2494520" y="4352080"/>
                  <a:ext cx="49680" cy="179280"/>
                </p14:xfrm>
              </p:contentPart>
            </mc:Choice>
            <mc:Fallback xmlns="">
              <p:pic>
                <p:nvPicPr>
                  <p:cNvPr id="346" name="Entrada de lápiz 345">
                    <a:extLst>
                      <a:ext uri="{FF2B5EF4-FFF2-40B4-BE49-F238E27FC236}">
                        <a16:creationId xmlns:a16="http://schemas.microsoft.com/office/drawing/2014/main" id="{AD3D9F5E-04B6-439C-8DA2-A70990016C1E}"/>
                      </a:ext>
                    </a:extLst>
                  </p:cNvPr>
                  <p:cNvPicPr/>
                  <p:nvPr/>
                </p:nvPicPr>
                <p:blipFill>
                  <a:blip r:embed="rId433"/>
                  <a:stretch>
                    <a:fillRect/>
                  </a:stretch>
                </p:blipFill>
                <p:spPr>
                  <a:xfrm>
                    <a:off x="2482462" y="4343440"/>
                    <a:ext cx="73314" cy="19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4">
                <p14:nvContentPartPr>
                  <p14:cNvPr id="347" name="Entrada de lápiz 346">
                    <a:extLst>
                      <a:ext uri="{FF2B5EF4-FFF2-40B4-BE49-F238E27FC236}">
                        <a16:creationId xmlns:a16="http://schemas.microsoft.com/office/drawing/2014/main" id="{02899705-B726-429B-8061-7614DF2DCCC6}"/>
                      </a:ext>
                    </a:extLst>
                  </p14:cNvPr>
                  <p14:cNvContentPartPr/>
                  <p14:nvPr/>
                </p14:nvContentPartPr>
                <p14:xfrm>
                  <a:off x="2576960" y="4460800"/>
                  <a:ext cx="255240" cy="104400"/>
                </p14:xfrm>
              </p:contentPart>
            </mc:Choice>
            <mc:Fallback xmlns="">
              <p:pic>
                <p:nvPicPr>
                  <p:cNvPr id="347" name="Entrada de lápiz 346">
                    <a:extLst>
                      <a:ext uri="{FF2B5EF4-FFF2-40B4-BE49-F238E27FC236}">
                        <a16:creationId xmlns:a16="http://schemas.microsoft.com/office/drawing/2014/main" id="{02899705-B726-429B-8061-7614DF2DCCC6}"/>
                      </a:ext>
                    </a:extLst>
                  </p:cNvPr>
                  <p:cNvPicPr/>
                  <p:nvPr/>
                </p:nvPicPr>
                <p:blipFill>
                  <a:blip r:embed="rId435"/>
                  <a:stretch>
                    <a:fillRect/>
                  </a:stretch>
                </p:blipFill>
                <p:spPr>
                  <a:xfrm>
                    <a:off x="2565358" y="4452160"/>
                    <a:ext cx="278927" cy="122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7" name="Grupo 356">
              <a:extLst>
                <a:ext uri="{FF2B5EF4-FFF2-40B4-BE49-F238E27FC236}">
                  <a16:creationId xmlns:a16="http://schemas.microsoft.com/office/drawing/2014/main" id="{607EAE2B-5AC6-4E69-A457-9F2D85C36308}"/>
                </a:ext>
              </a:extLst>
            </p:cNvPr>
            <p:cNvGrpSpPr/>
            <p:nvPr/>
          </p:nvGrpSpPr>
          <p:grpSpPr>
            <a:xfrm>
              <a:off x="3136040" y="4448560"/>
              <a:ext cx="1193040" cy="341280"/>
              <a:chOff x="3136040" y="4448560"/>
              <a:chExt cx="1193040" cy="34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6">
                <p14:nvContentPartPr>
                  <p14:cNvPr id="349" name="Entrada de lápiz 348">
                    <a:extLst>
                      <a:ext uri="{FF2B5EF4-FFF2-40B4-BE49-F238E27FC236}">
                        <a16:creationId xmlns:a16="http://schemas.microsoft.com/office/drawing/2014/main" id="{6C6DE6A6-2B25-43B6-A7F4-FB0F76F93914}"/>
                      </a:ext>
                    </a:extLst>
                  </p14:cNvPr>
                  <p14:cNvContentPartPr/>
                  <p14:nvPr/>
                </p14:nvContentPartPr>
                <p14:xfrm>
                  <a:off x="3136040" y="4465120"/>
                  <a:ext cx="104400" cy="133200"/>
                </p14:xfrm>
              </p:contentPart>
            </mc:Choice>
            <mc:Fallback xmlns="">
              <p:pic>
                <p:nvPicPr>
                  <p:cNvPr id="349" name="Entrada de lápiz 348">
                    <a:extLst>
                      <a:ext uri="{FF2B5EF4-FFF2-40B4-BE49-F238E27FC236}">
                        <a16:creationId xmlns:a16="http://schemas.microsoft.com/office/drawing/2014/main" id="{6C6DE6A6-2B25-43B6-A7F4-FB0F76F93914}"/>
                      </a:ext>
                    </a:extLst>
                  </p:cNvPr>
                  <p:cNvPicPr/>
                  <p:nvPr/>
                </p:nvPicPr>
                <p:blipFill>
                  <a:blip r:embed="rId437"/>
                  <a:stretch>
                    <a:fillRect/>
                  </a:stretch>
                </p:blipFill>
                <p:spPr>
                  <a:xfrm>
                    <a:off x="3123957" y="4456120"/>
                    <a:ext cx="128083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8">
                <p14:nvContentPartPr>
                  <p14:cNvPr id="350" name="Entrada de lápiz 349">
                    <a:extLst>
                      <a:ext uri="{FF2B5EF4-FFF2-40B4-BE49-F238E27FC236}">
                        <a16:creationId xmlns:a16="http://schemas.microsoft.com/office/drawing/2014/main" id="{4BE8F57D-0782-4A80-AB2D-0D4EC76AB65E}"/>
                      </a:ext>
                    </a:extLst>
                  </p14:cNvPr>
                  <p14:cNvContentPartPr/>
                  <p14:nvPr/>
                </p14:nvContentPartPr>
                <p14:xfrm>
                  <a:off x="3250520" y="4493560"/>
                  <a:ext cx="318240" cy="296280"/>
                </p14:xfrm>
              </p:contentPart>
            </mc:Choice>
            <mc:Fallback xmlns="">
              <p:pic>
                <p:nvPicPr>
                  <p:cNvPr id="350" name="Entrada de lápiz 349">
                    <a:extLst>
                      <a:ext uri="{FF2B5EF4-FFF2-40B4-BE49-F238E27FC236}">
                        <a16:creationId xmlns:a16="http://schemas.microsoft.com/office/drawing/2014/main" id="{4BE8F57D-0782-4A80-AB2D-0D4EC76AB65E}"/>
                      </a:ext>
                    </a:extLst>
                  </p:cNvPr>
                  <p:cNvPicPr/>
                  <p:nvPr/>
                </p:nvPicPr>
                <p:blipFill>
                  <a:blip r:embed="rId439"/>
                  <a:stretch>
                    <a:fillRect/>
                  </a:stretch>
                </p:blipFill>
                <p:spPr>
                  <a:xfrm>
                    <a:off x="3238912" y="4484920"/>
                    <a:ext cx="341939" cy="31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0">
                <p14:nvContentPartPr>
                  <p14:cNvPr id="351" name="Entrada de lápiz 350">
                    <a:extLst>
                      <a:ext uri="{FF2B5EF4-FFF2-40B4-BE49-F238E27FC236}">
                        <a16:creationId xmlns:a16="http://schemas.microsoft.com/office/drawing/2014/main" id="{E5BEFE97-D316-4B79-BA45-814D84EDD1B0}"/>
                      </a:ext>
                    </a:extLst>
                  </p14:cNvPr>
                  <p14:cNvContentPartPr/>
                  <p14:nvPr/>
                </p14:nvContentPartPr>
                <p14:xfrm>
                  <a:off x="3628160" y="4496440"/>
                  <a:ext cx="79920" cy="66600"/>
                </p14:xfrm>
              </p:contentPart>
            </mc:Choice>
            <mc:Fallback xmlns="">
              <p:pic>
                <p:nvPicPr>
                  <p:cNvPr id="351" name="Entrada de lápiz 350">
                    <a:extLst>
                      <a:ext uri="{FF2B5EF4-FFF2-40B4-BE49-F238E27FC236}">
                        <a16:creationId xmlns:a16="http://schemas.microsoft.com/office/drawing/2014/main" id="{E5BEFE97-D316-4B79-BA45-814D84EDD1B0}"/>
                      </a:ext>
                    </a:extLst>
                  </p:cNvPr>
                  <p:cNvPicPr/>
                  <p:nvPr/>
                </p:nvPicPr>
                <p:blipFill>
                  <a:blip r:embed="rId441"/>
                  <a:stretch>
                    <a:fillRect/>
                  </a:stretch>
                </p:blipFill>
                <p:spPr>
                  <a:xfrm>
                    <a:off x="3616051" y="4487440"/>
                    <a:ext cx="103654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2">
                <p14:nvContentPartPr>
                  <p14:cNvPr id="352" name="Entrada de lápiz 351">
                    <a:extLst>
                      <a:ext uri="{FF2B5EF4-FFF2-40B4-BE49-F238E27FC236}">
                        <a16:creationId xmlns:a16="http://schemas.microsoft.com/office/drawing/2014/main" id="{4DF800EF-FE8D-40CB-8FD6-115ED0C7DB62}"/>
                      </a:ext>
                    </a:extLst>
                  </p14:cNvPr>
                  <p14:cNvContentPartPr/>
                  <p14:nvPr/>
                </p14:nvContentPartPr>
                <p14:xfrm>
                  <a:off x="3750200" y="4451440"/>
                  <a:ext cx="119160" cy="114840"/>
                </p14:xfrm>
              </p:contentPart>
            </mc:Choice>
            <mc:Fallback xmlns="">
              <p:pic>
                <p:nvPicPr>
                  <p:cNvPr id="352" name="Entrada de lápiz 351">
                    <a:extLst>
                      <a:ext uri="{FF2B5EF4-FFF2-40B4-BE49-F238E27FC236}">
                        <a16:creationId xmlns:a16="http://schemas.microsoft.com/office/drawing/2014/main" id="{4DF800EF-FE8D-40CB-8FD6-115ED0C7DB62}"/>
                      </a:ext>
                    </a:extLst>
                  </p:cNvPr>
                  <p:cNvPicPr/>
                  <p:nvPr/>
                </p:nvPicPr>
                <p:blipFill>
                  <a:blip r:embed="rId443"/>
                  <a:stretch>
                    <a:fillRect/>
                  </a:stretch>
                </p:blipFill>
                <p:spPr>
                  <a:xfrm>
                    <a:off x="3738090" y="4442440"/>
                    <a:ext cx="142895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4">
                <p14:nvContentPartPr>
                  <p14:cNvPr id="353" name="Entrada de lápiz 352">
                    <a:extLst>
                      <a:ext uri="{FF2B5EF4-FFF2-40B4-BE49-F238E27FC236}">
                        <a16:creationId xmlns:a16="http://schemas.microsoft.com/office/drawing/2014/main" id="{7525C223-9143-4288-A4D8-286959F0095C}"/>
                      </a:ext>
                    </a:extLst>
                  </p14:cNvPr>
                  <p14:cNvContentPartPr/>
                  <p14:nvPr/>
                </p14:nvContentPartPr>
                <p14:xfrm>
                  <a:off x="3919760" y="4459360"/>
                  <a:ext cx="109800" cy="152640"/>
                </p14:xfrm>
              </p:contentPart>
            </mc:Choice>
            <mc:Fallback xmlns="">
              <p:pic>
                <p:nvPicPr>
                  <p:cNvPr id="353" name="Entrada de lápiz 352">
                    <a:extLst>
                      <a:ext uri="{FF2B5EF4-FFF2-40B4-BE49-F238E27FC236}">
                        <a16:creationId xmlns:a16="http://schemas.microsoft.com/office/drawing/2014/main" id="{7525C223-9143-4288-A4D8-286959F0095C}"/>
                      </a:ext>
                    </a:extLst>
                  </p:cNvPr>
                  <p:cNvPicPr/>
                  <p:nvPr/>
                </p:nvPicPr>
                <p:blipFill>
                  <a:blip r:embed="rId445"/>
                  <a:stretch>
                    <a:fillRect/>
                  </a:stretch>
                </p:blipFill>
                <p:spPr>
                  <a:xfrm>
                    <a:off x="3907667" y="4450720"/>
                    <a:ext cx="133501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6">
                <p14:nvContentPartPr>
                  <p14:cNvPr id="354" name="Entrada de lápiz 353">
                    <a:extLst>
                      <a:ext uri="{FF2B5EF4-FFF2-40B4-BE49-F238E27FC236}">
                        <a16:creationId xmlns:a16="http://schemas.microsoft.com/office/drawing/2014/main" id="{C140D560-1DBD-4DFC-97D3-45CFFC54A3E7}"/>
                      </a:ext>
                    </a:extLst>
                  </p14:cNvPr>
                  <p14:cNvContentPartPr/>
                  <p14:nvPr/>
                </p14:nvContentPartPr>
                <p14:xfrm>
                  <a:off x="4047200" y="4488880"/>
                  <a:ext cx="97920" cy="108000"/>
                </p14:xfrm>
              </p:contentPart>
            </mc:Choice>
            <mc:Fallback xmlns="">
              <p:pic>
                <p:nvPicPr>
                  <p:cNvPr id="354" name="Entrada de lápiz 353">
                    <a:extLst>
                      <a:ext uri="{FF2B5EF4-FFF2-40B4-BE49-F238E27FC236}">
                        <a16:creationId xmlns:a16="http://schemas.microsoft.com/office/drawing/2014/main" id="{C140D560-1DBD-4DFC-97D3-45CFFC54A3E7}"/>
                      </a:ext>
                    </a:extLst>
                  </p:cNvPr>
                  <p:cNvPicPr/>
                  <p:nvPr/>
                </p:nvPicPr>
                <p:blipFill>
                  <a:blip r:embed="rId447"/>
                  <a:stretch>
                    <a:fillRect/>
                  </a:stretch>
                </p:blipFill>
                <p:spPr>
                  <a:xfrm>
                    <a:off x="4035141" y="4479880"/>
                    <a:ext cx="121556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8">
                <p14:nvContentPartPr>
                  <p14:cNvPr id="355" name="Entrada de lápiz 354">
                    <a:extLst>
                      <a:ext uri="{FF2B5EF4-FFF2-40B4-BE49-F238E27FC236}">
                        <a16:creationId xmlns:a16="http://schemas.microsoft.com/office/drawing/2014/main" id="{AEAEEC4C-3FB5-4423-8C44-D0A1435E2F3D}"/>
                      </a:ext>
                    </a:extLst>
                  </p14:cNvPr>
                  <p14:cNvContentPartPr/>
                  <p14:nvPr/>
                </p14:nvContentPartPr>
                <p14:xfrm>
                  <a:off x="4311800" y="4556920"/>
                  <a:ext cx="5760" cy="14400"/>
                </p14:xfrm>
              </p:contentPart>
            </mc:Choice>
            <mc:Fallback xmlns="">
              <p:pic>
                <p:nvPicPr>
                  <p:cNvPr id="355" name="Entrada de lápiz 354">
                    <a:extLst>
                      <a:ext uri="{FF2B5EF4-FFF2-40B4-BE49-F238E27FC236}">
                        <a16:creationId xmlns:a16="http://schemas.microsoft.com/office/drawing/2014/main" id="{AEAEEC4C-3FB5-4423-8C44-D0A1435E2F3D}"/>
                      </a:ext>
                    </a:extLst>
                  </p:cNvPr>
                  <p:cNvPicPr/>
                  <p:nvPr/>
                </p:nvPicPr>
                <p:blipFill>
                  <a:blip r:embed="rId449"/>
                  <a:stretch>
                    <a:fillRect/>
                  </a:stretch>
                </p:blipFill>
                <p:spPr>
                  <a:xfrm>
                    <a:off x="4299800" y="4547920"/>
                    <a:ext cx="2928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0">
                <p14:nvContentPartPr>
                  <p14:cNvPr id="356" name="Entrada de lápiz 355">
                    <a:extLst>
                      <a:ext uri="{FF2B5EF4-FFF2-40B4-BE49-F238E27FC236}">
                        <a16:creationId xmlns:a16="http://schemas.microsoft.com/office/drawing/2014/main" id="{81F38044-A353-42D9-877D-C70430537F6C}"/>
                      </a:ext>
                    </a:extLst>
                  </p14:cNvPr>
                  <p14:cNvContentPartPr/>
                  <p14:nvPr/>
                </p14:nvContentPartPr>
                <p14:xfrm>
                  <a:off x="4301360" y="4448560"/>
                  <a:ext cx="27720" cy="7920"/>
                </p14:xfrm>
              </p:contentPart>
            </mc:Choice>
            <mc:Fallback xmlns="">
              <p:pic>
                <p:nvPicPr>
                  <p:cNvPr id="356" name="Entrada de lápiz 355">
                    <a:extLst>
                      <a:ext uri="{FF2B5EF4-FFF2-40B4-BE49-F238E27FC236}">
                        <a16:creationId xmlns:a16="http://schemas.microsoft.com/office/drawing/2014/main" id="{81F38044-A353-42D9-877D-C70430537F6C}"/>
                      </a:ext>
                    </a:extLst>
                  </p:cNvPr>
                  <p:cNvPicPr/>
                  <p:nvPr/>
                </p:nvPicPr>
                <p:blipFill>
                  <a:blip r:embed="rId451"/>
                  <a:stretch>
                    <a:fillRect/>
                  </a:stretch>
                </p:blipFill>
                <p:spPr>
                  <a:xfrm>
                    <a:off x="4289688" y="4439920"/>
                    <a:ext cx="51549" cy="25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96" name="Grupo 395">
              <a:extLst>
                <a:ext uri="{FF2B5EF4-FFF2-40B4-BE49-F238E27FC236}">
                  <a16:creationId xmlns:a16="http://schemas.microsoft.com/office/drawing/2014/main" id="{941CAA1E-C006-4ABD-91B3-302556D29356}"/>
                </a:ext>
              </a:extLst>
            </p:cNvPr>
            <p:cNvGrpSpPr/>
            <p:nvPr/>
          </p:nvGrpSpPr>
          <p:grpSpPr>
            <a:xfrm>
              <a:off x="4631840" y="4277560"/>
              <a:ext cx="3129120" cy="431640"/>
              <a:chOff x="4631840" y="4277560"/>
              <a:chExt cx="3129120" cy="43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2">
                <p14:nvContentPartPr>
                  <p14:cNvPr id="372" name="Entrada de lápiz 371">
                    <a:extLst>
                      <a:ext uri="{FF2B5EF4-FFF2-40B4-BE49-F238E27FC236}">
                        <a16:creationId xmlns:a16="http://schemas.microsoft.com/office/drawing/2014/main" id="{8EF1D058-1041-4885-89B6-C8297DF72EED}"/>
                      </a:ext>
                    </a:extLst>
                  </p14:cNvPr>
                  <p14:cNvContentPartPr/>
                  <p14:nvPr/>
                </p14:nvContentPartPr>
                <p14:xfrm>
                  <a:off x="4631840" y="4429840"/>
                  <a:ext cx="121320" cy="137880"/>
                </p14:xfrm>
              </p:contentPart>
            </mc:Choice>
            <mc:Fallback xmlns="">
              <p:pic>
                <p:nvPicPr>
                  <p:cNvPr id="372" name="Entrada de lápiz 371">
                    <a:extLst>
                      <a:ext uri="{FF2B5EF4-FFF2-40B4-BE49-F238E27FC236}">
                        <a16:creationId xmlns:a16="http://schemas.microsoft.com/office/drawing/2014/main" id="{8EF1D058-1041-4885-89B6-C8297DF72EED}"/>
                      </a:ext>
                    </a:extLst>
                  </p:cNvPr>
                  <p:cNvPicPr/>
                  <p:nvPr/>
                </p:nvPicPr>
                <p:blipFill>
                  <a:blip r:embed="rId453"/>
                  <a:stretch>
                    <a:fillRect/>
                  </a:stretch>
                </p:blipFill>
                <p:spPr>
                  <a:xfrm>
                    <a:off x="4620240" y="4421200"/>
                    <a:ext cx="145004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4">
                <p14:nvContentPartPr>
                  <p14:cNvPr id="373" name="Entrada de lápiz 372">
                    <a:extLst>
                      <a:ext uri="{FF2B5EF4-FFF2-40B4-BE49-F238E27FC236}">
                        <a16:creationId xmlns:a16="http://schemas.microsoft.com/office/drawing/2014/main" id="{A565A51E-866F-44B0-A68B-E599F013141C}"/>
                      </a:ext>
                    </a:extLst>
                  </p14:cNvPr>
                  <p14:cNvContentPartPr/>
                  <p14:nvPr/>
                </p14:nvContentPartPr>
                <p14:xfrm>
                  <a:off x="4774760" y="4347400"/>
                  <a:ext cx="135000" cy="200880"/>
                </p14:xfrm>
              </p:contentPart>
            </mc:Choice>
            <mc:Fallback xmlns="">
              <p:pic>
                <p:nvPicPr>
                  <p:cNvPr id="373" name="Entrada de lápiz 372">
                    <a:extLst>
                      <a:ext uri="{FF2B5EF4-FFF2-40B4-BE49-F238E27FC236}">
                        <a16:creationId xmlns:a16="http://schemas.microsoft.com/office/drawing/2014/main" id="{A565A51E-866F-44B0-A68B-E599F013141C}"/>
                      </a:ext>
                    </a:extLst>
                  </p:cNvPr>
                  <p:cNvPicPr/>
                  <p:nvPr/>
                </p:nvPicPr>
                <p:blipFill>
                  <a:blip r:embed="rId455"/>
                  <a:stretch>
                    <a:fillRect/>
                  </a:stretch>
                </p:blipFill>
                <p:spPr>
                  <a:xfrm>
                    <a:off x="4762663" y="4338760"/>
                    <a:ext cx="15871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6">
                <p14:nvContentPartPr>
                  <p14:cNvPr id="374" name="Entrada de lápiz 373">
                    <a:extLst>
                      <a:ext uri="{FF2B5EF4-FFF2-40B4-BE49-F238E27FC236}">
                        <a16:creationId xmlns:a16="http://schemas.microsoft.com/office/drawing/2014/main" id="{E1D003DD-3EBA-451B-9C1F-D80B9472E26F}"/>
                      </a:ext>
                    </a:extLst>
                  </p14:cNvPr>
                  <p14:cNvContentPartPr/>
                  <p14:nvPr/>
                </p14:nvContentPartPr>
                <p14:xfrm>
                  <a:off x="4947200" y="4399600"/>
                  <a:ext cx="36360" cy="127800"/>
                </p14:xfrm>
              </p:contentPart>
            </mc:Choice>
            <mc:Fallback xmlns="">
              <p:pic>
                <p:nvPicPr>
                  <p:cNvPr id="374" name="Entrada de lápiz 373">
                    <a:extLst>
                      <a:ext uri="{FF2B5EF4-FFF2-40B4-BE49-F238E27FC236}">
                        <a16:creationId xmlns:a16="http://schemas.microsoft.com/office/drawing/2014/main" id="{E1D003DD-3EBA-451B-9C1F-D80B9472E26F}"/>
                      </a:ext>
                    </a:extLst>
                  </p:cNvPr>
                  <p:cNvPicPr/>
                  <p:nvPr/>
                </p:nvPicPr>
                <p:blipFill>
                  <a:blip r:embed="rId457"/>
                  <a:stretch>
                    <a:fillRect/>
                  </a:stretch>
                </p:blipFill>
                <p:spPr>
                  <a:xfrm>
                    <a:off x="4935080" y="4390600"/>
                    <a:ext cx="60115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8">
                <p14:nvContentPartPr>
                  <p14:cNvPr id="375" name="Entrada de lápiz 374">
                    <a:extLst>
                      <a:ext uri="{FF2B5EF4-FFF2-40B4-BE49-F238E27FC236}">
                        <a16:creationId xmlns:a16="http://schemas.microsoft.com/office/drawing/2014/main" id="{DAAECB82-2F13-42FA-884F-AFDA92B56FED}"/>
                      </a:ext>
                    </a:extLst>
                  </p14:cNvPr>
                  <p14:cNvContentPartPr/>
                  <p14:nvPr/>
                </p14:nvContentPartPr>
                <p14:xfrm>
                  <a:off x="5067080" y="4367560"/>
                  <a:ext cx="75960" cy="163800"/>
                </p14:xfrm>
              </p:contentPart>
            </mc:Choice>
            <mc:Fallback xmlns="">
              <p:pic>
                <p:nvPicPr>
                  <p:cNvPr id="375" name="Entrada de lápiz 374">
                    <a:extLst>
                      <a:ext uri="{FF2B5EF4-FFF2-40B4-BE49-F238E27FC236}">
                        <a16:creationId xmlns:a16="http://schemas.microsoft.com/office/drawing/2014/main" id="{DAAECB82-2F13-42FA-884F-AFDA92B56FED}"/>
                      </a:ext>
                    </a:extLst>
                  </p:cNvPr>
                  <p:cNvPicPr/>
                  <p:nvPr/>
                </p:nvPicPr>
                <p:blipFill>
                  <a:blip r:embed="rId459"/>
                  <a:stretch>
                    <a:fillRect/>
                  </a:stretch>
                </p:blipFill>
                <p:spPr>
                  <a:xfrm>
                    <a:off x="5054984" y="4358560"/>
                    <a:ext cx="99667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0">
                <p14:nvContentPartPr>
                  <p14:cNvPr id="376" name="Entrada de lápiz 375">
                    <a:extLst>
                      <a:ext uri="{FF2B5EF4-FFF2-40B4-BE49-F238E27FC236}">
                        <a16:creationId xmlns:a16="http://schemas.microsoft.com/office/drawing/2014/main" id="{2D4B91DA-9485-488C-858A-762E5D7E1D0B}"/>
                      </a:ext>
                    </a:extLst>
                  </p14:cNvPr>
                  <p14:cNvContentPartPr/>
                  <p14:nvPr/>
                </p14:nvContentPartPr>
                <p14:xfrm>
                  <a:off x="4999040" y="4358200"/>
                  <a:ext cx="204840" cy="194040"/>
                </p14:xfrm>
              </p:contentPart>
            </mc:Choice>
            <mc:Fallback xmlns="">
              <p:pic>
                <p:nvPicPr>
                  <p:cNvPr id="376" name="Entrada de lápiz 375">
                    <a:extLst>
                      <a:ext uri="{FF2B5EF4-FFF2-40B4-BE49-F238E27FC236}">
                        <a16:creationId xmlns:a16="http://schemas.microsoft.com/office/drawing/2014/main" id="{2D4B91DA-9485-488C-858A-762E5D7E1D0B}"/>
                      </a:ext>
                    </a:extLst>
                  </p:cNvPr>
                  <p:cNvPicPr/>
                  <p:nvPr/>
                </p:nvPicPr>
                <p:blipFill>
                  <a:blip r:embed="rId461"/>
                  <a:stretch>
                    <a:fillRect/>
                  </a:stretch>
                </p:blipFill>
                <p:spPr>
                  <a:xfrm>
                    <a:off x="4987418" y="4349200"/>
                    <a:ext cx="228569" cy="21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2">
                <p14:nvContentPartPr>
                  <p14:cNvPr id="377" name="Entrada de lápiz 376">
                    <a:extLst>
                      <a:ext uri="{FF2B5EF4-FFF2-40B4-BE49-F238E27FC236}">
                        <a16:creationId xmlns:a16="http://schemas.microsoft.com/office/drawing/2014/main" id="{1992D47A-502C-4A5A-A398-7B3D5C658DD5}"/>
                      </a:ext>
                    </a:extLst>
                  </p14:cNvPr>
                  <p14:cNvContentPartPr/>
                  <p14:nvPr/>
                </p14:nvContentPartPr>
                <p14:xfrm>
                  <a:off x="5123600" y="4444960"/>
                  <a:ext cx="126000" cy="13320"/>
                </p14:xfrm>
              </p:contentPart>
            </mc:Choice>
            <mc:Fallback xmlns="">
              <p:pic>
                <p:nvPicPr>
                  <p:cNvPr id="377" name="Entrada de lápiz 376">
                    <a:extLst>
                      <a:ext uri="{FF2B5EF4-FFF2-40B4-BE49-F238E27FC236}">
                        <a16:creationId xmlns:a16="http://schemas.microsoft.com/office/drawing/2014/main" id="{1992D47A-502C-4A5A-A398-7B3D5C658DD5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5112014" y="4436320"/>
                    <a:ext cx="149655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">
                <p14:nvContentPartPr>
                  <p14:cNvPr id="378" name="Entrada de lápiz 377">
                    <a:extLst>
                      <a:ext uri="{FF2B5EF4-FFF2-40B4-BE49-F238E27FC236}">
                        <a16:creationId xmlns:a16="http://schemas.microsoft.com/office/drawing/2014/main" id="{157C41BC-65AD-43D4-BB6B-787B869A35E2}"/>
                      </a:ext>
                    </a:extLst>
                  </p14:cNvPr>
                  <p14:cNvContentPartPr/>
                  <p14:nvPr/>
                </p14:nvContentPartPr>
                <p14:xfrm>
                  <a:off x="5262200" y="4475560"/>
                  <a:ext cx="84240" cy="9360"/>
                </p14:xfrm>
              </p:contentPart>
            </mc:Choice>
            <mc:Fallback xmlns="">
              <p:pic>
                <p:nvPicPr>
                  <p:cNvPr id="378" name="Entrada de lápiz 377">
                    <a:extLst>
                      <a:ext uri="{FF2B5EF4-FFF2-40B4-BE49-F238E27FC236}">
                        <a16:creationId xmlns:a16="http://schemas.microsoft.com/office/drawing/2014/main" id="{157C41BC-65AD-43D4-BB6B-787B869A35E2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5250581" y="4466560"/>
                    <a:ext cx="107963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">
                <p14:nvContentPartPr>
                  <p14:cNvPr id="379" name="Entrada de lápiz 378">
                    <a:extLst>
                      <a:ext uri="{FF2B5EF4-FFF2-40B4-BE49-F238E27FC236}">
                        <a16:creationId xmlns:a16="http://schemas.microsoft.com/office/drawing/2014/main" id="{47BE3D11-1CEA-4055-9844-17E711CFCEFC}"/>
                      </a:ext>
                    </a:extLst>
                  </p14:cNvPr>
                  <p14:cNvContentPartPr/>
                  <p14:nvPr/>
                </p14:nvContentPartPr>
                <p14:xfrm>
                  <a:off x="5433560" y="4434160"/>
                  <a:ext cx="19080" cy="95760"/>
                </p14:xfrm>
              </p:contentPart>
            </mc:Choice>
            <mc:Fallback xmlns="">
              <p:pic>
                <p:nvPicPr>
                  <p:cNvPr id="379" name="Entrada de lápiz 378">
                    <a:extLst>
                      <a:ext uri="{FF2B5EF4-FFF2-40B4-BE49-F238E27FC236}">
                        <a16:creationId xmlns:a16="http://schemas.microsoft.com/office/drawing/2014/main" id="{47BE3D11-1CEA-4055-9844-17E711CFCEFC}"/>
                      </a:ext>
                    </a:extLst>
                  </p:cNvPr>
                  <p:cNvPicPr/>
                  <p:nvPr/>
                </p:nvPicPr>
                <p:blipFill>
                  <a:blip r:embed="rId467"/>
                  <a:stretch>
                    <a:fillRect/>
                  </a:stretch>
                </p:blipFill>
                <p:spPr>
                  <a:xfrm>
                    <a:off x="5421635" y="4425520"/>
                    <a:ext cx="42453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">
                <p14:nvContentPartPr>
                  <p14:cNvPr id="380" name="Entrada de lápiz 379">
                    <a:extLst>
                      <a:ext uri="{FF2B5EF4-FFF2-40B4-BE49-F238E27FC236}">
                        <a16:creationId xmlns:a16="http://schemas.microsoft.com/office/drawing/2014/main" id="{9D701AFC-FA8B-4AD5-B68F-41B6F1EFA48A}"/>
                      </a:ext>
                    </a:extLst>
                  </p14:cNvPr>
                  <p14:cNvContentPartPr/>
                  <p14:nvPr/>
                </p14:nvContentPartPr>
                <p14:xfrm>
                  <a:off x="5427800" y="4385560"/>
                  <a:ext cx="33480" cy="15840"/>
                </p14:xfrm>
              </p:contentPart>
            </mc:Choice>
            <mc:Fallback xmlns="">
              <p:pic>
                <p:nvPicPr>
                  <p:cNvPr id="380" name="Entrada de lápiz 379">
                    <a:extLst>
                      <a:ext uri="{FF2B5EF4-FFF2-40B4-BE49-F238E27FC236}">
                        <a16:creationId xmlns:a16="http://schemas.microsoft.com/office/drawing/2014/main" id="{9D701AFC-FA8B-4AD5-B68F-41B6F1EFA48A}"/>
                      </a:ext>
                    </a:extLst>
                  </p:cNvPr>
                  <p:cNvPicPr/>
                  <p:nvPr/>
                </p:nvPicPr>
                <p:blipFill>
                  <a:blip r:embed="rId469"/>
                  <a:stretch>
                    <a:fillRect/>
                  </a:stretch>
                </p:blipFill>
                <p:spPr>
                  <a:xfrm>
                    <a:off x="5415843" y="4376920"/>
                    <a:ext cx="56916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0">
                <p14:nvContentPartPr>
                  <p14:cNvPr id="381" name="Entrada de lápiz 380">
                    <a:extLst>
                      <a:ext uri="{FF2B5EF4-FFF2-40B4-BE49-F238E27FC236}">
                        <a16:creationId xmlns:a16="http://schemas.microsoft.com/office/drawing/2014/main" id="{ACFFDF95-B085-4C01-A895-68F3C98DB38E}"/>
                      </a:ext>
                    </a:extLst>
                  </p14:cNvPr>
                  <p14:cNvContentPartPr/>
                  <p14:nvPr/>
                </p14:nvContentPartPr>
                <p14:xfrm>
                  <a:off x="5521760" y="4435960"/>
                  <a:ext cx="105840" cy="111240"/>
                </p14:xfrm>
              </p:contentPart>
            </mc:Choice>
            <mc:Fallback xmlns="">
              <p:pic>
                <p:nvPicPr>
                  <p:cNvPr id="381" name="Entrada de lápiz 380">
                    <a:extLst>
                      <a:ext uri="{FF2B5EF4-FFF2-40B4-BE49-F238E27FC236}">
                        <a16:creationId xmlns:a16="http://schemas.microsoft.com/office/drawing/2014/main" id="{ACFFDF95-B085-4C01-A895-68F3C98DB38E}"/>
                      </a:ext>
                    </a:extLst>
                  </p:cNvPr>
                  <p:cNvPicPr/>
                  <p:nvPr/>
                </p:nvPicPr>
                <p:blipFill>
                  <a:blip r:embed="rId471"/>
                  <a:stretch>
                    <a:fillRect/>
                  </a:stretch>
                </p:blipFill>
                <p:spPr>
                  <a:xfrm>
                    <a:off x="5509678" y="4426960"/>
                    <a:ext cx="129521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2">
                <p14:nvContentPartPr>
                  <p14:cNvPr id="382" name="Entrada de lápiz 381">
                    <a:extLst>
                      <a:ext uri="{FF2B5EF4-FFF2-40B4-BE49-F238E27FC236}">
                        <a16:creationId xmlns:a16="http://schemas.microsoft.com/office/drawing/2014/main" id="{2C687686-4B63-489E-B9A7-FDAF299F563B}"/>
                      </a:ext>
                    </a:extLst>
                  </p14:cNvPr>
                  <p14:cNvContentPartPr/>
                  <p14:nvPr/>
                </p14:nvContentPartPr>
                <p14:xfrm>
                  <a:off x="5651000" y="4430560"/>
                  <a:ext cx="131760" cy="95040"/>
                </p14:xfrm>
              </p:contentPart>
            </mc:Choice>
            <mc:Fallback xmlns="">
              <p:pic>
                <p:nvPicPr>
                  <p:cNvPr id="382" name="Entrada de lápiz 381">
                    <a:extLst>
                      <a:ext uri="{FF2B5EF4-FFF2-40B4-BE49-F238E27FC236}">
                        <a16:creationId xmlns:a16="http://schemas.microsoft.com/office/drawing/2014/main" id="{2C687686-4B63-489E-B9A7-FDAF299F563B}"/>
                      </a:ext>
                    </a:extLst>
                  </p:cNvPr>
                  <p:cNvPicPr/>
                  <p:nvPr/>
                </p:nvPicPr>
                <p:blipFill>
                  <a:blip r:embed="rId473"/>
                  <a:stretch>
                    <a:fillRect/>
                  </a:stretch>
                </p:blipFill>
                <p:spPr>
                  <a:xfrm>
                    <a:off x="5638934" y="4421920"/>
                    <a:ext cx="155409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4">
                <p14:nvContentPartPr>
                  <p14:cNvPr id="383" name="Entrada de lápiz 382">
                    <a:extLst>
                      <a:ext uri="{FF2B5EF4-FFF2-40B4-BE49-F238E27FC236}">
                        <a16:creationId xmlns:a16="http://schemas.microsoft.com/office/drawing/2014/main" id="{8506F0D0-67AD-4C21-93F0-816C98BE5E2B}"/>
                      </a:ext>
                    </a:extLst>
                  </p14:cNvPr>
                  <p14:cNvContentPartPr/>
                  <p14:nvPr/>
                </p14:nvContentPartPr>
                <p14:xfrm>
                  <a:off x="5820560" y="4443880"/>
                  <a:ext cx="106920" cy="61920"/>
                </p14:xfrm>
              </p:contentPart>
            </mc:Choice>
            <mc:Fallback xmlns="">
              <p:pic>
                <p:nvPicPr>
                  <p:cNvPr id="383" name="Entrada de lápiz 382">
                    <a:extLst>
                      <a:ext uri="{FF2B5EF4-FFF2-40B4-BE49-F238E27FC236}">
                        <a16:creationId xmlns:a16="http://schemas.microsoft.com/office/drawing/2014/main" id="{8506F0D0-67AD-4C21-93F0-816C98BE5E2B}"/>
                      </a:ext>
                    </a:extLst>
                  </p:cNvPr>
                  <p:cNvPicPr/>
                  <p:nvPr/>
                </p:nvPicPr>
                <p:blipFill>
                  <a:blip r:embed="rId475"/>
                  <a:stretch>
                    <a:fillRect/>
                  </a:stretch>
                </p:blipFill>
                <p:spPr>
                  <a:xfrm>
                    <a:off x="5808949" y="4434880"/>
                    <a:ext cx="130626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6">
                <p14:nvContentPartPr>
                  <p14:cNvPr id="384" name="Entrada de lápiz 383">
                    <a:extLst>
                      <a:ext uri="{FF2B5EF4-FFF2-40B4-BE49-F238E27FC236}">
                        <a16:creationId xmlns:a16="http://schemas.microsoft.com/office/drawing/2014/main" id="{B14FB493-C174-48FA-8EAC-023B386BE192}"/>
                      </a:ext>
                    </a:extLst>
                  </p14:cNvPr>
                  <p14:cNvContentPartPr/>
                  <p14:nvPr/>
                </p14:nvContentPartPr>
                <p14:xfrm>
                  <a:off x="5950160" y="4433080"/>
                  <a:ext cx="207360" cy="83880"/>
                </p14:xfrm>
              </p:contentPart>
            </mc:Choice>
            <mc:Fallback xmlns="">
              <p:pic>
                <p:nvPicPr>
                  <p:cNvPr id="384" name="Entrada de lápiz 383">
                    <a:extLst>
                      <a:ext uri="{FF2B5EF4-FFF2-40B4-BE49-F238E27FC236}">
                        <a16:creationId xmlns:a16="http://schemas.microsoft.com/office/drawing/2014/main" id="{B14FB493-C174-48FA-8EAC-023B386BE192}"/>
                      </a:ext>
                    </a:extLst>
                  </p:cNvPr>
                  <p:cNvPicPr/>
                  <p:nvPr/>
                </p:nvPicPr>
                <p:blipFill>
                  <a:blip r:embed="rId477"/>
                  <a:stretch>
                    <a:fillRect/>
                  </a:stretch>
                </p:blipFill>
                <p:spPr>
                  <a:xfrm>
                    <a:off x="5938559" y="4424440"/>
                    <a:ext cx="231044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8">
                <p14:nvContentPartPr>
                  <p14:cNvPr id="385" name="Entrada de lápiz 384">
                    <a:extLst>
                      <a:ext uri="{FF2B5EF4-FFF2-40B4-BE49-F238E27FC236}">
                        <a16:creationId xmlns:a16="http://schemas.microsoft.com/office/drawing/2014/main" id="{AC6B0B09-9C5E-4FB9-8ED9-B10CC870D429}"/>
                      </a:ext>
                    </a:extLst>
                  </p14:cNvPr>
                  <p14:cNvContentPartPr/>
                  <p14:nvPr/>
                </p14:nvContentPartPr>
                <p14:xfrm>
                  <a:off x="6134480" y="4393120"/>
                  <a:ext cx="10080" cy="5760"/>
                </p14:xfrm>
              </p:contentPart>
            </mc:Choice>
            <mc:Fallback xmlns="">
              <p:pic>
                <p:nvPicPr>
                  <p:cNvPr id="385" name="Entrada de lápiz 384">
                    <a:extLst>
                      <a:ext uri="{FF2B5EF4-FFF2-40B4-BE49-F238E27FC236}">
                        <a16:creationId xmlns:a16="http://schemas.microsoft.com/office/drawing/2014/main" id="{AC6B0B09-9C5E-4FB9-8ED9-B10CC870D429}"/>
                      </a:ext>
                    </a:extLst>
                  </p:cNvPr>
                  <p:cNvPicPr/>
                  <p:nvPr/>
                </p:nvPicPr>
                <p:blipFill>
                  <a:blip r:embed="rId479"/>
                  <a:stretch>
                    <a:fillRect/>
                  </a:stretch>
                </p:blipFill>
                <p:spPr>
                  <a:xfrm>
                    <a:off x="6122480" y="4384120"/>
                    <a:ext cx="3360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0">
                <p14:nvContentPartPr>
                  <p14:cNvPr id="387" name="Entrada de lápiz 386">
                    <a:extLst>
                      <a:ext uri="{FF2B5EF4-FFF2-40B4-BE49-F238E27FC236}">
                        <a16:creationId xmlns:a16="http://schemas.microsoft.com/office/drawing/2014/main" id="{2CF60FD3-3A55-453B-804D-26D67AEF0DE6}"/>
                      </a:ext>
                    </a:extLst>
                  </p14:cNvPr>
                  <p14:cNvContentPartPr/>
                  <p14:nvPr/>
                </p14:nvContentPartPr>
                <p14:xfrm>
                  <a:off x="6265160" y="4425880"/>
                  <a:ext cx="284760" cy="64800"/>
                </p14:xfrm>
              </p:contentPart>
            </mc:Choice>
            <mc:Fallback xmlns="">
              <p:pic>
                <p:nvPicPr>
                  <p:cNvPr id="387" name="Entrada de lápiz 386">
                    <a:extLst>
                      <a:ext uri="{FF2B5EF4-FFF2-40B4-BE49-F238E27FC236}">
                        <a16:creationId xmlns:a16="http://schemas.microsoft.com/office/drawing/2014/main" id="{2CF60FD3-3A55-453B-804D-26D67AEF0DE6}"/>
                      </a:ext>
                    </a:extLst>
                  </p:cNvPr>
                  <p:cNvPicPr/>
                  <p:nvPr/>
                </p:nvPicPr>
                <p:blipFill>
                  <a:blip r:embed="rId481"/>
                  <a:stretch>
                    <a:fillRect/>
                  </a:stretch>
                </p:blipFill>
                <p:spPr>
                  <a:xfrm>
                    <a:off x="6253053" y="4416880"/>
                    <a:ext cx="308490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2">
                <p14:nvContentPartPr>
                  <p14:cNvPr id="388" name="Entrada de lápiz 387">
                    <a:extLst>
                      <a:ext uri="{FF2B5EF4-FFF2-40B4-BE49-F238E27FC236}">
                        <a16:creationId xmlns:a16="http://schemas.microsoft.com/office/drawing/2014/main" id="{91E8D72E-F7B5-46C3-867F-44730B4EB503}"/>
                      </a:ext>
                    </a:extLst>
                  </p14:cNvPr>
                  <p14:cNvContentPartPr/>
                  <p14:nvPr/>
                </p14:nvContentPartPr>
                <p14:xfrm>
                  <a:off x="6598520" y="4277560"/>
                  <a:ext cx="104760" cy="198360"/>
                </p14:xfrm>
              </p:contentPart>
            </mc:Choice>
            <mc:Fallback xmlns="">
              <p:pic>
                <p:nvPicPr>
                  <p:cNvPr id="388" name="Entrada de lápiz 387">
                    <a:extLst>
                      <a:ext uri="{FF2B5EF4-FFF2-40B4-BE49-F238E27FC236}">
                        <a16:creationId xmlns:a16="http://schemas.microsoft.com/office/drawing/2014/main" id="{91E8D72E-F7B5-46C3-867F-44730B4EB503}"/>
                      </a:ext>
                    </a:extLst>
                  </p:cNvPr>
                  <p:cNvPicPr/>
                  <p:nvPr/>
                </p:nvPicPr>
                <p:blipFill>
                  <a:blip r:embed="rId483"/>
                  <a:stretch>
                    <a:fillRect/>
                  </a:stretch>
                </p:blipFill>
                <p:spPr>
                  <a:xfrm>
                    <a:off x="6586880" y="4268560"/>
                    <a:ext cx="128525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4">
                <p14:nvContentPartPr>
                  <p14:cNvPr id="389" name="Entrada de lápiz 388">
                    <a:extLst>
                      <a:ext uri="{FF2B5EF4-FFF2-40B4-BE49-F238E27FC236}">
                        <a16:creationId xmlns:a16="http://schemas.microsoft.com/office/drawing/2014/main" id="{7066D387-2B3C-47E6-9154-47641020F949}"/>
                      </a:ext>
                    </a:extLst>
                  </p14:cNvPr>
                  <p14:cNvContentPartPr/>
                  <p14:nvPr/>
                </p14:nvContentPartPr>
                <p14:xfrm>
                  <a:off x="6828560" y="4426240"/>
                  <a:ext cx="110880" cy="116640"/>
                </p14:xfrm>
              </p:contentPart>
            </mc:Choice>
            <mc:Fallback xmlns="">
              <p:pic>
                <p:nvPicPr>
                  <p:cNvPr id="389" name="Entrada de lápiz 388">
                    <a:extLst>
                      <a:ext uri="{FF2B5EF4-FFF2-40B4-BE49-F238E27FC236}">
                        <a16:creationId xmlns:a16="http://schemas.microsoft.com/office/drawing/2014/main" id="{7066D387-2B3C-47E6-9154-47641020F949}"/>
                      </a:ext>
                    </a:extLst>
                  </p:cNvPr>
                  <p:cNvPicPr/>
                  <p:nvPr/>
                </p:nvPicPr>
                <p:blipFill>
                  <a:blip r:embed="rId485"/>
                  <a:stretch>
                    <a:fillRect/>
                  </a:stretch>
                </p:blipFill>
                <p:spPr>
                  <a:xfrm>
                    <a:off x="6816508" y="4417600"/>
                    <a:ext cx="134502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6">
                <p14:nvContentPartPr>
                  <p14:cNvPr id="390" name="Entrada de lápiz 389">
                    <a:extLst>
                      <a:ext uri="{FF2B5EF4-FFF2-40B4-BE49-F238E27FC236}">
                        <a16:creationId xmlns:a16="http://schemas.microsoft.com/office/drawing/2014/main" id="{8264F905-81C7-420D-9A4E-A26819FD8C5F}"/>
                      </a:ext>
                    </a:extLst>
                  </p14:cNvPr>
                  <p14:cNvContentPartPr/>
                  <p14:nvPr/>
                </p14:nvContentPartPr>
                <p14:xfrm>
                  <a:off x="6985520" y="4427320"/>
                  <a:ext cx="136440" cy="281880"/>
                </p14:xfrm>
              </p:contentPart>
            </mc:Choice>
            <mc:Fallback xmlns="">
              <p:pic>
                <p:nvPicPr>
                  <p:cNvPr id="390" name="Entrada de lápiz 389">
                    <a:extLst>
                      <a:ext uri="{FF2B5EF4-FFF2-40B4-BE49-F238E27FC236}">
                        <a16:creationId xmlns:a16="http://schemas.microsoft.com/office/drawing/2014/main" id="{8264F905-81C7-420D-9A4E-A26819FD8C5F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6973424" y="4418320"/>
                    <a:ext cx="160148" cy="29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8">
                <p14:nvContentPartPr>
                  <p14:cNvPr id="391" name="Entrada de lápiz 390">
                    <a:extLst>
                      <a:ext uri="{FF2B5EF4-FFF2-40B4-BE49-F238E27FC236}">
                        <a16:creationId xmlns:a16="http://schemas.microsoft.com/office/drawing/2014/main" id="{8C5F086A-3971-4084-965C-7851E6717B69}"/>
                      </a:ext>
                    </a:extLst>
                  </p14:cNvPr>
                  <p14:cNvContentPartPr/>
                  <p14:nvPr/>
                </p14:nvContentPartPr>
                <p14:xfrm>
                  <a:off x="7179200" y="4455760"/>
                  <a:ext cx="90000" cy="72360"/>
                </p14:xfrm>
              </p:contentPart>
            </mc:Choice>
            <mc:Fallback xmlns="">
              <p:pic>
                <p:nvPicPr>
                  <p:cNvPr id="391" name="Entrada de lápiz 390">
                    <a:extLst>
                      <a:ext uri="{FF2B5EF4-FFF2-40B4-BE49-F238E27FC236}">
                        <a16:creationId xmlns:a16="http://schemas.microsoft.com/office/drawing/2014/main" id="{8C5F086A-3971-4084-965C-7851E6717B69}"/>
                      </a:ext>
                    </a:extLst>
                  </p:cNvPr>
                  <p:cNvPicPr/>
                  <p:nvPr/>
                </p:nvPicPr>
                <p:blipFill>
                  <a:blip r:embed="rId489"/>
                  <a:stretch>
                    <a:fillRect/>
                  </a:stretch>
                </p:blipFill>
                <p:spPr>
                  <a:xfrm>
                    <a:off x="7167587" y="4446760"/>
                    <a:ext cx="11371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0">
                <p14:nvContentPartPr>
                  <p14:cNvPr id="392" name="Entrada de lápiz 391">
                    <a:extLst>
                      <a:ext uri="{FF2B5EF4-FFF2-40B4-BE49-F238E27FC236}">
                        <a16:creationId xmlns:a16="http://schemas.microsoft.com/office/drawing/2014/main" id="{1C29E773-5002-4FD2-AE23-C30837E829B7}"/>
                      </a:ext>
                    </a:extLst>
                  </p14:cNvPr>
                  <p14:cNvContentPartPr/>
                  <p14:nvPr/>
                </p14:nvContentPartPr>
                <p14:xfrm>
                  <a:off x="7330040" y="4291960"/>
                  <a:ext cx="32400" cy="216000"/>
                </p14:xfrm>
              </p:contentPart>
            </mc:Choice>
            <mc:Fallback xmlns="">
              <p:pic>
                <p:nvPicPr>
                  <p:cNvPr id="392" name="Entrada de lápiz 391">
                    <a:extLst>
                      <a:ext uri="{FF2B5EF4-FFF2-40B4-BE49-F238E27FC236}">
                        <a16:creationId xmlns:a16="http://schemas.microsoft.com/office/drawing/2014/main" id="{1C29E773-5002-4FD2-AE23-C30837E829B7}"/>
                      </a:ext>
                    </a:extLst>
                  </p:cNvPr>
                  <p:cNvPicPr/>
                  <p:nvPr/>
                </p:nvPicPr>
                <p:blipFill>
                  <a:blip r:embed="rId491"/>
                  <a:stretch>
                    <a:fillRect/>
                  </a:stretch>
                </p:blipFill>
                <p:spPr>
                  <a:xfrm>
                    <a:off x="7317950" y="4282960"/>
                    <a:ext cx="56096" cy="23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2">
                <p14:nvContentPartPr>
                  <p14:cNvPr id="393" name="Entrada de lápiz 392">
                    <a:extLst>
                      <a:ext uri="{FF2B5EF4-FFF2-40B4-BE49-F238E27FC236}">
                        <a16:creationId xmlns:a16="http://schemas.microsoft.com/office/drawing/2014/main" id="{12FB7E3C-3B34-4A98-9C4A-251ADB86F0F8}"/>
                      </a:ext>
                    </a:extLst>
                  </p14:cNvPr>
                  <p14:cNvContentPartPr/>
                  <p14:nvPr/>
                </p14:nvContentPartPr>
                <p14:xfrm>
                  <a:off x="7290800" y="4435960"/>
                  <a:ext cx="140400" cy="5040"/>
                </p14:xfrm>
              </p:contentPart>
            </mc:Choice>
            <mc:Fallback xmlns="">
              <p:pic>
                <p:nvPicPr>
                  <p:cNvPr id="393" name="Entrada de lápiz 392">
                    <a:extLst>
                      <a:ext uri="{FF2B5EF4-FFF2-40B4-BE49-F238E27FC236}">
                        <a16:creationId xmlns:a16="http://schemas.microsoft.com/office/drawing/2014/main" id="{12FB7E3C-3B34-4A98-9C4A-251ADB86F0F8}"/>
                      </a:ext>
                    </a:extLst>
                  </p:cNvPr>
                  <p:cNvPicPr/>
                  <p:nvPr/>
                </p:nvPicPr>
                <p:blipFill>
                  <a:blip r:embed="rId493"/>
                  <a:stretch>
                    <a:fillRect/>
                  </a:stretch>
                </p:blipFill>
                <p:spPr>
                  <a:xfrm>
                    <a:off x="7279221" y="4426960"/>
                    <a:ext cx="164041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4">
                <p14:nvContentPartPr>
                  <p14:cNvPr id="394" name="Entrada de lápiz 393">
                    <a:extLst>
                      <a:ext uri="{FF2B5EF4-FFF2-40B4-BE49-F238E27FC236}">
                        <a16:creationId xmlns:a16="http://schemas.microsoft.com/office/drawing/2014/main" id="{FDAE9717-5667-4736-BCFD-FD5B5906577B}"/>
                      </a:ext>
                    </a:extLst>
                  </p14:cNvPr>
                  <p14:cNvContentPartPr/>
                  <p14:nvPr/>
                </p14:nvContentPartPr>
                <p14:xfrm>
                  <a:off x="7442360" y="4430200"/>
                  <a:ext cx="138600" cy="82800"/>
                </p14:xfrm>
              </p:contentPart>
            </mc:Choice>
            <mc:Fallback xmlns="">
              <p:pic>
                <p:nvPicPr>
                  <p:cNvPr id="394" name="Entrada de lápiz 393">
                    <a:extLst>
                      <a:ext uri="{FF2B5EF4-FFF2-40B4-BE49-F238E27FC236}">
                        <a16:creationId xmlns:a16="http://schemas.microsoft.com/office/drawing/2014/main" id="{FDAE9717-5667-4736-BCFD-FD5B5906577B}"/>
                      </a:ext>
                    </a:extLst>
                  </p:cNvPr>
                  <p:cNvPicPr/>
                  <p:nvPr/>
                </p:nvPicPr>
                <p:blipFill>
                  <a:blip r:embed="rId495"/>
                  <a:stretch>
                    <a:fillRect/>
                  </a:stretch>
                </p:blipFill>
                <p:spPr>
                  <a:xfrm>
                    <a:off x="7430245" y="4421560"/>
                    <a:ext cx="162346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6">
                <p14:nvContentPartPr>
                  <p14:cNvPr id="395" name="Entrada de lápiz 394">
                    <a:extLst>
                      <a:ext uri="{FF2B5EF4-FFF2-40B4-BE49-F238E27FC236}">
                        <a16:creationId xmlns:a16="http://schemas.microsoft.com/office/drawing/2014/main" id="{467E43AD-D580-4001-B004-C1D9F66AED61}"/>
                      </a:ext>
                    </a:extLst>
                  </p14:cNvPr>
                  <p14:cNvContentPartPr/>
                  <p14:nvPr/>
                </p14:nvContentPartPr>
                <p14:xfrm>
                  <a:off x="7580240" y="4405000"/>
                  <a:ext cx="180720" cy="164160"/>
                </p14:xfrm>
              </p:contentPart>
            </mc:Choice>
            <mc:Fallback xmlns="">
              <p:pic>
                <p:nvPicPr>
                  <p:cNvPr id="395" name="Entrada de lápiz 394">
                    <a:extLst>
                      <a:ext uri="{FF2B5EF4-FFF2-40B4-BE49-F238E27FC236}">
                        <a16:creationId xmlns:a16="http://schemas.microsoft.com/office/drawing/2014/main" id="{467E43AD-D580-4001-B004-C1D9F66AED61}"/>
                      </a:ext>
                    </a:extLst>
                  </p:cNvPr>
                  <p:cNvPicPr/>
                  <p:nvPr/>
                </p:nvPicPr>
                <p:blipFill>
                  <a:blip r:embed="rId497"/>
                  <a:stretch>
                    <a:fillRect/>
                  </a:stretch>
                </p:blipFill>
                <p:spPr>
                  <a:xfrm>
                    <a:off x="7568612" y="4396000"/>
                    <a:ext cx="204461" cy="181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7" name="Entrada de lápiz 396">
                  <a:extLst>
                    <a:ext uri="{FF2B5EF4-FFF2-40B4-BE49-F238E27FC236}">
                      <a16:creationId xmlns:a16="http://schemas.microsoft.com/office/drawing/2014/main" id="{86F60B98-D8E9-46FE-ACDA-FA24CC101259}"/>
                    </a:ext>
                  </a:extLst>
                </p14:cNvPr>
                <p14:cNvContentPartPr/>
                <p14:nvPr/>
              </p14:nvContentPartPr>
              <p14:xfrm>
                <a:off x="8001080" y="4245160"/>
                <a:ext cx="110880" cy="419760"/>
              </p14:xfrm>
            </p:contentPart>
          </mc:Choice>
          <mc:Fallback xmlns="">
            <p:pic>
              <p:nvPicPr>
                <p:cNvPr id="397" name="Entrada de lápiz 396">
                  <a:extLst>
                    <a:ext uri="{FF2B5EF4-FFF2-40B4-BE49-F238E27FC236}">
                      <a16:creationId xmlns:a16="http://schemas.microsoft.com/office/drawing/2014/main" id="{86F60B98-D8E9-46FE-ACDA-FA24CC10125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988975" y="4236520"/>
                  <a:ext cx="134605" cy="437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3" name="Grupo 432">
              <a:extLst>
                <a:ext uri="{FF2B5EF4-FFF2-40B4-BE49-F238E27FC236}">
                  <a16:creationId xmlns:a16="http://schemas.microsoft.com/office/drawing/2014/main" id="{887643BE-C23B-4E6C-8A8C-B7B735DBEDAC}"/>
                </a:ext>
              </a:extLst>
            </p:cNvPr>
            <p:cNvGrpSpPr/>
            <p:nvPr/>
          </p:nvGrpSpPr>
          <p:grpSpPr>
            <a:xfrm>
              <a:off x="8142200" y="4279360"/>
              <a:ext cx="1577880" cy="254880"/>
              <a:chOff x="8142200" y="4279360"/>
              <a:chExt cx="157788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0">
                <p14:nvContentPartPr>
                  <p14:cNvPr id="401" name="Entrada de lápiz 400">
                    <a:extLst>
                      <a:ext uri="{FF2B5EF4-FFF2-40B4-BE49-F238E27FC236}">
                        <a16:creationId xmlns:a16="http://schemas.microsoft.com/office/drawing/2014/main" id="{63FDE904-BF45-4231-B650-F73EE00E1726}"/>
                      </a:ext>
                    </a:extLst>
                  </p14:cNvPr>
                  <p14:cNvContentPartPr/>
                  <p14:nvPr/>
                </p14:nvContentPartPr>
                <p14:xfrm>
                  <a:off x="8192960" y="4369000"/>
                  <a:ext cx="27720" cy="165240"/>
                </p14:xfrm>
              </p:contentPart>
            </mc:Choice>
            <mc:Fallback xmlns="">
              <p:pic>
                <p:nvPicPr>
                  <p:cNvPr id="401" name="Entrada de lápiz 400">
                    <a:extLst>
                      <a:ext uri="{FF2B5EF4-FFF2-40B4-BE49-F238E27FC236}">
                        <a16:creationId xmlns:a16="http://schemas.microsoft.com/office/drawing/2014/main" id="{63FDE904-BF45-4231-B650-F73EE00E1726}"/>
                      </a:ext>
                    </a:extLst>
                  </p:cNvPr>
                  <p:cNvPicPr/>
                  <p:nvPr/>
                </p:nvPicPr>
                <p:blipFill>
                  <a:blip r:embed="rId501"/>
                  <a:stretch>
                    <a:fillRect/>
                  </a:stretch>
                </p:blipFill>
                <p:spPr>
                  <a:xfrm>
                    <a:off x="8181012" y="4360000"/>
                    <a:ext cx="51139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2">
                <p14:nvContentPartPr>
                  <p14:cNvPr id="402" name="Entrada de lápiz 401">
                    <a:extLst>
                      <a:ext uri="{FF2B5EF4-FFF2-40B4-BE49-F238E27FC236}">
                        <a16:creationId xmlns:a16="http://schemas.microsoft.com/office/drawing/2014/main" id="{24092F79-C079-42DD-B0E5-143933707056}"/>
                      </a:ext>
                    </a:extLst>
                  </p14:cNvPr>
                  <p14:cNvContentPartPr/>
                  <p14:nvPr/>
                </p14:nvContentPartPr>
                <p14:xfrm>
                  <a:off x="8142200" y="4395640"/>
                  <a:ext cx="179640" cy="13320"/>
                </p14:xfrm>
              </p:contentPart>
            </mc:Choice>
            <mc:Fallback xmlns="">
              <p:pic>
                <p:nvPicPr>
                  <p:cNvPr id="402" name="Entrada de lápiz 401">
                    <a:extLst>
                      <a:ext uri="{FF2B5EF4-FFF2-40B4-BE49-F238E27FC236}">
                        <a16:creationId xmlns:a16="http://schemas.microsoft.com/office/drawing/2014/main" id="{24092F79-C079-42DD-B0E5-143933707056}"/>
                      </a:ext>
                    </a:extLst>
                  </p:cNvPr>
                  <p:cNvPicPr/>
                  <p:nvPr/>
                </p:nvPicPr>
                <p:blipFill>
                  <a:blip r:embed="rId503"/>
                  <a:stretch>
                    <a:fillRect/>
                  </a:stretch>
                </p:blipFill>
                <p:spPr>
                  <a:xfrm>
                    <a:off x="8130095" y="4387000"/>
                    <a:ext cx="203366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4">
                <p14:nvContentPartPr>
                  <p14:cNvPr id="403" name="Entrada de lápiz 402">
                    <a:extLst>
                      <a:ext uri="{FF2B5EF4-FFF2-40B4-BE49-F238E27FC236}">
                        <a16:creationId xmlns:a16="http://schemas.microsoft.com/office/drawing/2014/main" id="{39E2B83F-6D18-46AC-A1D3-D0E823178D3C}"/>
                      </a:ext>
                    </a:extLst>
                  </p14:cNvPr>
                  <p14:cNvContentPartPr/>
                  <p14:nvPr/>
                </p14:nvContentPartPr>
                <p14:xfrm>
                  <a:off x="8156600" y="4452520"/>
                  <a:ext cx="146520" cy="16920"/>
                </p14:xfrm>
              </p:contentPart>
            </mc:Choice>
            <mc:Fallback xmlns="">
              <p:pic>
                <p:nvPicPr>
                  <p:cNvPr id="403" name="Entrada de lápiz 402">
                    <a:extLst>
                      <a:ext uri="{FF2B5EF4-FFF2-40B4-BE49-F238E27FC236}">
                        <a16:creationId xmlns:a16="http://schemas.microsoft.com/office/drawing/2014/main" id="{39E2B83F-6D18-46AC-A1D3-D0E823178D3C}"/>
                      </a:ext>
                    </a:extLst>
                  </p:cNvPr>
                  <p:cNvPicPr/>
                  <p:nvPr/>
                </p:nvPicPr>
                <p:blipFill>
                  <a:blip r:embed="rId505"/>
                  <a:stretch>
                    <a:fillRect/>
                  </a:stretch>
                </p:blipFill>
                <p:spPr>
                  <a:xfrm>
                    <a:off x="8144511" y="4443520"/>
                    <a:ext cx="170215" cy="3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6">
                <p14:nvContentPartPr>
                  <p14:cNvPr id="404" name="Entrada de lápiz 403">
                    <a:extLst>
                      <a:ext uri="{FF2B5EF4-FFF2-40B4-BE49-F238E27FC236}">
                        <a16:creationId xmlns:a16="http://schemas.microsoft.com/office/drawing/2014/main" id="{D6C574DE-7C16-4FE8-8FEB-D9DEA2F71D96}"/>
                      </a:ext>
                    </a:extLst>
                  </p14:cNvPr>
                  <p14:cNvContentPartPr/>
                  <p14:nvPr/>
                </p14:nvContentPartPr>
                <p14:xfrm>
                  <a:off x="8320760" y="4440640"/>
                  <a:ext cx="211320" cy="82800"/>
                </p14:xfrm>
              </p:contentPart>
            </mc:Choice>
            <mc:Fallback xmlns="">
              <p:pic>
                <p:nvPicPr>
                  <p:cNvPr id="404" name="Entrada de lápiz 403">
                    <a:extLst>
                      <a:ext uri="{FF2B5EF4-FFF2-40B4-BE49-F238E27FC236}">
                        <a16:creationId xmlns:a16="http://schemas.microsoft.com/office/drawing/2014/main" id="{D6C574DE-7C16-4FE8-8FEB-D9DEA2F71D96}"/>
                      </a:ext>
                    </a:extLst>
                  </p:cNvPr>
                  <p:cNvPicPr/>
                  <p:nvPr/>
                </p:nvPicPr>
                <p:blipFill>
                  <a:blip r:embed="rId507"/>
                  <a:stretch>
                    <a:fillRect/>
                  </a:stretch>
                </p:blipFill>
                <p:spPr>
                  <a:xfrm>
                    <a:off x="8308671" y="4432000"/>
                    <a:ext cx="235015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8">
                <p14:nvContentPartPr>
                  <p14:cNvPr id="405" name="Entrada de lápiz 404">
                    <a:extLst>
                      <a:ext uri="{FF2B5EF4-FFF2-40B4-BE49-F238E27FC236}">
                        <a16:creationId xmlns:a16="http://schemas.microsoft.com/office/drawing/2014/main" id="{59F4048B-976E-4CF7-9B45-976346F69BD2}"/>
                      </a:ext>
                    </a:extLst>
                  </p14:cNvPr>
                  <p14:cNvContentPartPr/>
                  <p14:nvPr/>
                </p14:nvContentPartPr>
                <p14:xfrm>
                  <a:off x="8560160" y="4449640"/>
                  <a:ext cx="122040" cy="77760"/>
                </p14:xfrm>
              </p:contentPart>
            </mc:Choice>
            <mc:Fallback xmlns="">
              <p:pic>
                <p:nvPicPr>
                  <p:cNvPr id="405" name="Entrada de lápiz 404">
                    <a:extLst>
                      <a:ext uri="{FF2B5EF4-FFF2-40B4-BE49-F238E27FC236}">
                        <a16:creationId xmlns:a16="http://schemas.microsoft.com/office/drawing/2014/main" id="{59F4048B-976E-4CF7-9B45-976346F69BD2}"/>
                      </a:ext>
                    </a:extLst>
                  </p:cNvPr>
                  <p:cNvPicPr/>
                  <p:nvPr/>
                </p:nvPicPr>
                <p:blipFill>
                  <a:blip r:embed="rId509"/>
                  <a:stretch>
                    <a:fillRect/>
                  </a:stretch>
                </p:blipFill>
                <p:spPr>
                  <a:xfrm>
                    <a:off x="8548537" y="4440640"/>
                    <a:ext cx="14577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0">
                <p14:nvContentPartPr>
                  <p14:cNvPr id="406" name="Entrada de lápiz 405">
                    <a:extLst>
                      <a:ext uri="{FF2B5EF4-FFF2-40B4-BE49-F238E27FC236}">
                        <a16:creationId xmlns:a16="http://schemas.microsoft.com/office/drawing/2014/main" id="{8D657996-187D-4282-8AD8-46ADFE342794}"/>
                      </a:ext>
                    </a:extLst>
                  </p14:cNvPr>
                  <p14:cNvContentPartPr/>
                  <p14:nvPr/>
                </p14:nvContentPartPr>
                <p14:xfrm>
                  <a:off x="8693720" y="4384120"/>
                  <a:ext cx="42120" cy="115200"/>
                </p14:xfrm>
              </p:contentPart>
            </mc:Choice>
            <mc:Fallback xmlns="">
              <p:pic>
                <p:nvPicPr>
                  <p:cNvPr id="406" name="Entrada de lápiz 405">
                    <a:extLst>
                      <a:ext uri="{FF2B5EF4-FFF2-40B4-BE49-F238E27FC236}">
                        <a16:creationId xmlns:a16="http://schemas.microsoft.com/office/drawing/2014/main" id="{8D657996-187D-4282-8AD8-46ADFE342794}"/>
                      </a:ext>
                    </a:extLst>
                  </p:cNvPr>
                  <p:cNvPicPr/>
                  <p:nvPr/>
                </p:nvPicPr>
                <p:blipFill>
                  <a:blip r:embed="rId511"/>
                  <a:stretch>
                    <a:fillRect/>
                  </a:stretch>
                </p:blipFill>
                <p:spPr>
                  <a:xfrm>
                    <a:off x="8681617" y="4375120"/>
                    <a:ext cx="65843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2">
                <p14:nvContentPartPr>
                  <p14:cNvPr id="407" name="Entrada de lápiz 406">
                    <a:extLst>
                      <a:ext uri="{FF2B5EF4-FFF2-40B4-BE49-F238E27FC236}">
                        <a16:creationId xmlns:a16="http://schemas.microsoft.com/office/drawing/2014/main" id="{07E30457-B827-4DE9-97D1-0FBFE9C1AD0B}"/>
                      </a:ext>
                    </a:extLst>
                  </p14:cNvPr>
                  <p14:cNvContentPartPr/>
                  <p14:nvPr/>
                </p14:nvContentPartPr>
                <p14:xfrm>
                  <a:off x="8775440" y="4419040"/>
                  <a:ext cx="193320" cy="89640"/>
                </p14:xfrm>
              </p:contentPart>
            </mc:Choice>
            <mc:Fallback xmlns="">
              <p:pic>
                <p:nvPicPr>
                  <p:cNvPr id="407" name="Entrada de lápiz 406">
                    <a:extLst>
                      <a:ext uri="{FF2B5EF4-FFF2-40B4-BE49-F238E27FC236}">
                        <a16:creationId xmlns:a16="http://schemas.microsoft.com/office/drawing/2014/main" id="{07E30457-B827-4DE9-97D1-0FBFE9C1AD0B}"/>
                      </a:ext>
                    </a:extLst>
                  </p:cNvPr>
                  <p:cNvPicPr/>
                  <p:nvPr/>
                </p:nvPicPr>
                <p:blipFill>
                  <a:blip r:embed="rId513"/>
                  <a:stretch>
                    <a:fillRect/>
                  </a:stretch>
                </p:blipFill>
                <p:spPr>
                  <a:xfrm>
                    <a:off x="8763357" y="4410400"/>
                    <a:ext cx="217002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4">
                <p14:nvContentPartPr>
                  <p14:cNvPr id="409" name="Entrada de lápiz 408">
                    <a:extLst>
                      <a:ext uri="{FF2B5EF4-FFF2-40B4-BE49-F238E27FC236}">
                        <a16:creationId xmlns:a16="http://schemas.microsoft.com/office/drawing/2014/main" id="{9F49A918-4990-4881-BE09-EADF5C7721C6}"/>
                      </a:ext>
                    </a:extLst>
                  </p14:cNvPr>
                  <p14:cNvContentPartPr/>
                  <p14:nvPr/>
                </p14:nvContentPartPr>
                <p14:xfrm>
                  <a:off x="9010160" y="4465480"/>
                  <a:ext cx="106200" cy="20880"/>
                </p14:xfrm>
              </p:contentPart>
            </mc:Choice>
            <mc:Fallback xmlns="">
              <p:pic>
                <p:nvPicPr>
                  <p:cNvPr id="409" name="Entrada de lápiz 408">
                    <a:extLst>
                      <a:ext uri="{FF2B5EF4-FFF2-40B4-BE49-F238E27FC236}">
                        <a16:creationId xmlns:a16="http://schemas.microsoft.com/office/drawing/2014/main" id="{9F49A918-4990-4881-BE09-EADF5C7721C6}"/>
                      </a:ext>
                    </a:extLst>
                  </p:cNvPr>
                  <p:cNvPicPr/>
                  <p:nvPr/>
                </p:nvPicPr>
                <p:blipFill>
                  <a:blip r:embed="rId515"/>
                  <a:stretch>
                    <a:fillRect/>
                  </a:stretch>
                </p:blipFill>
                <p:spPr>
                  <a:xfrm>
                    <a:off x="8998575" y="4456480"/>
                    <a:ext cx="129854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6">
                <p14:nvContentPartPr>
                  <p14:cNvPr id="410" name="Entrada de lápiz 409">
                    <a:extLst>
                      <a:ext uri="{FF2B5EF4-FFF2-40B4-BE49-F238E27FC236}">
                        <a16:creationId xmlns:a16="http://schemas.microsoft.com/office/drawing/2014/main" id="{E6501A57-E12D-4AB4-B819-E6DA5D6EF605}"/>
                      </a:ext>
                    </a:extLst>
                  </p14:cNvPr>
                  <p14:cNvContentPartPr/>
                  <p14:nvPr/>
                </p14:nvContentPartPr>
                <p14:xfrm>
                  <a:off x="9127880" y="4279360"/>
                  <a:ext cx="124200" cy="213480"/>
                </p14:xfrm>
              </p:contentPart>
            </mc:Choice>
            <mc:Fallback xmlns="">
              <p:pic>
                <p:nvPicPr>
                  <p:cNvPr id="410" name="Entrada de lápiz 409">
                    <a:extLst>
                      <a:ext uri="{FF2B5EF4-FFF2-40B4-BE49-F238E27FC236}">
                        <a16:creationId xmlns:a16="http://schemas.microsoft.com/office/drawing/2014/main" id="{E6501A57-E12D-4AB4-B819-E6DA5D6EF605}"/>
                      </a:ext>
                    </a:extLst>
                  </p:cNvPr>
                  <p:cNvPicPr/>
                  <p:nvPr/>
                </p:nvPicPr>
                <p:blipFill>
                  <a:blip r:embed="rId517"/>
                  <a:stretch>
                    <a:fillRect/>
                  </a:stretch>
                </p:blipFill>
                <p:spPr>
                  <a:xfrm>
                    <a:off x="9115798" y="4270360"/>
                    <a:ext cx="147880" cy="23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8">
                <p14:nvContentPartPr>
                  <p14:cNvPr id="411" name="Entrada de lápiz 410">
                    <a:extLst>
                      <a:ext uri="{FF2B5EF4-FFF2-40B4-BE49-F238E27FC236}">
                        <a16:creationId xmlns:a16="http://schemas.microsoft.com/office/drawing/2014/main" id="{4BD422C3-0CA4-473A-AC4E-6E5E2BCA00E4}"/>
                      </a:ext>
                    </a:extLst>
                  </p14:cNvPr>
                  <p14:cNvContentPartPr/>
                  <p14:nvPr/>
                </p14:nvContentPartPr>
                <p14:xfrm>
                  <a:off x="9319400" y="4408240"/>
                  <a:ext cx="95400" cy="45720"/>
                </p14:xfrm>
              </p:contentPart>
            </mc:Choice>
            <mc:Fallback xmlns="">
              <p:pic>
                <p:nvPicPr>
                  <p:cNvPr id="411" name="Entrada de lápiz 410">
                    <a:extLst>
                      <a:ext uri="{FF2B5EF4-FFF2-40B4-BE49-F238E27FC236}">
                        <a16:creationId xmlns:a16="http://schemas.microsoft.com/office/drawing/2014/main" id="{4BD422C3-0CA4-473A-AC4E-6E5E2BCA00E4}"/>
                      </a:ext>
                    </a:extLst>
                  </p:cNvPr>
                  <p:cNvPicPr/>
                  <p:nvPr/>
                </p:nvPicPr>
                <p:blipFill>
                  <a:blip r:embed="rId519"/>
                  <a:stretch>
                    <a:fillRect/>
                  </a:stretch>
                </p:blipFill>
                <p:spPr>
                  <a:xfrm>
                    <a:off x="9307293" y="4399600"/>
                    <a:ext cx="119129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0">
                <p14:nvContentPartPr>
                  <p14:cNvPr id="412" name="Entrada de lápiz 411">
                    <a:extLst>
                      <a:ext uri="{FF2B5EF4-FFF2-40B4-BE49-F238E27FC236}">
                        <a16:creationId xmlns:a16="http://schemas.microsoft.com/office/drawing/2014/main" id="{1330EC8E-B032-4173-980B-923A2A6C32DE}"/>
                      </a:ext>
                    </a:extLst>
                  </p14:cNvPr>
                  <p14:cNvContentPartPr/>
                  <p14:nvPr/>
                </p14:nvContentPartPr>
                <p14:xfrm>
                  <a:off x="9465200" y="4380880"/>
                  <a:ext cx="62640" cy="84600"/>
                </p14:xfrm>
              </p:contentPart>
            </mc:Choice>
            <mc:Fallback xmlns="">
              <p:pic>
                <p:nvPicPr>
                  <p:cNvPr id="412" name="Entrada de lápiz 411">
                    <a:extLst>
                      <a:ext uri="{FF2B5EF4-FFF2-40B4-BE49-F238E27FC236}">
                        <a16:creationId xmlns:a16="http://schemas.microsoft.com/office/drawing/2014/main" id="{1330EC8E-B032-4173-980B-923A2A6C32DE}"/>
                      </a:ext>
                    </a:extLst>
                  </p:cNvPr>
                  <p:cNvPicPr/>
                  <p:nvPr/>
                </p:nvPicPr>
                <p:blipFill>
                  <a:blip r:embed="rId521"/>
                  <a:stretch>
                    <a:fillRect/>
                  </a:stretch>
                </p:blipFill>
                <p:spPr>
                  <a:xfrm>
                    <a:off x="9453636" y="4371880"/>
                    <a:ext cx="8625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2">
                <p14:nvContentPartPr>
                  <p14:cNvPr id="413" name="Entrada de lápiz 412">
                    <a:extLst>
                      <a:ext uri="{FF2B5EF4-FFF2-40B4-BE49-F238E27FC236}">
                        <a16:creationId xmlns:a16="http://schemas.microsoft.com/office/drawing/2014/main" id="{BDB7676C-220C-40DE-BBD7-C4083203739C}"/>
                      </a:ext>
                    </a:extLst>
                  </p14:cNvPr>
                  <p14:cNvContentPartPr/>
                  <p14:nvPr/>
                </p14:nvContentPartPr>
                <p14:xfrm>
                  <a:off x="9579320" y="4360000"/>
                  <a:ext cx="20520" cy="113400"/>
                </p14:xfrm>
              </p:contentPart>
            </mc:Choice>
            <mc:Fallback xmlns="">
              <p:pic>
                <p:nvPicPr>
                  <p:cNvPr id="413" name="Entrada de lápiz 412">
                    <a:extLst>
                      <a:ext uri="{FF2B5EF4-FFF2-40B4-BE49-F238E27FC236}">
                        <a16:creationId xmlns:a16="http://schemas.microsoft.com/office/drawing/2014/main" id="{BDB7676C-220C-40DE-BBD7-C4083203739C}"/>
                      </a:ext>
                    </a:extLst>
                  </p:cNvPr>
                  <p:cNvPicPr/>
                  <p:nvPr/>
                </p:nvPicPr>
                <p:blipFill>
                  <a:blip r:embed="rId523"/>
                  <a:stretch>
                    <a:fillRect/>
                  </a:stretch>
                </p:blipFill>
                <p:spPr>
                  <a:xfrm>
                    <a:off x="9567867" y="4351000"/>
                    <a:ext cx="43903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4">
                <p14:nvContentPartPr>
                  <p14:cNvPr id="414" name="Entrada de lápiz 413">
                    <a:extLst>
                      <a:ext uri="{FF2B5EF4-FFF2-40B4-BE49-F238E27FC236}">
                        <a16:creationId xmlns:a16="http://schemas.microsoft.com/office/drawing/2014/main" id="{503A91E7-73DB-4FCD-8F84-A76BB7C51909}"/>
                      </a:ext>
                    </a:extLst>
                  </p14:cNvPr>
                  <p14:cNvContentPartPr/>
                  <p14:nvPr/>
                </p14:nvContentPartPr>
                <p14:xfrm>
                  <a:off x="9714320" y="4417600"/>
                  <a:ext cx="1440" cy="1440"/>
                </p14:xfrm>
              </p:contentPart>
            </mc:Choice>
            <mc:Fallback xmlns="">
              <p:pic>
                <p:nvPicPr>
                  <p:cNvPr id="414" name="Entrada de lápiz 413">
                    <a:extLst>
                      <a:ext uri="{FF2B5EF4-FFF2-40B4-BE49-F238E27FC236}">
                        <a16:creationId xmlns:a16="http://schemas.microsoft.com/office/drawing/2014/main" id="{503A91E7-73DB-4FCD-8F84-A76BB7C51909}"/>
                      </a:ext>
                    </a:extLst>
                  </p:cNvPr>
                  <p:cNvPicPr/>
                  <p:nvPr/>
                </p:nvPicPr>
                <p:blipFill>
                  <a:blip r:embed="rId525"/>
                  <a:stretch>
                    <a:fillRect/>
                  </a:stretch>
                </p:blipFill>
                <p:spPr>
                  <a:xfrm>
                    <a:off x="9702320" y="4408960"/>
                    <a:ext cx="24960" cy="1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6">
                <p14:nvContentPartPr>
                  <p14:cNvPr id="415" name="Entrada de lápiz 414">
                    <a:extLst>
                      <a:ext uri="{FF2B5EF4-FFF2-40B4-BE49-F238E27FC236}">
                        <a16:creationId xmlns:a16="http://schemas.microsoft.com/office/drawing/2014/main" id="{0CF4349A-E5D9-4FCD-AE75-6A91114FF034}"/>
                      </a:ext>
                    </a:extLst>
                  </p14:cNvPr>
                  <p14:cNvContentPartPr/>
                  <p14:nvPr/>
                </p14:nvContentPartPr>
                <p14:xfrm>
                  <a:off x="9666080" y="4396720"/>
                  <a:ext cx="54000" cy="78840"/>
                </p14:xfrm>
              </p:contentPart>
            </mc:Choice>
            <mc:Fallback xmlns="">
              <p:pic>
                <p:nvPicPr>
                  <p:cNvPr id="415" name="Entrada de lápiz 414">
                    <a:extLst>
                      <a:ext uri="{FF2B5EF4-FFF2-40B4-BE49-F238E27FC236}">
                        <a16:creationId xmlns:a16="http://schemas.microsoft.com/office/drawing/2014/main" id="{0CF4349A-E5D9-4FCD-AE75-6A91114FF034}"/>
                      </a:ext>
                    </a:extLst>
                  </p:cNvPr>
                  <p:cNvPicPr/>
                  <p:nvPr/>
                </p:nvPicPr>
                <p:blipFill>
                  <a:blip r:embed="rId527"/>
                  <a:stretch>
                    <a:fillRect/>
                  </a:stretch>
                </p:blipFill>
                <p:spPr>
                  <a:xfrm>
                    <a:off x="9654026" y="4387720"/>
                    <a:ext cx="77625" cy="96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2" name="Grupo 431">
              <a:extLst>
                <a:ext uri="{FF2B5EF4-FFF2-40B4-BE49-F238E27FC236}">
                  <a16:creationId xmlns:a16="http://schemas.microsoft.com/office/drawing/2014/main" id="{33F98AB4-EA6C-4F71-B18B-D8306195947A}"/>
                </a:ext>
              </a:extLst>
            </p:cNvPr>
            <p:cNvGrpSpPr/>
            <p:nvPr/>
          </p:nvGrpSpPr>
          <p:grpSpPr>
            <a:xfrm>
              <a:off x="9890000" y="4195840"/>
              <a:ext cx="2245320" cy="489600"/>
              <a:chOff x="9890000" y="4195840"/>
              <a:chExt cx="2245320" cy="48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8">
                <p14:nvContentPartPr>
                  <p14:cNvPr id="416" name="Entrada de lápiz 415">
                    <a:extLst>
                      <a:ext uri="{FF2B5EF4-FFF2-40B4-BE49-F238E27FC236}">
                        <a16:creationId xmlns:a16="http://schemas.microsoft.com/office/drawing/2014/main" id="{018A1DAF-DF3C-48A0-8EFA-B40F3284F597}"/>
                      </a:ext>
                    </a:extLst>
                  </p14:cNvPr>
                  <p14:cNvContentPartPr/>
                  <p14:nvPr/>
                </p14:nvContentPartPr>
                <p14:xfrm>
                  <a:off x="9890000" y="4406080"/>
                  <a:ext cx="150480" cy="68760"/>
                </p14:xfrm>
              </p:contentPart>
            </mc:Choice>
            <mc:Fallback xmlns="">
              <p:pic>
                <p:nvPicPr>
                  <p:cNvPr id="416" name="Entrada de lápiz 415">
                    <a:extLst>
                      <a:ext uri="{FF2B5EF4-FFF2-40B4-BE49-F238E27FC236}">
                        <a16:creationId xmlns:a16="http://schemas.microsoft.com/office/drawing/2014/main" id="{018A1DAF-DF3C-48A0-8EFA-B40F3284F597}"/>
                      </a:ext>
                    </a:extLst>
                  </p:cNvPr>
                  <p:cNvPicPr/>
                  <p:nvPr/>
                </p:nvPicPr>
                <p:blipFill>
                  <a:blip r:embed="rId529"/>
                  <a:stretch>
                    <a:fillRect/>
                  </a:stretch>
                </p:blipFill>
                <p:spPr>
                  <a:xfrm>
                    <a:off x="9878387" y="4397080"/>
                    <a:ext cx="174189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0">
                <p14:nvContentPartPr>
                  <p14:cNvPr id="417" name="Entrada de lápiz 416">
                    <a:extLst>
                      <a:ext uri="{FF2B5EF4-FFF2-40B4-BE49-F238E27FC236}">
                        <a16:creationId xmlns:a16="http://schemas.microsoft.com/office/drawing/2014/main" id="{1BD13D55-49ED-413F-812F-7A0F46A8862A}"/>
                      </a:ext>
                    </a:extLst>
                  </p14:cNvPr>
                  <p14:cNvContentPartPr/>
                  <p14:nvPr/>
                </p14:nvContentPartPr>
                <p14:xfrm>
                  <a:off x="10048400" y="4406800"/>
                  <a:ext cx="94680" cy="62640"/>
                </p14:xfrm>
              </p:contentPart>
            </mc:Choice>
            <mc:Fallback xmlns="">
              <p:pic>
                <p:nvPicPr>
                  <p:cNvPr id="417" name="Entrada de lápiz 416">
                    <a:extLst>
                      <a:ext uri="{FF2B5EF4-FFF2-40B4-BE49-F238E27FC236}">
                        <a16:creationId xmlns:a16="http://schemas.microsoft.com/office/drawing/2014/main" id="{1BD13D55-49ED-413F-812F-7A0F46A8862A}"/>
                      </a:ext>
                    </a:extLst>
                  </p:cNvPr>
                  <p:cNvPicPr/>
                  <p:nvPr/>
                </p:nvPicPr>
                <p:blipFill>
                  <a:blip r:embed="rId531"/>
                  <a:stretch>
                    <a:fillRect/>
                  </a:stretch>
                </p:blipFill>
                <p:spPr>
                  <a:xfrm>
                    <a:off x="10036323" y="4398160"/>
                    <a:ext cx="11835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2">
                <p14:nvContentPartPr>
                  <p14:cNvPr id="418" name="Entrada de lápiz 417">
                    <a:extLst>
                      <a:ext uri="{FF2B5EF4-FFF2-40B4-BE49-F238E27FC236}">
                        <a16:creationId xmlns:a16="http://schemas.microsoft.com/office/drawing/2014/main" id="{58051C1F-A783-4D2C-83DF-AB61455211D3}"/>
                      </a:ext>
                    </a:extLst>
                  </p14:cNvPr>
                  <p14:cNvContentPartPr/>
                  <p14:nvPr/>
                </p14:nvContentPartPr>
                <p14:xfrm>
                  <a:off x="10154960" y="4386280"/>
                  <a:ext cx="122400" cy="93960"/>
                </p14:xfrm>
              </p:contentPart>
            </mc:Choice>
            <mc:Fallback xmlns="">
              <p:pic>
                <p:nvPicPr>
                  <p:cNvPr id="418" name="Entrada de lápiz 417">
                    <a:extLst>
                      <a:ext uri="{FF2B5EF4-FFF2-40B4-BE49-F238E27FC236}">
                        <a16:creationId xmlns:a16="http://schemas.microsoft.com/office/drawing/2014/main" id="{58051C1F-A783-4D2C-83DF-AB61455211D3}"/>
                      </a:ext>
                    </a:extLst>
                  </p:cNvPr>
                  <p:cNvPicPr/>
                  <p:nvPr/>
                </p:nvPicPr>
                <p:blipFill>
                  <a:blip r:embed="rId533"/>
                  <a:stretch>
                    <a:fillRect/>
                  </a:stretch>
                </p:blipFill>
                <p:spPr>
                  <a:xfrm>
                    <a:off x="10142865" y="4377280"/>
                    <a:ext cx="146106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4">
                <p14:nvContentPartPr>
                  <p14:cNvPr id="419" name="Entrada de lápiz 418">
                    <a:extLst>
                      <a:ext uri="{FF2B5EF4-FFF2-40B4-BE49-F238E27FC236}">
                        <a16:creationId xmlns:a16="http://schemas.microsoft.com/office/drawing/2014/main" id="{3F4DB905-A53E-4B3C-9D46-B0C8C90E7F42}"/>
                      </a:ext>
                    </a:extLst>
                  </p14:cNvPr>
                  <p14:cNvContentPartPr/>
                  <p14:nvPr/>
                </p14:nvContentPartPr>
                <p14:xfrm>
                  <a:off x="10379600" y="4412200"/>
                  <a:ext cx="141120" cy="73800"/>
                </p14:xfrm>
              </p:contentPart>
            </mc:Choice>
            <mc:Fallback xmlns="">
              <p:pic>
                <p:nvPicPr>
                  <p:cNvPr id="419" name="Entrada de lápiz 418">
                    <a:extLst>
                      <a:ext uri="{FF2B5EF4-FFF2-40B4-BE49-F238E27FC236}">
                        <a16:creationId xmlns:a16="http://schemas.microsoft.com/office/drawing/2014/main" id="{3F4DB905-A53E-4B3C-9D46-B0C8C90E7F42}"/>
                      </a:ext>
                    </a:extLst>
                  </p:cNvPr>
                  <p:cNvPicPr/>
                  <p:nvPr/>
                </p:nvPicPr>
                <p:blipFill>
                  <a:blip r:embed="rId535"/>
                  <a:stretch>
                    <a:fillRect/>
                  </a:stretch>
                </p:blipFill>
                <p:spPr>
                  <a:xfrm>
                    <a:off x="10368001" y="4403560"/>
                    <a:ext cx="164801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6">
                <p14:nvContentPartPr>
                  <p14:cNvPr id="420" name="Entrada de lápiz 419">
                    <a:extLst>
                      <a:ext uri="{FF2B5EF4-FFF2-40B4-BE49-F238E27FC236}">
                        <a16:creationId xmlns:a16="http://schemas.microsoft.com/office/drawing/2014/main" id="{E23665ED-C221-425F-9EFA-613564ACF25E}"/>
                      </a:ext>
                    </a:extLst>
                  </p14:cNvPr>
                  <p14:cNvContentPartPr/>
                  <p14:nvPr/>
                </p14:nvContentPartPr>
                <p14:xfrm>
                  <a:off x="10500200" y="4354600"/>
                  <a:ext cx="57960" cy="130680"/>
                </p14:xfrm>
              </p:contentPart>
            </mc:Choice>
            <mc:Fallback xmlns="">
              <p:pic>
                <p:nvPicPr>
                  <p:cNvPr id="420" name="Entrada de lápiz 419">
                    <a:extLst>
                      <a:ext uri="{FF2B5EF4-FFF2-40B4-BE49-F238E27FC236}">
                        <a16:creationId xmlns:a16="http://schemas.microsoft.com/office/drawing/2014/main" id="{E23665ED-C221-425F-9EFA-613564ACF25E}"/>
                      </a:ext>
                    </a:extLst>
                  </p:cNvPr>
                  <p:cNvPicPr/>
                  <p:nvPr/>
                </p:nvPicPr>
                <p:blipFill>
                  <a:blip r:embed="rId537"/>
                  <a:stretch>
                    <a:fillRect/>
                  </a:stretch>
                </p:blipFill>
                <p:spPr>
                  <a:xfrm>
                    <a:off x="10488125" y="4345600"/>
                    <a:ext cx="8162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8">
                <p14:nvContentPartPr>
                  <p14:cNvPr id="421" name="Entrada de lápiz 420">
                    <a:extLst>
                      <a:ext uri="{FF2B5EF4-FFF2-40B4-BE49-F238E27FC236}">
                        <a16:creationId xmlns:a16="http://schemas.microsoft.com/office/drawing/2014/main" id="{9309134A-4C9F-401C-B941-238B29085ECA}"/>
                      </a:ext>
                    </a:extLst>
                  </p14:cNvPr>
                  <p14:cNvContentPartPr/>
                  <p14:nvPr/>
                </p14:nvContentPartPr>
                <p14:xfrm>
                  <a:off x="10585880" y="4427320"/>
                  <a:ext cx="122760" cy="204120"/>
                </p14:xfrm>
              </p:contentPart>
            </mc:Choice>
            <mc:Fallback xmlns="">
              <p:pic>
                <p:nvPicPr>
                  <p:cNvPr id="421" name="Entrada de lápiz 420">
                    <a:extLst>
                      <a:ext uri="{FF2B5EF4-FFF2-40B4-BE49-F238E27FC236}">
                        <a16:creationId xmlns:a16="http://schemas.microsoft.com/office/drawing/2014/main" id="{9309134A-4C9F-401C-B941-238B29085ECA}"/>
                      </a:ext>
                    </a:extLst>
                  </p:cNvPr>
                  <p:cNvPicPr/>
                  <p:nvPr/>
                </p:nvPicPr>
                <p:blipFill>
                  <a:blip r:embed="rId539"/>
                  <a:stretch>
                    <a:fillRect/>
                  </a:stretch>
                </p:blipFill>
                <p:spPr>
                  <a:xfrm>
                    <a:off x="10574281" y="4418320"/>
                    <a:ext cx="146442" cy="22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0">
                <p14:nvContentPartPr>
                  <p14:cNvPr id="422" name="Entrada de lápiz 421">
                    <a:extLst>
                      <a:ext uri="{FF2B5EF4-FFF2-40B4-BE49-F238E27FC236}">
                        <a16:creationId xmlns:a16="http://schemas.microsoft.com/office/drawing/2014/main" id="{E8D82BB4-6AE3-4445-A087-37658EBE2D16}"/>
                      </a:ext>
                    </a:extLst>
                  </p14:cNvPr>
                  <p14:cNvContentPartPr/>
                  <p14:nvPr/>
                </p14:nvContentPartPr>
                <p14:xfrm>
                  <a:off x="10694600" y="4392760"/>
                  <a:ext cx="192960" cy="82440"/>
                </p14:xfrm>
              </p:contentPart>
            </mc:Choice>
            <mc:Fallback xmlns="">
              <p:pic>
                <p:nvPicPr>
                  <p:cNvPr id="422" name="Entrada de lápiz 421">
                    <a:extLst>
                      <a:ext uri="{FF2B5EF4-FFF2-40B4-BE49-F238E27FC236}">
                        <a16:creationId xmlns:a16="http://schemas.microsoft.com/office/drawing/2014/main" id="{E8D82BB4-6AE3-4445-A087-37658EBE2D16}"/>
                      </a:ext>
                    </a:extLst>
                  </p:cNvPr>
                  <p:cNvPicPr/>
                  <p:nvPr/>
                </p:nvPicPr>
                <p:blipFill>
                  <a:blip r:embed="rId541"/>
                  <a:stretch>
                    <a:fillRect/>
                  </a:stretch>
                </p:blipFill>
                <p:spPr>
                  <a:xfrm>
                    <a:off x="10682510" y="4384120"/>
                    <a:ext cx="216657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2">
                <p14:nvContentPartPr>
                  <p14:cNvPr id="423" name="Entrada de lápiz 422">
                    <a:extLst>
                      <a:ext uri="{FF2B5EF4-FFF2-40B4-BE49-F238E27FC236}">
                        <a16:creationId xmlns:a16="http://schemas.microsoft.com/office/drawing/2014/main" id="{9EF43AAB-8710-41BE-87D5-B642616D6373}"/>
                      </a:ext>
                    </a:extLst>
                  </p14:cNvPr>
                  <p14:cNvContentPartPr/>
                  <p14:nvPr/>
                </p14:nvContentPartPr>
                <p14:xfrm>
                  <a:off x="10975040" y="4254160"/>
                  <a:ext cx="104400" cy="211680"/>
                </p14:xfrm>
              </p:contentPart>
            </mc:Choice>
            <mc:Fallback xmlns="">
              <p:pic>
                <p:nvPicPr>
                  <p:cNvPr id="423" name="Entrada de lápiz 422">
                    <a:extLst>
                      <a:ext uri="{FF2B5EF4-FFF2-40B4-BE49-F238E27FC236}">
                        <a16:creationId xmlns:a16="http://schemas.microsoft.com/office/drawing/2014/main" id="{9EF43AAB-8710-41BE-87D5-B642616D6373}"/>
                      </a:ext>
                    </a:extLst>
                  </p:cNvPr>
                  <p:cNvPicPr/>
                  <p:nvPr/>
                </p:nvPicPr>
                <p:blipFill>
                  <a:blip r:embed="rId543"/>
                  <a:stretch>
                    <a:fillRect/>
                  </a:stretch>
                </p:blipFill>
                <p:spPr>
                  <a:xfrm>
                    <a:off x="10962957" y="4245160"/>
                    <a:ext cx="128083" cy="22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4">
                <p14:nvContentPartPr>
                  <p14:cNvPr id="424" name="Entrada de lápiz 423">
                    <a:extLst>
                      <a:ext uri="{FF2B5EF4-FFF2-40B4-BE49-F238E27FC236}">
                        <a16:creationId xmlns:a16="http://schemas.microsoft.com/office/drawing/2014/main" id="{6B59B1ED-0EEF-4A39-8007-741D8BAAE5FF}"/>
                      </a:ext>
                    </a:extLst>
                  </p14:cNvPr>
                  <p14:cNvContentPartPr/>
                  <p14:nvPr/>
                </p14:nvContentPartPr>
                <p14:xfrm>
                  <a:off x="10960640" y="4401040"/>
                  <a:ext cx="127800" cy="16920"/>
                </p14:xfrm>
              </p:contentPart>
            </mc:Choice>
            <mc:Fallback xmlns="">
              <p:pic>
                <p:nvPicPr>
                  <p:cNvPr id="424" name="Entrada de lápiz 423">
                    <a:extLst>
                      <a:ext uri="{FF2B5EF4-FFF2-40B4-BE49-F238E27FC236}">
                        <a16:creationId xmlns:a16="http://schemas.microsoft.com/office/drawing/2014/main" id="{6B59B1ED-0EEF-4A39-8007-741D8BAAE5FF}"/>
                      </a:ext>
                    </a:extLst>
                  </p:cNvPr>
                  <p:cNvPicPr/>
                  <p:nvPr/>
                </p:nvPicPr>
                <p:blipFill>
                  <a:blip r:embed="rId545"/>
                  <a:stretch>
                    <a:fillRect/>
                  </a:stretch>
                </p:blipFill>
                <p:spPr>
                  <a:xfrm>
                    <a:off x="10949022" y="4392400"/>
                    <a:ext cx="151520" cy="3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6">
                <p14:nvContentPartPr>
                  <p14:cNvPr id="425" name="Entrada de lápiz 424">
                    <a:extLst>
                      <a:ext uri="{FF2B5EF4-FFF2-40B4-BE49-F238E27FC236}">
                        <a16:creationId xmlns:a16="http://schemas.microsoft.com/office/drawing/2014/main" id="{F46AD973-F39A-4AA5-BFB0-D16B59591BCD}"/>
                      </a:ext>
                    </a:extLst>
                  </p14:cNvPr>
                  <p14:cNvContentPartPr/>
                  <p14:nvPr/>
                </p14:nvContentPartPr>
                <p14:xfrm>
                  <a:off x="11107880" y="4401040"/>
                  <a:ext cx="85680" cy="48960"/>
                </p14:xfrm>
              </p:contentPart>
            </mc:Choice>
            <mc:Fallback xmlns="">
              <p:pic>
                <p:nvPicPr>
                  <p:cNvPr id="425" name="Entrada de lápiz 424">
                    <a:extLst>
                      <a:ext uri="{FF2B5EF4-FFF2-40B4-BE49-F238E27FC236}">
                        <a16:creationId xmlns:a16="http://schemas.microsoft.com/office/drawing/2014/main" id="{F46AD973-F39A-4AA5-BFB0-D16B59591BCD}"/>
                      </a:ext>
                    </a:extLst>
                  </p:cNvPr>
                  <p:cNvPicPr/>
                  <p:nvPr/>
                </p:nvPicPr>
                <p:blipFill>
                  <a:blip r:embed="rId547"/>
                  <a:stretch>
                    <a:fillRect/>
                  </a:stretch>
                </p:blipFill>
                <p:spPr>
                  <a:xfrm>
                    <a:off x="11096328" y="4392400"/>
                    <a:ext cx="109266" cy="6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8">
                <p14:nvContentPartPr>
                  <p14:cNvPr id="426" name="Entrada de lápiz 425">
                    <a:extLst>
                      <a:ext uri="{FF2B5EF4-FFF2-40B4-BE49-F238E27FC236}">
                        <a16:creationId xmlns:a16="http://schemas.microsoft.com/office/drawing/2014/main" id="{2FCB9441-3802-4BE7-8563-08D0B1C90E8C}"/>
                      </a:ext>
                    </a:extLst>
                  </p14:cNvPr>
                  <p14:cNvContentPartPr/>
                  <p14:nvPr/>
                </p14:nvContentPartPr>
                <p14:xfrm>
                  <a:off x="11202200" y="4379800"/>
                  <a:ext cx="304920" cy="70200"/>
                </p14:xfrm>
              </p:contentPart>
            </mc:Choice>
            <mc:Fallback xmlns="">
              <p:pic>
                <p:nvPicPr>
                  <p:cNvPr id="426" name="Entrada de lápiz 425">
                    <a:extLst>
                      <a:ext uri="{FF2B5EF4-FFF2-40B4-BE49-F238E27FC236}">
                        <a16:creationId xmlns:a16="http://schemas.microsoft.com/office/drawing/2014/main" id="{2FCB9441-3802-4BE7-8563-08D0B1C90E8C}"/>
                      </a:ext>
                    </a:extLst>
                  </p:cNvPr>
                  <p:cNvPicPr/>
                  <p:nvPr/>
                </p:nvPicPr>
                <p:blipFill>
                  <a:blip r:embed="rId549"/>
                  <a:stretch>
                    <a:fillRect/>
                  </a:stretch>
                </p:blipFill>
                <p:spPr>
                  <a:xfrm>
                    <a:off x="11190100" y="4370800"/>
                    <a:ext cx="328636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0">
                <p14:nvContentPartPr>
                  <p14:cNvPr id="427" name="Entrada de lápiz 426">
                    <a:extLst>
                      <a:ext uri="{FF2B5EF4-FFF2-40B4-BE49-F238E27FC236}">
                        <a16:creationId xmlns:a16="http://schemas.microsoft.com/office/drawing/2014/main" id="{DF31C4BB-3C39-43CF-86E4-BB225BDF51F5}"/>
                      </a:ext>
                    </a:extLst>
                  </p14:cNvPr>
                  <p14:cNvContentPartPr/>
                  <p14:nvPr/>
                </p14:nvContentPartPr>
                <p14:xfrm>
                  <a:off x="11458160" y="4231120"/>
                  <a:ext cx="135000" cy="236880"/>
                </p14:xfrm>
              </p:contentPart>
            </mc:Choice>
            <mc:Fallback xmlns="">
              <p:pic>
                <p:nvPicPr>
                  <p:cNvPr id="427" name="Entrada de lápiz 426">
                    <a:extLst>
                      <a:ext uri="{FF2B5EF4-FFF2-40B4-BE49-F238E27FC236}">
                        <a16:creationId xmlns:a16="http://schemas.microsoft.com/office/drawing/2014/main" id="{DF31C4BB-3C39-43CF-86E4-BB225BDF51F5}"/>
                      </a:ext>
                    </a:extLst>
                  </p:cNvPr>
                  <p:cNvPicPr/>
                  <p:nvPr/>
                </p:nvPicPr>
                <p:blipFill>
                  <a:blip r:embed="rId551"/>
                  <a:stretch>
                    <a:fillRect/>
                  </a:stretch>
                </p:blipFill>
                <p:spPr>
                  <a:xfrm>
                    <a:off x="11446547" y="4222480"/>
                    <a:ext cx="15871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2">
                <p14:nvContentPartPr>
                  <p14:cNvPr id="428" name="Entrada de lápiz 427">
                    <a:extLst>
                      <a:ext uri="{FF2B5EF4-FFF2-40B4-BE49-F238E27FC236}">
                        <a16:creationId xmlns:a16="http://schemas.microsoft.com/office/drawing/2014/main" id="{E43CF5D5-62DF-42E6-BFA7-44928F2A226F}"/>
                      </a:ext>
                    </a:extLst>
                  </p14:cNvPr>
                  <p14:cNvContentPartPr/>
                  <p14:nvPr/>
                </p14:nvContentPartPr>
                <p14:xfrm>
                  <a:off x="11616200" y="4357120"/>
                  <a:ext cx="39240" cy="115920"/>
                </p14:xfrm>
              </p:contentPart>
            </mc:Choice>
            <mc:Fallback xmlns="">
              <p:pic>
                <p:nvPicPr>
                  <p:cNvPr id="428" name="Entrada de lápiz 427">
                    <a:extLst>
                      <a:ext uri="{FF2B5EF4-FFF2-40B4-BE49-F238E27FC236}">
                        <a16:creationId xmlns:a16="http://schemas.microsoft.com/office/drawing/2014/main" id="{E43CF5D5-62DF-42E6-BFA7-44928F2A226F}"/>
                      </a:ext>
                    </a:extLst>
                  </p:cNvPr>
                  <p:cNvPicPr/>
                  <p:nvPr/>
                </p:nvPicPr>
                <p:blipFill>
                  <a:blip r:embed="rId553"/>
                  <a:stretch>
                    <a:fillRect/>
                  </a:stretch>
                </p:blipFill>
                <p:spPr>
                  <a:xfrm>
                    <a:off x="11604237" y="4348480"/>
                    <a:ext cx="62688" cy="13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4">
                <p14:nvContentPartPr>
                  <p14:cNvPr id="429" name="Entrada de lápiz 428">
                    <a:extLst>
                      <a:ext uri="{FF2B5EF4-FFF2-40B4-BE49-F238E27FC236}">
                        <a16:creationId xmlns:a16="http://schemas.microsoft.com/office/drawing/2014/main" id="{B637B951-D5C1-4418-B2E5-98E37298E61A}"/>
                      </a:ext>
                    </a:extLst>
                  </p14:cNvPr>
                  <p14:cNvContentPartPr/>
                  <p14:nvPr/>
                </p14:nvContentPartPr>
                <p14:xfrm>
                  <a:off x="11723480" y="4413640"/>
                  <a:ext cx="169560" cy="60840"/>
                </p14:xfrm>
              </p:contentPart>
            </mc:Choice>
            <mc:Fallback xmlns="">
              <p:pic>
                <p:nvPicPr>
                  <p:cNvPr id="429" name="Entrada de lápiz 428">
                    <a:extLst>
                      <a:ext uri="{FF2B5EF4-FFF2-40B4-BE49-F238E27FC236}">
                        <a16:creationId xmlns:a16="http://schemas.microsoft.com/office/drawing/2014/main" id="{B637B951-D5C1-4418-B2E5-98E37298E61A}"/>
                      </a:ext>
                    </a:extLst>
                  </p:cNvPr>
                  <p:cNvPicPr/>
                  <p:nvPr/>
                </p:nvPicPr>
                <p:blipFill>
                  <a:blip r:embed="rId555"/>
                  <a:stretch>
                    <a:fillRect/>
                  </a:stretch>
                </p:blipFill>
                <p:spPr>
                  <a:xfrm>
                    <a:off x="11711853" y="4405000"/>
                    <a:ext cx="193298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6">
                <p14:nvContentPartPr>
                  <p14:cNvPr id="430" name="Entrada de lápiz 429">
                    <a:extLst>
                      <a:ext uri="{FF2B5EF4-FFF2-40B4-BE49-F238E27FC236}">
                        <a16:creationId xmlns:a16="http://schemas.microsoft.com/office/drawing/2014/main" id="{140D281E-5850-464B-AC8C-F03AA7FF65EF}"/>
                      </a:ext>
                    </a:extLst>
                  </p14:cNvPr>
                  <p14:cNvContentPartPr/>
                  <p14:nvPr/>
                </p14:nvContentPartPr>
                <p14:xfrm>
                  <a:off x="11913560" y="4426600"/>
                  <a:ext cx="72360" cy="86040"/>
                </p14:xfrm>
              </p:contentPart>
            </mc:Choice>
            <mc:Fallback xmlns="">
              <p:pic>
                <p:nvPicPr>
                  <p:cNvPr id="430" name="Entrada de lápiz 429">
                    <a:extLst>
                      <a:ext uri="{FF2B5EF4-FFF2-40B4-BE49-F238E27FC236}">
                        <a16:creationId xmlns:a16="http://schemas.microsoft.com/office/drawing/2014/main" id="{140D281E-5850-464B-AC8C-F03AA7FF65EF}"/>
                      </a:ext>
                    </a:extLst>
                  </p:cNvPr>
                  <p:cNvPicPr/>
                  <p:nvPr/>
                </p:nvPicPr>
                <p:blipFill>
                  <a:blip r:embed="rId557"/>
                  <a:stretch>
                    <a:fillRect/>
                  </a:stretch>
                </p:blipFill>
                <p:spPr>
                  <a:xfrm>
                    <a:off x="11901419" y="4417600"/>
                    <a:ext cx="96156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8">
                <p14:nvContentPartPr>
                  <p14:cNvPr id="431" name="Entrada de lápiz 430">
                    <a:extLst>
                      <a:ext uri="{FF2B5EF4-FFF2-40B4-BE49-F238E27FC236}">
                        <a16:creationId xmlns:a16="http://schemas.microsoft.com/office/drawing/2014/main" id="{EEF1FF64-DAED-4878-94AE-0A21E2C6D778}"/>
                      </a:ext>
                    </a:extLst>
                  </p14:cNvPr>
                  <p14:cNvContentPartPr/>
                  <p14:nvPr/>
                </p14:nvContentPartPr>
                <p14:xfrm>
                  <a:off x="11971880" y="4195840"/>
                  <a:ext cx="163440" cy="489600"/>
                </p14:xfrm>
              </p:contentPart>
            </mc:Choice>
            <mc:Fallback xmlns="">
              <p:pic>
                <p:nvPicPr>
                  <p:cNvPr id="431" name="Entrada de lápiz 430">
                    <a:extLst>
                      <a:ext uri="{FF2B5EF4-FFF2-40B4-BE49-F238E27FC236}">
                        <a16:creationId xmlns:a16="http://schemas.microsoft.com/office/drawing/2014/main" id="{EEF1FF64-DAED-4878-94AE-0A21E2C6D778}"/>
                      </a:ext>
                    </a:extLst>
                  </p:cNvPr>
                  <p:cNvPicPr/>
                  <p:nvPr/>
                </p:nvPicPr>
                <p:blipFill>
                  <a:blip r:embed="rId559"/>
                  <a:stretch>
                    <a:fillRect/>
                  </a:stretch>
                </p:blipFill>
                <p:spPr>
                  <a:xfrm>
                    <a:off x="11960275" y="4187200"/>
                    <a:ext cx="187134" cy="507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3" name="Grupo 442">
              <a:extLst>
                <a:ext uri="{FF2B5EF4-FFF2-40B4-BE49-F238E27FC236}">
                  <a16:creationId xmlns:a16="http://schemas.microsoft.com/office/drawing/2014/main" id="{DDD2E3A8-86C0-4DAC-8686-4A032D2E7C06}"/>
                </a:ext>
              </a:extLst>
            </p:cNvPr>
            <p:cNvGrpSpPr/>
            <p:nvPr/>
          </p:nvGrpSpPr>
          <p:grpSpPr>
            <a:xfrm>
              <a:off x="8309960" y="4626760"/>
              <a:ext cx="1049760" cy="171000"/>
              <a:chOff x="8309960" y="4626760"/>
              <a:chExt cx="1049760" cy="17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0">
                <p14:nvContentPartPr>
                  <p14:cNvPr id="434" name="Entrada de lápiz 433">
                    <a:extLst>
                      <a:ext uri="{FF2B5EF4-FFF2-40B4-BE49-F238E27FC236}">
                        <a16:creationId xmlns:a16="http://schemas.microsoft.com/office/drawing/2014/main" id="{658D7068-4AA1-4852-9C31-9BD44DDD6EE4}"/>
                      </a:ext>
                    </a:extLst>
                  </p14:cNvPr>
                  <p14:cNvContentPartPr/>
                  <p14:nvPr/>
                </p14:nvContentPartPr>
                <p14:xfrm>
                  <a:off x="8309960" y="4663120"/>
                  <a:ext cx="114840" cy="112680"/>
                </p14:xfrm>
              </p:contentPart>
            </mc:Choice>
            <mc:Fallback xmlns="">
              <p:pic>
                <p:nvPicPr>
                  <p:cNvPr id="434" name="Entrada de lápiz 433">
                    <a:extLst>
                      <a:ext uri="{FF2B5EF4-FFF2-40B4-BE49-F238E27FC236}">
                        <a16:creationId xmlns:a16="http://schemas.microsoft.com/office/drawing/2014/main" id="{658D7068-4AA1-4852-9C31-9BD44DDD6EE4}"/>
                      </a:ext>
                    </a:extLst>
                  </p:cNvPr>
                  <p:cNvPicPr/>
                  <p:nvPr/>
                </p:nvPicPr>
                <p:blipFill>
                  <a:blip r:embed="rId561"/>
                  <a:stretch>
                    <a:fillRect/>
                  </a:stretch>
                </p:blipFill>
                <p:spPr>
                  <a:xfrm>
                    <a:off x="8298331" y="4654480"/>
                    <a:ext cx="138583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2">
                <p14:nvContentPartPr>
                  <p14:cNvPr id="435" name="Entrada de lápiz 434">
                    <a:extLst>
                      <a:ext uri="{FF2B5EF4-FFF2-40B4-BE49-F238E27FC236}">
                        <a16:creationId xmlns:a16="http://schemas.microsoft.com/office/drawing/2014/main" id="{C188FC69-2DB5-4D88-8F05-DA85A9A64A8F}"/>
                      </a:ext>
                    </a:extLst>
                  </p14:cNvPr>
                  <p14:cNvContentPartPr/>
                  <p14:nvPr/>
                </p14:nvContentPartPr>
                <p14:xfrm>
                  <a:off x="8458640" y="4653040"/>
                  <a:ext cx="63000" cy="108000"/>
                </p14:xfrm>
              </p:contentPart>
            </mc:Choice>
            <mc:Fallback xmlns="">
              <p:pic>
                <p:nvPicPr>
                  <p:cNvPr id="435" name="Entrada de lápiz 434">
                    <a:extLst>
                      <a:ext uri="{FF2B5EF4-FFF2-40B4-BE49-F238E27FC236}">
                        <a16:creationId xmlns:a16="http://schemas.microsoft.com/office/drawing/2014/main" id="{C188FC69-2DB5-4D88-8F05-DA85A9A64A8F}"/>
                      </a:ext>
                    </a:extLst>
                  </p:cNvPr>
                  <p:cNvPicPr/>
                  <p:nvPr/>
                </p:nvPicPr>
                <p:blipFill>
                  <a:blip r:embed="rId563"/>
                  <a:stretch>
                    <a:fillRect/>
                  </a:stretch>
                </p:blipFill>
                <p:spPr>
                  <a:xfrm>
                    <a:off x="8447009" y="4644400"/>
                    <a:ext cx="86746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4">
                <p14:nvContentPartPr>
                  <p14:cNvPr id="436" name="Entrada de lápiz 435">
                    <a:extLst>
                      <a:ext uri="{FF2B5EF4-FFF2-40B4-BE49-F238E27FC236}">
                        <a16:creationId xmlns:a16="http://schemas.microsoft.com/office/drawing/2014/main" id="{744ADC70-98E3-479B-BF96-EBC905A2EEA6}"/>
                      </a:ext>
                    </a:extLst>
                  </p14:cNvPr>
                  <p14:cNvContentPartPr/>
                  <p14:nvPr/>
                </p14:nvContentPartPr>
                <p14:xfrm>
                  <a:off x="8541440" y="4666000"/>
                  <a:ext cx="90000" cy="94680"/>
                </p14:xfrm>
              </p:contentPart>
            </mc:Choice>
            <mc:Fallback xmlns="">
              <p:pic>
                <p:nvPicPr>
                  <p:cNvPr id="436" name="Entrada de lápiz 435">
                    <a:extLst>
                      <a:ext uri="{FF2B5EF4-FFF2-40B4-BE49-F238E27FC236}">
                        <a16:creationId xmlns:a16="http://schemas.microsoft.com/office/drawing/2014/main" id="{744ADC70-98E3-479B-BF96-EBC905A2EEA6}"/>
                      </a:ext>
                    </a:extLst>
                  </p:cNvPr>
                  <p:cNvPicPr/>
                  <p:nvPr/>
                </p:nvPicPr>
                <p:blipFill>
                  <a:blip r:embed="rId565"/>
                  <a:stretch>
                    <a:fillRect/>
                  </a:stretch>
                </p:blipFill>
                <p:spPr>
                  <a:xfrm>
                    <a:off x="8529343" y="4657000"/>
                    <a:ext cx="11371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6">
                <p14:nvContentPartPr>
                  <p14:cNvPr id="437" name="Entrada de lápiz 436">
                    <a:extLst>
                      <a:ext uri="{FF2B5EF4-FFF2-40B4-BE49-F238E27FC236}">
                        <a16:creationId xmlns:a16="http://schemas.microsoft.com/office/drawing/2014/main" id="{882AB2B1-5DE5-41CC-808A-743FE2D3EF10}"/>
                      </a:ext>
                    </a:extLst>
                  </p14:cNvPr>
                  <p14:cNvContentPartPr/>
                  <p14:nvPr/>
                </p14:nvContentPartPr>
                <p14:xfrm>
                  <a:off x="8677520" y="4698040"/>
                  <a:ext cx="86040" cy="44280"/>
                </p14:xfrm>
              </p:contentPart>
            </mc:Choice>
            <mc:Fallback xmlns="">
              <p:pic>
                <p:nvPicPr>
                  <p:cNvPr id="437" name="Entrada de lápiz 436">
                    <a:extLst>
                      <a:ext uri="{FF2B5EF4-FFF2-40B4-BE49-F238E27FC236}">
                        <a16:creationId xmlns:a16="http://schemas.microsoft.com/office/drawing/2014/main" id="{882AB2B1-5DE5-41CC-808A-743FE2D3EF10}"/>
                      </a:ext>
                    </a:extLst>
                  </p:cNvPr>
                  <p:cNvPicPr/>
                  <p:nvPr/>
                </p:nvPicPr>
                <p:blipFill>
                  <a:blip r:embed="rId567"/>
                  <a:stretch>
                    <a:fillRect/>
                  </a:stretch>
                </p:blipFill>
                <p:spPr>
                  <a:xfrm>
                    <a:off x="8665436" y="4689400"/>
                    <a:ext cx="109725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8">
                <p14:nvContentPartPr>
                  <p14:cNvPr id="438" name="Entrada de lápiz 437">
                    <a:extLst>
                      <a:ext uri="{FF2B5EF4-FFF2-40B4-BE49-F238E27FC236}">
                        <a16:creationId xmlns:a16="http://schemas.microsoft.com/office/drawing/2014/main" id="{A4B76779-4418-4559-9AAD-92CF5D019472}"/>
                      </a:ext>
                    </a:extLst>
                  </p14:cNvPr>
                  <p14:cNvContentPartPr/>
                  <p14:nvPr/>
                </p14:nvContentPartPr>
                <p14:xfrm>
                  <a:off x="8760680" y="4663480"/>
                  <a:ext cx="77760" cy="113760"/>
                </p14:xfrm>
              </p:contentPart>
            </mc:Choice>
            <mc:Fallback xmlns="">
              <p:pic>
                <p:nvPicPr>
                  <p:cNvPr id="438" name="Entrada de lápiz 437">
                    <a:extLst>
                      <a:ext uri="{FF2B5EF4-FFF2-40B4-BE49-F238E27FC236}">
                        <a16:creationId xmlns:a16="http://schemas.microsoft.com/office/drawing/2014/main" id="{A4B76779-4418-4559-9AAD-92CF5D019472}"/>
                      </a:ext>
                    </a:extLst>
                  </p:cNvPr>
                  <p:cNvPicPr/>
                  <p:nvPr/>
                </p:nvPicPr>
                <p:blipFill>
                  <a:blip r:embed="rId569"/>
                  <a:stretch>
                    <a:fillRect/>
                  </a:stretch>
                </p:blipFill>
                <p:spPr>
                  <a:xfrm>
                    <a:off x="8748605" y="4654480"/>
                    <a:ext cx="101426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0">
                <p14:nvContentPartPr>
                  <p14:cNvPr id="439" name="Entrada de lápiz 438">
                    <a:extLst>
                      <a:ext uri="{FF2B5EF4-FFF2-40B4-BE49-F238E27FC236}">
                        <a16:creationId xmlns:a16="http://schemas.microsoft.com/office/drawing/2014/main" id="{909B8F61-8765-4F57-A1C9-1778CD8BED41}"/>
                      </a:ext>
                    </a:extLst>
                  </p14:cNvPr>
                  <p14:cNvContentPartPr/>
                  <p14:nvPr/>
                </p14:nvContentPartPr>
                <p14:xfrm>
                  <a:off x="8881640" y="4676080"/>
                  <a:ext cx="61200" cy="68040"/>
                </p14:xfrm>
              </p:contentPart>
            </mc:Choice>
            <mc:Fallback xmlns="">
              <p:pic>
                <p:nvPicPr>
                  <p:cNvPr id="439" name="Entrada de lápiz 438">
                    <a:extLst>
                      <a:ext uri="{FF2B5EF4-FFF2-40B4-BE49-F238E27FC236}">
                        <a16:creationId xmlns:a16="http://schemas.microsoft.com/office/drawing/2014/main" id="{909B8F61-8765-4F57-A1C9-1778CD8BED41}"/>
                      </a:ext>
                    </a:extLst>
                  </p:cNvPr>
                  <p:cNvPicPr/>
                  <p:nvPr/>
                </p:nvPicPr>
                <p:blipFill>
                  <a:blip r:embed="rId571"/>
                  <a:stretch>
                    <a:fillRect/>
                  </a:stretch>
                </p:blipFill>
                <p:spPr>
                  <a:xfrm>
                    <a:off x="8869497" y="4667440"/>
                    <a:ext cx="85000" cy="8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2">
                <p14:nvContentPartPr>
                  <p14:cNvPr id="440" name="Entrada de lápiz 439">
                    <a:extLst>
                      <a:ext uri="{FF2B5EF4-FFF2-40B4-BE49-F238E27FC236}">
                        <a16:creationId xmlns:a16="http://schemas.microsoft.com/office/drawing/2014/main" id="{BB086A04-CFFC-4E44-92AC-46DAC7A231E4}"/>
                      </a:ext>
                    </a:extLst>
                  </p14:cNvPr>
                  <p14:cNvContentPartPr/>
                  <p14:nvPr/>
                </p14:nvContentPartPr>
                <p14:xfrm>
                  <a:off x="8973080" y="4631080"/>
                  <a:ext cx="46800" cy="123480"/>
                </p14:xfrm>
              </p:contentPart>
            </mc:Choice>
            <mc:Fallback xmlns="">
              <p:pic>
                <p:nvPicPr>
                  <p:cNvPr id="440" name="Entrada de lápiz 439">
                    <a:extLst>
                      <a:ext uri="{FF2B5EF4-FFF2-40B4-BE49-F238E27FC236}">
                        <a16:creationId xmlns:a16="http://schemas.microsoft.com/office/drawing/2014/main" id="{BB086A04-CFFC-4E44-92AC-46DAC7A231E4}"/>
                      </a:ext>
                    </a:extLst>
                  </p:cNvPr>
                  <p:cNvPicPr/>
                  <p:nvPr/>
                </p:nvPicPr>
                <p:blipFill>
                  <a:blip r:embed="rId573"/>
                  <a:stretch>
                    <a:fillRect/>
                  </a:stretch>
                </p:blipFill>
                <p:spPr>
                  <a:xfrm>
                    <a:off x="8961018" y="4622440"/>
                    <a:ext cx="70441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4">
                <p14:nvContentPartPr>
                  <p14:cNvPr id="441" name="Entrada de lápiz 440">
                    <a:extLst>
                      <a:ext uri="{FF2B5EF4-FFF2-40B4-BE49-F238E27FC236}">
                        <a16:creationId xmlns:a16="http://schemas.microsoft.com/office/drawing/2014/main" id="{9693AD4C-BF6D-45AC-B259-A2A000B559B1}"/>
                      </a:ext>
                    </a:extLst>
                  </p14:cNvPr>
                  <p14:cNvContentPartPr/>
                  <p14:nvPr/>
                </p14:nvContentPartPr>
                <p14:xfrm>
                  <a:off x="9100160" y="4626760"/>
                  <a:ext cx="94320" cy="142920"/>
                </p14:xfrm>
              </p:contentPart>
            </mc:Choice>
            <mc:Fallback xmlns="">
              <p:pic>
                <p:nvPicPr>
                  <p:cNvPr id="441" name="Entrada de lápiz 440">
                    <a:extLst>
                      <a:ext uri="{FF2B5EF4-FFF2-40B4-BE49-F238E27FC236}">
                        <a16:creationId xmlns:a16="http://schemas.microsoft.com/office/drawing/2014/main" id="{9693AD4C-BF6D-45AC-B259-A2A000B559B1}"/>
                      </a:ext>
                    </a:extLst>
                  </p:cNvPr>
                  <p:cNvPicPr/>
                  <p:nvPr/>
                </p:nvPicPr>
                <p:blipFill>
                  <a:blip r:embed="rId575"/>
                  <a:stretch>
                    <a:fillRect/>
                  </a:stretch>
                </p:blipFill>
                <p:spPr>
                  <a:xfrm>
                    <a:off x="9088551" y="4618120"/>
                    <a:ext cx="118021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6">
                <p14:nvContentPartPr>
                  <p14:cNvPr id="442" name="Entrada de lápiz 441">
                    <a:extLst>
                      <a:ext uri="{FF2B5EF4-FFF2-40B4-BE49-F238E27FC236}">
                        <a16:creationId xmlns:a16="http://schemas.microsoft.com/office/drawing/2014/main" id="{BA542B81-850A-4DE2-9647-1B837A1B4990}"/>
                      </a:ext>
                    </a:extLst>
                  </p14:cNvPr>
                  <p14:cNvContentPartPr/>
                  <p14:nvPr/>
                </p14:nvContentPartPr>
                <p14:xfrm>
                  <a:off x="9257840" y="4674280"/>
                  <a:ext cx="101880" cy="123480"/>
                </p14:xfrm>
              </p:contentPart>
            </mc:Choice>
            <mc:Fallback xmlns="">
              <p:pic>
                <p:nvPicPr>
                  <p:cNvPr id="442" name="Entrada de lápiz 441">
                    <a:extLst>
                      <a:ext uri="{FF2B5EF4-FFF2-40B4-BE49-F238E27FC236}">
                        <a16:creationId xmlns:a16="http://schemas.microsoft.com/office/drawing/2014/main" id="{BA542B81-850A-4DE2-9647-1B837A1B4990}"/>
                      </a:ext>
                    </a:extLst>
                  </p:cNvPr>
                  <p:cNvPicPr/>
                  <p:nvPr/>
                </p:nvPicPr>
                <p:blipFill>
                  <a:blip r:embed="rId577"/>
                  <a:stretch>
                    <a:fillRect/>
                  </a:stretch>
                </p:blipFill>
                <p:spPr>
                  <a:xfrm>
                    <a:off x="9246252" y="4665640"/>
                    <a:ext cx="125539" cy="141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0" name="Grupo 459">
              <a:extLst>
                <a:ext uri="{FF2B5EF4-FFF2-40B4-BE49-F238E27FC236}">
                  <a16:creationId xmlns:a16="http://schemas.microsoft.com/office/drawing/2014/main" id="{DA637F88-D24D-4DCF-AA58-9BFFFC4710D3}"/>
                </a:ext>
              </a:extLst>
            </p:cNvPr>
            <p:cNvGrpSpPr/>
            <p:nvPr/>
          </p:nvGrpSpPr>
          <p:grpSpPr>
            <a:xfrm>
              <a:off x="3768200" y="5080360"/>
              <a:ext cx="849600" cy="335520"/>
              <a:chOff x="3768200" y="5080360"/>
              <a:chExt cx="849600" cy="335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8">
                <p14:nvContentPartPr>
                  <p14:cNvPr id="444" name="Entrada de lápiz 443">
                    <a:extLst>
                      <a:ext uri="{FF2B5EF4-FFF2-40B4-BE49-F238E27FC236}">
                        <a16:creationId xmlns:a16="http://schemas.microsoft.com/office/drawing/2014/main" id="{8C8D1507-3D14-4207-A569-1B3E11D06B3F}"/>
                      </a:ext>
                    </a:extLst>
                  </p14:cNvPr>
                  <p14:cNvContentPartPr/>
                  <p14:nvPr/>
                </p14:nvContentPartPr>
                <p14:xfrm>
                  <a:off x="3768200" y="5285200"/>
                  <a:ext cx="101160" cy="64080"/>
                </p14:xfrm>
              </p:contentPart>
            </mc:Choice>
            <mc:Fallback xmlns="">
              <p:pic>
                <p:nvPicPr>
                  <p:cNvPr id="444" name="Entrada de lápiz 443">
                    <a:extLst>
                      <a:ext uri="{FF2B5EF4-FFF2-40B4-BE49-F238E27FC236}">
                        <a16:creationId xmlns:a16="http://schemas.microsoft.com/office/drawing/2014/main" id="{8C8D1507-3D14-4207-A569-1B3E11D06B3F}"/>
                      </a:ext>
                    </a:extLst>
                  </p:cNvPr>
                  <p:cNvPicPr/>
                  <p:nvPr/>
                </p:nvPicPr>
                <p:blipFill>
                  <a:blip r:embed="rId579"/>
                  <a:stretch>
                    <a:fillRect/>
                  </a:stretch>
                </p:blipFill>
                <p:spPr>
                  <a:xfrm>
                    <a:off x="3756100" y="5276200"/>
                    <a:ext cx="124877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0">
                <p14:nvContentPartPr>
                  <p14:cNvPr id="445" name="Entrada de lápiz 444">
                    <a:extLst>
                      <a:ext uri="{FF2B5EF4-FFF2-40B4-BE49-F238E27FC236}">
                        <a16:creationId xmlns:a16="http://schemas.microsoft.com/office/drawing/2014/main" id="{39F6154B-FDA8-43BE-8080-1C7C6FE1E0E8}"/>
                      </a:ext>
                    </a:extLst>
                  </p14:cNvPr>
                  <p14:cNvContentPartPr/>
                  <p14:nvPr/>
                </p14:nvContentPartPr>
                <p14:xfrm>
                  <a:off x="3803480" y="5130400"/>
                  <a:ext cx="216000" cy="285480"/>
                </p14:xfrm>
              </p:contentPart>
            </mc:Choice>
            <mc:Fallback xmlns="">
              <p:pic>
                <p:nvPicPr>
                  <p:cNvPr id="445" name="Entrada de lápiz 444">
                    <a:extLst>
                      <a:ext uri="{FF2B5EF4-FFF2-40B4-BE49-F238E27FC236}">
                        <a16:creationId xmlns:a16="http://schemas.microsoft.com/office/drawing/2014/main" id="{39F6154B-FDA8-43BE-8080-1C7C6FE1E0E8}"/>
                      </a:ext>
                    </a:extLst>
                  </p:cNvPr>
                  <p:cNvPicPr/>
                  <p:nvPr/>
                </p:nvPicPr>
                <p:blipFill>
                  <a:blip r:embed="rId581"/>
                  <a:stretch>
                    <a:fillRect/>
                  </a:stretch>
                </p:blipFill>
                <p:spPr>
                  <a:xfrm>
                    <a:off x="3791857" y="5121400"/>
                    <a:ext cx="239731" cy="30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2">
                <p14:nvContentPartPr>
                  <p14:cNvPr id="446" name="Entrada de lápiz 445">
                    <a:extLst>
                      <a:ext uri="{FF2B5EF4-FFF2-40B4-BE49-F238E27FC236}">
                        <a16:creationId xmlns:a16="http://schemas.microsoft.com/office/drawing/2014/main" id="{EE8D7544-F843-4CB4-BE70-F2ADBAB69404}"/>
                      </a:ext>
                    </a:extLst>
                  </p14:cNvPr>
                  <p14:cNvContentPartPr/>
                  <p14:nvPr/>
                </p14:nvContentPartPr>
                <p14:xfrm>
                  <a:off x="4121720" y="5185120"/>
                  <a:ext cx="136440" cy="119520"/>
                </p14:xfrm>
              </p:contentPart>
            </mc:Choice>
            <mc:Fallback xmlns="">
              <p:pic>
                <p:nvPicPr>
                  <p:cNvPr id="446" name="Entrada de lápiz 445">
                    <a:extLst>
                      <a:ext uri="{FF2B5EF4-FFF2-40B4-BE49-F238E27FC236}">
                        <a16:creationId xmlns:a16="http://schemas.microsoft.com/office/drawing/2014/main" id="{EE8D7544-F843-4CB4-BE70-F2ADBAB69404}"/>
                      </a:ext>
                    </a:extLst>
                  </p:cNvPr>
                  <p:cNvPicPr/>
                  <p:nvPr/>
                </p:nvPicPr>
                <p:blipFill>
                  <a:blip r:embed="rId583"/>
                  <a:stretch>
                    <a:fillRect/>
                  </a:stretch>
                </p:blipFill>
                <p:spPr>
                  <a:xfrm>
                    <a:off x="4109624" y="5176480"/>
                    <a:ext cx="160148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4">
                <p14:nvContentPartPr>
                  <p14:cNvPr id="448" name="Entrada de lápiz 447">
                    <a:extLst>
                      <a:ext uri="{FF2B5EF4-FFF2-40B4-BE49-F238E27FC236}">
                        <a16:creationId xmlns:a16="http://schemas.microsoft.com/office/drawing/2014/main" id="{8E5C5DC8-7398-4A8C-B7F6-E3279ACAC53B}"/>
                      </a:ext>
                    </a:extLst>
                  </p14:cNvPr>
                  <p14:cNvContentPartPr/>
                  <p14:nvPr/>
                </p14:nvContentPartPr>
                <p14:xfrm>
                  <a:off x="4320440" y="5119960"/>
                  <a:ext cx="39240" cy="59040"/>
                </p14:xfrm>
              </p:contentPart>
            </mc:Choice>
            <mc:Fallback xmlns="">
              <p:pic>
                <p:nvPicPr>
                  <p:cNvPr id="448" name="Entrada de lápiz 447">
                    <a:extLst>
                      <a:ext uri="{FF2B5EF4-FFF2-40B4-BE49-F238E27FC236}">
                        <a16:creationId xmlns:a16="http://schemas.microsoft.com/office/drawing/2014/main" id="{8E5C5DC8-7398-4A8C-B7F6-E3279ACAC53B}"/>
                      </a:ext>
                    </a:extLst>
                  </p:cNvPr>
                  <p:cNvPicPr/>
                  <p:nvPr/>
                </p:nvPicPr>
                <p:blipFill>
                  <a:blip r:embed="rId585"/>
                  <a:stretch>
                    <a:fillRect/>
                  </a:stretch>
                </p:blipFill>
                <p:spPr>
                  <a:xfrm>
                    <a:off x="4308477" y="5111320"/>
                    <a:ext cx="62688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6">
                <p14:nvContentPartPr>
                  <p14:cNvPr id="449" name="Entrada de lápiz 448">
                    <a:extLst>
                      <a:ext uri="{FF2B5EF4-FFF2-40B4-BE49-F238E27FC236}">
                        <a16:creationId xmlns:a16="http://schemas.microsoft.com/office/drawing/2014/main" id="{F3C28258-4636-4883-A58D-5FD6274768FA}"/>
                      </a:ext>
                    </a:extLst>
                  </p14:cNvPr>
                  <p14:cNvContentPartPr/>
                  <p14:nvPr/>
                </p14:nvContentPartPr>
                <p14:xfrm>
                  <a:off x="4282280" y="5080360"/>
                  <a:ext cx="51120" cy="10440"/>
                </p14:xfrm>
              </p:contentPart>
            </mc:Choice>
            <mc:Fallback xmlns="">
              <p:pic>
                <p:nvPicPr>
                  <p:cNvPr id="449" name="Entrada de lápiz 448">
                    <a:extLst>
                      <a:ext uri="{FF2B5EF4-FFF2-40B4-BE49-F238E27FC236}">
                        <a16:creationId xmlns:a16="http://schemas.microsoft.com/office/drawing/2014/main" id="{F3C28258-4636-4883-A58D-5FD6274768FA}"/>
                      </a:ext>
                    </a:extLst>
                  </p:cNvPr>
                  <p:cNvPicPr/>
                  <p:nvPr/>
                </p:nvPicPr>
                <p:blipFill>
                  <a:blip r:embed="rId587"/>
                  <a:stretch>
                    <a:fillRect/>
                  </a:stretch>
                </p:blipFill>
                <p:spPr>
                  <a:xfrm>
                    <a:off x="4270223" y="5071720"/>
                    <a:ext cx="74751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8">
                <p14:nvContentPartPr>
                  <p14:cNvPr id="450" name="Entrada de lápiz 449">
                    <a:extLst>
                      <a:ext uri="{FF2B5EF4-FFF2-40B4-BE49-F238E27FC236}">
                        <a16:creationId xmlns:a16="http://schemas.microsoft.com/office/drawing/2014/main" id="{4EE9D245-BBF7-4660-831B-3AFDA770C828}"/>
                      </a:ext>
                    </a:extLst>
                  </p14:cNvPr>
                  <p14:cNvContentPartPr/>
                  <p14:nvPr/>
                </p14:nvContentPartPr>
                <p14:xfrm>
                  <a:off x="4537520" y="5198800"/>
                  <a:ext cx="68400" cy="6840"/>
                </p14:xfrm>
              </p:contentPart>
            </mc:Choice>
            <mc:Fallback xmlns="">
              <p:pic>
                <p:nvPicPr>
                  <p:cNvPr id="450" name="Entrada de lápiz 449">
                    <a:extLst>
                      <a:ext uri="{FF2B5EF4-FFF2-40B4-BE49-F238E27FC236}">
                        <a16:creationId xmlns:a16="http://schemas.microsoft.com/office/drawing/2014/main" id="{4EE9D245-BBF7-4660-831B-3AFDA770C828}"/>
                      </a:ext>
                    </a:extLst>
                  </p:cNvPr>
                  <p:cNvPicPr/>
                  <p:nvPr/>
                </p:nvPicPr>
                <p:blipFill>
                  <a:blip r:embed="rId589"/>
                  <a:stretch>
                    <a:fillRect/>
                  </a:stretch>
                </p:blipFill>
                <p:spPr>
                  <a:xfrm>
                    <a:off x="4525392" y="5189800"/>
                    <a:ext cx="9217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0">
                <p14:nvContentPartPr>
                  <p14:cNvPr id="451" name="Entrada de lápiz 450">
                    <a:extLst>
                      <a:ext uri="{FF2B5EF4-FFF2-40B4-BE49-F238E27FC236}">
                        <a16:creationId xmlns:a16="http://schemas.microsoft.com/office/drawing/2014/main" id="{F3A36A1F-09F2-4703-958A-5BF3C5EAE7A3}"/>
                      </a:ext>
                    </a:extLst>
                  </p14:cNvPr>
                  <p14:cNvContentPartPr/>
                  <p14:nvPr/>
                </p14:nvContentPartPr>
                <p14:xfrm>
                  <a:off x="4523120" y="5243800"/>
                  <a:ext cx="94680" cy="6840"/>
                </p14:xfrm>
              </p:contentPart>
            </mc:Choice>
            <mc:Fallback xmlns="">
              <p:pic>
                <p:nvPicPr>
                  <p:cNvPr id="451" name="Entrada de lápiz 450">
                    <a:extLst>
                      <a:ext uri="{FF2B5EF4-FFF2-40B4-BE49-F238E27FC236}">
                        <a16:creationId xmlns:a16="http://schemas.microsoft.com/office/drawing/2014/main" id="{F3A36A1F-09F2-4703-958A-5BF3C5EAE7A3}"/>
                      </a:ext>
                    </a:extLst>
                  </p:cNvPr>
                  <p:cNvPicPr/>
                  <p:nvPr/>
                </p:nvPicPr>
                <p:blipFill>
                  <a:blip r:embed="rId591"/>
                  <a:stretch>
                    <a:fillRect/>
                  </a:stretch>
                </p:blipFill>
                <p:spPr>
                  <a:xfrm>
                    <a:off x="4510982" y="5234800"/>
                    <a:ext cx="118471" cy="24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59" name="Grupo 458">
              <a:extLst>
                <a:ext uri="{FF2B5EF4-FFF2-40B4-BE49-F238E27FC236}">
                  <a16:creationId xmlns:a16="http://schemas.microsoft.com/office/drawing/2014/main" id="{4386797F-DBC3-47C9-802E-FDB3F0D1701B}"/>
                </a:ext>
              </a:extLst>
            </p:cNvPr>
            <p:cNvGrpSpPr/>
            <p:nvPr/>
          </p:nvGrpSpPr>
          <p:grpSpPr>
            <a:xfrm>
              <a:off x="4799600" y="5024200"/>
              <a:ext cx="673200" cy="304920"/>
              <a:chOff x="4799600" y="5024200"/>
              <a:chExt cx="673200" cy="30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2">
                <p14:nvContentPartPr>
                  <p14:cNvPr id="452" name="Entrada de lápiz 451">
                    <a:extLst>
                      <a:ext uri="{FF2B5EF4-FFF2-40B4-BE49-F238E27FC236}">
                        <a16:creationId xmlns:a16="http://schemas.microsoft.com/office/drawing/2014/main" id="{62BF9006-86EA-4AE8-A322-10EBF9FC5FCE}"/>
                      </a:ext>
                    </a:extLst>
                  </p14:cNvPr>
                  <p14:cNvContentPartPr/>
                  <p14:nvPr/>
                </p14:nvContentPartPr>
                <p14:xfrm>
                  <a:off x="4828760" y="5077120"/>
                  <a:ext cx="188640" cy="227160"/>
                </p14:xfrm>
              </p:contentPart>
            </mc:Choice>
            <mc:Fallback xmlns="">
              <p:pic>
                <p:nvPicPr>
                  <p:cNvPr id="452" name="Entrada de lápiz 451">
                    <a:extLst>
                      <a:ext uri="{FF2B5EF4-FFF2-40B4-BE49-F238E27FC236}">
                        <a16:creationId xmlns:a16="http://schemas.microsoft.com/office/drawing/2014/main" id="{62BF9006-86EA-4AE8-A322-10EBF9FC5FCE}"/>
                      </a:ext>
                    </a:extLst>
                  </p:cNvPr>
                  <p:cNvPicPr/>
                  <p:nvPr/>
                </p:nvPicPr>
                <p:blipFill>
                  <a:blip r:embed="rId593"/>
                  <a:stretch>
                    <a:fillRect/>
                  </a:stretch>
                </p:blipFill>
                <p:spPr>
                  <a:xfrm>
                    <a:off x="4816668" y="5068480"/>
                    <a:ext cx="212341" cy="24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4">
                <p14:nvContentPartPr>
                  <p14:cNvPr id="453" name="Entrada de lápiz 452">
                    <a:extLst>
                      <a:ext uri="{FF2B5EF4-FFF2-40B4-BE49-F238E27FC236}">
                        <a16:creationId xmlns:a16="http://schemas.microsoft.com/office/drawing/2014/main" id="{FDE49FA4-1690-40B8-B496-4A06B89BED0C}"/>
                      </a:ext>
                    </a:extLst>
                  </p14:cNvPr>
                  <p14:cNvContentPartPr/>
                  <p14:nvPr/>
                </p14:nvContentPartPr>
                <p14:xfrm>
                  <a:off x="4976000" y="5024200"/>
                  <a:ext cx="3600" cy="91440"/>
                </p14:xfrm>
              </p:contentPart>
            </mc:Choice>
            <mc:Fallback xmlns="">
              <p:pic>
                <p:nvPicPr>
                  <p:cNvPr id="453" name="Entrada de lápiz 452">
                    <a:extLst>
                      <a:ext uri="{FF2B5EF4-FFF2-40B4-BE49-F238E27FC236}">
                        <a16:creationId xmlns:a16="http://schemas.microsoft.com/office/drawing/2014/main" id="{FDE49FA4-1690-40B8-B496-4A06B89BED0C}"/>
                      </a:ext>
                    </a:extLst>
                  </p:cNvPr>
                  <p:cNvPicPr/>
                  <p:nvPr/>
                </p:nvPicPr>
                <p:blipFill>
                  <a:blip r:embed="rId595"/>
                  <a:stretch>
                    <a:fillRect/>
                  </a:stretch>
                </p:blipFill>
                <p:spPr>
                  <a:xfrm>
                    <a:off x="4963657" y="5015560"/>
                    <a:ext cx="2880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6">
                <p14:nvContentPartPr>
                  <p14:cNvPr id="454" name="Entrada de lápiz 453">
                    <a:extLst>
                      <a:ext uri="{FF2B5EF4-FFF2-40B4-BE49-F238E27FC236}">
                        <a16:creationId xmlns:a16="http://schemas.microsoft.com/office/drawing/2014/main" id="{8E53A8AE-87F5-49B5-9252-FF04C9FD0123}"/>
                      </a:ext>
                    </a:extLst>
                  </p14:cNvPr>
                  <p14:cNvContentPartPr/>
                  <p14:nvPr/>
                </p14:nvContentPartPr>
                <p14:xfrm>
                  <a:off x="4799600" y="5232640"/>
                  <a:ext cx="59400" cy="96480"/>
                </p14:xfrm>
              </p:contentPart>
            </mc:Choice>
            <mc:Fallback xmlns="">
              <p:pic>
                <p:nvPicPr>
                  <p:cNvPr id="454" name="Entrada de lápiz 453">
                    <a:extLst>
                      <a:ext uri="{FF2B5EF4-FFF2-40B4-BE49-F238E27FC236}">
                        <a16:creationId xmlns:a16="http://schemas.microsoft.com/office/drawing/2014/main" id="{8E53A8AE-87F5-49B5-9252-FF04C9FD0123}"/>
                      </a:ext>
                    </a:extLst>
                  </p:cNvPr>
                  <p:cNvPicPr/>
                  <p:nvPr/>
                </p:nvPicPr>
                <p:blipFill>
                  <a:blip r:embed="rId597"/>
                  <a:stretch>
                    <a:fillRect/>
                  </a:stretch>
                </p:blipFill>
                <p:spPr>
                  <a:xfrm>
                    <a:off x="4787527" y="5224000"/>
                    <a:ext cx="83063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8">
                <p14:nvContentPartPr>
                  <p14:cNvPr id="455" name="Entrada de lápiz 454">
                    <a:extLst>
                      <a:ext uri="{FF2B5EF4-FFF2-40B4-BE49-F238E27FC236}">
                        <a16:creationId xmlns:a16="http://schemas.microsoft.com/office/drawing/2014/main" id="{73450E81-3088-49E1-AB31-3BCB6D43E618}"/>
                      </a:ext>
                    </a:extLst>
                  </p14:cNvPr>
                  <p14:cNvContentPartPr/>
                  <p14:nvPr/>
                </p14:nvContentPartPr>
                <p14:xfrm>
                  <a:off x="5155280" y="5216800"/>
                  <a:ext cx="19080" cy="5040"/>
                </p14:xfrm>
              </p:contentPart>
            </mc:Choice>
            <mc:Fallback xmlns="">
              <p:pic>
                <p:nvPicPr>
                  <p:cNvPr id="455" name="Entrada de lápiz 454">
                    <a:extLst>
                      <a:ext uri="{FF2B5EF4-FFF2-40B4-BE49-F238E27FC236}">
                        <a16:creationId xmlns:a16="http://schemas.microsoft.com/office/drawing/2014/main" id="{73450E81-3088-49E1-AB31-3BCB6D43E618}"/>
                      </a:ext>
                    </a:extLst>
                  </p:cNvPr>
                  <p:cNvPicPr/>
                  <p:nvPr/>
                </p:nvPicPr>
                <p:blipFill>
                  <a:blip r:embed="rId599"/>
                  <a:stretch>
                    <a:fillRect/>
                  </a:stretch>
                </p:blipFill>
                <p:spPr>
                  <a:xfrm>
                    <a:off x="5143355" y="5208160"/>
                    <a:ext cx="42453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0">
                <p14:nvContentPartPr>
                  <p14:cNvPr id="456" name="Entrada de lápiz 455">
                    <a:extLst>
                      <a:ext uri="{FF2B5EF4-FFF2-40B4-BE49-F238E27FC236}">
                        <a16:creationId xmlns:a16="http://schemas.microsoft.com/office/drawing/2014/main" id="{4DE98EF0-5DDA-4BDC-A36C-39A9478CD0EA}"/>
                      </a:ext>
                    </a:extLst>
                  </p14:cNvPr>
                  <p14:cNvContentPartPr/>
                  <p14:nvPr/>
                </p14:nvContentPartPr>
                <p14:xfrm>
                  <a:off x="5280560" y="5145880"/>
                  <a:ext cx="117360" cy="136800"/>
                </p14:xfrm>
              </p:contentPart>
            </mc:Choice>
            <mc:Fallback xmlns="">
              <p:pic>
                <p:nvPicPr>
                  <p:cNvPr id="456" name="Entrada de lápiz 455">
                    <a:extLst>
                      <a:ext uri="{FF2B5EF4-FFF2-40B4-BE49-F238E27FC236}">
                        <a16:creationId xmlns:a16="http://schemas.microsoft.com/office/drawing/2014/main" id="{4DE98EF0-5DDA-4BDC-A36C-39A9478CD0EA}"/>
                      </a:ext>
                    </a:extLst>
                  </p:cNvPr>
                  <p:cNvPicPr/>
                  <p:nvPr/>
                </p:nvPicPr>
                <p:blipFill>
                  <a:blip r:embed="rId601"/>
                  <a:stretch>
                    <a:fillRect/>
                  </a:stretch>
                </p:blipFill>
                <p:spPr>
                  <a:xfrm>
                    <a:off x="5268486" y="5137240"/>
                    <a:ext cx="141025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2">
                <p14:nvContentPartPr>
                  <p14:cNvPr id="457" name="Entrada de lápiz 456">
                    <a:extLst>
                      <a:ext uri="{FF2B5EF4-FFF2-40B4-BE49-F238E27FC236}">
                        <a16:creationId xmlns:a16="http://schemas.microsoft.com/office/drawing/2014/main" id="{9496EBEA-B9E6-4C4D-9856-0BB3DED8D165}"/>
                      </a:ext>
                    </a:extLst>
                  </p14:cNvPr>
                  <p14:cNvContentPartPr/>
                  <p14:nvPr/>
                </p14:nvContentPartPr>
                <p14:xfrm>
                  <a:off x="5462360" y="5109880"/>
                  <a:ext cx="10440" cy="52560"/>
                </p14:xfrm>
              </p:contentPart>
            </mc:Choice>
            <mc:Fallback xmlns="">
              <p:pic>
                <p:nvPicPr>
                  <p:cNvPr id="457" name="Entrada de lápiz 456">
                    <a:extLst>
                      <a:ext uri="{FF2B5EF4-FFF2-40B4-BE49-F238E27FC236}">
                        <a16:creationId xmlns:a16="http://schemas.microsoft.com/office/drawing/2014/main" id="{9496EBEA-B9E6-4C4D-9856-0BB3DED8D165}"/>
                      </a:ext>
                    </a:extLst>
                  </p:cNvPr>
                  <p:cNvPicPr/>
                  <p:nvPr/>
                </p:nvPicPr>
                <p:blipFill>
                  <a:blip r:embed="rId603"/>
                  <a:stretch>
                    <a:fillRect/>
                  </a:stretch>
                </p:blipFill>
                <p:spPr>
                  <a:xfrm>
                    <a:off x="5450496" y="5101240"/>
                    <a:ext cx="33693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4">
                <p14:nvContentPartPr>
                  <p14:cNvPr id="458" name="Entrada de lápiz 457">
                    <a:extLst>
                      <a:ext uri="{FF2B5EF4-FFF2-40B4-BE49-F238E27FC236}">
                        <a16:creationId xmlns:a16="http://schemas.microsoft.com/office/drawing/2014/main" id="{58DF8A69-EECC-45F6-8483-19109E58B2A0}"/>
                      </a:ext>
                    </a:extLst>
                  </p14:cNvPr>
                  <p14:cNvContentPartPr/>
                  <p14:nvPr/>
                </p14:nvContentPartPr>
                <p14:xfrm>
                  <a:off x="5426000" y="5067760"/>
                  <a:ext cx="32400" cy="11520"/>
                </p14:xfrm>
              </p:contentPart>
            </mc:Choice>
            <mc:Fallback xmlns="">
              <p:pic>
                <p:nvPicPr>
                  <p:cNvPr id="458" name="Entrada de lápiz 457">
                    <a:extLst>
                      <a:ext uri="{FF2B5EF4-FFF2-40B4-BE49-F238E27FC236}">
                        <a16:creationId xmlns:a16="http://schemas.microsoft.com/office/drawing/2014/main" id="{58DF8A69-EECC-45F6-8483-19109E58B2A0}"/>
                      </a:ext>
                    </a:extLst>
                  </p:cNvPr>
                  <p:cNvPicPr/>
                  <p:nvPr/>
                </p:nvPicPr>
                <p:blipFill>
                  <a:blip r:embed="rId605"/>
                  <a:stretch>
                    <a:fillRect/>
                  </a:stretch>
                </p:blipFill>
                <p:spPr>
                  <a:xfrm>
                    <a:off x="5413910" y="5058760"/>
                    <a:ext cx="56096" cy="29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3" name="Grupo 462">
              <a:extLst>
                <a:ext uri="{FF2B5EF4-FFF2-40B4-BE49-F238E27FC236}">
                  <a16:creationId xmlns:a16="http://schemas.microsoft.com/office/drawing/2014/main" id="{9493226E-1CC9-42BD-B2C5-AC5FBF44C2BB}"/>
                </a:ext>
              </a:extLst>
            </p:cNvPr>
            <p:cNvGrpSpPr/>
            <p:nvPr/>
          </p:nvGrpSpPr>
          <p:grpSpPr>
            <a:xfrm>
              <a:off x="5673680" y="5217880"/>
              <a:ext cx="87120" cy="46800"/>
              <a:chOff x="5673680" y="5217880"/>
              <a:chExt cx="87120" cy="4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6">
                <p14:nvContentPartPr>
                  <p14:cNvPr id="461" name="Entrada de lápiz 460">
                    <a:extLst>
                      <a:ext uri="{FF2B5EF4-FFF2-40B4-BE49-F238E27FC236}">
                        <a16:creationId xmlns:a16="http://schemas.microsoft.com/office/drawing/2014/main" id="{1BC843C8-0006-4BAD-9623-7E6C05ADC082}"/>
                      </a:ext>
                    </a:extLst>
                  </p14:cNvPr>
                  <p14:cNvContentPartPr/>
                  <p14:nvPr/>
                </p14:nvContentPartPr>
                <p14:xfrm>
                  <a:off x="5673680" y="5217880"/>
                  <a:ext cx="75960" cy="7200"/>
                </p14:xfrm>
              </p:contentPart>
            </mc:Choice>
            <mc:Fallback xmlns="">
              <p:pic>
                <p:nvPicPr>
                  <p:cNvPr id="461" name="Entrada de lápiz 460">
                    <a:extLst>
                      <a:ext uri="{FF2B5EF4-FFF2-40B4-BE49-F238E27FC236}">
                        <a16:creationId xmlns:a16="http://schemas.microsoft.com/office/drawing/2014/main" id="{1BC843C8-0006-4BAD-9623-7E6C05ADC082}"/>
                      </a:ext>
                    </a:extLst>
                  </p:cNvPr>
                  <p:cNvPicPr/>
                  <p:nvPr/>
                </p:nvPicPr>
                <p:blipFill>
                  <a:blip r:embed="rId607"/>
                  <a:stretch>
                    <a:fillRect/>
                  </a:stretch>
                </p:blipFill>
                <p:spPr>
                  <a:xfrm>
                    <a:off x="5661584" y="5209240"/>
                    <a:ext cx="99667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8">
                <p14:nvContentPartPr>
                  <p14:cNvPr id="462" name="Entrada de lápiz 461">
                    <a:extLst>
                      <a:ext uri="{FF2B5EF4-FFF2-40B4-BE49-F238E27FC236}">
                        <a16:creationId xmlns:a16="http://schemas.microsoft.com/office/drawing/2014/main" id="{92AF8F95-EEE4-4286-8657-10ADF294DD1D}"/>
                      </a:ext>
                    </a:extLst>
                  </p14:cNvPr>
                  <p14:cNvContentPartPr/>
                  <p14:nvPr/>
                </p14:nvContentPartPr>
                <p14:xfrm>
                  <a:off x="5681240" y="5254240"/>
                  <a:ext cx="79560" cy="10440"/>
                </p14:xfrm>
              </p:contentPart>
            </mc:Choice>
            <mc:Fallback xmlns="">
              <p:pic>
                <p:nvPicPr>
                  <p:cNvPr id="462" name="Entrada de lápiz 461">
                    <a:extLst>
                      <a:ext uri="{FF2B5EF4-FFF2-40B4-BE49-F238E27FC236}">
                        <a16:creationId xmlns:a16="http://schemas.microsoft.com/office/drawing/2014/main" id="{92AF8F95-EEE4-4286-8657-10ADF294DD1D}"/>
                      </a:ext>
                    </a:extLst>
                  </p:cNvPr>
                  <p:cNvPicPr/>
                  <p:nvPr/>
                </p:nvPicPr>
                <p:blipFill>
                  <a:blip r:embed="rId609"/>
                  <a:stretch>
                    <a:fillRect/>
                  </a:stretch>
                </p:blipFill>
                <p:spPr>
                  <a:xfrm>
                    <a:off x="5669185" y="5245600"/>
                    <a:ext cx="103187" cy="28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2" name="Grupo 471">
              <a:extLst>
                <a:ext uri="{FF2B5EF4-FFF2-40B4-BE49-F238E27FC236}">
                  <a16:creationId xmlns:a16="http://schemas.microsoft.com/office/drawing/2014/main" id="{DF51E08A-B708-4D26-8210-A518AE3B0DB6}"/>
                </a:ext>
              </a:extLst>
            </p:cNvPr>
            <p:cNvGrpSpPr/>
            <p:nvPr/>
          </p:nvGrpSpPr>
          <p:grpSpPr>
            <a:xfrm>
              <a:off x="6160040" y="5059840"/>
              <a:ext cx="363240" cy="214560"/>
              <a:chOff x="6160040" y="5059840"/>
              <a:chExt cx="363240" cy="21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0">
                <p14:nvContentPartPr>
                  <p14:cNvPr id="464" name="Entrada de lápiz 463">
                    <a:extLst>
                      <a:ext uri="{FF2B5EF4-FFF2-40B4-BE49-F238E27FC236}">
                        <a16:creationId xmlns:a16="http://schemas.microsoft.com/office/drawing/2014/main" id="{84F458B1-5C5E-4F2F-A126-89D3864565A2}"/>
                      </a:ext>
                    </a:extLst>
                  </p14:cNvPr>
                  <p14:cNvContentPartPr/>
                  <p14:nvPr/>
                </p14:nvContentPartPr>
                <p14:xfrm>
                  <a:off x="6192080" y="5059840"/>
                  <a:ext cx="39600" cy="214560"/>
                </p14:xfrm>
              </p:contentPart>
            </mc:Choice>
            <mc:Fallback xmlns="">
              <p:pic>
                <p:nvPicPr>
                  <p:cNvPr id="464" name="Entrada de lápiz 463">
                    <a:extLst>
                      <a:ext uri="{FF2B5EF4-FFF2-40B4-BE49-F238E27FC236}">
                        <a16:creationId xmlns:a16="http://schemas.microsoft.com/office/drawing/2014/main" id="{84F458B1-5C5E-4F2F-A126-89D3864565A2}"/>
                      </a:ext>
                    </a:extLst>
                  </p:cNvPr>
                  <p:cNvPicPr/>
                  <p:nvPr/>
                </p:nvPicPr>
                <p:blipFill>
                  <a:blip r:embed="rId611"/>
                  <a:stretch>
                    <a:fillRect/>
                  </a:stretch>
                </p:blipFill>
                <p:spPr>
                  <a:xfrm>
                    <a:off x="6180007" y="5050840"/>
                    <a:ext cx="63263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2">
                <p14:nvContentPartPr>
                  <p14:cNvPr id="465" name="Entrada de lápiz 464">
                    <a:extLst>
                      <a:ext uri="{FF2B5EF4-FFF2-40B4-BE49-F238E27FC236}">
                        <a16:creationId xmlns:a16="http://schemas.microsoft.com/office/drawing/2014/main" id="{81324A45-EC4A-4247-A81E-18DB3D08BA14}"/>
                      </a:ext>
                    </a:extLst>
                  </p14:cNvPr>
                  <p14:cNvContentPartPr/>
                  <p14:nvPr/>
                </p14:nvContentPartPr>
                <p14:xfrm>
                  <a:off x="6160040" y="5067760"/>
                  <a:ext cx="186120" cy="18000"/>
                </p14:xfrm>
              </p:contentPart>
            </mc:Choice>
            <mc:Fallback xmlns="">
              <p:pic>
                <p:nvPicPr>
                  <p:cNvPr id="465" name="Entrada de lápiz 464">
                    <a:extLst>
                      <a:ext uri="{FF2B5EF4-FFF2-40B4-BE49-F238E27FC236}">
                        <a16:creationId xmlns:a16="http://schemas.microsoft.com/office/drawing/2014/main" id="{81324A45-EC4A-4247-A81E-18DB3D08BA14}"/>
                      </a:ext>
                    </a:extLst>
                  </p:cNvPr>
                  <p:cNvPicPr/>
                  <p:nvPr/>
                </p:nvPicPr>
                <p:blipFill>
                  <a:blip r:embed="rId613"/>
                  <a:stretch>
                    <a:fillRect/>
                  </a:stretch>
                </p:blipFill>
                <p:spPr>
                  <a:xfrm>
                    <a:off x="6147954" y="5058760"/>
                    <a:ext cx="209808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4">
                <p14:nvContentPartPr>
                  <p14:cNvPr id="466" name="Entrada de lápiz 465">
                    <a:extLst>
                      <a:ext uri="{FF2B5EF4-FFF2-40B4-BE49-F238E27FC236}">
                        <a16:creationId xmlns:a16="http://schemas.microsoft.com/office/drawing/2014/main" id="{2E42F394-B6CA-4964-9D74-7C209798682F}"/>
                      </a:ext>
                    </a:extLst>
                  </p14:cNvPr>
                  <p14:cNvContentPartPr/>
                  <p14:nvPr/>
                </p14:nvContentPartPr>
                <p14:xfrm>
                  <a:off x="6212600" y="5154880"/>
                  <a:ext cx="156600" cy="28800"/>
                </p14:xfrm>
              </p:contentPart>
            </mc:Choice>
            <mc:Fallback xmlns="">
              <p:pic>
                <p:nvPicPr>
                  <p:cNvPr id="466" name="Entrada de lápiz 465">
                    <a:extLst>
                      <a:ext uri="{FF2B5EF4-FFF2-40B4-BE49-F238E27FC236}">
                        <a16:creationId xmlns:a16="http://schemas.microsoft.com/office/drawing/2014/main" id="{2E42F394-B6CA-4964-9D74-7C209798682F}"/>
                      </a:ext>
                    </a:extLst>
                  </p:cNvPr>
                  <p:cNvPicPr/>
                  <p:nvPr/>
                </p:nvPicPr>
                <p:blipFill>
                  <a:blip r:embed="rId615"/>
                  <a:stretch>
                    <a:fillRect/>
                  </a:stretch>
                </p:blipFill>
                <p:spPr>
                  <a:xfrm>
                    <a:off x="6200517" y="5145880"/>
                    <a:ext cx="180283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6">
                <p14:nvContentPartPr>
                  <p14:cNvPr id="467" name="Entrada de lápiz 466">
                    <a:extLst>
                      <a:ext uri="{FF2B5EF4-FFF2-40B4-BE49-F238E27FC236}">
                        <a16:creationId xmlns:a16="http://schemas.microsoft.com/office/drawing/2014/main" id="{640A319B-5741-40A5-A4A9-97A1DA8F5765}"/>
                      </a:ext>
                    </a:extLst>
                  </p14:cNvPr>
                  <p14:cNvContentPartPr/>
                  <p14:nvPr/>
                </p14:nvContentPartPr>
                <p14:xfrm>
                  <a:off x="6510320" y="5194840"/>
                  <a:ext cx="12960" cy="12600"/>
                </p14:xfrm>
              </p:contentPart>
            </mc:Choice>
            <mc:Fallback xmlns="">
              <p:pic>
                <p:nvPicPr>
                  <p:cNvPr id="467" name="Entrada de lápiz 466">
                    <a:extLst>
                      <a:ext uri="{FF2B5EF4-FFF2-40B4-BE49-F238E27FC236}">
                        <a16:creationId xmlns:a16="http://schemas.microsoft.com/office/drawing/2014/main" id="{640A319B-5741-40A5-A4A9-97A1DA8F5765}"/>
                      </a:ext>
                    </a:extLst>
                  </p:cNvPr>
                  <p:cNvPicPr/>
                  <p:nvPr/>
                </p:nvPicPr>
                <p:blipFill>
                  <a:blip r:embed="rId617"/>
                  <a:stretch>
                    <a:fillRect/>
                  </a:stretch>
                </p:blipFill>
                <p:spPr>
                  <a:xfrm>
                    <a:off x="6498800" y="5186200"/>
                    <a:ext cx="36480" cy="30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1" name="Grupo 470">
              <a:extLst>
                <a:ext uri="{FF2B5EF4-FFF2-40B4-BE49-F238E27FC236}">
                  <a16:creationId xmlns:a16="http://schemas.microsoft.com/office/drawing/2014/main" id="{E9A52BE8-2C0A-42E9-A0A7-E9600171D5E1}"/>
                </a:ext>
              </a:extLst>
            </p:cNvPr>
            <p:cNvGrpSpPr/>
            <p:nvPr/>
          </p:nvGrpSpPr>
          <p:grpSpPr>
            <a:xfrm>
              <a:off x="6695360" y="5024920"/>
              <a:ext cx="326160" cy="260280"/>
              <a:chOff x="6695360" y="5024920"/>
              <a:chExt cx="326160" cy="26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8">
                <p14:nvContentPartPr>
                  <p14:cNvPr id="468" name="Entrada de lápiz 467">
                    <a:extLst>
                      <a:ext uri="{FF2B5EF4-FFF2-40B4-BE49-F238E27FC236}">
                        <a16:creationId xmlns:a16="http://schemas.microsoft.com/office/drawing/2014/main" id="{671922F1-83FF-4D85-B1E8-018D5A9233A2}"/>
                      </a:ext>
                    </a:extLst>
                  </p14:cNvPr>
                  <p14:cNvContentPartPr/>
                  <p14:nvPr/>
                </p14:nvContentPartPr>
                <p14:xfrm>
                  <a:off x="6695360" y="5124280"/>
                  <a:ext cx="101880" cy="135000"/>
                </p14:xfrm>
              </p:contentPart>
            </mc:Choice>
            <mc:Fallback xmlns="">
              <p:pic>
                <p:nvPicPr>
                  <p:cNvPr id="468" name="Entrada de lápiz 467">
                    <a:extLst>
                      <a:ext uri="{FF2B5EF4-FFF2-40B4-BE49-F238E27FC236}">
                        <a16:creationId xmlns:a16="http://schemas.microsoft.com/office/drawing/2014/main" id="{671922F1-83FF-4D85-B1E8-018D5A9233A2}"/>
                      </a:ext>
                    </a:extLst>
                  </p:cNvPr>
                  <p:cNvPicPr/>
                  <p:nvPr/>
                </p:nvPicPr>
                <p:blipFill>
                  <a:blip r:embed="rId619"/>
                  <a:stretch>
                    <a:fillRect/>
                  </a:stretch>
                </p:blipFill>
                <p:spPr>
                  <a:xfrm>
                    <a:off x="6683772" y="5115640"/>
                    <a:ext cx="125539" cy="15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0">
                <p14:nvContentPartPr>
                  <p14:cNvPr id="469" name="Entrada de lápiz 468">
                    <a:extLst>
                      <a:ext uri="{FF2B5EF4-FFF2-40B4-BE49-F238E27FC236}">
                        <a16:creationId xmlns:a16="http://schemas.microsoft.com/office/drawing/2014/main" id="{97C2E5EF-9708-4E2B-8A52-D37D1F7E9E81}"/>
                      </a:ext>
                    </a:extLst>
                  </p14:cNvPr>
                  <p14:cNvContentPartPr/>
                  <p14:nvPr/>
                </p14:nvContentPartPr>
                <p14:xfrm>
                  <a:off x="6717680" y="5024920"/>
                  <a:ext cx="159480" cy="260280"/>
                </p14:xfrm>
              </p:contentPart>
            </mc:Choice>
            <mc:Fallback xmlns="">
              <p:pic>
                <p:nvPicPr>
                  <p:cNvPr id="469" name="Entrada de lápiz 468">
                    <a:extLst>
                      <a:ext uri="{FF2B5EF4-FFF2-40B4-BE49-F238E27FC236}">
                        <a16:creationId xmlns:a16="http://schemas.microsoft.com/office/drawing/2014/main" id="{97C2E5EF-9708-4E2B-8A52-D37D1F7E9E81}"/>
                      </a:ext>
                    </a:extLst>
                  </p:cNvPr>
                  <p:cNvPicPr/>
                  <p:nvPr/>
                </p:nvPicPr>
                <p:blipFill>
                  <a:blip r:embed="rId621"/>
                  <a:stretch>
                    <a:fillRect/>
                  </a:stretch>
                </p:blipFill>
                <p:spPr>
                  <a:xfrm>
                    <a:off x="6705561" y="5015920"/>
                    <a:ext cx="183232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2">
                <p14:nvContentPartPr>
                  <p14:cNvPr id="470" name="Entrada de lápiz 469">
                    <a:extLst>
                      <a:ext uri="{FF2B5EF4-FFF2-40B4-BE49-F238E27FC236}">
                        <a16:creationId xmlns:a16="http://schemas.microsoft.com/office/drawing/2014/main" id="{39709E3A-2D01-459B-B0F0-C4D4F51EF770}"/>
                      </a:ext>
                    </a:extLst>
                  </p14:cNvPr>
                  <p14:cNvContentPartPr/>
                  <p14:nvPr/>
                </p14:nvContentPartPr>
                <p14:xfrm>
                  <a:off x="7002440" y="5175760"/>
                  <a:ext cx="19080" cy="11520"/>
                </p14:xfrm>
              </p:contentPart>
            </mc:Choice>
            <mc:Fallback xmlns="">
              <p:pic>
                <p:nvPicPr>
                  <p:cNvPr id="470" name="Entrada de lápiz 469">
                    <a:extLst>
                      <a:ext uri="{FF2B5EF4-FFF2-40B4-BE49-F238E27FC236}">
                        <a16:creationId xmlns:a16="http://schemas.microsoft.com/office/drawing/2014/main" id="{39709E3A-2D01-459B-B0F0-C4D4F51EF770}"/>
                      </a:ext>
                    </a:extLst>
                  </p:cNvPr>
                  <p:cNvPicPr/>
                  <p:nvPr/>
                </p:nvPicPr>
                <p:blipFill>
                  <a:blip r:embed="rId623"/>
                  <a:stretch>
                    <a:fillRect/>
                  </a:stretch>
                </p:blipFill>
                <p:spPr>
                  <a:xfrm>
                    <a:off x="6990992" y="5166760"/>
                    <a:ext cx="42453" cy="29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84" name="Grupo 483">
              <a:extLst>
                <a:ext uri="{FF2B5EF4-FFF2-40B4-BE49-F238E27FC236}">
                  <a16:creationId xmlns:a16="http://schemas.microsoft.com/office/drawing/2014/main" id="{AF211B59-6765-406D-ADF6-892AE87BF313}"/>
                </a:ext>
              </a:extLst>
            </p:cNvPr>
            <p:cNvGrpSpPr/>
            <p:nvPr/>
          </p:nvGrpSpPr>
          <p:grpSpPr>
            <a:xfrm>
              <a:off x="7227080" y="4936000"/>
              <a:ext cx="408600" cy="316080"/>
              <a:chOff x="7227080" y="4936000"/>
              <a:chExt cx="408600" cy="31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4">
                <p14:nvContentPartPr>
                  <p14:cNvPr id="473" name="Entrada de lápiz 472">
                    <a:extLst>
                      <a:ext uri="{FF2B5EF4-FFF2-40B4-BE49-F238E27FC236}">
                        <a16:creationId xmlns:a16="http://schemas.microsoft.com/office/drawing/2014/main" id="{F1706EBC-18DA-4DEB-8F32-7BC108454000}"/>
                      </a:ext>
                    </a:extLst>
                  </p14:cNvPr>
                  <p14:cNvContentPartPr/>
                  <p14:nvPr/>
                </p14:nvContentPartPr>
                <p14:xfrm>
                  <a:off x="7227080" y="5053360"/>
                  <a:ext cx="49680" cy="198720"/>
                </p14:xfrm>
              </p:contentPart>
            </mc:Choice>
            <mc:Fallback xmlns="">
              <p:pic>
                <p:nvPicPr>
                  <p:cNvPr id="473" name="Entrada de lápiz 472">
                    <a:extLst>
                      <a:ext uri="{FF2B5EF4-FFF2-40B4-BE49-F238E27FC236}">
                        <a16:creationId xmlns:a16="http://schemas.microsoft.com/office/drawing/2014/main" id="{F1706EBC-18DA-4DEB-8F32-7BC108454000}"/>
                      </a:ext>
                    </a:extLst>
                  </p:cNvPr>
                  <p:cNvPicPr/>
                  <p:nvPr/>
                </p:nvPicPr>
                <p:blipFill>
                  <a:blip r:embed="rId625"/>
                  <a:stretch>
                    <a:fillRect/>
                  </a:stretch>
                </p:blipFill>
                <p:spPr>
                  <a:xfrm>
                    <a:off x="7215504" y="5044360"/>
                    <a:ext cx="73314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6">
                <p14:nvContentPartPr>
                  <p14:cNvPr id="474" name="Entrada de lápiz 473">
                    <a:extLst>
                      <a:ext uri="{FF2B5EF4-FFF2-40B4-BE49-F238E27FC236}">
                        <a16:creationId xmlns:a16="http://schemas.microsoft.com/office/drawing/2014/main" id="{09CEE5EA-9427-4C22-ACD6-8CC96DBAE098}"/>
                      </a:ext>
                    </a:extLst>
                  </p14:cNvPr>
                  <p14:cNvContentPartPr/>
                  <p14:nvPr/>
                </p14:nvContentPartPr>
                <p14:xfrm>
                  <a:off x="7227080" y="5067760"/>
                  <a:ext cx="163440" cy="18000"/>
                </p14:xfrm>
              </p:contentPart>
            </mc:Choice>
            <mc:Fallback xmlns="">
              <p:pic>
                <p:nvPicPr>
                  <p:cNvPr id="474" name="Entrada de lápiz 473">
                    <a:extLst>
                      <a:ext uri="{FF2B5EF4-FFF2-40B4-BE49-F238E27FC236}">
                        <a16:creationId xmlns:a16="http://schemas.microsoft.com/office/drawing/2014/main" id="{09CEE5EA-9427-4C22-ACD6-8CC96DBAE098}"/>
                      </a:ext>
                    </a:extLst>
                  </p:cNvPr>
                  <p:cNvPicPr/>
                  <p:nvPr/>
                </p:nvPicPr>
                <p:blipFill>
                  <a:blip r:embed="rId627"/>
                  <a:stretch>
                    <a:fillRect/>
                  </a:stretch>
                </p:blipFill>
                <p:spPr>
                  <a:xfrm>
                    <a:off x="7215475" y="5058760"/>
                    <a:ext cx="187134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8">
                <p14:nvContentPartPr>
                  <p14:cNvPr id="475" name="Entrada de lápiz 474">
                    <a:extLst>
                      <a:ext uri="{FF2B5EF4-FFF2-40B4-BE49-F238E27FC236}">
                        <a16:creationId xmlns:a16="http://schemas.microsoft.com/office/drawing/2014/main" id="{C444F46F-D8F3-47AE-815A-BA45526365F3}"/>
                      </a:ext>
                    </a:extLst>
                  </p14:cNvPr>
                  <p14:cNvContentPartPr/>
                  <p14:nvPr/>
                </p14:nvContentPartPr>
                <p14:xfrm>
                  <a:off x="7254440" y="5160280"/>
                  <a:ext cx="152280" cy="10080"/>
                </p14:xfrm>
              </p:contentPart>
            </mc:Choice>
            <mc:Fallback xmlns="">
              <p:pic>
                <p:nvPicPr>
                  <p:cNvPr id="475" name="Entrada de lápiz 474">
                    <a:extLst>
                      <a:ext uri="{FF2B5EF4-FFF2-40B4-BE49-F238E27FC236}">
                        <a16:creationId xmlns:a16="http://schemas.microsoft.com/office/drawing/2014/main" id="{C444F46F-D8F3-47AE-815A-BA45526365F3}"/>
                      </a:ext>
                    </a:extLst>
                  </p:cNvPr>
                  <p:cNvPicPr/>
                  <p:nvPr/>
                </p:nvPicPr>
                <p:blipFill>
                  <a:blip r:embed="rId629"/>
                  <a:stretch>
                    <a:fillRect/>
                  </a:stretch>
                </p:blipFill>
                <p:spPr>
                  <a:xfrm>
                    <a:off x="7242838" y="5151280"/>
                    <a:ext cx="175968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0">
                <p14:nvContentPartPr>
                  <p14:cNvPr id="477" name="Entrada de lápiz 476">
                    <a:extLst>
                      <a:ext uri="{FF2B5EF4-FFF2-40B4-BE49-F238E27FC236}">
                        <a16:creationId xmlns:a16="http://schemas.microsoft.com/office/drawing/2014/main" id="{0CF8AC21-DDA8-4B87-B425-7246F97C89F2}"/>
                      </a:ext>
                    </a:extLst>
                  </p14:cNvPr>
                  <p14:cNvContentPartPr/>
                  <p14:nvPr/>
                </p14:nvContentPartPr>
                <p14:xfrm>
                  <a:off x="7461440" y="4936000"/>
                  <a:ext cx="33480" cy="106200"/>
                </p14:xfrm>
              </p:contentPart>
            </mc:Choice>
            <mc:Fallback xmlns="">
              <p:pic>
                <p:nvPicPr>
                  <p:cNvPr id="477" name="Entrada de lápiz 476">
                    <a:extLst>
                      <a:ext uri="{FF2B5EF4-FFF2-40B4-BE49-F238E27FC236}">
                        <a16:creationId xmlns:a16="http://schemas.microsoft.com/office/drawing/2014/main" id="{0CF8AC21-DDA8-4B87-B425-7246F97C89F2}"/>
                      </a:ext>
                    </a:extLst>
                  </p:cNvPr>
                  <p:cNvPicPr/>
                  <p:nvPr/>
                </p:nvPicPr>
                <p:blipFill>
                  <a:blip r:embed="rId631"/>
                  <a:stretch>
                    <a:fillRect/>
                  </a:stretch>
                </p:blipFill>
                <p:spPr>
                  <a:xfrm>
                    <a:off x="7449961" y="4927360"/>
                    <a:ext cx="56916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2">
                <p14:nvContentPartPr>
                  <p14:cNvPr id="478" name="Entrada de lápiz 477">
                    <a:extLst>
                      <a:ext uri="{FF2B5EF4-FFF2-40B4-BE49-F238E27FC236}">
                        <a16:creationId xmlns:a16="http://schemas.microsoft.com/office/drawing/2014/main" id="{989B1EE0-09E4-4511-B2E2-C907BD3A80BE}"/>
                      </a:ext>
                    </a:extLst>
                  </p14:cNvPr>
                  <p14:cNvContentPartPr/>
                  <p14:nvPr/>
                </p14:nvContentPartPr>
                <p14:xfrm>
                  <a:off x="7418240" y="4940320"/>
                  <a:ext cx="133560" cy="7920"/>
                </p14:xfrm>
              </p:contentPart>
            </mc:Choice>
            <mc:Fallback xmlns="">
              <p:pic>
                <p:nvPicPr>
                  <p:cNvPr id="478" name="Entrada de lápiz 477">
                    <a:extLst>
                      <a:ext uri="{FF2B5EF4-FFF2-40B4-BE49-F238E27FC236}">
                        <a16:creationId xmlns:a16="http://schemas.microsoft.com/office/drawing/2014/main" id="{989B1EE0-09E4-4511-B2E2-C907BD3A80BE}"/>
                      </a:ext>
                    </a:extLst>
                  </p:cNvPr>
                  <p:cNvPicPr/>
                  <p:nvPr/>
                </p:nvPicPr>
                <p:blipFill>
                  <a:blip r:embed="rId633"/>
                  <a:stretch>
                    <a:fillRect/>
                  </a:stretch>
                </p:blipFill>
                <p:spPr>
                  <a:xfrm>
                    <a:off x="7406142" y="4931680"/>
                    <a:ext cx="157272" cy="2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4">
                <p14:nvContentPartPr>
                  <p14:cNvPr id="479" name="Entrada de lápiz 478">
                    <a:extLst>
                      <a:ext uri="{FF2B5EF4-FFF2-40B4-BE49-F238E27FC236}">
                        <a16:creationId xmlns:a16="http://schemas.microsoft.com/office/drawing/2014/main" id="{88C22B2C-3996-43A9-BC4B-878E9D496BEF}"/>
                      </a:ext>
                    </a:extLst>
                  </p14:cNvPr>
                  <p14:cNvContentPartPr/>
                  <p14:nvPr/>
                </p14:nvContentPartPr>
                <p14:xfrm>
                  <a:off x="7625240" y="5143720"/>
                  <a:ext cx="10440" cy="5040"/>
                </p14:xfrm>
              </p:contentPart>
            </mc:Choice>
            <mc:Fallback xmlns="">
              <p:pic>
                <p:nvPicPr>
                  <p:cNvPr id="479" name="Entrada de lápiz 478">
                    <a:extLst>
                      <a:ext uri="{FF2B5EF4-FFF2-40B4-BE49-F238E27FC236}">
                        <a16:creationId xmlns:a16="http://schemas.microsoft.com/office/drawing/2014/main" id="{88C22B2C-3996-43A9-BC4B-878E9D496BEF}"/>
                      </a:ext>
                    </a:extLst>
                  </p:cNvPr>
                  <p:cNvPicPr/>
                  <p:nvPr/>
                </p:nvPicPr>
                <p:blipFill>
                  <a:blip r:embed="rId635"/>
                  <a:stretch>
                    <a:fillRect/>
                  </a:stretch>
                </p:blipFill>
                <p:spPr>
                  <a:xfrm>
                    <a:off x="7613376" y="5134720"/>
                    <a:ext cx="33693" cy="22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83" name="Grupo 482">
              <a:extLst>
                <a:ext uri="{FF2B5EF4-FFF2-40B4-BE49-F238E27FC236}">
                  <a16:creationId xmlns:a16="http://schemas.microsoft.com/office/drawing/2014/main" id="{67CEFBFE-4849-4815-A30F-9E8F57E01B3C}"/>
                </a:ext>
              </a:extLst>
            </p:cNvPr>
            <p:cNvGrpSpPr/>
            <p:nvPr/>
          </p:nvGrpSpPr>
          <p:grpSpPr>
            <a:xfrm>
              <a:off x="7841960" y="4992880"/>
              <a:ext cx="233640" cy="254160"/>
              <a:chOff x="7841960" y="4992880"/>
              <a:chExt cx="233640" cy="25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6">
                <p14:nvContentPartPr>
                  <p14:cNvPr id="480" name="Entrada de lápiz 479">
                    <a:extLst>
                      <a:ext uri="{FF2B5EF4-FFF2-40B4-BE49-F238E27FC236}">
                        <a16:creationId xmlns:a16="http://schemas.microsoft.com/office/drawing/2014/main" id="{5492A2C9-3304-48E4-9024-ACDEBA3052AA}"/>
                      </a:ext>
                    </a:extLst>
                  </p14:cNvPr>
                  <p14:cNvContentPartPr/>
                  <p14:nvPr/>
                </p14:nvContentPartPr>
                <p14:xfrm>
                  <a:off x="7841960" y="5091160"/>
                  <a:ext cx="122040" cy="155880"/>
                </p14:xfrm>
              </p:contentPart>
            </mc:Choice>
            <mc:Fallback xmlns="">
              <p:pic>
                <p:nvPicPr>
                  <p:cNvPr id="480" name="Entrada de lápiz 479">
                    <a:extLst>
                      <a:ext uri="{FF2B5EF4-FFF2-40B4-BE49-F238E27FC236}">
                        <a16:creationId xmlns:a16="http://schemas.microsoft.com/office/drawing/2014/main" id="{5492A2C9-3304-48E4-9024-ACDEBA3052AA}"/>
                      </a:ext>
                    </a:extLst>
                  </p:cNvPr>
                  <p:cNvPicPr/>
                  <p:nvPr/>
                </p:nvPicPr>
                <p:blipFill>
                  <a:blip r:embed="rId637"/>
                  <a:stretch>
                    <a:fillRect/>
                  </a:stretch>
                </p:blipFill>
                <p:spPr>
                  <a:xfrm>
                    <a:off x="7829853" y="5082520"/>
                    <a:ext cx="145770" cy="17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8">
                <p14:nvContentPartPr>
                  <p14:cNvPr id="481" name="Entrada de lápiz 480">
                    <a:extLst>
                      <a:ext uri="{FF2B5EF4-FFF2-40B4-BE49-F238E27FC236}">
                        <a16:creationId xmlns:a16="http://schemas.microsoft.com/office/drawing/2014/main" id="{2D722168-E53B-4C66-994C-7AFDF84158D7}"/>
                      </a:ext>
                    </a:extLst>
                  </p14:cNvPr>
                  <p14:cNvContentPartPr/>
                  <p14:nvPr/>
                </p14:nvContentPartPr>
                <p14:xfrm>
                  <a:off x="8056160" y="5068840"/>
                  <a:ext cx="19440" cy="51120"/>
                </p14:xfrm>
              </p:contentPart>
            </mc:Choice>
            <mc:Fallback xmlns="">
              <p:pic>
                <p:nvPicPr>
                  <p:cNvPr id="481" name="Entrada de lápiz 480">
                    <a:extLst>
                      <a:ext uri="{FF2B5EF4-FFF2-40B4-BE49-F238E27FC236}">
                        <a16:creationId xmlns:a16="http://schemas.microsoft.com/office/drawing/2014/main" id="{2D722168-E53B-4C66-994C-7AFDF84158D7}"/>
                      </a:ext>
                    </a:extLst>
                  </p:cNvPr>
                  <p:cNvPicPr/>
                  <p:nvPr/>
                </p:nvPicPr>
                <p:blipFill>
                  <a:blip r:embed="rId639"/>
                  <a:stretch>
                    <a:fillRect/>
                  </a:stretch>
                </p:blipFill>
                <p:spPr>
                  <a:xfrm>
                    <a:off x="8044496" y="5060200"/>
                    <a:ext cx="43254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0">
                <p14:nvContentPartPr>
                  <p14:cNvPr id="482" name="Entrada de lápiz 481">
                    <a:extLst>
                      <a:ext uri="{FF2B5EF4-FFF2-40B4-BE49-F238E27FC236}">
                        <a16:creationId xmlns:a16="http://schemas.microsoft.com/office/drawing/2014/main" id="{064F811B-E075-4A24-9AE7-5ACF1962488C}"/>
                      </a:ext>
                    </a:extLst>
                  </p14:cNvPr>
                  <p14:cNvContentPartPr/>
                  <p14:nvPr/>
                </p14:nvContentPartPr>
                <p14:xfrm>
                  <a:off x="7996040" y="4992880"/>
                  <a:ext cx="50760" cy="9360"/>
                </p14:xfrm>
              </p:contentPart>
            </mc:Choice>
            <mc:Fallback xmlns="">
              <p:pic>
                <p:nvPicPr>
                  <p:cNvPr id="482" name="Entrada de lápiz 481">
                    <a:extLst>
                      <a:ext uri="{FF2B5EF4-FFF2-40B4-BE49-F238E27FC236}">
                        <a16:creationId xmlns:a16="http://schemas.microsoft.com/office/drawing/2014/main" id="{064F811B-E075-4A24-9AE7-5ACF1962488C}"/>
                      </a:ext>
                    </a:extLst>
                  </p:cNvPr>
                  <p:cNvPicPr/>
                  <p:nvPr/>
                </p:nvPicPr>
                <p:blipFill>
                  <a:blip r:embed="rId641"/>
                  <a:stretch>
                    <a:fillRect/>
                  </a:stretch>
                </p:blipFill>
                <p:spPr>
                  <a:xfrm>
                    <a:off x="7983954" y="4983880"/>
                    <a:ext cx="74448" cy="27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85" name="Entrada de lápiz 484">
                  <a:extLst>
                    <a:ext uri="{FF2B5EF4-FFF2-40B4-BE49-F238E27FC236}">
                      <a16:creationId xmlns:a16="http://schemas.microsoft.com/office/drawing/2014/main" id="{58A97E8C-BCE4-47DA-94DB-D7B653FAB952}"/>
                    </a:ext>
                  </a:extLst>
                </p14:cNvPr>
                <p14:cNvContentPartPr/>
                <p14:nvPr/>
              </p14:nvContentPartPr>
              <p14:xfrm>
                <a:off x="6531200" y="5407240"/>
                <a:ext cx="444600" cy="105840"/>
              </p14:xfrm>
            </p:contentPart>
          </mc:Choice>
          <mc:Fallback xmlns="">
            <p:pic>
              <p:nvPicPr>
                <p:cNvPr id="485" name="Entrada de lápiz 484">
                  <a:extLst>
                    <a:ext uri="{FF2B5EF4-FFF2-40B4-BE49-F238E27FC236}">
                      <a16:creationId xmlns:a16="http://schemas.microsoft.com/office/drawing/2014/main" id="{58A97E8C-BCE4-47DA-94DB-D7B653FAB95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519092" y="5398600"/>
                  <a:ext cx="468331" cy="123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8" name="Grupo 507">
              <a:extLst>
                <a:ext uri="{FF2B5EF4-FFF2-40B4-BE49-F238E27FC236}">
                  <a16:creationId xmlns:a16="http://schemas.microsoft.com/office/drawing/2014/main" id="{87EF369C-ED2B-456C-B008-D14A6F0FEE46}"/>
                </a:ext>
              </a:extLst>
            </p:cNvPr>
            <p:cNvGrpSpPr/>
            <p:nvPr/>
          </p:nvGrpSpPr>
          <p:grpSpPr>
            <a:xfrm>
              <a:off x="6045560" y="5606680"/>
              <a:ext cx="1362960" cy="236520"/>
              <a:chOff x="6045560" y="5606680"/>
              <a:chExt cx="1362960" cy="236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4">
                <p14:nvContentPartPr>
                  <p14:cNvPr id="494" name="Entrada de lápiz 493">
                    <a:extLst>
                      <a:ext uri="{FF2B5EF4-FFF2-40B4-BE49-F238E27FC236}">
                        <a16:creationId xmlns:a16="http://schemas.microsoft.com/office/drawing/2014/main" id="{D195010B-FAE2-4AA8-9089-032F034A8837}"/>
                      </a:ext>
                    </a:extLst>
                  </p14:cNvPr>
                  <p14:cNvContentPartPr/>
                  <p14:nvPr/>
                </p14:nvContentPartPr>
                <p14:xfrm>
                  <a:off x="6045560" y="5672560"/>
                  <a:ext cx="159840" cy="170640"/>
                </p14:xfrm>
              </p:contentPart>
            </mc:Choice>
            <mc:Fallback xmlns="">
              <p:pic>
                <p:nvPicPr>
                  <p:cNvPr id="494" name="Entrada de lápiz 493">
                    <a:extLst>
                      <a:ext uri="{FF2B5EF4-FFF2-40B4-BE49-F238E27FC236}">
                        <a16:creationId xmlns:a16="http://schemas.microsoft.com/office/drawing/2014/main" id="{D195010B-FAE2-4AA8-9089-032F034A8837}"/>
                      </a:ext>
                    </a:extLst>
                  </p:cNvPr>
                  <p:cNvPicPr/>
                  <p:nvPr/>
                </p:nvPicPr>
                <p:blipFill>
                  <a:blip r:embed="rId645"/>
                  <a:stretch>
                    <a:fillRect/>
                  </a:stretch>
                </p:blipFill>
                <p:spPr>
                  <a:xfrm>
                    <a:off x="6033451" y="5663920"/>
                    <a:ext cx="183574" cy="18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6">
                <p14:nvContentPartPr>
                  <p14:cNvPr id="495" name="Entrada de lápiz 494">
                    <a:extLst>
                      <a:ext uri="{FF2B5EF4-FFF2-40B4-BE49-F238E27FC236}">
                        <a16:creationId xmlns:a16="http://schemas.microsoft.com/office/drawing/2014/main" id="{B01FBEC7-0B26-472A-B689-F52322E85EB3}"/>
                      </a:ext>
                    </a:extLst>
                  </p14:cNvPr>
                  <p14:cNvContentPartPr/>
                  <p14:nvPr/>
                </p14:nvContentPartPr>
                <p14:xfrm>
                  <a:off x="6247880" y="5643760"/>
                  <a:ext cx="29880" cy="178920"/>
                </p14:xfrm>
              </p:contentPart>
            </mc:Choice>
            <mc:Fallback xmlns="">
              <p:pic>
                <p:nvPicPr>
                  <p:cNvPr id="495" name="Entrada de lápiz 494">
                    <a:extLst>
                      <a:ext uri="{FF2B5EF4-FFF2-40B4-BE49-F238E27FC236}">
                        <a16:creationId xmlns:a16="http://schemas.microsoft.com/office/drawing/2014/main" id="{B01FBEC7-0B26-472A-B689-F52322E85EB3}"/>
                      </a:ext>
                    </a:extLst>
                  </p:cNvPr>
                  <p:cNvPicPr/>
                  <p:nvPr/>
                </p:nvPicPr>
                <p:blipFill>
                  <a:blip r:embed="rId647"/>
                  <a:stretch>
                    <a:fillRect/>
                  </a:stretch>
                </p:blipFill>
                <p:spPr>
                  <a:xfrm>
                    <a:off x="6235832" y="5635120"/>
                    <a:ext cx="53495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8">
                <p14:nvContentPartPr>
                  <p14:cNvPr id="496" name="Entrada de lápiz 495">
                    <a:extLst>
                      <a:ext uri="{FF2B5EF4-FFF2-40B4-BE49-F238E27FC236}">
                        <a16:creationId xmlns:a16="http://schemas.microsoft.com/office/drawing/2014/main" id="{0FA6FC90-7639-43DE-B2EF-50E6073F0491}"/>
                      </a:ext>
                    </a:extLst>
                  </p14:cNvPr>
                  <p14:cNvContentPartPr/>
                  <p14:nvPr/>
                </p14:nvContentPartPr>
                <p14:xfrm>
                  <a:off x="6317360" y="5749600"/>
                  <a:ext cx="48600" cy="63000"/>
                </p14:xfrm>
              </p:contentPart>
            </mc:Choice>
            <mc:Fallback xmlns="">
              <p:pic>
                <p:nvPicPr>
                  <p:cNvPr id="496" name="Entrada de lápiz 495">
                    <a:extLst>
                      <a:ext uri="{FF2B5EF4-FFF2-40B4-BE49-F238E27FC236}">
                        <a16:creationId xmlns:a16="http://schemas.microsoft.com/office/drawing/2014/main" id="{0FA6FC90-7639-43DE-B2EF-50E6073F0491}"/>
                      </a:ext>
                    </a:extLst>
                  </p:cNvPr>
                  <p:cNvPicPr/>
                  <p:nvPr/>
                </p:nvPicPr>
                <p:blipFill>
                  <a:blip r:embed="rId649"/>
                  <a:stretch>
                    <a:fillRect/>
                  </a:stretch>
                </p:blipFill>
                <p:spPr>
                  <a:xfrm>
                    <a:off x="6305210" y="5740600"/>
                    <a:ext cx="72414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0">
                <p14:nvContentPartPr>
                  <p14:cNvPr id="497" name="Entrada de lápiz 496">
                    <a:extLst>
                      <a:ext uri="{FF2B5EF4-FFF2-40B4-BE49-F238E27FC236}">
                        <a16:creationId xmlns:a16="http://schemas.microsoft.com/office/drawing/2014/main" id="{0060ECC4-98B4-4A1F-A641-3BF90F4A38DB}"/>
                      </a:ext>
                    </a:extLst>
                  </p14:cNvPr>
                  <p14:cNvContentPartPr/>
                  <p14:nvPr/>
                </p14:nvContentPartPr>
                <p14:xfrm>
                  <a:off x="6360200" y="5644120"/>
                  <a:ext cx="105120" cy="182160"/>
                </p14:xfrm>
              </p:contentPart>
            </mc:Choice>
            <mc:Fallback xmlns="">
              <p:pic>
                <p:nvPicPr>
                  <p:cNvPr id="497" name="Entrada de lápiz 496">
                    <a:extLst>
                      <a:ext uri="{FF2B5EF4-FFF2-40B4-BE49-F238E27FC236}">
                        <a16:creationId xmlns:a16="http://schemas.microsoft.com/office/drawing/2014/main" id="{0060ECC4-98B4-4A1F-A641-3BF90F4A38DB}"/>
                      </a:ext>
                    </a:extLst>
                  </p:cNvPr>
                  <p:cNvPicPr/>
                  <p:nvPr/>
                </p:nvPicPr>
                <p:blipFill>
                  <a:blip r:embed="rId651"/>
                  <a:stretch>
                    <a:fillRect/>
                  </a:stretch>
                </p:blipFill>
                <p:spPr>
                  <a:xfrm>
                    <a:off x="6348145" y="5635120"/>
                    <a:ext cx="128748" cy="19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2">
                <p14:nvContentPartPr>
                  <p14:cNvPr id="498" name="Entrada de lápiz 497">
                    <a:extLst>
                      <a:ext uri="{FF2B5EF4-FFF2-40B4-BE49-F238E27FC236}">
                        <a16:creationId xmlns:a16="http://schemas.microsoft.com/office/drawing/2014/main" id="{0FF9C950-5854-40A8-8918-E56543BCA990}"/>
                      </a:ext>
                    </a:extLst>
                  </p14:cNvPr>
                  <p14:cNvContentPartPr/>
                  <p14:nvPr/>
                </p14:nvContentPartPr>
                <p14:xfrm>
                  <a:off x="6509240" y="5671120"/>
                  <a:ext cx="140400" cy="172080"/>
                </p14:xfrm>
              </p:contentPart>
            </mc:Choice>
            <mc:Fallback xmlns="">
              <p:pic>
                <p:nvPicPr>
                  <p:cNvPr id="498" name="Entrada de lápiz 497">
                    <a:extLst>
                      <a:ext uri="{FF2B5EF4-FFF2-40B4-BE49-F238E27FC236}">
                        <a16:creationId xmlns:a16="http://schemas.microsoft.com/office/drawing/2014/main" id="{0FF9C950-5854-40A8-8918-E56543BCA990}"/>
                      </a:ext>
                    </a:extLst>
                  </p:cNvPr>
                  <p:cNvPicPr/>
                  <p:nvPr/>
                </p:nvPicPr>
                <p:blipFill>
                  <a:blip r:embed="rId653"/>
                  <a:stretch>
                    <a:fillRect/>
                  </a:stretch>
                </p:blipFill>
                <p:spPr>
                  <a:xfrm>
                    <a:off x="6497621" y="5662120"/>
                    <a:ext cx="164123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4">
                <p14:nvContentPartPr>
                  <p14:cNvPr id="499" name="Entrada de lápiz 498">
                    <a:extLst>
                      <a:ext uri="{FF2B5EF4-FFF2-40B4-BE49-F238E27FC236}">
                        <a16:creationId xmlns:a16="http://schemas.microsoft.com/office/drawing/2014/main" id="{26BBDFCC-47C2-4148-99FE-92DD3A918F95}"/>
                      </a:ext>
                    </a:extLst>
                  </p14:cNvPr>
                  <p14:cNvContentPartPr/>
                  <p14:nvPr/>
                </p14:nvContentPartPr>
                <p14:xfrm>
                  <a:off x="6791120" y="5676160"/>
                  <a:ext cx="78480" cy="144360"/>
                </p14:xfrm>
              </p:contentPart>
            </mc:Choice>
            <mc:Fallback xmlns="">
              <p:pic>
                <p:nvPicPr>
                  <p:cNvPr id="499" name="Entrada de lápiz 498">
                    <a:extLst>
                      <a:ext uri="{FF2B5EF4-FFF2-40B4-BE49-F238E27FC236}">
                        <a16:creationId xmlns:a16="http://schemas.microsoft.com/office/drawing/2014/main" id="{26BBDFCC-47C2-4148-99FE-92DD3A918F95}"/>
                      </a:ext>
                    </a:extLst>
                  </p:cNvPr>
                  <p:cNvPicPr/>
                  <p:nvPr/>
                </p:nvPicPr>
                <p:blipFill>
                  <a:blip r:embed="rId655"/>
                  <a:stretch>
                    <a:fillRect/>
                  </a:stretch>
                </p:blipFill>
                <p:spPr>
                  <a:xfrm>
                    <a:off x="6779493" y="5667520"/>
                    <a:ext cx="102218" cy="16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6">
                <p14:nvContentPartPr>
                  <p14:cNvPr id="500" name="Entrada de lápiz 499">
                    <a:extLst>
                      <a:ext uri="{FF2B5EF4-FFF2-40B4-BE49-F238E27FC236}">
                        <a16:creationId xmlns:a16="http://schemas.microsoft.com/office/drawing/2014/main" id="{F2F136FB-78ED-4122-8DB3-C5C4B138F95F}"/>
                      </a:ext>
                    </a:extLst>
                  </p14:cNvPr>
                  <p14:cNvContentPartPr/>
                  <p14:nvPr/>
                </p14:nvContentPartPr>
                <p14:xfrm>
                  <a:off x="6756560" y="5764720"/>
                  <a:ext cx="123480" cy="9360"/>
                </p14:xfrm>
              </p:contentPart>
            </mc:Choice>
            <mc:Fallback xmlns="">
              <p:pic>
                <p:nvPicPr>
                  <p:cNvPr id="500" name="Entrada de lápiz 499">
                    <a:extLst>
                      <a:ext uri="{FF2B5EF4-FFF2-40B4-BE49-F238E27FC236}">
                        <a16:creationId xmlns:a16="http://schemas.microsoft.com/office/drawing/2014/main" id="{F2F136FB-78ED-4122-8DB3-C5C4B138F95F}"/>
                      </a:ext>
                    </a:extLst>
                  </p:cNvPr>
                  <p:cNvPicPr/>
                  <p:nvPr/>
                </p:nvPicPr>
                <p:blipFill>
                  <a:blip r:embed="rId657"/>
                  <a:stretch>
                    <a:fillRect/>
                  </a:stretch>
                </p:blipFill>
                <p:spPr>
                  <a:xfrm>
                    <a:off x="6744454" y="5755720"/>
                    <a:ext cx="147208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8">
                <p14:nvContentPartPr>
                  <p14:cNvPr id="501" name="Entrada de lápiz 500">
                    <a:extLst>
                      <a:ext uri="{FF2B5EF4-FFF2-40B4-BE49-F238E27FC236}">
                        <a16:creationId xmlns:a16="http://schemas.microsoft.com/office/drawing/2014/main" id="{528E7A66-615B-409A-B5EF-839A3026CEF6}"/>
                      </a:ext>
                    </a:extLst>
                  </p14:cNvPr>
                  <p14:cNvContentPartPr/>
                  <p14:nvPr/>
                </p14:nvContentPartPr>
                <p14:xfrm>
                  <a:off x="6928640" y="5709640"/>
                  <a:ext cx="46800" cy="112320"/>
                </p14:xfrm>
              </p:contentPart>
            </mc:Choice>
            <mc:Fallback xmlns="">
              <p:pic>
                <p:nvPicPr>
                  <p:cNvPr id="501" name="Entrada de lápiz 500">
                    <a:extLst>
                      <a:ext uri="{FF2B5EF4-FFF2-40B4-BE49-F238E27FC236}">
                        <a16:creationId xmlns:a16="http://schemas.microsoft.com/office/drawing/2014/main" id="{528E7A66-615B-409A-B5EF-839A3026CEF6}"/>
                      </a:ext>
                    </a:extLst>
                  </p:cNvPr>
                  <p:cNvPicPr/>
                  <p:nvPr/>
                </p:nvPicPr>
                <p:blipFill>
                  <a:blip r:embed="rId659"/>
                  <a:stretch>
                    <a:fillRect/>
                  </a:stretch>
                </p:blipFill>
                <p:spPr>
                  <a:xfrm>
                    <a:off x="6917061" y="5700640"/>
                    <a:ext cx="70441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0">
                <p14:nvContentPartPr>
                  <p14:cNvPr id="502" name="Entrada de lápiz 501">
                    <a:extLst>
                      <a:ext uri="{FF2B5EF4-FFF2-40B4-BE49-F238E27FC236}">
                        <a16:creationId xmlns:a16="http://schemas.microsoft.com/office/drawing/2014/main" id="{E25ECB27-8AEF-4055-949B-4051391765E3}"/>
                      </a:ext>
                    </a:extLst>
                  </p14:cNvPr>
                  <p14:cNvContentPartPr/>
                  <p14:nvPr/>
                </p14:nvContentPartPr>
                <p14:xfrm>
                  <a:off x="6996680" y="5606680"/>
                  <a:ext cx="113400" cy="210240"/>
                </p14:xfrm>
              </p:contentPart>
            </mc:Choice>
            <mc:Fallback xmlns="">
              <p:pic>
                <p:nvPicPr>
                  <p:cNvPr id="502" name="Entrada de lápiz 501">
                    <a:extLst>
                      <a:ext uri="{FF2B5EF4-FFF2-40B4-BE49-F238E27FC236}">
                        <a16:creationId xmlns:a16="http://schemas.microsoft.com/office/drawing/2014/main" id="{E25ECB27-8AEF-4055-949B-4051391765E3}"/>
                      </a:ext>
                    </a:extLst>
                  </p:cNvPr>
                  <p:cNvPicPr/>
                  <p:nvPr/>
                </p:nvPicPr>
                <p:blipFill>
                  <a:blip r:embed="rId661"/>
                  <a:stretch>
                    <a:fillRect/>
                  </a:stretch>
                </p:blipFill>
                <p:spPr>
                  <a:xfrm>
                    <a:off x="6984565" y="5597680"/>
                    <a:ext cx="137146" cy="22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2">
                <p14:nvContentPartPr>
                  <p14:cNvPr id="503" name="Entrada de lápiz 502">
                    <a:extLst>
                      <a:ext uri="{FF2B5EF4-FFF2-40B4-BE49-F238E27FC236}">
                        <a16:creationId xmlns:a16="http://schemas.microsoft.com/office/drawing/2014/main" id="{0CB9C541-D9DD-4DDE-9CC8-D690F015E3E2}"/>
                      </a:ext>
                    </a:extLst>
                  </p14:cNvPr>
                  <p14:cNvContentPartPr/>
                  <p14:nvPr/>
                </p14:nvContentPartPr>
                <p14:xfrm>
                  <a:off x="7044920" y="5721520"/>
                  <a:ext cx="102960" cy="14400"/>
                </p14:xfrm>
              </p:contentPart>
            </mc:Choice>
            <mc:Fallback xmlns="">
              <p:pic>
                <p:nvPicPr>
                  <p:cNvPr id="503" name="Entrada de lápiz 502">
                    <a:extLst>
                      <a:ext uri="{FF2B5EF4-FFF2-40B4-BE49-F238E27FC236}">
                        <a16:creationId xmlns:a16="http://schemas.microsoft.com/office/drawing/2014/main" id="{0CB9C541-D9DD-4DDE-9CC8-D690F015E3E2}"/>
                      </a:ext>
                    </a:extLst>
                  </p:cNvPr>
                  <p:cNvPicPr/>
                  <p:nvPr/>
                </p:nvPicPr>
                <p:blipFill>
                  <a:blip r:embed="rId663"/>
                  <a:stretch>
                    <a:fillRect/>
                  </a:stretch>
                </p:blipFill>
                <p:spPr>
                  <a:xfrm>
                    <a:off x="7032835" y="5712520"/>
                    <a:ext cx="126646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4">
                <p14:nvContentPartPr>
                  <p14:cNvPr id="506" name="Entrada de lápiz 505">
                    <a:extLst>
                      <a:ext uri="{FF2B5EF4-FFF2-40B4-BE49-F238E27FC236}">
                        <a16:creationId xmlns:a16="http://schemas.microsoft.com/office/drawing/2014/main" id="{2C0D90BD-7ED5-48D2-866C-D134FD40D4F0}"/>
                      </a:ext>
                    </a:extLst>
                  </p14:cNvPr>
                  <p14:cNvContentPartPr/>
                  <p14:nvPr/>
                </p14:nvContentPartPr>
                <p14:xfrm>
                  <a:off x="7179560" y="5738800"/>
                  <a:ext cx="89640" cy="99720"/>
                </p14:xfrm>
              </p:contentPart>
            </mc:Choice>
            <mc:Fallback xmlns="">
              <p:pic>
                <p:nvPicPr>
                  <p:cNvPr id="506" name="Entrada de lápiz 505">
                    <a:extLst>
                      <a:ext uri="{FF2B5EF4-FFF2-40B4-BE49-F238E27FC236}">
                        <a16:creationId xmlns:a16="http://schemas.microsoft.com/office/drawing/2014/main" id="{2C0D90BD-7ED5-48D2-866C-D134FD40D4F0}"/>
                      </a:ext>
                    </a:extLst>
                  </p:cNvPr>
                  <p:cNvPicPr/>
                  <p:nvPr/>
                </p:nvPicPr>
                <p:blipFill>
                  <a:blip r:embed="rId665"/>
                  <a:stretch>
                    <a:fillRect/>
                  </a:stretch>
                </p:blipFill>
                <p:spPr>
                  <a:xfrm>
                    <a:off x="7167994" y="5730160"/>
                    <a:ext cx="113255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6">
                <p14:nvContentPartPr>
                  <p14:cNvPr id="507" name="Entrada de lápiz 506">
                    <a:extLst>
                      <a:ext uri="{FF2B5EF4-FFF2-40B4-BE49-F238E27FC236}">
                        <a16:creationId xmlns:a16="http://schemas.microsoft.com/office/drawing/2014/main" id="{660AE018-E1AF-4BCD-BF9C-0C960747F486}"/>
                      </a:ext>
                    </a:extLst>
                  </p14:cNvPr>
                  <p14:cNvContentPartPr/>
                  <p14:nvPr/>
                </p14:nvContentPartPr>
                <p14:xfrm>
                  <a:off x="7308080" y="5720800"/>
                  <a:ext cx="100440" cy="80280"/>
                </p14:xfrm>
              </p:contentPart>
            </mc:Choice>
            <mc:Fallback xmlns="">
              <p:pic>
                <p:nvPicPr>
                  <p:cNvPr id="507" name="Entrada de lápiz 506">
                    <a:extLst>
                      <a:ext uri="{FF2B5EF4-FFF2-40B4-BE49-F238E27FC236}">
                        <a16:creationId xmlns:a16="http://schemas.microsoft.com/office/drawing/2014/main" id="{660AE018-E1AF-4BCD-BF9C-0C960747F486}"/>
                      </a:ext>
                    </a:extLst>
                  </p:cNvPr>
                  <p:cNvPicPr/>
                  <p:nvPr/>
                </p:nvPicPr>
                <p:blipFill>
                  <a:blip r:embed="rId667"/>
                  <a:stretch>
                    <a:fillRect/>
                  </a:stretch>
                </p:blipFill>
                <p:spPr>
                  <a:xfrm>
                    <a:off x="7296008" y="5711800"/>
                    <a:ext cx="124101" cy="97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7" name="Grupo 536">
              <a:extLst>
                <a:ext uri="{FF2B5EF4-FFF2-40B4-BE49-F238E27FC236}">
                  <a16:creationId xmlns:a16="http://schemas.microsoft.com/office/drawing/2014/main" id="{F538153D-3675-4806-B157-E01398BC223D}"/>
                </a:ext>
              </a:extLst>
            </p:cNvPr>
            <p:cNvGrpSpPr/>
            <p:nvPr/>
          </p:nvGrpSpPr>
          <p:grpSpPr>
            <a:xfrm>
              <a:off x="7681040" y="5541520"/>
              <a:ext cx="1595880" cy="277560"/>
              <a:chOff x="7681040" y="5541520"/>
              <a:chExt cx="1595880" cy="27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8">
                <p14:nvContentPartPr>
                  <p14:cNvPr id="509" name="Entrada de lápiz 508">
                    <a:extLst>
                      <a:ext uri="{FF2B5EF4-FFF2-40B4-BE49-F238E27FC236}">
                        <a16:creationId xmlns:a16="http://schemas.microsoft.com/office/drawing/2014/main" id="{F6618DE3-2458-4C93-803A-94062A458F99}"/>
                      </a:ext>
                    </a:extLst>
                  </p14:cNvPr>
                  <p14:cNvContentPartPr/>
                  <p14:nvPr/>
                </p14:nvContentPartPr>
                <p14:xfrm>
                  <a:off x="7681040" y="5714320"/>
                  <a:ext cx="102600" cy="104760"/>
                </p14:xfrm>
              </p:contentPart>
            </mc:Choice>
            <mc:Fallback xmlns="">
              <p:pic>
                <p:nvPicPr>
                  <p:cNvPr id="509" name="Entrada de lápiz 508">
                    <a:extLst>
                      <a:ext uri="{FF2B5EF4-FFF2-40B4-BE49-F238E27FC236}">
                        <a16:creationId xmlns:a16="http://schemas.microsoft.com/office/drawing/2014/main" id="{F6618DE3-2458-4C93-803A-94062A458F99}"/>
                      </a:ext>
                    </a:extLst>
                  </p:cNvPr>
                  <p:cNvPicPr/>
                  <p:nvPr/>
                </p:nvPicPr>
                <p:blipFill>
                  <a:blip r:embed="rId669"/>
                  <a:stretch>
                    <a:fillRect/>
                  </a:stretch>
                </p:blipFill>
                <p:spPr>
                  <a:xfrm>
                    <a:off x="7668941" y="5705680"/>
                    <a:ext cx="126314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0">
                <p14:nvContentPartPr>
                  <p14:cNvPr id="510" name="Entrada de lápiz 509">
                    <a:extLst>
                      <a:ext uri="{FF2B5EF4-FFF2-40B4-BE49-F238E27FC236}">
                        <a16:creationId xmlns:a16="http://schemas.microsoft.com/office/drawing/2014/main" id="{12E1F19B-7A14-4ECB-8B63-1A562C30BCC1}"/>
                      </a:ext>
                    </a:extLst>
                  </p14:cNvPr>
                  <p14:cNvContentPartPr/>
                  <p14:nvPr/>
                </p14:nvContentPartPr>
                <p14:xfrm>
                  <a:off x="7819280" y="5615320"/>
                  <a:ext cx="92880" cy="201960"/>
                </p14:xfrm>
              </p:contentPart>
            </mc:Choice>
            <mc:Fallback xmlns="">
              <p:pic>
                <p:nvPicPr>
                  <p:cNvPr id="510" name="Entrada de lápiz 509">
                    <a:extLst>
                      <a:ext uri="{FF2B5EF4-FFF2-40B4-BE49-F238E27FC236}">
                        <a16:creationId xmlns:a16="http://schemas.microsoft.com/office/drawing/2014/main" id="{12E1F19B-7A14-4ECB-8B63-1A562C30BCC1}"/>
                      </a:ext>
                    </a:extLst>
                  </p:cNvPr>
                  <p:cNvPicPr/>
                  <p:nvPr/>
                </p:nvPicPr>
                <p:blipFill>
                  <a:blip r:embed="rId671"/>
                  <a:stretch>
                    <a:fillRect/>
                  </a:stretch>
                </p:blipFill>
                <p:spPr>
                  <a:xfrm>
                    <a:off x="7807186" y="5606320"/>
                    <a:ext cx="116584" cy="21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2">
                <p14:nvContentPartPr>
                  <p14:cNvPr id="511" name="Entrada de lápiz 510">
                    <a:extLst>
                      <a:ext uri="{FF2B5EF4-FFF2-40B4-BE49-F238E27FC236}">
                        <a16:creationId xmlns:a16="http://schemas.microsoft.com/office/drawing/2014/main" id="{AF13E5F5-A0BB-4F24-BA15-8FAC5FFC5040}"/>
                      </a:ext>
                    </a:extLst>
                  </p14:cNvPr>
                  <p14:cNvContentPartPr/>
                  <p14:nvPr/>
                </p14:nvContentPartPr>
                <p14:xfrm>
                  <a:off x="7953920" y="5718640"/>
                  <a:ext cx="141840" cy="50400"/>
                </p14:xfrm>
              </p:contentPart>
            </mc:Choice>
            <mc:Fallback xmlns="">
              <p:pic>
                <p:nvPicPr>
                  <p:cNvPr id="511" name="Entrada de lápiz 510">
                    <a:extLst>
                      <a:ext uri="{FF2B5EF4-FFF2-40B4-BE49-F238E27FC236}">
                        <a16:creationId xmlns:a16="http://schemas.microsoft.com/office/drawing/2014/main" id="{AF13E5F5-A0BB-4F24-BA15-8FAC5FFC5040}"/>
                      </a:ext>
                    </a:extLst>
                  </p:cNvPr>
                  <p:cNvPicPr/>
                  <p:nvPr/>
                </p:nvPicPr>
                <p:blipFill>
                  <a:blip r:embed="rId673"/>
                  <a:stretch>
                    <a:fillRect/>
                  </a:stretch>
                </p:blipFill>
                <p:spPr>
                  <a:xfrm>
                    <a:off x="7941859" y="5710000"/>
                    <a:ext cx="165480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4">
                <p14:nvContentPartPr>
                  <p14:cNvPr id="512" name="Entrada de lápiz 511">
                    <a:extLst>
                      <a:ext uri="{FF2B5EF4-FFF2-40B4-BE49-F238E27FC236}">
                        <a16:creationId xmlns:a16="http://schemas.microsoft.com/office/drawing/2014/main" id="{4EA9672A-7ED2-44C7-9C2D-360833552C14}"/>
                      </a:ext>
                    </a:extLst>
                  </p14:cNvPr>
                  <p14:cNvContentPartPr/>
                  <p14:nvPr/>
                </p14:nvContentPartPr>
                <p14:xfrm>
                  <a:off x="8099720" y="5714680"/>
                  <a:ext cx="90360" cy="82800"/>
                </p14:xfrm>
              </p:contentPart>
            </mc:Choice>
            <mc:Fallback xmlns="">
              <p:pic>
                <p:nvPicPr>
                  <p:cNvPr id="512" name="Entrada de lápiz 511">
                    <a:extLst>
                      <a:ext uri="{FF2B5EF4-FFF2-40B4-BE49-F238E27FC236}">
                        <a16:creationId xmlns:a16="http://schemas.microsoft.com/office/drawing/2014/main" id="{4EA9672A-7ED2-44C7-9C2D-360833552C14}"/>
                      </a:ext>
                    </a:extLst>
                  </p:cNvPr>
                  <p:cNvPicPr/>
                  <p:nvPr/>
                </p:nvPicPr>
                <p:blipFill>
                  <a:blip r:embed="rId675"/>
                  <a:stretch>
                    <a:fillRect/>
                  </a:stretch>
                </p:blipFill>
                <p:spPr>
                  <a:xfrm>
                    <a:off x="8087640" y="5705680"/>
                    <a:ext cx="114037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6">
                <p14:nvContentPartPr>
                  <p14:cNvPr id="513" name="Entrada de lápiz 512">
                    <a:extLst>
                      <a:ext uri="{FF2B5EF4-FFF2-40B4-BE49-F238E27FC236}">
                        <a16:creationId xmlns:a16="http://schemas.microsoft.com/office/drawing/2014/main" id="{0B35C548-B42D-42E4-B6A3-CD7704C53020}"/>
                      </a:ext>
                    </a:extLst>
                  </p14:cNvPr>
                  <p14:cNvContentPartPr/>
                  <p14:nvPr/>
                </p14:nvContentPartPr>
                <p14:xfrm>
                  <a:off x="8256320" y="5725120"/>
                  <a:ext cx="99000" cy="69840"/>
                </p14:xfrm>
              </p:contentPart>
            </mc:Choice>
            <mc:Fallback xmlns="">
              <p:pic>
                <p:nvPicPr>
                  <p:cNvPr id="513" name="Entrada de lápiz 512">
                    <a:extLst>
                      <a:ext uri="{FF2B5EF4-FFF2-40B4-BE49-F238E27FC236}">
                        <a16:creationId xmlns:a16="http://schemas.microsoft.com/office/drawing/2014/main" id="{0B35C548-B42D-42E4-B6A3-CD7704C53020}"/>
                      </a:ext>
                    </a:extLst>
                  </p:cNvPr>
                  <p:cNvPicPr/>
                  <p:nvPr/>
                </p:nvPicPr>
                <p:blipFill>
                  <a:blip r:embed="rId677"/>
                  <a:stretch>
                    <a:fillRect/>
                  </a:stretch>
                </p:blipFill>
                <p:spPr>
                  <a:xfrm>
                    <a:off x="8244247" y="5716480"/>
                    <a:ext cx="122663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8">
                <p14:nvContentPartPr>
                  <p14:cNvPr id="514" name="Entrada de lápiz 513">
                    <a:extLst>
                      <a:ext uri="{FF2B5EF4-FFF2-40B4-BE49-F238E27FC236}">
                        <a16:creationId xmlns:a16="http://schemas.microsoft.com/office/drawing/2014/main" id="{2FCADF38-D146-4405-83BC-AEB897EE1F95}"/>
                      </a:ext>
                    </a:extLst>
                  </p14:cNvPr>
                  <p14:cNvContentPartPr/>
                  <p14:nvPr/>
                </p14:nvContentPartPr>
                <p14:xfrm>
                  <a:off x="8388080" y="5675800"/>
                  <a:ext cx="129240" cy="86400"/>
                </p14:xfrm>
              </p:contentPart>
            </mc:Choice>
            <mc:Fallback xmlns="">
              <p:pic>
                <p:nvPicPr>
                  <p:cNvPr id="514" name="Entrada de lápiz 513">
                    <a:extLst>
                      <a:ext uri="{FF2B5EF4-FFF2-40B4-BE49-F238E27FC236}">
                        <a16:creationId xmlns:a16="http://schemas.microsoft.com/office/drawing/2014/main" id="{2FCADF38-D146-4405-83BC-AEB897EE1F95}"/>
                      </a:ext>
                    </a:extLst>
                  </p:cNvPr>
                  <p:cNvPicPr/>
                  <p:nvPr/>
                </p:nvPicPr>
                <p:blipFill>
                  <a:blip r:embed="rId679"/>
                  <a:stretch>
                    <a:fillRect/>
                  </a:stretch>
                </p:blipFill>
                <p:spPr>
                  <a:xfrm>
                    <a:off x="8375979" y="5667160"/>
                    <a:ext cx="152958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0">
                <p14:nvContentPartPr>
                  <p14:cNvPr id="515" name="Entrada de lápiz 514">
                    <a:extLst>
                      <a:ext uri="{FF2B5EF4-FFF2-40B4-BE49-F238E27FC236}">
                        <a16:creationId xmlns:a16="http://schemas.microsoft.com/office/drawing/2014/main" id="{E3EBE9F6-0DED-4002-810E-6D22807AB181}"/>
                      </a:ext>
                    </a:extLst>
                  </p14:cNvPr>
                  <p14:cNvContentPartPr/>
                  <p14:nvPr/>
                </p14:nvContentPartPr>
                <p14:xfrm>
                  <a:off x="8533160" y="5541520"/>
                  <a:ext cx="39240" cy="267480"/>
                </p14:xfrm>
              </p:contentPart>
            </mc:Choice>
            <mc:Fallback xmlns="">
              <p:pic>
                <p:nvPicPr>
                  <p:cNvPr id="515" name="Entrada de lápiz 514">
                    <a:extLst>
                      <a:ext uri="{FF2B5EF4-FFF2-40B4-BE49-F238E27FC236}">
                        <a16:creationId xmlns:a16="http://schemas.microsoft.com/office/drawing/2014/main" id="{E3EBE9F6-0DED-4002-810E-6D22807AB181}"/>
                      </a:ext>
                    </a:extLst>
                  </p:cNvPr>
                  <p:cNvPicPr/>
                  <p:nvPr/>
                </p:nvPicPr>
                <p:blipFill>
                  <a:blip r:embed="rId681"/>
                  <a:stretch>
                    <a:fillRect/>
                  </a:stretch>
                </p:blipFill>
                <p:spPr>
                  <a:xfrm>
                    <a:off x="8521533" y="5532520"/>
                    <a:ext cx="62978" cy="28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2">
                <p14:nvContentPartPr>
                  <p14:cNvPr id="516" name="Entrada de lápiz 515">
                    <a:extLst>
                      <a:ext uri="{FF2B5EF4-FFF2-40B4-BE49-F238E27FC236}">
                        <a16:creationId xmlns:a16="http://schemas.microsoft.com/office/drawing/2014/main" id="{4B1A96BE-F2C1-4510-AE0B-CFB429809B95}"/>
                      </a:ext>
                    </a:extLst>
                  </p14:cNvPr>
                  <p14:cNvContentPartPr/>
                  <p14:nvPr/>
                </p14:nvContentPartPr>
                <p14:xfrm>
                  <a:off x="8490680" y="5710720"/>
                  <a:ext cx="119160" cy="5760"/>
                </p14:xfrm>
              </p:contentPart>
            </mc:Choice>
            <mc:Fallback xmlns="">
              <p:pic>
                <p:nvPicPr>
                  <p:cNvPr id="516" name="Entrada de lápiz 515">
                    <a:extLst>
                      <a:ext uri="{FF2B5EF4-FFF2-40B4-BE49-F238E27FC236}">
                        <a16:creationId xmlns:a16="http://schemas.microsoft.com/office/drawing/2014/main" id="{4B1A96BE-F2C1-4510-AE0B-CFB429809B95}"/>
                      </a:ext>
                    </a:extLst>
                  </p:cNvPr>
                  <p:cNvPicPr/>
                  <p:nvPr/>
                </p:nvPicPr>
                <p:blipFill>
                  <a:blip r:embed="rId683"/>
                  <a:stretch>
                    <a:fillRect/>
                  </a:stretch>
                </p:blipFill>
                <p:spPr>
                  <a:xfrm>
                    <a:off x="8479055" y="5701720"/>
                    <a:ext cx="142895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4">
                <p14:nvContentPartPr>
                  <p14:cNvPr id="517" name="Entrada de lápiz 516">
                    <a:extLst>
                      <a:ext uri="{FF2B5EF4-FFF2-40B4-BE49-F238E27FC236}">
                        <a16:creationId xmlns:a16="http://schemas.microsoft.com/office/drawing/2014/main" id="{4DBDD820-0ADF-4309-A1F8-89209D5DFFEB}"/>
                      </a:ext>
                    </a:extLst>
                  </p14:cNvPr>
                  <p14:cNvContentPartPr/>
                  <p14:nvPr/>
                </p14:nvContentPartPr>
                <p14:xfrm>
                  <a:off x="8614520" y="5693800"/>
                  <a:ext cx="108360" cy="98640"/>
                </p14:xfrm>
              </p:contentPart>
            </mc:Choice>
            <mc:Fallback xmlns="">
              <p:pic>
                <p:nvPicPr>
                  <p:cNvPr id="517" name="Entrada de lápiz 516">
                    <a:extLst>
                      <a:ext uri="{FF2B5EF4-FFF2-40B4-BE49-F238E27FC236}">
                        <a16:creationId xmlns:a16="http://schemas.microsoft.com/office/drawing/2014/main" id="{4DBDD820-0ADF-4309-A1F8-89209D5DFFEB}"/>
                      </a:ext>
                    </a:extLst>
                  </p:cNvPr>
                  <p:cNvPicPr/>
                  <p:nvPr/>
                </p:nvPicPr>
                <p:blipFill>
                  <a:blip r:embed="rId685"/>
                  <a:stretch>
                    <a:fillRect/>
                  </a:stretch>
                </p:blipFill>
                <p:spPr>
                  <a:xfrm>
                    <a:off x="8602910" y="5684800"/>
                    <a:ext cx="132064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6">
                <p14:nvContentPartPr>
                  <p14:cNvPr id="518" name="Entrada de lápiz 517">
                    <a:extLst>
                      <a:ext uri="{FF2B5EF4-FFF2-40B4-BE49-F238E27FC236}">
                        <a16:creationId xmlns:a16="http://schemas.microsoft.com/office/drawing/2014/main" id="{9A236FCE-E3E0-499B-82DA-C2535B0814CE}"/>
                      </a:ext>
                    </a:extLst>
                  </p14:cNvPr>
                  <p14:cNvContentPartPr/>
                  <p14:nvPr/>
                </p14:nvContentPartPr>
                <p14:xfrm>
                  <a:off x="8739440" y="5706760"/>
                  <a:ext cx="74160" cy="65160"/>
                </p14:xfrm>
              </p:contentPart>
            </mc:Choice>
            <mc:Fallback xmlns="">
              <p:pic>
                <p:nvPicPr>
                  <p:cNvPr id="518" name="Entrada de lápiz 517">
                    <a:extLst>
                      <a:ext uri="{FF2B5EF4-FFF2-40B4-BE49-F238E27FC236}">
                        <a16:creationId xmlns:a16="http://schemas.microsoft.com/office/drawing/2014/main" id="{9A236FCE-E3E0-499B-82DA-C2535B0814CE}"/>
                      </a:ext>
                    </a:extLst>
                  </p:cNvPr>
                  <p:cNvPicPr/>
                  <p:nvPr/>
                </p:nvPicPr>
                <p:blipFill>
                  <a:blip r:embed="rId687"/>
                  <a:stretch>
                    <a:fillRect/>
                  </a:stretch>
                </p:blipFill>
                <p:spPr>
                  <a:xfrm>
                    <a:off x="8727401" y="5698120"/>
                    <a:ext cx="97756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8">
                <p14:nvContentPartPr>
                  <p14:cNvPr id="519" name="Entrada de lápiz 518">
                    <a:extLst>
                      <a:ext uri="{FF2B5EF4-FFF2-40B4-BE49-F238E27FC236}">
                        <a16:creationId xmlns:a16="http://schemas.microsoft.com/office/drawing/2014/main" id="{E09D2A01-EC9F-4303-9F8C-7865E1BCB7AB}"/>
                      </a:ext>
                    </a:extLst>
                  </p14:cNvPr>
                  <p14:cNvContentPartPr/>
                  <p14:nvPr/>
                </p14:nvContentPartPr>
                <p14:xfrm>
                  <a:off x="8860040" y="5633680"/>
                  <a:ext cx="35280" cy="126720"/>
                </p14:xfrm>
              </p:contentPart>
            </mc:Choice>
            <mc:Fallback xmlns="">
              <p:pic>
                <p:nvPicPr>
                  <p:cNvPr id="519" name="Entrada de lápiz 518">
                    <a:extLst>
                      <a:ext uri="{FF2B5EF4-FFF2-40B4-BE49-F238E27FC236}">
                        <a16:creationId xmlns:a16="http://schemas.microsoft.com/office/drawing/2014/main" id="{E09D2A01-EC9F-4303-9F8C-7865E1BCB7AB}"/>
                      </a:ext>
                    </a:extLst>
                  </p:cNvPr>
                  <p:cNvPicPr/>
                  <p:nvPr/>
                </p:nvPicPr>
                <p:blipFill>
                  <a:blip r:embed="rId689"/>
                  <a:stretch>
                    <a:fillRect/>
                  </a:stretch>
                </p:blipFill>
                <p:spPr>
                  <a:xfrm>
                    <a:off x="8847958" y="5624680"/>
                    <a:ext cx="58961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0">
                <p14:nvContentPartPr>
                  <p14:cNvPr id="520" name="Entrada de lápiz 519">
                    <a:extLst>
                      <a:ext uri="{FF2B5EF4-FFF2-40B4-BE49-F238E27FC236}">
                        <a16:creationId xmlns:a16="http://schemas.microsoft.com/office/drawing/2014/main" id="{281A845F-29FD-4A64-8982-C4FDD49E3BE4}"/>
                      </a:ext>
                    </a:extLst>
                  </p14:cNvPr>
                  <p14:cNvContentPartPr/>
                  <p14:nvPr/>
                </p14:nvContentPartPr>
                <p14:xfrm>
                  <a:off x="8939960" y="5708560"/>
                  <a:ext cx="96840" cy="102960"/>
                </p14:xfrm>
              </p:contentPart>
            </mc:Choice>
            <mc:Fallback xmlns="">
              <p:pic>
                <p:nvPicPr>
                  <p:cNvPr id="520" name="Entrada de lápiz 519">
                    <a:extLst>
                      <a:ext uri="{FF2B5EF4-FFF2-40B4-BE49-F238E27FC236}">
                        <a16:creationId xmlns:a16="http://schemas.microsoft.com/office/drawing/2014/main" id="{281A845F-29FD-4A64-8982-C4FDD49E3BE4}"/>
                      </a:ext>
                    </a:extLst>
                  </p:cNvPr>
                  <p:cNvPicPr/>
                  <p:nvPr/>
                </p:nvPicPr>
                <p:blipFill>
                  <a:blip r:embed="rId691"/>
                  <a:stretch>
                    <a:fillRect/>
                  </a:stretch>
                </p:blipFill>
                <p:spPr>
                  <a:xfrm>
                    <a:off x="8927915" y="5699920"/>
                    <a:ext cx="120448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2">
                <p14:nvContentPartPr>
                  <p14:cNvPr id="521" name="Entrada de lápiz 520">
                    <a:extLst>
                      <a:ext uri="{FF2B5EF4-FFF2-40B4-BE49-F238E27FC236}">
                        <a16:creationId xmlns:a16="http://schemas.microsoft.com/office/drawing/2014/main" id="{8529C6E0-A846-401D-AEE2-D23255944C3D}"/>
                      </a:ext>
                    </a:extLst>
                  </p14:cNvPr>
                  <p14:cNvContentPartPr/>
                  <p14:nvPr/>
                </p14:nvContentPartPr>
                <p14:xfrm>
                  <a:off x="8972720" y="5738080"/>
                  <a:ext cx="86040" cy="20520"/>
                </p14:xfrm>
              </p:contentPart>
            </mc:Choice>
            <mc:Fallback xmlns="">
              <p:pic>
                <p:nvPicPr>
                  <p:cNvPr id="521" name="Entrada de lápiz 520">
                    <a:extLst>
                      <a:ext uri="{FF2B5EF4-FFF2-40B4-BE49-F238E27FC236}">
                        <a16:creationId xmlns:a16="http://schemas.microsoft.com/office/drawing/2014/main" id="{8529C6E0-A846-401D-AEE2-D23255944C3D}"/>
                      </a:ext>
                    </a:extLst>
                  </p:cNvPr>
                  <p:cNvPicPr/>
                  <p:nvPr/>
                </p:nvPicPr>
                <p:blipFill>
                  <a:blip r:embed="rId693"/>
                  <a:stretch>
                    <a:fillRect/>
                  </a:stretch>
                </p:blipFill>
                <p:spPr>
                  <a:xfrm>
                    <a:off x="8961119" y="5729080"/>
                    <a:ext cx="109725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4">
                <p14:nvContentPartPr>
                  <p14:cNvPr id="522" name="Entrada de lápiz 521">
                    <a:extLst>
                      <a:ext uri="{FF2B5EF4-FFF2-40B4-BE49-F238E27FC236}">
                        <a16:creationId xmlns:a16="http://schemas.microsoft.com/office/drawing/2014/main" id="{B87E2DEE-24C8-42C1-8CE0-F4A48B6EE432}"/>
                      </a:ext>
                    </a:extLst>
                  </p14:cNvPr>
                  <p14:cNvContentPartPr/>
                  <p14:nvPr/>
                </p14:nvContentPartPr>
                <p14:xfrm>
                  <a:off x="9092240" y="5703160"/>
                  <a:ext cx="184680" cy="99000"/>
                </p14:xfrm>
              </p:contentPart>
            </mc:Choice>
            <mc:Fallback xmlns="">
              <p:pic>
                <p:nvPicPr>
                  <p:cNvPr id="522" name="Entrada de lápiz 521">
                    <a:extLst>
                      <a:ext uri="{FF2B5EF4-FFF2-40B4-BE49-F238E27FC236}">
                        <a16:creationId xmlns:a16="http://schemas.microsoft.com/office/drawing/2014/main" id="{B87E2DEE-24C8-42C1-8CE0-F4A48B6EE432}"/>
                      </a:ext>
                    </a:extLst>
                  </p:cNvPr>
                  <p:cNvPicPr/>
                  <p:nvPr/>
                </p:nvPicPr>
                <p:blipFill>
                  <a:blip r:embed="rId695"/>
                  <a:stretch>
                    <a:fillRect/>
                  </a:stretch>
                </p:blipFill>
                <p:spPr>
                  <a:xfrm>
                    <a:off x="9080154" y="5694520"/>
                    <a:ext cx="208369" cy="11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6" name="Grupo 535">
              <a:extLst>
                <a:ext uri="{FF2B5EF4-FFF2-40B4-BE49-F238E27FC236}">
                  <a16:creationId xmlns:a16="http://schemas.microsoft.com/office/drawing/2014/main" id="{3A5BF465-ADAD-4DF7-BC0B-668F74AE7B10}"/>
                </a:ext>
              </a:extLst>
            </p:cNvPr>
            <p:cNvGrpSpPr/>
            <p:nvPr/>
          </p:nvGrpSpPr>
          <p:grpSpPr>
            <a:xfrm>
              <a:off x="9449360" y="5569600"/>
              <a:ext cx="403920" cy="231840"/>
              <a:chOff x="9449360" y="5569600"/>
              <a:chExt cx="403920" cy="23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6">
                <p14:nvContentPartPr>
                  <p14:cNvPr id="523" name="Entrada de lápiz 522">
                    <a:extLst>
                      <a:ext uri="{FF2B5EF4-FFF2-40B4-BE49-F238E27FC236}">
                        <a16:creationId xmlns:a16="http://schemas.microsoft.com/office/drawing/2014/main" id="{6C1C931C-5C5B-4672-AF74-12E23F1C6CE6}"/>
                      </a:ext>
                    </a:extLst>
                  </p14:cNvPr>
                  <p14:cNvContentPartPr/>
                  <p14:nvPr/>
                </p14:nvContentPartPr>
                <p14:xfrm>
                  <a:off x="9559160" y="5569600"/>
                  <a:ext cx="9360" cy="228240"/>
                </p14:xfrm>
              </p:contentPart>
            </mc:Choice>
            <mc:Fallback xmlns="">
              <p:pic>
                <p:nvPicPr>
                  <p:cNvPr id="523" name="Entrada de lápiz 522">
                    <a:extLst>
                      <a:ext uri="{FF2B5EF4-FFF2-40B4-BE49-F238E27FC236}">
                        <a16:creationId xmlns:a16="http://schemas.microsoft.com/office/drawing/2014/main" id="{6C1C931C-5C5B-4672-AF74-12E23F1C6CE6}"/>
                      </a:ext>
                    </a:extLst>
                  </p:cNvPr>
                  <p:cNvPicPr/>
                  <p:nvPr/>
                </p:nvPicPr>
                <p:blipFill>
                  <a:blip r:embed="rId697"/>
                  <a:stretch>
                    <a:fillRect/>
                  </a:stretch>
                </p:blipFill>
                <p:spPr>
                  <a:xfrm>
                    <a:off x="9547460" y="5560600"/>
                    <a:ext cx="32292" cy="24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8">
                <p14:nvContentPartPr>
                  <p14:cNvPr id="524" name="Entrada de lápiz 523">
                    <a:extLst>
                      <a:ext uri="{FF2B5EF4-FFF2-40B4-BE49-F238E27FC236}">
                        <a16:creationId xmlns:a16="http://schemas.microsoft.com/office/drawing/2014/main" id="{BB0A3420-F4B9-4F90-A92E-9EBFADD47F57}"/>
                      </a:ext>
                    </a:extLst>
                  </p14:cNvPr>
                  <p14:cNvContentPartPr/>
                  <p14:nvPr/>
                </p14:nvContentPartPr>
                <p14:xfrm>
                  <a:off x="9449360" y="5629720"/>
                  <a:ext cx="343440" cy="157320"/>
                </p14:xfrm>
              </p:contentPart>
            </mc:Choice>
            <mc:Fallback xmlns="">
              <p:pic>
                <p:nvPicPr>
                  <p:cNvPr id="524" name="Entrada de lápiz 523">
                    <a:extLst>
                      <a:ext uri="{FF2B5EF4-FFF2-40B4-BE49-F238E27FC236}">
                        <a16:creationId xmlns:a16="http://schemas.microsoft.com/office/drawing/2014/main" id="{BB0A3420-F4B9-4F90-A92E-9EBFADD47F57}"/>
                      </a:ext>
                    </a:extLst>
                  </p:cNvPr>
                  <p:cNvPicPr/>
                  <p:nvPr/>
                </p:nvPicPr>
                <p:blipFill>
                  <a:blip r:embed="rId699"/>
                  <a:stretch>
                    <a:fillRect/>
                  </a:stretch>
                </p:blipFill>
                <p:spPr>
                  <a:xfrm>
                    <a:off x="9437267" y="5620720"/>
                    <a:ext cx="367142" cy="17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0">
                <p14:nvContentPartPr>
                  <p14:cNvPr id="525" name="Entrada de lápiz 524">
                    <a:extLst>
                      <a:ext uri="{FF2B5EF4-FFF2-40B4-BE49-F238E27FC236}">
                        <a16:creationId xmlns:a16="http://schemas.microsoft.com/office/drawing/2014/main" id="{2EF7668B-4586-4CE8-B05B-C937EE743103}"/>
                      </a:ext>
                    </a:extLst>
                  </p14:cNvPr>
                  <p14:cNvContentPartPr/>
                  <p14:nvPr/>
                </p14:nvContentPartPr>
                <p14:xfrm>
                  <a:off x="9816920" y="5702800"/>
                  <a:ext cx="36360" cy="98640"/>
                </p14:xfrm>
              </p:contentPart>
            </mc:Choice>
            <mc:Fallback xmlns="">
              <p:pic>
                <p:nvPicPr>
                  <p:cNvPr id="525" name="Entrada de lápiz 524">
                    <a:extLst>
                      <a:ext uri="{FF2B5EF4-FFF2-40B4-BE49-F238E27FC236}">
                        <a16:creationId xmlns:a16="http://schemas.microsoft.com/office/drawing/2014/main" id="{2EF7668B-4586-4CE8-B05B-C937EE743103}"/>
                      </a:ext>
                    </a:extLst>
                  </p:cNvPr>
                  <p:cNvPicPr/>
                  <p:nvPr/>
                </p:nvPicPr>
                <p:blipFill>
                  <a:blip r:embed="rId701"/>
                  <a:stretch>
                    <a:fillRect/>
                  </a:stretch>
                </p:blipFill>
                <p:spPr>
                  <a:xfrm>
                    <a:off x="9805285" y="5693800"/>
                    <a:ext cx="60115" cy="11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5" name="Grupo 534">
              <a:extLst>
                <a:ext uri="{FF2B5EF4-FFF2-40B4-BE49-F238E27FC236}">
                  <a16:creationId xmlns:a16="http://schemas.microsoft.com/office/drawing/2014/main" id="{47D8A2B8-0666-4DFF-8F33-6BEC8F8290DC}"/>
                </a:ext>
              </a:extLst>
            </p:cNvPr>
            <p:cNvGrpSpPr/>
            <p:nvPr/>
          </p:nvGrpSpPr>
          <p:grpSpPr>
            <a:xfrm>
              <a:off x="10065680" y="5497960"/>
              <a:ext cx="966240" cy="404280"/>
              <a:chOff x="10065680" y="5497960"/>
              <a:chExt cx="966240" cy="404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2">
                <p14:nvContentPartPr>
                  <p14:cNvPr id="526" name="Entrada de lápiz 525">
                    <a:extLst>
                      <a:ext uri="{FF2B5EF4-FFF2-40B4-BE49-F238E27FC236}">
                        <a16:creationId xmlns:a16="http://schemas.microsoft.com/office/drawing/2014/main" id="{C56DD392-2845-447B-96CF-CB98E3F74A5D}"/>
                      </a:ext>
                    </a:extLst>
                  </p14:cNvPr>
                  <p14:cNvContentPartPr/>
                  <p14:nvPr/>
                </p14:nvContentPartPr>
                <p14:xfrm>
                  <a:off x="10065680" y="5635840"/>
                  <a:ext cx="94680" cy="123120"/>
                </p14:xfrm>
              </p:contentPart>
            </mc:Choice>
            <mc:Fallback xmlns="">
              <p:pic>
                <p:nvPicPr>
                  <p:cNvPr id="526" name="Entrada de lápiz 525">
                    <a:extLst>
                      <a:ext uri="{FF2B5EF4-FFF2-40B4-BE49-F238E27FC236}">
                        <a16:creationId xmlns:a16="http://schemas.microsoft.com/office/drawing/2014/main" id="{C56DD392-2845-447B-96CF-CB98E3F74A5D}"/>
                      </a:ext>
                    </a:extLst>
                  </p:cNvPr>
                  <p:cNvPicPr/>
                  <p:nvPr/>
                </p:nvPicPr>
                <p:blipFill>
                  <a:blip r:embed="rId703"/>
                  <a:stretch>
                    <a:fillRect/>
                  </a:stretch>
                </p:blipFill>
                <p:spPr>
                  <a:xfrm>
                    <a:off x="10053603" y="5626840"/>
                    <a:ext cx="11835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4">
                <p14:nvContentPartPr>
                  <p14:cNvPr id="527" name="Entrada de lápiz 526">
                    <a:extLst>
                      <a:ext uri="{FF2B5EF4-FFF2-40B4-BE49-F238E27FC236}">
                        <a16:creationId xmlns:a16="http://schemas.microsoft.com/office/drawing/2014/main" id="{A0F9B874-5E78-4223-9672-543216E77CBD}"/>
                      </a:ext>
                    </a:extLst>
                  </p14:cNvPr>
                  <p14:cNvContentPartPr/>
                  <p14:nvPr/>
                </p14:nvContentPartPr>
                <p14:xfrm>
                  <a:off x="10191320" y="5705680"/>
                  <a:ext cx="82080" cy="196560"/>
                </p14:xfrm>
              </p:contentPart>
            </mc:Choice>
            <mc:Fallback xmlns="">
              <p:pic>
                <p:nvPicPr>
                  <p:cNvPr id="527" name="Entrada de lápiz 526">
                    <a:extLst>
                      <a:ext uri="{FF2B5EF4-FFF2-40B4-BE49-F238E27FC236}">
                        <a16:creationId xmlns:a16="http://schemas.microsoft.com/office/drawing/2014/main" id="{A0F9B874-5E78-4223-9672-543216E77CBD}"/>
                      </a:ext>
                    </a:extLst>
                  </p:cNvPr>
                  <p:cNvPicPr/>
                  <p:nvPr/>
                </p:nvPicPr>
                <p:blipFill>
                  <a:blip r:embed="rId705"/>
                  <a:stretch>
                    <a:fillRect/>
                  </a:stretch>
                </p:blipFill>
                <p:spPr>
                  <a:xfrm>
                    <a:off x="10179249" y="5696680"/>
                    <a:ext cx="105738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6">
                <p14:nvContentPartPr>
                  <p14:cNvPr id="528" name="Entrada de lápiz 527">
                    <a:extLst>
                      <a:ext uri="{FF2B5EF4-FFF2-40B4-BE49-F238E27FC236}">
                        <a16:creationId xmlns:a16="http://schemas.microsoft.com/office/drawing/2014/main" id="{7C065FA7-DA68-4A1A-BBA9-2FFB0EB3E0C9}"/>
                      </a:ext>
                    </a:extLst>
                  </p14:cNvPr>
                  <p14:cNvContentPartPr/>
                  <p14:nvPr/>
                </p14:nvContentPartPr>
                <p14:xfrm>
                  <a:off x="10332080" y="5664640"/>
                  <a:ext cx="102960" cy="80640"/>
                </p14:xfrm>
              </p:contentPart>
            </mc:Choice>
            <mc:Fallback xmlns="">
              <p:pic>
                <p:nvPicPr>
                  <p:cNvPr id="528" name="Entrada de lápiz 527">
                    <a:extLst>
                      <a:ext uri="{FF2B5EF4-FFF2-40B4-BE49-F238E27FC236}">
                        <a16:creationId xmlns:a16="http://schemas.microsoft.com/office/drawing/2014/main" id="{7C065FA7-DA68-4A1A-BBA9-2FFB0EB3E0C9}"/>
                      </a:ext>
                    </a:extLst>
                  </p:cNvPr>
                  <p:cNvPicPr/>
                  <p:nvPr/>
                </p:nvPicPr>
                <p:blipFill>
                  <a:blip r:embed="rId707"/>
                  <a:stretch>
                    <a:fillRect/>
                  </a:stretch>
                </p:blipFill>
                <p:spPr>
                  <a:xfrm>
                    <a:off x="10320479" y="5656000"/>
                    <a:ext cx="126646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8">
                <p14:nvContentPartPr>
                  <p14:cNvPr id="529" name="Entrada de lápiz 528">
                    <a:extLst>
                      <a:ext uri="{FF2B5EF4-FFF2-40B4-BE49-F238E27FC236}">
                        <a16:creationId xmlns:a16="http://schemas.microsoft.com/office/drawing/2014/main" id="{24CDBE0D-A3DA-4B23-82B7-76D6B960A1EE}"/>
                      </a:ext>
                    </a:extLst>
                  </p14:cNvPr>
                  <p14:cNvContentPartPr/>
                  <p14:nvPr/>
                </p14:nvContentPartPr>
                <p14:xfrm>
                  <a:off x="10497320" y="5497960"/>
                  <a:ext cx="17640" cy="221400"/>
                </p14:xfrm>
              </p:contentPart>
            </mc:Choice>
            <mc:Fallback xmlns="">
              <p:pic>
                <p:nvPicPr>
                  <p:cNvPr id="529" name="Entrada de lápiz 528">
                    <a:extLst>
                      <a:ext uri="{FF2B5EF4-FFF2-40B4-BE49-F238E27FC236}">
                        <a16:creationId xmlns:a16="http://schemas.microsoft.com/office/drawing/2014/main" id="{24CDBE0D-A3DA-4B23-82B7-76D6B960A1EE}"/>
                      </a:ext>
                    </a:extLst>
                  </p:cNvPr>
                  <p:cNvPicPr/>
                  <p:nvPr/>
                </p:nvPicPr>
                <p:blipFill>
                  <a:blip r:embed="rId709"/>
                  <a:stretch>
                    <a:fillRect/>
                  </a:stretch>
                </p:blipFill>
                <p:spPr>
                  <a:xfrm>
                    <a:off x="10485401" y="5488960"/>
                    <a:ext cx="41001" cy="23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0">
                <p14:nvContentPartPr>
                  <p14:cNvPr id="530" name="Entrada de lápiz 529">
                    <a:extLst>
                      <a:ext uri="{FF2B5EF4-FFF2-40B4-BE49-F238E27FC236}">
                        <a16:creationId xmlns:a16="http://schemas.microsoft.com/office/drawing/2014/main" id="{FEF9A77E-9060-4535-8112-07748A181903}"/>
                      </a:ext>
                    </a:extLst>
                  </p14:cNvPr>
                  <p14:cNvContentPartPr/>
                  <p14:nvPr/>
                </p14:nvContentPartPr>
                <p14:xfrm>
                  <a:off x="10468520" y="5675800"/>
                  <a:ext cx="91440" cy="14760"/>
                </p14:xfrm>
              </p:contentPart>
            </mc:Choice>
            <mc:Fallback xmlns="">
              <p:pic>
                <p:nvPicPr>
                  <p:cNvPr id="530" name="Entrada de lápiz 529">
                    <a:extLst>
                      <a:ext uri="{FF2B5EF4-FFF2-40B4-BE49-F238E27FC236}">
                        <a16:creationId xmlns:a16="http://schemas.microsoft.com/office/drawing/2014/main" id="{FEF9A77E-9060-4535-8112-07748A181903}"/>
                      </a:ext>
                    </a:extLst>
                  </p:cNvPr>
                  <p:cNvPicPr/>
                  <p:nvPr/>
                </p:nvPicPr>
                <p:blipFill>
                  <a:blip r:embed="rId711"/>
                  <a:stretch>
                    <a:fillRect/>
                  </a:stretch>
                </p:blipFill>
                <p:spPr>
                  <a:xfrm>
                    <a:off x="10456909" y="5667160"/>
                    <a:ext cx="115147" cy="3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2">
                <p14:nvContentPartPr>
                  <p14:cNvPr id="531" name="Entrada de lápiz 530">
                    <a:extLst>
                      <a:ext uri="{FF2B5EF4-FFF2-40B4-BE49-F238E27FC236}">
                        <a16:creationId xmlns:a16="http://schemas.microsoft.com/office/drawing/2014/main" id="{B74E05B3-FAFF-49C5-BB1E-8D77A2305DD5}"/>
                      </a:ext>
                    </a:extLst>
                  </p14:cNvPr>
                  <p14:cNvContentPartPr/>
                  <p14:nvPr/>
                </p14:nvContentPartPr>
                <p14:xfrm>
                  <a:off x="10633760" y="5649880"/>
                  <a:ext cx="81360" cy="89640"/>
                </p14:xfrm>
              </p:contentPart>
            </mc:Choice>
            <mc:Fallback xmlns="">
              <p:pic>
                <p:nvPicPr>
                  <p:cNvPr id="531" name="Entrada de lápiz 530">
                    <a:extLst>
                      <a:ext uri="{FF2B5EF4-FFF2-40B4-BE49-F238E27FC236}">
                        <a16:creationId xmlns:a16="http://schemas.microsoft.com/office/drawing/2014/main" id="{B74E05B3-FAFF-49C5-BB1E-8D77A2305DD5}"/>
                      </a:ext>
                    </a:extLst>
                  </p:cNvPr>
                  <p:cNvPicPr/>
                  <p:nvPr/>
                </p:nvPicPr>
                <p:blipFill>
                  <a:blip r:embed="rId713"/>
                  <a:stretch>
                    <a:fillRect/>
                  </a:stretch>
                </p:blipFill>
                <p:spPr>
                  <a:xfrm>
                    <a:off x="10621653" y="5640880"/>
                    <a:ext cx="105090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4">
                <p14:nvContentPartPr>
                  <p14:cNvPr id="532" name="Entrada de lápiz 531">
                    <a:extLst>
                      <a:ext uri="{FF2B5EF4-FFF2-40B4-BE49-F238E27FC236}">
                        <a16:creationId xmlns:a16="http://schemas.microsoft.com/office/drawing/2014/main" id="{CB0A7EC6-1C20-4D06-9026-3D05D840A406}"/>
                      </a:ext>
                    </a:extLst>
                  </p14:cNvPr>
                  <p14:cNvContentPartPr/>
                  <p14:nvPr/>
                </p14:nvContentPartPr>
                <p14:xfrm>
                  <a:off x="10737080" y="5633680"/>
                  <a:ext cx="148680" cy="127440"/>
                </p14:xfrm>
              </p:contentPart>
            </mc:Choice>
            <mc:Fallback xmlns="">
              <p:pic>
                <p:nvPicPr>
                  <p:cNvPr id="532" name="Entrada de lápiz 531">
                    <a:extLst>
                      <a:ext uri="{FF2B5EF4-FFF2-40B4-BE49-F238E27FC236}">
                        <a16:creationId xmlns:a16="http://schemas.microsoft.com/office/drawing/2014/main" id="{CB0A7EC6-1C20-4D06-9026-3D05D840A406}"/>
                      </a:ext>
                    </a:extLst>
                  </p:cNvPr>
                  <p:cNvPicPr/>
                  <p:nvPr/>
                </p:nvPicPr>
                <p:blipFill>
                  <a:blip r:embed="rId715"/>
                  <a:stretch>
                    <a:fillRect/>
                  </a:stretch>
                </p:blipFill>
                <p:spPr>
                  <a:xfrm>
                    <a:off x="10725012" y="5625040"/>
                    <a:ext cx="172334" cy="14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6">
                <p14:nvContentPartPr>
                  <p14:cNvPr id="533" name="Entrada de lápiz 532">
                    <a:extLst>
                      <a:ext uri="{FF2B5EF4-FFF2-40B4-BE49-F238E27FC236}">
                        <a16:creationId xmlns:a16="http://schemas.microsoft.com/office/drawing/2014/main" id="{CA272818-885D-405C-81A0-58446DBA599A}"/>
                      </a:ext>
                    </a:extLst>
                  </p14:cNvPr>
                  <p14:cNvContentPartPr/>
                  <p14:nvPr/>
                </p14:nvContentPartPr>
                <p14:xfrm>
                  <a:off x="10990880" y="5581480"/>
                  <a:ext cx="13680" cy="114840"/>
                </p14:xfrm>
              </p:contentPart>
            </mc:Choice>
            <mc:Fallback xmlns="">
              <p:pic>
                <p:nvPicPr>
                  <p:cNvPr id="533" name="Entrada de lápiz 532">
                    <a:extLst>
                      <a:ext uri="{FF2B5EF4-FFF2-40B4-BE49-F238E27FC236}">
                        <a16:creationId xmlns:a16="http://schemas.microsoft.com/office/drawing/2014/main" id="{CA272818-885D-405C-81A0-58446DBA599A}"/>
                      </a:ext>
                    </a:extLst>
                  </p:cNvPr>
                  <p:cNvPicPr/>
                  <p:nvPr/>
                </p:nvPicPr>
                <p:blipFill>
                  <a:blip r:embed="rId717"/>
                  <a:stretch>
                    <a:fillRect/>
                  </a:stretch>
                </p:blipFill>
                <p:spPr>
                  <a:xfrm>
                    <a:off x="10979087" y="5572480"/>
                    <a:ext cx="36794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8">
                <p14:nvContentPartPr>
                  <p14:cNvPr id="534" name="Entrada de lápiz 533">
                    <a:extLst>
                      <a:ext uri="{FF2B5EF4-FFF2-40B4-BE49-F238E27FC236}">
                        <a16:creationId xmlns:a16="http://schemas.microsoft.com/office/drawing/2014/main" id="{5168E10C-6959-46AB-A716-928CBAD0CD7A}"/>
                      </a:ext>
                    </a:extLst>
                  </p14:cNvPr>
                  <p14:cNvContentPartPr/>
                  <p14:nvPr/>
                </p14:nvContentPartPr>
                <p14:xfrm>
                  <a:off x="10996640" y="5779120"/>
                  <a:ext cx="35280" cy="16920"/>
                </p14:xfrm>
              </p:contentPart>
            </mc:Choice>
            <mc:Fallback xmlns="">
              <p:pic>
                <p:nvPicPr>
                  <p:cNvPr id="534" name="Entrada de lápiz 533">
                    <a:extLst>
                      <a:ext uri="{FF2B5EF4-FFF2-40B4-BE49-F238E27FC236}">
                        <a16:creationId xmlns:a16="http://schemas.microsoft.com/office/drawing/2014/main" id="{5168E10C-6959-46AB-A716-928CBAD0CD7A}"/>
                      </a:ext>
                    </a:extLst>
                  </p:cNvPr>
                  <p:cNvPicPr/>
                  <p:nvPr/>
                </p:nvPicPr>
                <p:blipFill>
                  <a:blip r:embed="rId719"/>
                  <a:stretch>
                    <a:fillRect/>
                  </a:stretch>
                </p:blipFill>
                <p:spPr>
                  <a:xfrm>
                    <a:off x="10984558" y="5770480"/>
                    <a:ext cx="58961" cy="34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44" name="Grupo 543">
              <a:extLst>
                <a:ext uri="{FF2B5EF4-FFF2-40B4-BE49-F238E27FC236}">
                  <a16:creationId xmlns:a16="http://schemas.microsoft.com/office/drawing/2014/main" id="{4DD93E4B-3A3F-43B1-8DA3-BEDB1BEFFC20}"/>
                </a:ext>
              </a:extLst>
            </p:cNvPr>
            <p:cNvGrpSpPr/>
            <p:nvPr/>
          </p:nvGrpSpPr>
          <p:grpSpPr>
            <a:xfrm>
              <a:off x="1729160" y="6175840"/>
              <a:ext cx="422640" cy="204480"/>
              <a:chOff x="1729160" y="6175840"/>
              <a:chExt cx="422640" cy="20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0">
                <p14:nvContentPartPr>
                  <p14:cNvPr id="541" name="Entrada de lápiz 540">
                    <a:extLst>
                      <a:ext uri="{FF2B5EF4-FFF2-40B4-BE49-F238E27FC236}">
                        <a16:creationId xmlns:a16="http://schemas.microsoft.com/office/drawing/2014/main" id="{9552A07B-9414-4963-943E-6B11B5A4D9D0}"/>
                      </a:ext>
                    </a:extLst>
                  </p14:cNvPr>
                  <p14:cNvContentPartPr/>
                  <p14:nvPr/>
                </p14:nvContentPartPr>
                <p14:xfrm>
                  <a:off x="1729160" y="6175840"/>
                  <a:ext cx="171000" cy="204480"/>
                </p14:xfrm>
              </p:contentPart>
            </mc:Choice>
            <mc:Fallback xmlns="">
              <p:pic>
                <p:nvPicPr>
                  <p:cNvPr id="541" name="Entrada de lápiz 540">
                    <a:extLst>
                      <a:ext uri="{FF2B5EF4-FFF2-40B4-BE49-F238E27FC236}">
                        <a16:creationId xmlns:a16="http://schemas.microsoft.com/office/drawing/2014/main" id="{9552A07B-9414-4963-943E-6B11B5A4D9D0}"/>
                      </a:ext>
                    </a:extLst>
                  </p:cNvPr>
                  <p:cNvPicPr/>
                  <p:nvPr/>
                </p:nvPicPr>
                <p:blipFill>
                  <a:blip r:embed="rId721"/>
                  <a:stretch>
                    <a:fillRect/>
                  </a:stretch>
                </p:blipFill>
                <p:spPr>
                  <a:xfrm>
                    <a:off x="1717050" y="6166840"/>
                    <a:ext cx="194737" cy="22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2">
                <p14:nvContentPartPr>
                  <p14:cNvPr id="542" name="Entrada de lápiz 541">
                    <a:extLst>
                      <a:ext uri="{FF2B5EF4-FFF2-40B4-BE49-F238E27FC236}">
                        <a16:creationId xmlns:a16="http://schemas.microsoft.com/office/drawing/2014/main" id="{40901155-9086-452D-8448-914237B69341}"/>
                      </a:ext>
                    </a:extLst>
                  </p14:cNvPr>
                  <p14:cNvContentPartPr/>
                  <p14:nvPr/>
                </p14:nvContentPartPr>
                <p14:xfrm>
                  <a:off x="2012480" y="6291040"/>
                  <a:ext cx="90360" cy="6840"/>
                </p14:xfrm>
              </p:contentPart>
            </mc:Choice>
            <mc:Fallback xmlns="">
              <p:pic>
                <p:nvPicPr>
                  <p:cNvPr id="542" name="Entrada de lápiz 541">
                    <a:extLst>
                      <a:ext uri="{FF2B5EF4-FFF2-40B4-BE49-F238E27FC236}">
                        <a16:creationId xmlns:a16="http://schemas.microsoft.com/office/drawing/2014/main" id="{40901155-9086-452D-8448-914237B69341}"/>
                      </a:ext>
                    </a:extLst>
                  </p:cNvPr>
                  <p:cNvPicPr/>
                  <p:nvPr/>
                </p:nvPicPr>
                <p:blipFill>
                  <a:blip r:embed="rId723"/>
                  <a:stretch>
                    <a:fillRect/>
                  </a:stretch>
                </p:blipFill>
                <p:spPr>
                  <a:xfrm>
                    <a:off x="2000400" y="6282400"/>
                    <a:ext cx="114037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4">
                <p14:nvContentPartPr>
                  <p14:cNvPr id="543" name="Entrada de lápiz 542">
                    <a:extLst>
                      <a:ext uri="{FF2B5EF4-FFF2-40B4-BE49-F238E27FC236}">
                        <a16:creationId xmlns:a16="http://schemas.microsoft.com/office/drawing/2014/main" id="{67784139-F305-4EAC-BB41-B09316400936}"/>
                      </a:ext>
                    </a:extLst>
                  </p14:cNvPr>
                  <p14:cNvContentPartPr/>
                  <p14:nvPr/>
                </p14:nvContentPartPr>
                <p14:xfrm>
                  <a:off x="2032640" y="6332440"/>
                  <a:ext cx="119160" cy="3960"/>
                </p14:xfrm>
              </p:contentPart>
            </mc:Choice>
            <mc:Fallback xmlns="">
              <p:pic>
                <p:nvPicPr>
                  <p:cNvPr id="543" name="Entrada de lápiz 542">
                    <a:extLst>
                      <a:ext uri="{FF2B5EF4-FFF2-40B4-BE49-F238E27FC236}">
                        <a16:creationId xmlns:a16="http://schemas.microsoft.com/office/drawing/2014/main" id="{67784139-F305-4EAC-BB41-B09316400936}"/>
                      </a:ext>
                    </a:extLst>
                  </p:cNvPr>
                  <p:cNvPicPr/>
                  <p:nvPr/>
                </p:nvPicPr>
                <p:blipFill>
                  <a:blip r:embed="rId725"/>
                  <a:stretch>
                    <a:fillRect/>
                  </a:stretch>
                </p:blipFill>
                <p:spPr>
                  <a:xfrm>
                    <a:off x="2021015" y="6323440"/>
                    <a:ext cx="142895" cy="21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0" name="Grupo 549">
              <a:extLst>
                <a:ext uri="{FF2B5EF4-FFF2-40B4-BE49-F238E27FC236}">
                  <a16:creationId xmlns:a16="http://schemas.microsoft.com/office/drawing/2014/main" id="{6BADCE2B-57A2-4522-9F17-C169E5A275B8}"/>
                </a:ext>
              </a:extLst>
            </p:cNvPr>
            <p:cNvGrpSpPr/>
            <p:nvPr/>
          </p:nvGrpSpPr>
          <p:grpSpPr>
            <a:xfrm>
              <a:off x="2331800" y="6159280"/>
              <a:ext cx="458280" cy="248400"/>
              <a:chOff x="2331800" y="6159280"/>
              <a:chExt cx="458280" cy="248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6">
                <p14:nvContentPartPr>
                  <p14:cNvPr id="545" name="Entrada de lápiz 544">
                    <a:extLst>
                      <a:ext uri="{FF2B5EF4-FFF2-40B4-BE49-F238E27FC236}">
                        <a16:creationId xmlns:a16="http://schemas.microsoft.com/office/drawing/2014/main" id="{D8CF45E4-DEBD-48E8-B30C-68C9CCE7846A}"/>
                      </a:ext>
                    </a:extLst>
                  </p14:cNvPr>
                  <p14:cNvContentPartPr/>
                  <p14:nvPr/>
                </p14:nvContentPartPr>
                <p14:xfrm>
                  <a:off x="2331800" y="6159280"/>
                  <a:ext cx="11160" cy="248400"/>
                </p14:xfrm>
              </p:contentPart>
            </mc:Choice>
            <mc:Fallback xmlns="">
              <p:pic>
                <p:nvPicPr>
                  <p:cNvPr id="545" name="Entrada de lápiz 544">
                    <a:extLst>
                      <a:ext uri="{FF2B5EF4-FFF2-40B4-BE49-F238E27FC236}">
                        <a16:creationId xmlns:a16="http://schemas.microsoft.com/office/drawing/2014/main" id="{D8CF45E4-DEBD-48E8-B30C-68C9CCE7846A}"/>
                      </a:ext>
                    </a:extLst>
                  </p:cNvPr>
                  <p:cNvPicPr/>
                  <p:nvPr/>
                </p:nvPicPr>
                <p:blipFill>
                  <a:blip r:embed="rId727"/>
                  <a:stretch>
                    <a:fillRect/>
                  </a:stretch>
                </p:blipFill>
                <p:spPr>
                  <a:xfrm>
                    <a:off x="2319670" y="6150280"/>
                    <a:ext cx="34936" cy="26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8">
                <p14:nvContentPartPr>
                  <p14:cNvPr id="546" name="Entrada de lápiz 545">
                    <a:extLst>
                      <a:ext uri="{FF2B5EF4-FFF2-40B4-BE49-F238E27FC236}">
                        <a16:creationId xmlns:a16="http://schemas.microsoft.com/office/drawing/2014/main" id="{A2B57441-B700-4691-8BAD-62E5D6C57C2F}"/>
                      </a:ext>
                    </a:extLst>
                  </p14:cNvPr>
                  <p14:cNvContentPartPr/>
                  <p14:nvPr/>
                </p14:nvContentPartPr>
                <p14:xfrm>
                  <a:off x="2430800" y="6208600"/>
                  <a:ext cx="148320" cy="171720"/>
                </p14:xfrm>
              </p:contentPart>
            </mc:Choice>
            <mc:Fallback xmlns="">
              <p:pic>
                <p:nvPicPr>
                  <p:cNvPr id="546" name="Entrada de lápiz 545">
                    <a:extLst>
                      <a:ext uri="{FF2B5EF4-FFF2-40B4-BE49-F238E27FC236}">
                        <a16:creationId xmlns:a16="http://schemas.microsoft.com/office/drawing/2014/main" id="{A2B57441-B700-4691-8BAD-62E5D6C57C2F}"/>
                      </a:ext>
                    </a:extLst>
                  </p:cNvPr>
                  <p:cNvPicPr/>
                  <p:nvPr/>
                </p:nvPicPr>
                <p:blipFill>
                  <a:blip r:embed="rId729"/>
                  <a:stretch>
                    <a:fillRect/>
                  </a:stretch>
                </p:blipFill>
                <p:spPr>
                  <a:xfrm>
                    <a:off x="2418722" y="6199600"/>
                    <a:ext cx="171993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0">
                <p14:nvContentPartPr>
                  <p14:cNvPr id="547" name="Entrada de lápiz 546">
                    <a:extLst>
                      <a:ext uri="{FF2B5EF4-FFF2-40B4-BE49-F238E27FC236}">
                        <a16:creationId xmlns:a16="http://schemas.microsoft.com/office/drawing/2014/main" id="{F9BDF13B-D60B-466E-BA1F-4E7295CBC6B0}"/>
                      </a:ext>
                    </a:extLst>
                  </p14:cNvPr>
                  <p14:cNvContentPartPr/>
                  <p14:nvPr/>
                </p14:nvContentPartPr>
                <p14:xfrm>
                  <a:off x="2425400" y="6359440"/>
                  <a:ext cx="167760" cy="9360"/>
                </p14:xfrm>
              </p:contentPart>
            </mc:Choice>
            <mc:Fallback xmlns="">
              <p:pic>
                <p:nvPicPr>
                  <p:cNvPr id="547" name="Entrada de lápiz 546">
                    <a:extLst>
                      <a:ext uri="{FF2B5EF4-FFF2-40B4-BE49-F238E27FC236}">
                        <a16:creationId xmlns:a16="http://schemas.microsoft.com/office/drawing/2014/main" id="{F9BDF13B-D60B-466E-BA1F-4E7295CBC6B0}"/>
                      </a:ext>
                    </a:extLst>
                  </p:cNvPr>
                  <p:cNvPicPr/>
                  <p:nvPr/>
                </p:nvPicPr>
                <p:blipFill>
                  <a:blip r:embed="rId731"/>
                  <a:stretch>
                    <a:fillRect/>
                  </a:stretch>
                </p:blipFill>
                <p:spPr>
                  <a:xfrm>
                    <a:off x="2413314" y="6350800"/>
                    <a:ext cx="191449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2">
                <p14:nvContentPartPr>
                  <p14:cNvPr id="548" name="Entrada de lápiz 547">
                    <a:extLst>
                      <a:ext uri="{FF2B5EF4-FFF2-40B4-BE49-F238E27FC236}">
                        <a16:creationId xmlns:a16="http://schemas.microsoft.com/office/drawing/2014/main" id="{6D83CC0C-AA8E-44FC-8574-792CED8CBD3C}"/>
                      </a:ext>
                    </a:extLst>
                  </p14:cNvPr>
                  <p14:cNvContentPartPr/>
                  <p14:nvPr/>
                </p14:nvContentPartPr>
                <p14:xfrm>
                  <a:off x="2626640" y="6284560"/>
                  <a:ext cx="163440" cy="97560"/>
                </p14:xfrm>
              </p:contentPart>
            </mc:Choice>
            <mc:Fallback xmlns="">
              <p:pic>
                <p:nvPicPr>
                  <p:cNvPr id="548" name="Entrada de lápiz 547">
                    <a:extLst>
                      <a:ext uri="{FF2B5EF4-FFF2-40B4-BE49-F238E27FC236}">
                        <a16:creationId xmlns:a16="http://schemas.microsoft.com/office/drawing/2014/main" id="{6D83CC0C-AA8E-44FC-8574-792CED8CBD3C}"/>
                      </a:ext>
                    </a:extLst>
                  </p:cNvPr>
                  <p:cNvPicPr/>
                  <p:nvPr/>
                </p:nvPicPr>
                <p:blipFill>
                  <a:blip r:embed="rId733"/>
                  <a:stretch>
                    <a:fillRect/>
                  </a:stretch>
                </p:blipFill>
                <p:spPr>
                  <a:xfrm>
                    <a:off x="2614551" y="6275920"/>
                    <a:ext cx="187134" cy="115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3" name="Grupo 552">
              <a:extLst>
                <a:ext uri="{FF2B5EF4-FFF2-40B4-BE49-F238E27FC236}">
                  <a16:creationId xmlns:a16="http://schemas.microsoft.com/office/drawing/2014/main" id="{69605DCA-AB85-4E6F-9E9E-AA919B8F82B4}"/>
                </a:ext>
              </a:extLst>
            </p:cNvPr>
            <p:cNvGrpSpPr/>
            <p:nvPr/>
          </p:nvGrpSpPr>
          <p:grpSpPr>
            <a:xfrm>
              <a:off x="2858480" y="6166480"/>
              <a:ext cx="159120" cy="295920"/>
              <a:chOff x="2858480" y="6166480"/>
              <a:chExt cx="159120" cy="29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4">
                <p14:nvContentPartPr>
                  <p14:cNvPr id="551" name="Entrada de lápiz 550">
                    <a:extLst>
                      <a:ext uri="{FF2B5EF4-FFF2-40B4-BE49-F238E27FC236}">
                        <a16:creationId xmlns:a16="http://schemas.microsoft.com/office/drawing/2014/main" id="{79E9CA2C-E3FF-4F96-806D-9B6082302237}"/>
                      </a:ext>
                    </a:extLst>
                  </p14:cNvPr>
                  <p14:cNvContentPartPr/>
                  <p14:nvPr/>
                </p14:nvContentPartPr>
                <p14:xfrm>
                  <a:off x="2858480" y="6166480"/>
                  <a:ext cx="27360" cy="244800"/>
                </p14:xfrm>
              </p:contentPart>
            </mc:Choice>
            <mc:Fallback xmlns="">
              <p:pic>
                <p:nvPicPr>
                  <p:cNvPr id="551" name="Entrada de lápiz 550">
                    <a:extLst>
                      <a:ext uri="{FF2B5EF4-FFF2-40B4-BE49-F238E27FC236}">
                        <a16:creationId xmlns:a16="http://schemas.microsoft.com/office/drawing/2014/main" id="{79E9CA2C-E3FF-4F96-806D-9B6082302237}"/>
                      </a:ext>
                    </a:extLst>
                  </p:cNvPr>
                  <p:cNvPicPr/>
                  <p:nvPr/>
                </p:nvPicPr>
                <p:blipFill>
                  <a:blip r:embed="rId735"/>
                  <a:stretch>
                    <a:fillRect/>
                  </a:stretch>
                </p:blipFill>
                <p:spPr>
                  <a:xfrm>
                    <a:off x="2846480" y="6157840"/>
                    <a:ext cx="50880" cy="26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6">
                <p14:nvContentPartPr>
                  <p14:cNvPr id="552" name="Entrada de lápiz 551">
                    <a:extLst>
                      <a:ext uri="{FF2B5EF4-FFF2-40B4-BE49-F238E27FC236}">
                        <a16:creationId xmlns:a16="http://schemas.microsoft.com/office/drawing/2014/main" id="{8B5242AA-2052-4D0A-898E-D92AEAD8AD7A}"/>
                      </a:ext>
                    </a:extLst>
                  </p14:cNvPr>
                  <p14:cNvContentPartPr/>
                  <p14:nvPr/>
                </p14:nvContentPartPr>
                <p14:xfrm>
                  <a:off x="2931560" y="6373120"/>
                  <a:ext cx="86040" cy="89280"/>
                </p14:xfrm>
              </p:contentPart>
            </mc:Choice>
            <mc:Fallback xmlns="">
              <p:pic>
                <p:nvPicPr>
                  <p:cNvPr id="552" name="Entrada de lápiz 551">
                    <a:extLst>
                      <a:ext uri="{FF2B5EF4-FFF2-40B4-BE49-F238E27FC236}">
                        <a16:creationId xmlns:a16="http://schemas.microsoft.com/office/drawing/2014/main" id="{8B5242AA-2052-4D0A-898E-D92AEAD8AD7A}"/>
                      </a:ext>
                    </a:extLst>
                  </p:cNvPr>
                  <p:cNvPicPr/>
                  <p:nvPr/>
                </p:nvPicPr>
                <p:blipFill>
                  <a:blip r:embed="rId737"/>
                  <a:stretch>
                    <a:fillRect/>
                  </a:stretch>
                </p:blipFill>
                <p:spPr>
                  <a:xfrm>
                    <a:off x="2919476" y="6364120"/>
                    <a:ext cx="109725" cy="106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0" name="Grupo 559">
              <a:extLst>
                <a:ext uri="{FF2B5EF4-FFF2-40B4-BE49-F238E27FC236}">
                  <a16:creationId xmlns:a16="http://schemas.microsoft.com/office/drawing/2014/main" id="{53F82D0B-8119-4FF1-BBEC-B629480C8F9E}"/>
                </a:ext>
              </a:extLst>
            </p:cNvPr>
            <p:cNvGrpSpPr/>
            <p:nvPr/>
          </p:nvGrpSpPr>
          <p:grpSpPr>
            <a:xfrm>
              <a:off x="3238640" y="6273760"/>
              <a:ext cx="346320" cy="114480"/>
              <a:chOff x="3238640" y="6273760"/>
              <a:chExt cx="346320" cy="11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8">
                <p14:nvContentPartPr>
                  <p14:cNvPr id="557" name="Entrada de lápiz 556">
                    <a:extLst>
                      <a:ext uri="{FF2B5EF4-FFF2-40B4-BE49-F238E27FC236}">
                        <a16:creationId xmlns:a16="http://schemas.microsoft.com/office/drawing/2014/main" id="{4CEEBAE4-CAF0-41AE-ADE2-7D86406074DC}"/>
                      </a:ext>
                    </a:extLst>
                  </p14:cNvPr>
                  <p14:cNvContentPartPr/>
                  <p14:nvPr/>
                </p14:nvContentPartPr>
                <p14:xfrm>
                  <a:off x="3238640" y="6319480"/>
                  <a:ext cx="346320" cy="10800"/>
                </p14:xfrm>
              </p:contentPart>
            </mc:Choice>
            <mc:Fallback xmlns="">
              <p:pic>
                <p:nvPicPr>
                  <p:cNvPr id="557" name="Entrada de lápiz 556">
                    <a:extLst>
                      <a:ext uri="{FF2B5EF4-FFF2-40B4-BE49-F238E27FC236}">
                        <a16:creationId xmlns:a16="http://schemas.microsoft.com/office/drawing/2014/main" id="{4CEEBAE4-CAF0-41AE-ADE2-7D86406074DC}"/>
                      </a:ext>
                    </a:extLst>
                  </p:cNvPr>
                  <p:cNvPicPr/>
                  <p:nvPr/>
                </p:nvPicPr>
                <p:blipFill>
                  <a:blip r:embed="rId739"/>
                  <a:stretch>
                    <a:fillRect/>
                  </a:stretch>
                </p:blipFill>
                <p:spPr>
                  <a:xfrm>
                    <a:off x="3226548" y="6310480"/>
                    <a:ext cx="370021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0">
                <p14:nvContentPartPr>
                  <p14:cNvPr id="558" name="Entrada de lápiz 557">
                    <a:extLst>
                      <a:ext uri="{FF2B5EF4-FFF2-40B4-BE49-F238E27FC236}">
                        <a16:creationId xmlns:a16="http://schemas.microsoft.com/office/drawing/2014/main" id="{1FBE35FE-A664-449C-B331-415A2A4A9B23}"/>
                      </a:ext>
                    </a:extLst>
                  </p14:cNvPr>
                  <p14:cNvContentPartPr/>
                  <p14:nvPr/>
                </p14:nvContentPartPr>
                <p14:xfrm>
                  <a:off x="3474440" y="6273760"/>
                  <a:ext cx="92160" cy="114480"/>
                </p14:xfrm>
              </p:contentPart>
            </mc:Choice>
            <mc:Fallback xmlns="">
              <p:pic>
                <p:nvPicPr>
                  <p:cNvPr id="558" name="Entrada de lápiz 557">
                    <a:extLst>
                      <a:ext uri="{FF2B5EF4-FFF2-40B4-BE49-F238E27FC236}">
                        <a16:creationId xmlns:a16="http://schemas.microsoft.com/office/drawing/2014/main" id="{1FBE35FE-A664-449C-B331-415A2A4A9B23}"/>
                      </a:ext>
                    </a:extLst>
                  </p:cNvPr>
                  <p:cNvPicPr/>
                  <p:nvPr/>
                </p:nvPicPr>
                <p:blipFill>
                  <a:blip r:embed="rId741"/>
                  <a:stretch>
                    <a:fillRect/>
                  </a:stretch>
                </p:blipFill>
                <p:spPr>
                  <a:xfrm>
                    <a:off x="3462860" y="6264760"/>
                    <a:ext cx="115803" cy="132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5" name="Grupo 564">
              <a:extLst>
                <a:ext uri="{FF2B5EF4-FFF2-40B4-BE49-F238E27FC236}">
                  <a16:creationId xmlns:a16="http://schemas.microsoft.com/office/drawing/2014/main" id="{F53CC81D-9C3E-43AF-8260-D59ACDA2BA36}"/>
                </a:ext>
              </a:extLst>
            </p:cNvPr>
            <p:cNvGrpSpPr/>
            <p:nvPr/>
          </p:nvGrpSpPr>
          <p:grpSpPr>
            <a:xfrm>
              <a:off x="3861800" y="6195640"/>
              <a:ext cx="507960" cy="310320"/>
              <a:chOff x="3861800" y="6195640"/>
              <a:chExt cx="507960" cy="31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2">
                <p14:nvContentPartPr>
                  <p14:cNvPr id="559" name="Entrada de lápiz 558">
                    <a:extLst>
                      <a:ext uri="{FF2B5EF4-FFF2-40B4-BE49-F238E27FC236}">
                        <a16:creationId xmlns:a16="http://schemas.microsoft.com/office/drawing/2014/main" id="{9EC99B21-E1EF-4A82-9916-FED8CB6C0977}"/>
                      </a:ext>
                    </a:extLst>
                  </p14:cNvPr>
                  <p14:cNvContentPartPr/>
                  <p14:nvPr/>
                </p14:nvContentPartPr>
                <p14:xfrm>
                  <a:off x="3861800" y="6195640"/>
                  <a:ext cx="126720" cy="183600"/>
                </p14:xfrm>
              </p:contentPart>
            </mc:Choice>
            <mc:Fallback xmlns="">
              <p:pic>
                <p:nvPicPr>
                  <p:cNvPr id="559" name="Entrada de lápiz 558">
                    <a:extLst>
                      <a:ext uri="{FF2B5EF4-FFF2-40B4-BE49-F238E27FC236}">
                        <a16:creationId xmlns:a16="http://schemas.microsoft.com/office/drawing/2014/main" id="{9EC99B21-E1EF-4A82-9916-FED8CB6C0977}"/>
                      </a:ext>
                    </a:extLst>
                  </p:cNvPr>
                  <p:cNvPicPr/>
                  <p:nvPr/>
                </p:nvPicPr>
                <p:blipFill>
                  <a:blip r:embed="rId743"/>
                  <a:stretch>
                    <a:fillRect/>
                  </a:stretch>
                </p:blipFill>
                <p:spPr>
                  <a:xfrm>
                    <a:off x="3849708" y="6186640"/>
                    <a:ext cx="150420" cy="20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4">
                <p14:nvContentPartPr>
                  <p14:cNvPr id="561" name="Entrada de lápiz 560">
                    <a:extLst>
                      <a:ext uri="{FF2B5EF4-FFF2-40B4-BE49-F238E27FC236}">
                        <a16:creationId xmlns:a16="http://schemas.microsoft.com/office/drawing/2014/main" id="{774F2A46-FA93-4809-A66D-E6F225307F0B}"/>
                      </a:ext>
                    </a:extLst>
                  </p14:cNvPr>
                  <p14:cNvContentPartPr/>
                  <p14:nvPr/>
                </p14:nvContentPartPr>
                <p14:xfrm>
                  <a:off x="3994640" y="6442240"/>
                  <a:ext cx="94680" cy="63720"/>
                </p14:xfrm>
              </p:contentPart>
            </mc:Choice>
            <mc:Fallback xmlns="">
              <p:pic>
                <p:nvPicPr>
                  <p:cNvPr id="561" name="Entrada de lápiz 560">
                    <a:extLst>
                      <a:ext uri="{FF2B5EF4-FFF2-40B4-BE49-F238E27FC236}">
                        <a16:creationId xmlns:a16="http://schemas.microsoft.com/office/drawing/2014/main" id="{774F2A46-FA93-4809-A66D-E6F225307F0B}"/>
                      </a:ext>
                    </a:extLst>
                  </p:cNvPr>
                  <p:cNvPicPr/>
                  <p:nvPr/>
                </p:nvPicPr>
                <p:blipFill>
                  <a:blip r:embed="rId745"/>
                  <a:stretch>
                    <a:fillRect/>
                  </a:stretch>
                </p:blipFill>
                <p:spPr>
                  <a:xfrm>
                    <a:off x="3982502" y="6433600"/>
                    <a:ext cx="118471" cy="8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6">
                <p14:nvContentPartPr>
                  <p14:cNvPr id="562" name="Entrada de lápiz 561">
                    <a:extLst>
                      <a:ext uri="{FF2B5EF4-FFF2-40B4-BE49-F238E27FC236}">
                        <a16:creationId xmlns:a16="http://schemas.microsoft.com/office/drawing/2014/main" id="{C91A3746-CF19-4797-A51E-6EA809AD9469}"/>
                      </a:ext>
                    </a:extLst>
                  </p14:cNvPr>
                  <p14:cNvContentPartPr/>
                  <p14:nvPr/>
                </p14:nvContentPartPr>
                <p14:xfrm>
                  <a:off x="4058000" y="6356920"/>
                  <a:ext cx="36720" cy="16920"/>
                </p14:xfrm>
              </p:contentPart>
            </mc:Choice>
            <mc:Fallback xmlns="">
              <p:pic>
                <p:nvPicPr>
                  <p:cNvPr id="562" name="Entrada de lápiz 561">
                    <a:extLst>
                      <a:ext uri="{FF2B5EF4-FFF2-40B4-BE49-F238E27FC236}">
                        <a16:creationId xmlns:a16="http://schemas.microsoft.com/office/drawing/2014/main" id="{C91A3746-CF19-4797-A51E-6EA809AD9469}"/>
                      </a:ext>
                    </a:extLst>
                  </p:cNvPr>
                  <p:cNvPicPr/>
                  <p:nvPr/>
                </p:nvPicPr>
                <p:blipFill>
                  <a:blip r:embed="rId747"/>
                  <a:stretch>
                    <a:fillRect/>
                  </a:stretch>
                </p:blipFill>
                <p:spPr>
                  <a:xfrm>
                    <a:off x="4046404" y="6347920"/>
                    <a:ext cx="60395" cy="3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8">
                <p14:nvContentPartPr>
                  <p14:cNvPr id="563" name="Entrada de lápiz 562">
                    <a:extLst>
                      <a:ext uri="{FF2B5EF4-FFF2-40B4-BE49-F238E27FC236}">
                        <a16:creationId xmlns:a16="http://schemas.microsoft.com/office/drawing/2014/main" id="{C81707B4-C608-4DF9-88C4-737EB315D6BB}"/>
                      </a:ext>
                    </a:extLst>
                  </p14:cNvPr>
                  <p14:cNvContentPartPr/>
                  <p14:nvPr/>
                </p14:nvContentPartPr>
                <p14:xfrm>
                  <a:off x="4242320" y="6291040"/>
                  <a:ext cx="81000" cy="1800"/>
                </p14:xfrm>
              </p:contentPart>
            </mc:Choice>
            <mc:Fallback xmlns="">
              <p:pic>
                <p:nvPicPr>
                  <p:cNvPr id="563" name="Entrada de lápiz 562">
                    <a:extLst>
                      <a:ext uri="{FF2B5EF4-FFF2-40B4-BE49-F238E27FC236}">
                        <a16:creationId xmlns:a16="http://schemas.microsoft.com/office/drawing/2014/main" id="{C81707B4-C608-4DF9-88C4-737EB315D6BB}"/>
                      </a:ext>
                    </a:extLst>
                  </p:cNvPr>
                  <p:cNvPicPr/>
                  <p:nvPr/>
                </p:nvPicPr>
                <p:blipFill>
                  <a:blip r:embed="rId749"/>
                  <a:stretch>
                    <a:fillRect/>
                  </a:stretch>
                </p:blipFill>
                <p:spPr>
                  <a:xfrm>
                    <a:off x="4230266" y="6282400"/>
                    <a:ext cx="104625" cy="1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0">
                <p14:nvContentPartPr>
                  <p14:cNvPr id="564" name="Entrada de lápiz 563">
                    <a:extLst>
                      <a:ext uri="{FF2B5EF4-FFF2-40B4-BE49-F238E27FC236}">
                        <a16:creationId xmlns:a16="http://schemas.microsoft.com/office/drawing/2014/main" id="{3EBD786E-12AE-435E-9737-31A7C2430C7A}"/>
                      </a:ext>
                    </a:extLst>
                  </p14:cNvPr>
                  <p14:cNvContentPartPr/>
                  <p14:nvPr/>
                </p14:nvContentPartPr>
                <p14:xfrm>
                  <a:off x="4269320" y="6336040"/>
                  <a:ext cx="100440" cy="13320"/>
                </p14:xfrm>
              </p:contentPart>
            </mc:Choice>
            <mc:Fallback xmlns="">
              <p:pic>
                <p:nvPicPr>
                  <p:cNvPr id="564" name="Entrada de lápiz 563">
                    <a:extLst>
                      <a:ext uri="{FF2B5EF4-FFF2-40B4-BE49-F238E27FC236}">
                        <a16:creationId xmlns:a16="http://schemas.microsoft.com/office/drawing/2014/main" id="{3EBD786E-12AE-435E-9737-31A7C2430C7A}"/>
                      </a:ext>
                    </a:extLst>
                  </p:cNvPr>
                  <p:cNvPicPr/>
                  <p:nvPr/>
                </p:nvPicPr>
                <p:blipFill>
                  <a:blip r:embed="rId751"/>
                  <a:stretch>
                    <a:fillRect/>
                  </a:stretch>
                </p:blipFill>
                <p:spPr>
                  <a:xfrm>
                    <a:off x="4257731" y="6327040"/>
                    <a:ext cx="124101" cy="30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6" name="Grupo 575">
              <a:extLst>
                <a:ext uri="{FF2B5EF4-FFF2-40B4-BE49-F238E27FC236}">
                  <a16:creationId xmlns:a16="http://schemas.microsoft.com/office/drawing/2014/main" id="{A04098C8-768D-40F6-B90C-3100F440085C}"/>
                </a:ext>
              </a:extLst>
            </p:cNvPr>
            <p:cNvGrpSpPr/>
            <p:nvPr/>
          </p:nvGrpSpPr>
          <p:grpSpPr>
            <a:xfrm>
              <a:off x="4554440" y="6155320"/>
              <a:ext cx="840240" cy="306360"/>
              <a:chOff x="4554440" y="6155320"/>
              <a:chExt cx="840240" cy="30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2">
                <p14:nvContentPartPr>
                  <p14:cNvPr id="566" name="Entrada de lápiz 565">
                    <a:extLst>
                      <a:ext uri="{FF2B5EF4-FFF2-40B4-BE49-F238E27FC236}">
                        <a16:creationId xmlns:a16="http://schemas.microsoft.com/office/drawing/2014/main" id="{45EA64FA-0158-4FD1-B968-7ADF139C0873}"/>
                      </a:ext>
                    </a:extLst>
                  </p14:cNvPr>
                  <p14:cNvContentPartPr/>
                  <p14:nvPr/>
                </p14:nvContentPartPr>
                <p14:xfrm>
                  <a:off x="4554440" y="6383560"/>
                  <a:ext cx="4680" cy="2880"/>
                </p14:xfrm>
              </p:contentPart>
            </mc:Choice>
            <mc:Fallback xmlns="">
              <p:pic>
                <p:nvPicPr>
                  <p:cNvPr id="566" name="Entrada de lápiz 565">
                    <a:extLst>
                      <a:ext uri="{FF2B5EF4-FFF2-40B4-BE49-F238E27FC236}">
                        <a16:creationId xmlns:a16="http://schemas.microsoft.com/office/drawing/2014/main" id="{45EA64FA-0158-4FD1-B968-7ADF139C0873}"/>
                      </a:ext>
                    </a:extLst>
                  </p:cNvPr>
                  <p:cNvPicPr/>
                  <p:nvPr/>
                </p:nvPicPr>
                <p:blipFill>
                  <a:blip r:embed="rId753"/>
                  <a:stretch>
                    <a:fillRect/>
                  </a:stretch>
                </p:blipFill>
                <p:spPr>
                  <a:xfrm>
                    <a:off x="4543208" y="6374920"/>
                    <a:ext cx="27612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4">
                <p14:nvContentPartPr>
                  <p14:cNvPr id="567" name="Entrada de lápiz 566">
                    <a:extLst>
                      <a:ext uri="{FF2B5EF4-FFF2-40B4-BE49-F238E27FC236}">
                        <a16:creationId xmlns:a16="http://schemas.microsoft.com/office/drawing/2014/main" id="{B96ED5A5-A250-4519-9510-3A79F0CC3862}"/>
                      </a:ext>
                    </a:extLst>
                  </p14:cNvPr>
                  <p14:cNvContentPartPr/>
                  <p14:nvPr/>
                </p14:nvContentPartPr>
                <p14:xfrm>
                  <a:off x="4557680" y="6302920"/>
                  <a:ext cx="88560" cy="81000"/>
                </p14:xfrm>
              </p:contentPart>
            </mc:Choice>
            <mc:Fallback xmlns="">
              <p:pic>
                <p:nvPicPr>
                  <p:cNvPr id="567" name="Entrada de lápiz 566">
                    <a:extLst>
                      <a:ext uri="{FF2B5EF4-FFF2-40B4-BE49-F238E27FC236}">
                        <a16:creationId xmlns:a16="http://schemas.microsoft.com/office/drawing/2014/main" id="{B96ED5A5-A250-4519-9510-3A79F0CC3862}"/>
                      </a:ext>
                    </a:extLst>
                  </p:cNvPr>
                  <p:cNvPicPr/>
                  <p:nvPr/>
                </p:nvPicPr>
                <p:blipFill>
                  <a:blip r:embed="rId755"/>
                  <a:stretch>
                    <a:fillRect/>
                  </a:stretch>
                </p:blipFill>
                <p:spPr>
                  <a:xfrm>
                    <a:off x="4546066" y="6293920"/>
                    <a:ext cx="112273" cy="9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6">
                <p14:nvContentPartPr>
                  <p14:cNvPr id="568" name="Entrada de lápiz 567">
                    <a:extLst>
                      <a:ext uri="{FF2B5EF4-FFF2-40B4-BE49-F238E27FC236}">
                        <a16:creationId xmlns:a16="http://schemas.microsoft.com/office/drawing/2014/main" id="{7F4D8910-28D2-4DF9-9F52-A1B0B4D1456B}"/>
                      </a:ext>
                    </a:extLst>
                  </p14:cNvPr>
                  <p14:cNvContentPartPr/>
                  <p14:nvPr/>
                </p14:nvContentPartPr>
                <p14:xfrm>
                  <a:off x="4573520" y="6187720"/>
                  <a:ext cx="159840" cy="201600"/>
                </p14:xfrm>
              </p:contentPart>
            </mc:Choice>
            <mc:Fallback xmlns="">
              <p:pic>
                <p:nvPicPr>
                  <p:cNvPr id="568" name="Entrada de lápiz 567">
                    <a:extLst>
                      <a:ext uri="{FF2B5EF4-FFF2-40B4-BE49-F238E27FC236}">
                        <a16:creationId xmlns:a16="http://schemas.microsoft.com/office/drawing/2014/main" id="{7F4D8910-28D2-4DF9-9F52-A1B0B4D1456B}"/>
                      </a:ext>
                    </a:extLst>
                  </p:cNvPr>
                  <p:cNvPicPr/>
                  <p:nvPr/>
                </p:nvPicPr>
                <p:blipFill>
                  <a:blip r:embed="rId757"/>
                  <a:stretch>
                    <a:fillRect/>
                  </a:stretch>
                </p:blipFill>
                <p:spPr>
                  <a:xfrm>
                    <a:off x="4561411" y="6179080"/>
                    <a:ext cx="183574" cy="21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8">
                <p14:nvContentPartPr>
                  <p14:cNvPr id="569" name="Entrada de lápiz 568">
                    <a:extLst>
                      <a:ext uri="{FF2B5EF4-FFF2-40B4-BE49-F238E27FC236}">
                        <a16:creationId xmlns:a16="http://schemas.microsoft.com/office/drawing/2014/main" id="{794ABF31-26E6-4B84-B368-13A3F4533B94}"/>
                      </a:ext>
                    </a:extLst>
                  </p14:cNvPr>
                  <p14:cNvContentPartPr/>
                  <p14:nvPr/>
                </p14:nvContentPartPr>
                <p14:xfrm>
                  <a:off x="4782680" y="6390040"/>
                  <a:ext cx="37080" cy="71640"/>
                </p14:xfrm>
              </p:contentPart>
            </mc:Choice>
            <mc:Fallback xmlns="">
              <p:pic>
                <p:nvPicPr>
                  <p:cNvPr id="569" name="Entrada de lápiz 568">
                    <a:extLst>
                      <a:ext uri="{FF2B5EF4-FFF2-40B4-BE49-F238E27FC236}">
                        <a16:creationId xmlns:a16="http://schemas.microsoft.com/office/drawing/2014/main" id="{794ABF31-26E6-4B84-B368-13A3F4533B94}"/>
                      </a:ext>
                    </a:extLst>
                  </p:cNvPr>
                  <p:cNvPicPr/>
                  <p:nvPr/>
                </p:nvPicPr>
                <p:blipFill>
                  <a:blip r:embed="rId759"/>
                  <a:stretch>
                    <a:fillRect/>
                  </a:stretch>
                </p:blipFill>
                <p:spPr>
                  <a:xfrm>
                    <a:off x="4770641" y="6381400"/>
                    <a:ext cx="60676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0">
                <p14:nvContentPartPr>
                  <p14:cNvPr id="570" name="Entrada de lápiz 569">
                    <a:extLst>
                      <a:ext uri="{FF2B5EF4-FFF2-40B4-BE49-F238E27FC236}">
                        <a16:creationId xmlns:a16="http://schemas.microsoft.com/office/drawing/2014/main" id="{370DD5B6-9A99-4067-A2F0-3FFC8D90FBCC}"/>
                      </a:ext>
                    </a:extLst>
                  </p14:cNvPr>
                  <p14:cNvContentPartPr/>
                  <p14:nvPr/>
                </p14:nvContentPartPr>
                <p14:xfrm>
                  <a:off x="4763240" y="6316600"/>
                  <a:ext cx="47880" cy="13320"/>
                </p14:xfrm>
              </p:contentPart>
            </mc:Choice>
            <mc:Fallback xmlns="">
              <p:pic>
                <p:nvPicPr>
                  <p:cNvPr id="570" name="Entrada de lápiz 569">
                    <a:extLst>
                      <a:ext uri="{FF2B5EF4-FFF2-40B4-BE49-F238E27FC236}">
                        <a16:creationId xmlns:a16="http://schemas.microsoft.com/office/drawing/2014/main" id="{370DD5B6-9A99-4067-A2F0-3FFC8D90FBCC}"/>
                      </a:ext>
                    </a:extLst>
                  </p:cNvPr>
                  <p:cNvPicPr/>
                  <p:nvPr/>
                </p:nvPicPr>
                <p:blipFill>
                  <a:blip r:embed="rId761"/>
                  <a:stretch>
                    <a:fillRect/>
                  </a:stretch>
                </p:blipFill>
                <p:spPr>
                  <a:xfrm>
                    <a:off x="4751149" y="6307960"/>
                    <a:ext cx="71578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2">
                <p14:nvContentPartPr>
                  <p14:cNvPr id="571" name="Entrada de lápiz 570">
                    <a:extLst>
                      <a:ext uri="{FF2B5EF4-FFF2-40B4-BE49-F238E27FC236}">
                        <a16:creationId xmlns:a16="http://schemas.microsoft.com/office/drawing/2014/main" id="{CE94F82C-D857-490E-A6EF-CEE546C3F057}"/>
                      </a:ext>
                    </a:extLst>
                  </p14:cNvPr>
                  <p14:cNvContentPartPr/>
                  <p14:nvPr/>
                </p14:nvContentPartPr>
                <p14:xfrm>
                  <a:off x="4931000" y="6167920"/>
                  <a:ext cx="62640" cy="291240"/>
                </p14:xfrm>
              </p:contentPart>
            </mc:Choice>
            <mc:Fallback xmlns="">
              <p:pic>
                <p:nvPicPr>
                  <p:cNvPr id="571" name="Entrada de lápiz 570">
                    <a:extLst>
                      <a:ext uri="{FF2B5EF4-FFF2-40B4-BE49-F238E27FC236}">
                        <a16:creationId xmlns:a16="http://schemas.microsoft.com/office/drawing/2014/main" id="{CE94F82C-D857-490E-A6EF-CEE546C3F057}"/>
                      </a:ext>
                    </a:extLst>
                  </p:cNvPr>
                  <p:cNvPicPr/>
                  <p:nvPr/>
                </p:nvPicPr>
                <p:blipFill>
                  <a:blip r:embed="rId763"/>
                  <a:stretch>
                    <a:fillRect/>
                  </a:stretch>
                </p:blipFill>
                <p:spPr>
                  <a:xfrm>
                    <a:off x="4918954" y="6158920"/>
                    <a:ext cx="86250" cy="30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4">
                <p14:nvContentPartPr>
                  <p14:cNvPr id="572" name="Entrada de lápiz 571">
                    <a:extLst>
                      <a:ext uri="{FF2B5EF4-FFF2-40B4-BE49-F238E27FC236}">
                        <a16:creationId xmlns:a16="http://schemas.microsoft.com/office/drawing/2014/main" id="{9418C502-D266-45D2-A857-9342ADC56D46}"/>
                      </a:ext>
                    </a:extLst>
                  </p14:cNvPr>
                  <p14:cNvContentPartPr/>
                  <p14:nvPr/>
                </p14:nvContentPartPr>
                <p14:xfrm>
                  <a:off x="5057000" y="6230560"/>
                  <a:ext cx="139320" cy="145440"/>
                </p14:xfrm>
              </p:contentPart>
            </mc:Choice>
            <mc:Fallback xmlns="">
              <p:pic>
                <p:nvPicPr>
                  <p:cNvPr id="572" name="Entrada de lápiz 571">
                    <a:extLst>
                      <a:ext uri="{FF2B5EF4-FFF2-40B4-BE49-F238E27FC236}">
                        <a16:creationId xmlns:a16="http://schemas.microsoft.com/office/drawing/2014/main" id="{9418C502-D266-45D2-A857-9342ADC56D46}"/>
                      </a:ext>
                    </a:extLst>
                  </p:cNvPr>
                  <p:cNvPicPr/>
                  <p:nvPr/>
                </p:nvPicPr>
                <p:blipFill>
                  <a:blip r:embed="rId765"/>
                  <a:stretch>
                    <a:fillRect/>
                  </a:stretch>
                </p:blipFill>
                <p:spPr>
                  <a:xfrm>
                    <a:off x="5044906" y="6221920"/>
                    <a:ext cx="163024" cy="16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6">
                <p14:nvContentPartPr>
                  <p14:cNvPr id="573" name="Entrada de lápiz 572">
                    <a:extLst>
                      <a:ext uri="{FF2B5EF4-FFF2-40B4-BE49-F238E27FC236}">
                        <a16:creationId xmlns:a16="http://schemas.microsoft.com/office/drawing/2014/main" id="{2FBD1673-3A8B-4CFF-8DEE-7DE9F03A60B5}"/>
                      </a:ext>
                    </a:extLst>
                  </p14:cNvPr>
                  <p14:cNvContentPartPr/>
                  <p14:nvPr/>
                </p14:nvContentPartPr>
                <p14:xfrm>
                  <a:off x="5253200" y="6233440"/>
                  <a:ext cx="37440" cy="63000"/>
                </p14:xfrm>
              </p:contentPart>
            </mc:Choice>
            <mc:Fallback xmlns="">
              <p:pic>
                <p:nvPicPr>
                  <p:cNvPr id="573" name="Entrada de lápiz 572">
                    <a:extLst>
                      <a:ext uri="{FF2B5EF4-FFF2-40B4-BE49-F238E27FC236}">
                        <a16:creationId xmlns:a16="http://schemas.microsoft.com/office/drawing/2014/main" id="{2FBD1673-3A8B-4CFF-8DEE-7DE9F03A60B5}"/>
                      </a:ext>
                    </a:extLst>
                  </p:cNvPr>
                  <p:cNvPicPr/>
                  <p:nvPr/>
                </p:nvPicPr>
                <p:blipFill>
                  <a:blip r:embed="rId767"/>
                  <a:stretch>
                    <a:fillRect/>
                  </a:stretch>
                </p:blipFill>
                <p:spPr>
                  <a:xfrm>
                    <a:off x="5241044" y="6224440"/>
                    <a:ext cx="61265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8">
                <p14:nvContentPartPr>
                  <p14:cNvPr id="574" name="Entrada de lápiz 573">
                    <a:extLst>
                      <a:ext uri="{FF2B5EF4-FFF2-40B4-BE49-F238E27FC236}">
                        <a16:creationId xmlns:a16="http://schemas.microsoft.com/office/drawing/2014/main" id="{E85ACBA4-B671-409A-A659-D21C368131AE}"/>
                      </a:ext>
                    </a:extLst>
                  </p14:cNvPr>
                  <p14:cNvContentPartPr/>
                  <p14:nvPr/>
                </p14:nvContentPartPr>
                <p14:xfrm>
                  <a:off x="5228000" y="6172960"/>
                  <a:ext cx="59040" cy="9360"/>
                </p14:xfrm>
              </p:contentPart>
            </mc:Choice>
            <mc:Fallback xmlns="">
              <p:pic>
                <p:nvPicPr>
                  <p:cNvPr id="574" name="Entrada de lápiz 573">
                    <a:extLst>
                      <a:ext uri="{FF2B5EF4-FFF2-40B4-BE49-F238E27FC236}">
                        <a16:creationId xmlns:a16="http://schemas.microsoft.com/office/drawing/2014/main" id="{E85ACBA4-B671-409A-A659-D21C368131AE}"/>
                      </a:ext>
                    </a:extLst>
                  </p:cNvPr>
                  <p:cNvPicPr/>
                  <p:nvPr/>
                </p:nvPicPr>
                <p:blipFill>
                  <a:blip r:embed="rId769"/>
                  <a:stretch>
                    <a:fillRect/>
                  </a:stretch>
                </p:blipFill>
                <p:spPr>
                  <a:xfrm>
                    <a:off x="5216480" y="6163960"/>
                    <a:ext cx="8256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0">
                <p14:nvContentPartPr>
                  <p14:cNvPr id="575" name="Entrada de lápiz 574">
                    <a:extLst>
                      <a:ext uri="{FF2B5EF4-FFF2-40B4-BE49-F238E27FC236}">
                        <a16:creationId xmlns:a16="http://schemas.microsoft.com/office/drawing/2014/main" id="{30BB55BF-1728-4571-9548-FBBCB79C79B0}"/>
                      </a:ext>
                    </a:extLst>
                  </p14:cNvPr>
                  <p14:cNvContentPartPr/>
                  <p14:nvPr/>
                </p14:nvContentPartPr>
                <p14:xfrm>
                  <a:off x="5338520" y="6155320"/>
                  <a:ext cx="56160" cy="257040"/>
                </p14:xfrm>
              </p:contentPart>
            </mc:Choice>
            <mc:Fallback xmlns="">
              <p:pic>
                <p:nvPicPr>
                  <p:cNvPr id="575" name="Entrada de lápiz 574">
                    <a:extLst>
                      <a:ext uri="{FF2B5EF4-FFF2-40B4-BE49-F238E27FC236}">
                        <a16:creationId xmlns:a16="http://schemas.microsoft.com/office/drawing/2014/main" id="{30BB55BF-1728-4571-9548-FBBCB79C79B0}"/>
                      </a:ext>
                    </a:extLst>
                  </p:cNvPr>
                  <p:cNvPicPr/>
                  <p:nvPr/>
                </p:nvPicPr>
                <p:blipFill>
                  <a:blip r:embed="rId771"/>
                  <a:stretch>
                    <a:fillRect/>
                  </a:stretch>
                </p:blipFill>
                <p:spPr>
                  <a:xfrm>
                    <a:off x="5326417" y="6146320"/>
                    <a:ext cx="79883" cy="274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6" name="Grupo 595">
              <a:extLst>
                <a:ext uri="{FF2B5EF4-FFF2-40B4-BE49-F238E27FC236}">
                  <a16:creationId xmlns:a16="http://schemas.microsoft.com/office/drawing/2014/main" id="{CF2F4CDE-52FC-46E9-8656-BE49F1A4BCC6}"/>
                </a:ext>
              </a:extLst>
            </p:cNvPr>
            <p:cNvGrpSpPr/>
            <p:nvPr/>
          </p:nvGrpSpPr>
          <p:grpSpPr>
            <a:xfrm>
              <a:off x="4824440" y="6556360"/>
              <a:ext cx="1072800" cy="248760"/>
              <a:chOff x="4824440" y="6556360"/>
              <a:chExt cx="1072800" cy="248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2">
                <p14:nvContentPartPr>
                  <p14:cNvPr id="577" name="Entrada de lápiz 576">
                    <a:extLst>
                      <a:ext uri="{FF2B5EF4-FFF2-40B4-BE49-F238E27FC236}">
                        <a16:creationId xmlns:a16="http://schemas.microsoft.com/office/drawing/2014/main" id="{279625E5-8436-449F-9E56-5505B4C83DDB}"/>
                      </a:ext>
                    </a:extLst>
                  </p14:cNvPr>
                  <p14:cNvContentPartPr/>
                  <p14:nvPr/>
                </p14:nvContentPartPr>
                <p14:xfrm>
                  <a:off x="4848920" y="6556360"/>
                  <a:ext cx="601560" cy="88920"/>
                </p14:xfrm>
              </p:contentPart>
            </mc:Choice>
            <mc:Fallback xmlns="">
              <p:pic>
                <p:nvPicPr>
                  <p:cNvPr id="577" name="Entrada de lápiz 576">
                    <a:extLst>
                      <a:ext uri="{FF2B5EF4-FFF2-40B4-BE49-F238E27FC236}">
                        <a16:creationId xmlns:a16="http://schemas.microsoft.com/office/drawing/2014/main" id="{279625E5-8436-449F-9E56-5505B4C83DDB}"/>
                      </a:ext>
                    </a:extLst>
                  </p:cNvPr>
                  <p:cNvPicPr/>
                  <p:nvPr/>
                </p:nvPicPr>
                <p:blipFill>
                  <a:blip r:embed="rId773"/>
                  <a:stretch>
                    <a:fillRect/>
                  </a:stretch>
                </p:blipFill>
                <p:spPr>
                  <a:xfrm>
                    <a:off x="4836821" y="6547720"/>
                    <a:ext cx="625274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4">
                <p14:nvContentPartPr>
                  <p14:cNvPr id="578" name="Entrada de lápiz 577">
                    <a:extLst>
                      <a:ext uri="{FF2B5EF4-FFF2-40B4-BE49-F238E27FC236}">
                        <a16:creationId xmlns:a16="http://schemas.microsoft.com/office/drawing/2014/main" id="{CD828EF9-2C71-4A34-B151-63D10876744B}"/>
                      </a:ext>
                    </a:extLst>
                  </p14:cNvPr>
                  <p14:cNvContentPartPr/>
                  <p14:nvPr/>
                </p14:nvContentPartPr>
                <p14:xfrm>
                  <a:off x="4824440" y="6739960"/>
                  <a:ext cx="109800" cy="57600"/>
                </p14:xfrm>
              </p:contentPart>
            </mc:Choice>
            <mc:Fallback xmlns="">
              <p:pic>
                <p:nvPicPr>
                  <p:cNvPr id="578" name="Entrada de lápiz 577">
                    <a:extLst>
                      <a:ext uri="{FF2B5EF4-FFF2-40B4-BE49-F238E27FC236}">
                        <a16:creationId xmlns:a16="http://schemas.microsoft.com/office/drawing/2014/main" id="{CD828EF9-2C71-4A34-B151-63D10876744B}"/>
                      </a:ext>
                    </a:extLst>
                  </p:cNvPr>
                  <p:cNvPicPr/>
                  <p:nvPr/>
                </p:nvPicPr>
                <p:blipFill>
                  <a:blip r:embed="rId775"/>
                  <a:stretch>
                    <a:fillRect/>
                  </a:stretch>
                </p:blipFill>
                <p:spPr>
                  <a:xfrm>
                    <a:off x="4812831" y="6730960"/>
                    <a:ext cx="133501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6">
                <p14:nvContentPartPr>
                  <p14:cNvPr id="579" name="Entrada de lápiz 578">
                    <a:extLst>
                      <a:ext uri="{FF2B5EF4-FFF2-40B4-BE49-F238E27FC236}">
                        <a16:creationId xmlns:a16="http://schemas.microsoft.com/office/drawing/2014/main" id="{F3E4C926-D45E-42FF-9678-EB396BF99470}"/>
                      </a:ext>
                    </a:extLst>
                  </p14:cNvPr>
                  <p14:cNvContentPartPr/>
                  <p14:nvPr/>
                </p14:nvContentPartPr>
                <p14:xfrm>
                  <a:off x="4951880" y="6742840"/>
                  <a:ext cx="72360" cy="53640"/>
                </p14:xfrm>
              </p:contentPart>
            </mc:Choice>
            <mc:Fallback xmlns="">
              <p:pic>
                <p:nvPicPr>
                  <p:cNvPr id="579" name="Entrada de lápiz 578">
                    <a:extLst>
                      <a:ext uri="{FF2B5EF4-FFF2-40B4-BE49-F238E27FC236}">
                        <a16:creationId xmlns:a16="http://schemas.microsoft.com/office/drawing/2014/main" id="{F3E4C926-D45E-42FF-9678-EB396BF99470}"/>
                      </a:ext>
                    </a:extLst>
                  </p:cNvPr>
                  <p:cNvPicPr/>
                  <p:nvPr/>
                </p:nvPicPr>
                <p:blipFill>
                  <a:blip r:embed="rId777"/>
                  <a:stretch>
                    <a:fillRect/>
                  </a:stretch>
                </p:blipFill>
                <p:spPr>
                  <a:xfrm>
                    <a:off x="4939739" y="6734200"/>
                    <a:ext cx="96156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8">
                <p14:nvContentPartPr>
                  <p14:cNvPr id="580" name="Entrada de lápiz 579">
                    <a:extLst>
                      <a:ext uri="{FF2B5EF4-FFF2-40B4-BE49-F238E27FC236}">
                        <a16:creationId xmlns:a16="http://schemas.microsoft.com/office/drawing/2014/main" id="{F4841BB2-86FE-447A-838E-E7D19197206F}"/>
                      </a:ext>
                    </a:extLst>
                  </p14:cNvPr>
                  <p14:cNvContentPartPr/>
                  <p14:nvPr/>
                </p14:nvContentPartPr>
                <p14:xfrm>
                  <a:off x="5049800" y="6738880"/>
                  <a:ext cx="109080" cy="66240"/>
                </p14:xfrm>
              </p:contentPart>
            </mc:Choice>
            <mc:Fallback xmlns="">
              <p:pic>
                <p:nvPicPr>
                  <p:cNvPr id="580" name="Entrada de lápiz 579">
                    <a:extLst>
                      <a:ext uri="{FF2B5EF4-FFF2-40B4-BE49-F238E27FC236}">
                        <a16:creationId xmlns:a16="http://schemas.microsoft.com/office/drawing/2014/main" id="{F4841BB2-86FE-447A-838E-E7D19197206F}"/>
                      </a:ext>
                    </a:extLst>
                  </p:cNvPr>
                  <p:cNvPicPr/>
                  <p:nvPr/>
                </p:nvPicPr>
                <p:blipFill>
                  <a:blip r:embed="rId779"/>
                  <a:stretch>
                    <a:fillRect/>
                  </a:stretch>
                </p:blipFill>
                <p:spPr>
                  <a:xfrm>
                    <a:off x="5037734" y="6730240"/>
                    <a:ext cx="13273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0">
                <p14:nvContentPartPr>
                  <p14:cNvPr id="581" name="Entrada de lápiz 580">
                    <a:extLst>
                      <a:ext uri="{FF2B5EF4-FFF2-40B4-BE49-F238E27FC236}">
                        <a16:creationId xmlns:a16="http://schemas.microsoft.com/office/drawing/2014/main" id="{FE7BCE58-723C-463A-9756-AEE5FFFFB03C}"/>
                      </a:ext>
                    </a:extLst>
                  </p14:cNvPr>
                  <p14:cNvContentPartPr/>
                  <p14:nvPr/>
                </p14:nvContentPartPr>
                <p14:xfrm>
                  <a:off x="5227640" y="6673720"/>
                  <a:ext cx="18000" cy="131400"/>
                </p14:xfrm>
              </p:contentPart>
            </mc:Choice>
            <mc:Fallback xmlns="">
              <p:pic>
                <p:nvPicPr>
                  <p:cNvPr id="581" name="Entrada de lápiz 580">
                    <a:extLst>
                      <a:ext uri="{FF2B5EF4-FFF2-40B4-BE49-F238E27FC236}">
                        <a16:creationId xmlns:a16="http://schemas.microsoft.com/office/drawing/2014/main" id="{FE7BCE58-723C-463A-9756-AEE5FFFFB03C}"/>
                      </a:ext>
                    </a:extLst>
                  </p:cNvPr>
                  <p:cNvPicPr/>
                  <p:nvPr/>
                </p:nvPicPr>
                <p:blipFill>
                  <a:blip r:embed="rId781"/>
                  <a:stretch>
                    <a:fillRect/>
                  </a:stretch>
                </p:blipFill>
                <p:spPr>
                  <a:xfrm>
                    <a:off x="5215798" y="6664720"/>
                    <a:ext cx="41211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2">
                <p14:nvContentPartPr>
                  <p14:cNvPr id="582" name="Entrada de lápiz 581">
                    <a:extLst>
                      <a:ext uri="{FF2B5EF4-FFF2-40B4-BE49-F238E27FC236}">
                        <a16:creationId xmlns:a16="http://schemas.microsoft.com/office/drawing/2014/main" id="{14FC3994-778B-489D-9FC7-119CEA923089}"/>
                      </a:ext>
                    </a:extLst>
                  </p14:cNvPr>
                  <p14:cNvContentPartPr/>
                  <p14:nvPr/>
                </p14:nvContentPartPr>
                <p14:xfrm>
                  <a:off x="5190200" y="6747880"/>
                  <a:ext cx="101880" cy="14760"/>
                </p14:xfrm>
              </p:contentPart>
            </mc:Choice>
            <mc:Fallback xmlns="">
              <p:pic>
                <p:nvPicPr>
                  <p:cNvPr id="582" name="Entrada de lápiz 581">
                    <a:extLst>
                      <a:ext uri="{FF2B5EF4-FFF2-40B4-BE49-F238E27FC236}">
                        <a16:creationId xmlns:a16="http://schemas.microsoft.com/office/drawing/2014/main" id="{14FC3994-778B-489D-9FC7-119CEA923089}"/>
                      </a:ext>
                    </a:extLst>
                  </p:cNvPr>
                  <p:cNvPicPr/>
                  <p:nvPr/>
                </p:nvPicPr>
                <p:blipFill>
                  <a:blip r:embed="rId783"/>
                  <a:stretch>
                    <a:fillRect/>
                  </a:stretch>
                </p:blipFill>
                <p:spPr>
                  <a:xfrm>
                    <a:off x="5178129" y="6739240"/>
                    <a:ext cx="125539" cy="3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4">
                <p14:nvContentPartPr>
                  <p14:cNvPr id="583" name="Entrada de lápiz 582">
                    <a:extLst>
                      <a:ext uri="{FF2B5EF4-FFF2-40B4-BE49-F238E27FC236}">
                        <a16:creationId xmlns:a16="http://schemas.microsoft.com/office/drawing/2014/main" id="{7656FC68-E81B-4001-BC67-D7A6F236A5AE}"/>
                      </a:ext>
                    </a:extLst>
                  </p14:cNvPr>
                  <p14:cNvContentPartPr/>
                  <p14:nvPr/>
                </p14:nvContentPartPr>
                <p14:xfrm>
                  <a:off x="5345720" y="6738160"/>
                  <a:ext cx="102600" cy="65520"/>
                </p14:xfrm>
              </p:contentPart>
            </mc:Choice>
            <mc:Fallback xmlns="">
              <p:pic>
                <p:nvPicPr>
                  <p:cNvPr id="583" name="Entrada de lápiz 582">
                    <a:extLst>
                      <a:ext uri="{FF2B5EF4-FFF2-40B4-BE49-F238E27FC236}">
                        <a16:creationId xmlns:a16="http://schemas.microsoft.com/office/drawing/2014/main" id="{7656FC68-E81B-4001-BC67-D7A6F236A5AE}"/>
                      </a:ext>
                    </a:extLst>
                  </p:cNvPr>
                  <p:cNvPicPr/>
                  <p:nvPr/>
                </p:nvPicPr>
                <p:blipFill>
                  <a:blip r:embed="rId785"/>
                  <a:stretch>
                    <a:fillRect/>
                  </a:stretch>
                </p:blipFill>
                <p:spPr>
                  <a:xfrm>
                    <a:off x="5334105" y="6729520"/>
                    <a:ext cx="126314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6">
                <p14:nvContentPartPr>
                  <p14:cNvPr id="584" name="Entrada de lápiz 583">
                    <a:extLst>
                      <a:ext uri="{FF2B5EF4-FFF2-40B4-BE49-F238E27FC236}">
                        <a16:creationId xmlns:a16="http://schemas.microsoft.com/office/drawing/2014/main" id="{7CCE2E87-AD18-4A69-B9E5-23E1A91438C5}"/>
                      </a:ext>
                    </a:extLst>
                  </p14:cNvPr>
                  <p14:cNvContentPartPr/>
                  <p14:nvPr/>
                </p14:nvContentPartPr>
                <p14:xfrm>
                  <a:off x="5444720" y="6746800"/>
                  <a:ext cx="116640" cy="47160"/>
                </p14:xfrm>
              </p:contentPart>
            </mc:Choice>
            <mc:Fallback xmlns="">
              <p:pic>
                <p:nvPicPr>
                  <p:cNvPr id="584" name="Entrada de lápiz 583">
                    <a:extLst>
                      <a:ext uri="{FF2B5EF4-FFF2-40B4-BE49-F238E27FC236}">
                        <a16:creationId xmlns:a16="http://schemas.microsoft.com/office/drawing/2014/main" id="{7CCE2E87-AD18-4A69-B9E5-23E1A91438C5}"/>
                      </a:ext>
                    </a:extLst>
                  </p:cNvPr>
                  <p:cNvPicPr/>
                  <p:nvPr/>
                </p:nvPicPr>
                <p:blipFill>
                  <a:blip r:embed="rId787"/>
                  <a:stretch>
                    <a:fillRect/>
                  </a:stretch>
                </p:blipFill>
                <p:spPr>
                  <a:xfrm>
                    <a:off x="5432620" y="6737800"/>
                    <a:ext cx="140355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8">
                <p14:nvContentPartPr>
                  <p14:cNvPr id="585" name="Entrada de lápiz 584">
                    <a:extLst>
                      <a:ext uri="{FF2B5EF4-FFF2-40B4-BE49-F238E27FC236}">
                        <a16:creationId xmlns:a16="http://schemas.microsoft.com/office/drawing/2014/main" id="{70E528C9-F60F-4847-88D9-85F1EDDDDEFD}"/>
                      </a:ext>
                    </a:extLst>
                  </p14:cNvPr>
                  <p14:cNvContentPartPr/>
                  <p14:nvPr/>
                </p14:nvContentPartPr>
                <p14:xfrm>
                  <a:off x="5573600" y="6702880"/>
                  <a:ext cx="88560" cy="92880"/>
                </p14:xfrm>
              </p:contentPart>
            </mc:Choice>
            <mc:Fallback xmlns="">
              <p:pic>
                <p:nvPicPr>
                  <p:cNvPr id="585" name="Entrada de lápiz 584">
                    <a:extLst>
                      <a:ext uri="{FF2B5EF4-FFF2-40B4-BE49-F238E27FC236}">
                        <a16:creationId xmlns:a16="http://schemas.microsoft.com/office/drawing/2014/main" id="{70E528C9-F60F-4847-88D9-85F1EDDDDEFD}"/>
                      </a:ext>
                    </a:extLst>
                  </p:cNvPr>
                  <p:cNvPicPr/>
                  <p:nvPr/>
                </p:nvPicPr>
                <p:blipFill>
                  <a:blip r:embed="rId789"/>
                  <a:stretch>
                    <a:fillRect/>
                  </a:stretch>
                </p:blipFill>
                <p:spPr>
                  <a:xfrm>
                    <a:off x="5561567" y="6694240"/>
                    <a:ext cx="112144" cy="11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0">
                <p14:nvContentPartPr>
                  <p14:cNvPr id="586" name="Entrada de lápiz 585">
                    <a:extLst>
                      <a:ext uri="{FF2B5EF4-FFF2-40B4-BE49-F238E27FC236}">
                        <a16:creationId xmlns:a16="http://schemas.microsoft.com/office/drawing/2014/main" id="{9268CCC1-18DC-4632-86CA-47ADAF0DCF5F}"/>
                      </a:ext>
                    </a:extLst>
                  </p14:cNvPr>
                  <p14:cNvContentPartPr/>
                  <p14:nvPr/>
                </p14:nvContentPartPr>
                <p14:xfrm>
                  <a:off x="5698160" y="6636280"/>
                  <a:ext cx="29520" cy="160920"/>
                </p14:xfrm>
              </p:contentPart>
            </mc:Choice>
            <mc:Fallback xmlns="">
              <p:pic>
                <p:nvPicPr>
                  <p:cNvPr id="586" name="Entrada de lápiz 585">
                    <a:extLst>
                      <a:ext uri="{FF2B5EF4-FFF2-40B4-BE49-F238E27FC236}">
                        <a16:creationId xmlns:a16="http://schemas.microsoft.com/office/drawing/2014/main" id="{9268CCC1-18DC-4632-86CA-47ADAF0DCF5F}"/>
                      </a:ext>
                    </a:extLst>
                  </p:cNvPr>
                  <p:cNvPicPr/>
                  <p:nvPr/>
                </p:nvPicPr>
                <p:blipFill>
                  <a:blip r:embed="rId791"/>
                  <a:stretch>
                    <a:fillRect/>
                  </a:stretch>
                </p:blipFill>
                <p:spPr>
                  <a:xfrm>
                    <a:off x="5686546" y="6627280"/>
                    <a:ext cx="53233" cy="17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2">
                <p14:nvContentPartPr>
                  <p14:cNvPr id="587" name="Entrada de lápiz 586">
                    <a:extLst>
                      <a:ext uri="{FF2B5EF4-FFF2-40B4-BE49-F238E27FC236}">
                        <a16:creationId xmlns:a16="http://schemas.microsoft.com/office/drawing/2014/main" id="{E8932F19-051E-466D-A487-19EBF1FC18F0}"/>
                      </a:ext>
                    </a:extLst>
                  </p14:cNvPr>
                  <p14:cNvContentPartPr/>
                  <p14:nvPr/>
                </p14:nvContentPartPr>
                <p14:xfrm>
                  <a:off x="5659280" y="6727720"/>
                  <a:ext cx="110520" cy="13320"/>
                </p14:xfrm>
              </p:contentPart>
            </mc:Choice>
            <mc:Fallback xmlns="">
              <p:pic>
                <p:nvPicPr>
                  <p:cNvPr id="587" name="Entrada de lápiz 586">
                    <a:extLst>
                      <a:ext uri="{FF2B5EF4-FFF2-40B4-BE49-F238E27FC236}">
                        <a16:creationId xmlns:a16="http://schemas.microsoft.com/office/drawing/2014/main" id="{E8932F19-051E-466D-A487-19EBF1FC18F0}"/>
                      </a:ext>
                    </a:extLst>
                  </p:cNvPr>
                  <p:cNvPicPr/>
                  <p:nvPr/>
                </p:nvPicPr>
                <p:blipFill>
                  <a:blip r:embed="rId793"/>
                  <a:stretch>
                    <a:fillRect/>
                  </a:stretch>
                </p:blipFill>
                <p:spPr>
                  <a:xfrm>
                    <a:off x="5647214" y="6718720"/>
                    <a:ext cx="134168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4">
                <p14:nvContentPartPr>
                  <p14:cNvPr id="589" name="Entrada de lápiz 588">
                    <a:extLst>
                      <a:ext uri="{FF2B5EF4-FFF2-40B4-BE49-F238E27FC236}">
                        <a16:creationId xmlns:a16="http://schemas.microsoft.com/office/drawing/2014/main" id="{0B98980B-A947-402E-A225-F71DDA8B7E61}"/>
                      </a:ext>
                    </a:extLst>
                  </p14:cNvPr>
                  <p14:cNvContentPartPr/>
                  <p14:nvPr/>
                </p14:nvContentPartPr>
                <p14:xfrm>
                  <a:off x="5856200" y="6669760"/>
                  <a:ext cx="29160" cy="87840"/>
                </p14:xfrm>
              </p:contentPart>
            </mc:Choice>
            <mc:Fallback xmlns="">
              <p:pic>
                <p:nvPicPr>
                  <p:cNvPr id="589" name="Entrada de lápiz 588">
                    <a:extLst>
                      <a:ext uri="{FF2B5EF4-FFF2-40B4-BE49-F238E27FC236}">
                        <a16:creationId xmlns:a16="http://schemas.microsoft.com/office/drawing/2014/main" id="{0B98980B-A947-402E-A225-F71DDA8B7E61}"/>
                      </a:ext>
                    </a:extLst>
                  </p:cNvPr>
                  <p:cNvPicPr/>
                  <p:nvPr/>
                </p:nvPicPr>
                <p:blipFill>
                  <a:blip r:embed="rId795"/>
                  <a:stretch>
                    <a:fillRect/>
                  </a:stretch>
                </p:blipFill>
                <p:spPr>
                  <a:xfrm>
                    <a:off x="5844249" y="6660760"/>
                    <a:ext cx="52584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6">
                <p14:nvContentPartPr>
                  <p14:cNvPr id="590" name="Entrada de lápiz 589">
                    <a:extLst>
                      <a:ext uri="{FF2B5EF4-FFF2-40B4-BE49-F238E27FC236}">
                        <a16:creationId xmlns:a16="http://schemas.microsoft.com/office/drawing/2014/main" id="{05707BC3-D8F0-4A33-8FD2-C09795BC188F}"/>
                      </a:ext>
                    </a:extLst>
                  </p14:cNvPr>
                  <p14:cNvContentPartPr/>
                  <p14:nvPr/>
                </p14:nvContentPartPr>
                <p14:xfrm>
                  <a:off x="5873120" y="6785320"/>
                  <a:ext cx="24120" cy="19800"/>
                </p14:xfrm>
              </p:contentPart>
            </mc:Choice>
            <mc:Fallback xmlns="">
              <p:pic>
                <p:nvPicPr>
                  <p:cNvPr id="590" name="Entrada de lápiz 589">
                    <a:extLst>
                      <a:ext uri="{FF2B5EF4-FFF2-40B4-BE49-F238E27FC236}">
                        <a16:creationId xmlns:a16="http://schemas.microsoft.com/office/drawing/2014/main" id="{05707BC3-D8F0-4A33-8FD2-C09795BC188F}"/>
                      </a:ext>
                    </a:extLst>
                  </p:cNvPr>
                  <p:cNvPicPr/>
                  <p:nvPr/>
                </p:nvPicPr>
                <p:blipFill>
                  <a:blip r:embed="rId797"/>
                  <a:stretch>
                    <a:fillRect/>
                  </a:stretch>
                </p:blipFill>
                <p:spPr>
                  <a:xfrm>
                    <a:off x="5861060" y="6776320"/>
                    <a:ext cx="47758" cy="37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91" name="Entrada de lápiz 590">
                  <a:extLst>
                    <a:ext uri="{FF2B5EF4-FFF2-40B4-BE49-F238E27FC236}">
                      <a16:creationId xmlns:a16="http://schemas.microsoft.com/office/drawing/2014/main" id="{BF6FF2DF-74C0-483D-8286-6258E2C3F4D9}"/>
                    </a:ext>
                  </a:extLst>
                </p14:cNvPr>
                <p14:cNvContentPartPr/>
                <p14:nvPr/>
              </p14:nvContentPartPr>
              <p14:xfrm>
                <a:off x="6331040" y="6359440"/>
                <a:ext cx="7200" cy="5040"/>
              </p14:xfrm>
            </p:contentPart>
          </mc:Choice>
          <mc:Fallback xmlns="">
            <p:pic>
              <p:nvPicPr>
                <p:cNvPr id="591" name="Entrada de lápiz 590">
                  <a:extLst>
                    <a:ext uri="{FF2B5EF4-FFF2-40B4-BE49-F238E27FC236}">
                      <a16:creationId xmlns:a16="http://schemas.microsoft.com/office/drawing/2014/main" id="{BF6FF2DF-74C0-483D-8286-6258E2C3F4D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319520" y="6350800"/>
                  <a:ext cx="30720" cy="22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0" name="Grupo 599">
              <a:extLst>
                <a:ext uri="{FF2B5EF4-FFF2-40B4-BE49-F238E27FC236}">
                  <a16:creationId xmlns:a16="http://schemas.microsoft.com/office/drawing/2014/main" id="{1E987F38-688F-4D8D-85AB-F9158BAC1B93}"/>
                </a:ext>
              </a:extLst>
            </p:cNvPr>
            <p:cNvGrpSpPr/>
            <p:nvPr/>
          </p:nvGrpSpPr>
          <p:grpSpPr>
            <a:xfrm>
              <a:off x="6129800" y="6304000"/>
              <a:ext cx="266040" cy="161280"/>
              <a:chOff x="6129800" y="6304000"/>
              <a:chExt cx="266040" cy="16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0">
                <p14:nvContentPartPr>
                  <p14:cNvPr id="597" name="Entrada de lápiz 596">
                    <a:extLst>
                      <a:ext uri="{FF2B5EF4-FFF2-40B4-BE49-F238E27FC236}">
                        <a16:creationId xmlns:a16="http://schemas.microsoft.com/office/drawing/2014/main" id="{2B6C38E6-6BB4-4A3F-93D1-46BD8D59BF01}"/>
                      </a:ext>
                    </a:extLst>
                  </p14:cNvPr>
                  <p14:cNvContentPartPr/>
                  <p14:nvPr/>
                </p14:nvContentPartPr>
                <p14:xfrm>
                  <a:off x="6130160" y="6364120"/>
                  <a:ext cx="180360" cy="16200"/>
                </p14:xfrm>
              </p:contentPart>
            </mc:Choice>
            <mc:Fallback xmlns="">
              <p:pic>
                <p:nvPicPr>
                  <p:cNvPr id="597" name="Entrada de lápiz 596">
                    <a:extLst>
                      <a:ext uri="{FF2B5EF4-FFF2-40B4-BE49-F238E27FC236}">
                        <a16:creationId xmlns:a16="http://schemas.microsoft.com/office/drawing/2014/main" id="{2B6C38E6-6BB4-4A3F-93D1-46BD8D59BF01}"/>
                      </a:ext>
                    </a:extLst>
                  </p:cNvPr>
                  <p:cNvPicPr/>
                  <p:nvPr/>
                </p:nvPicPr>
                <p:blipFill>
                  <a:blip r:embed="rId801"/>
                  <a:stretch>
                    <a:fillRect/>
                  </a:stretch>
                </p:blipFill>
                <p:spPr>
                  <a:xfrm>
                    <a:off x="6118555" y="6355120"/>
                    <a:ext cx="204053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2">
                <p14:nvContentPartPr>
                  <p14:cNvPr id="598" name="Entrada de lápiz 597">
                    <a:extLst>
                      <a:ext uri="{FF2B5EF4-FFF2-40B4-BE49-F238E27FC236}">
                        <a16:creationId xmlns:a16="http://schemas.microsoft.com/office/drawing/2014/main" id="{7F8773EB-CDC6-46D9-8E0F-7BFC2DADEF04}"/>
                      </a:ext>
                    </a:extLst>
                  </p14:cNvPr>
                  <p14:cNvContentPartPr/>
                  <p14:nvPr/>
                </p14:nvContentPartPr>
                <p14:xfrm>
                  <a:off x="6129800" y="6396520"/>
                  <a:ext cx="217440" cy="27720"/>
                </p14:xfrm>
              </p:contentPart>
            </mc:Choice>
            <mc:Fallback xmlns="">
              <p:pic>
                <p:nvPicPr>
                  <p:cNvPr id="598" name="Entrada de lápiz 597">
                    <a:extLst>
                      <a:ext uri="{FF2B5EF4-FFF2-40B4-BE49-F238E27FC236}">
                        <a16:creationId xmlns:a16="http://schemas.microsoft.com/office/drawing/2014/main" id="{7F8773EB-CDC6-46D9-8E0F-7BFC2DADEF04}"/>
                      </a:ext>
                    </a:extLst>
                  </p:cNvPr>
                  <p:cNvPicPr/>
                  <p:nvPr/>
                </p:nvPicPr>
                <p:blipFill>
                  <a:blip r:embed="rId803"/>
                  <a:stretch>
                    <a:fillRect/>
                  </a:stretch>
                </p:blipFill>
                <p:spPr>
                  <a:xfrm>
                    <a:off x="6117693" y="6387520"/>
                    <a:ext cx="24117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4">
                <p14:nvContentPartPr>
                  <p14:cNvPr id="599" name="Entrada de lápiz 598">
                    <a:extLst>
                      <a:ext uri="{FF2B5EF4-FFF2-40B4-BE49-F238E27FC236}">
                        <a16:creationId xmlns:a16="http://schemas.microsoft.com/office/drawing/2014/main" id="{63859CA9-CC1C-4616-84B0-2381A17892E6}"/>
                      </a:ext>
                    </a:extLst>
                  </p14:cNvPr>
                  <p14:cNvContentPartPr/>
                  <p14:nvPr/>
                </p14:nvContentPartPr>
                <p14:xfrm>
                  <a:off x="6241400" y="6304000"/>
                  <a:ext cx="154440" cy="161280"/>
                </p14:xfrm>
              </p:contentPart>
            </mc:Choice>
            <mc:Fallback xmlns="">
              <p:pic>
                <p:nvPicPr>
                  <p:cNvPr id="599" name="Entrada de lápiz 598">
                    <a:extLst>
                      <a:ext uri="{FF2B5EF4-FFF2-40B4-BE49-F238E27FC236}">
                        <a16:creationId xmlns:a16="http://schemas.microsoft.com/office/drawing/2014/main" id="{63859CA9-CC1C-4616-84B0-2381A17892E6}"/>
                      </a:ext>
                    </a:extLst>
                  </p:cNvPr>
                  <p:cNvPicPr/>
                  <p:nvPr/>
                </p:nvPicPr>
                <p:blipFill>
                  <a:blip r:embed="rId805"/>
                  <a:stretch>
                    <a:fillRect/>
                  </a:stretch>
                </p:blipFill>
                <p:spPr>
                  <a:xfrm>
                    <a:off x="6229297" y="6295360"/>
                    <a:ext cx="178163" cy="178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1" name="Grupo 610">
              <a:extLst>
                <a:ext uri="{FF2B5EF4-FFF2-40B4-BE49-F238E27FC236}">
                  <a16:creationId xmlns:a16="http://schemas.microsoft.com/office/drawing/2014/main" id="{BB68B28C-EAA2-4BA3-AA88-4AFB44551E75}"/>
                </a:ext>
              </a:extLst>
            </p:cNvPr>
            <p:cNvGrpSpPr/>
            <p:nvPr/>
          </p:nvGrpSpPr>
          <p:grpSpPr>
            <a:xfrm>
              <a:off x="6940520" y="6198880"/>
              <a:ext cx="633240" cy="308520"/>
              <a:chOff x="6940520" y="6198880"/>
              <a:chExt cx="633240" cy="30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6">
                <p14:nvContentPartPr>
                  <p14:cNvPr id="601" name="Entrada de lápiz 600">
                    <a:extLst>
                      <a:ext uri="{FF2B5EF4-FFF2-40B4-BE49-F238E27FC236}">
                        <a16:creationId xmlns:a16="http://schemas.microsoft.com/office/drawing/2014/main" id="{53D82758-15F3-4A56-9E5A-2FBDFA6E6FF8}"/>
                      </a:ext>
                    </a:extLst>
                  </p14:cNvPr>
                  <p14:cNvContentPartPr/>
                  <p14:nvPr/>
                </p14:nvContentPartPr>
                <p14:xfrm>
                  <a:off x="6940520" y="6296080"/>
                  <a:ext cx="133560" cy="121680"/>
                </p14:xfrm>
              </p:contentPart>
            </mc:Choice>
            <mc:Fallback xmlns="">
              <p:pic>
                <p:nvPicPr>
                  <p:cNvPr id="601" name="Entrada de lápiz 600">
                    <a:extLst>
                      <a:ext uri="{FF2B5EF4-FFF2-40B4-BE49-F238E27FC236}">
                        <a16:creationId xmlns:a16="http://schemas.microsoft.com/office/drawing/2014/main" id="{53D82758-15F3-4A56-9E5A-2FBDFA6E6FF8}"/>
                      </a:ext>
                    </a:extLst>
                  </p:cNvPr>
                  <p:cNvPicPr/>
                  <p:nvPr/>
                </p:nvPicPr>
                <p:blipFill>
                  <a:blip r:embed="rId807"/>
                  <a:stretch>
                    <a:fillRect/>
                  </a:stretch>
                </p:blipFill>
                <p:spPr>
                  <a:xfrm>
                    <a:off x="6928422" y="6287440"/>
                    <a:ext cx="157272" cy="1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8">
                <p14:nvContentPartPr>
                  <p14:cNvPr id="602" name="Entrada de lápiz 601">
                    <a:extLst>
                      <a:ext uri="{FF2B5EF4-FFF2-40B4-BE49-F238E27FC236}">
                        <a16:creationId xmlns:a16="http://schemas.microsoft.com/office/drawing/2014/main" id="{40353DC1-1418-4E13-8F7A-5CB2FEFBD035}"/>
                      </a:ext>
                    </a:extLst>
                  </p14:cNvPr>
                  <p14:cNvContentPartPr/>
                  <p14:nvPr/>
                </p14:nvContentPartPr>
                <p14:xfrm>
                  <a:off x="6996680" y="6198880"/>
                  <a:ext cx="127800" cy="211320"/>
                </p14:xfrm>
              </p:contentPart>
            </mc:Choice>
            <mc:Fallback xmlns="">
              <p:pic>
                <p:nvPicPr>
                  <p:cNvPr id="602" name="Entrada de lápiz 601">
                    <a:extLst>
                      <a:ext uri="{FF2B5EF4-FFF2-40B4-BE49-F238E27FC236}">
                        <a16:creationId xmlns:a16="http://schemas.microsoft.com/office/drawing/2014/main" id="{40353DC1-1418-4E13-8F7A-5CB2FEFBD035}"/>
                      </a:ext>
                    </a:extLst>
                  </p:cNvPr>
                  <p:cNvPicPr/>
                  <p:nvPr/>
                </p:nvPicPr>
                <p:blipFill>
                  <a:blip r:embed="rId809"/>
                  <a:stretch>
                    <a:fillRect/>
                  </a:stretch>
                </p:blipFill>
                <p:spPr>
                  <a:xfrm>
                    <a:off x="6984578" y="6189880"/>
                    <a:ext cx="151520" cy="22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0">
                <p14:nvContentPartPr>
                  <p14:cNvPr id="603" name="Entrada de lápiz 602">
                    <a:extLst>
                      <a:ext uri="{FF2B5EF4-FFF2-40B4-BE49-F238E27FC236}">
                        <a16:creationId xmlns:a16="http://schemas.microsoft.com/office/drawing/2014/main" id="{22E02B53-9F75-4394-AF61-B8D04B89A670}"/>
                      </a:ext>
                    </a:extLst>
                  </p14:cNvPr>
                  <p14:cNvContentPartPr/>
                  <p14:nvPr/>
                </p14:nvContentPartPr>
                <p14:xfrm>
                  <a:off x="7182440" y="6429280"/>
                  <a:ext cx="70920" cy="78120"/>
                </p14:xfrm>
              </p:contentPart>
            </mc:Choice>
            <mc:Fallback xmlns="">
              <p:pic>
                <p:nvPicPr>
                  <p:cNvPr id="603" name="Entrada de lápiz 602">
                    <a:extLst>
                      <a:ext uri="{FF2B5EF4-FFF2-40B4-BE49-F238E27FC236}">
                        <a16:creationId xmlns:a16="http://schemas.microsoft.com/office/drawing/2014/main" id="{22E02B53-9F75-4394-AF61-B8D04B89A670}"/>
                      </a:ext>
                    </a:extLst>
                  </p:cNvPr>
                  <p:cNvPicPr/>
                  <p:nvPr/>
                </p:nvPicPr>
                <p:blipFill>
                  <a:blip r:embed="rId811"/>
                  <a:stretch>
                    <a:fillRect/>
                  </a:stretch>
                </p:blipFill>
                <p:spPr>
                  <a:xfrm>
                    <a:off x="7170782" y="6420640"/>
                    <a:ext cx="94722" cy="9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2">
                <p14:nvContentPartPr>
                  <p14:cNvPr id="604" name="Entrada de lápiz 603">
                    <a:extLst>
                      <a:ext uri="{FF2B5EF4-FFF2-40B4-BE49-F238E27FC236}">
                        <a16:creationId xmlns:a16="http://schemas.microsoft.com/office/drawing/2014/main" id="{3B27EAC0-61FB-4A67-8AE6-2B04C058858C}"/>
                      </a:ext>
                    </a:extLst>
                  </p14:cNvPr>
                  <p14:cNvContentPartPr/>
                  <p14:nvPr/>
                </p14:nvContentPartPr>
                <p14:xfrm>
                  <a:off x="7188200" y="6346840"/>
                  <a:ext cx="34560" cy="6840"/>
                </p14:xfrm>
              </p:contentPart>
            </mc:Choice>
            <mc:Fallback xmlns="">
              <p:pic>
                <p:nvPicPr>
                  <p:cNvPr id="604" name="Entrada de lápiz 603">
                    <a:extLst>
                      <a:ext uri="{FF2B5EF4-FFF2-40B4-BE49-F238E27FC236}">
                        <a16:creationId xmlns:a16="http://schemas.microsoft.com/office/drawing/2014/main" id="{3B27EAC0-61FB-4A67-8AE6-2B04C058858C}"/>
                      </a:ext>
                    </a:extLst>
                  </p:cNvPr>
                  <p:cNvPicPr/>
                  <p:nvPr/>
                </p:nvPicPr>
                <p:blipFill>
                  <a:blip r:embed="rId813"/>
                  <a:stretch>
                    <a:fillRect/>
                  </a:stretch>
                </p:blipFill>
                <p:spPr>
                  <a:xfrm>
                    <a:off x="7176200" y="6337840"/>
                    <a:ext cx="5808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4">
                <p14:nvContentPartPr>
                  <p14:cNvPr id="605" name="Entrada de lápiz 604">
                    <a:extLst>
                      <a:ext uri="{FF2B5EF4-FFF2-40B4-BE49-F238E27FC236}">
                        <a16:creationId xmlns:a16="http://schemas.microsoft.com/office/drawing/2014/main" id="{2B3897D4-0DD2-406E-8AB7-7143EDA7845E}"/>
                      </a:ext>
                    </a:extLst>
                  </p14:cNvPr>
                  <p14:cNvContentPartPr/>
                  <p14:nvPr/>
                </p14:nvContentPartPr>
                <p14:xfrm>
                  <a:off x="7357400" y="6323080"/>
                  <a:ext cx="13680" cy="2880"/>
                </p14:xfrm>
              </p:contentPart>
            </mc:Choice>
            <mc:Fallback xmlns="">
              <p:pic>
                <p:nvPicPr>
                  <p:cNvPr id="605" name="Entrada de lápiz 604">
                    <a:extLst>
                      <a:ext uri="{FF2B5EF4-FFF2-40B4-BE49-F238E27FC236}">
                        <a16:creationId xmlns:a16="http://schemas.microsoft.com/office/drawing/2014/main" id="{2B3897D4-0DD2-406E-8AB7-7143EDA7845E}"/>
                      </a:ext>
                    </a:extLst>
                  </p:cNvPr>
                  <p:cNvPicPr/>
                  <p:nvPr/>
                </p:nvPicPr>
                <p:blipFill>
                  <a:blip r:embed="rId815"/>
                  <a:stretch>
                    <a:fillRect/>
                  </a:stretch>
                </p:blipFill>
                <p:spPr>
                  <a:xfrm>
                    <a:off x="7345607" y="6314440"/>
                    <a:ext cx="36794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6">
                <p14:nvContentPartPr>
                  <p14:cNvPr id="607" name="Entrada de lápiz 606">
                    <a:extLst>
                      <a:ext uri="{FF2B5EF4-FFF2-40B4-BE49-F238E27FC236}">
                        <a16:creationId xmlns:a16="http://schemas.microsoft.com/office/drawing/2014/main" id="{98A53ADE-C13A-4575-9E32-CE7D49E45107}"/>
                      </a:ext>
                    </a:extLst>
                  </p14:cNvPr>
                  <p14:cNvContentPartPr/>
                  <p14:nvPr/>
                </p14:nvContentPartPr>
                <p14:xfrm>
                  <a:off x="7383320" y="6383560"/>
                  <a:ext cx="2880" cy="2880"/>
                </p14:xfrm>
              </p:contentPart>
            </mc:Choice>
            <mc:Fallback xmlns="">
              <p:pic>
                <p:nvPicPr>
                  <p:cNvPr id="607" name="Entrada de lápiz 606">
                    <a:extLst>
                      <a:ext uri="{FF2B5EF4-FFF2-40B4-BE49-F238E27FC236}">
                        <a16:creationId xmlns:a16="http://schemas.microsoft.com/office/drawing/2014/main" id="{98A53ADE-C13A-4575-9E32-CE7D49E45107}"/>
                      </a:ext>
                    </a:extLst>
                  </p:cNvPr>
                  <p:cNvPicPr/>
                  <p:nvPr/>
                </p:nvPicPr>
                <p:blipFill>
                  <a:blip r:embed="rId817"/>
                  <a:stretch>
                    <a:fillRect/>
                  </a:stretch>
                </p:blipFill>
                <p:spPr>
                  <a:xfrm>
                    <a:off x="7373446" y="6374920"/>
                    <a:ext cx="230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8">
                <p14:nvContentPartPr>
                  <p14:cNvPr id="610" name="Entrada de lápiz 609">
                    <a:extLst>
                      <a:ext uri="{FF2B5EF4-FFF2-40B4-BE49-F238E27FC236}">
                        <a16:creationId xmlns:a16="http://schemas.microsoft.com/office/drawing/2014/main" id="{27EFCBFD-39DC-43DE-B647-FC135D32BE3E}"/>
                      </a:ext>
                    </a:extLst>
                  </p14:cNvPr>
                  <p14:cNvContentPartPr/>
                  <p14:nvPr/>
                </p14:nvContentPartPr>
                <p14:xfrm>
                  <a:off x="7383680" y="6261520"/>
                  <a:ext cx="190080" cy="117720"/>
                </p14:xfrm>
              </p:contentPart>
            </mc:Choice>
            <mc:Fallback xmlns="">
              <p:pic>
                <p:nvPicPr>
                  <p:cNvPr id="610" name="Entrada de lápiz 609">
                    <a:extLst>
                      <a:ext uri="{FF2B5EF4-FFF2-40B4-BE49-F238E27FC236}">
                        <a16:creationId xmlns:a16="http://schemas.microsoft.com/office/drawing/2014/main" id="{27EFCBFD-39DC-43DE-B647-FC135D32BE3E}"/>
                      </a:ext>
                    </a:extLst>
                  </p:cNvPr>
                  <p:cNvPicPr/>
                  <p:nvPr/>
                </p:nvPicPr>
                <p:blipFill>
                  <a:blip r:embed="rId819"/>
                  <a:stretch>
                    <a:fillRect/>
                  </a:stretch>
                </p:blipFill>
                <p:spPr>
                  <a:xfrm>
                    <a:off x="7371588" y="6252880"/>
                    <a:ext cx="213780" cy="13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614" name="Entrada de lápiz 613">
                  <a:extLst>
                    <a:ext uri="{FF2B5EF4-FFF2-40B4-BE49-F238E27FC236}">
                      <a16:creationId xmlns:a16="http://schemas.microsoft.com/office/drawing/2014/main" id="{32BC3EF1-0361-4525-9DCA-614E0E409FB2}"/>
                    </a:ext>
                  </a:extLst>
                </p14:cNvPr>
                <p14:cNvContentPartPr/>
                <p14:nvPr/>
              </p14:nvContentPartPr>
              <p14:xfrm>
                <a:off x="7845560" y="6440440"/>
                <a:ext cx="160560" cy="141120"/>
              </p14:xfrm>
            </p:contentPart>
          </mc:Choice>
          <mc:Fallback xmlns="">
            <p:pic>
              <p:nvPicPr>
                <p:cNvPr id="614" name="Entrada de lápiz 613">
                  <a:extLst>
                    <a:ext uri="{FF2B5EF4-FFF2-40B4-BE49-F238E27FC236}">
                      <a16:creationId xmlns:a16="http://schemas.microsoft.com/office/drawing/2014/main" id="{32BC3EF1-0361-4525-9DCA-614E0E409FB2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833470" y="6431800"/>
                  <a:ext cx="184257" cy="158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1" name="Grupo 630">
              <a:extLst>
                <a:ext uri="{FF2B5EF4-FFF2-40B4-BE49-F238E27FC236}">
                  <a16:creationId xmlns:a16="http://schemas.microsoft.com/office/drawing/2014/main" id="{94CB43F8-5221-4162-BFD9-766CCC520C46}"/>
                </a:ext>
              </a:extLst>
            </p:cNvPr>
            <p:cNvGrpSpPr/>
            <p:nvPr/>
          </p:nvGrpSpPr>
          <p:grpSpPr>
            <a:xfrm>
              <a:off x="8033480" y="6494440"/>
              <a:ext cx="851400" cy="178560"/>
              <a:chOff x="8033480" y="6494440"/>
              <a:chExt cx="851400" cy="17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2">
                <p14:nvContentPartPr>
                  <p14:cNvPr id="621" name="Entrada de lápiz 620">
                    <a:extLst>
                      <a:ext uri="{FF2B5EF4-FFF2-40B4-BE49-F238E27FC236}">
                        <a16:creationId xmlns:a16="http://schemas.microsoft.com/office/drawing/2014/main" id="{0F8472A0-3CCB-4CD8-AFF7-76A555F4FB62}"/>
                      </a:ext>
                    </a:extLst>
                  </p14:cNvPr>
                  <p14:cNvContentPartPr/>
                  <p14:nvPr/>
                </p14:nvContentPartPr>
                <p14:xfrm>
                  <a:off x="8085320" y="6520720"/>
                  <a:ext cx="22320" cy="150840"/>
                </p14:xfrm>
              </p:contentPart>
            </mc:Choice>
            <mc:Fallback xmlns="">
              <p:pic>
                <p:nvPicPr>
                  <p:cNvPr id="621" name="Entrada de lápiz 620">
                    <a:extLst>
                      <a:ext uri="{FF2B5EF4-FFF2-40B4-BE49-F238E27FC236}">
                        <a16:creationId xmlns:a16="http://schemas.microsoft.com/office/drawing/2014/main" id="{0F8472A0-3CCB-4CD8-AFF7-76A555F4FB62}"/>
                      </a:ext>
                    </a:extLst>
                  </p:cNvPr>
                  <p:cNvPicPr/>
                  <p:nvPr/>
                </p:nvPicPr>
                <p:blipFill>
                  <a:blip r:embed="rId823"/>
                  <a:stretch>
                    <a:fillRect/>
                  </a:stretch>
                </p:blipFill>
                <p:spPr>
                  <a:xfrm>
                    <a:off x="8073448" y="6511720"/>
                    <a:ext cx="4559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4">
                <p14:nvContentPartPr>
                  <p14:cNvPr id="622" name="Entrada de lápiz 621">
                    <a:extLst>
                      <a:ext uri="{FF2B5EF4-FFF2-40B4-BE49-F238E27FC236}">
                        <a16:creationId xmlns:a16="http://schemas.microsoft.com/office/drawing/2014/main" id="{7896F4D6-2E66-4B1B-9353-597A5756C30E}"/>
                      </a:ext>
                    </a:extLst>
                  </p14:cNvPr>
                  <p14:cNvContentPartPr/>
                  <p14:nvPr/>
                </p14:nvContentPartPr>
                <p14:xfrm>
                  <a:off x="8033480" y="6625840"/>
                  <a:ext cx="84240" cy="19440"/>
                </p14:xfrm>
              </p:contentPart>
            </mc:Choice>
            <mc:Fallback xmlns="">
              <p:pic>
                <p:nvPicPr>
                  <p:cNvPr id="622" name="Entrada de lápiz 621">
                    <a:extLst>
                      <a:ext uri="{FF2B5EF4-FFF2-40B4-BE49-F238E27FC236}">
                        <a16:creationId xmlns:a16="http://schemas.microsoft.com/office/drawing/2014/main" id="{7896F4D6-2E66-4B1B-9353-597A5756C30E}"/>
                      </a:ext>
                    </a:extLst>
                  </p:cNvPr>
                  <p:cNvPicPr/>
                  <p:nvPr/>
                </p:nvPicPr>
                <p:blipFill>
                  <a:blip r:embed="rId825"/>
                  <a:stretch>
                    <a:fillRect/>
                  </a:stretch>
                </p:blipFill>
                <p:spPr>
                  <a:xfrm>
                    <a:off x="8021377" y="6617200"/>
                    <a:ext cx="107963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6">
                <p14:nvContentPartPr>
                  <p14:cNvPr id="623" name="Entrada de lápiz 622">
                    <a:extLst>
                      <a:ext uri="{FF2B5EF4-FFF2-40B4-BE49-F238E27FC236}">
                        <a16:creationId xmlns:a16="http://schemas.microsoft.com/office/drawing/2014/main" id="{E48E40C8-838B-4F56-A492-140F77D1B2DB}"/>
                      </a:ext>
                    </a:extLst>
                  </p14:cNvPr>
                  <p14:cNvContentPartPr/>
                  <p14:nvPr/>
                </p14:nvContentPartPr>
                <p14:xfrm>
                  <a:off x="8140400" y="6549160"/>
                  <a:ext cx="78480" cy="115560"/>
                </p14:xfrm>
              </p:contentPart>
            </mc:Choice>
            <mc:Fallback xmlns="">
              <p:pic>
                <p:nvPicPr>
                  <p:cNvPr id="623" name="Entrada de lápiz 622">
                    <a:extLst>
                      <a:ext uri="{FF2B5EF4-FFF2-40B4-BE49-F238E27FC236}">
                        <a16:creationId xmlns:a16="http://schemas.microsoft.com/office/drawing/2014/main" id="{E48E40C8-838B-4F56-A492-140F77D1B2DB}"/>
                      </a:ext>
                    </a:extLst>
                  </p:cNvPr>
                  <p:cNvPicPr/>
                  <p:nvPr/>
                </p:nvPicPr>
                <p:blipFill>
                  <a:blip r:embed="rId827"/>
                  <a:stretch>
                    <a:fillRect/>
                  </a:stretch>
                </p:blipFill>
                <p:spPr>
                  <a:xfrm>
                    <a:off x="8128363" y="6540520"/>
                    <a:ext cx="102072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8">
                <p14:nvContentPartPr>
                  <p14:cNvPr id="624" name="Entrada de lápiz 623">
                    <a:extLst>
                      <a:ext uri="{FF2B5EF4-FFF2-40B4-BE49-F238E27FC236}">
                        <a16:creationId xmlns:a16="http://schemas.microsoft.com/office/drawing/2014/main" id="{1462C769-1457-42BC-B543-626DC03139A0}"/>
                      </a:ext>
                    </a:extLst>
                  </p14:cNvPr>
                  <p14:cNvContentPartPr/>
                  <p14:nvPr/>
                </p14:nvContentPartPr>
                <p14:xfrm>
                  <a:off x="8247320" y="6602440"/>
                  <a:ext cx="77400" cy="70560"/>
                </p14:xfrm>
              </p:contentPart>
            </mc:Choice>
            <mc:Fallback xmlns="">
              <p:pic>
                <p:nvPicPr>
                  <p:cNvPr id="624" name="Entrada de lápiz 623">
                    <a:extLst>
                      <a:ext uri="{FF2B5EF4-FFF2-40B4-BE49-F238E27FC236}">
                        <a16:creationId xmlns:a16="http://schemas.microsoft.com/office/drawing/2014/main" id="{1462C769-1457-42BC-B543-626DC03139A0}"/>
                      </a:ext>
                    </a:extLst>
                  </p:cNvPr>
                  <p:cNvPicPr/>
                  <p:nvPr/>
                </p:nvPicPr>
                <p:blipFill>
                  <a:blip r:embed="rId829"/>
                  <a:stretch>
                    <a:fillRect/>
                  </a:stretch>
                </p:blipFill>
                <p:spPr>
                  <a:xfrm>
                    <a:off x="8235226" y="6593800"/>
                    <a:ext cx="101104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0">
                <p14:nvContentPartPr>
                  <p14:cNvPr id="625" name="Entrada de lápiz 624">
                    <a:extLst>
                      <a:ext uri="{FF2B5EF4-FFF2-40B4-BE49-F238E27FC236}">
                        <a16:creationId xmlns:a16="http://schemas.microsoft.com/office/drawing/2014/main" id="{86829F0A-5E40-4AD8-BA5E-61DBBC965F6E}"/>
                      </a:ext>
                    </a:extLst>
                  </p14:cNvPr>
                  <p14:cNvContentPartPr/>
                  <p14:nvPr/>
                </p14:nvContentPartPr>
                <p14:xfrm>
                  <a:off x="8337680" y="6597760"/>
                  <a:ext cx="92520" cy="73800"/>
                </p14:xfrm>
              </p:contentPart>
            </mc:Choice>
            <mc:Fallback xmlns="">
              <p:pic>
                <p:nvPicPr>
                  <p:cNvPr id="625" name="Entrada de lápiz 624">
                    <a:extLst>
                      <a:ext uri="{FF2B5EF4-FFF2-40B4-BE49-F238E27FC236}">
                        <a16:creationId xmlns:a16="http://schemas.microsoft.com/office/drawing/2014/main" id="{86829F0A-5E40-4AD8-BA5E-61DBBC965F6E}"/>
                      </a:ext>
                    </a:extLst>
                  </p:cNvPr>
                  <p:cNvPicPr/>
                  <p:nvPr/>
                </p:nvPicPr>
                <p:blipFill>
                  <a:blip r:embed="rId831"/>
                  <a:stretch>
                    <a:fillRect/>
                  </a:stretch>
                </p:blipFill>
                <p:spPr>
                  <a:xfrm>
                    <a:off x="8326054" y="6588760"/>
                    <a:ext cx="116255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2">
                <p14:nvContentPartPr>
                  <p14:cNvPr id="626" name="Entrada de lápiz 625">
                    <a:extLst>
                      <a:ext uri="{FF2B5EF4-FFF2-40B4-BE49-F238E27FC236}">
                        <a16:creationId xmlns:a16="http://schemas.microsoft.com/office/drawing/2014/main" id="{E27163A5-74E4-4644-A742-32EF5E31083B}"/>
                      </a:ext>
                    </a:extLst>
                  </p14:cNvPr>
                  <p14:cNvContentPartPr/>
                  <p14:nvPr/>
                </p14:nvContentPartPr>
                <p14:xfrm>
                  <a:off x="8408960" y="6592000"/>
                  <a:ext cx="80280" cy="64800"/>
                </p14:xfrm>
              </p:contentPart>
            </mc:Choice>
            <mc:Fallback xmlns="">
              <p:pic>
                <p:nvPicPr>
                  <p:cNvPr id="626" name="Entrada de lápiz 625">
                    <a:extLst>
                      <a:ext uri="{FF2B5EF4-FFF2-40B4-BE49-F238E27FC236}">
                        <a16:creationId xmlns:a16="http://schemas.microsoft.com/office/drawing/2014/main" id="{E27163A5-74E4-4644-A742-32EF5E31083B}"/>
                      </a:ext>
                    </a:extLst>
                  </p:cNvPr>
                  <p:cNvPicPr/>
                  <p:nvPr/>
                </p:nvPicPr>
                <p:blipFill>
                  <a:blip r:embed="rId833"/>
                  <a:stretch>
                    <a:fillRect/>
                  </a:stretch>
                </p:blipFill>
                <p:spPr>
                  <a:xfrm>
                    <a:off x="8397353" y="6583360"/>
                    <a:ext cx="103977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4">
                <p14:nvContentPartPr>
                  <p14:cNvPr id="627" name="Entrada de lápiz 626">
                    <a:extLst>
                      <a:ext uri="{FF2B5EF4-FFF2-40B4-BE49-F238E27FC236}">
                        <a16:creationId xmlns:a16="http://schemas.microsoft.com/office/drawing/2014/main" id="{10F6388F-12D2-421A-9B51-45B19C29AAAC}"/>
                      </a:ext>
                    </a:extLst>
                  </p14:cNvPr>
                  <p14:cNvContentPartPr/>
                  <p14:nvPr/>
                </p14:nvContentPartPr>
                <p14:xfrm>
                  <a:off x="8516960" y="6511360"/>
                  <a:ext cx="87120" cy="155880"/>
                </p14:xfrm>
              </p:contentPart>
            </mc:Choice>
            <mc:Fallback xmlns="">
              <p:pic>
                <p:nvPicPr>
                  <p:cNvPr id="627" name="Entrada de lápiz 626">
                    <a:extLst>
                      <a:ext uri="{FF2B5EF4-FFF2-40B4-BE49-F238E27FC236}">
                        <a16:creationId xmlns:a16="http://schemas.microsoft.com/office/drawing/2014/main" id="{10F6388F-12D2-421A-9B51-45B19C29AAAC}"/>
                      </a:ext>
                    </a:extLst>
                  </p:cNvPr>
                  <p:cNvPicPr/>
                  <p:nvPr/>
                </p:nvPicPr>
                <p:blipFill>
                  <a:blip r:embed="rId835"/>
                  <a:stretch>
                    <a:fillRect/>
                  </a:stretch>
                </p:blipFill>
                <p:spPr>
                  <a:xfrm>
                    <a:off x="8504860" y="6502720"/>
                    <a:ext cx="110836" cy="17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6">
                <p14:nvContentPartPr>
                  <p14:cNvPr id="628" name="Entrada de lápiz 627">
                    <a:extLst>
                      <a:ext uri="{FF2B5EF4-FFF2-40B4-BE49-F238E27FC236}">
                        <a16:creationId xmlns:a16="http://schemas.microsoft.com/office/drawing/2014/main" id="{A9F5C4F4-D30B-455A-B922-7C4EED1C253B}"/>
                      </a:ext>
                    </a:extLst>
                  </p14:cNvPr>
                  <p14:cNvContentPartPr/>
                  <p14:nvPr/>
                </p14:nvContentPartPr>
                <p14:xfrm>
                  <a:off x="8636120" y="6619720"/>
                  <a:ext cx="56880" cy="49320"/>
                </p14:xfrm>
              </p:contentPart>
            </mc:Choice>
            <mc:Fallback xmlns="">
              <p:pic>
                <p:nvPicPr>
                  <p:cNvPr id="628" name="Entrada de lápiz 627">
                    <a:extLst>
                      <a:ext uri="{FF2B5EF4-FFF2-40B4-BE49-F238E27FC236}">
                        <a16:creationId xmlns:a16="http://schemas.microsoft.com/office/drawing/2014/main" id="{A9F5C4F4-D30B-455A-B922-7C4EED1C253B}"/>
                      </a:ext>
                    </a:extLst>
                  </p:cNvPr>
                  <p:cNvPicPr/>
                  <p:nvPr/>
                </p:nvPicPr>
                <p:blipFill>
                  <a:blip r:embed="rId837"/>
                  <a:stretch>
                    <a:fillRect/>
                  </a:stretch>
                </p:blipFill>
                <p:spPr>
                  <a:xfrm>
                    <a:off x="8624069" y="6611080"/>
                    <a:ext cx="80500" cy="6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8">
                <p14:nvContentPartPr>
                  <p14:cNvPr id="629" name="Entrada de lápiz 628">
                    <a:extLst>
                      <a:ext uri="{FF2B5EF4-FFF2-40B4-BE49-F238E27FC236}">
                        <a16:creationId xmlns:a16="http://schemas.microsoft.com/office/drawing/2014/main" id="{23A55BDF-43C7-41AD-A367-E62EEBFB930A}"/>
                      </a:ext>
                    </a:extLst>
                  </p14:cNvPr>
                  <p14:cNvContentPartPr/>
                  <p14:nvPr/>
                </p14:nvContentPartPr>
                <p14:xfrm>
                  <a:off x="8725040" y="6526480"/>
                  <a:ext cx="24840" cy="141120"/>
                </p14:xfrm>
              </p:contentPart>
            </mc:Choice>
            <mc:Fallback xmlns="">
              <p:pic>
                <p:nvPicPr>
                  <p:cNvPr id="629" name="Entrada de lápiz 628">
                    <a:extLst>
                      <a:ext uri="{FF2B5EF4-FFF2-40B4-BE49-F238E27FC236}">
                        <a16:creationId xmlns:a16="http://schemas.microsoft.com/office/drawing/2014/main" id="{23A55BDF-43C7-41AD-A367-E62EEBFB930A}"/>
                      </a:ext>
                    </a:extLst>
                  </p:cNvPr>
                  <p:cNvPicPr/>
                  <p:nvPr/>
                </p:nvPicPr>
                <p:blipFill>
                  <a:blip r:embed="rId839"/>
                  <a:stretch>
                    <a:fillRect/>
                  </a:stretch>
                </p:blipFill>
                <p:spPr>
                  <a:xfrm>
                    <a:off x="8713575" y="6517480"/>
                    <a:ext cx="48247" cy="1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0">
                <p14:nvContentPartPr>
                  <p14:cNvPr id="630" name="Entrada de lápiz 629">
                    <a:extLst>
                      <a:ext uri="{FF2B5EF4-FFF2-40B4-BE49-F238E27FC236}">
                        <a16:creationId xmlns:a16="http://schemas.microsoft.com/office/drawing/2014/main" id="{7CC5CF14-3171-4F64-B8E3-A6AC8C8A907C}"/>
                      </a:ext>
                    </a:extLst>
                  </p14:cNvPr>
                  <p14:cNvContentPartPr/>
                  <p14:nvPr/>
                </p14:nvContentPartPr>
                <p14:xfrm>
                  <a:off x="8774720" y="6494440"/>
                  <a:ext cx="110160" cy="168120"/>
                </p14:xfrm>
              </p:contentPart>
            </mc:Choice>
            <mc:Fallback xmlns="">
              <p:pic>
                <p:nvPicPr>
                  <p:cNvPr id="630" name="Entrada de lápiz 629">
                    <a:extLst>
                      <a:ext uri="{FF2B5EF4-FFF2-40B4-BE49-F238E27FC236}">
                        <a16:creationId xmlns:a16="http://schemas.microsoft.com/office/drawing/2014/main" id="{7CC5CF14-3171-4F64-B8E3-A6AC8C8A907C}"/>
                      </a:ext>
                    </a:extLst>
                  </p:cNvPr>
                  <p:cNvPicPr/>
                  <p:nvPr/>
                </p:nvPicPr>
                <p:blipFill>
                  <a:blip r:embed="rId841"/>
                  <a:stretch>
                    <a:fillRect/>
                  </a:stretch>
                </p:blipFill>
                <p:spPr>
                  <a:xfrm>
                    <a:off x="8763124" y="6485440"/>
                    <a:ext cx="133835" cy="185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632" name="Entrada de lápiz 631">
                  <a:extLst>
                    <a:ext uri="{FF2B5EF4-FFF2-40B4-BE49-F238E27FC236}">
                      <a16:creationId xmlns:a16="http://schemas.microsoft.com/office/drawing/2014/main" id="{BD56586C-5100-475C-8B55-87B2AADB8FF8}"/>
                    </a:ext>
                  </a:extLst>
                </p14:cNvPr>
                <p14:cNvContentPartPr/>
                <p14:nvPr/>
              </p14:nvContentPartPr>
              <p14:xfrm>
                <a:off x="7770680" y="6296440"/>
                <a:ext cx="940320" cy="25920"/>
              </p14:xfrm>
            </p:contentPart>
          </mc:Choice>
          <mc:Fallback xmlns="">
            <p:pic>
              <p:nvPicPr>
                <p:cNvPr id="632" name="Entrada de lápiz 631">
                  <a:extLst>
                    <a:ext uri="{FF2B5EF4-FFF2-40B4-BE49-F238E27FC236}">
                      <a16:creationId xmlns:a16="http://schemas.microsoft.com/office/drawing/2014/main" id="{BD56586C-5100-475C-8B55-87B2AADB8FF8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759059" y="6287440"/>
                  <a:ext cx="964046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633" name="Entrada de lápiz 632">
                  <a:extLst>
                    <a:ext uri="{FF2B5EF4-FFF2-40B4-BE49-F238E27FC236}">
                      <a16:creationId xmlns:a16="http://schemas.microsoft.com/office/drawing/2014/main" id="{B35A93A7-5A90-4562-A2EA-609B2828BA48}"/>
                    </a:ext>
                  </a:extLst>
                </p14:cNvPr>
                <p14:cNvContentPartPr/>
                <p14:nvPr/>
              </p14:nvContentPartPr>
              <p14:xfrm>
                <a:off x="8107280" y="5973880"/>
                <a:ext cx="56520" cy="204840"/>
              </p14:xfrm>
            </p:contentPart>
          </mc:Choice>
          <mc:Fallback xmlns="">
            <p:pic>
              <p:nvPicPr>
                <p:cNvPr id="633" name="Entrada de lápiz 632">
                  <a:extLst>
                    <a:ext uri="{FF2B5EF4-FFF2-40B4-BE49-F238E27FC236}">
                      <a16:creationId xmlns:a16="http://schemas.microsoft.com/office/drawing/2014/main" id="{B35A93A7-5A90-4562-A2EA-609B2828BA4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095203" y="5964880"/>
                  <a:ext cx="80191" cy="222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8" name="Grupo 637">
              <a:extLst>
                <a:ext uri="{FF2B5EF4-FFF2-40B4-BE49-F238E27FC236}">
                  <a16:creationId xmlns:a16="http://schemas.microsoft.com/office/drawing/2014/main" id="{FAD979DC-1299-4B65-97E4-07BA0C82965E}"/>
                </a:ext>
              </a:extLst>
            </p:cNvPr>
            <p:cNvGrpSpPr/>
            <p:nvPr/>
          </p:nvGrpSpPr>
          <p:grpSpPr>
            <a:xfrm>
              <a:off x="9081440" y="6262240"/>
              <a:ext cx="176040" cy="124560"/>
              <a:chOff x="9081440" y="6262240"/>
              <a:chExt cx="176040" cy="12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6">
                <p14:nvContentPartPr>
                  <p14:cNvPr id="634" name="Entrada de lápiz 633">
                    <a:extLst>
                      <a:ext uri="{FF2B5EF4-FFF2-40B4-BE49-F238E27FC236}">
                        <a16:creationId xmlns:a16="http://schemas.microsoft.com/office/drawing/2014/main" id="{7300E515-FD80-47FA-91C1-443D931739A4}"/>
                      </a:ext>
                    </a:extLst>
                  </p14:cNvPr>
                  <p14:cNvContentPartPr/>
                  <p14:nvPr/>
                </p14:nvContentPartPr>
                <p14:xfrm>
                  <a:off x="9114560" y="6287440"/>
                  <a:ext cx="10440" cy="12240"/>
                </p14:xfrm>
              </p:contentPart>
            </mc:Choice>
            <mc:Fallback xmlns="">
              <p:pic>
                <p:nvPicPr>
                  <p:cNvPr id="634" name="Entrada de lápiz 633">
                    <a:extLst>
                      <a:ext uri="{FF2B5EF4-FFF2-40B4-BE49-F238E27FC236}">
                        <a16:creationId xmlns:a16="http://schemas.microsoft.com/office/drawing/2014/main" id="{7300E515-FD80-47FA-91C1-443D931739A4}"/>
                      </a:ext>
                    </a:extLst>
                  </p:cNvPr>
                  <p:cNvPicPr/>
                  <p:nvPr/>
                </p:nvPicPr>
                <p:blipFill>
                  <a:blip r:embed="rId847"/>
                  <a:stretch>
                    <a:fillRect/>
                  </a:stretch>
                </p:blipFill>
                <p:spPr>
                  <a:xfrm>
                    <a:off x="9102696" y="6278440"/>
                    <a:ext cx="33693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8">
                <p14:nvContentPartPr>
                  <p14:cNvPr id="635" name="Entrada de lápiz 634">
                    <a:extLst>
                      <a:ext uri="{FF2B5EF4-FFF2-40B4-BE49-F238E27FC236}">
                        <a16:creationId xmlns:a16="http://schemas.microsoft.com/office/drawing/2014/main" id="{B49B0506-97E4-49F8-BD27-19F2CE687600}"/>
                      </a:ext>
                    </a:extLst>
                  </p14:cNvPr>
                  <p14:cNvContentPartPr/>
                  <p14:nvPr/>
                </p14:nvContentPartPr>
                <p14:xfrm>
                  <a:off x="9081440" y="6262240"/>
                  <a:ext cx="143640" cy="7200"/>
                </p14:xfrm>
              </p:contentPart>
            </mc:Choice>
            <mc:Fallback xmlns="">
              <p:pic>
                <p:nvPicPr>
                  <p:cNvPr id="635" name="Entrada de lápiz 634">
                    <a:extLst>
                      <a:ext uri="{FF2B5EF4-FFF2-40B4-BE49-F238E27FC236}">
                        <a16:creationId xmlns:a16="http://schemas.microsoft.com/office/drawing/2014/main" id="{B49B0506-97E4-49F8-BD27-19F2CE687600}"/>
                      </a:ext>
                    </a:extLst>
                  </p:cNvPr>
                  <p:cNvPicPr/>
                  <p:nvPr/>
                </p:nvPicPr>
                <p:blipFill>
                  <a:blip r:embed="rId849"/>
                  <a:stretch>
                    <a:fillRect/>
                  </a:stretch>
                </p:blipFill>
                <p:spPr>
                  <a:xfrm>
                    <a:off x="9069349" y="6253240"/>
                    <a:ext cx="167338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0">
                <p14:nvContentPartPr>
                  <p14:cNvPr id="636" name="Entrada de lápiz 635">
                    <a:extLst>
                      <a:ext uri="{FF2B5EF4-FFF2-40B4-BE49-F238E27FC236}">
                        <a16:creationId xmlns:a16="http://schemas.microsoft.com/office/drawing/2014/main" id="{584BC9D8-A705-4803-A024-6EFD266833EF}"/>
                      </a:ext>
                    </a:extLst>
                  </p14:cNvPr>
                  <p14:cNvContentPartPr/>
                  <p14:nvPr/>
                </p14:nvContentPartPr>
                <p14:xfrm>
                  <a:off x="9096200" y="6323080"/>
                  <a:ext cx="128880" cy="6840"/>
                </p14:xfrm>
              </p:contentPart>
            </mc:Choice>
            <mc:Fallback xmlns="">
              <p:pic>
                <p:nvPicPr>
                  <p:cNvPr id="636" name="Entrada de lápiz 635">
                    <a:extLst>
                      <a:ext uri="{FF2B5EF4-FFF2-40B4-BE49-F238E27FC236}">
                        <a16:creationId xmlns:a16="http://schemas.microsoft.com/office/drawing/2014/main" id="{584BC9D8-A705-4803-A024-6EFD266833EF}"/>
                      </a:ext>
                    </a:extLst>
                  </p:cNvPr>
                  <p:cNvPicPr/>
                  <p:nvPr/>
                </p:nvPicPr>
                <p:blipFill>
                  <a:blip r:embed="rId851"/>
                  <a:stretch>
                    <a:fillRect/>
                  </a:stretch>
                </p:blipFill>
                <p:spPr>
                  <a:xfrm>
                    <a:off x="9084133" y="6314440"/>
                    <a:ext cx="152532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2">
                <p14:nvContentPartPr>
                  <p14:cNvPr id="637" name="Entrada de lápiz 636">
                    <a:extLst>
                      <a:ext uri="{FF2B5EF4-FFF2-40B4-BE49-F238E27FC236}">
                        <a16:creationId xmlns:a16="http://schemas.microsoft.com/office/drawing/2014/main" id="{2E508231-27CE-4568-A13C-7CA58A79B531}"/>
                      </a:ext>
                    </a:extLst>
                  </p14:cNvPr>
                  <p14:cNvContentPartPr/>
                  <p14:nvPr/>
                </p14:nvContentPartPr>
                <p14:xfrm>
                  <a:off x="9112040" y="6366640"/>
                  <a:ext cx="145440" cy="20160"/>
                </p14:xfrm>
              </p:contentPart>
            </mc:Choice>
            <mc:Fallback xmlns="">
              <p:pic>
                <p:nvPicPr>
                  <p:cNvPr id="637" name="Entrada de lápiz 636">
                    <a:extLst>
                      <a:ext uri="{FF2B5EF4-FFF2-40B4-BE49-F238E27FC236}">
                        <a16:creationId xmlns:a16="http://schemas.microsoft.com/office/drawing/2014/main" id="{2E508231-27CE-4568-A13C-7CA58A79B531}"/>
                      </a:ext>
                    </a:extLst>
                  </p:cNvPr>
                  <p:cNvPicPr/>
                  <p:nvPr/>
                </p:nvPicPr>
                <p:blipFill>
                  <a:blip r:embed="rId853"/>
                  <a:stretch>
                    <a:fillRect/>
                  </a:stretch>
                </p:blipFill>
                <p:spPr>
                  <a:xfrm>
                    <a:off x="9099960" y="6357640"/>
                    <a:ext cx="169116" cy="3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72" name="Grupo 671">
              <a:extLst>
                <a:ext uri="{FF2B5EF4-FFF2-40B4-BE49-F238E27FC236}">
                  <a16:creationId xmlns:a16="http://schemas.microsoft.com/office/drawing/2014/main" id="{742849E8-E987-43CC-8F8D-2128AE4E9360}"/>
                </a:ext>
              </a:extLst>
            </p:cNvPr>
            <p:cNvGrpSpPr/>
            <p:nvPr/>
          </p:nvGrpSpPr>
          <p:grpSpPr>
            <a:xfrm>
              <a:off x="9465200" y="6025720"/>
              <a:ext cx="2332080" cy="548640"/>
              <a:chOff x="9465200" y="6025720"/>
              <a:chExt cx="2332080" cy="54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54">
                <p14:nvContentPartPr>
                  <p14:cNvPr id="639" name="Entrada de lápiz 638">
                    <a:extLst>
                      <a:ext uri="{FF2B5EF4-FFF2-40B4-BE49-F238E27FC236}">
                        <a16:creationId xmlns:a16="http://schemas.microsoft.com/office/drawing/2014/main" id="{C8E19136-68F5-4BD5-A1DE-A51C40C8E2DD}"/>
                      </a:ext>
                    </a:extLst>
                  </p14:cNvPr>
                  <p14:cNvContentPartPr/>
                  <p14:nvPr/>
                </p14:nvContentPartPr>
                <p14:xfrm>
                  <a:off x="9536120" y="6184480"/>
                  <a:ext cx="4680" cy="2520"/>
                </p14:xfrm>
              </p:contentPart>
            </mc:Choice>
            <mc:Fallback xmlns="">
              <p:pic>
                <p:nvPicPr>
                  <p:cNvPr id="639" name="Entrada de lápiz 638">
                    <a:extLst>
                      <a:ext uri="{FF2B5EF4-FFF2-40B4-BE49-F238E27FC236}">
                        <a16:creationId xmlns:a16="http://schemas.microsoft.com/office/drawing/2014/main" id="{C8E19136-68F5-4BD5-A1DE-A51C40C8E2DD}"/>
                      </a:ext>
                    </a:extLst>
                  </p:cNvPr>
                  <p:cNvPicPr/>
                  <p:nvPr/>
                </p:nvPicPr>
                <p:blipFill>
                  <a:blip r:embed="rId855"/>
                  <a:stretch>
                    <a:fillRect/>
                  </a:stretch>
                </p:blipFill>
                <p:spPr>
                  <a:xfrm>
                    <a:off x="9524420" y="6175840"/>
                    <a:ext cx="27612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6">
                <p14:nvContentPartPr>
                  <p14:cNvPr id="640" name="Entrada de lápiz 639">
                    <a:extLst>
                      <a:ext uri="{FF2B5EF4-FFF2-40B4-BE49-F238E27FC236}">
                        <a16:creationId xmlns:a16="http://schemas.microsoft.com/office/drawing/2014/main" id="{395EBC77-257D-4748-AD65-D44FF99B0539}"/>
                      </a:ext>
                    </a:extLst>
                  </p14:cNvPr>
                  <p14:cNvContentPartPr/>
                  <p14:nvPr/>
                </p14:nvContentPartPr>
                <p14:xfrm>
                  <a:off x="9465200" y="6125440"/>
                  <a:ext cx="151200" cy="125640"/>
                </p14:xfrm>
              </p:contentPart>
            </mc:Choice>
            <mc:Fallback xmlns="">
              <p:pic>
                <p:nvPicPr>
                  <p:cNvPr id="640" name="Entrada de lápiz 639">
                    <a:extLst>
                      <a:ext uri="{FF2B5EF4-FFF2-40B4-BE49-F238E27FC236}">
                        <a16:creationId xmlns:a16="http://schemas.microsoft.com/office/drawing/2014/main" id="{395EBC77-257D-4748-AD65-D44FF99B0539}"/>
                      </a:ext>
                    </a:extLst>
                  </p:cNvPr>
                  <p:cNvPicPr/>
                  <p:nvPr/>
                </p:nvPicPr>
                <p:blipFill>
                  <a:blip r:embed="rId857"/>
                  <a:stretch>
                    <a:fillRect/>
                  </a:stretch>
                </p:blipFill>
                <p:spPr>
                  <a:xfrm>
                    <a:off x="9453085" y="6116440"/>
                    <a:ext cx="174946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8">
                <p14:nvContentPartPr>
                  <p14:cNvPr id="641" name="Entrada de lápiz 640">
                    <a:extLst>
                      <a:ext uri="{FF2B5EF4-FFF2-40B4-BE49-F238E27FC236}">
                        <a16:creationId xmlns:a16="http://schemas.microsoft.com/office/drawing/2014/main" id="{C80604F1-03E8-4A3F-B3C2-EE566FCE5C62}"/>
                      </a:ext>
                    </a:extLst>
                  </p14:cNvPr>
                  <p14:cNvContentPartPr/>
                  <p14:nvPr/>
                </p14:nvContentPartPr>
                <p14:xfrm>
                  <a:off x="9620000" y="6179080"/>
                  <a:ext cx="59760" cy="88560"/>
                </p14:xfrm>
              </p:contentPart>
            </mc:Choice>
            <mc:Fallback xmlns="">
              <p:pic>
                <p:nvPicPr>
                  <p:cNvPr id="641" name="Entrada de lápiz 640">
                    <a:extLst>
                      <a:ext uri="{FF2B5EF4-FFF2-40B4-BE49-F238E27FC236}">
                        <a16:creationId xmlns:a16="http://schemas.microsoft.com/office/drawing/2014/main" id="{C80604F1-03E8-4A3F-B3C2-EE566FCE5C62}"/>
                      </a:ext>
                    </a:extLst>
                  </p:cNvPr>
                  <p:cNvPicPr/>
                  <p:nvPr/>
                </p:nvPicPr>
                <p:blipFill>
                  <a:blip r:embed="rId859"/>
                  <a:stretch>
                    <a:fillRect/>
                  </a:stretch>
                </p:blipFill>
                <p:spPr>
                  <a:xfrm>
                    <a:off x="9607854" y="6170080"/>
                    <a:ext cx="83567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0">
                <p14:nvContentPartPr>
                  <p14:cNvPr id="642" name="Entrada de lápiz 641">
                    <a:extLst>
                      <a:ext uri="{FF2B5EF4-FFF2-40B4-BE49-F238E27FC236}">
                        <a16:creationId xmlns:a16="http://schemas.microsoft.com/office/drawing/2014/main" id="{D70097E9-502B-49A4-9E8D-CF6338F4C6F6}"/>
                      </a:ext>
                    </a:extLst>
                  </p14:cNvPr>
                  <p14:cNvContentPartPr/>
                  <p14:nvPr/>
                </p14:nvContentPartPr>
                <p14:xfrm>
                  <a:off x="9722960" y="6171880"/>
                  <a:ext cx="130320" cy="83520"/>
                </p14:xfrm>
              </p:contentPart>
            </mc:Choice>
            <mc:Fallback xmlns="">
              <p:pic>
                <p:nvPicPr>
                  <p:cNvPr id="642" name="Entrada de lápiz 641">
                    <a:extLst>
                      <a:ext uri="{FF2B5EF4-FFF2-40B4-BE49-F238E27FC236}">
                        <a16:creationId xmlns:a16="http://schemas.microsoft.com/office/drawing/2014/main" id="{D70097E9-502B-49A4-9E8D-CF6338F4C6F6}"/>
                      </a:ext>
                    </a:extLst>
                  </p:cNvPr>
                  <p:cNvPicPr/>
                  <p:nvPr/>
                </p:nvPicPr>
                <p:blipFill>
                  <a:blip r:embed="rId861"/>
                  <a:stretch>
                    <a:fillRect/>
                  </a:stretch>
                </p:blipFill>
                <p:spPr>
                  <a:xfrm>
                    <a:off x="9710893" y="6163240"/>
                    <a:ext cx="153971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2">
                <p14:nvContentPartPr>
                  <p14:cNvPr id="643" name="Entrada de lápiz 642">
                    <a:extLst>
                      <a:ext uri="{FF2B5EF4-FFF2-40B4-BE49-F238E27FC236}">
                        <a16:creationId xmlns:a16="http://schemas.microsoft.com/office/drawing/2014/main" id="{E15576BA-F811-46F5-94D5-E7C3509C36DF}"/>
                      </a:ext>
                    </a:extLst>
                  </p14:cNvPr>
                  <p14:cNvContentPartPr/>
                  <p14:nvPr/>
                </p14:nvContentPartPr>
                <p14:xfrm>
                  <a:off x="9892880" y="6066400"/>
                  <a:ext cx="27360" cy="192960"/>
                </p14:xfrm>
              </p:contentPart>
            </mc:Choice>
            <mc:Fallback xmlns="">
              <p:pic>
                <p:nvPicPr>
                  <p:cNvPr id="643" name="Entrada de lápiz 642">
                    <a:extLst>
                      <a:ext uri="{FF2B5EF4-FFF2-40B4-BE49-F238E27FC236}">
                        <a16:creationId xmlns:a16="http://schemas.microsoft.com/office/drawing/2014/main" id="{E15576BA-F811-46F5-94D5-E7C3509C36DF}"/>
                      </a:ext>
                    </a:extLst>
                  </p:cNvPr>
                  <p:cNvPicPr/>
                  <p:nvPr/>
                </p:nvPicPr>
                <p:blipFill>
                  <a:blip r:embed="rId863"/>
                  <a:stretch>
                    <a:fillRect/>
                  </a:stretch>
                </p:blipFill>
                <p:spPr>
                  <a:xfrm>
                    <a:off x="9880880" y="6057400"/>
                    <a:ext cx="50880" cy="21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4">
                <p14:nvContentPartPr>
                  <p14:cNvPr id="644" name="Entrada de lápiz 643">
                    <a:extLst>
                      <a:ext uri="{FF2B5EF4-FFF2-40B4-BE49-F238E27FC236}">
                        <a16:creationId xmlns:a16="http://schemas.microsoft.com/office/drawing/2014/main" id="{1F56AF74-4878-4D3A-952C-76D3C0681A46}"/>
                      </a:ext>
                    </a:extLst>
                  </p14:cNvPr>
                  <p14:cNvContentPartPr/>
                  <p14:nvPr/>
                </p14:nvContentPartPr>
                <p14:xfrm>
                  <a:off x="9838520" y="6166480"/>
                  <a:ext cx="175680" cy="19440"/>
                </p14:xfrm>
              </p:contentPart>
            </mc:Choice>
            <mc:Fallback xmlns="">
              <p:pic>
                <p:nvPicPr>
                  <p:cNvPr id="644" name="Entrada de lápiz 643">
                    <a:extLst>
                      <a:ext uri="{FF2B5EF4-FFF2-40B4-BE49-F238E27FC236}">
                        <a16:creationId xmlns:a16="http://schemas.microsoft.com/office/drawing/2014/main" id="{1F56AF74-4878-4D3A-952C-76D3C0681A46}"/>
                      </a:ext>
                    </a:extLst>
                  </p:cNvPr>
                  <p:cNvPicPr/>
                  <p:nvPr/>
                </p:nvPicPr>
                <p:blipFill>
                  <a:blip r:embed="rId865"/>
                  <a:stretch>
                    <a:fillRect/>
                  </a:stretch>
                </p:blipFill>
                <p:spPr>
                  <a:xfrm>
                    <a:off x="9826421" y="6157480"/>
                    <a:ext cx="199394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6">
                <p14:nvContentPartPr>
                  <p14:cNvPr id="645" name="Entrada de lápiz 644">
                    <a:extLst>
                      <a:ext uri="{FF2B5EF4-FFF2-40B4-BE49-F238E27FC236}">
                        <a16:creationId xmlns:a16="http://schemas.microsoft.com/office/drawing/2014/main" id="{EE6A9B64-77C0-4257-8686-6AA02BF62E38}"/>
                      </a:ext>
                    </a:extLst>
                  </p14:cNvPr>
                  <p14:cNvContentPartPr/>
                  <p14:nvPr/>
                </p14:nvContentPartPr>
                <p14:xfrm>
                  <a:off x="10006280" y="6184480"/>
                  <a:ext cx="106200" cy="83880"/>
                </p14:xfrm>
              </p:contentPart>
            </mc:Choice>
            <mc:Fallback xmlns="">
              <p:pic>
                <p:nvPicPr>
                  <p:cNvPr id="645" name="Entrada de lápiz 644">
                    <a:extLst>
                      <a:ext uri="{FF2B5EF4-FFF2-40B4-BE49-F238E27FC236}">
                        <a16:creationId xmlns:a16="http://schemas.microsoft.com/office/drawing/2014/main" id="{EE6A9B64-77C0-4257-8686-6AA02BF62E38}"/>
                      </a:ext>
                    </a:extLst>
                  </p:cNvPr>
                  <p:cNvPicPr/>
                  <p:nvPr/>
                </p:nvPicPr>
                <p:blipFill>
                  <a:blip r:embed="rId867"/>
                  <a:stretch>
                    <a:fillRect/>
                  </a:stretch>
                </p:blipFill>
                <p:spPr>
                  <a:xfrm>
                    <a:off x="9994695" y="6175840"/>
                    <a:ext cx="129854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8">
                <p14:nvContentPartPr>
                  <p14:cNvPr id="646" name="Entrada de lápiz 645">
                    <a:extLst>
                      <a:ext uri="{FF2B5EF4-FFF2-40B4-BE49-F238E27FC236}">
                        <a16:creationId xmlns:a16="http://schemas.microsoft.com/office/drawing/2014/main" id="{2E4CC9F9-03C8-4F43-9D35-C16016FE6CC1}"/>
                      </a:ext>
                    </a:extLst>
                  </p14:cNvPr>
                  <p14:cNvContentPartPr/>
                  <p14:nvPr/>
                </p14:nvContentPartPr>
                <p14:xfrm>
                  <a:off x="10107440" y="6178000"/>
                  <a:ext cx="90000" cy="65880"/>
                </p14:xfrm>
              </p:contentPart>
            </mc:Choice>
            <mc:Fallback xmlns="">
              <p:pic>
                <p:nvPicPr>
                  <p:cNvPr id="646" name="Entrada de lápiz 645">
                    <a:extLst>
                      <a:ext uri="{FF2B5EF4-FFF2-40B4-BE49-F238E27FC236}">
                        <a16:creationId xmlns:a16="http://schemas.microsoft.com/office/drawing/2014/main" id="{2E4CC9F9-03C8-4F43-9D35-C16016FE6CC1}"/>
                      </a:ext>
                    </a:extLst>
                  </p:cNvPr>
                  <p:cNvPicPr/>
                  <p:nvPr/>
                </p:nvPicPr>
                <p:blipFill>
                  <a:blip r:embed="rId869"/>
                  <a:stretch>
                    <a:fillRect/>
                  </a:stretch>
                </p:blipFill>
                <p:spPr>
                  <a:xfrm>
                    <a:off x="10095889" y="6169000"/>
                    <a:ext cx="113583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0">
                <p14:nvContentPartPr>
                  <p14:cNvPr id="647" name="Entrada de lápiz 646">
                    <a:extLst>
                      <a:ext uri="{FF2B5EF4-FFF2-40B4-BE49-F238E27FC236}">
                        <a16:creationId xmlns:a16="http://schemas.microsoft.com/office/drawing/2014/main" id="{6C560F23-B4F8-4FC1-AFE7-169219CE0B1A}"/>
                      </a:ext>
                    </a:extLst>
                  </p14:cNvPr>
                  <p14:cNvContentPartPr/>
                  <p14:nvPr/>
                </p14:nvContentPartPr>
                <p14:xfrm>
                  <a:off x="10242080" y="6164320"/>
                  <a:ext cx="75240" cy="104400"/>
                </p14:xfrm>
              </p:contentPart>
            </mc:Choice>
            <mc:Fallback xmlns="">
              <p:pic>
                <p:nvPicPr>
                  <p:cNvPr id="647" name="Entrada de lápiz 646">
                    <a:extLst>
                      <a:ext uri="{FF2B5EF4-FFF2-40B4-BE49-F238E27FC236}">
                        <a16:creationId xmlns:a16="http://schemas.microsoft.com/office/drawing/2014/main" id="{6C560F23-B4F8-4FC1-AFE7-169219CE0B1A}"/>
                      </a:ext>
                    </a:extLst>
                  </p:cNvPr>
                  <p:cNvPicPr/>
                  <p:nvPr/>
                </p:nvPicPr>
                <p:blipFill>
                  <a:blip r:embed="rId871"/>
                  <a:stretch>
                    <a:fillRect/>
                  </a:stretch>
                </p:blipFill>
                <p:spPr>
                  <a:xfrm>
                    <a:off x="10229945" y="6155320"/>
                    <a:ext cx="99026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2">
                <p14:nvContentPartPr>
                  <p14:cNvPr id="648" name="Entrada de lápiz 647">
                    <a:extLst>
                      <a:ext uri="{FF2B5EF4-FFF2-40B4-BE49-F238E27FC236}">
                        <a16:creationId xmlns:a16="http://schemas.microsoft.com/office/drawing/2014/main" id="{39CB740B-7ADF-41DD-9E9A-41C10012AFAF}"/>
                      </a:ext>
                    </a:extLst>
                  </p14:cNvPr>
                  <p14:cNvContentPartPr/>
                  <p14:nvPr/>
                </p14:nvContentPartPr>
                <p14:xfrm>
                  <a:off x="10320560" y="6025720"/>
                  <a:ext cx="129240" cy="211680"/>
                </p14:xfrm>
              </p:contentPart>
            </mc:Choice>
            <mc:Fallback xmlns="">
              <p:pic>
                <p:nvPicPr>
                  <p:cNvPr id="648" name="Entrada de lápiz 647">
                    <a:extLst>
                      <a:ext uri="{FF2B5EF4-FFF2-40B4-BE49-F238E27FC236}">
                        <a16:creationId xmlns:a16="http://schemas.microsoft.com/office/drawing/2014/main" id="{39CB740B-7ADF-41DD-9E9A-41C10012AFAF}"/>
                      </a:ext>
                    </a:extLst>
                  </p:cNvPr>
                  <p:cNvPicPr/>
                  <p:nvPr/>
                </p:nvPicPr>
                <p:blipFill>
                  <a:blip r:embed="rId873"/>
                  <a:stretch>
                    <a:fillRect/>
                  </a:stretch>
                </p:blipFill>
                <p:spPr>
                  <a:xfrm>
                    <a:off x="10308459" y="6016720"/>
                    <a:ext cx="152958" cy="22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4">
                <p14:nvContentPartPr>
                  <p14:cNvPr id="649" name="Entrada de lápiz 648">
                    <a:extLst>
                      <a:ext uri="{FF2B5EF4-FFF2-40B4-BE49-F238E27FC236}">
                        <a16:creationId xmlns:a16="http://schemas.microsoft.com/office/drawing/2014/main" id="{2C055778-E298-456D-BFBA-D2EB093D0892}"/>
                      </a:ext>
                    </a:extLst>
                  </p14:cNvPr>
                  <p14:cNvContentPartPr/>
                  <p14:nvPr/>
                </p14:nvContentPartPr>
                <p14:xfrm>
                  <a:off x="10586600" y="6126520"/>
                  <a:ext cx="145800" cy="126720"/>
                </p14:xfrm>
              </p:contentPart>
            </mc:Choice>
            <mc:Fallback xmlns="">
              <p:pic>
                <p:nvPicPr>
                  <p:cNvPr id="649" name="Entrada de lápiz 648">
                    <a:extLst>
                      <a:ext uri="{FF2B5EF4-FFF2-40B4-BE49-F238E27FC236}">
                        <a16:creationId xmlns:a16="http://schemas.microsoft.com/office/drawing/2014/main" id="{2C055778-E298-456D-BFBA-D2EB093D0892}"/>
                      </a:ext>
                    </a:extLst>
                  </p:cNvPr>
                  <p:cNvPicPr/>
                  <p:nvPr/>
                </p:nvPicPr>
                <p:blipFill>
                  <a:blip r:embed="rId875"/>
                  <a:stretch>
                    <a:fillRect/>
                  </a:stretch>
                </p:blipFill>
                <p:spPr>
                  <a:xfrm>
                    <a:off x="10574490" y="6117520"/>
                    <a:ext cx="169535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6">
                <p14:nvContentPartPr>
                  <p14:cNvPr id="650" name="Entrada de lápiz 649">
                    <a:extLst>
                      <a:ext uri="{FF2B5EF4-FFF2-40B4-BE49-F238E27FC236}">
                        <a16:creationId xmlns:a16="http://schemas.microsoft.com/office/drawing/2014/main" id="{95D2D509-19F7-4F7C-890F-A8A99A6512D2}"/>
                      </a:ext>
                    </a:extLst>
                  </p14:cNvPr>
                  <p14:cNvContentPartPr/>
                  <p14:nvPr/>
                </p14:nvContentPartPr>
                <p14:xfrm>
                  <a:off x="10758680" y="6161080"/>
                  <a:ext cx="79560" cy="72720"/>
                </p14:xfrm>
              </p:contentPart>
            </mc:Choice>
            <mc:Fallback xmlns="">
              <p:pic>
                <p:nvPicPr>
                  <p:cNvPr id="650" name="Entrada de lápiz 649">
                    <a:extLst>
                      <a:ext uri="{FF2B5EF4-FFF2-40B4-BE49-F238E27FC236}">
                        <a16:creationId xmlns:a16="http://schemas.microsoft.com/office/drawing/2014/main" id="{95D2D509-19F7-4F7C-890F-A8A99A6512D2}"/>
                      </a:ext>
                    </a:extLst>
                  </p:cNvPr>
                  <p:cNvPicPr/>
                  <p:nvPr/>
                </p:nvPicPr>
                <p:blipFill>
                  <a:blip r:embed="rId877"/>
                  <a:stretch>
                    <a:fillRect/>
                  </a:stretch>
                </p:blipFill>
                <p:spPr>
                  <a:xfrm>
                    <a:off x="10746552" y="6152080"/>
                    <a:ext cx="103331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8">
                <p14:nvContentPartPr>
                  <p14:cNvPr id="651" name="Entrada de lápiz 650">
                    <a:extLst>
                      <a:ext uri="{FF2B5EF4-FFF2-40B4-BE49-F238E27FC236}">
                        <a16:creationId xmlns:a16="http://schemas.microsoft.com/office/drawing/2014/main" id="{0BB319F1-0703-4641-B3BA-28DD706D4632}"/>
                      </a:ext>
                    </a:extLst>
                  </p14:cNvPr>
                  <p14:cNvContentPartPr/>
                  <p14:nvPr/>
                </p14:nvContentPartPr>
                <p14:xfrm>
                  <a:off x="10837520" y="6161440"/>
                  <a:ext cx="101520" cy="82080"/>
                </p14:xfrm>
              </p:contentPart>
            </mc:Choice>
            <mc:Fallback xmlns="">
              <p:pic>
                <p:nvPicPr>
                  <p:cNvPr id="651" name="Entrada de lápiz 650">
                    <a:extLst>
                      <a:ext uri="{FF2B5EF4-FFF2-40B4-BE49-F238E27FC236}">
                        <a16:creationId xmlns:a16="http://schemas.microsoft.com/office/drawing/2014/main" id="{0BB319F1-0703-4641-B3BA-28DD706D4632}"/>
                      </a:ext>
                    </a:extLst>
                  </p:cNvPr>
                  <p:cNvPicPr/>
                  <p:nvPr/>
                </p:nvPicPr>
                <p:blipFill>
                  <a:blip r:embed="rId879"/>
                  <a:stretch>
                    <a:fillRect/>
                  </a:stretch>
                </p:blipFill>
                <p:spPr>
                  <a:xfrm>
                    <a:off x="10825434" y="6152800"/>
                    <a:ext cx="125208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0">
                <p14:nvContentPartPr>
                  <p14:cNvPr id="652" name="Entrada de lápiz 651">
                    <a:extLst>
                      <a:ext uri="{FF2B5EF4-FFF2-40B4-BE49-F238E27FC236}">
                        <a16:creationId xmlns:a16="http://schemas.microsoft.com/office/drawing/2014/main" id="{FE8F4A9A-519E-4C13-A6C0-0EEDCB7ED3FC}"/>
                      </a:ext>
                    </a:extLst>
                  </p14:cNvPr>
                  <p14:cNvContentPartPr/>
                  <p14:nvPr/>
                </p14:nvContentPartPr>
                <p14:xfrm>
                  <a:off x="10979360" y="6158560"/>
                  <a:ext cx="80280" cy="87120"/>
                </p14:xfrm>
              </p:contentPart>
            </mc:Choice>
            <mc:Fallback xmlns="">
              <p:pic>
                <p:nvPicPr>
                  <p:cNvPr id="652" name="Entrada de lápiz 651">
                    <a:extLst>
                      <a:ext uri="{FF2B5EF4-FFF2-40B4-BE49-F238E27FC236}">
                        <a16:creationId xmlns:a16="http://schemas.microsoft.com/office/drawing/2014/main" id="{FE8F4A9A-519E-4C13-A6C0-0EEDCB7ED3FC}"/>
                      </a:ext>
                    </a:extLst>
                  </p:cNvPr>
                  <p:cNvPicPr/>
                  <p:nvPr/>
                </p:nvPicPr>
                <p:blipFill>
                  <a:blip r:embed="rId881"/>
                  <a:stretch>
                    <a:fillRect/>
                  </a:stretch>
                </p:blipFill>
                <p:spPr>
                  <a:xfrm>
                    <a:off x="10967270" y="6149920"/>
                    <a:ext cx="103977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2">
                <p14:nvContentPartPr>
                  <p14:cNvPr id="653" name="Entrada de lápiz 652">
                    <a:extLst>
                      <a:ext uri="{FF2B5EF4-FFF2-40B4-BE49-F238E27FC236}">
                        <a16:creationId xmlns:a16="http://schemas.microsoft.com/office/drawing/2014/main" id="{B7444143-8576-40B7-8DAD-7C28767FDCD5}"/>
                      </a:ext>
                    </a:extLst>
                  </p14:cNvPr>
                  <p14:cNvContentPartPr/>
                  <p14:nvPr/>
                </p14:nvContentPartPr>
                <p14:xfrm>
                  <a:off x="11101040" y="6134440"/>
                  <a:ext cx="57240" cy="139320"/>
                </p14:xfrm>
              </p:contentPart>
            </mc:Choice>
            <mc:Fallback xmlns="">
              <p:pic>
                <p:nvPicPr>
                  <p:cNvPr id="653" name="Entrada de lápiz 652">
                    <a:extLst>
                      <a:ext uri="{FF2B5EF4-FFF2-40B4-BE49-F238E27FC236}">
                        <a16:creationId xmlns:a16="http://schemas.microsoft.com/office/drawing/2014/main" id="{B7444143-8576-40B7-8DAD-7C28767FDCD5}"/>
                      </a:ext>
                    </a:extLst>
                  </p:cNvPr>
                  <p:cNvPicPr/>
                  <p:nvPr/>
                </p:nvPicPr>
                <p:blipFill>
                  <a:blip r:embed="rId883"/>
                  <a:stretch>
                    <a:fillRect/>
                  </a:stretch>
                </p:blipFill>
                <p:spPr>
                  <a:xfrm>
                    <a:off x="11088913" y="6125440"/>
                    <a:ext cx="81009" cy="15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4">
                <p14:nvContentPartPr>
                  <p14:cNvPr id="654" name="Entrada de lápiz 653">
                    <a:extLst>
                      <a:ext uri="{FF2B5EF4-FFF2-40B4-BE49-F238E27FC236}">
                        <a16:creationId xmlns:a16="http://schemas.microsoft.com/office/drawing/2014/main" id="{D252CF61-467A-4CF4-8729-040A899B2A5E}"/>
                      </a:ext>
                    </a:extLst>
                  </p14:cNvPr>
                  <p14:cNvContentPartPr/>
                  <p14:nvPr/>
                </p14:nvContentPartPr>
                <p14:xfrm>
                  <a:off x="11218040" y="6044080"/>
                  <a:ext cx="20520" cy="192240"/>
                </p14:xfrm>
              </p:contentPart>
            </mc:Choice>
            <mc:Fallback xmlns="">
              <p:pic>
                <p:nvPicPr>
                  <p:cNvPr id="654" name="Entrada de lápiz 653">
                    <a:extLst>
                      <a:ext uri="{FF2B5EF4-FFF2-40B4-BE49-F238E27FC236}">
                        <a16:creationId xmlns:a16="http://schemas.microsoft.com/office/drawing/2014/main" id="{D252CF61-467A-4CF4-8729-040A899B2A5E}"/>
                      </a:ext>
                    </a:extLst>
                  </p:cNvPr>
                  <p:cNvPicPr/>
                  <p:nvPr/>
                </p:nvPicPr>
                <p:blipFill>
                  <a:blip r:embed="rId885"/>
                  <a:stretch>
                    <a:fillRect/>
                  </a:stretch>
                </p:blipFill>
                <p:spPr>
                  <a:xfrm>
                    <a:off x="11206110" y="6035080"/>
                    <a:ext cx="43903" cy="20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6">
                <p14:nvContentPartPr>
                  <p14:cNvPr id="655" name="Entrada de lápiz 654">
                    <a:extLst>
                      <a:ext uri="{FF2B5EF4-FFF2-40B4-BE49-F238E27FC236}">
                        <a16:creationId xmlns:a16="http://schemas.microsoft.com/office/drawing/2014/main" id="{1104A8CB-A53A-4EAF-B728-F06A99C814D8}"/>
                      </a:ext>
                    </a:extLst>
                  </p14:cNvPr>
                  <p14:cNvContentPartPr/>
                  <p14:nvPr/>
                </p14:nvContentPartPr>
                <p14:xfrm>
                  <a:off x="11170520" y="6181960"/>
                  <a:ext cx="169920" cy="59040"/>
                </p14:xfrm>
              </p:contentPart>
            </mc:Choice>
            <mc:Fallback xmlns="">
              <p:pic>
                <p:nvPicPr>
                  <p:cNvPr id="655" name="Entrada de lápiz 654">
                    <a:extLst>
                      <a:ext uri="{FF2B5EF4-FFF2-40B4-BE49-F238E27FC236}">
                        <a16:creationId xmlns:a16="http://schemas.microsoft.com/office/drawing/2014/main" id="{1104A8CB-A53A-4EAF-B728-F06A99C814D8}"/>
                      </a:ext>
                    </a:extLst>
                  </p:cNvPr>
                  <p:cNvPicPr/>
                  <p:nvPr/>
                </p:nvPicPr>
                <p:blipFill>
                  <a:blip r:embed="rId887"/>
                  <a:stretch>
                    <a:fillRect/>
                  </a:stretch>
                </p:blipFill>
                <p:spPr>
                  <a:xfrm>
                    <a:off x="11158417" y="6172960"/>
                    <a:ext cx="193641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8">
                <p14:nvContentPartPr>
                  <p14:cNvPr id="656" name="Entrada de lápiz 655">
                    <a:extLst>
                      <a:ext uri="{FF2B5EF4-FFF2-40B4-BE49-F238E27FC236}">
                        <a16:creationId xmlns:a16="http://schemas.microsoft.com/office/drawing/2014/main" id="{F22C80CC-F270-4583-AFE7-AC1E852D4CEC}"/>
                      </a:ext>
                    </a:extLst>
                  </p14:cNvPr>
                  <p14:cNvContentPartPr/>
                  <p14:nvPr/>
                </p14:nvContentPartPr>
                <p14:xfrm>
                  <a:off x="11335400" y="6130480"/>
                  <a:ext cx="12240" cy="6840"/>
                </p14:xfrm>
              </p:contentPart>
            </mc:Choice>
            <mc:Fallback xmlns="">
              <p:pic>
                <p:nvPicPr>
                  <p:cNvPr id="656" name="Entrada de lápiz 655">
                    <a:extLst>
                      <a:ext uri="{FF2B5EF4-FFF2-40B4-BE49-F238E27FC236}">
                        <a16:creationId xmlns:a16="http://schemas.microsoft.com/office/drawing/2014/main" id="{F22C80CC-F270-4583-AFE7-AC1E852D4CEC}"/>
                      </a:ext>
                    </a:extLst>
                  </p:cNvPr>
                  <p:cNvPicPr/>
                  <p:nvPr/>
                </p:nvPicPr>
                <p:blipFill>
                  <a:blip r:embed="rId889"/>
                  <a:stretch>
                    <a:fillRect/>
                  </a:stretch>
                </p:blipFill>
                <p:spPr>
                  <a:xfrm>
                    <a:off x="11323160" y="6121840"/>
                    <a:ext cx="3623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0">
                <p14:nvContentPartPr>
                  <p14:cNvPr id="657" name="Entrada de lápiz 656">
                    <a:extLst>
                      <a:ext uri="{FF2B5EF4-FFF2-40B4-BE49-F238E27FC236}">
                        <a16:creationId xmlns:a16="http://schemas.microsoft.com/office/drawing/2014/main" id="{7D710D33-DDE2-4084-8B33-BDD2E7934965}"/>
                      </a:ext>
                    </a:extLst>
                  </p14:cNvPr>
                  <p14:cNvContentPartPr/>
                  <p14:nvPr/>
                </p14:nvContentPartPr>
                <p14:xfrm>
                  <a:off x="11380400" y="6179440"/>
                  <a:ext cx="88560" cy="79920"/>
                </p14:xfrm>
              </p:contentPart>
            </mc:Choice>
            <mc:Fallback xmlns="">
              <p:pic>
                <p:nvPicPr>
                  <p:cNvPr id="657" name="Entrada de lápiz 656">
                    <a:extLst>
                      <a:ext uri="{FF2B5EF4-FFF2-40B4-BE49-F238E27FC236}">
                        <a16:creationId xmlns:a16="http://schemas.microsoft.com/office/drawing/2014/main" id="{7D710D33-DDE2-4084-8B33-BDD2E7934965}"/>
                      </a:ext>
                    </a:extLst>
                  </p:cNvPr>
                  <p:cNvPicPr/>
                  <p:nvPr/>
                </p:nvPicPr>
                <p:blipFill>
                  <a:blip r:embed="rId891"/>
                  <a:stretch>
                    <a:fillRect/>
                  </a:stretch>
                </p:blipFill>
                <p:spPr>
                  <a:xfrm>
                    <a:off x="11368302" y="6170440"/>
                    <a:ext cx="112273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2">
                <p14:nvContentPartPr>
                  <p14:cNvPr id="658" name="Entrada de lápiz 657">
                    <a:extLst>
                      <a:ext uri="{FF2B5EF4-FFF2-40B4-BE49-F238E27FC236}">
                        <a16:creationId xmlns:a16="http://schemas.microsoft.com/office/drawing/2014/main" id="{022ADE2B-1267-4EA3-8FE3-71F95020A9E1}"/>
                      </a:ext>
                    </a:extLst>
                  </p14:cNvPr>
                  <p14:cNvContentPartPr/>
                  <p14:nvPr/>
                </p14:nvContentPartPr>
                <p14:xfrm>
                  <a:off x="11490200" y="6132640"/>
                  <a:ext cx="78480" cy="147600"/>
                </p14:xfrm>
              </p:contentPart>
            </mc:Choice>
            <mc:Fallback xmlns="">
              <p:pic>
                <p:nvPicPr>
                  <p:cNvPr id="658" name="Entrada de lápiz 657">
                    <a:extLst>
                      <a:ext uri="{FF2B5EF4-FFF2-40B4-BE49-F238E27FC236}">
                        <a16:creationId xmlns:a16="http://schemas.microsoft.com/office/drawing/2014/main" id="{022ADE2B-1267-4EA3-8FE3-71F95020A9E1}"/>
                      </a:ext>
                    </a:extLst>
                  </p:cNvPr>
                  <p:cNvPicPr/>
                  <p:nvPr/>
                </p:nvPicPr>
                <p:blipFill>
                  <a:blip r:embed="rId893"/>
                  <a:stretch>
                    <a:fillRect/>
                  </a:stretch>
                </p:blipFill>
                <p:spPr>
                  <a:xfrm>
                    <a:off x="11478573" y="6124000"/>
                    <a:ext cx="102218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4">
                <p14:nvContentPartPr>
                  <p14:cNvPr id="659" name="Entrada de lápiz 658">
                    <a:extLst>
                      <a:ext uri="{FF2B5EF4-FFF2-40B4-BE49-F238E27FC236}">
                        <a16:creationId xmlns:a16="http://schemas.microsoft.com/office/drawing/2014/main" id="{ECE87BB5-FF4C-4048-ACC1-D6E8434372C9}"/>
                      </a:ext>
                    </a:extLst>
                  </p14:cNvPr>
                  <p14:cNvContentPartPr/>
                  <p14:nvPr/>
                </p14:nvContentPartPr>
                <p14:xfrm>
                  <a:off x="11565800" y="6050200"/>
                  <a:ext cx="142200" cy="225720"/>
                </p14:xfrm>
              </p:contentPart>
            </mc:Choice>
            <mc:Fallback xmlns="">
              <p:pic>
                <p:nvPicPr>
                  <p:cNvPr id="659" name="Entrada de lápiz 658">
                    <a:extLst>
                      <a:ext uri="{FF2B5EF4-FFF2-40B4-BE49-F238E27FC236}">
                        <a16:creationId xmlns:a16="http://schemas.microsoft.com/office/drawing/2014/main" id="{ECE87BB5-FF4C-4048-ACC1-D6E8434372C9}"/>
                      </a:ext>
                    </a:extLst>
                  </p:cNvPr>
                  <p:cNvPicPr/>
                  <p:nvPr/>
                </p:nvPicPr>
                <p:blipFill>
                  <a:blip r:embed="rId895"/>
                  <a:stretch>
                    <a:fillRect/>
                  </a:stretch>
                </p:blipFill>
                <p:spPr>
                  <a:xfrm>
                    <a:off x="11553708" y="6041560"/>
                    <a:ext cx="165900" cy="24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6">
                <p14:nvContentPartPr>
                  <p14:cNvPr id="660" name="Entrada de lápiz 659">
                    <a:extLst>
                      <a:ext uri="{FF2B5EF4-FFF2-40B4-BE49-F238E27FC236}">
                        <a16:creationId xmlns:a16="http://schemas.microsoft.com/office/drawing/2014/main" id="{66F5122E-2B99-4DFE-931E-3F003943122E}"/>
                      </a:ext>
                    </a:extLst>
                  </p14:cNvPr>
                  <p14:cNvContentPartPr/>
                  <p14:nvPr/>
                </p14:nvContentPartPr>
                <p14:xfrm>
                  <a:off x="11646440" y="6175480"/>
                  <a:ext cx="150840" cy="191520"/>
                </p14:xfrm>
              </p:contentPart>
            </mc:Choice>
            <mc:Fallback xmlns="">
              <p:pic>
                <p:nvPicPr>
                  <p:cNvPr id="660" name="Entrada de lápiz 659">
                    <a:extLst>
                      <a:ext uri="{FF2B5EF4-FFF2-40B4-BE49-F238E27FC236}">
                        <a16:creationId xmlns:a16="http://schemas.microsoft.com/office/drawing/2014/main" id="{66F5122E-2B99-4DFE-931E-3F003943122E}"/>
                      </a:ext>
                    </a:extLst>
                  </p:cNvPr>
                  <p:cNvPicPr/>
                  <p:nvPr/>
                </p:nvPicPr>
                <p:blipFill>
                  <a:blip r:embed="rId897"/>
                  <a:stretch>
                    <a:fillRect/>
                  </a:stretch>
                </p:blipFill>
                <p:spPr>
                  <a:xfrm>
                    <a:off x="11634353" y="6166840"/>
                    <a:ext cx="174530" cy="20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8">
                <p14:nvContentPartPr>
                  <p14:cNvPr id="661" name="Entrada de lápiz 660">
                    <a:extLst>
                      <a:ext uri="{FF2B5EF4-FFF2-40B4-BE49-F238E27FC236}">
                        <a16:creationId xmlns:a16="http://schemas.microsoft.com/office/drawing/2014/main" id="{243459B0-24BA-4C81-9F52-0FE0FB18D8B6}"/>
                      </a:ext>
                    </a:extLst>
                  </p14:cNvPr>
                  <p14:cNvContentPartPr/>
                  <p14:nvPr/>
                </p14:nvContentPartPr>
                <p14:xfrm>
                  <a:off x="10079000" y="6397960"/>
                  <a:ext cx="12240" cy="167760"/>
                </p14:xfrm>
              </p:contentPart>
            </mc:Choice>
            <mc:Fallback xmlns="">
              <p:pic>
                <p:nvPicPr>
                  <p:cNvPr id="661" name="Entrada de lápiz 660">
                    <a:extLst>
                      <a:ext uri="{FF2B5EF4-FFF2-40B4-BE49-F238E27FC236}">
                        <a16:creationId xmlns:a16="http://schemas.microsoft.com/office/drawing/2014/main" id="{243459B0-24BA-4C81-9F52-0FE0FB18D8B6}"/>
                      </a:ext>
                    </a:extLst>
                  </p:cNvPr>
                  <p:cNvPicPr/>
                  <p:nvPr/>
                </p:nvPicPr>
                <p:blipFill>
                  <a:blip r:embed="rId899"/>
                  <a:stretch>
                    <a:fillRect/>
                  </a:stretch>
                </p:blipFill>
                <p:spPr>
                  <a:xfrm>
                    <a:off x="10067702" y="6389320"/>
                    <a:ext cx="35308" cy="18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0">
                <p14:nvContentPartPr>
                  <p14:cNvPr id="662" name="Entrada de lápiz 661">
                    <a:extLst>
                      <a:ext uri="{FF2B5EF4-FFF2-40B4-BE49-F238E27FC236}">
                        <a16:creationId xmlns:a16="http://schemas.microsoft.com/office/drawing/2014/main" id="{918C66E7-9E01-4E6C-ACF4-A3C80C1EF2E2}"/>
                      </a:ext>
                    </a:extLst>
                  </p14:cNvPr>
                  <p14:cNvContentPartPr/>
                  <p14:nvPr/>
                </p14:nvContentPartPr>
                <p14:xfrm>
                  <a:off x="10042640" y="6407320"/>
                  <a:ext cx="164160" cy="16920"/>
                </p14:xfrm>
              </p:contentPart>
            </mc:Choice>
            <mc:Fallback xmlns="">
              <p:pic>
                <p:nvPicPr>
                  <p:cNvPr id="662" name="Entrada de lápiz 661">
                    <a:extLst>
                      <a:ext uri="{FF2B5EF4-FFF2-40B4-BE49-F238E27FC236}">
                        <a16:creationId xmlns:a16="http://schemas.microsoft.com/office/drawing/2014/main" id="{918C66E7-9E01-4E6C-ACF4-A3C80C1EF2E2}"/>
                      </a:ext>
                    </a:extLst>
                  </p:cNvPr>
                  <p:cNvPicPr/>
                  <p:nvPr/>
                </p:nvPicPr>
                <p:blipFill>
                  <a:blip r:embed="rId901"/>
                  <a:stretch>
                    <a:fillRect/>
                  </a:stretch>
                </p:blipFill>
                <p:spPr>
                  <a:xfrm>
                    <a:off x="10031018" y="6398320"/>
                    <a:ext cx="187888" cy="3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2">
                <p14:nvContentPartPr>
                  <p14:cNvPr id="663" name="Entrada de lápiz 662">
                    <a:extLst>
                      <a:ext uri="{FF2B5EF4-FFF2-40B4-BE49-F238E27FC236}">
                        <a16:creationId xmlns:a16="http://schemas.microsoft.com/office/drawing/2014/main" id="{23593BFB-D2E9-4994-9C0B-1C7A83E4D581}"/>
                      </a:ext>
                    </a:extLst>
                  </p14:cNvPr>
                  <p14:cNvContentPartPr/>
                  <p14:nvPr/>
                </p14:nvContentPartPr>
                <p14:xfrm>
                  <a:off x="10055600" y="6481480"/>
                  <a:ext cx="271440" cy="68400"/>
                </p14:xfrm>
              </p:contentPart>
            </mc:Choice>
            <mc:Fallback xmlns="">
              <p:pic>
                <p:nvPicPr>
                  <p:cNvPr id="663" name="Entrada de lápiz 662">
                    <a:extLst>
                      <a:ext uri="{FF2B5EF4-FFF2-40B4-BE49-F238E27FC236}">
                        <a16:creationId xmlns:a16="http://schemas.microsoft.com/office/drawing/2014/main" id="{23593BFB-D2E9-4994-9C0B-1C7A83E4D581}"/>
                      </a:ext>
                    </a:extLst>
                  </p:cNvPr>
                  <p:cNvPicPr/>
                  <p:nvPr/>
                </p:nvPicPr>
                <p:blipFill>
                  <a:blip r:embed="rId903"/>
                  <a:stretch>
                    <a:fillRect/>
                  </a:stretch>
                </p:blipFill>
                <p:spPr>
                  <a:xfrm>
                    <a:off x="10043504" y="6472840"/>
                    <a:ext cx="295149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4">
                <p14:nvContentPartPr>
                  <p14:cNvPr id="664" name="Entrada de lápiz 663">
                    <a:extLst>
                      <a:ext uri="{FF2B5EF4-FFF2-40B4-BE49-F238E27FC236}">
                        <a16:creationId xmlns:a16="http://schemas.microsoft.com/office/drawing/2014/main" id="{F2FAF3CF-F73A-4AEE-AF53-8EFA20EB3899}"/>
                      </a:ext>
                    </a:extLst>
                  </p14:cNvPr>
                  <p14:cNvContentPartPr/>
                  <p14:nvPr/>
                </p14:nvContentPartPr>
                <p14:xfrm>
                  <a:off x="10369520" y="6458800"/>
                  <a:ext cx="158400" cy="115560"/>
                </p14:xfrm>
              </p:contentPart>
            </mc:Choice>
            <mc:Fallback xmlns="">
              <p:pic>
                <p:nvPicPr>
                  <p:cNvPr id="664" name="Entrada de lápiz 663">
                    <a:extLst>
                      <a:ext uri="{FF2B5EF4-FFF2-40B4-BE49-F238E27FC236}">
                        <a16:creationId xmlns:a16="http://schemas.microsoft.com/office/drawing/2014/main" id="{F2FAF3CF-F73A-4AEE-AF53-8EFA20EB3899}"/>
                      </a:ext>
                    </a:extLst>
                  </p:cNvPr>
                  <p:cNvPicPr/>
                  <p:nvPr/>
                </p:nvPicPr>
                <p:blipFill>
                  <a:blip r:embed="rId905"/>
                  <a:stretch>
                    <a:fillRect/>
                  </a:stretch>
                </p:blipFill>
                <p:spPr>
                  <a:xfrm>
                    <a:off x="10357410" y="6449800"/>
                    <a:ext cx="182136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6">
                <p14:nvContentPartPr>
                  <p14:cNvPr id="665" name="Entrada de lápiz 664">
                    <a:extLst>
                      <a:ext uri="{FF2B5EF4-FFF2-40B4-BE49-F238E27FC236}">
                        <a16:creationId xmlns:a16="http://schemas.microsoft.com/office/drawing/2014/main" id="{6E4BA7BC-CBCD-4C95-AB01-08433E680EB5}"/>
                      </a:ext>
                    </a:extLst>
                  </p14:cNvPr>
                  <p14:cNvContentPartPr/>
                  <p14:nvPr/>
                </p14:nvContentPartPr>
                <p14:xfrm>
                  <a:off x="10543760" y="6487600"/>
                  <a:ext cx="146520" cy="70200"/>
                </p14:xfrm>
              </p:contentPart>
            </mc:Choice>
            <mc:Fallback xmlns="">
              <p:pic>
                <p:nvPicPr>
                  <p:cNvPr id="665" name="Entrada de lápiz 664">
                    <a:extLst>
                      <a:ext uri="{FF2B5EF4-FFF2-40B4-BE49-F238E27FC236}">
                        <a16:creationId xmlns:a16="http://schemas.microsoft.com/office/drawing/2014/main" id="{6E4BA7BC-CBCD-4C95-AB01-08433E680EB5}"/>
                      </a:ext>
                    </a:extLst>
                  </p:cNvPr>
                  <p:cNvPicPr/>
                  <p:nvPr/>
                </p:nvPicPr>
                <p:blipFill>
                  <a:blip r:embed="rId907"/>
                  <a:stretch>
                    <a:fillRect/>
                  </a:stretch>
                </p:blipFill>
                <p:spPr>
                  <a:xfrm>
                    <a:off x="10532154" y="6478600"/>
                    <a:ext cx="170215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8">
                <p14:nvContentPartPr>
                  <p14:cNvPr id="666" name="Entrada de lápiz 665">
                    <a:extLst>
                      <a:ext uri="{FF2B5EF4-FFF2-40B4-BE49-F238E27FC236}">
                        <a16:creationId xmlns:a16="http://schemas.microsoft.com/office/drawing/2014/main" id="{AF829E48-F096-49D0-97B0-1E6B13CB58BD}"/>
                      </a:ext>
                    </a:extLst>
                  </p14:cNvPr>
                  <p14:cNvContentPartPr/>
                  <p14:nvPr/>
                </p14:nvContentPartPr>
                <p14:xfrm>
                  <a:off x="10720160" y="6359440"/>
                  <a:ext cx="39240" cy="188280"/>
                </p14:xfrm>
              </p:contentPart>
            </mc:Choice>
            <mc:Fallback xmlns="">
              <p:pic>
                <p:nvPicPr>
                  <p:cNvPr id="666" name="Entrada de lápiz 665">
                    <a:extLst>
                      <a:ext uri="{FF2B5EF4-FFF2-40B4-BE49-F238E27FC236}">
                        <a16:creationId xmlns:a16="http://schemas.microsoft.com/office/drawing/2014/main" id="{AF829E48-F096-49D0-97B0-1E6B13CB58BD}"/>
                      </a:ext>
                    </a:extLst>
                  </p:cNvPr>
                  <p:cNvPicPr/>
                  <p:nvPr/>
                </p:nvPicPr>
                <p:blipFill>
                  <a:blip r:embed="rId909"/>
                  <a:stretch>
                    <a:fillRect/>
                  </a:stretch>
                </p:blipFill>
                <p:spPr>
                  <a:xfrm>
                    <a:off x="10708197" y="6350800"/>
                    <a:ext cx="62688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0">
                <p14:nvContentPartPr>
                  <p14:cNvPr id="667" name="Entrada de lápiz 666">
                    <a:extLst>
                      <a:ext uri="{FF2B5EF4-FFF2-40B4-BE49-F238E27FC236}">
                        <a16:creationId xmlns:a16="http://schemas.microsoft.com/office/drawing/2014/main" id="{ECE2148E-94D8-4EB8-BB1E-8F3D154BE0BD}"/>
                      </a:ext>
                    </a:extLst>
                  </p14:cNvPr>
                  <p14:cNvContentPartPr/>
                  <p14:nvPr/>
                </p14:nvContentPartPr>
                <p14:xfrm>
                  <a:off x="10691000" y="6470320"/>
                  <a:ext cx="258120" cy="79920"/>
                </p14:xfrm>
              </p:contentPart>
            </mc:Choice>
            <mc:Fallback xmlns="">
              <p:pic>
                <p:nvPicPr>
                  <p:cNvPr id="667" name="Entrada de lápiz 666">
                    <a:extLst>
                      <a:ext uri="{FF2B5EF4-FFF2-40B4-BE49-F238E27FC236}">
                        <a16:creationId xmlns:a16="http://schemas.microsoft.com/office/drawing/2014/main" id="{ECE2148E-94D8-4EB8-BB1E-8F3D154BE0BD}"/>
                      </a:ext>
                    </a:extLst>
                  </p:cNvPr>
                  <p:cNvPicPr/>
                  <p:nvPr/>
                </p:nvPicPr>
                <p:blipFill>
                  <a:blip r:embed="rId911"/>
                  <a:stretch>
                    <a:fillRect/>
                  </a:stretch>
                </p:blipFill>
                <p:spPr>
                  <a:xfrm>
                    <a:off x="10679399" y="6461320"/>
                    <a:ext cx="281805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2">
                <p14:nvContentPartPr>
                  <p14:cNvPr id="668" name="Entrada de lápiz 667">
                    <a:extLst>
                      <a:ext uri="{FF2B5EF4-FFF2-40B4-BE49-F238E27FC236}">
                        <a16:creationId xmlns:a16="http://schemas.microsoft.com/office/drawing/2014/main" id="{6DEF8731-7548-40CC-94BD-5063211789B6}"/>
                      </a:ext>
                    </a:extLst>
                  </p14:cNvPr>
                  <p14:cNvContentPartPr/>
                  <p14:nvPr/>
                </p14:nvContentPartPr>
                <p14:xfrm>
                  <a:off x="10889720" y="6441880"/>
                  <a:ext cx="47880" cy="22320"/>
                </p14:xfrm>
              </p:contentPart>
            </mc:Choice>
            <mc:Fallback xmlns="">
              <p:pic>
                <p:nvPicPr>
                  <p:cNvPr id="668" name="Entrada de lápiz 667">
                    <a:extLst>
                      <a:ext uri="{FF2B5EF4-FFF2-40B4-BE49-F238E27FC236}">
                        <a16:creationId xmlns:a16="http://schemas.microsoft.com/office/drawing/2014/main" id="{6DEF8731-7548-40CC-94BD-5063211789B6}"/>
                      </a:ext>
                    </a:extLst>
                  </p:cNvPr>
                  <p:cNvPicPr/>
                  <p:nvPr/>
                </p:nvPicPr>
                <p:blipFill>
                  <a:blip r:embed="rId913"/>
                  <a:stretch>
                    <a:fillRect/>
                  </a:stretch>
                </p:blipFill>
                <p:spPr>
                  <a:xfrm>
                    <a:off x="10877629" y="6433240"/>
                    <a:ext cx="71578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4">
                <p14:nvContentPartPr>
                  <p14:cNvPr id="669" name="Entrada de lápiz 668">
                    <a:extLst>
                      <a:ext uri="{FF2B5EF4-FFF2-40B4-BE49-F238E27FC236}">
                        <a16:creationId xmlns:a16="http://schemas.microsoft.com/office/drawing/2014/main" id="{7FDF1EB9-505C-4F5C-AA69-EBF5AD831EE9}"/>
                      </a:ext>
                    </a:extLst>
                  </p14:cNvPr>
                  <p14:cNvContentPartPr/>
                  <p14:nvPr/>
                </p14:nvContentPartPr>
                <p14:xfrm>
                  <a:off x="11028680" y="6455560"/>
                  <a:ext cx="107280" cy="78480"/>
                </p14:xfrm>
              </p:contentPart>
            </mc:Choice>
            <mc:Fallback xmlns="">
              <p:pic>
                <p:nvPicPr>
                  <p:cNvPr id="669" name="Entrada de lápiz 668">
                    <a:extLst>
                      <a:ext uri="{FF2B5EF4-FFF2-40B4-BE49-F238E27FC236}">
                        <a16:creationId xmlns:a16="http://schemas.microsoft.com/office/drawing/2014/main" id="{7FDF1EB9-505C-4F5C-AA69-EBF5AD831EE9}"/>
                      </a:ext>
                    </a:extLst>
                  </p:cNvPr>
                  <p:cNvPicPr/>
                  <p:nvPr/>
                </p:nvPicPr>
                <p:blipFill>
                  <a:blip r:embed="rId915"/>
                  <a:stretch>
                    <a:fillRect/>
                  </a:stretch>
                </p:blipFill>
                <p:spPr>
                  <a:xfrm>
                    <a:off x="11017082" y="6446920"/>
                    <a:ext cx="130959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6">
                <p14:nvContentPartPr>
                  <p14:cNvPr id="670" name="Entrada de lápiz 669">
                    <a:extLst>
                      <a:ext uri="{FF2B5EF4-FFF2-40B4-BE49-F238E27FC236}">
                        <a16:creationId xmlns:a16="http://schemas.microsoft.com/office/drawing/2014/main" id="{0D4E40A8-50AE-49D6-894C-172528978F5A}"/>
                      </a:ext>
                    </a:extLst>
                  </p14:cNvPr>
                  <p14:cNvContentPartPr/>
                  <p14:nvPr/>
                </p14:nvContentPartPr>
                <p14:xfrm>
                  <a:off x="11156120" y="6477880"/>
                  <a:ext cx="117360" cy="77400"/>
                </p14:xfrm>
              </p:contentPart>
            </mc:Choice>
            <mc:Fallback xmlns="">
              <p:pic>
                <p:nvPicPr>
                  <p:cNvPr id="670" name="Entrada de lápiz 669">
                    <a:extLst>
                      <a:ext uri="{FF2B5EF4-FFF2-40B4-BE49-F238E27FC236}">
                        <a16:creationId xmlns:a16="http://schemas.microsoft.com/office/drawing/2014/main" id="{0D4E40A8-50AE-49D6-894C-172528978F5A}"/>
                      </a:ext>
                    </a:extLst>
                  </p:cNvPr>
                  <p:cNvPicPr/>
                  <p:nvPr/>
                </p:nvPicPr>
                <p:blipFill>
                  <a:blip r:embed="rId917"/>
                  <a:stretch>
                    <a:fillRect/>
                  </a:stretch>
                </p:blipFill>
                <p:spPr>
                  <a:xfrm>
                    <a:off x="11144046" y="6469240"/>
                    <a:ext cx="141025" cy="95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88" name="Grupo 687">
            <a:extLst>
              <a:ext uri="{FF2B5EF4-FFF2-40B4-BE49-F238E27FC236}">
                <a16:creationId xmlns:a16="http://schemas.microsoft.com/office/drawing/2014/main" id="{EFD17705-914B-4F8D-B7F2-77A661F8D6CB}"/>
              </a:ext>
            </a:extLst>
          </p:cNvPr>
          <p:cNvGrpSpPr/>
          <p:nvPr/>
        </p:nvGrpSpPr>
        <p:grpSpPr>
          <a:xfrm>
            <a:off x="9761480" y="5749240"/>
            <a:ext cx="1693080" cy="225720"/>
            <a:chOff x="9761480" y="5749240"/>
            <a:chExt cx="16930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674" name="Entrada de lápiz 673">
                  <a:extLst>
                    <a:ext uri="{FF2B5EF4-FFF2-40B4-BE49-F238E27FC236}">
                      <a16:creationId xmlns:a16="http://schemas.microsoft.com/office/drawing/2014/main" id="{2365FF92-D495-481E-8A9E-5B88F1F159B3}"/>
                    </a:ext>
                  </a:extLst>
                </p14:cNvPr>
                <p14:cNvContentPartPr/>
                <p14:nvPr/>
              </p14:nvContentPartPr>
              <p14:xfrm>
                <a:off x="9761480" y="5749240"/>
                <a:ext cx="130680" cy="225720"/>
              </p14:xfrm>
            </p:contentPart>
          </mc:Choice>
          <mc:Fallback xmlns="">
            <p:pic>
              <p:nvPicPr>
                <p:cNvPr id="674" name="Entrada de lápiz 673">
                  <a:extLst>
                    <a:ext uri="{FF2B5EF4-FFF2-40B4-BE49-F238E27FC236}">
                      <a16:creationId xmlns:a16="http://schemas.microsoft.com/office/drawing/2014/main" id="{2365FF92-D495-481E-8A9E-5B88F1F159B3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9752840" y="5740600"/>
                  <a:ext cx="148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675" name="Entrada de lápiz 674">
                  <a:extLst>
                    <a:ext uri="{FF2B5EF4-FFF2-40B4-BE49-F238E27FC236}">
                      <a16:creationId xmlns:a16="http://schemas.microsoft.com/office/drawing/2014/main" id="{7EDA833A-070A-47E0-8814-96D9570343B2}"/>
                    </a:ext>
                  </a:extLst>
                </p14:cNvPr>
                <p14:cNvContentPartPr/>
                <p14:nvPr/>
              </p14:nvContentPartPr>
              <p14:xfrm>
                <a:off x="9896840" y="5895040"/>
                <a:ext cx="144000" cy="71280"/>
              </p14:xfrm>
            </p:contentPart>
          </mc:Choice>
          <mc:Fallback xmlns="">
            <p:pic>
              <p:nvPicPr>
                <p:cNvPr id="675" name="Entrada de lápiz 674">
                  <a:extLst>
                    <a:ext uri="{FF2B5EF4-FFF2-40B4-BE49-F238E27FC236}">
                      <a16:creationId xmlns:a16="http://schemas.microsoft.com/office/drawing/2014/main" id="{7EDA833A-070A-47E0-8814-96D9570343B2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888200" y="5886040"/>
                  <a:ext cx="16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676" name="Entrada de lápiz 675">
                  <a:extLst>
                    <a:ext uri="{FF2B5EF4-FFF2-40B4-BE49-F238E27FC236}">
                      <a16:creationId xmlns:a16="http://schemas.microsoft.com/office/drawing/2014/main" id="{A2E8A68F-ABB0-4DF7-A98C-CE6318BF033B}"/>
                    </a:ext>
                  </a:extLst>
                </p14:cNvPr>
                <p14:cNvContentPartPr/>
                <p14:nvPr/>
              </p14:nvContentPartPr>
              <p14:xfrm>
                <a:off x="10014200" y="5852920"/>
                <a:ext cx="211320" cy="86400"/>
              </p14:xfrm>
            </p:contentPart>
          </mc:Choice>
          <mc:Fallback xmlns="">
            <p:pic>
              <p:nvPicPr>
                <p:cNvPr id="676" name="Entrada de lápiz 675">
                  <a:extLst>
                    <a:ext uri="{FF2B5EF4-FFF2-40B4-BE49-F238E27FC236}">
                      <a16:creationId xmlns:a16="http://schemas.microsoft.com/office/drawing/2014/main" id="{A2E8A68F-ABB0-4DF7-A98C-CE6318BF033B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005200" y="5844280"/>
                  <a:ext cx="228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677" name="Entrada de lápiz 676">
                  <a:extLst>
                    <a:ext uri="{FF2B5EF4-FFF2-40B4-BE49-F238E27FC236}">
                      <a16:creationId xmlns:a16="http://schemas.microsoft.com/office/drawing/2014/main" id="{390FC499-F083-4A0C-9611-B7DB9F486135}"/>
                    </a:ext>
                  </a:extLst>
                </p14:cNvPr>
                <p14:cNvContentPartPr/>
                <p14:nvPr/>
              </p14:nvContentPartPr>
              <p14:xfrm>
                <a:off x="10242080" y="5869120"/>
                <a:ext cx="82080" cy="64080"/>
              </p14:xfrm>
            </p:contentPart>
          </mc:Choice>
          <mc:Fallback xmlns="">
            <p:pic>
              <p:nvPicPr>
                <p:cNvPr id="677" name="Entrada de lápiz 676">
                  <a:extLst>
                    <a:ext uri="{FF2B5EF4-FFF2-40B4-BE49-F238E27FC236}">
                      <a16:creationId xmlns:a16="http://schemas.microsoft.com/office/drawing/2014/main" id="{390FC499-F083-4A0C-9611-B7DB9F486135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233440" y="5860120"/>
                  <a:ext cx="99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678" name="Entrada de lápiz 677">
                  <a:extLst>
                    <a:ext uri="{FF2B5EF4-FFF2-40B4-BE49-F238E27FC236}">
                      <a16:creationId xmlns:a16="http://schemas.microsoft.com/office/drawing/2014/main" id="{0EC9B582-E579-4E11-A765-0C8BF2971ABB}"/>
                    </a:ext>
                  </a:extLst>
                </p14:cNvPr>
                <p14:cNvContentPartPr/>
                <p14:nvPr/>
              </p14:nvContentPartPr>
              <p14:xfrm>
                <a:off x="10335320" y="5965960"/>
                <a:ext cx="14760" cy="1440"/>
              </p14:xfrm>
            </p:contentPart>
          </mc:Choice>
          <mc:Fallback xmlns="">
            <p:pic>
              <p:nvPicPr>
                <p:cNvPr id="678" name="Entrada de lápiz 677">
                  <a:extLst>
                    <a:ext uri="{FF2B5EF4-FFF2-40B4-BE49-F238E27FC236}">
                      <a16:creationId xmlns:a16="http://schemas.microsoft.com/office/drawing/2014/main" id="{0EC9B582-E579-4E11-A765-0C8BF2971ABB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0326680" y="5956960"/>
                  <a:ext cx="3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679" name="Entrada de lápiz 678">
                  <a:extLst>
                    <a:ext uri="{FF2B5EF4-FFF2-40B4-BE49-F238E27FC236}">
                      <a16:creationId xmlns:a16="http://schemas.microsoft.com/office/drawing/2014/main" id="{D54B2475-1711-4406-BAE4-5EA19DD8AA6E}"/>
                    </a:ext>
                  </a:extLst>
                </p14:cNvPr>
                <p14:cNvContentPartPr/>
                <p14:nvPr/>
              </p14:nvContentPartPr>
              <p14:xfrm>
                <a:off x="10339640" y="5947600"/>
                <a:ext cx="124560" cy="16920"/>
              </p14:xfrm>
            </p:contentPart>
          </mc:Choice>
          <mc:Fallback xmlns="">
            <p:pic>
              <p:nvPicPr>
                <p:cNvPr id="679" name="Entrada de lápiz 678">
                  <a:extLst>
                    <a:ext uri="{FF2B5EF4-FFF2-40B4-BE49-F238E27FC236}">
                      <a16:creationId xmlns:a16="http://schemas.microsoft.com/office/drawing/2014/main" id="{D54B2475-1711-4406-BAE4-5EA19DD8AA6E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331000" y="5938960"/>
                  <a:ext cx="142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680" name="Entrada de lápiz 679">
                  <a:extLst>
                    <a:ext uri="{FF2B5EF4-FFF2-40B4-BE49-F238E27FC236}">
                      <a16:creationId xmlns:a16="http://schemas.microsoft.com/office/drawing/2014/main" id="{8CC13433-BB43-46CF-B8DF-8514339B8E20}"/>
                    </a:ext>
                  </a:extLst>
                </p14:cNvPr>
                <p14:cNvContentPartPr/>
                <p14:nvPr/>
              </p14:nvContentPartPr>
              <p14:xfrm>
                <a:off x="10513160" y="5870200"/>
                <a:ext cx="85680" cy="67680"/>
              </p14:xfrm>
            </p:contentPart>
          </mc:Choice>
          <mc:Fallback xmlns="">
            <p:pic>
              <p:nvPicPr>
                <p:cNvPr id="680" name="Entrada de lápiz 679">
                  <a:extLst>
                    <a:ext uri="{FF2B5EF4-FFF2-40B4-BE49-F238E27FC236}">
                      <a16:creationId xmlns:a16="http://schemas.microsoft.com/office/drawing/2014/main" id="{8CC13433-BB43-46CF-B8DF-8514339B8E2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504160" y="5861560"/>
                  <a:ext cx="103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681" name="Entrada de lápiz 680">
                  <a:extLst>
                    <a:ext uri="{FF2B5EF4-FFF2-40B4-BE49-F238E27FC236}">
                      <a16:creationId xmlns:a16="http://schemas.microsoft.com/office/drawing/2014/main" id="{E4FE63A1-22BA-4891-94AB-A7A6409DBF0D}"/>
                    </a:ext>
                  </a:extLst>
                </p14:cNvPr>
                <p14:cNvContentPartPr/>
                <p14:nvPr/>
              </p14:nvContentPartPr>
              <p14:xfrm>
                <a:off x="10655000" y="5875960"/>
                <a:ext cx="64440" cy="77040"/>
              </p14:xfrm>
            </p:contentPart>
          </mc:Choice>
          <mc:Fallback xmlns="">
            <p:pic>
              <p:nvPicPr>
                <p:cNvPr id="681" name="Entrada de lápiz 680">
                  <a:extLst>
                    <a:ext uri="{FF2B5EF4-FFF2-40B4-BE49-F238E27FC236}">
                      <a16:creationId xmlns:a16="http://schemas.microsoft.com/office/drawing/2014/main" id="{E4FE63A1-22BA-4891-94AB-A7A6409DBF0D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0646000" y="5867320"/>
                  <a:ext cx="82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682" name="Entrada de lápiz 681">
                  <a:extLst>
                    <a:ext uri="{FF2B5EF4-FFF2-40B4-BE49-F238E27FC236}">
                      <a16:creationId xmlns:a16="http://schemas.microsoft.com/office/drawing/2014/main" id="{02C74018-146A-4CD7-A0C6-B9DDDC8B7A7D}"/>
                    </a:ext>
                  </a:extLst>
                </p14:cNvPr>
                <p14:cNvContentPartPr/>
                <p14:nvPr/>
              </p14:nvContentPartPr>
              <p14:xfrm>
                <a:off x="10762640" y="5755360"/>
                <a:ext cx="76680" cy="206640"/>
              </p14:xfrm>
            </p:contentPart>
          </mc:Choice>
          <mc:Fallback xmlns="">
            <p:pic>
              <p:nvPicPr>
                <p:cNvPr id="682" name="Entrada de lápiz 681">
                  <a:extLst>
                    <a:ext uri="{FF2B5EF4-FFF2-40B4-BE49-F238E27FC236}">
                      <a16:creationId xmlns:a16="http://schemas.microsoft.com/office/drawing/2014/main" id="{02C74018-146A-4CD7-A0C6-B9DDDC8B7A7D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0753640" y="5746360"/>
                  <a:ext cx="94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683" name="Entrada de lápiz 682">
                  <a:extLst>
                    <a:ext uri="{FF2B5EF4-FFF2-40B4-BE49-F238E27FC236}">
                      <a16:creationId xmlns:a16="http://schemas.microsoft.com/office/drawing/2014/main" id="{5A28200C-CA0D-42B0-BFF5-2B166A35F3B7}"/>
                    </a:ext>
                  </a:extLst>
                </p14:cNvPr>
                <p14:cNvContentPartPr/>
                <p14:nvPr/>
              </p14:nvContentPartPr>
              <p14:xfrm>
                <a:off x="10715840" y="5887120"/>
                <a:ext cx="109080" cy="6840"/>
              </p14:xfrm>
            </p:contentPart>
          </mc:Choice>
          <mc:Fallback xmlns="">
            <p:pic>
              <p:nvPicPr>
                <p:cNvPr id="683" name="Entrada de lápiz 682">
                  <a:extLst>
                    <a:ext uri="{FF2B5EF4-FFF2-40B4-BE49-F238E27FC236}">
                      <a16:creationId xmlns:a16="http://schemas.microsoft.com/office/drawing/2014/main" id="{5A28200C-CA0D-42B0-BFF5-2B166A35F3B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0706840" y="5878480"/>
                  <a:ext cx="126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684" name="Entrada de lápiz 683">
                  <a:extLst>
                    <a:ext uri="{FF2B5EF4-FFF2-40B4-BE49-F238E27FC236}">
                      <a16:creationId xmlns:a16="http://schemas.microsoft.com/office/drawing/2014/main" id="{58F3BBB4-5032-4446-B406-0B22FFA59A69}"/>
                    </a:ext>
                  </a:extLst>
                </p14:cNvPr>
                <p14:cNvContentPartPr/>
                <p14:nvPr/>
              </p14:nvContentPartPr>
              <p14:xfrm>
                <a:off x="10887560" y="5874160"/>
                <a:ext cx="64080" cy="92880"/>
              </p14:xfrm>
            </p:contentPart>
          </mc:Choice>
          <mc:Fallback xmlns="">
            <p:pic>
              <p:nvPicPr>
                <p:cNvPr id="684" name="Entrada de lápiz 683">
                  <a:extLst>
                    <a:ext uri="{FF2B5EF4-FFF2-40B4-BE49-F238E27FC236}">
                      <a16:creationId xmlns:a16="http://schemas.microsoft.com/office/drawing/2014/main" id="{58F3BBB4-5032-4446-B406-0B22FFA59A69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0878920" y="5865520"/>
                  <a:ext cx="81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685" name="Entrada de lápiz 684">
                  <a:extLst>
                    <a:ext uri="{FF2B5EF4-FFF2-40B4-BE49-F238E27FC236}">
                      <a16:creationId xmlns:a16="http://schemas.microsoft.com/office/drawing/2014/main" id="{E0B8827A-EA38-4B5B-935A-A671E7616CDC}"/>
                    </a:ext>
                  </a:extLst>
                </p14:cNvPr>
                <p14:cNvContentPartPr/>
                <p14:nvPr/>
              </p14:nvContentPartPr>
              <p14:xfrm>
                <a:off x="11009960" y="5943640"/>
                <a:ext cx="140400" cy="20880"/>
              </p14:xfrm>
            </p:contentPart>
          </mc:Choice>
          <mc:Fallback xmlns="">
            <p:pic>
              <p:nvPicPr>
                <p:cNvPr id="685" name="Entrada de lápiz 684">
                  <a:extLst>
                    <a:ext uri="{FF2B5EF4-FFF2-40B4-BE49-F238E27FC236}">
                      <a16:creationId xmlns:a16="http://schemas.microsoft.com/office/drawing/2014/main" id="{E0B8827A-EA38-4B5B-935A-A671E7616CDC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1001320" y="5934640"/>
                  <a:ext cx="158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686" name="Entrada de lápiz 685">
                  <a:extLst>
                    <a:ext uri="{FF2B5EF4-FFF2-40B4-BE49-F238E27FC236}">
                      <a16:creationId xmlns:a16="http://schemas.microsoft.com/office/drawing/2014/main" id="{BD48A28C-4FCD-49D0-874C-32275B59E171}"/>
                    </a:ext>
                  </a:extLst>
                </p14:cNvPr>
                <p14:cNvContentPartPr/>
                <p14:nvPr/>
              </p14:nvContentPartPr>
              <p14:xfrm>
                <a:off x="11168360" y="5785600"/>
                <a:ext cx="150120" cy="152280"/>
              </p14:xfrm>
            </p:contentPart>
          </mc:Choice>
          <mc:Fallback xmlns="">
            <p:pic>
              <p:nvPicPr>
                <p:cNvPr id="686" name="Entrada de lápiz 685">
                  <a:extLst>
                    <a:ext uri="{FF2B5EF4-FFF2-40B4-BE49-F238E27FC236}">
                      <a16:creationId xmlns:a16="http://schemas.microsoft.com/office/drawing/2014/main" id="{BD48A28C-4FCD-49D0-874C-32275B59E171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1159360" y="5776600"/>
                  <a:ext cx="167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687" name="Entrada de lápiz 686">
                  <a:extLst>
                    <a:ext uri="{FF2B5EF4-FFF2-40B4-BE49-F238E27FC236}">
                      <a16:creationId xmlns:a16="http://schemas.microsoft.com/office/drawing/2014/main" id="{06898E8C-DC85-49D2-9173-8AB85B11630B}"/>
                    </a:ext>
                  </a:extLst>
                </p14:cNvPr>
                <p14:cNvContentPartPr/>
                <p14:nvPr/>
              </p14:nvContentPartPr>
              <p14:xfrm>
                <a:off x="11359520" y="5779840"/>
                <a:ext cx="95040" cy="173520"/>
              </p14:xfrm>
            </p:contentPart>
          </mc:Choice>
          <mc:Fallback xmlns="">
            <p:pic>
              <p:nvPicPr>
                <p:cNvPr id="687" name="Entrada de lápiz 686">
                  <a:extLst>
                    <a:ext uri="{FF2B5EF4-FFF2-40B4-BE49-F238E27FC236}">
                      <a16:creationId xmlns:a16="http://schemas.microsoft.com/office/drawing/2014/main" id="{06898E8C-DC85-49D2-9173-8AB85B11630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1350520" y="5770840"/>
                  <a:ext cx="1126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4" name="Grupo 693">
            <a:extLst>
              <a:ext uri="{FF2B5EF4-FFF2-40B4-BE49-F238E27FC236}">
                <a16:creationId xmlns:a16="http://schemas.microsoft.com/office/drawing/2014/main" id="{843A15F3-7AFF-43DE-AB85-FCFC764DD158}"/>
              </a:ext>
            </a:extLst>
          </p:cNvPr>
          <p:cNvGrpSpPr/>
          <p:nvPr/>
        </p:nvGrpSpPr>
        <p:grpSpPr>
          <a:xfrm>
            <a:off x="10446560" y="6271960"/>
            <a:ext cx="96120" cy="104760"/>
            <a:chOff x="10446560" y="6271960"/>
            <a:chExt cx="9612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689" name="Entrada de lápiz 688">
                  <a:extLst>
                    <a:ext uri="{FF2B5EF4-FFF2-40B4-BE49-F238E27FC236}">
                      <a16:creationId xmlns:a16="http://schemas.microsoft.com/office/drawing/2014/main" id="{48DF800A-E573-4BBE-B9F4-6ADDEECA6011}"/>
                    </a:ext>
                  </a:extLst>
                </p14:cNvPr>
                <p14:cNvContentPartPr/>
                <p14:nvPr/>
              </p14:nvContentPartPr>
              <p14:xfrm>
                <a:off x="10446560" y="6271960"/>
                <a:ext cx="29160" cy="66240"/>
              </p14:xfrm>
            </p:contentPart>
          </mc:Choice>
          <mc:Fallback xmlns="">
            <p:pic>
              <p:nvPicPr>
                <p:cNvPr id="689" name="Entrada de lápiz 688">
                  <a:extLst>
                    <a:ext uri="{FF2B5EF4-FFF2-40B4-BE49-F238E27FC236}">
                      <a16:creationId xmlns:a16="http://schemas.microsoft.com/office/drawing/2014/main" id="{48DF800A-E573-4BBE-B9F4-6ADDEECA601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0437920" y="6262960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690" name="Entrada de lápiz 689">
                  <a:extLst>
                    <a:ext uri="{FF2B5EF4-FFF2-40B4-BE49-F238E27FC236}">
                      <a16:creationId xmlns:a16="http://schemas.microsoft.com/office/drawing/2014/main" id="{92FB4F81-D429-4FD7-8AC4-8B1E7389A979}"/>
                    </a:ext>
                  </a:extLst>
                </p14:cNvPr>
                <p14:cNvContentPartPr/>
                <p14:nvPr/>
              </p14:nvContentPartPr>
              <p14:xfrm>
                <a:off x="10497320" y="6282040"/>
                <a:ext cx="45360" cy="94680"/>
              </p14:xfrm>
            </p:contentPart>
          </mc:Choice>
          <mc:Fallback xmlns="">
            <p:pic>
              <p:nvPicPr>
                <p:cNvPr id="690" name="Entrada de lápiz 689">
                  <a:extLst>
                    <a:ext uri="{FF2B5EF4-FFF2-40B4-BE49-F238E27FC236}">
                      <a16:creationId xmlns:a16="http://schemas.microsoft.com/office/drawing/2014/main" id="{92FB4F81-D429-4FD7-8AC4-8B1E7389A97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0488680" y="6273040"/>
                  <a:ext cx="630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3" name="Grupo 692">
            <a:extLst>
              <a:ext uri="{FF2B5EF4-FFF2-40B4-BE49-F238E27FC236}">
                <a16:creationId xmlns:a16="http://schemas.microsoft.com/office/drawing/2014/main" id="{0F967FF9-7BFD-4FAD-80EF-D8CC7B58A6D4}"/>
              </a:ext>
            </a:extLst>
          </p:cNvPr>
          <p:cNvGrpSpPr/>
          <p:nvPr/>
        </p:nvGrpSpPr>
        <p:grpSpPr>
          <a:xfrm>
            <a:off x="11162600" y="6183760"/>
            <a:ext cx="294840" cy="185400"/>
            <a:chOff x="11162600" y="6183760"/>
            <a:chExt cx="29484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691" name="Entrada de lápiz 690">
                  <a:extLst>
                    <a:ext uri="{FF2B5EF4-FFF2-40B4-BE49-F238E27FC236}">
                      <a16:creationId xmlns:a16="http://schemas.microsoft.com/office/drawing/2014/main" id="{90A03113-E647-48BF-838A-618C9EA3FF2C}"/>
                    </a:ext>
                  </a:extLst>
                </p14:cNvPr>
                <p14:cNvContentPartPr/>
                <p14:nvPr/>
              </p14:nvContentPartPr>
              <p14:xfrm>
                <a:off x="11162600" y="6206080"/>
                <a:ext cx="127800" cy="159480"/>
              </p14:xfrm>
            </p:contentPart>
          </mc:Choice>
          <mc:Fallback xmlns="">
            <p:pic>
              <p:nvPicPr>
                <p:cNvPr id="691" name="Entrada de lápiz 690">
                  <a:extLst>
                    <a:ext uri="{FF2B5EF4-FFF2-40B4-BE49-F238E27FC236}">
                      <a16:creationId xmlns:a16="http://schemas.microsoft.com/office/drawing/2014/main" id="{90A03113-E647-48BF-838A-618C9EA3FF2C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1153600" y="6197080"/>
                  <a:ext cx="14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692" name="Entrada de lápiz 691">
                  <a:extLst>
                    <a:ext uri="{FF2B5EF4-FFF2-40B4-BE49-F238E27FC236}">
                      <a16:creationId xmlns:a16="http://schemas.microsoft.com/office/drawing/2014/main" id="{D84C03AD-F2BC-49B1-8299-638EA3234806}"/>
                    </a:ext>
                  </a:extLst>
                </p14:cNvPr>
                <p14:cNvContentPartPr/>
                <p14:nvPr/>
              </p14:nvContentPartPr>
              <p14:xfrm>
                <a:off x="11344760" y="6183760"/>
                <a:ext cx="112680" cy="185400"/>
              </p14:xfrm>
            </p:contentPart>
          </mc:Choice>
          <mc:Fallback xmlns="">
            <p:pic>
              <p:nvPicPr>
                <p:cNvPr id="692" name="Entrada de lápiz 691">
                  <a:extLst>
                    <a:ext uri="{FF2B5EF4-FFF2-40B4-BE49-F238E27FC236}">
                      <a16:creationId xmlns:a16="http://schemas.microsoft.com/office/drawing/2014/main" id="{D84C03AD-F2BC-49B1-8299-638EA323480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1336120" y="6175120"/>
                  <a:ext cx="13032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6" name="Grupo 695">
            <a:extLst>
              <a:ext uri="{FF2B5EF4-FFF2-40B4-BE49-F238E27FC236}">
                <a16:creationId xmlns:a16="http://schemas.microsoft.com/office/drawing/2014/main" id="{555D0879-33C9-494B-A523-4FB2032FF650}"/>
              </a:ext>
            </a:extLst>
          </p:cNvPr>
          <p:cNvGrpSpPr/>
          <p:nvPr/>
        </p:nvGrpSpPr>
        <p:grpSpPr>
          <a:xfrm>
            <a:off x="1145240" y="119920"/>
            <a:ext cx="8215560" cy="481680"/>
            <a:chOff x="1145240" y="119920"/>
            <a:chExt cx="821556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86A431E9-2A70-4BEB-887F-83F5B0EBA2B2}"/>
                    </a:ext>
                  </a:extLst>
                </p14:cNvPr>
                <p14:cNvContentPartPr/>
                <p14:nvPr/>
              </p14:nvContentPartPr>
              <p14:xfrm>
                <a:off x="1243520" y="317920"/>
                <a:ext cx="28080" cy="18252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86A431E9-2A70-4BEB-887F-83F5B0EBA2B2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234880" y="309280"/>
                  <a:ext cx="45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7EE7F162-7870-4674-9AF1-90438C584EC6}"/>
                    </a:ext>
                  </a:extLst>
                </p14:cNvPr>
                <p14:cNvContentPartPr/>
                <p14:nvPr/>
              </p14:nvContentPartPr>
              <p14:xfrm>
                <a:off x="1145240" y="331240"/>
                <a:ext cx="227880" cy="1332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7EE7F162-7870-4674-9AF1-90438C584EC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136600" y="322240"/>
                  <a:ext cx="245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19192C2E-EFEC-4F7F-93B0-41254AA4512C}"/>
                    </a:ext>
                  </a:extLst>
                </p14:cNvPr>
                <p14:cNvContentPartPr/>
                <p14:nvPr/>
              </p14:nvContentPartPr>
              <p14:xfrm>
                <a:off x="1371680" y="311080"/>
                <a:ext cx="117360" cy="19260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19192C2E-EFEC-4F7F-93B0-41254AA4512C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362680" y="302080"/>
                  <a:ext cx="135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8CCB2E80-1A31-4130-A35B-9842C5937FF7}"/>
                    </a:ext>
                  </a:extLst>
                </p14:cNvPr>
                <p14:cNvContentPartPr/>
                <p14:nvPr/>
              </p14:nvContentPartPr>
              <p14:xfrm>
                <a:off x="1511360" y="415480"/>
                <a:ext cx="135720" cy="10008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8CCB2E80-1A31-4130-A35B-9842C5937FF7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502360" y="406840"/>
                  <a:ext cx="153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E502B581-7B85-4938-834E-09FB398203EE}"/>
                    </a:ext>
                  </a:extLst>
                </p14:cNvPr>
                <p14:cNvContentPartPr/>
                <p14:nvPr/>
              </p14:nvContentPartPr>
              <p14:xfrm>
                <a:off x="1838960" y="420880"/>
                <a:ext cx="49680" cy="194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E502B581-7B85-4938-834E-09FB398203EE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830320" y="412240"/>
                  <a:ext cx="67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28459FB6-730B-44AD-94BC-1864D722B5A2}"/>
                    </a:ext>
                  </a:extLst>
                </p14:cNvPr>
                <p14:cNvContentPartPr/>
                <p14:nvPr/>
              </p14:nvContentPartPr>
              <p14:xfrm>
                <a:off x="1850120" y="315400"/>
                <a:ext cx="61560" cy="19080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28459FB6-730B-44AD-94BC-1864D722B5A2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841480" y="306760"/>
                  <a:ext cx="79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E3E1A359-E2B1-41C1-B194-AEEED682CFA8}"/>
                    </a:ext>
                  </a:extLst>
                </p14:cNvPr>
                <p14:cNvContentPartPr/>
                <p14:nvPr/>
              </p14:nvContentPartPr>
              <p14:xfrm>
                <a:off x="1931480" y="350320"/>
                <a:ext cx="84240" cy="13896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E3E1A359-E2B1-41C1-B194-AEEED682CFA8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922840" y="341680"/>
                  <a:ext cx="101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AF307BC2-597D-4624-A990-8A26B804E6A6}"/>
                    </a:ext>
                  </a:extLst>
                </p14:cNvPr>
                <p14:cNvContentPartPr/>
                <p14:nvPr/>
              </p14:nvContentPartPr>
              <p14:xfrm>
                <a:off x="2055320" y="379840"/>
                <a:ext cx="116640" cy="745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AF307BC2-597D-4624-A990-8A26B804E6A6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046680" y="371200"/>
                  <a:ext cx="134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837C3C3-3E8C-4907-85D3-234344905E98}"/>
                    </a:ext>
                  </a:extLst>
                </p14:cNvPr>
                <p14:cNvContentPartPr/>
                <p14:nvPr/>
              </p14:nvContentPartPr>
              <p14:xfrm>
                <a:off x="2246480" y="380200"/>
                <a:ext cx="73440" cy="8640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837C3C3-3E8C-4907-85D3-234344905E98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237480" y="371200"/>
                  <a:ext cx="91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20CDC87D-ED0C-4CB1-A85D-FC0A677D95FF}"/>
                    </a:ext>
                  </a:extLst>
                </p14:cNvPr>
                <p14:cNvContentPartPr/>
                <p14:nvPr/>
              </p14:nvContentPartPr>
              <p14:xfrm>
                <a:off x="2336480" y="362200"/>
                <a:ext cx="101880" cy="597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20CDC87D-ED0C-4CB1-A85D-FC0A677D95FF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2327840" y="353560"/>
                  <a:ext cx="119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A3259789-9BA1-49E9-A772-F75D6B04ADB8}"/>
                    </a:ext>
                  </a:extLst>
                </p14:cNvPr>
                <p14:cNvContentPartPr/>
                <p14:nvPr/>
              </p14:nvContentPartPr>
              <p14:xfrm>
                <a:off x="2457440" y="386680"/>
                <a:ext cx="111240" cy="7920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A3259789-9BA1-49E9-A772-F75D6B04ADB8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2448440" y="377680"/>
                  <a:ext cx="12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876960B8-2DA0-4778-9937-99190EC5812C}"/>
                    </a:ext>
                  </a:extLst>
                </p14:cNvPr>
                <p14:cNvContentPartPr/>
                <p14:nvPr/>
              </p14:nvContentPartPr>
              <p14:xfrm>
                <a:off x="2823560" y="347800"/>
                <a:ext cx="282240" cy="10440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876960B8-2DA0-4778-9937-99190EC5812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2814560" y="338800"/>
                  <a:ext cx="299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C564DF33-8B29-42BD-B711-65B768CF950E}"/>
                    </a:ext>
                  </a:extLst>
                </p14:cNvPr>
                <p14:cNvContentPartPr/>
                <p14:nvPr/>
              </p14:nvContentPartPr>
              <p14:xfrm>
                <a:off x="3110480" y="349240"/>
                <a:ext cx="113040" cy="8424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C564DF33-8B29-42BD-B711-65B768CF950E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101480" y="340600"/>
                  <a:ext cx="130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DA3ACE7B-9A7F-450C-A26C-774F3A4A68C2}"/>
                    </a:ext>
                  </a:extLst>
                </p14:cNvPr>
                <p14:cNvContentPartPr/>
                <p14:nvPr/>
              </p14:nvContentPartPr>
              <p14:xfrm>
                <a:off x="3267080" y="244480"/>
                <a:ext cx="150120" cy="14868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DA3ACE7B-9A7F-450C-A26C-774F3A4A68C2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3258080" y="235840"/>
                  <a:ext cx="167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1FBCBD47-2521-499F-9893-B34F9729C699}"/>
                    </a:ext>
                  </a:extLst>
                </p14:cNvPr>
                <p14:cNvContentPartPr/>
                <p14:nvPr/>
              </p14:nvContentPartPr>
              <p14:xfrm>
                <a:off x="3449600" y="263920"/>
                <a:ext cx="183240" cy="16920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1FBCBD47-2521-499F-9893-B34F9729C699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3440600" y="254920"/>
                  <a:ext cx="200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B33D5D92-3672-4387-B66B-B0A43FA4E13D}"/>
                    </a:ext>
                  </a:extLst>
                </p14:cNvPr>
                <p14:cNvContentPartPr/>
                <p14:nvPr/>
              </p14:nvContentPartPr>
              <p14:xfrm>
                <a:off x="3840920" y="427360"/>
                <a:ext cx="10440" cy="2052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B33D5D92-3672-4387-B66B-B0A43FA4E13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3832280" y="418720"/>
                  <a:ext cx="2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477D5B36-1333-4CFE-BEB8-E205561FC0D8}"/>
                    </a:ext>
                  </a:extLst>
                </p14:cNvPr>
                <p14:cNvContentPartPr/>
                <p14:nvPr/>
              </p14:nvContentPartPr>
              <p14:xfrm>
                <a:off x="3824720" y="374440"/>
                <a:ext cx="19440" cy="828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477D5B36-1333-4CFE-BEB8-E205561FC0D8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3816080" y="365800"/>
                  <a:ext cx="37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C7E4F39B-C32D-425B-BBC9-0DD3BB4F5268}"/>
                    </a:ext>
                  </a:extLst>
                </p14:cNvPr>
                <p14:cNvContentPartPr/>
                <p14:nvPr/>
              </p14:nvContentPartPr>
              <p14:xfrm>
                <a:off x="4281560" y="196960"/>
                <a:ext cx="30240" cy="22068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C7E4F39B-C32D-425B-BBC9-0DD3BB4F5268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272920" y="187960"/>
                  <a:ext cx="47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F6BDF576-DCD2-4F01-8441-90865310B976}"/>
                    </a:ext>
                  </a:extLst>
                </p14:cNvPr>
                <p14:cNvContentPartPr/>
                <p14:nvPr/>
              </p14:nvContentPartPr>
              <p14:xfrm>
                <a:off x="4193000" y="331240"/>
                <a:ext cx="188280" cy="1440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F6BDF576-DCD2-4F01-8441-90865310B976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4184000" y="322240"/>
                  <a:ext cx="205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EF37053B-B203-4168-9F4F-BB622CBE0662}"/>
                    </a:ext>
                  </a:extLst>
                </p14:cNvPr>
                <p14:cNvContentPartPr/>
                <p14:nvPr/>
              </p14:nvContentPartPr>
              <p14:xfrm>
                <a:off x="4379480" y="221800"/>
                <a:ext cx="146880" cy="18108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EF37053B-B203-4168-9F4F-BB622CBE0662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4370480" y="213160"/>
                  <a:ext cx="164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55CFCC9F-A36F-44FF-B143-A92DB1A0AC6B}"/>
                    </a:ext>
                  </a:extLst>
                </p14:cNvPr>
                <p14:cNvContentPartPr/>
                <p14:nvPr/>
              </p14:nvContentPartPr>
              <p14:xfrm>
                <a:off x="4537880" y="321880"/>
                <a:ext cx="69480" cy="878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55CFCC9F-A36F-44FF-B143-A92DB1A0AC6B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529240" y="312880"/>
                  <a:ext cx="87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F99DEAEA-9A3B-41AF-B320-0806C13DAB4D}"/>
                    </a:ext>
                  </a:extLst>
                </p14:cNvPr>
                <p14:cNvContentPartPr/>
                <p14:nvPr/>
              </p14:nvContentPartPr>
              <p14:xfrm>
                <a:off x="4886000" y="229000"/>
                <a:ext cx="165600" cy="17100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F99DEAEA-9A3B-41AF-B320-0806C13DAB4D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4877000" y="220360"/>
                  <a:ext cx="183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CCE76DBA-4306-47AE-8C9A-12A1441619C4}"/>
                    </a:ext>
                  </a:extLst>
                </p14:cNvPr>
                <p14:cNvContentPartPr/>
                <p14:nvPr/>
              </p14:nvContentPartPr>
              <p14:xfrm>
                <a:off x="5040440" y="316840"/>
                <a:ext cx="104040" cy="6156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CCE76DBA-4306-47AE-8C9A-12A1441619C4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5031440" y="307840"/>
                  <a:ext cx="121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2407687F-5E78-4873-9640-065CDAB2E948}"/>
                    </a:ext>
                  </a:extLst>
                </p14:cNvPr>
                <p14:cNvContentPartPr/>
                <p14:nvPr/>
              </p14:nvContentPartPr>
              <p14:xfrm>
                <a:off x="5197040" y="307480"/>
                <a:ext cx="100440" cy="615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2407687F-5E78-4873-9640-065CDAB2E948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5188040" y="298840"/>
                  <a:ext cx="118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FE912B39-BE9F-46CF-89D7-59AA5E371FE2}"/>
                    </a:ext>
                  </a:extLst>
                </p14:cNvPr>
                <p14:cNvContentPartPr/>
                <p14:nvPr/>
              </p14:nvContentPartPr>
              <p14:xfrm>
                <a:off x="5380640" y="157000"/>
                <a:ext cx="19800" cy="2091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FE912B39-BE9F-46CF-89D7-59AA5E371FE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372000" y="148360"/>
                  <a:ext cx="37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CF64CD3F-5586-481F-B2DA-C66DEE54A40C}"/>
                    </a:ext>
                  </a:extLst>
                </p14:cNvPr>
                <p14:cNvContentPartPr/>
                <p14:nvPr/>
              </p14:nvContentPartPr>
              <p14:xfrm>
                <a:off x="5345360" y="285880"/>
                <a:ext cx="152280" cy="1764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CF64CD3F-5586-481F-B2DA-C66DEE54A40C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336360" y="276880"/>
                  <a:ext cx="169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4E93CC62-D21D-44CD-A73C-791A2CA45C1B}"/>
                    </a:ext>
                  </a:extLst>
                </p14:cNvPr>
                <p14:cNvContentPartPr/>
                <p14:nvPr/>
              </p14:nvContentPartPr>
              <p14:xfrm>
                <a:off x="5495480" y="296320"/>
                <a:ext cx="107280" cy="5832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4E93CC62-D21D-44CD-A73C-791A2CA45C1B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5486840" y="287680"/>
                  <a:ext cx="124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5D5F0806-5ECD-48DE-AD99-A67D98C62CF3}"/>
                    </a:ext>
                  </a:extLst>
                </p14:cNvPr>
                <p14:cNvContentPartPr/>
                <p14:nvPr/>
              </p14:nvContentPartPr>
              <p14:xfrm>
                <a:off x="5638400" y="285160"/>
                <a:ext cx="222480" cy="8820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5D5F0806-5ECD-48DE-AD99-A67D98C62CF3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5629760" y="276520"/>
                  <a:ext cx="240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A7391A19-D45B-48EA-AA04-AFF5237828D4}"/>
                    </a:ext>
                  </a:extLst>
                </p14:cNvPr>
                <p14:cNvContentPartPr/>
                <p14:nvPr/>
              </p14:nvContentPartPr>
              <p14:xfrm>
                <a:off x="5921360" y="171040"/>
                <a:ext cx="30960" cy="18468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A7391A19-D45B-48EA-AA04-AFF5237828D4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5912720" y="162400"/>
                  <a:ext cx="48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B84344A1-02F8-4DE3-AD77-A474AC316232}"/>
                    </a:ext>
                  </a:extLst>
                </p14:cNvPr>
                <p14:cNvContentPartPr/>
                <p14:nvPr/>
              </p14:nvContentPartPr>
              <p14:xfrm>
                <a:off x="5899400" y="303880"/>
                <a:ext cx="114840" cy="93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B84344A1-02F8-4DE3-AD77-A474AC316232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890760" y="295240"/>
                  <a:ext cx="13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DD666CBF-235B-480B-A3EF-FA5E834FCFB9}"/>
                    </a:ext>
                  </a:extLst>
                </p14:cNvPr>
                <p14:cNvContentPartPr/>
                <p14:nvPr/>
              </p14:nvContentPartPr>
              <p14:xfrm>
                <a:off x="6238160" y="334840"/>
                <a:ext cx="14760" cy="396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DD666CBF-235B-480B-A3EF-FA5E834FCFB9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229160" y="326200"/>
                  <a:ext cx="32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CDA15FAB-624C-4DE2-815A-A9A61A83FA65}"/>
                    </a:ext>
                  </a:extLst>
                </p14:cNvPr>
                <p14:cNvContentPartPr/>
                <p14:nvPr/>
              </p14:nvContentPartPr>
              <p14:xfrm>
                <a:off x="6242480" y="180760"/>
                <a:ext cx="149760" cy="17028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CDA15FAB-624C-4DE2-815A-A9A61A83FA6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6233480" y="172120"/>
                  <a:ext cx="167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4F288BBF-C500-4C5D-AEAD-71DD67D4BBC7}"/>
                    </a:ext>
                  </a:extLst>
                </p14:cNvPr>
                <p14:cNvContentPartPr/>
                <p14:nvPr/>
              </p14:nvContentPartPr>
              <p14:xfrm>
                <a:off x="6407720" y="244120"/>
                <a:ext cx="135360" cy="9360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4F288BBF-C500-4C5D-AEAD-71DD67D4BBC7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6398720" y="235480"/>
                  <a:ext cx="153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1C4ED3CE-5C29-4C6D-8A41-D8FC64A96CB5}"/>
                    </a:ext>
                  </a:extLst>
                </p14:cNvPr>
                <p14:cNvContentPartPr/>
                <p14:nvPr/>
              </p14:nvContentPartPr>
              <p14:xfrm>
                <a:off x="6535160" y="248800"/>
                <a:ext cx="121680" cy="8928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1C4ED3CE-5C29-4C6D-8A41-D8FC64A96CB5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526160" y="239800"/>
                  <a:ext cx="139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944CAA1C-8091-44CA-B347-F6AFFF169748}"/>
                    </a:ext>
                  </a:extLst>
                </p14:cNvPr>
                <p14:cNvContentPartPr/>
                <p14:nvPr/>
              </p14:nvContentPartPr>
              <p14:xfrm>
                <a:off x="6730280" y="271120"/>
                <a:ext cx="69840" cy="7488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944CAA1C-8091-44CA-B347-F6AFFF169748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721280" y="262480"/>
                  <a:ext cx="87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40603A86-5F34-4CB3-867C-C8BEEDCB9F2D}"/>
                    </a:ext>
                  </a:extLst>
                </p14:cNvPr>
                <p14:cNvContentPartPr/>
                <p14:nvPr/>
              </p14:nvContentPartPr>
              <p14:xfrm>
                <a:off x="6859160" y="240880"/>
                <a:ext cx="14760" cy="882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40603A86-5F34-4CB3-867C-C8BEEDCB9F2D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850520" y="231880"/>
                  <a:ext cx="32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AB35B5BD-03B7-4C92-B6F8-758E4FCBF846}"/>
                    </a:ext>
                  </a:extLst>
                </p14:cNvPr>
                <p14:cNvContentPartPr/>
                <p14:nvPr/>
              </p14:nvContentPartPr>
              <p14:xfrm>
                <a:off x="6976520" y="129280"/>
                <a:ext cx="30600" cy="22284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AB35B5BD-03B7-4C92-B6F8-758E4FCBF846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967880" y="120280"/>
                  <a:ext cx="48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78D2B20C-B1FA-415C-ADB6-2FFD817A49F0}"/>
                    </a:ext>
                  </a:extLst>
                </p14:cNvPr>
                <p14:cNvContentPartPr/>
                <p14:nvPr/>
              </p14:nvContentPartPr>
              <p14:xfrm>
                <a:off x="6948800" y="260680"/>
                <a:ext cx="197280" cy="6624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78D2B20C-B1FA-415C-ADB6-2FFD817A49F0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940160" y="251680"/>
                  <a:ext cx="21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49F02B17-5C2F-4B8C-89AA-4181A5C481CF}"/>
                    </a:ext>
                  </a:extLst>
                </p14:cNvPr>
                <p14:cNvContentPartPr/>
                <p14:nvPr/>
              </p14:nvContentPartPr>
              <p14:xfrm>
                <a:off x="7094960" y="186880"/>
                <a:ext cx="19440" cy="1584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49F02B17-5C2F-4B8C-89AA-4181A5C481CF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7086320" y="177880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2CC563EC-AC6D-4543-84BA-9E0D3DE1A1C5}"/>
                    </a:ext>
                  </a:extLst>
                </p14:cNvPr>
                <p14:cNvContentPartPr/>
                <p14:nvPr/>
              </p14:nvContentPartPr>
              <p14:xfrm>
                <a:off x="7176320" y="265720"/>
                <a:ext cx="194400" cy="6804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2CC563EC-AC6D-4543-84BA-9E0D3DE1A1C5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7167680" y="256720"/>
                  <a:ext cx="212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204B6B31-647B-4366-916A-E7EA524E9C64}"/>
                    </a:ext>
                  </a:extLst>
                </p14:cNvPr>
                <p14:cNvContentPartPr/>
                <p14:nvPr/>
              </p14:nvContentPartPr>
              <p14:xfrm>
                <a:off x="7331120" y="214960"/>
                <a:ext cx="26640" cy="576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204B6B31-647B-4366-916A-E7EA524E9C64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322120" y="206320"/>
                  <a:ext cx="44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5A79338C-D38F-4CDC-953C-7D480341D695}"/>
                    </a:ext>
                  </a:extLst>
                </p14:cNvPr>
                <p14:cNvContentPartPr/>
                <p14:nvPr/>
              </p14:nvContentPartPr>
              <p14:xfrm>
                <a:off x="7424000" y="119920"/>
                <a:ext cx="46440" cy="20628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5A79338C-D38F-4CDC-953C-7D480341D695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415000" y="110920"/>
                  <a:ext cx="64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F0281289-A399-4476-8843-C367E758AE0C}"/>
                    </a:ext>
                  </a:extLst>
                </p14:cNvPr>
                <p14:cNvContentPartPr/>
                <p14:nvPr/>
              </p14:nvContentPartPr>
              <p14:xfrm>
                <a:off x="7415000" y="275800"/>
                <a:ext cx="237960" cy="1587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F0281289-A399-4476-8843-C367E758AE0C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406000" y="266800"/>
                  <a:ext cx="25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718BA7AC-AE3F-4FF4-9AB2-BFCBA6230B7C}"/>
                    </a:ext>
                  </a:extLst>
                </p14:cNvPr>
                <p14:cNvContentPartPr/>
                <p14:nvPr/>
              </p14:nvContentPartPr>
              <p14:xfrm>
                <a:off x="7929080" y="126400"/>
                <a:ext cx="6120" cy="2124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718BA7AC-AE3F-4FF4-9AB2-BFCBA6230B7C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7920440" y="117400"/>
                  <a:ext cx="23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6630260C-2148-48E9-BA3E-D64395F17B24}"/>
                    </a:ext>
                  </a:extLst>
                </p14:cNvPr>
                <p14:cNvContentPartPr/>
                <p14:nvPr/>
              </p14:nvContentPartPr>
              <p14:xfrm>
                <a:off x="7887320" y="134320"/>
                <a:ext cx="185400" cy="18936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6630260C-2148-48E9-BA3E-D64395F17B24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878680" y="125320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77D3E553-F8AF-4A3D-9AD8-E887D14BB7B3}"/>
                    </a:ext>
                  </a:extLst>
                </p14:cNvPr>
                <p14:cNvContentPartPr/>
                <p14:nvPr/>
              </p14:nvContentPartPr>
              <p14:xfrm>
                <a:off x="7914680" y="258880"/>
                <a:ext cx="142200" cy="936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77D3E553-F8AF-4A3D-9AD8-E887D14BB7B3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906040" y="250240"/>
                  <a:ext cx="159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73E3A2F0-1A1A-4D97-95F9-3D6EDC3A23C8}"/>
                    </a:ext>
                  </a:extLst>
                </p14:cNvPr>
                <p14:cNvContentPartPr/>
                <p14:nvPr/>
              </p14:nvContentPartPr>
              <p14:xfrm>
                <a:off x="8084960" y="275080"/>
                <a:ext cx="93240" cy="4068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73E3A2F0-1A1A-4D97-95F9-3D6EDC3A23C8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8075960" y="266440"/>
                  <a:ext cx="110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8AD2FFDE-FE77-4B3C-9FC0-6A56A370FAF7}"/>
                    </a:ext>
                  </a:extLst>
                </p14:cNvPr>
                <p14:cNvContentPartPr/>
                <p14:nvPr/>
              </p14:nvContentPartPr>
              <p14:xfrm>
                <a:off x="8219960" y="282280"/>
                <a:ext cx="154080" cy="3744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8AD2FFDE-FE77-4B3C-9FC0-6A56A370FAF7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8211320" y="273280"/>
                  <a:ext cx="171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5505ADEF-5B1A-480F-A442-394002FCD7E8}"/>
                    </a:ext>
                  </a:extLst>
                </p14:cNvPr>
                <p14:cNvContentPartPr/>
                <p14:nvPr/>
              </p14:nvContentPartPr>
              <p14:xfrm>
                <a:off x="8439920" y="262480"/>
                <a:ext cx="100440" cy="5112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5505ADEF-5B1A-480F-A442-394002FCD7E8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8430920" y="253840"/>
                  <a:ext cx="118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31B98D87-4F52-4656-A81A-50F55A741D67}"/>
                    </a:ext>
                  </a:extLst>
                </p14:cNvPr>
                <p14:cNvContentPartPr/>
                <p14:nvPr/>
              </p14:nvContentPartPr>
              <p14:xfrm>
                <a:off x="8558720" y="139360"/>
                <a:ext cx="135000" cy="16236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31B98D87-4F52-4656-A81A-50F55A741D67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8550080" y="130720"/>
                  <a:ext cx="152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878F95DE-1471-4C80-B7AD-3492CD2C4E90}"/>
                    </a:ext>
                  </a:extLst>
                </p14:cNvPr>
                <p14:cNvContentPartPr/>
                <p14:nvPr/>
              </p14:nvContentPartPr>
              <p14:xfrm>
                <a:off x="8736920" y="213880"/>
                <a:ext cx="35280" cy="9144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878F95DE-1471-4C80-B7AD-3492CD2C4E90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8727920" y="205240"/>
                  <a:ext cx="52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6B856665-3766-42F7-928E-F149969C2CD0}"/>
                    </a:ext>
                  </a:extLst>
                </p14:cNvPr>
                <p14:cNvContentPartPr/>
                <p14:nvPr/>
              </p14:nvContentPartPr>
              <p14:xfrm>
                <a:off x="8830160" y="285520"/>
                <a:ext cx="87840" cy="5400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6B856665-3766-42F7-928E-F149969C2CD0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8821520" y="276880"/>
                  <a:ext cx="105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7BDB03D2-34B9-48AE-B652-2D559586186F}"/>
                    </a:ext>
                  </a:extLst>
                </p14:cNvPr>
                <p14:cNvContentPartPr/>
                <p14:nvPr/>
              </p14:nvContentPartPr>
              <p14:xfrm>
                <a:off x="8968400" y="280480"/>
                <a:ext cx="87120" cy="7128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7BDB03D2-34B9-48AE-B652-2D559586186F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8959760" y="271840"/>
                  <a:ext cx="10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E5C92D8D-4610-48F1-A151-5373ED2FD015}"/>
                    </a:ext>
                  </a:extLst>
                </p14:cNvPr>
                <p14:cNvContentPartPr/>
                <p14:nvPr/>
              </p14:nvContentPartPr>
              <p14:xfrm>
                <a:off x="9128960" y="264640"/>
                <a:ext cx="104040" cy="7452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E5C92D8D-4610-48F1-A151-5373ED2FD015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9120320" y="256000"/>
                  <a:ext cx="12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95" name="Entrada de lápiz 694">
                  <a:extLst>
                    <a:ext uri="{FF2B5EF4-FFF2-40B4-BE49-F238E27FC236}">
                      <a16:creationId xmlns:a16="http://schemas.microsoft.com/office/drawing/2014/main" id="{E6B05174-168D-43CB-8A34-16803583448D}"/>
                    </a:ext>
                  </a:extLst>
                </p14:cNvPr>
                <p14:cNvContentPartPr/>
                <p14:nvPr/>
              </p14:nvContentPartPr>
              <p14:xfrm>
                <a:off x="1263680" y="459400"/>
                <a:ext cx="8097120" cy="142200"/>
              </p14:xfrm>
            </p:contentPart>
          </mc:Choice>
          <mc:Fallback xmlns="">
            <p:pic>
              <p:nvPicPr>
                <p:cNvPr id="695" name="Entrada de lápiz 694">
                  <a:extLst>
                    <a:ext uri="{FF2B5EF4-FFF2-40B4-BE49-F238E27FC236}">
                      <a16:creationId xmlns:a16="http://schemas.microsoft.com/office/drawing/2014/main" id="{E6B05174-168D-43CB-8A34-16803583448D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1254680" y="450760"/>
                  <a:ext cx="811476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697" name="Entrada de lápiz 696">
                <a:extLst>
                  <a:ext uri="{FF2B5EF4-FFF2-40B4-BE49-F238E27FC236}">
                    <a16:creationId xmlns:a16="http://schemas.microsoft.com/office/drawing/2014/main" id="{6E9DD504-48EB-4733-9CED-514540A249D0}"/>
                  </a:ext>
                </a:extLst>
              </p14:cNvPr>
              <p14:cNvContentPartPr/>
              <p14:nvPr/>
            </p14:nvContentPartPr>
            <p14:xfrm>
              <a:off x="12261680" y="6493360"/>
              <a:ext cx="1800" cy="13320"/>
            </p14:xfrm>
          </p:contentPart>
        </mc:Choice>
        <mc:Fallback xmlns="">
          <p:pic>
            <p:nvPicPr>
              <p:cNvPr id="697" name="Entrada de lápiz 696">
                <a:extLst>
                  <a:ext uri="{FF2B5EF4-FFF2-40B4-BE49-F238E27FC236}">
                    <a16:creationId xmlns:a16="http://schemas.microsoft.com/office/drawing/2014/main" id="{6E9DD504-48EB-4733-9CED-514540A249D0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2253040" y="6484360"/>
                <a:ext cx="1944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37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352D091C-F744-4671-8A92-E2849BA86D6A}"/>
              </a:ext>
            </a:extLst>
          </p:cNvPr>
          <p:cNvGrpSpPr/>
          <p:nvPr/>
        </p:nvGrpSpPr>
        <p:grpSpPr>
          <a:xfrm>
            <a:off x="387800" y="293080"/>
            <a:ext cx="270360" cy="217800"/>
            <a:chOff x="387800" y="293080"/>
            <a:chExt cx="2703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95049447-DC17-4CC9-82AA-30F3B48C39A8}"/>
                    </a:ext>
                  </a:extLst>
                </p14:cNvPr>
                <p14:cNvContentPartPr/>
                <p14:nvPr/>
              </p14:nvContentPartPr>
              <p14:xfrm>
                <a:off x="387800" y="405400"/>
                <a:ext cx="225360" cy="2988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95049447-DC17-4CC9-82AA-30F3B48C39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9160" y="396760"/>
                  <a:ext cx="243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6F69A202-97D3-4720-B853-60C7E98C07E1}"/>
                    </a:ext>
                  </a:extLst>
                </p14:cNvPr>
                <p14:cNvContentPartPr/>
                <p14:nvPr/>
              </p14:nvContentPartPr>
              <p14:xfrm>
                <a:off x="472760" y="335200"/>
                <a:ext cx="83880" cy="16632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6F69A202-97D3-4720-B853-60C7E98C07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760" y="326200"/>
                  <a:ext cx="101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24871744-1445-4CBA-BBC3-DA7FFC8529F9}"/>
                    </a:ext>
                  </a:extLst>
                </p14:cNvPr>
                <p14:cNvContentPartPr/>
                <p14:nvPr/>
              </p14:nvContentPartPr>
              <p14:xfrm>
                <a:off x="444320" y="338440"/>
                <a:ext cx="129960" cy="15732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24871744-1445-4CBA-BBC3-DA7FFC8529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5680" y="329440"/>
                  <a:ext cx="147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15409B94-F6A1-434E-8D42-5C4DA4CC43E4}"/>
                    </a:ext>
                  </a:extLst>
                </p14:cNvPr>
                <p14:cNvContentPartPr/>
                <p14:nvPr/>
              </p14:nvContentPartPr>
              <p14:xfrm>
                <a:off x="393560" y="293080"/>
                <a:ext cx="264600" cy="21780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15409B94-F6A1-434E-8D42-5C4DA4CC43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4920" y="284080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F6891369-CAC9-479F-90A6-42BD63838557}"/>
              </a:ext>
            </a:extLst>
          </p:cNvPr>
          <p:cNvGrpSpPr/>
          <p:nvPr/>
        </p:nvGrpSpPr>
        <p:grpSpPr>
          <a:xfrm>
            <a:off x="948320" y="80320"/>
            <a:ext cx="6859440" cy="470160"/>
            <a:chOff x="948320" y="80320"/>
            <a:chExt cx="685944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E96B36DA-4FE9-411C-8DFF-7E7C08495D93}"/>
                    </a:ext>
                  </a:extLst>
                </p14:cNvPr>
                <p14:cNvContentPartPr/>
                <p14:nvPr/>
              </p14:nvContentPartPr>
              <p14:xfrm>
                <a:off x="948320" y="201280"/>
                <a:ext cx="1800" cy="684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E96B36DA-4FE9-411C-8DFF-7E7C08495D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9680" y="192280"/>
                  <a:ext cx="1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2983377B-1856-4665-AA6F-01277C658F89}"/>
                    </a:ext>
                  </a:extLst>
                </p14:cNvPr>
                <p14:cNvContentPartPr/>
                <p14:nvPr/>
              </p14:nvContentPartPr>
              <p14:xfrm>
                <a:off x="950120" y="201280"/>
                <a:ext cx="148680" cy="2296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2983377B-1856-4665-AA6F-01277C658F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1120" y="192280"/>
                  <a:ext cx="166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828E185D-309F-4090-BA97-9F7FF3E47E03}"/>
                    </a:ext>
                  </a:extLst>
                </p14:cNvPr>
                <p14:cNvContentPartPr/>
                <p14:nvPr/>
              </p14:nvContentPartPr>
              <p14:xfrm>
                <a:off x="1161800" y="308920"/>
                <a:ext cx="127440" cy="856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828E185D-309F-4090-BA97-9F7FF3E47E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2800" y="300280"/>
                  <a:ext cx="145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6894F7EB-5ADD-4F21-8B47-71BD2533044C}"/>
                    </a:ext>
                  </a:extLst>
                </p14:cNvPr>
                <p14:cNvContentPartPr/>
                <p14:nvPr/>
              </p14:nvContentPartPr>
              <p14:xfrm>
                <a:off x="1289240" y="299560"/>
                <a:ext cx="129960" cy="7524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6894F7EB-5ADD-4F21-8B47-71BD253304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80600" y="290920"/>
                  <a:ext cx="147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C0FAC530-80B1-4FB0-81CB-5A7EA4E41C7B}"/>
                    </a:ext>
                  </a:extLst>
                </p14:cNvPr>
                <p14:cNvContentPartPr/>
                <p14:nvPr/>
              </p14:nvContentPartPr>
              <p14:xfrm>
                <a:off x="1438280" y="288760"/>
                <a:ext cx="121320" cy="9720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C0FAC530-80B1-4FB0-81CB-5A7EA4E41C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9640" y="279760"/>
                  <a:ext cx="138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B3DBD80-BB4B-482B-86D5-6AC3EA9F98D1}"/>
                    </a:ext>
                  </a:extLst>
                </p14:cNvPr>
                <p14:cNvContentPartPr/>
                <p14:nvPr/>
              </p14:nvContentPartPr>
              <p14:xfrm>
                <a:off x="1534760" y="157360"/>
                <a:ext cx="63000" cy="19728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B3DBD80-BB4B-482B-86D5-6AC3EA9F98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25760" y="148360"/>
                  <a:ext cx="80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606E1A9A-F101-4E1B-8242-23BA31A8FA93}"/>
                    </a:ext>
                  </a:extLst>
                </p14:cNvPr>
                <p14:cNvContentPartPr/>
                <p14:nvPr/>
              </p14:nvContentPartPr>
              <p14:xfrm>
                <a:off x="1651760" y="269320"/>
                <a:ext cx="88920" cy="9252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606E1A9A-F101-4E1B-8242-23BA31A8FA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3120" y="260680"/>
                  <a:ext cx="106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C8E13387-5469-4A11-BA0E-A144BC53C513}"/>
                    </a:ext>
                  </a:extLst>
                </p14:cNvPr>
                <p14:cNvContentPartPr/>
                <p14:nvPr/>
              </p14:nvContentPartPr>
              <p14:xfrm>
                <a:off x="1768400" y="123880"/>
                <a:ext cx="50760" cy="2397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C8E13387-5469-4A11-BA0E-A144BC53C5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59400" y="114880"/>
                  <a:ext cx="68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CCCD913D-AF33-4D2D-9FED-C4BC76DE3FCF}"/>
                    </a:ext>
                  </a:extLst>
                </p14:cNvPr>
                <p14:cNvContentPartPr/>
                <p14:nvPr/>
              </p14:nvContentPartPr>
              <p14:xfrm>
                <a:off x="1728800" y="274360"/>
                <a:ext cx="146520" cy="2232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CCCD913D-AF33-4D2D-9FED-C4BC76DE3FC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20160" y="265720"/>
                  <a:ext cx="164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920394A8-A259-4213-AFF9-16E11ECCA871}"/>
                    </a:ext>
                  </a:extLst>
                </p14:cNvPr>
                <p14:cNvContentPartPr/>
                <p14:nvPr/>
              </p14:nvContentPartPr>
              <p14:xfrm>
                <a:off x="1919600" y="257800"/>
                <a:ext cx="135360" cy="12132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920394A8-A259-4213-AFF9-16E11ECCA8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10960" y="249160"/>
                  <a:ext cx="153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DEE33DA1-6E73-45C5-B38F-35E0E35CD5B0}"/>
                    </a:ext>
                  </a:extLst>
                </p14:cNvPr>
                <p14:cNvContentPartPr/>
                <p14:nvPr/>
              </p14:nvContentPartPr>
              <p14:xfrm>
                <a:off x="2376080" y="289840"/>
                <a:ext cx="25920" cy="6444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DEE33DA1-6E73-45C5-B38F-35E0E35CD5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67440" y="281200"/>
                  <a:ext cx="43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40CFD00E-2806-4D0B-84C9-A16DFEDCC5F1}"/>
                    </a:ext>
                  </a:extLst>
                </p14:cNvPr>
                <p14:cNvContentPartPr/>
                <p14:nvPr/>
              </p14:nvContentPartPr>
              <p14:xfrm>
                <a:off x="2362760" y="209920"/>
                <a:ext cx="64080" cy="3672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40CFD00E-2806-4D0B-84C9-A16DFEDCC5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54120" y="200920"/>
                  <a:ext cx="81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A0EAB4E1-01BC-4620-A39D-BB2A26392256}"/>
                    </a:ext>
                  </a:extLst>
                </p14:cNvPr>
                <p14:cNvContentPartPr/>
                <p14:nvPr/>
              </p14:nvContentPartPr>
              <p14:xfrm>
                <a:off x="2475800" y="256000"/>
                <a:ext cx="143640" cy="691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A0EAB4E1-01BC-4620-A39D-BB2A263922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67160" y="247000"/>
                  <a:ext cx="161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D68CF103-7550-4E53-A381-6335FC28FF91}"/>
                    </a:ext>
                  </a:extLst>
                </p14:cNvPr>
                <p14:cNvContentPartPr/>
                <p14:nvPr/>
              </p14:nvContentPartPr>
              <p14:xfrm>
                <a:off x="2940560" y="240160"/>
                <a:ext cx="19080" cy="8532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D68CF103-7550-4E53-A381-6335FC28FF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1560" y="231160"/>
                  <a:ext cx="36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CE48C672-2FEF-4822-8374-01E6781AB02B}"/>
                    </a:ext>
                  </a:extLst>
                </p14:cNvPr>
                <p14:cNvContentPartPr/>
                <p14:nvPr/>
              </p14:nvContentPartPr>
              <p14:xfrm>
                <a:off x="2930480" y="189400"/>
                <a:ext cx="41040" cy="288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CE48C672-2FEF-4822-8374-01E6781AB0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21480" y="180760"/>
                  <a:ext cx="58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A04EE58B-3962-49B8-92CE-CA8A5485F917}"/>
                    </a:ext>
                  </a:extLst>
                </p14:cNvPr>
                <p14:cNvContentPartPr/>
                <p14:nvPr/>
              </p14:nvContentPartPr>
              <p14:xfrm>
                <a:off x="3021560" y="230800"/>
                <a:ext cx="233280" cy="615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A04EE58B-3962-49B8-92CE-CA8A5485F9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12920" y="222160"/>
                  <a:ext cx="250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46E8608F-D2E0-4643-9C82-F9D5DCFF72E5}"/>
                    </a:ext>
                  </a:extLst>
                </p14:cNvPr>
                <p14:cNvContentPartPr/>
                <p14:nvPr/>
              </p14:nvContentPartPr>
              <p14:xfrm>
                <a:off x="3285800" y="239440"/>
                <a:ext cx="116640" cy="597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46E8608F-D2E0-4643-9C82-F9D5DCFF72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77160" y="230440"/>
                  <a:ext cx="134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29CC70FB-093B-4934-AB5B-9F7ED4992FB2}"/>
                    </a:ext>
                  </a:extLst>
                </p14:cNvPr>
                <p14:cNvContentPartPr/>
                <p14:nvPr/>
              </p14:nvContentPartPr>
              <p14:xfrm>
                <a:off x="3445640" y="253120"/>
                <a:ext cx="107280" cy="1929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29CC70FB-093B-4934-AB5B-9F7ED4992F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6640" y="244120"/>
                  <a:ext cx="124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E468FB69-AA36-40B4-B161-D39FE10618C2}"/>
                    </a:ext>
                  </a:extLst>
                </p14:cNvPr>
                <p14:cNvContentPartPr/>
                <p14:nvPr/>
              </p14:nvContentPartPr>
              <p14:xfrm>
                <a:off x="3626360" y="229360"/>
                <a:ext cx="206280" cy="8028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E468FB69-AA36-40B4-B161-D39FE10618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7720" y="220720"/>
                  <a:ext cx="223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A75AF91E-E13A-4B1B-828C-051AC11ADF08}"/>
                    </a:ext>
                  </a:extLst>
                </p14:cNvPr>
                <p14:cNvContentPartPr/>
                <p14:nvPr/>
              </p14:nvContentPartPr>
              <p14:xfrm>
                <a:off x="3927680" y="300280"/>
                <a:ext cx="46800" cy="5544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A75AF91E-E13A-4B1B-828C-051AC11ADF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18680" y="291280"/>
                  <a:ext cx="64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94001EBE-E334-4442-9BE5-959247F95117}"/>
                    </a:ext>
                  </a:extLst>
                </p14:cNvPr>
                <p14:cNvContentPartPr/>
                <p14:nvPr/>
              </p14:nvContentPartPr>
              <p14:xfrm>
                <a:off x="4291280" y="268960"/>
                <a:ext cx="11520" cy="212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94001EBE-E334-4442-9BE5-959247F951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82640" y="260320"/>
                  <a:ext cx="2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DBD4EBFD-E73F-418D-AA03-D07E1E5378A2}"/>
                    </a:ext>
                  </a:extLst>
                </p14:cNvPr>
                <p14:cNvContentPartPr/>
                <p14:nvPr/>
              </p14:nvContentPartPr>
              <p14:xfrm>
                <a:off x="4272560" y="212440"/>
                <a:ext cx="10080" cy="1872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DBD4EBFD-E73F-418D-AA03-D07E1E5378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63920" y="203440"/>
                  <a:ext cx="27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36105BFA-3983-43A6-AEE7-C94AC06BE9DF}"/>
                    </a:ext>
                  </a:extLst>
                </p14:cNvPr>
                <p14:cNvContentPartPr/>
                <p14:nvPr/>
              </p14:nvContentPartPr>
              <p14:xfrm>
                <a:off x="4271120" y="216760"/>
                <a:ext cx="158040" cy="849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36105BFA-3983-43A6-AEE7-C94AC06BE9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62120" y="207760"/>
                  <a:ext cx="175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EB994DD0-85FE-4EC9-9187-03AF8B2F9374}"/>
                    </a:ext>
                  </a:extLst>
                </p14:cNvPr>
                <p14:cNvContentPartPr/>
                <p14:nvPr/>
              </p14:nvContentPartPr>
              <p14:xfrm>
                <a:off x="4526360" y="244120"/>
                <a:ext cx="114120" cy="5112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EB994DD0-85FE-4EC9-9187-03AF8B2F93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17720" y="235480"/>
                  <a:ext cx="131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F95AFEE9-0DB7-4B9B-9D97-4C93307587BC}"/>
                    </a:ext>
                  </a:extLst>
                </p14:cNvPr>
                <p14:cNvContentPartPr/>
                <p14:nvPr/>
              </p14:nvContentPartPr>
              <p14:xfrm>
                <a:off x="4675040" y="189760"/>
                <a:ext cx="126000" cy="8172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F95AFEE9-0DB7-4B9B-9D97-4C93307587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66040" y="181120"/>
                  <a:ext cx="143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314FEB0E-E7C2-49DD-BBB1-78C82C7A65D8}"/>
                    </a:ext>
                  </a:extLst>
                </p14:cNvPr>
                <p14:cNvContentPartPr/>
                <p14:nvPr/>
              </p14:nvContentPartPr>
              <p14:xfrm>
                <a:off x="4850720" y="185440"/>
                <a:ext cx="79200" cy="10872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314FEB0E-E7C2-49DD-BBB1-78C82C7A65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41720" y="176800"/>
                  <a:ext cx="96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99117362-E39B-437E-B8C3-4C667C5A01B1}"/>
                    </a:ext>
                  </a:extLst>
                </p14:cNvPr>
                <p14:cNvContentPartPr/>
                <p14:nvPr/>
              </p14:nvContentPartPr>
              <p14:xfrm>
                <a:off x="4947200" y="103720"/>
                <a:ext cx="44640" cy="1749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99117362-E39B-437E-B8C3-4C667C5A01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38560" y="94720"/>
                  <a:ext cx="62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EC281749-C0BF-478D-8342-EAD277008BA9}"/>
                    </a:ext>
                  </a:extLst>
                </p14:cNvPr>
                <p14:cNvContentPartPr/>
                <p14:nvPr/>
              </p14:nvContentPartPr>
              <p14:xfrm>
                <a:off x="5058800" y="189400"/>
                <a:ext cx="75600" cy="9288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EC281749-C0BF-478D-8342-EAD277008B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49800" y="180400"/>
                  <a:ext cx="93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53837708-5129-42BE-9C94-AE3042524CE4}"/>
                    </a:ext>
                  </a:extLst>
                </p14:cNvPr>
                <p14:cNvContentPartPr/>
                <p14:nvPr/>
              </p14:nvContentPartPr>
              <p14:xfrm>
                <a:off x="5140880" y="85000"/>
                <a:ext cx="100440" cy="1911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53837708-5129-42BE-9C94-AE3042524C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32240" y="76000"/>
                  <a:ext cx="118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21001448-1A39-437E-B5A9-4479DF9BD801}"/>
                    </a:ext>
                  </a:extLst>
                </p14:cNvPr>
                <p14:cNvContentPartPr/>
                <p14:nvPr/>
              </p14:nvContentPartPr>
              <p14:xfrm>
                <a:off x="5287040" y="180400"/>
                <a:ext cx="108000" cy="11880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21001448-1A39-437E-B5A9-4479DF9BD8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78040" y="171400"/>
                  <a:ext cx="12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E131B27A-F837-4A7B-AEF6-3769B9732402}"/>
                    </a:ext>
                  </a:extLst>
                </p14:cNvPr>
                <p14:cNvContentPartPr/>
                <p14:nvPr/>
              </p14:nvContentPartPr>
              <p14:xfrm>
                <a:off x="5675480" y="252400"/>
                <a:ext cx="9000" cy="4428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E131B27A-F837-4A7B-AEF6-3769B97324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66480" y="243760"/>
                  <a:ext cx="26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7A6BAF09-F69C-4B7A-B6C9-EB1A4925011A}"/>
                    </a:ext>
                  </a:extLst>
                </p14:cNvPr>
                <p14:cNvContentPartPr/>
                <p14:nvPr/>
              </p14:nvContentPartPr>
              <p14:xfrm>
                <a:off x="5654960" y="163840"/>
                <a:ext cx="43560" cy="1584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7A6BAF09-F69C-4B7A-B6C9-EB1A492501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46320" y="154840"/>
                  <a:ext cx="61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4D8401C6-260D-47AF-978C-5F8037649D81}"/>
                    </a:ext>
                  </a:extLst>
                </p14:cNvPr>
                <p14:cNvContentPartPr/>
                <p14:nvPr/>
              </p14:nvContentPartPr>
              <p14:xfrm>
                <a:off x="5763680" y="229360"/>
                <a:ext cx="115920" cy="644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4D8401C6-260D-47AF-978C-5F8037649D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54680" y="220720"/>
                  <a:ext cx="133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E9CED7A9-988F-4461-BCBC-BEEB522FF736}"/>
                    </a:ext>
                  </a:extLst>
                </p14:cNvPr>
                <p14:cNvContentPartPr/>
                <p14:nvPr/>
              </p14:nvContentPartPr>
              <p14:xfrm>
                <a:off x="6250040" y="80320"/>
                <a:ext cx="7200" cy="19296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E9CED7A9-988F-4461-BCBC-BEEB522FF7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41040" y="71320"/>
                  <a:ext cx="24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182F27DE-B124-4F36-B6A8-51BE4F83E6EB}"/>
                    </a:ext>
                  </a:extLst>
                </p14:cNvPr>
                <p14:cNvContentPartPr/>
                <p14:nvPr/>
              </p14:nvContentPartPr>
              <p14:xfrm>
                <a:off x="6129440" y="113080"/>
                <a:ext cx="398880" cy="17820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182F27DE-B124-4F36-B6A8-51BE4F83E6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20800" y="104080"/>
                  <a:ext cx="416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B8A01283-B6B1-4FA3-9F4F-116AF0EF2826}"/>
                    </a:ext>
                  </a:extLst>
                </p14:cNvPr>
                <p14:cNvContentPartPr/>
                <p14:nvPr/>
              </p14:nvContentPartPr>
              <p14:xfrm>
                <a:off x="6549920" y="188320"/>
                <a:ext cx="42480" cy="9720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B8A01283-B6B1-4FA3-9F4F-116AF0EF28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40920" y="179320"/>
                  <a:ext cx="60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47A35424-2E38-4A16-B6C9-147A5930D557}"/>
                    </a:ext>
                  </a:extLst>
                </p14:cNvPr>
                <p14:cNvContentPartPr/>
                <p14:nvPr/>
              </p14:nvContentPartPr>
              <p14:xfrm>
                <a:off x="6966800" y="106960"/>
                <a:ext cx="17640" cy="16308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47A35424-2E38-4A16-B6C9-147A5930D5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57800" y="98320"/>
                  <a:ext cx="35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31C6E0CF-A870-4FCD-9E98-E0A90DE538DC}"/>
                    </a:ext>
                  </a:extLst>
                </p14:cNvPr>
                <p14:cNvContentPartPr/>
                <p14:nvPr/>
              </p14:nvContentPartPr>
              <p14:xfrm>
                <a:off x="6892280" y="192640"/>
                <a:ext cx="147240" cy="8640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31C6E0CF-A870-4FCD-9E98-E0A90DE538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83280" y="183640"/>
                  <a:ext cx="164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CCE5949C-20DD-4D75-A53F-0E5D2959902B}"/>
                    </a:ext>
                  </a:extLst>
                </p14:cNvPr>
                <p14:cNvContentPartPr/>
                <p14:nvPr/>
              </p14:nvContentPartPr>
              <p14:xfrm>
                <a:off x="7118720" y="185440"/>
                <a:ext cx="99720" cy="756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CCE5949C-20DD-4D75-A53F-0E5D295990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09720" y="176440"/>
                  <a:ext cx="117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89201A0F-508A-4BEA-B60A-7D7D444064F8}"/>
                    </a:ext>
                  </a:extLst>
                </p14:cNvPr>
                <p14:cNvContentPartPr/>
                <p14:nvPr/>
              </p14:nvContentPartPr>
              <p14:xfrm>
                <a:off x="7254440" y="187600"/>
                <a:ext cx="135360" cy="9360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89201A0F-508A-4BEA-B60A-7D7D444064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45440" y="178960"/>
                  <a:ext cx="153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24832D0A-E311-4882-982C-663036180233}"/>
                    </a:ext>
                  </a:extLst>
                </p14:cNvPr>
                <p14:cNvContentPartPr/>
                <p14:nvPr/>
              </p14:nvContentPartPr>
              <p14:xfrm>
                <a:off x="7453160" y="121360"/>
                <a:ext cx="54000" cy="11592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24832D0A-E311-4882-982C-6630361802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44160" y="112720"/>
                  <a:ext cx="71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67F05F6D-22C2-4B8A-BD33-5DBF2CFFC4C2}"/>
                    </a:ext>
                  </a:extLst>
                </p14:cNvPr>
                <p14:cNvContentPartPr/>
                <p14:nvPr/>
              </p14:nvContentPartPr>
              <p14:xfrm>
                <a:off x="7542080" y="190480"/>
                <a:ext cx="133920" cy="9108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67F05F6D-22C2-4B8A-BD33-5DBF2CFFC4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3080" y="181480"/>
                  <a:ext cx="151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356B3713-4372-4F41-9E5A-9DB00F54F09B}"/>
                    </a:ext>
                  </a:extLst>
                </p14:cNvPr>
                <p14:cNvContentPartPr/>
                <p14:nvPr/>
              </p14:nvContentPartPr>
              <p14:xfrm>
                <a:off x="7785440" y="91480"/>
                <a:ext cx="9360" cy="7992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356B3713-4372-4F41-9E5A-9DB00F54F0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76800" y="82840"/>
                  <a:ext cx="27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A1FE2BC2-967C-453C-84E1-F9197E5090EB}"/>
                    </a:ext>
                  </a:extLst>
                </p14:cNvPr>
                <p14:cNvContentPartPr/>
                <p14:nvPr/>
              </p14:nvContentPartPr>
              <p14:xfrm>
                <a:off x="7801640" y="289840"/>
                <a:ext cx="6120" cy="1440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A1FE2BC2-967C-453C-84E1-F9197E5090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93000" y="281200"/>
                  <a:ext cx="2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930C16AD-EC4B-40D3-B690-FFE646B9BBFA}"/>
                    </a:ext>
                  </a:extLst>
                </p14:cNvPr>
                <p14:cNvContentPartPr/>
                <p14:nvPr/>
              </p14:nvContentPartPr>
              <p14:xfrm>
                <a:off x="954440" y="400000"/>
                <a:ext cx="6751440" cy="15048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930C16AD-EC4B-40D3-B690-FFE646B9BB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5440" y="391360"/>
                  <a:ext cx="67690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D4C6486E-CE14-4BEA-87BB-AF0504044BC1}"/>
              </a:ext>
            </a:extLst>
          </p:cNvPr>
          <p:cNvGrpSpPr/>
          <p:nvPr/>
        </p:nvGrpSpPr>
        <p:grpSpPr>
          <a:xfrm>
            <a:off x="556640" y="1561800"/>
            <a:ext cx="1316520" cy="437400"/>
            <a:chOff x="1696760" y="1185880"/>
            <a:chExt cx="13165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DC1DA20E-C5AB-4635-A410-58AF702574E2}"/>
                    </a:ext>
                  </a:extLst>
                </p14:cNvPr>
                <p14:cNvContentPartPr/>
                <p14:nvPr/>
              </p14:nvContentPartPr>
              <p14:xfrm>
                <a:off x="1705760" y="1284520"/>
                <a:ext cx="50400" cy="24084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DC1DA20E-C5AB-4635-A410-58AF702574E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97120" y="1275520"/>
                  <a:ext cx="68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AE429674-8F7A-4627-A123-9AB037177D6C}"/>
                    </a:ext>
                  </a:extLst>
                </p14:cNvPr>
                <p14:cNvContentPartPr/>
                <p14:nvPr/>
              </p14:nvContentPartPr>
              <p14:xfrm>
                <a:off x="1724480" y="1296400"/>
                <a:ext cx="106200" cy="19908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AE429674-8F7A-4627-A123-9AB037177D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15840" y="1287400"/>
                  <a:ext cx="123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A32859F7-784B-435D-95F5-745A5AC401DE}"/>
                    </a:ext>
                  </a:extLst>
                </p14:cNvPr>
                <p14:cNvContentPartPr/>
                <p14:nvPr/>
              </p14:nvContentPartPr>
              <p14:xfrm>
                <a:off x="1696760" y="1411960"/>
                <a:ext cx="181800" cy="4968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A32859F7-784B-435D-95F5-745A5AC401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88120" y="1402960"/>
                  <a:ext cx="199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E136E679-CEED-4A8C-B0E7-414593BF1970}"/>
                    </a:ext>
                  </a:extLst>
                </p14:cNvPr>
                <p14:cNvContentPartPr/>
                <p14:nvPr/>
              </p14:nvContentPartPr>
              <p14:xfrm>
                <a:off x="1870640" y="1386040"/>
                <a:ext cx="120600" cy="9540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E136E679-CEED-4A8C-B0E7-414593BF19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62000" y="1377040"/>
                  <a:ext cx="138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DD6A85A9-12C8-4AB6-98D1-849DB3999AC0}"/>
                    </a:ext>
                  </a:extLst>
                </p14:cNvPr>
                <p14:cNvContentPartPr/>
                <p14:nvPr/>
              </p14:nvContentPartPr>
              <p14:xfrm>
                <a:off x="2008880" y="1422040"/>
                <a:ext cx="117720" cy="20124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DD6A85A9-12C8-4AB6-98D1-849DB3999A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99880" y="1413040"/>
                  <a:ext cx="135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E6B9E6F7-A315-4E24-B151-CFCF94BA313B}"/>
                    </a:ext>
                  </a:extLst>
                </p14:cNvPr>
                <p14:cNvContentPartPr/>
                <p14:nvPr/>
              </p14:nvContentPartPr>
              <p14:xfrm>
                <a:off x="2161520" y="1374160"/>
                <a:ext cx="94680" cy="5580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E6B9E6F7-A315-4E24-B151-CFCF94BA313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52880" y="1365520"/>
                  <a:ext cx="112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B7F88BB9-C0FF-4C02-BC8D-1F58DCD7A175}"/>
                    </a:ext>
                  </a:extLst>
                </p14:cNvPr>
                <p14:cNvContentPartPr/>
                <p14:nvPr/>
              </p14:nvContentPartPr>
              <p14:xfrm>
                <a:off x="2309480" y="1369840"/>
                <a:ext cx="226080" cy="8532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B7F88BB9-C0FF-4C02-BC8D-1F58DCD7A1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00480" y="1360840"/>
                  <a:ext cx="243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F3C40196-7C3C-4AD4-810F-CFCA7C1FCB35}"/>
                    </a:ext>
                  </a:extLst>
                </p14:cNvPr>
                <p14:cNvContentPartPr/>
                <p14:nvPr/>
              </p14:nvContentPartPr>
              <p14:xfrm>
                <a:off x="2544200" y="1355080"/>
                <a:ext cx="118440" cy="9036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F3C40196-7C3C-4AD4-810F-CFCA7C1FCB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35560" y="1346440"/>
                  <a:ext cx="136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7526B6B0-4589-410D-B25D-0257D24EDC45}"/>
                    </a:ext>
                  </a:extLst>
                </p14:cNvPr>
                <p14:cNvContentPartPr/>
                <p14:nvPr/>
              </p14:nvContentPartPr>
              <p14:xfrm>
                <a:off x="2669120" y="1328440"/>
                <a:ext cx="116640" cy="9252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7526B6B0-4589-410D-B25D-0257D24EDC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60120" y="1319440"/>
                  <a:ext cx="134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7B5397C0-7806-45C2-8F50-B48601F6B72B}"/>
                    </a:ext>
                  </a:extLst>
                </p14:cNvPr>
                <p14:cNvContentPartPr/>
                <p14:nvPr/>
              </p14:nvContentPartPr>
              <p14:xfrm>
                <a:off x="2774600" y="1185880"/>
                <a:ext cx="60480" cy="22644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7B5397C0-7806-45C2-8F50-B48601F6B7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65600" y="1176880"/>
                  <a:ext cx="78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C10FD770-EB4F-4CF4-A88B-56EB05E2107D}"/>
                    </a:ext>
                  </a:extLst>
                </p14:cNvPr>
                <p14:cNvContentPartPr/>
                <p14:nvPr/>
              </p14:nvContentPartPr>
              <p14:xfrm>
                <a:off x="2842640" y="1297840"/>
                <a:ext cx="170640" cy="11052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C10FD770-EB4F-4CF4-A88B-56EB05E210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33640" y="1289200"/>
                  <a:ext cx="188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0A244424-A2BD-4F70-ABEB-D4D9E5296AE5}"/>
                    </a:ext>
                  </a:extLst>
                </p14:cNvPr>
                <p14:cNvContentPartPr/>
                <p14:nvPr/>
              </p14:nvContentPartPr>
              <p14:xfrm>
                <a:off x="2724920" y="1250680"/>
                <a:ext cx="181080" cy="2376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0A244424-A2BD-4F70-ABEB-D4D9E5296A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16280" y="1242040"/>
                  <a:ext cx="1987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9B23B447-61C8-43B4-A596-CC7AFAFDC280}"/>
              </a:ext>
            </a:extLst>
          </p:cNvPr>
          <p:cNvGrpSpPr/>
          <p:nvPr/>
        </p:nvGrpSpPr>
        <p:grpSpPr>
          <a:xfrm>
            <a:off x="2200040" y="1536960"/>
            <a:ext cx="502560" cy="257760"/>
            <a:chOff x="3340160" y="1161040"/>
            <a:chExt cx="5025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41206C66-5A28-4397-B8B7-A58EF7D858F7}"/>
                    </a:ext>
                  </a:extLst>
                </p14:cNvPr>
                <p14:cNvContentPartPr/>
                <p14:nvPr/>
              </p14:nvContentPartPr>
              <p14:xfrm>
                <a:off x="3412160" y="1161040"/>
                <a:ext cx="92160" cy="25776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41206C66-5A28-4397-B8B7-A58EF7D858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03520" y="1152040"/>
                  <a:ext cx="109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23A34138-977B-4C50-9BA1-FD9393CB7A3C}"/>
                    </a:ext>
                  </a:extLst>
                </p14:cNvPr>
                <p14:cNvContentPartPr/>
                <p14:nvPr/>
              </p14:nvContentPartPr>
              <p14:xfrm>
                <a:off x="3340160" y="1333120"/>
                <a:ext cx="218520" cy="3420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23A34138-977B-4C50-9BA1-FD9393CB7A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31520" y="1324480"/>
                  <a:ext cx="236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82065B6C-2BF9-4191-A70F-4DDAFAAC4AB9}"/>
                    </a:ext>
                  </a:extLst>
                </p14:cNvPr>
                <p14:cNvContentPartPr/>
                <p14:nvPr/>
              </p14:nvContentPartPr>
              <p14:xfrm>
                <a:off x="3566240" y="1313320"/>
                <a:ext cx="76680" cy="6768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82065B6C-2BF9-4191-A70F-4DDAFAAC4A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57240" y="1304320"/>
                  <a:ext cx="94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1E883451-E45B-43E2-82F1-0AE156C2D9FF}"/>
                    </a:ext>
                  </a:extLst>
                </p14:cNvPr>
                <p14:cNvContentPartPr/>
                <p14:nvPr/>
              </p14:nvContentPartPr>
              <p14:xfrm>
                <a:off x="3683600" y="1298200"/>
                <a:ext cx="159120" cy="8280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1E883451-E45B-43E2-82F1-0AE156C2D9F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74960" y="1289200"/>
                  <a:ext cx="1767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F2704446-E665-4995-AEC9-9D1183754869}"/>
              </a:ext>
            </a:extLst>
          </p:cNvPr>
          <p:cNvGrpSpPr/>
          <p:nvPr/>
        </p:nvGrpSpPr>
        <p:grpSpPr>
          <a:xfrm>
            <a:off x="3010400" y="1481880"/>
            <a:ext cx="1217160" cy="276480"/>
            <a:chOff x="4150520" y="1105960"/>
            <a:chExt cx="121716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B4A1FA54-0779-4D23-AB89-799DC8E04B2A}"/>
                    </a:ext>
                  </a:extLst>
                </p14:cNvPr>
                <p14:cNvContentPartPr/>
                <p14:nvPr/>
              </p14:nvContentPartPr>
              <p14:xfrm>
                <a:off x="4150520" y="1274800"/>
                <a:ext cx="192960" cy="10764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B4A1FA54-0779-4D23-AB89-799DC8E04B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41880" y="1266160"/>
                  <a:ext cx="21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C4A041DA-E957-4977-A1A8-ACEA2E22383E}"/>
                    </a:ext>
                  </a:extLst>
                </p14:cNvPr>
                <p14:cNvContentPartPr/>
                <p14:nvPr/>
              </p14:nvContentPartPr>
              <p14:xfrm>
                <a:off x="4411520" y="1295320"/>
                <a:ext cx="141840" cy="5616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C4A041DA-E957-4977-A1A8-ACEA2E22383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02880" y="1286680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C7A0DB9D-1A8E-49DC-9D33-DAEFCCA8F347}"/>
                    </a:ext>
                  </a:extLst>
                </p14:cNvPr>
                <p14:cNvContentPartPr/>
                <p14:nvPr/>
              </p14:nvContentPartPr>
              <p14:xfrm>
                <a:off x="4564520" y="1267960"/>
                <a:ext cx="123840" cy="7740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C7A0DB9D-1A8E-49DC-9D33-DAEFCCA8F3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55520" y="1258960"/>
                  <a:ext cx="14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63300DF5-EEEF-4F4A-A58C-AD37610B5283}"/>
                    </a:ext>
                  </a:extLst>
                </p14:cNvPr>
                <p14:cNvContentPartPr/>
                <p14:nvPr/>
              </p14:nvContentPartPr>
              <p14:xfrm>
                <a:off x="4746680" y="1258960"/>
                <a:ext cx="77760" cy="9576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63300DF5-EEEF-4F4A-A58C-AD37610B52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38040" y="1250320"/>
                  <a:ext cx="95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B3D608A1-E963-4C08-95A5-23A0210B7173}"/>
                    </a:ext>
                  </a:extLst>
                </p14:cNvPr>
                <p14:cNvContentPartPr/>
                <p14:nvPr/>
              </p14:nvContentPartPr>
              <p14:xfrm>
                <a:off x="4864400" y="1105960"/>
                <a:ext cx="63000" cy="23400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B3D608A1-E963-4C08-95A5-23A0210B717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55400" y="1096960"/>
                  <a:ext cx="80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379286D2-4A79-4166-85CB-88A203C45F2F}"/>
                    </a:ext>
                  </a:extLst>
                </p14:cNvPr>
                <p14:cNvContentPartPr/>
                <p14:nvPr/>
              </p14:nvContentPartPr>
              <p14:xfrm>
                <a:off x="4974560" y="1243120"/>
                <a:ext cx="108720" cy="10476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379286D2-4A79-4166-85CB-88A203C45F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65920" y="1234480"/>
                  <a:ext cx="12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118FDBF2-4EC4-4F75-8124-661337EC4537}"/>
                    </a:ext>
                  </a:extLst>
                </p14:cNvPr>
                <p14:cNvContentPartPr/>
                <p14:nvPr/>
              </p14:nvContentPartPr>
              <p14:xfrm>
                <a:off x="5045840" y="1109560"/>
                <a:ext cx="128880" cy="22212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118FDBF2-4EC4-4F75-8124-661337EC453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36840" y="1100560"/>
                  <a:ext cx="146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A38341F7-F826-4CB8-9281-1A1D1313B1E8}"/>
                    </a:ext>
                  </a:extLst>
                </p14:cNvPr>
                <p14:cNvContentPartPr/>
                <p14:nvPr/>
              </p14:nvContentPartPr>
              <p14:xfrm>
                <a:off x="5244920" y="1199200"/>
                <a:ext cx="122760" cy="12924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A38341F7-F826-4CB8-9281-1A1D1313B1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35920" y="1190560"/>
                  <a:ext cx="1404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351E6AFD-6903-4823-AE94-0658FF104514}"/>
              </a:ext>
            </a:extLst>
          </p:cNvPr>
          <p:cNvGrpSpPr/>
          <p:nvPr/>
        </p:nvGrpSpPr>
        <p:grpSpPr>
          <a:xfrm>
            <a:off x="4437800" y="1337520"/>
            <a:ext cx="148320" cy="824760"/>
            <a:chOff x="5577920" y="961600"/>
            <a:chExt cx="14832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9254270B-5F8A-4394-B096-0DCA5CF03549}"/>
                    </a:ext>
                  </a:extLst>
                </p14:cNvPr>
                <p14:cNvContentPartPr/>
                <p14:nvPr/>
              </p14:nvContentPartPr>
              <p14:xfrm>
                <a:off x="5595560" y="961600"/>
                <a:ext cx="130680" cy="36864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9254270B-5F8A-4394-B096-0DCA5CF035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86920" y="952960"/>
                  <a:ext cx="148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04B68E82-D415-403F-BBE9-91D2CA7EA9F8}"/>
                    </a:ext>
                  </a:extLst>
                </p14:cNvPr>
                <p14:cNvContentPartPr/>
                <p14:nvPr/>
              </p14:nvContentPartPr>
              <p14:xfrm>
                <a:off x="5577920" y="1318360"/>
                <a:ext cx="132480" cy="46800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04B68E82-D415-403F-BBE9-91D2CA7EA9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69280" y="1309720"/>
                  <a:ext cx="1501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9CFE8C42-6A81-4A49-83C1-09DDEF9104DF}"/>
                  </a:ext>
                </a:extLst>
              </p14:cNvPr>
              <p14:cNvContentPartPr/>
              <p14:nvPr/>
            </p14:nvContentPartPr>
            <p14:xfrm>
              <a:off x="4900040" y="1395120"/>
              <a:ext cx="57960" cy="1872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9CFE8C42-6A81-4A49-83C1-09DDEF9104D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891400" y="1386120"/>
                <a:ext cx="756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1E31E222-8240-445E-AA00-55269045A002}"/>
                  </a:ext>
                </a:extLst>
              </p14:cNvPr>
              <p14:cNvContentPartPr/>
              <p14:nvPr/>
            </p14:nvContentPartPr>
            <p14:xfrm>
              <a:off x="4915520" y="1823520"/>
              <a:ext cx="54360" cy="1872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1E31E222-8240-445E-AA00-55269045A00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906880" y="1814880"/>
                <a:ext cx="72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3937D8C6-B962-4E5F-83E7-FBB3F2754D49}"/>
                  </a:ext>
                </a:extLst>
              </p14:cNvPr>
              <p14:cNvContentPartPr/>
              <p14:nvPr/>
            </p14:nvContentPartPr>
            <p14:xfrm>
              <a:off x="4837400" y="2208720"/>
              <a:ext cx="108000" cy="792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3937D8C6-B962-4E5F-83E7-FBB3F2754D4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28760" y="2199720"/>
                <a:ext cx="12564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o 104">
            <a:extLst>
              <a:ext uri="{FF2B5EF4-FFF2-40B4-BE49-F238E27FC236}">
                <a16:creationId xmlns:a16="http://schemas.microsoft.com/office/drawing/2014/main" id="{740B69FC-E8C3-4E29-9586-40FDE6F7AB99}"/>
              </a:ext>
            </a:extLst>
          </p:cNvPr>
          <p:cNvGrpSpPr/>
          <p:nvPr/>
        </p:nvGrpSpPr>
        <p:grpSpPr>
          <a:xfrm>
            <a:off x="5130800" y="1118640"/>
            <a:ext cx="1413360" cy="406440"/>
            <a:chOff x="6270920" y="742720"/>
            <a:chExt cx="14133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8EA3B9F7-368A-4B2D-AD5A-5EC1CDAE1D2E}"/>
                    </a:ext>
                  </a:extLst>
                </p14:cNvPr>
                <p14:cNvContentPartPr/>
                <p14:nvPr/>
              </p14:nvContentPartPr>
              <p14:xfrm>
                <a:off x="6355160" y="803560"/>
                <a:ext cx="38520" cy="17460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8EA3B9F7-368A-4B2D-AD5A-5EC1CDAE1D2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46160" y="794920"/>
                  <a:ext cx="56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93ED5D96-B4EE-4953-A0A4-F66BAEC289C3}"/>
                    </a:ext>
                  </a:extLst>
                </p14:cNvPr>
                <p14:cNvContentPartPr/>
                <p14:nvPr/>
              </p14:nvContentPartPr>
              <p14:xfrm>
                <a:off x="6270920" y="809680"/>
                <a:ext cx="200160" cy="11880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93ED5D96-B4EE-4953-A0A4-F66BAEC289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62280" y="800680"/>
                  <a:ext cx="217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09E8416E-4C90-4B83-8E2F-DA9B76174084}"/>
                    </a:ext>
                  </a:extLst>
                </p14:cNvPr>
                <p14:cNvContentPartPr/>
                <p14:nvPr/>
              </p14:nvContentPartPr>
              <p14:xfrm>
                <a:off x="6502400" y="790240"/>
                <a:ext cx="128880" cy="17856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09E8416E-4C90-4B83-8E2F-DA9B761740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93400" y="781240"/>
                  <a:ext cx="14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63BC9CF9-AC95-456D-BDD6-7AEE3985C4E4}"/>
                    </a:ext>
                  </a:extLst>
                </p14:cNvPr>
                <p14:cNvContentPartPr/>
                <p14:nvPr/>
              </p14:nvContentPartPr>
              <p14:xfrm>
                <a:off x="6658640" y="895720"/>
                <a:ext cx="117360" cy="22644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63BC9CF9-AC95-456D-BDD6-7AEE3985C4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50000" y="887080"/>
                  <a:ext cx="135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8E031704-CD79-4F08-9AC8-9D0D4DFB51C9}"/>
                    </a:ext>
                  </a:extLst>
                </p14:cNvPr>
                <p14:cNvContentPartPr/>
                <p14:nvPr/>
              </p14:nvContentPartPr>
              <p14:xfrm>
                <a:off x="6837200" y="878800"/>
                <a:ext cx="77760" cy="9216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8E031704-CD79-4F08-9AC8-9D0D4DFB51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28560" y="870160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99117F0A-2DD2-4C3C-951C-396F8E0B27FC}"/>
                    </a:ext>
                  </a:extLst>
                </p14:cNvPr>
                <p14:cNvContentPartPr/>
                <p14:nvPr/>
              </p14:nvContentPartPr>
              <p14:xfrm>
                <a:off x="6972200" y="831280"/>
                <a:ext cx="24840" cy="12276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99117F0A-2DD2-4C3C-951C-396F8E0B27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63200" y="822640"/>
                  <a:ext cx="42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CDB3B4B5-227D-4554-BB06-FE7C42926AF4}"/>
                    </a:ext>
                  </a:extLst>
                </p14:cNvPr>
                <p14:cNvContentPartPr/>
                <p14:nvPr/>
              </p14:nvContentPartPr>
              <p14:xfrm>
                <a:off x="7057520" y="869800"/>
                <a:ext cx="74160" cy="8712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CDB3B4B5-227D-4554-BB06-FE7C42926AF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48880" y="861160"/>
                  <a:ext cx="91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C6FE2066-C16D-4E65-A43C-D1BF39D7B6A1}"/>
                    </a:ext>
                  </a:extLst>
                </p14:cNvPr>
                <p14:cNvContentPartPr/>
                <p14:nvPr/>
              </p14:nvContentPartPr>
              <p14:xfrm>
                <a:off x="7158680" y="742720"/>
                <a:ext cx="68760" cy="18288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C6FE2066-C16D-4E65-A43C-D1BF39D7B6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50040" y="734080"/>
                  <a:ext cx="86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CE7AAC4C-B8E5-44CE-8E60-A7F5219ED0DE}"/>
                    </a:ext>
                  </a:extLst>
                </p14:cNvPr>
                <p14:cNvContentPartPr/>
                <p14:nvPr/>
              </p14:nvContentPartPr>
              <p14:xfrm>
                <a:off x="7311680" y="870880"/>
                <a:ext cx="59040" cy="6948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CE7AAC4C-B8E5-44CE-8E60-A7F5219ED0D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02680" y="862240"/>
                  <a:ext cx="76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C0E815C0-D81F-47EF-8B94-96F94BE038AC}"/>
                    </a:ext>
                  </a:extLst>
                </p14:cNvPr>
                <p14:cNvContentPartPr/>
                <p14:nvPr/>
              </p14:nvContentPartPr>
              <p14:xfrm>
                <a:off x="7352720" y="907240"/>
                <a:ext cx="177840" cy="24192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C0E815C0-D81F-47EF-8B94-96F94BE038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43720" y="898240"/>
                  <a:ext cx="195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BE7DEF45-97D6-461C-A812-190E0D80CAD8}"/>
                    </a:ext>
                  </a:extLst>
                </p14:cNvPr>
                <p14:cNvContentPartPr/>
                <p14:nvPr/>
              </p14:nvContentPartPr>
              <p14:xfrm>
                <a:off x="7542080" y="891400"/>
                <a:ext cx="142200" cy="23040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BE7DEF45-97D6-461C-A812-190E0D80CA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33440" y="882400"/>
                  <a:ext cx="1598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id="{72CAA17A-E558-4003-AE52-958D88C36111}"/>
              </a:ext>
            </a:extLst>
          </p:cNvPr>
          <p:cNvGrpSpPr/>
          <p:nvPr/>
        </p:nvGrpSpPr>
        <p:grpSpPr>
          <a:xfrm>
            <a:off x="6936560" y="1057080"/>
            <a:ext cx="551880" cy="262080"/>
            <a:chOff x="8076680" y="681160"/>
            <a:chExt cx="5518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EEC29029-EE77-4072-AD64-F4B693751DD0}"/>
                    </a:ext>
                  </a:extLst>
                </p14:cNvPr>
                <p14:cNvContentPartPr/>
                <p14:nvPr/>
              </p14:nvContentPartPr>
              <p14:xfrm>
                <a:off x="8095400" y="703840"/>
                <a:ext cx="20880" cy="23940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EEC29029-EE77-4072-AD64-F4B693751D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86400" y="695200"/>
                  <a:ext cx="38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77760333-15A3-4E0B-9F5A-F003503CEB8D}"/>
                    </a:ext>
                  </a:extLst>
                </p14:cNvPr>
                <p14:cNvContentPartPr/>
                <p14:nvPr/>
              </p14:nvContentPartPr>
              <p14:xfrm>
                <a:off x="8176760" y="726880"/>
                <a:ext cx="33480" cy="17964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77760333-15A3-4E0B-9F5A-F003503CEB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68120" y="718240"/>
                  <a:ext cx="51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836339CC-02A7-4F3B-85BD-F9EB138D4147}"/>
                    </a:ext>
                  </a:extLst>
                </p14:cNvPr>
                <p14:cNvContentPartPr/>
                <p14:nvPr/>
              </p14:nvContentPartPr>
              <p14:xfrm>
                <a:off x="8076680" y="821200"/>
                <a:ext cx="165600" cy="2772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836339CC-02A7-4F3B-85BD-F9EB138D41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68040" y="812200"/>
                  <a:ext cx="183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DAAA43F8-2EBB-43A7-98C7-E4739FEA22FE}"/>
                    </a:ext>
                  </a:extLst>
                </p14:cNvPr>
                <p14:cNvContentPartPr/>
                <p14:nvPr/>
              </p14:nvContentPartPr>
              <p14:xfrm>
                <a:off x="8245880" y="719680"/>
                <a:ext cx="107640" cy="20196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DAAA43F8-2EBB-43A7-98C7-E4739FEA22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37240" y="710680"/>
                  <a:ext cx="125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D36D78BB-AEAA-4847-B5A2-55C21137E926}"/>
                    </a:ext>
                  </a:extLst>
                </p14:cNvPr>
                <p14:cNvContentPartPr/>
                <p14:nvPr/>
              </p14:nvContentPartPr>
              <p14:xfrm>
                <a:off x="8341640" y="732280"/>
                <a:ext cx="146520" cy="18828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D36D78BB-AEAA-4847-B5A2-55C21137E92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32640" y="723640"/>
                  <a:ext cx="164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7AED577A-129B-4D6B-9C1A-59EC421E0A77}"/>
                    </a:ext>
                  </a:extLst>
                </p14:cNvPr>
                <p14:cNvContentPartPr/>
                <p14:nvPr/>
              </p14:nvContentPartPr>
              <p14:xfrm>
                <a:off x="8497160" y="808960"/>
                <a:ext cx="59400" cy="11052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7AED577A-129B-4D6B-9C1A-59EC421E0A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88160" y="799960"/>
                  <a:ext cx="77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918F41B2-B2CB-41FD-A9BF-4656588DC947}"/>
                    </a:ext>
                  </a:extLst>
                </p14:cNvPr>
                <p14:cNvContentPartPr/>
                <p14:nvPr/>
              </p14:nvContentPartPr>
              <p14:xfrm>
                <a:off x="8587520" y="681160"/>
                <a:ext cx="41040" cy="22392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918F41B2-B2CB-41FD-A9BF-4656588DC94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78880" y="672160"/>
                  <a:ext cx="5868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B3D11E2B-D7F8-48BD-978D-61D24F93B075}"/>
                  </a:ext>
                </a:extLst>
              </p14:cNvPr>
              <p14:cNvContentPartPr/>
              <p14:nvPr/>
            </p14:nvContentPartPr>
            <p14:xfrm>
              <a:off x="7638920" y="1108200"/>
              <a:ext cx="118800" cy="189360"/>
            </p14:xfrm>
          </p:contentPart>
        </mc:Choice>
        <mc:Fallback xmlns=""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B3D11E2B-D7F8-48BD-978D-61D24F93B07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630280" y="1099560"/>
                <a:ext cx="13644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o 120">
            <a:extLst>
              <a:ext uri="{FF2B5EF4-FFF2-40B4-BE49-F238E27FC236}">
                <a16:creationId xmlns:a16="http://schemas.microsoft.com/office/drawing/2014/main" id="{C9D9D29E-B77F-4781-A928-AE6BE1F25EEE}"/>
              </a:ext>
            </a:extLst>
          </p:cNvPr>
          <p:cNvGrpSpPr/>
          <p:nvPr/>
        </p:nvGrpSpPr>
        <p:grpSpPr>
          <a:xfrm>
            <a:off x="7955720" y="980760"/>
            <a:ext cx="657360" cy="284040"/>
            <a:chOff x="9095840" y="604840"/>
            <a:chExt cx="65736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BEC0DB5C-62FA-40A8-A27A-FD6A398D6CAC}"/>
                    </a:ext>
                  </a:extLst>
                </p14:cNvPr>
                <p14:cNvContentPartPr/>
                <p14:nvPr/>
              </p14:nvContentPartPr>
              <p14:xfrm>
                <a:off x="9095840" y="683680"/>
                <a:ext cx="7920" cy="504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BEC0DB5C-62FA-40A8-A27A-FD6A398D6CA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87200" y="675040"/>
                  <a:ext cx="25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66D4E679-707E-4A0D-997D-626919DD77D2}"/>
                    </a:ext>
                  </a:extLst>
                </p14:cNvPr>
                <p14:cNvContentPartPr/>
                <p14:nvPr/>
              </p14:nvContentPartPr>
              <p14:xfrm>
                <a:off x="9097640" y="687280"/>
                <a:ext cx="124920" cy="18972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66D4E679-707E-4A0D-997D-626919DD77D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88640" y="678640"/>
                  <a:ext cx="142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C87BB2B0-05C3-4A93-B068-21BC18B17B88}"/>
                    </a:ext>
                  </a:extLst>
                </p14:cNvPr>
                <p14:cNvContentPartPr/>
                <p14:nvPr/>
              </p14:nvContentPartPr>
              <p14:xfrm>
                <a:off x="9318680" y="793480"/>
                <a:ext cx="13320" cy="7632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C87BB2B0-05C3-4A93-B068-21BC18B17B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10040" y="784480"/>
                  <a:ext cx="30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3F33D973-02A2-42E2-8253-BFF63E09D2C6}"/>
                    </a:ext>
                  </a:extLst>
                </p14:cNvPr>
                <p14:cNvContentPartPr/>
                <p14:nvPr/>
              </p14:nvContentPartPr>
              <p14:xfrm>
                <a:off x="9276560" y="722200"/>
                <a:ext cx="65520" cy="18000"/>
              </p14:xfrm>
            </p:contentPart>
          </mc:Choice>
          <mc:Fallback xmlns=""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3F33D973-02A2-42E2-8253-BFF63E09D2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67920" y="713560"/>
                  <a:ext cx="83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BBA8F7FB-29DD-414E-9CD2-A90D7CEE0983}"/>
                    </a:ext>
                  </a:extLst>
                </p14:cNvPr>
                <p14:cNvContentPartPr/>
                <p14:nvPr/>
              </p14:nvContentPartPr>
              <p14:xfrm>
                <a:off x="9398600" y="781960"/>
                <a:ext cx="60120" cy="106920"/>
              </p14:xfrm>
            </p:contentPart>
          </mc:Choice>
          <mc:Fallback xmlns=""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BBA8F7FB-29DD-414E-9CD2-A90D7CEE09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89600" y="773320"/>
                  <a:ext cx="77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331AE555-5F56-47DE-8939-F0533BD23B0A}"/>
                    </a:ext>
                  </a:extLst>
                </p14:cNvPr>
                <p14:cNvContentPartPr/>
                <p14:nvPr/>
              </p14:nvContentPartPr>
              <p14:xfrm>
                <a:off x="9474560" y="743440"/>
                <a:ext cx="92520" cy="13752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331AE555-5F56-47DE-8939-F0533BD23B0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65560" y="734440"/>
                  <a:ext cx="110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CC9EB0A4-BC98-47C3-8CF0-EC06D19F74D4}"/>
                    </a:ext>
                  </a:extLst>
                </p14:cNvPr>
                <p14:cNvContentPartPr/>
                <p14:nvPr/>
              </p14:nvContentPartPr>
              <p14:xfrm>
                <a:off x="9589400" y="604840"/>
                <a:ext cx="163800" cy="23832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CC9EB0A4-BC98-47C3-8CF0-EC06D19F74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80400" y="596200"/>
                  <a:ext cx="18144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3C44808A-268D-44C3-A4ED-E518A9B7A1F2}"/>
              </a:ext>
            </a:extLst>
          </p:cNvPr>
          <p:cNvGrpSpPr/>
          <p:nvPr/>
        </p:nvGrpSpPr>
        <p:grpSpPr>
          <a:xfrm>
            <a:off x="8882360" y="1025040"/>
            <a:ext cx="291240" cy="234000"/>
            <a:chOff x="10022480" y="649120"/>
            <a:chExt cx="29124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A8586089-23ED-4A0E-9B33-FBAEDA3C3D31}"/>
                    </a:ext>
                  </a:extLst>
                </p14:cNvPr>
                <p14:cNvContentPartPr/>
                <p14:nvPr/>
              </p14:nvContentPartPr>
              <p14:xfrm>
                <a:off x="10022480" y="649120"/>
                <a:ext cx="98640" cy="18360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A8586089-23ED-4A0E-9B33-FBAEDA3C3D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13840" y="640480"/>
                  <a:ext cx="116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5E68F33C-F7DC-462E-B65A-2F48C4DC9474}"/>
                    </a:ext>
                  </a:extLst>
                </p14:cNvPr>
                <p14:cNvContentPartPr/>
                <p14:nvPr/>
              </p14:nvContentPartPr>
              <p14:xfrm>
                <a:off x="10144880" y="687640"/>
                <a:ext cx="168840" cy="19548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5E68F33C-F7DC-462E-B65A-2F48C4DC947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136240" y="679000"/>
                  <a:ext cx="18648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9" name="Entrada de lápiz 158">
                <a:extLst>
                  <a:ext uri="{FF2B5EF4-FFF2-40B4-BE49-F238E27FC236}">
                    <a16:creationId xmlns:a16="http://schemas.microsoft.com/office/drawing/2014/main" id="{04268881-3E0B-4C0A-BCA1-D3AE952EC561}"/>
                  </a:ext>
                </a:extLst>
              </p14:cNvPr>
              <p14:cNvContentPartPr/>
              <p14:nvPr/>
            </p14:nvContentPartPr>
            <p14:xfrm>
              <a:off x="5357960" y="1618960"/>
              <a:ext cx="9000" cy="23760"/>
            </p14:xfrm>
          </p:contentPart>
        </mc:Choice>
        <mc:Fallback xmlns="">
          <p:pic>
            <p:nvPicPr>
              <p:cNvPr id="159" name="Entrada de lápiz 158">
                <a:extLst>
                  <a:ext uri="{FF2B5EF4-FFF2-40B4-BE49-F238E27FC236}">
                    <a16:creationId xmlns:a16="http://schemas.microsoft.com/office/drawing/2014/main" id="{04268881-3E0B-4C0A-BCA1-D3AE952EC56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349320" y="1609960"/>
                <a:ext cx="2664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upo 179">
            <a:extLst>
              <a:ext uri="{FF2B5EF4-FFF2-40B4-BE49-F238E27FC236}">
                <a16:creationId xmlns:a16="http://schemas.microsoft.com/office/drawing/2014/main" id="{C2CF5C3C-59ED-462E-B7AE-49D7CC6397F2}"/>
              </a:ext>
            </a:extLst>
          </p:cNvPr>
          <p:cNvGrpSpPr/>
          <p:nvPr/>
        </p:nvGrpSpPr>
        <p:grpSpPr>
          <a:xfrm>
            <a:off x="5155640" y="1601320"/>
            <a:ext cx="1696680" cy="360000"/>
            <a:chOff x="5155640" y="1601320"/>
            <a:chExt cx="169668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0EC48CC5-3F29-4A9C-8F3F-1F294B21EECD}"/>
                    </a:ext>
                  </a:extLst>
                </p14:cNvPr>
                <p14:cNvContentPartPr/>
                <p14:nvPr/>
              </p14:nvContentPartPr>
              <p14:xfrm>
                <a:off x="5211080" y="1624000"/>
                <a:ext cx="24480" cy="18684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0EC48CC5-3F29-4A9C-8F3F-1F294B21EEC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02080" y="1615000"/>
                  <a:ext cx="42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D27C95AB-2BC4-4C12-8AA8-DAB0885C4A99}"/>
                    </a:ext>
                  </a:extLst>
                </p14:cNvPr>
                <p14:cNvContentPartPr/>
                <p14:nvPr/>
              </p14:nvContentPartPr>
              <p14:xfrm>
                <a:off x="5155640" y="1635160"/>
                <a:ext cx="153000" cy="9864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D27C95AB-2BC4-4C12-8AA8-DAB0885C4A9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46640" y="1626160"/>
                  <a:ext cx="170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0A98BDED-C352-4FD8-8EB8-C722DC332CB5}"/>
                    </a:ext>
                  </a:extLst>
                </p14:cNvPr>
                <p14:cNvContentPartPr/>
                <p14:nvPr/>
              </p14:nvContentPartPr>
              <p14:xfrm>
                <a:off x="5300360" y="1728760"/>
                <a:ext cx="121680" cy="8244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0A98BDED-C352-4FD8-8EB8-C722DC332CB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91720" y="1720120"/>
                  <a:ext cx="139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C41F516E-EE5F-4F14-9065-72C7CDE1175E}"/>
                    </a:ext>
                  </a:extLst>
                </p14:cNvPr>
                <p14:cNvContentPartPr/>
                <p14:nvPr/>
              </p14:nvContentPartPr>
              <p14:xfrm>
                <a:off x="5409440" y="1751440"/>
                <a:ext cx="108360" cy="20988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C41F516E-EE5F-4F14-9065-72C7CDE117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00440" y="1742800"/>
                  <a:ext cx="126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6FC469B7-6C99-4BA6-A0A2-322040E3A14E}"/>
                    </a:ext>
                  </a:extLst>
                </p14:cNvPr>
                <p14:cNvContentPartPr/>
                <p14:nvPr/>
              </p14:nvContentPartPr>
              <p14:xfrm>
                <a:off x="5553800" y="1732360"/>
                <a:ext cx="115920" cy="5940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6FC469B7-6C99-4BA6-A0A2-322040E3A14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44800" y="1723360"/>
                  <a:ext cx="133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16BF47D3-89C9-497C-AC08-7E990A15DF3C}"/>
                    </a:ext>
                  </a:extLst>
                </p14:cNvPr>
                <p14:cNvContentPartPr/>
                <p14:nvPr/>
              </p14:nvContentPartPr>
              <p14:xfrm>
                <a:off x="5653160" y="1616440"/>
                <a:ext cx="125280" cy="17136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16BF47D3-89C9-497C-AC08-7E990A15DF3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44520" y="1607440"/>
                  <a:ext cx="142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801562F8-FA3A-457C-AADC-03908A93E079}"/>
                    </a:ext>
                  </a:extLst>
                </p14:cNvPr>
                <p14:cNvContentPartPr/>
                <p14:nvPr/>
              </p14:nvContentPartPr>
              <p14:xfrm>
                <a:off x="5827400" y="1740280"/>
                <a:ext cx="52560" cy="5616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801562F8-FA3A-457C-AADC-03908A93E0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18400" y="1731640"/>
                  <a:ext cx="70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72CF04E1-396B-46FA-AE10-7FC95DC47CD0}"/>
                    </a:ext>
                  </a:extLst>
                </p14:cNvPr>
                <p14:cNvContentPartPr/>
                <p14:nvPr/>
              </p14:nvContentPartPr>
              <p14:xfrm>
                <a:off x="5945840" y="1726960"/>
                <a:ext cx="1440" cy="684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72CF04E1-396B-46FA-AE10-7FC95DC47C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37200" y="1717960"/>
                  <a:ext cx="19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86A2E18E-557A-4265-ACE9-9D485B6F5328}"/>
                    </a:ext>
                  </a:extLst>
                </p14:cNvPr>
                <p14:cNvContentPartPr/>
                <p14:nvPr/>
              </p14:nvContentPartPr>
              <p14:xfrm>
                <a:off x="5950160" y="1732360"/>
                <a:ext cx="52200" cy="19440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86A2E18E-557A-4265-ACE9-9D485B6F53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41520" y="1723360"/>
                  <a:ext cx="69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3A45D4A5-9E44-4D7B-9726-B6392E75214F}"/>
                    </a:ext>
                  </a:extLst>
                </p14:cNvPr>
                <p14:cNvContentPartPr/>
                <p14:nvPr/>
              </p14:nvContentPartPr>
              <p14:xfrm>
                <a:off x="5968880" y="1671520"/>
                <a:ext cx="105120" cy="11628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3A45D4A5-9E44-4D7B-9726-B6392E7521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60240" y="1662520"/>
                  <a:ext cx="122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2DB5EB8E-D015-4F37-B341-C1424F92DAE5}"/>
                    </a:ext>
                  </a:extLst>
                </p14:cNvPr>
                <p14:cNvContentPartPr/>
                <p14:nvPr/>
              </p14:nvContentPartPr>
              <p14:xfrm>
                <a:off x="6102800" y="1601320"/>
                <a:ext cx="137160" cy="18360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2DB5EB8E-D015-4F37-B341-C1424F92DAE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93800" y="1592320"/>
                  <a:ext cx="154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E661CCA7-7154-4352-88D5-EBA81142E972}"/>
                    </a:ext>
                  </a:extLst>
                </p14:cNvPr>
                <p14:cNvContentPartPr/>
                <p14:nvPr/>
              </p14:nvContentPartPr>
              <p14:xfrm>
                <a:off x="6252560" y="1731280"/>
                <a:ext cx="111960" cy="20340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E661CCA7-7154-4352-88D5-EBA81142E97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43920" y="1722280"/>
                  <a:ext cx="129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86190F3C-605C-454A-8ADC-D6AD880DD99F}"/>
                    </a:ext>
                  </a:extLst>
                </p14:cNvPr>
                <p14:cNvContentPartPr/>
                <p14:nvPr/>
              </p14:nvContentPartPr>
              <p14:xfrm>
                <a:off x="6422120" y="1665040"/>
                <a:ext cx="147960" cy="12312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86190F3C-605C-454A-8ADC-D6AD880DD9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13480" y="1656040"/>
                  <a:ext cx="16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482A5E43-BD94-4CEF-B57B-86C7F9F20230}"/>
                    </a:ext>
                  </a:extLst>
                </p14:cNvPr>
                <p14:cNvContentPartPr/>
                <p14:nvPr/>
              </p14:nvContentPartPr>
              <p14:xfrm>
                <a:off x="6536600" y="1634440"/>
                <a:ext cx="76680" cy="3024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482A5E43-BD94-4CEF-B57B-86C7F9F2023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527960" y="1625440"/>
                  <a:ext cx="94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21D0E177-B41D-4675-BDAA-531EB97816E3}"/>
                    </a:ext>
                  </a:extLst>
                </p14:cNvPr>
                <p14:cNvContentPartPr/>
                <p14:nvPr/>
              </p14:nvContentPartPr>
              <p14:xfrm>
                <a:off x="6626240" y="1706080"/>
                <a:ext cx="87120" cy="7668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21D0E177-B41D-4675-BDAA-531EB97816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17240" y="1697080"/>
                  <a:ext cx="104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E650C528-B464-42DF-9940-CD19BCF32F1E}"/>
                    </a:ext>
                  </a:extLst>
                </p14:cNvPr>
                <p14:cNvContentPartPr/>
                <p14:nvPr/>
              </p14:nvContentPartPr>
              <p14:xfrm>
                <a:off x="6765200" y="1684480"/>
                <a:ext cx="87120" cy="116640"/>
              </p14:xfrm>
            </p:contentPart>
          </mc:Choice>
          <mc:Fallback xmlns=""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E650C528-B464-42DF-9940-CD19BCF32F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56200" y="1675480"/>
                  <a:ext cx="1047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69BC21DB-DAB3-49A0-A44A-EE5E6DA796BA}"/>
              </a:ext>
            </a:extLst>
          </p:cNvPr>
          <p:cNvGrpSpPr/>
          <p:nvPr/>
        </p:nvGrpSpPr>
        <p:grpSpPr>
          <a:xfrm>
            <a:off x="7154000" y="1553800"/>
            <a:ext cx="469800" cy="167760"/>
            <a:chOff x="7154000" y="1553800"/>
            <a:chExt cx="46980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7323F13B-41F3-4959-8AD6-D3A5499EE221}"/>
                    </a:ext>
                  </a:extLst>
                </p14:cNvPr>
                <p14:cNvContentPartPr/>
                <p14:nvPr/>
              </p14:nvContentPartPr>
              <p14:xfrm>
                <a:off x="7154000" y="1553800"/>
                <a:ext cx="129600" cy="167760"/>
              </p14:xfrm>
            </p:contentPart>
          </mc:Choice>
          <mc:Fallback xmlns=""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7323F13B-41F3-4959-8AD6-D3A5499EE22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45360" y="1544800"/>
                  <a:ext cx="147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EE956F90-8DF4-4F04-9249-A4BDF38B4544}"/>
                    </a:ext>
                  </a:extLst>
                </p14:cNvPr>
                <p14:cNvContentPartPr/>
                <p14:nvPr/>
              </p14:nvContentPartPr>
              <p14:xfrm>
                <a:off x="7262720" y="1626880"/>
                <a:ext cx="133920" cy="8496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EE956F90-8DF4-4F04-9249-A4BDF38B454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54080" y="1617880"/>
                  <a:ext cx="15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7681AC8A-797C-4F24-8AB0-9D5FF55D87AF}"/>
                    </a:ext>
                  </a:extLst>
                </p14:cNvPr>
                <p14:cNvContentPartPr/>
                <p14:nvPr/>
              </p14:nvContentPartPr>
              <p14:xfrm>
                <a:off x="7417520" y="1620400"/>
                <a:ext cx="206280" cy="98280"/>
              </p14:xfrm>
            </p:contentPart>
          </mc:Choice>
          <mc:Fallback xmlns=""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7681AC8A-797C-4F24-8AB0-9D5FF55D87A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08880" y="1611760"/>
                  <a:ext cx="2239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ACBF1F58-3D6B-4876-B6E6-FE2A8916697C}"/>
              </a:ext>
            </a:extLst>
          </p:cNvPr>
          <p:cNvGrpSpPr/>
          <p:nvPr/>
        </p:nvGrpSpPr>
        <p:grpSpPr>
          <a:xfrm>
            <a:off x="7623440" y="1472800"/>
            <a:ext cx="2024280" cy="414360"/>
            <a:chOff x="7623440" y="1472800"/>
            <a:chExt cx="202428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641DBFB4-FB5F-4B8B-A184-3A76EE1BD857}"/>
                    </a:ext>
                  </a:extLst>
                </p14:cNvPr>
                <p14:cNvContentPartPr/>
                <p14:nvPr/>
              </p14:nvContentPartPr>
              <p14:xfrm>
                <a:off x="7665920" y="1626880"/>
                <a:ext cx="2880" cy="360"/>
              </p14:xfrm>
            </p:contentPart>
          </mc:Choice>
          <mc:Fallback xmlns=""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641DBFB4-FB5F-4B8B-A184-3A76EE1BD85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57280" y="1617880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C207AE18-61AD-4E4A-A41D-C762EF2569E3}"/>
                    </a:ext>
                  </a:extLst>
                </p14:cNvPr>
                <p14:cNvContentPartPr/>
                <p14:nvPr/>
              </p14:nvContentPartPr>
              <p14:xfrm>
                <a:off x="7667000" y="1630480"/>
                <a:ext cx="20520" cy="256680"/>
              </p14:xfrm>
            </p:contentPart>
          </mc:Choice>
          <mc:Fallback xmlns=""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C207AE18-61AD-4E4A-A41D-C762EF2569E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58000" y="1621840"/>
                  <a:ext cx="38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308353D8-3657-443A-8755-21C02DA656E5}"/>
                    </a:ext>
                  </a:extLst>
                </p14:cNvPr>
                <p14:cNvContentPartPr/>
                <p14:nvPr/>
              </p14:nvContentPartPr>
              <p14:xfrm>
                <a:off x="7623440" y="1616440"/>
                <a:ext cx="134640" cy="96840"/>
              </p14:xfrm>
            </p:contentPart>
          </mc:Choice>
          <mc:Fallback xmlns=""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308353D8-3657-443A-8755-21C02DA656E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14800" y="1607440"/>
                  <a:ext cx="152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3ABDEE72-32D9-42F4-B2E6-F354B2D50C3E}"/>
                    </a:ext>
                  </a:extLst>
                </p14:cNvPr>
                <p14:cNvContentPartPr/>
                <p14:nvPr/>
              </p14:nvContentPartPr>
              <p14:xfrm>
                <a:off x="7780040" y="1522480"/>
                <a:ext cx="6120" cy="2880"/>
              </p14:xfrm>
            </p:contentPart>
          </mc:Choice>
          <mc:Fallback xmlns=""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3ABDEE72-32D9-42F4-B2E6-F354B2D50C3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71040" y="1513840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2B0FA469-1EC0-42A3-9677-F33A7D993B74}"/>
                    </a:ext>
                  </a:extLst>
                </p14:cNvPr>
                <p14:cNvContentPartPr/>
                <p14:nvPr/>
              </p14:nvContentPartPr>
              <p14:xfrm>
                <a:off x="7785800" y="1526080"/>
                <a:ext cx="102600" cy="179280"/>
              </p14:xfrm>
            </p:contentPart>
          </mc:Choice>
          <mc:Fallback xmlns=""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2B0FA469-1EC0-42A3-9677-F33A7D993B7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76800" y="1517440"/>
                  <a:ext cx="120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CDBDC6E3-A02B-4BF4-98ED-220271A8530F}"/>
                    </a:ext>
                  </a:extLst>
                </p14:cNvPr>
                <p14:cNvContentPartPr/>
                <p14:nvPr/>
              </p14:nvContentPartPr>
              <p14:xfrm>
                <a:off x="7906760" y="1610320"/>
                <a:ext cx="90720" cy="77760"/>
              </p14:xfrm>
            </p:contentPart>
          </mc:Choice>
          <mc:Fallback xmlns=""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CDBDC6E3-A02B-4BF4-98ED-220271A853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98120" y="1601320"/>
                  <a:ext cx="10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3C2B978E-4830-4E4C-B31E-D24FB4DB1402}"/>
                    </a:ext>
                  </a:extLst>
                </p14:cNvPr>
                <p14:cNvContentPartPr/>
                <p14:nvPr/>
              </p14:nvContentPartPr>
              <p14:xfrm>
                <a:off x="8038520" y="1472800"/>
                <a:ext cx="25920" cy="201960"/>
              </p14:xfrm>
            </p:contentPart>
          </mc:Choice>
          <mc:Fallback xmlns=""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3C2B978E-4830-4E4C-B31E-D24FB4DB14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29520" y="1463800"/>
                  <a:ext cx="4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318E5A08-CF1E-472D-A5FF-405E78C0B64C}"/>
                    </a:ext>
                  </a:extLst>
                </p14:cNvPr>
                <p14:cNvContentPartPr/>
                <p14:nvPr/>
              </p14:nvContentPartPr>
              <p14:xfrm>
                <a:off x="8075240" y="1504480"/>
                <a:ext cx="28080" cy="190800"/>
              </p14:xfrm>
            </p:contentPart>
          </mc:Choice>
          <mc:Fallback xmlns=""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318E5A08-CF1E-472D-A5FF-405E78C0B6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66240" y="1495480"/>
                  <a:ext cx="45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AA7743F1-0669-43BF-AABE-C795A497E793}"/>
                    </a:ext>
                  </a:extLst>
                </p14:cNvPr>
                <p14:cNvContentPartPr/>
                <p14:nvPr/>
              </p14:nvContentPartPr>
              <p14:xfrm>
                <a:off x="8282240" y="1665400"/>
                <a:ext cx="10440" cy="6840"/>
              </p14:xfrm>
            </p:contentPart>
          </mc:Choice>
          <mc:Fallback xmlns=""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AA7743F1-0669-43BF-AABE-C795A497E7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73240" y="1656400"/>
                  <a:ext cx="28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4A8250BC-25DE-4216-8236-40E666B74ADA}"/>
                    </a:ext>
                  </a:extLst>
                </p14:cNvPr>
                <p14:cNvContentPartPr/>
                <p14:nvPr/>
              </p14:nvContentPartPr>
              <p14:xfrm>
                <a:off x="8213480" y="1501600"/>
                <a:ext cx="118080" cy="179640"/>
              </p14:xfrm>
            </p:contentPart>
          </mc:Choice>
          <mc:Fallback xmlns=""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4A8250BC-25DE-4216-8236-40E666B74A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04840" y="1492960"/>
                  <a:ext cx="135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C0C07A00-B361-408B-9CF4-153274EA73C3}"/>
                    </a:ext>
                  </a:extLst>
                </p14:cNvPr>
                <p14:cNvContentPartPr/>
                <p14:nvPr/>
              </p14:nvContentPartPr>
              <p14:xfrm>
                <a:off x="8450360" y="1511320"/>
                <a:ext cx="13680" cy="159480"/>
              </p14:xfrm>
            </p:contentPart>
          </mc:Choice>
          <mc:Fallback xmlns=""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C0C07A00-B361-408B-9CF4-153274EA73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41720" y="1502680"/>
                  <a:ext cx="31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7930B6B3-D7A6-4589-B5A7-026CA3CCA5E5}"/>
                    </a:ext>
                  </a:extLst>
                </p14:cNvPr>
                <p14:cNvContentPartPr/>
                <p14:nvPr/>
              </p14:nvContentPartPr>
              <p14:xfrm>
                <a:off x="8402840" y="1500520"/>
                <a:ext cx="168480" cy="159480"/>
              </p14:xfrm>
            </p:contentPart>
          </mc:Choice>
          <mc:Fallback xmlns=""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7930B6B3-D7A6-4589-B5A7-026CA3CCA5E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93840" y="1491880"/>
                  <a:ext cx="18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BC52801A-A4C3-4E08-946F-7F43B4AC6858}"/>
                    </a:ext>
                  </a:extLst>
                </p14:cNvPr>
                <p14:cNvContentPartPr/>
                <p14:nvPr/>
              </p14:nvContentPartPr>
              <p14:xfrm>
                <a:off x="8588960" y="1489720"/>
                <a:ext cx="58320" cy="172440"/>
              </p14:xfrm>
            </p:contentPart>
          </mc:Choice>
          <mc:Fallback xmlns=""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BC52801A-A4C3-4E08-946F-7F43B4AC685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79960" y="1480720"/>
                  <a:ext cx="75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6530BFF3-8504-430E-88BF-6F83E072FBB6}"/>
                    </a:ext>
                  </a:extLst>
                </p14:cNvPr>
                <p14:cNvContentPartPr/>
                <p14:nvPr/>
              </p14:nvContentPartPr>
              <p14:xfrm>
                <a:off x="8660960" y="1593040"/>
                <a:ext cx="129960" cy="50400"/>
              </p14:xfrm>
            </p:contentPart>
          </mc:Choice>
          <mc:Fallback xmlns=""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6530BFF3-8504-430E-88BF-6F83E072FBB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51960" y="1584400"/>
                  <a:ext cx="147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FAEBD0F8-0193-4173-90F3-5AA541E5E1D0}"/>
                    </a:ext>
                  </a:extLst>
                </p14:cNvPr>
                <p14:cNvContentPartPr/>
                <p14:nvPr/>
              </p14:nvContentPartPr>
              <p14:xfrm>
                <a:off x="8905040" y="1606000"/>
                <a:ext cx="7200" cy="8280"/>
              </p14:xfrm>
            </p:contentPart>
          </mc:Choice>
          <mc:Fallback xmlns=""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FAEBD0F8-0193-4173-90F3-5AA541E5E1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96040" y="1597000"/>
                  <a:ext cx="24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6B3C2F7B-0516-48D6-8348-36FBA769311F}"/>
                    </a:ext>
                  </a:extLst>
                </p14:cNvPr>
                <p14:cNvContentPartPr/>
                <p14:nvPr/>
              </p14:nvContentPartPr>
              <p14:xfrm>
                <a:off x="8808200" y="1499440"/>
                <a:ext cx="158040" cy="14148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6B3C2F7B-0516-48D6-8348-36FBA76931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99200" y="1490800"/>
                  <a:ext cx="175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C190DEED-FEF3-4372-8819-E12E7794285C}"/>
                    </a:ext>
                  </a:extLst>
                </p14:cNvPr>
                <p14:cNvContentPartPr/>
                <p14:nvPr/>
              </p14:nvContentPartPr>
              <p14:xfrm>
                <a:off x="8888480" y="1574680"/>
                <a:ext cx="111240" cy="6912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C190DEED-FEF3-4372-8819-E12E7794285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79480" y="1566040"/>
                  <a:ext cx="128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3980394D-235A-4CD5-9E15-A5DF029F7ADD}"/>
                    </a:ext>
                  </a:extLst>
                </p14:cNvPr>
                <p14:cNvContentPartPr/>
                <p14:nvPr/>
              </p14:nvContentPartPr>
              <p14:xfrm>
                <a:off x="9002960" y="1559920"/>
                <a:ext cx="78840" cy="99360"/>
              </p14:xfrm>
            </p:contentPart>
          </mc:Choice>
          <mc:Fallback xmlns=""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3980394D-235A-4CD5-9E15-A5DF029F7A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93960" y="1551280"/>
                  <a:ext cx="96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E52E410C-D9B9-44D0-9645-A6BC116D4132}"/>
                    </a:ext>
                  </a:extLst>
                </p14:cNvPr>
                <p14:cNvContentPartPr/>
                <p14:nvPr/>
              </p14:nvContentPartPr>
              <p14:xfrm>
                <a:off x="9118160" y="1573600"/>
                <a:ext cx="227520" cy="66240"/>
              </p14:xfrm>
            </p:contentPart>
          </mc:Choice>
          <mc:Fallback xmlns=""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E52E410C-D9B9-44D0-9645-A6BC116D41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09160" y="1564960"/>
                  <a:ext cx="245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FA1E134D-0986-4F7F-8FFD-D2448AFFD253}"/>
                    </a:ext>
                  </a:extLst>
                </p14:cNvPr>
                <p14:cNvContentPartPr/>
                <p14:nvPr/>
              </p14:nvContentPartPr>
              <p14:xfrm>
                <a:off x="9360800" y="1596640"/>
                <a:ext cx="53640" cy="46080"/>
              </p14:xfrm>
            </p:contentPart>
          </mc:Choice>
          <mc:Fallback xmlns=""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FA1E134D-0986-4F7F-8FFD-D2448AFFD2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52160" y="1587640"/>
                  <a:ext cx="71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13FB1B95-2A26-4713-B798-BC2CAB6C09C1}"/>
                    </a:ext>
                  </a:extLst>
                </p14:cNvPr>
                <p14:cNvContentPartPr/>
                <p14:nvPr/>
              </p14:nvContentPartPr>
              <p14:xfrm>
                <a:off x="9447560" y="1577200"/>
                <a:ext cx="119520" cy="76680"/>
              </p14:xfrm>
            </p:contentPart>
          </mc:Choice>
          <mc:Fallback xmlns=""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13FB1B95-2A26-4713-B798-BC2CAB6C09C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38560" y="1568200"/>
                  <a:ext cx="137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300E5D95-2622-40C7-925D-B26861364ED3}"/>
                    </a:ext>
                  </a:extLst>
                </p14:cNvPr>
                <p14:cNvContentPartPr/>
                <p14:nvPr/>
              </p14:nvContentPartPr>
              <p14:xfrm>
                <a:off x="9600560" y="1581880"/>
                <a:ext cx="47160" cy="90360"/>
              </p14:xfrm>
            </p:contentPart>
          </mc:Choice>
          <mc:Fallback xmlns=""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300E5D95-2622-40C7-925D-B26861364ED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591560" y="1572880"/>
                  <a:ext cx="648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2F1DD4B7-B639-4016-8182-AA8833B7852E}"/>
              </a:ext>
            </a:extLst>
          </p:cNvPr>
          <p:cNvGrpSpPr/>
          <p:nvPr/>
        </p:nvGrpSpPr>
        <p:grpSpPr>
          <a:xfrm>
            <a:off x="9803240" y="1502680"/>
            <a:ext cx="310320" cy="159120"/>
            <a:chOff x="9803240" y="1502680"/>
            <a:chExt cx="3103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C26A6142-10F8-4AD7-B74D-57C097068580}"/>
                    </a:ext>
                  </a:extLst>
                </p14:cNvPr>
                <p14:cNvContentPartPr/>
                <p14:nvPr/>
              </p14:nvContentPartPr>
              <p14:xfrm>
                <a:off x="9861920" y="1588360"/>
                <a:ext cx="5760" cy="7920"/>
              </p14:xfrm>
            </p:contentPart>
          </mc:Choice>
          <mc:Fallback xmlns=""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C26A6142-10F8-4AD7-B74D-57C0970685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53280" y="1579360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CB444FF9-CC3E-499D-97D5-B862E1AEEC2C}"/>
                    </a:ext>
                  </a:extLst>
                </p14:cNvPr>
                <p14:cNvContentPartPr/>
                <p14:nvPr/>
              </p14:nvContentPartPr>
              <p14:xfrm>
                <a:off x="9803240" y="1502680"/>
                <a:ext cx="112320" cy="159120"/>
              </p14:xfrm>
            </p:contentPart>
          </mc:Choice>
          <mc:Fallback xmlns=""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CB444FF9-CC3E-499D-97D5-B862E1AEEC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94600" y="1494040"/>
                  <a:ext cx="12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D7A6D49D-DFAB-4D95-AC0B-3303CD96BB29}"/>
                    </a:ext>
                  </a:extLst>
                </p14:cNvPr>
                <p14:cNvContentPartPr/>
                <p14:nvPr/>
              </p14:nvContentPartPr>
              <p14:xfrm>
                <a:off x="9990440" y="1519240"/>
                <a:ext cx="123120" cy="135720"/>
              </p14:xfrm>
            </p:contentPart>
          </mc:Choice>
          <mc:Fallback xmlns=""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D7A6D49D-DFAB-4D95-AC0B-3303CD96BB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81440" y="1510600"/>
                  <a:ext cx="1407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o 235">
            <a:extLst>
              <a:ext uri="{FF2B5EF4-FFF2-40B4-BE49-F238E27FC236}">
                <a16:creationId xmlns:a16="http://schemas.microsoft.com/office/drawing/2014/main" id="{2AED4C03-2F4E-4B4B-96A6-AEC05F6031C7}"/>
              </a:ext>
            </a:extLst>
          </p:cNvPr>
          <p:cNvGrpSpPr/>
          <p:nvPr/>
        </p:nvGrpSpPr>
        <p:grpSpPr>
          <a:xfrm>
            <a:off x="5138720" y="2191720"/>
            <a:ext cx="740880" cy="383400"/>
            <a:chOff x="5138720" y="2191720"/>
            <a:chExt cx="74088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BA82A918-EE18-447F-A6FD-20A46BB31E14}"/>
                    </a:ext>
                  </a:extLst>
                </p14:cNvPr>
                <p14:cNvContentPartPr/>
                <p14:nvPr/>
              </p14:nvContentPartPr>
              <p14:xfrm>
                <a:off x="5219000" y="2216200"/>
                <a:ext cx="9360" cy="214920"/>
              </p14:xfrm>
            </p:contentPart>
          </mc:Choice>
          <mc:Fallback xmlns=""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BA82A918-EE18-447F-A6FD-20A46BB31E1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10000" y="2207560"/>
                  <a:ext cx="27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58849E0F-8565-48A3-832A-5AB56AE1DDEF}"/>
                    </a:ext>
                  </a:extLst>
                </p14:cNvPr>
                <p14:cNvContentPartPr/>
                <p14:nvPr/>
              </p14:nvContentPartPr>
              <p14:xfrm>
                <a:off x="5138720" y="2391160"/>
                <a:ext cx="148680" cy="61560"/>
              </p14:xfrm>
            </p:contentPart>
          </mc:Choice>
          <mc:Fallback xmlns=""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58849E0F-8565-48A3-832A-5AB56AE1DDE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29720" y="2382520"/>
                  <a:ext cx="166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6FB60440-E359-4811-9C12-CE80ADD013EF}"/>
                    </a:ext>
                  </a:extLst>
                </p14:cNvPr>
                <p14:cNvContentPartPr/>
                <p14:nvPr/>
              </p14:nvContentPartPr>
              <p14:xfrm>
                <a:off x="5165360" y="2191720"/>
                <a:ext cx="110520" cy="11520"/>
              </p14:xfrm>
            </p:contentPart>
          </mc:Choice>
          <mc:Fallback xmlns=""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6FB60440-E359-4811-9C12-CE80ADD013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56720" y="2183080"/>
                  <a:ext cx="128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E74C86FC-54C3-4D8C-A21E-14D66D611B7D}"/>
                    </a:ext>
                  </a:extLst>
                </p14:cNvPr>
                <p14:cNvContentPartPr/>
                <p14:nvPr/>
              </p14:nvContentPartPr>
              <p14:xfrm>
                <a:off x="5298200" y="2314840"/>
                <a:ext cx="193320" cy="81720"/>
              </p14:xfrm>
            </p:contentPart>
          </mc:Choice>
          <mc:Fallback xmlns=""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E74C86FC-54C3-4D8C-A21E-14D66D611B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89200" y="2306200"/>
                  <a:ext cx="210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4E70A7F3-4D7F-467B-AA87-41B59AC525E4}"/>
                    </a:ext>
                  </a:extLst>
                </p14:cNvPr>
                <p14:cNvContentPartPr/>
                <p14:nvPr/>
              </p14:nvContentPartPr>
              <p14:xfrm>
                <a:off x="5526080" y="2294320"/>
                <a:ext cx="102960" cy="87840"/>
              </p14:xfrm>
            </p:contentPart>
          </mc:Choice>
          <mc:Fallback xmlns=""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4E70A7F3-4D7F-467B-AA87-41B59AC525E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17080" y="2285320"/>
                  <a:ext cx="12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D3359A9A-C11C-43BC-9FC7-7985D01FBB68}"/>
                    </a:ext>
                  </a:extLst>
                </p14:cNvPr>
                <p14:cNvContentPartPr/>
                <p14:nvPr/>
              </p14:nvContentPartPr>
              <p14:xfrm>
                <a:off x="5683760" y="2314480"/>
                <a:ext cx="109440" cy="260640"/>
              </p14:xfrm>
            </p:contentPart>
          </mc:Choice>
          <mc:Fallback xmlns=""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D3359A9A-C11C-43BC-9FC7-7985D01FBB6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74760" y="2305480"/>
                  <a:ext cx="127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E9D34942-C919-4524-800C-4536007C8025}"/>
                    </a:ext>
                  </a:extLst>
                </p14:cNvPr>
                <p14:cNvContentPartPr/>
                <p14:nvPr/>
              </p14:nvContentPartPr>
              <p14:xfrm>
                <a:off x="5828120" y="2277760"/>
                <a:ext cx="51480" cy="111600"/>
              </p14:xfrm>
            </p:contentPart>
          </mc:Choice>
          <mc:Fallback xmlns=""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E9D34942-C919-4524-800C-4536007C802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19120" y="2268760"/>
                  <a:ext cx="691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o 246">
            <a:extLst>
              <a:ext uri="{FF2B5EF4-FFF2-40B4-BE49-F238E27FC236}">
                <a16:creationId xmlns:a16="http://schemas.microsoft.com/office/drawing/2014/main" id="{39B427CB-E12C-44A0-A176-348F7C23009C}"/>
              </a:ext>
            </a:extLst>
          </p:cNvPr>
          <p:cNvGrpSpPr/>
          <p:nvPr/>
        </p:nvGrpSpPr>
        <p:grpSpPr>
          <a:xfrm>
            <a:off x="6054200" y="2119720"/>
            <a:ext cx="1099800" cy="260640"/>
            <a:chOff x="6054200" y="2119720"/>
            <a:chExt cx="10998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7" name="Entrada de lápiz 236">
                  <a:extLst>
                    <a:ext uri="{FF2B5EF4-FFF2-40B4-BE49-F238E27FC236}">
                      <a16:creationId xmlns:a16="http://schemas.microsoft.com/office/drawing/2014/main" id="{D12C6E95-5985-465F-91B0-F6FE285D6688}"/>
                    </a:ext>
                  </a:extLst>
                </p14:cNvPr>
                <p14:cNvContentPartPr/>
                <p14:nvPr/>
              </p14:nvContentPartPr>
              <p14:xfrm>
                <a:off x="6054200" y="2191360"/>
                <a:ext cx="108360" cy="159840"/>
              </p14:xfrm>
            </p:contentPart>
          </mc:Choice>
          <mc:Fallback xmlns="">
            <p:pic>
              <p:nvPicPr>
                <p:cNvPr id="237" name="Entrada de lápiz 236">
                  <a:extLst>
                    <a:ext uri="{FF2B5EF4-FFF2-40B4-BE49-F238E27FC236}">
                      <a16:creationId xmlns:a16="http://schemas.microsoft.com/office/drawing/2014/main" id="{D12C6E95-5985-465F-91B0-F6FE285D668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45560" y="2182720"/>
                  <a:ext cx="126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15182FA1-0CEA-469D-8230-CB587CEEC529}"/>
                    </a:ext>
                  </a:extLst>
                </p14:cNvPr>
                <p14:cNvContentPartPr/>
                <p14:nvPr/>
              </p14:nvContentPartPr>
              <p14:xfrm>
                <a:off x="6215120" y="2183800"/>
                <a:ext cx="41040" cy="174240"/>
              </p14:xfrm>
            </p:contentPart>
          </mc:Choice>
          <mc:Fallback xmlns=""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15182FA1-0CEA-469D-8230-CB587CEEC52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06120" y="2174800"/>
                  <a:ext cx="5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BA9DFBCD-77BB-47C2-BC44-EA6E6863D666}"/>
                    </a:ext>
                  </a:extLst>
                </p14:cNvPr>
                <p14:cNvContentPartPr/>
                <p14:nvPr/>
              </p14:nvContentPartPr>
              <p14:xfrm>
                <a:off x="6181280" y="2271280"/>
                <a:ext cx="257040" cy="39960"/>
              </p14:xfrm>
            </p:contentPart>
          </mc:Choice>
          <mc:Fallback xmlns=""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BA9DFBCD-77BB-47C2-BC44-EA6E6863D66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72640" y="2262280"/>
                  <a:ext cx="274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EE33587E-EBE4-4BDA-A946-237C05816485}"/>
                    </a:ext>
                  </a:extLst>
                </p14:cNvPr>
                <p14:cNvContentPartPr/>
                <p14:nvPr/>
              </p14:nvContentPartPr>
              <p14:xfrm>
                <a:off x="6459560" y="2119720"/>
                <a:ext cx="35640" cy="200880"/>
              </p14:xfrm>
            </p:contentPart>
          </mc:Choice>
          <mc:Fallback xmlns=""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EE33587E-EBE4-4BDA-A946-237C0581648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50920" y="2110720"/>
                  <a:ext cx="53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203E07F4-9191-4BA2-A3D7-6AE16AB61BFC}"/>
                    </a:ext>
                  </a:extLst>
                </p14:cNvPr>
                <p14:cNvContentPartPr/>
                <p14:nvPr/>
              </p14:nvContentPartPr>
              <p14:xfrm>
                <a:off x="6420680" y="2189200"/>
                <a:ext cx="174240" cy="167760"/>
              </p14:xfrm>
            </p:contentPart>
          </mc:Choice>
          <mc:Fallback xmlns=""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203E07F4-9191-4BA2-A3D7-6AE16AB61BF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411680" y="2180200"/>
                  <a:ext cx="191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F16CB939-387E-4BD1-9F5C-2B680A0AD332}"/>
                    </a:ext>
                  </a:extLst>
                </p14:cNvPr>
                <p14:cNvContentPartPr/>
                <p14:nvPr/>
              </p14:nvContentPartPr>
              <p14:xfrm>
                <a:off x="6625160" y="2208280"/>
                <a:ext cx="123480" cy="158760"/>
              </p14:xfrm>
            </p:contentPart>
          </mc:Choice>
          <mc:Fallback xmlns=""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F16CB939-387E-4BD1-9F5C-2B680A0AD33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616160" y="2199640"/>
                  <a:ext cx="141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B125C5B2-8642-4EC7-9CB4-2EF6BDE0262A}"/>
                    </a:ext>
                  </a:extLst>
                </p14:cNvPr>
                <p14:cNvContentPartPr/>
                <p14:nvPr/>
              </p14:nvContentPartPr>
              <p14:xfrm>
                <a:off x="6753320" y="2129800"/>
                <a:ext cx="18000" cy="190800"/>
              </p14:xfrm>
            </p:contentPart>
          </mc:Choice>
          <mc:Fallback xmlns=""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B125C5B2-8642-4EC7-9CB4-2EF6BDE0262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44320" y="2120800"/>
                  <a:ext cx="35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7306DE37-06C6-4A5A-A9B9-4AF866207D58}"/>
                    </a:ext>
                  </a:extLst>
                </p14:cNvPr>
                <p14:cNvContentPartPr/>
                <p14:nvPr/>
              </p14:nvContentPartPr>
              <p14:xfrm>
                <a:off x="6695360" y="2217280"/>
                <a:ext cx="236880" cy="128880"/>
              </p14:xfrm>
            </p:contentPart>
          </mc:Choice>
          <mc:Fallback xmlns=""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7306DE37-06C6-4A5A-A9B9-4AF866207D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86720" y="2208640"/>
                  <a:ext cx="254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95750EF1-072B-4DC4-9DB4-1C756DBD6013}"/>
                    </a:ext>
                  </a:extLst>
                </p14:cNvPr>
                <p14:cNvContentPartPr/>
                <p14:nvPr/>
              </p14:nvContentPartPr>
              <p14:xfrm>
                <a:off x="6952040" y="2299000"/>
                <a:ext cx="147600" cy="65160"/>
              </p14:xfrm>
            </p:contentPart>
          </mc:Choice>
          <mc:Fallback xmlns=""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95750EF1-072B-4DC4-9DB4-1C756DBD601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43400" y="2290360"/>
                  <a:ext cx="165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B43CA26F-29A1-4A9C-819B-4B665325A563}"/>
                    </a:ext>
                  </a:extLst>
                </p14:cNvPr>
                <p14:cNvContentPartPr/>
                <p14:nvPr/>
              </p14:nvContentPartPr>
              <p14:xfrm>
                <a:off x="7056440" y="2243920"/>
                <a:ext cx="97560" cy="136440"/>
              </p14:xfrm>
            </p:contentPart>
          </mc:Choice>
          <mc:Fallback xmlns=""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B43CA26F-29A1-4A9C-819B-4B665325A56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47800" y="2234920"/>
                  <a:ext cx="1152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o 258">
            <a:extLst>
              <a:ext uri="{FF2B5EF4-FFF2-40B4-BE49-F238E27FC236}">
                <a16:creationId xmlns:a16="http://schemas.microsoft.com/office/drawing/2014/main" id="{5E7BB98B-E323-44FD-982A-D91C5CDC39C0}"/>
              </a:ext>
            </a:extLst>
          </p:cNvPr>
          <p:cNvGrpSpPr/>
          <p:nvPr/>
        </p:nvGrpSpPr>
        <p:grpSpPr>
          <a:xfrm>
            <a:off x="7351280" y="2079040"/>
            <a:ext cx="86040" cy="544680"/>
            <a:chOff x="7351280" y="2079040"/>
            <a:chExt cx="8604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4B5BD231-FDA2-470B-92D6-D98A0F011A0D}"/>
                    </a:ext>
                  </a:extLst>
                </p14:cNvPr>
                <p14:cNvContentPartPr/>
                <p14:nvPr/>
              </p14:nvContentPartPr>
              <p14:xfrm>
                <a:off x="7351280" y="2079040"/>
                <a:ext cx="86040" cy="294840"/>
              </p14:xfrm>
            </p:contentPart>
          </mc:Choice>
          <mc:Fallback xmlns=""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4B5BD231-FDA2-470B-92D6-D98A0F011A0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42640" y="2070040"/>
                  <a:ext cx="103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BBE0FE93-D2A6-4E36-BEA5-A17411744036}"/>
                    </a:ext>
                  </a:extLst>
                </p14:cNvPr>
                <p14:cNvContentPartPr/>
                <p14:nvPr/>
              </p14:nvContentPartPr>
              <p14:xfrm>
                <a:off x="7365680" y="2356960"/>
                <a:ext cx="68040" cy="266760"/>
              </p14:xfrm>
            </p:contentPart>
          </mc:Choice>
          <mc:Fallback xmlns=""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BBE0FE93-D2A6-4E36-BEA5-A1741174403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56680" y="2348320"/>
                  <a:ext cx="8568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50" name="Entrada de lápiz 249">
                <a:extLst>
                  <a:ext uri="{FF2B5EF4-FFF2-40B4-BE49-F238E27FC236}">
                    <a16:creationId xmlns:a16="http://schemas.microsoft.com/office/drawing/2014/main" id="{DB220DB6-7D8F-4844-83A4-98F74AA38AAA}"/>
                  </a:ext>
                </a:extLst>
              </p14:cNvPr>
              <p14:cNvContentPartPr/>
              <p14:nvPr/>
            </p14:nvContentPartPr>
            <p14:xfrm>
              <a:off x="7636400" y="2177320"/>
              <a:ext cx="48600" cy="24840"/>
            </p14:xfrm>
          </p:contentPart>
        </mc:Choice>
        <mc:Fallback xmlns="">
          <p:pic>
            <p:nvPicPr>
              <p:cNvPr id="250" name="Entrada de lápiz 249">
                <a:extLst>
                  <a:ext uri="{FF2B5EF4-FFF2-40B4-BE49-F238E27FC236}">
                    <a16:creationId xmlns:a16="http://schemas.microsoft.com/office/drawing/2014/main" id="{DB220DB6-7D8F-4844-83A4-98F74AA38AA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627760" y="2168320"/>
                <a:ext cx="66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51" name="Entrada de lápiz 250">
                <a:extLst>
                  <a:ext uri="{FF2B5EF4-FFF2-40B4-BE49-F238E27FC236}">
                    <a16:creationId xmlns:a16="http://schemas.microsoft.com/office/drawing/2014/main" id="{AE4E4EB3-40B1-4257-98E4-21F19B38323E}"/>
                  </a:ext>
                </a:extLst>
              </p14:cNvPr>
              <p14:cNvContentPartPr/>
              <p14:nvPr/>
            </p14:nvContentPartPr>
            <p14:xfrm>
              <a:off x="7623800" y="2535160"/>
              <a:ext cx="55440" cy="9360"/>
            </p14:xfrm>
          </p:contentPart>
        </mc:Choice>
        <mc:Fallback xmlns="">
          <p:pic>
            <p:nvPicPr>
              <p:cNvPr id="251" name="Entrada de lápiz 250">
                <a:extLst>
                  <a:ext uri="{FF2B5EF4-FFF2-40B4-BE49-F238E27FC236}">
                    <a16:creationId xmlns:a16="http://schemas.microsoft.com/office/drawing/2014/main" id="{AE4E4EB3-40B1-4257-98E4-21F19B38323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614800" y="2526520"/>
                <a:ext cx="7308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o 257">
            <a:extLst>
              <a:ext uri="{FF2B5EF4-FFF2-40B4-BE49-F238E27FC236}">
                <a16:creationId xmlns:a16="http://schemas.microsoft.com/office/drawing/2014/main" id="{2C232440-DD33-408A-8887-A4F9D977303D}"/>
              </a:ext>
            </a:extLst>
          </p:cNvPr>
          <p:cNvGrpSpPr/>
          <p:nvPr/>
        </p:nvGrpSpPr>
        <p:grpSpPr>
          <a:xfrm>
            <a:off x="7877960" y="1989760"/>
            <a:ext cx="826200" cy="226440"/>
            <a:chOff x="7877960" y="1989760"/>
            <a:chExt cx="8262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8890C0E8-74CD-4F7E-920C-FAE096CD498F}"/>
                    </a:ext>
                  </a:extLst>
                </p14:cNvPr>
                <p14:cNvContentPartPr/>
                <p14:nvPr/>
              </p14:nvContentPartPr>
              <p14:xfrm>
                <a:off x="7877960" y="2017120"/>
                <a:ext cx="229680" cy="196200"/>
              </p14:xfrm>
            </p:contentPart>
          </mc:Choice>
          <mc:Fallback xmlns=""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8890C0E8-74CD-4F7E-920C-FAE096CD498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69320" y="2008120"/>
                  <a:ext cx="247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48885E57-2977-4383-9F98-59C3BFC040DE}"/>
                    </a:ext>
                  </a:extLst>
                </p14:cNvPr>
                <p14:cNvContentPartPr/>
                <p14:nvPr/>
              </p14:nvContentPartPr>
              <p14:xfrm>
                <a:off x="8132120" y="2119720"/>
                <a:ext cx="146160" cy="82440"/>
              </p14:xfrm>
            </p:contentPart>
          </mc:Choice>
          <mc:Fallback xmlns=""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48885E57-2977-4383-9F98-59C3BFC040D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23120" y="2110720"/>
                  <a:ext cx="163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6D741B21-E1D2-4F3F-80CE-5EFF0D6439D3}"/>
                    </a:ext>
                  </a:extLst>
                </p14:cNvPr>
                <p14:cNvContentPartPr/>
                <p14:nvPr/>
              </p14:nvContentPartPr>
              <p14:xfrm>
                <a:off x="8255240" y="1989760"/>
                <a:ext cx="139320" cy="226440"/>
              </p14:xfrm>
            </p:contentPart>
          </mc:Choice>
          <mc:Fallback xmlns=""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6D741B21-E1D2-4F3F-80CE-5EFF0D6439D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46240" y="1980760"/>
                  <a:ext cx="156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4FBF0AE0-F45F-42D7-91B3-720CF19B05FD}"/>
                    </a:ext>
                  </a:extLst>
                </p14:cNvPr>
                <p14:cNvContentPartPr/>
                <p14:nvPr/>
              </p14:nvContentPartPr>
              <p14:xfrm>
                <a:off x="8447840" y="2095240"/>
                <a:ext cx="70560" cy="86040"/>
              </p14:xfrm>
            </p:contentPart>
          </mc:Choice>
          <mc:Fallback xmlns=""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4FBF0AE0-F45F-42D7-91B3-720CF19B05F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39200" y="2086600"/>
                  <a:ext cx="88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51045D9E-F549-4ABD-8E4E-2735D32FDFBF}"/>
                    </a:ext>
                  </a:extLst>
                </p14:cNvPr>
                <p14:cNvContentPartPr/>
                <p14:nvPr/>
              </p14:nvContentPartPr>
              <p14:xfrm>
                <a:off x="8563040" y="2100280"/>
                <a:ext cx="24840" cy="20520"/>
              </p14:xfrm>
            </p:contentPart>
          </mc:Choice>
          <mc:Fallback xmlns=""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51045D9E-F549-4ABD-8E4E-2735D32FDFB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554400" y="2091280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B9C9CA23-73B5-467E-9D97-275734BCA997}"/>
                    </a:ext>
                  </a:extLst>
                </p14:cNvPr>
                <p14:cNvContentPartPr/>
                <p14:nvPr/>
              </p14:nvContentPartPr>
              <p14:xfrm>
                <a:off x="8566280" y="2097040"/>
                <a:ext cx="137880" cy="85320"/>
              </p14:xfrm>
            </p:contentPart>
          </mc:Choice>
          <mc:Fallback xmlns=""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B9C9CA23-73B5-467E-9D97-275734BCA99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557280" y="2088040"/>
                  <a:ext cx="1555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o 262">
            <a:extLst>
              <a:ext uri="{FF2B5EF4-FFF2-40B4-BE49-F238E27FC236}">
                <a16:creationId xmlns:a16="http://schemas.microsoft.com/office/drawing/2014/main" id="{35AFD467-417B-4565-8C79-E66C53D2305F}"/>
              </a:ext>
            </a:extLst>
          </p:cNvPr>
          <p:cNvGrpSpPr/>
          <p:nvPr/>
        </p:nvGrpSpPr>
        <p:grpSpPr>
          <a:xfrm>
            <a:off x="8911520" y="2032600"/>
            <a:ext cx="271800" cy="176400"/>
            <a:chOff x="8911520" y="2032600"/>
            <a:chExt cx="27180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3613FCF2-C498-496D-840A-D1598972F01D}"/>
                    </a:ext>
                  </a:extLst>
                </p14:cNvPr>
                <p14:cNvContentPartPr/>
                <p14:nvPr/>
              </p14:nvContentPartPr>
              <p14:xfrm>
                <a:off x="8911520" y="2032600"/>
                <a:ext cx="126720" cy="118440"/>
              </p14:xfrm>
            </p:contentPart>
          </mc:Choice>
          <mc:Fallback xmlns=""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3613FCF2-C498-496D-840A-D1598972F0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02880" y="2023600"/>
                  <a:ext cx="144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043A98A9-C656-4AB1-AFDC-0AA0F3567034}"/>
                    </a:ext>
                  </a:extLst>
                </p14:cNvPr>
                <p14:cNvContentPartPr/>
                <p14:nvPr/>
              </p14:nvContentPartPr>
              <p14:xfrm>
                <a:off x="8991800" y="2098120"/>
                <a:ext cx="24840" cy="110880"/>
              </p14:xfrm>
            </p:contentPart>
          </mc:Choice>
          <mc:Fallback xmlns=""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043A98A9-C656-4AB1-AFDC-0AA0F35670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83160" y="2089480"/>
                  <a:ext cx="42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2" name="Entrada de lápiz 261">
                  <a:extLst>
                    <a:ext uri="{FF2B5EF4-FFF2-40B4-BE49-F238E27FC236}">
                      <a16:creationId xmlns:a16="http://schemas.microsoft.com/office/drawing/2014/main" id="{3D9E19FC-825A-44AE-BC27-2A08D6255F93}"/>
                    </a:ext>
                  </a:extLst>
                </p14:cNvPr>
                <p14:cNvContentPartPr/>
                <p14:nvPr/>
              </p14:nvContentPartPr>
              <p14:xfrm>
                <a:off x="9086480" y="2052040"/>
                <a:ext cx="96840" cy="140040"/>
              </p14:xfrm>
            </p:contentPart>
          </mc:Choice>
          <mc:Fallback xmlns="">
            <p:pic>
              <p:nvPicPr>
                <p:cNvPr id="262" name="Entrada de lápiz 261">
                  <a:extLst>
                    <a:ext uri="{FF2B5EF4-FFF2-40B4-BE49-F238E27FC236}">
                      <a16:creationId xmlns:a16="http://schemas.microsoft.com/office/drawing/2014/main" id="{3D9E19FC-825A-44AE-BC27-2A08D6255F9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077840" y="2043040"/>
                  <a:ext cx="11448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53" name="Entrada de lápiz 152">
                <a:extLst>
                  <a:ext uri="{FF2B5EF4-FFF2-40B4-BE49-F238E27FC236}">
                    <a16:creationId xmlns:a16="http://schemas.microsoft.com/office/drawing/2014/main" id="{CBD95F61-942A-4FAA-9769-CC463F3A9A4B}"/>
                  </a:ext>
                </a:extLst>
              </p14:cNvPr>
              <p14:cNvContentPartPr/>
              <p14:nvPr/>
            </p14:nvContentPartPr>
            <p14:xfrm>
              <a:off x="11325680" y="1151680"/>
              <a:ext cx="2880" cy="2880"/>
            </p14:xfrm>
          </p:contentPart>
        </mc:Choice>
        <mc:Fallback xmlns="">
          <p:pic>
            <p:nvPicPr>
              <p:cNvPr id="153" name="Entrada de lápiz 152">
                <a:extLst>
                  <a:ext uri="{FF2B5EF4-FFF2-40B4-BE49-F238E27FC236}">
                    <a16:creationId xmlns:a16="http://schemas.microsoft.com/office/drawing/2014/main" id="{CBD95F61-942A-4FAA-9769-CC463F3A9A4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1316680" y="1143040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54" name="Entrada de lápiz 153">
                <a:extLst>
                  <a:ext uri="{FF2B5EF4-FFF2-40B4-BE49-F238E27FC236}">
                    <a16:creationId xmlns:a16="http://schemas.microsoft.com/office/drawing/2014/main" id="{65E6F80C-4D0F-4954-A98E-17DD4B64D528}"/>
                  </a:ext>
                </a:extLst>
              </p14:cNvPr>
              <p14:cNvContentPartPr/>
              <p14:nvPr/>
            </p14:nvContentPartPr>
            <p14:xfrm>
              <a:off x="11304440" y="971320"/>
              <a:ext cx="119880" cy="190440"/>
            </p14:xfrm>
          </p:contentPart>
        </mc:Choice>
        <mc:Fallback xmlns="">
          <p:pic>
            <p:nvPicPr>
              <p:cNvPr id="154" name="Entrada de lápiz 153">
                <a:extLst>
                  <a:ext uri="{FF2B5EF4-FFF2-40B4-BE49-F238E27FC236}">
                    <a16:creationId xmlns:a16="http://schemas.microsoft.com/office/drawing/2014/main" id="{65E6F80C-4D0F-4954-A98E-17DD4B64D52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1295800" y="962320"/>
                <a:ext cx="137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55" name="Entrada de lápiz 154">
                <a:extLst>
                  <a:ext uri="{FF2B5EF4-FFF2-40B4-BE49-F238E27FC236}">
                    <a16:creationId xmlns:a16="http://schemas.microsoft.com/office/drawing/2014/main" id="{484A5280-5898-422B-82AE-69AB6EEF79B0}"/>
                  </a:ext>
                </a:extLst>
              </p14:cNvPr>
              <p14:cNvContentPartPr/>
              <p14:nvPr/>
            </p14:nvContentPartPr>
            <p14:xfrm>
              <a:off x="11441960" y="1008040"/>
              <a:ext cx="128520" cy="171360"/>
            </p14:xfrm>
          </p:contentPart>
        </mc:Choice>
        <mc:Fallback xmlns="">
          <p:pic>
            <p:nvPicPr>
              <p:cNvPr id="155" name="Entrada de lápiz 154">
                <a:extLst>
                  <a:ext uri="{FF2B5EF4-FFF2-40B4-BE49-F238E27FC236}">
                    <a16:creationId xmlns:a16="http://schemas.microsoft.com/office/drawing/2014/main" id="{484A5280-5898-422B-82AE-69AB6EEF79B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1432960" y="999400"/>
                <a:ext cx="146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64" name="Entrada de lápiz 263">
                <a:extLst>
                  <a:ext uri="{FF2B5EF4-FFF2-40B4-BE49-F238E27FC236}">
                    <a16:creationId xmlns:a16="http://schemas.microsoft.com/office/drawing/2014/main" id="{78773AC2-3AA3-4C2E-B44B-3DDFBD921CE6}"/>
                  </a:ext>
                </a:extLst>
              </p14:cNvPr>
              <p14:cNvContentPartPr/>
              <p14:nvPr/>
            </p14:nvContentPartPr>
            <p14:xfrm>
              <a:off x="9642320" y="1275520"/>
              <a:ext cx="2010240" cy="47880"/>
            </p14:xfrm>
          </p:contentPart>
        </mc:Choice>
        <mc:Fallback xmlns="">
          <p:pic>
            <p:nvPicPr>
              <p:cNvPr id="264" name="Entrada de lápiz 263">
                <a:extLst>
                  <a:ext uri="{FF2B5EF4-FFF2-40B4-BE49-F238E27FC236}">
                    <a16:creationId xmlns:a16="http://schemas.microsoft.com/office/drawing/2014/main" id="{78773AC2-3AA3-4C2E-B44B-3DDFBD921CE6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633320" y="1266520"/>
                <a:ext cx="20278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upo 284">
            <a:extLst>
              <a:ext uri="{FF2B5EF4-FFF2-40B4-BE49-F238E27FC236}">
                <a16:creationId xmlns:a16="http://schemas.microsoft.com/office/drawing/2014/main" id="{59B3D7FF-86A2-4732-A824-F972A99AFEFE}"/>
              </a:ext>
            </a:extLst>
          </p:cNvPr>
          <p:cNvGrpSpPr/>
          <p:nvPr/>
        </p:nvGrpSpPr>
        <p:grpSpPr>
          <a:xfrm>
            <a:off x="9624320" y="1006240"/>
            <a:ext cx="1479600" cy="220680"/>
            <a:chOff x="9624320" y="1006240"/>
            <a:chExt cx="147960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169F14C6-238C-405C-921F-815FD76BBD45}"/>
                    </a:ext>
                  </a:extLst>
                </p14:cNvPr>
                <p14:cNvContentPartPr/>
                <p14:nvPr/>
              </p14:nvContentPartPr>
              <p14:xfrm>
                <a:off x="9632960" y="1065640"/>
                <a:ext cx="23400" cy="16128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169F14C6-238C-405C-921F-815FD76BBD4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24320" y="1057000"/>
                  <a:ext cx="41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F3FDF7B4-8FD0-4A72-A971-7A197EDDC0E2}"/>
                    </a:ext>
                  </a:extLst>
                </p14:cNvPr>
                <p14:cNvContentPartPr/>
                <p14:nvPr/>
              </p14:nvContentPartPr>
              <p14:xfrm>
                <a:off x="9624320" y="1116040"/>
                <a:ext cx="13320" cy="1044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F3FDF7B4-8FD0-4A72-A971-7A197EDDC0E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15680" y="1107040"/>
                  <a:ext cx="30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0F10F722-F063-43E3-AF90-B9019D2484E0}"/>
                    </a:ext>
                  </a:extLst>
                </p14:cNvPr>
                <p14:cNvContentPartPr/>
                <p14:nvPr/>
              </p14:nvContentPartPr>
              <p14:xfrm>
                <a:off x="9627200" y="1095520"/>
                <a:ext cx="100800" cy="10296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0F10F722-F063-43E3-AF90-B9019D2484E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18200" y="1086520"/>
                  <a:ext cx="118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B1319908-E067-4789-841D-AC62FA3C16FF}"/>
                    </a:ext>
                  </a:extLst>
                </p14:cNvPr>
                <p14:cNvContentPartPr/>
                <p14:nvPr/>
              </p14:nvContentPartPr>
              <p14:xfrm>
                <a:off x="9780200" y="1107400"/>
                <a:ext cx="72000" cy="9468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B1319908-E067-4789-841D-AC62FA3C16F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71200" y="1098400"/>
                  <a:ext cx="89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B5433841-E16B-490D-B790-BAE763E931F5}"/>
                    </a:ext>
                  </a:extLst>
                </p14:cNvPr>
                <p14:cNvContentPartPr/>
                <p14:nvPr/>
              </p14:nvContentPartPr>
              <p14:xfrm>
                <a:off x="9899000" y="1090120"/>
                <a:ext cx="17640" cy="13356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B5433841-E16B-490D-B790-BAE763E931F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890360" y="1081480"/>
                  <a:ext cx="35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8885FC1A-D0FF-4C44-9EA6-95A70CC0F9B8}"/>
                    </a:ext>
                  </a:extLst>
                </p14:cNvPr>
                <p14:cNvContentPartPr/>
                <p14:nvPr/>
              </p14:nvContentPartPr>
              <p14:xfrm>
                <a:off x="9860120" y="1052320"/>
                <a:ext cx="138600" cy="15012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8885FC1A-D0FF-4C44-9EA6-95A70CC0F9B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851480" y="1043680"/>
                  <a:ext cx="156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1008E823-0743-4956-9275-756AC3088B97}"/>
                    </a:ext>
                  </a:extLst>
                </p14:cNvPr>
                <p14:cNvContentPartPr/>
                <p14:nvPr/>
              </p14:nvContentPartPr>
              <p14:xfrm>
                <a:off x="10066760" y="1078600"/>
                <a:ext cx="101160" cy="10368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1008E823-0743-4956-9275-756AC3088B9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58120" y="1069600"/>
                  <a:ext cx="118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C7A4FB03-698A-45CF-A0AA-6368F62F7CE1}"/>
                    </a:ext>
                  </a:extLst>
                </p14:cNvPr>
                <p14:cNvContentPartPr/>
                <p14:nvPr/>
              </p14:nvContentPartPr>
              <p14:xfrm>
                <a:off x="10025360" y="1047640"/>
                <a:ext cx="128880" cy="11880"/>
              </p14:xfrm>
            </p:contentPart>
          </mc:Choice>
          <mc:Fallback xmlns=""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C7A4FB03-698A-45CF-A0AA-6368F62F7CE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016360" y="1039000"/>
                  <a:ext cx="146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B36B6443-389C-45AC-935D-057BFEE3C013}"/>
                    </a:ext>
                  </a:extLst>
                </p14:cNvPr>
                <p14:cNvContentPartPr/>
                <p14:nvPr/>
              </p14:nvContentPartPr>
              <p14:xfrm>
                <a:off x="10041200" y="1118560"/>
                <a:ext cx="98640" cy="1944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B36B6443-389C-45AC-935D-057BFEE3C01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032200" y="1109920"/>
                  <a:ext cx="116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E085807B-C2E9-442F-AD8B-799CA0C51DD2}"/>
                    </a:ext>
                  </a:extLst>
                </p14:cNvPr>
                <p14:cNvContentPartPr/>
                <p14:nvPr/>
              </p14:nvContentPartPr>
              <p14:xfrm>
                <a:off x="10186280" y="1078600"/>
                <a:ext cx="117360" cy="10836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E085807B-C2E9-442F-AD8B-799CA0C51DD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77640" y="1069960"/>
                  <a:ext cx="13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8AB54107-C4FD-44A8-A7C3-F0640107DF3B}"/>
                    </a:ext>
                  </a:extLst>
                </p14:cNvPr>
                <p14:cNvContentPartPr/>
                <p14:nvPr/>
              </p14:nvContentPartPr>
              <p14:xfrm>
                <a:off x="10488680" y="1040080"/>
                <a:ext cx="9360" cy="14040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8AB54107-C4FD-44A8-A7C3-F0640107DF3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80040" y="1031080"/>
                  <a:ext cx="2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A887D7BA-5871-4BE3-A7FE-9DFCD7DC79B1}"/>
                    </a:ext>
                  </a:extLst>
                </p14:cNvPr>
                <p14:cNvContentPartPr/>
                <p14:nvPr/>
              </p14:nvContentPartPr>
              <p14:xfrm>
                <a:off x="10448360" y="1006240"/>
                <a:ext cx="116280" cy="10620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A887D7BA-5871-4BE3-A7FE-9DFCD7DC79B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39360" y="997600"/>
                  <a:ext cx="133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D8976951-CE56-4C32-A51D-99BEDAC52EDB}"/>
                    </a:ext>
                  </a:extLst>
                </p14:cNvPr>
                <p14:cNvContentPartPr/>
                <p14:nvPr/>
              </p14:nvContentPartPr>
              <p14:xfrm>
                <a:off x="10596680" y="1018480"/>
                <a:ext cx="128160" cy="15552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D8976951-CE56-4C32-A51D-99BEDAC52ED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87680" y="1009480"/>
                  <a:ext cx="14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A731EBF7-DFAB-4577-B7C4-ED3C9F1EED9C}"/>
                    </a:ext>
                  </a:extLst>
                </p14:cNvPr>
                <p14:cNvContentPartPr/>
                <p14:nvPr/>
              </p14:nvContentPartPr>
              <p14:xfrm>
                <a:off x="10759040" y="1033600"/>
                <a:ext cx="35280" cy="12888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A731EBF7-DFAB-4577-B7C4-ED3C9F1EED9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50400" y="1024600"/>
                  <a:ext cx="52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C3102FF8-57A1-4259-A3FA-B2A74FF0C0D2}"/>
                    </a:ext>
                  </a:extLst>
                </p14:cNvPr>
                <p14:cNvContentPartPr/>
                <p14:nvPr/>
              </p14:nvContentPartPr>
              <p14:xfrm>
                <a:off x="10989800" y="1014160"/>
                <a:ext cx="101520" cy="3996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C3102FF8-57A1-4259-A3FA-B2A74FF0C0D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80800" y="1005520"/>
                  <a:ext cx="119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0" name="Entrada de lápiz 279">
                  <a:extLst>
                    <a:ext uri="{FF2B5EF4-FFF2-40B4-BE49-F238E27FC236}">
                      <a16:creationId xmlns:a16="http://schemas.microsoft.com/office/drawing/2014/main" id="{46FEF376-E34D-49F6-A2A3-815B66FD997B}"/>
                    </a:ext>
                  </a:extLst>
                </p14:cNvPr>
                <p14:cNvContentPartPr/>
                <p14:nvPr/>
              </p14:nvContentPartPr>
              <p14:xfrm>
                <a:off x="10823480" y="1037200"/>
                <a:ext cx="88560" cy="136080"/>
              </p14:xfrm>
            </p:contentPart>
          </mc:Choice>
          <mc:Fallback xmlns="">
            <p:pic>
              <p:nvPicPr>
                <p:cNvPr id="280" name="Entrada de lápiz 279">
                  <a:extLst>
                    <a:ext uri="{FF2B5EF4-FFF2-40B4-BE49-F238E27FC236}">
                      <a16:creationId xmlns:a16="http://schemas.microsoft.com/office/drawing/2014/main" id="{46FEF376-E34D-49F6-A2A3-815B66FD997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14480" y="1028200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10E8056D-C811-4B22-B1FF-CF12F9C48BB7}"/>
                    </a:ext>
                  </a:extLst>
                </p14:cNvPr>
                <p14:cNvContentPartPr/>
                <p14:nvPr/>
              </p14:nvContentPartPr>
              <p14:xfrm>
                <a:off x="10841840" y="1110640"/>
                <a:ext cx="136080" cy="15840"/>
              </p14:xfrm>
            </p:contentPart>
          </mc:Choice>
          <mc:Fallback xmlns=""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10E8056D-C811-4B22-B1FF-CF12F9C48BB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33200" y="1101640"/>
                  <a:ext cx="153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F0130E28-9981-4218-B3A3-F623AF03E4BD}"/>
                    </a:ext>
                  </a:extLst>
                </p14:cNvPr>
                <p14:cNvContentPartPr/>
                <p14:nvPr/>
              </p14:nvContentPartPr>
              <p14:xfrm>
                <a:off x="10973600" y="1047280"/>
                <a:ext cx="120600" cy="112680"/>
              </p14:xfrm>
            </p:contentPart>
          </mc:Choice>
          <mc:Fallback xmlns=""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F0130E28-9981-4218-B3A3-F623AF03E4B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964600" y="1038640"/>
                  <a:ext cx="138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DC1A3121-1C75-4A28-92AD-8C33275C1830}"/>
                    </a:ext>
                  </a:extLst>
                </p14:cNvPr>
                <p14:cNvContentPartPr/>
                <p14:nvPr/>
              </p14:nvContentPartPr>
              <p14:xfrm>
                <a:off x="10992320" y="1030720"/>
                <a:ext cx="111600" cy="22320"/>
              </p14:xfrm>
            </p:contentPart>
          </mc:Choice>
          <mc:Fallback xmlns=""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DC1A3121-1C75-4A28-92AD-8C33275C183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83680" y="1022080"/>
                  <a:ext cx="129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56538C18-F13B-4891-BC30-652E1F39B713}"/>
                    </a:ext>
                  </a:extLst>
                </p14:cNvPr>
                <p14:cNvContentPartPr/>
                <p14:nvPr/>
              </p14:nvContentPartPr>
              <p14:xfrm>
                <a:off x="10969280" y="1101640"/>
                <a:ext cx="104760" cy="23760"/>
              </p14:xfrm>
            </p:contentPart>
          </mc:Choice>
          <mc:Fallback xmlns=""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56538C18-F13B-4891-BC30-652E1F39B7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60640" y="1092640"/>
                  <a:ext cx="1224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upo 293">
            <a:extLst>
              <a:ext uri="{FF2B5EF4-FFF2-40B4-BE49-F238E27FC236}">
                <a16:creationId xmlns:a16="http://schemas.microsoft.com/office/drawing/2014/main" id="{1C78A8AB-0536-47E5-AD1E-3C2CF2579AD6}"/>
              </a:ext>
            </a:extLst>
          </p:cNvPr>
          <p:cNvGrpSpPr/>
          <p:nvPr/>
        </p:nvGrpSpPr>
        <p:grpSpPr>
          <a:xfrm>
            <a:off x="9580760" y="1884640"/>
            <a:ext cx="2095200" cy="352440"/>
            <a:chOff x="9580760" y="1884640"/>
            <a:chExt cx="20952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47CC09AB-A4D9-4506-9584-9BE26DEA685F}"/>
                    </a:ext>
                  </a:extLst>
                </p14:cNvPr>
                <p14:cNvContentPartPr/>
                <p14:nvPr/>
              </p14:nvContentPartPr>
              <p14:xfrm>
                <a:off x="9634400" y="1990480"/>
                <a:ext cx="25200" cy="171000"/>
              </p14:xfrm>
            </p:contentPart>
          </mc:Choice>
          <mc:Fallback xmlns=""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47CC09AB-A4D9-4506-9584-9BE26DEA685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25400" y="1981840"/>
                  <a:ext cx="4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BDF15F3C-FE1C-42FC-989C-4E5E972A0A80}"/>
                    </a:ext>
                  </a:extLst>
                </p14:cNvPr>
                <p14:cNvContentPartPr/>
                <p14:nvPr/>
              </p14:nvContentPartPr>
              <p14:xfrm>
                <a:off x="9636200" y="1992280"/>
                <a:ext cx="115200" cy="127800"/>
              </p14:xfrm>
            </p:contentPart>
          </mc:Choice>
          <mc:Fallback xmlns=""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BDF15F3C-FE1C-42FC-989C-4E5E972A0A8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27200" y="1983280"/>
                  <a:ext cx="132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10EBFD25-F0E0-42AB-BEC7-011F37B9DDE2}"/>
                    </a:ext>
                  </a:extLst>
                </p14:cNvPr>
                <p14:cNvContentPartPr/>
                <p14:nvPr/>
              </p14:nvContentPartPr>
              <p14:xfrm>
                <a:off x="9807560" y="2020720"/>
                <a:ext cx="95040" cy="95400"/>
              </p14:xfrm>
            </p:contentPart>
          </mc:Choice>
          <mc:Fallback xmlns=""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10EBFD25-F0E0-42AB-BEC7-011F37B9DDE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798560" y="2011720"/>
                  <a:ext cx="112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76B2ED5D-947B-4469-A107-A4B808CEBAB1}"/>
                    </a:ext>
                  </a:extLst>
                </p14:cNvPr>
                <p14:cNvContentPartPr/>
                <p14:nvPr/>
              </p14:nvContentPartPr>
              <p14:xfrm>
                <a:off x="9948680" y="2012440"/>
                <a:ext cx="30960" cy="107280"/>
              </p14:xfrm>
            </p:contentPart>
          </mc:Choice>
          <mc:Fallback xmlns=""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76B2ED5D-947B-4469-A107-A4B808CEBAB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939680" y="2003800"/>
                  <a:ext cx="48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Entrada de lápiz 268">
                  <a:extLst>
                    <a:ext uri="{FF2B5EF4-FFF2-40B4-BE49-F238E27FC236}">
                      <a16:creationId xmlns:a16="http://schemas.microsoft.com/office/drawing/2014/main" id="{5FD1A570-612F-49DD-8759-FB85197FD0D7}"/>
                    </a:ext>
                  </a:extLst>
                </p14:cNvPr>
                <p14:cNvContentPartPr/>
                <p14:nvPr/>
              </p14:nvContentPartPr>
              <p14:xfrm>
                <a:off x="9917000" y="1977520"/>
                <a:ext cx="141120" cy="143280"/>
              </p14:xfrm>
            </p:contentPart>
          </mc:Choice>
          <mc:Fallback xmlns="">
            <p:pic>
              <p:nvPicPr>
                <p:cNvPr id="269" name="Entrada de lápiz 268">
                  <a:extLst>
                    <a:ext uri="{FF2B5EF4-FFF2-40B4-BE49-F238E27FC236}">
                      <a16:creationId xmlns:a16="http://schemas.microsoft.com/office/drawing/2014/main" id="{5FD1A570-612F-49DD-8759-FB85197FD0D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908360" y="1968520"/>
                  <a:ext cx="158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45F00686-036A-468A-954C-7DC3DCF34698}"/>
                    </a:ext>
                  </a:extLst>
                </p14:cNvPr>
                <p14:cNvContentPartPr/>
                <p14:nvPr/>
              </p14:nvContentPartPr>
              <p14:xfrm>
                <a:off x="10084760" y="1994800"/>
                <a:ext cx="117720" cy="120240"/>
              </p14:xfrm>
            </p:contentPart>
          </mc:Choice>
          <mc:Fallback xmlns=""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45F00686-036A-468A-954C-7DC3DCF3469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076120" y="1986160"/>
                  <a:ext cx="135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1" name="Entrada de lápiz 270">
                  <a:extLst>
                    <a:ext uri="{FF2B5EF4-FFF2-40B4-BE49-F238E27FC236}">
                      <a16:creationId xmlns:a16="http://schemas.microsoft.com/office/drawing/2014/main" id="{80951720-7609-41D0-8BC8-F3176CC87BF2}"/>
                    </a:ext>
                  </a:extLst>
                </p14:cNvPr>
                <p14:cNvContentPartPr/>
                <p14:nvPr/>
              </p14:nvContentPartPr>
              <p14:xfrm>
                <a:off x="10077560" y="1993360"/>
                <a:ext cx="119160" cy="53280"/>
              </p14:xfrm>
            </p:contentPart>
          </mc:Choice>
          <mc:Fallback xmlns="">
            <p:pic>
              <p:nvPicPr>
                <p:cNvPr id="271" name="Entrada de lápiz 270">
                  <a:extLst>
                    <a:ext uri="{FF2B5EF4-FFF2-40B4-BE49-F238E27FC236}">
                      <a16:creationId xmlns:a16="http://schemas.microsoft.com/office/drawing/2014/main" id="{80951720-7609-41D0-8BC8-F3176CC87BF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068560" y="1984360"/>
                  <a:ext cx="136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9B682A08-7191-4DAF-8138-B5FAF92EE474}"/>
                    </a:ext>
                  </a:extLst>
                </p14:cNvPr>
                <p14:cNvContentPartPr/>
                <p14:nvPr/>
              </p14:nvContentPartPr>
              <p14:xfrm>
                <a:off x="10242080" y="1984720"/>
                <a:ext cx="100800" cy="123480"/>
              </p14:xfrm>
            </p:contentPart>
          </mc:Choice>
          <mc:Fallback xmlns=""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9B682A08-7191-4DAF-8138-B5FAF92EE47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233080" y="1976080"/>
                  <a:ext cx="118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532A8514-B898-427D-A986-A441E0A1A7F7}"/>
                    </a:ext>
                  </a:extLst>
                </p14:cNvPr>
                <p14:cNvContentPartPr/>
                <p14:nvPr/>
              </p14:nvContentPartPr>
              <p14:xfrm>
                <a:off x="10508840" y="1999120"/>
                <a:ext cx="11880" cy="110520"/>
              </p14:xfrm>
            </p:contentPart>
          </mc:Choice>
          <mc:Fallback xmlns=""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532A8514-B898-427D-A986-A441E0A1A7F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500200" y="1990480"/>
                  <a:ext cx="29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4CEBB4E4-A7A3-40A8-BEAD-FAE76ACB5044}"/>
                    </a:ext>
                  </a:extLst>
                </p14:cNvPr>
                <p14:cNvContentPartPr/>
                <p14:nvPr/>
              </p14:nvContentPartPr>
              <p14:xfrm>
                <a:off x="10475720" y="1948000"/>
                <a:ext cx="120600" cy="86760"/>
              </p14:xfrm>
            </p:contentPart>
          </mc:Choice>
          <mc:Fallback xmlns=""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4CEBB4E4-A7A3-40A8-BEAD-FAE76ACB504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466720" y="1939360"/>
                  <a:ext cx="138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4FFDBDDD-4EDF-4C9C-B26F-B8DCBCD69294}"/>
                    </a:ext>
                  </a:extLst>
                </p14:cNvPr>
                <p14:cNvContentPartPr/>
                <p14:nvPr/>
              </p14:nvContentPartPr>
              <p14:xfrm>
                <a:off x="10596680" y="1961320"/>
                <a:ext cx="154440" cy="123840"/>
              </p14:xfrm>
            </p:contentPart>
          </mc:Choice>
          <mc:Fallback xmlns=""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4FFDBDDD-4EDF-4C9C-B26F-B8DCBCD6929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87680" y="1952320"/>
                  <a:ext cx="172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0B988A80-B79B-4503-B16B-707C9D1E311E}"/>
                    </a:ext>
                  </a:extLst>
                </p14:cNvPr>
                <p14:cNvContentPartPr/>
                <p14:nvPr/>
              </p14:nvContentPartPr>
              <p14:xfrm>
                <a:off x="10772360" y="1966360"/>
                <a:ext cx="46440" cy="104760"/>
              </p14:xfrm>
            </p:contentPart>
          </mc:Choice>
          <mc:Fallback xmlns=""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0B988A80-B79B-4503-B16B-707C9D1E311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763720" y="1957720"/>
                  <a:ext cx="64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6" name="Entrada de lápiz 285">
                  <a:extLst>
                    <a:ext uri="{FF2B5EF4-FFF2-40B4-BE49-F238E27FC236}">
                      <a16:creationId xmlns:a16="http://schemas.microsoft.com/office/drawing/2014/main" id="{ED33FBD2-79C1-4A2C-BE71-52D32BACB6A2}"/>
                    </a:ext>
                  </a:extLst>
                </p14:cNvPr>
                <p14:cNvContentPartPr/>
                <p14:nvPr/>
              </p14:nvContentPartPr>
              <p14:xfrm>
                <a:off x="10897640" y="1921720"/>
                <a:ext cx="100800" cy="138960"/>
              </p14:xfrm>
            </p:contentPart>
          </mc:Choice>
          <mc:Fallback xmlns="">
            <p:pic>
              <p:nvPicPr>
                <p:cNvPr id="286" name="Entrada de lápiz 285">
                  <a:extLst>
                    <a:ext uri="{FF2B5EF4-FFF2-40B4-BE49-F238E27FC236}">
                      <a16:creationId xmlns:a16="http://schemas.microsoft.com/office/drawing/2014/main" id="{ED33FBD2-79C1-4A2C-BE71-52D32BACB6A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89000" y="1912720"/>
                  <a:ext cx="118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7" name="Entrada de lápiz 286">
                  <a:extLst>
                    <a:ext uri="{FF2B5EF4-FFF2-40B4-BE49-F238E27FC236}">
                      <a16:creationId xmlns:a16="http://schemas.microsoft.com/office/drawing/2014/main" id="{95D459D0-C610-4DD6-A2C4-51E302D90EE2}"/>
                    </a:ext>
                  </a:extLst>
                </p14:cNvPr>
                <p14:cNvContentPartPr/>
                <p14:nvPr/>
              </p14:nvContentPartPr>
              <p14:xfrm>
                <a:off x="10905560" y="2003800"/>
                <a:ext cx="124560" cy="13320"/>
              </p14:xfrm>
            </p:contentPart>
          </mc:Choice>
          <mc:Fallback xmlns="">
            <p:pic>
              <p:nvPicPr>
                <p:cNvPr id="287" name="Entrada de lápiz 286">
                  <a:extLst>
                    <a:ext uri="{FF2B5EF4-FFF2-40B4-BE49-F238E27FC236}">
                      <a16:creationId xmlns:a16="http://schemas.microsoft.com/office/drawing/2014/main" id="{95D459D0-C610-4DD6-A2C4-51E302D90EE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96920" y="1995160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8" name="Entrada de lápiz 287">
                  <a:extLst>
                    <a:ext uri="{FF2B5EF4-FFF2-40B4-BE49-F238E27FC236}">
                      <a16:creationId xmlns:a16="http://schemas.microsoft.com/office/drawing/2014/main" id="{8E2EA90E-6AA5-43B3-AFFD-3D8CDE4A0DE8}"/>
                    </a:ext>
                  </a:extLst>
                </p14:cNvPr>
                <p14:cNvContentPartPr/>
                <p14:nvPr/>
              </p14:nvContentPartPr>
              <p14:xfrm>
                <a:off x="11005280" y="1934320"/>
                <a:ext cx="172440" cy="147960"/>
              </p14:xfrm>
            </p:contentPart>
          </mc:Choice>
          <mc:Fallback xmlns="">
            <p:pic>
              <p:nvPicPr>
                <p:cNvPr id="288" name="Entrada de lápiz 287">
                  <a:extLst>
                    <a:ext uri="{FF2B5EF4-FFF2-40B4-BE49-F238E27FC236}">
                      <a16:creationId xmlns:a16="http://schemas.microsoft.com/office/drawing/2014/main" id="{8E2EA90E-6AA5-43B3-AFFD-3D8CDE4A0DE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96280" y="1925680"/>
                  <a:ext cx="190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9" name="Entrada de lápiz 288">
                  <a:extLst>
                    <a:ext uri="{FF2B5EF4-FFF2-40B4-BE49-F238E27FC236}">
                      <a16:creationId xmlns:a16="http://schemas.microsoft.com/office/drawing/2014/main" id="{A87A5EF9-D0E9-43F2-BD94-2F6A791C0AA4}"/>
                    </a:ext>
                  </a:extLst>
                </p14:cNvPr>
                <p14:cNvContentPartPr/>
                <p14:nvPr/>
              </p14:nvContentPartPr>
              <p14:xfrm>
                <a:off x="11014280" y="2002360"/>
                <a:ext cx="163440" cy="24840"/>
              </p14:xfrm>
            </p:contentPart>
          </mc:Choice>
          <mc:Fallback xmlns="">
            <p:pic>
              <p:nvPicPr>
                <p:cNvPr id="289" name="Entrada de lápiz 288">
                  <a:extLst>
                    <a:ext uri="{FF2B5EF4-FFF2-40B4-BE49-F238E27FC236}">
                      <a16:creationId xmlns:a16="http://schemas.microsoft.com/office/drawing/2014/main" id="{A87A5EF9-D0E9-43F2-BD94-2F6A791C0AA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005280" y="1993720"/>
                  <a:ext cx="181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0" name="Entrada de lápiz 289">
                  <a:extLst>
                    <a:ext uri="{FF2B5EF4-FFF2-40B4-BE49-F238E27FC236}">
                      <a16:creationId xmlns:a16="http://schemas.microsoft.com/office/drawing/2014/main" id="{2AB431E0-8403-4FDA-A5F7-4BFB12DF77FF}"/>
                    </a:ext>
                  </a:extLst>
                </p14:cNvPr>
                <p14:cNvContentPartPr/>
                <p14:nvPr/>
              </p14:nvContentPartPr>
              <p14:xfrm>
                <a:off x="11326760" y="1884640"/>
                <a:ext cx="96120" cy="173520"/>
              </p14:xfrm>
            </p:contentPart>
          </mc:Choice>
          <mc:Fallback xmlns="">
            <p:pic>
              <p:nvPicPr>
                <p:cNvPr id="290" name="Entrada de lápiz 289">
                  <a:extLst>
                    <a:ext uri="{FF2B5EF4-FFF2-40B4-BE49-F238E27FC236}">
                      <a16:creationId xmlns:a16="http://schemas.microsoft.com/office/drawing/2014/main" id="{2AB431E0-8403-4FDA-A5F7-4BFB12DF77F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17760" y="1876000"/>
                  <a:ext cx="113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1" name="Entrada de lápiz 290">
                  <a:extLst>
                    <a:ext uri="{FF2B5EF4-FFF2-40B4-BE49-F238E27FC236}">
                      <a16:creationId xmlns:a16="http://schemas.microsoft.com/office/drawing/2014/main" id="{2102562E-015C-40B0-B545-AE3B0F06B7FD}"/>
                    </a:ext>
                  </a:extLst>
                </p14:cNvPr>
                <p14:cNvContentPartPr/>
                <p14:nvPr/>
              </p14:nvContentPartPr>
              <p14:xfrm>
                <a:off x="11332520" y="1982200"/>
                <a:ext cx="195480" cy="22320"/>
              </p14:xfrm>
            </p:contentPart>
          </mc:Choice>
          <mc:Fallback xmlns="">
            <p:pic>
              <p:nvPicPr>
                <p:cNvPr id="291" name="Entrada de lápiz 290">
                  <a:extLst>
                    <a:ext uri="{FF2B5EF4-FFF2-40B4-BE49-F238E27FC236}">
                      <a16:creationId xmlns:a16="http://schemas.microsoft.com/office/drawing/2014/main" id="{2102562E-015C-40B0-B545-AE3B0F06B7F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23880" y="1973200"/>
                  <a:ext cx="21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2" name="Entrada de lápiz 291">
                  <a:extLst>
                    <a:ext uri="{FF2B5EF4-FFF2-40B4-BE49-F238E27FC236}">
                      <a16:creationId xmlns:a16="http://schemas.microsoft.com/office/drawing/2014/main" id="{4F46833E-0FD3-429B-B990-9F9CEDD2ABE1}"/>
                    </a:ext>
                  </a:extLst>
                </p14:cNvPr>
                <p14:cNvContentPartPr/>
                <p14:nvPr/>
              </p14:nvContentPartPr>
              <p14:xfrm>
                <a:off x="11514320" y="1919920"/>
                <a:ext cx="106560" cy="101880"/>
              </p14:xfrm>
            </p:contentPart>
          </mc:Choice>
          <mc:Fallback xmlns="">
            <p:pic>
              <p:nvPicPr>
                <p:cNvPr id="292" name="Entrada de lápiz 291">
                  <a:extLst>
                    <a:ext uri="{FF2B5EF4-FFF2-40B4-BE49-F238E27FC236}">
                      <a16:creationId xmlns:a16="http://schemas.microsoft.com/office/drawing/2014/main" id="{4F46833E-0FD3-429B-B990-9F9CEDD2ABE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505680" y="1911280"/>
                  <a:ext cx="124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96151356-8C05-46C2-9DA0-3A28EDE3C95C}"/>
                    </a:ext>
                  </a:extLst>
                </p14:cNvPr>
                <p14:cNvContentPartPr/>
                <p14:nvPr/>
              </p14:nvContentPartPr>
              <p14:xfrm>
                <a:off x="9580760" y="2144200"/>
                <a:ext cx="2095200" cy="92880"/>
              </p14:xfrm>
            </p:contentPart>
          </mc:Choice>
          <mc:Fallback xmlns=""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96151356-8C05-46C2-9DA0-3A28EDE3C95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71760" y="2135200"/>
                  <a:ext cx="21128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o 318">
            <a:extLst>
              <a:ext uri="{FF2B5EF4-FFF2-40B4-BE49-F238E27FC236}">
                <a16:creationId xmlns:a16="http://schemas.microsoft.com/office/drawing/2014/main" id="{FCEAD9F0-CC4E-4DFE-92B0-2337ADEBDC40}"/>
              </a:ext>
            </a:extLst>
          </p:cNvPr>
          <p:cNvGrpSpPr/>
          <p:nvPr/>
        </p:nvGrpSpPr>
        <p:grpSpPr>
          <a:xfrm>
            <a:off x="7866080" y="2466040"/>
            <a:ext cx="1115640" cy="216000"/>
            <a:chOff x="7866080" y="2466040"/>
            <a:chExt cx="111564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5" name="Entrada de lápiz 294">
                  <a:extLst>
                    <a:ext uri="{FF2B5EF4-FFF2-40B4-BE49-F238E27FC236}">
                      <a16:creationId xmlns:a16="http://schemas.microsoft.com/office/drawing/2014/main" id="{DCDD05A5-2B2F-4DE8-BEEC-CCC3B895B908}"/>
                    </a:ext>
                  </a:extLst>
                </p14:cNvPr>
                <p14:cNvContentPartPr/>
                <p14:nvPr/>
              </p14:nvContentPartPr>
              <p14:xfrm>
                <a:off x="7866080" y="2482960"/>
                <a:ext cx="137520" cy="195120"/>
              </p14:xfrm>
            </p:contentPart>
          </mc:Choice>
          <mc:Fallback xmlns="">
            <p:pic>
              <p:nvPicPr>
                <p:cNvPr id="295" name="Entrada de lápiz 294">
                  <a:extLst>
                    <a:ext uri="{FF2B5EF4-FFF2-40B4-BE49-F238E27FC236}">
                      <a16:creationId xmlns:a16="http://schemas.microsoft.com/office/drawing/2014/main" id="{DCDD05A5-2B2F-4DE8-BEEC-CCC3B895B90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857440" y="2474320"/>
                  <a:ext cx="155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6" name="Entrada de lápiz 295">
                  <a:extLst>
                    <a:ext uri="{FF2B5EF4-FFF2-40B4-BE49-F238E27FC236}">
                      <a16:creationId xmlns:a16="http://schemas.microsoft.com/office/drawing/2014/main" id="{67EDB288-F964-4045-A506-897875453348}"/>
                    </a:ext>
                  </a:extLst>
                </p14:cNvPr>
                <p14:cNvContentPartPr/>
                <p14:nvPr/>
              </p14:nvContentPartPr>
              <p14:xfrm>
                <a:off x="8060840" y="2481160"/>
                <a:ext cx="14760" cy="200880"/>
              </p14:xfrm>
            </p:contentPart>
          </mc:Choice>
          <mc:Fallback xmlns="">
            <p:pic>
              <p:nvPicPr>
                <p:cNvPr id="296" name="Entrada de lápiz 295">
                  <a:extLst>
                    <a:ext uri="{FF2B5EF4-FFF2-40B4-BE49-F238E27FC236}">
                      <a16:creationId xmlns:a16="http://schemas.microsoft.com/office/drawing/2014/main" id="{67EDB288-F964-4045-A506-89787545334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51840" y="2472160"/>
                  <a:ext cx="32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7" name="Entrada de lápiz 296">
                  <a:extLst>
                    <a:ext uri="{FF2B5EF4-FFF2-40B4-BE49-F238E27FC236}">
                      <a16:creationId xmlns:a16="http://schemas.microsoft.com/office/drawing/2014/main" id="{B5D38BBF-F095-48F3-8E67-1BA340DA1221}"/>
                    </a:ext>
                  </a:extLst>
                </p14:cNvPr>
                <p14:cNvContentPartPr/>
                <p14:nvPr/>
              </p14:nvContentPartPr>
              <p14:xfrm>
                <a:off x="8099720" y="2537320"/>
                <a:ext cx="105120" cy="143640"/>
              </p14:xfrm>
            </p:contentPart>
          </mc:Choice>
          <mc:Fallback xmlns="">
            <p:pic>
              <p:nvPicPr>
                <p:cNvPr id="297" name="Entrada de lápiz 296">
                  <a:extLst>
                    <a:ext uri="{FF2B5EF4-FFF2-40B4-BE49-F238E27FC236}">
                      <a16:creationId xmlns:a16="http://schemas.microsoft.com/office/drawing/2014/main" id="{B5D38BBF-F095-48F3-8E67-1BA340DA122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091080" y="2528320"/>
                  <a:ext cx="122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8" name="Entrada de lápiz 297">
                  <a:extLst>
                    <a:ext uri="{FF2B5EF4-FFF2-40B4-BE49-F238E27FC236}">
                      <a16:creationId xmlns:a16="http://schemas.microsoft.com/office/drawing/2014/main" id="{147F5F67-A495-45DA-87FC-BF0E1DA58A03}"/>
                    </a:ext>
                  </a:extLst>
                </p14:cNvPr>
                <p14:cNvContentPartPr/>
                <p14:nvPr/>
              </p14:nvContentPartPr>
              <p14:xfrm>
                <a:off x="8220320" y="2466040"/>
                <a:ext cx="156240" cy="186840"/>
              </p14:xfrm>
            </p:contentPart>
          </mc:Choice>
          <mc:Fallback xmlns="">
            <p:pic>
              <p:nvPicPr>
                <p:cNvPr id="298" name="Entrada de lápiz 297">
                  <a:extLst>
                    <a:ext uri="{FF2B5EF4-FFF2-40B4-BE49-F238E27FC236}">
                      <a16:creationId xmlns:a16="http://schemas.microsoft.com/office/drawing/2014/main" id="{147F5F67-A495-45DA-87FC-BF0E1DA58A0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211680" y="2457400"/>
                  <a:ext cx="173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9" name="Entrada de lápiz 298">
                  <a:extLst>
                    <a:ext uri="{FF2B5EF4-FFF2-40B4-BE49-F238E27FC236}">
                      <a16:creationId xmlns:a16="http://schemas.microsoft.com/office/drawing/2014/main" id="{1F9C5C60-1A63-4A4E-86D4-D6ADE0CC8795}"/>
                    </a:ext>
                  </a:extLst>
                </p14:cNvPr>
                <p14:cNvContentPartPr/>
                <p14:nvPr/>
              </p14:nvContentPartPr>
              <p14:xfrm>
                <a:off x="8370080" y="2589880"/>
                <a:ext cx="131400" cy="48600"/>
              </p14:xfrm>
            </p:contentPart>
          </mc:Choice>
          <mc:Fallback xmlns="">
            <p:pic>
              <p:nvPicPr>
                <p:cNvPr id="299" name="Entrada de lápiz 298">
                  <a:extLst>
                    <a:ext uri="{FF2B5EF4-FFF2-40B4-BE49-F238E27FC236}">
                      <a16:creationId xmlns:a16="http://schemas.microsoft.com/office/drawing/2014/main" id="{1F9C5C60-1A63-4A4E-86D4-D6ADE0CC879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61080" y="2581240"/>
                  <a:ext cx="149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0" name="Entrada de lápiz 299">
                  <a:extLst>
                    <a:ext uri="{FF2B5EF4-FFF2-40B4-BE49-F238E27FC236}">
                      <a16:creationId xmlns:a16="http://schemas.microsoft.com/office/drawing/2014/main" id="{B51B74BF-DAD2-4697-A781-342E0B9FECF0}"/>
                    </a:ext>
                  </a:extLst>
                </p14:cNvPr>
                <p14:cNvContentPartPr/>
                <p14:nvPr/>
              </p14:nvContentPartPr>
              <p14:xfrm>
                <a:off x="8501120" y="2567200"/>
                <a:ext cx="101160" cy="63000"/>
              </p14:xfrm>
            </p:contentPart>
          </mc:Choice>
          <mc:Fallback xmlns="">
            <p:pic>
              <p:nvPicPr>
                <p:cNvPr id="300" name="Entrada de lápiz 299">
                  <a:extLst>
                    <a:ext uri="{FF2B5EF4-FFF2-40B4-BE49-F238E27FC236}">
                      <a16:creationId xmlns:a16="http://schemas.microsoft.com/office/drawing/2014/main" id="{B51B74BF-DAD2-4697-A781-342E0B9FECF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92480" y="2558560"/>
                  <a:ext cx="118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1" name="Entrada de lápiz 300">
                  <a:extLst>
                    <a:ext uri="{FF2B5EF4-FFF2-40B4-BE49-F238E27FC236}">
                      <a16:creationId xmlns:a16="http://schemas.microsoft.com/office/drawing/2014/main" id="{B048363A-A3F8-4FBA-A877-1CF3684BDF24}"/>
                    </a:ext>
                  </a:extLst>
                </p14:cNvPr>
                <p14:cNvContentPartPr/>
                <p14:nvPr/>
              </p14:nvContentPartPr>
              <p14:xfrm>
                <a:off x="8659520" y="2529400"/>
                <a:ext cx="86760" cy="109080"/>
              </p14:xfrm>
            </p:contentPart>
          </mc:Choice>
          <mc:Fallback xmlns="">
            <p:pic>
              <p:nvPicPr>
                <p:cNvPr id="301" name="Entrada de lápiz 300">
                  <a:extLst>
                    <a:ext uri="{FF2B5EF4-FFF2-40B4-BE49-F238E27FC236}">
                      <a16:creationId xmlns:a16="http://schemas.microsoft.com/office/drawing/2014/main" id="{B048363A-A3F8-4FBA-A877-1CF3684BDF2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50520" y="2520400"/>
                  <a:ext cx="104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2" name="Entrada de lápiz 301">
                  <a:extLst>
                    <a:ext uri="{FF2B5EF4-FFF2-40B4-BE49-F238E27FC236}">
                      <a16:creationId xmlns:a16="http://schemas.microsoft.com/office/drawing/2014/main" id="{B185E7BF-1BFF-473B-8D65-F3D4C1C17D27}"/>
                    </a:ext>
                  </a:extLst>
                </p14:cNvPr>
                <p14:cNvContentPartPr/>
                <p14:nvPr/>
              </p14:nvContentPartPr>
              <p14:xfrm>
                <a:off x="8774000" y="2529400"/>
                <a:ext cx="207720" cy="107640"/>
              </p14:xfrm>
            </p:contentPart>
          </mc:Choice>
          <mc:Fallback xmlns="">
            <p:pic>
              <p:nvPicPr>
                <p:cNvPr id="302" name="Entrada de lápiz 301">
                  <a:extLst>
                    <a:ext uri="{FF2B5EF4-FFF2-40B4-BE49-F238E27FC236}">
                      <a16:creationId xmlns:a16="http://schemas.microsoft.com/office/drawing/2014/main" id="{B185E7BF-1BFF-473B-8D65-F3D4C1C17D2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765000" y="2520760"/>
                  <a:ext cx="22536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o 317">
            <a:extLst>
              <a:ext uri="{FF2B5EF4-FFF2-40B4-BE49-F238E27FC236}">
                <a16:creationId xmlns:a16="http://schemas.microsoft.com/office/drawing/2014/main" id="{F4355783-9598-42A5-AC8F-8CFD71A6F74E}"/>
              </a:ext>
            </a:extLst>
          </p:cNvPr>
          <p:cNvGrpSpPr/>
          <p:nvPr/>
        </p:nvGrpSpPr>
        <p:grpSpPr>
          <a:xfrm>
            <a:off x="9173960" y="2442640"/>
            <a:ext cx="797400" cy="202320"/>
            <a:chOff x="9173960" y="2442640"/>
            <a:chExt cx="7974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3" name="Entrada de lápiz 302">
                  <a:extLst>
                    <a:ext uri="{FF2B5EF4-FFF2-40B4-BE49-F238E27FC236}">
                      <a16:creationId xmlns:a16="http://schemas.microsoft.com/office/drawing/2014/main" id="{36CE809A-BBC9-428A-BD05-00B829A1A877}"/>
                    </a:ext>
                  </a:extLst>
                </p14:cNvPr>
                <p14:cNvContentPartPr/>
                <p14:nvPr/>
              </p14:nvContentPartPr>
              <p14:xfrm>
                <a:off x="9173960" y="2462080"/>
                <a:ext cx="106200" cy="173520"/>
              </p14:xfrm>
            </p:contentPart>
          </mc:Choice>
          <mc:Fallback xmlns="">
            <p:pic>
              <p:nvPicPr>
                <p:cNvPr id="303" name="Entrada de lápiz 302">
                  <a:extLst>
                    <a:ext uri="{FF2B5EF4-FFF2-40B4-BE49-F238E27FC236}">
                      <a16:creationId xmlns:a16="http://schemas.microsoft.com/office/drawing/2014/main" id="{36CE809A-BBC9-428A-BD05-00B829A1A87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65320" y="2453440"/>
                  <a:ext cx="123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4" name="Entrada de lápiz 303">
                  <a:extLst>
                    <a:ext uri="{FF2B5EF4-FFF2-40B4-BE49-F238E27FC236}">
                      <a16:creationId xmlns:a16="http://schemas.microsoft.com/office/drawing/2014/main" id="{76480636-ADD8-4413-92B0-403E976589A3}"/>
                    </a:ext>
                  </a:extLst>
                </p14:cNvPr>
                <p14:cNvContentPartPr/>
                <p14:nvPr/>
              </p14:nvContentPartPr>
              <p14:xfrm>
                <a:off x="9441440" y="2465680"/>
                <a:ext cx="19440" cy="179280"/>
              </p14:xfrm>
            </p:contentPart>
          </mc:Choice>
          <mc:Fallback xmlns="">
            <p:pic>
              <p:nvPicPr>
                <p:cNvPr id="304" name="Entrada de lápiz 303">
                  <a:extLst>
                    <a:ext uri="{FF2B5EF4-FFF2-40B4-BE49-F238E27FC236}">
                      <a16:creationId xmlns:a16="http://schemas.microsoft.com/office/drawing/2014/main" id="{76480636-ADD8-4413-92B0-403E976589A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432800" y="2457040"/>
                  <a:ext cx="37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5" name="Entrada de lápiz 304">
                  <a:extLst>
                    <a:ext uri="{FF2B5EF4-FFF2-40B4-BE49-F238E27FC236}">
                      <a16:creationId xmlns:a16="http://schemas.microsoft.com/office/drawing/2014/main" id="{C2679651-619D-454D-9E32-C641812965EC}"/>
                    </a:ext>
                  </a:extLst>
                </p14:cNvPr>
                <p14:cNvContentPartPr/>
                <p14:nvPr/>
              </p14:nvContentPartPr>
              <p14:xfrm>
                <a:off x="9402920" y="2469280"/>
                <a:ext cx="136080" cy="122760"/>
              </p14:xfrm>
            </p:contentPart>
          </mc:Choice>
          <mc:Fallback xmlns="">
            <p:pic>
              <p:nvPicPr>
                <p:cNvPr id="305" name="Entrada de lápiz 304">
                  <a:extLst>
                    <a:ext uri="{FF2B5EF4-FFF2-40B4-BE49-F238E27FC236}">
                      <a16:creationId xmlns:a16="http://schemas.microsoft.com/office/drawing/2014/main" id="{C2679651-619D-454D-9E32-C641812965E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94280" y="2460640"/>
                  <a:ext cx="153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6" name="Entrada de lápiz 305">
                  <a:extLst>
                    <a:ext uri="{FF2B5EF4-FFF2-40B4-BE49-F238E27FC236}">
                      <a16:creationId xmlns:a16="http://schemas.microsoft.com/office/drawing/2014/main" id="{1E055718-77D9-4F8E-A1D1-CCF6BAB1B2AB}"/>
                    </a:ext>
                  </a:extLst>
                </p14:cNvPr>
                <p14:cNvContentPartPr/>
                <p14:nvPr/>
              </p14:nvContentPartPr>
              <p14:xfrm>
                <a:off x="9586520" y="2574400"/>
                <a:ext cx="29880" cy="49680"/>
              </p14:xfrm>
            </p:contentPart>
          </mc:Choice>
          <mc:Fallback xmlns="">
            <p:pic>
              <p:nvPicPr>
                <p:cNvPr id="306" name="Entrada de lápiz 305">
                  <a:extLst>
                    <a:ext uri="{FF2B5EF4-FFF2-40B4-BE49-F238E27FC236}">
                      <a16:creationId xmlns:a16="http://schemas.microsoft.com/office/drawing/2014/main" id="{1E055718-77D9-4F8E-A1D1-CCF6BAB1B2A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577520" y="2565400"/>
                  <a:ext cx="47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7" name="Entrada de lápiz 306">
                  <a:extLst>
                    <a:ext uri="{FF2B5EF4-FFF2-40B4-BE49-F238E27FC236}">
                      <a16:creationId xmlns:a16="http://schemas.microsoft.com/office/drawing/2014/main" id="{F4F76A76-23A1-44BE-9CA9-4771210D0EDF}"/>
                    </a:ext>
                  </a:extLst>
                </p14:cNvPr>
                <p14:cNvContentPartPr/>
                <p14:nvPr/>
              </p14:nvContentPartPr>
              <p14:xfrm>
                <a:off x="9608480" y="2488720"/>
                <a:ext cx="39240" cy="12240"/>
              </p14:xfrm>
            </p:contentPart>
          </mc:Choice>
          <mc:Fallback xmlns="">
            <p:pic>
              <p:nvPicPr>
                <p:cNvPr id="307" name="Entrada de lápiz 306">
                  <a:extLst>
                    <a:ext uri="{FF2B5EF4-FFF2-40B4-BE49-F238E27FC236}">
                      <a16:creationId xmlns:a16="http://schemas.microsoft.com/office/drawing/2014/main" id="{F4F76A76-23A1-44BE-9CA9-4771210D0ED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599480" y="2479720"/>
                  <a:ext cx="56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8" name="Entrada de lápiz 307">
                  <a:extLst>
                    <a:ext uri="{FF2B5EF4-FFF2-40B4-BE49-F238E27FC236}">
                      <a16:creationId xmlns:a16="http://schemas.microsoft.com/office/drawing/2014/main" id="{01618DDB-212F-448C-A299-3FFE9090CB02}"/>
                    </a:ext>
                  </a:extLst>
                </p14:cNvPr>
                <p14:cNvContentPartPr/>
                <p14:nvPr/>
              </p14:nvContentPartPr>
              <p14:xfrm>
                <a:off x="9683720" y="2442640"/>
                <a:ext cx="144720" cy="198720"/>
              </p14:xfrm>
            </p:contentPart>
          </mc:Choice>
          <mc:Fallback xmlns="">
            <p:pic>
              <p:nvPicPr>
                <p:cNvPr id="308" name="Entrada de lápiz 307">
                  <a:extLst>
                    <a:ext uri="{FF2B5EF4-FFF2-40B4-BE49-F238E27FC236}">
                      <a16:creationId xmlns:a16="http://schemas.microsoft.com/office/drawing/2014/main" id="{01618DDB-212F-448C-A299-3FFE9090CB0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675080" y="2433640"/>
                  <a:ext cx="162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9" name="Entrada de lápiz 308">
                  <a:extLst>
                    <a:ext uri="{FF2B5EF4-FFF2-40B4-BE49-F238E27FC236}">
                      <a16:creationId xmlns:a16="http://schemas.microsoft.com/office/drawing/2014/main" id="{0967F670-AA46-4DF1-BC98-3D4E65300F55}"/>
                    </a:ext>
                  </a:extLst>
                </p14:cNvPr>
                <p14:cNvContentPartPr/>
                <p14:nvPr/>
              </p14:nvContentPartPr>
              <p14:xfrm>
                <a:off x="9864080" y="2475040"/>
                <a:ext cx="107280" cy="163440"/>
              </p14:xfrm>
            </p:contentPart>
          </mc:Choice>
          <mc:Fallback xmlns="">
            <p:pic>
              <p:nvPicPr>
                <p:cNvPr id="309" name="Entrada de lápiz 308">
                  <a:extLst>
                    <a:ext uri="{FF2B5EF4-FFF2-40B4-BE49-F238E27FC236}">
                      <a16:creationId xmlns:a16="http://schemas.microsoft.com/office/drawing/2014/main" id="{0967F670-AA46-4DF1-BC98-3D4E65300F5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855440" y="2466400"/>
                  <a:ext cx="1249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o 316">
            <a:extLst>
              <a:ext uri="{FF2B5EF4-FFF2-40B4-BE49-F238E27FC236}">
                <a16:creationId xmlns:a16="http://schemas.microsoft.com/office/drawing/2014/main" id="{C55BF708-AE03-4E4E-A2AE-8EBCF4396A99}"/>
              </a:ext>
            </a:extLst>
          </p:cNvPr>
          <p:cNvGrpSpPr/>
          <p:nvPr/>
        </p:nvGrpSpPr>
        <p:grpSpPr>
          <a:xfrm>
            <a:off x="10233440" y="2431480"/>
            <a:ext cx="838440" cy="204840"/>
            <a:chOff x="10233440" y="2431480"/>
            <a:chExt cx="8384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0" name="Entrada de lápiz 309">
                  <a:extLst>
                    <a:ext uri="{FF2B5EF4-FFF2-40B4-BE49-F238E27FC236}">
                      <a16:creationId xmlns:a16="http://schemas.microsoft.com/office/drawing/2014/main" id="{16EDB204-8228-4FB4-B44C-8FB45022A8D1}"/>
                    </a:ext>
                  </a:extLst>
                </p14:cNvPr>
                <p14:cNvContentPartPr/>
                <p14:nvPr/>
              </p14:nvContentPartPr>
              <p14:xfrm>
                <a:off x="10253960" y="2474320"/>
                <a:ext cx="36720" cy="159120"/>
              </p14:xfrm>
            </p:contentPart>
          </mc:Choice>
          <mc:Fallback xmlns="">
            <p:pic>
              <p:nvPicPr>
                <p:cNvPr id="310" name="Entrada de lápiz 309">
                  <a:extLst>
                    <a:ext uri="{FF2B5EF4-FFF2-40B4-BE49-F238E27FC236}">
                      <a16:creationId xmlns:a16="http://schemas.microsoft.com/office/drawing/2014/main" id="{16EDB204-8228-4FB4-B44C-8FB45022A8D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245320" y="2465680"/>
                  <a:ext cx="54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1" name="Entrada de lápiz 310">
                  <a:extLst>
                    <a:ext uri="{FF2B5EF4-FFF2-40B4-BE49-F238E27FC236}">
                      <a16:creationId xmlns:a16="http://schemas.microsoft.com/office/drawing/2014/main" id="{B43C9B52-13A7-4051-8604-B7DF6C5A645D}"/>
                    </a:ext>
                  </a:extLst>
                </p14:cNvPr>
                <p14:cNvContentPartPr/>
                <p14:nvPr/>
              </p14:nvContentPartPr>
              <p14:xfrm>
                <a:off x="10233440" y="2458480"/>
                <a:ext cx="167040" cy="148680"/>
              </p14:xfrm>
            </p:contentPart>
          </mc:Choice>
          <mc:Fallback xmlns="">
            <p:pic>
              <p:nvPicPr>
                <p:cNvPr id="311" name="Entrada de lápiz 310">
                  <a:extLst>
                    <a:ext uri="{FF2B5EF4-FFF2-40B4-BE49-F238E27FC236}">
                      <a16:creationId xmlns:a16="http://schemas.microsoft.com/office/drawing/2014/main" id="{B43C9B52-13A7-4051-8604-B7DF6C5A645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224800" y="2449840"/>
                  <a:ext cx="184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2" name="Entrada de lápiz 311">
                  <a:extLst>
                    <a:ext uri="{FF2B5EF4-FFF2-40B4-BE49-F238E27FC236}">
                      <a16:creationId xmlns:a16="http://schemas.microsoft.com/office/drawing/2014/main" id="{C0780BB7-26C5-4F86-AF8B-5471DF8653B0}"/>
                    </a:ext>
                  </a:extLst>
                </p14:cNvPr>
                <p14:cNvContentPartPr/>
                <p14:nvPr/>
              </p14:nvContentPartPr>
              <p14:xfrm>
                <a:off x="10427120" y="2555680"/>
                <a:ext cx="135720" cy="59400"/>
              </p14:xfrm>
            </p:contentPart>
          </mc:Choice>
          <mc:Fallback xmlns="">
            <p:pic>
              <p:nvPicPr>
                <p:cNvPr id="312" name="Entrada de lápiz 311">
                  <a:extLst>
                    <a:ext uri="{FF2B5EF4-FFF2-40B4-BE49-F238E27FC236}">
                      <a16:creationId xmlns:a16="http://schemas.microsoft.com/office/drawing/2014/main" id="{C0780BB7-26C5-4F86-AF8B-5471DF8653B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418120" y="2547040"/>
                  <a:ext cx="153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3" name="Entrada de lápiz 312">
                  <a:extLst>
                    <a:ext uri="{FF2B5EF4-FFF2-40B4-BE49-F238E27FC236}">
                      <a16:creationId xmlns:a16="http://schemas.microsoft.com/office/drawing/2014/main" id="{52D74777-C083-4F39-BF31-5AB0416D6983}"/>
                    </a:ext>
                  </a:extLst>
                </p14:cNvPr>
                <p14:cNvContentPartPr/>
                <p14:nvPr/>
              </p14:nvContentPartPr>
              <p14:xfrm>
                <a:off x="10602800" y="2431480"/>
                <a:ext cx="21960" cy="195480"/>
              </p14:xfrm>
            </p:contentPart>
          </mc:Choice>
          <mc:Fallback xmlns="">
            <p:pic>
              <p:nvPicPr>
                <p:cNvPr id="313" name="Entrada de lápiz 312">
                  <a:extLst>
                    <a:ext uri="{FF2B5EF4-FFF2-40B4-BE49-F238E27FC236}">
                      <a16:creationId xmlns:a16="http://schemas.microsoft.com/office/drawing/2014/main" id="{52D74777-C083-4F39-BF31-5AB0416D698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594160" y="2422480"/>
                  <a:ext cx="39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4" name="Entrada de lápiz 313">
                  <a:extLst>
                    <a:ext uri="{FF2B5EF4-FFF2-40B4-BE49-F238E27FC236}">
                      <a16:creationId xmlns:a16="http://schemas.microsoft.com/office/drawing/2014/main" id="{25FF32B0-924F-4F8C-9DFD-F7211278F0F8}"/>
                    </a:ext>
                  </a:extLst>
                </p14:cNvPr>
                <p14:cNvContentPartPr/>
                <p14:nvPr/>
              </p14:nvContentPartPr>
              <p14:xfrm>
                <a:off x="10527560" y="2532640"/>
                <a:ext cx="265680" cy="73440"/>
              </p14:xfrm>
            </p:contentPart>
          </mc:Choice>
          <mc:Fallback xmlns="">
            <p:pic>
              <p:nvPicPr>
                <p:cNvPr id="314" name="Entrada de lápiz 313">
                  <a:extLst>
                    <a:ext uri="{FF2B5EF4-FFF2-40B4-BE49-F238E27FC236}">
                      <a16:creationId xmlns:a16="http://schemas.microsoft.com/office/drawing/2014/main" id="{25FF32B0-924F-4F8C-9DFD-F7211278F0F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18560" y="2523640"/>
                  <a:ext cx="283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5" name="Entrada de lápiz 314">
                  <a:extLst>
                    <a:ext uri="{FF2B5EF4-FFF2-40B4-BE49-F238E27FC236}">
                      <a16:creationId xmlns:a16="http://schemas.microsoft.com/office/drawing/2014/main" id="{2F26AC0E-5E7E-4FF9-BD41-5928BC4F4B1E}"/>
                    </a:ext>
                  </a:extLst>
                </p14:cNvPr>
                <p14:cNvContentPartPr/>
                <p14:nvPr/>
              </p14:nvContentPartPr>
              <p14:xfrm>
                <a:off x="10802960" y="2526880"/>
                <a:ext cx="158040" cy="98640"/>
              </p14:xfrm>
            </p:contentPart>
          </mc:Choice>
          <mc:Fallback xmlns="">
            <p:pic>
              <p:nvPicPr>
                <p:cNvPr id="315" name="Entrada de lápiz 314">
                  <a:extLst>
                    <a:ext uri="{FF2B5EF4-FFF2-40B4-BE49-F238E27FC236}">
                      <a16:creationId xmlns:a16="http://schemas.microsoft.com/office/drawing/2014/main" id="{2F26AC0E-5E7E-4FF9-BD41-5928BC4F4B1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794320" y="2518240"/>
                  <a:ext cx="175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6" name="Entrada de lápiz 315">
                  <a:extLst>
                    <a:ext uri="{FF2B5EF4-FFF2-40B4-BE49-F238E27FC236}">
                      <a16:creationId xmlns:a16="http://schemas.microsoft.com/office/drawing/2014/main" id="{5AB0F794-FFC9-49C0-8B39-A7148F3EA99C}"/>
                    </a:ext>
                  </a:extLst>
                </p14:cNvPr>
                <p14:cNvContentPartPr/>
                <p14:nvPr/>
              </p14:nvContentPartPr>
              <p14:xfrm>
                <a:off x="10994120" y="2506360"/>
                <a:ext cx="77760" cy="129960"/>
              </p14:xfrm>
            </p:contentPart>
          </mc:Choice>
          <mc:Fallback xmlns="">
            <p:pic>
              <p:nvPicPr>
                <p:cNvPr id="316" name="Entrada de lápiz 315">
                  <a:extLst>
                    <a:ext uri="{FF2B5EF4-FFF2-40B4-BE49-F238E27FC236}">
                      <a16:creationId xmlns:a16="http://schemas.microsoft.com/office/drawing/2014/main" id="{5AB0F794-FFC9-49C0-8B39-A7148F3EA99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985480" y="2497360"/>
                  <a:ext cx="954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F2E4A936-FBC9-45B8-AC30-D3F86C167E82}"/>
              </a:ext>
            </a:extLst>
          </p:cNvPr>
          <p:cNvGrpSpPr/>
          <p:nvPr/>
        </p:nvGrpSpPr>
        <p:grpSpPr>
          <a:xfrm>
            <a:off x="11283920" y="2445520"/>
            <a:ext cx="275040" cy="172080"/>
            <a:chOff x="11283920" y="2445520"/>
            <a:chExt cx="27504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0" name="Entrada de lápiz 319">
                  <a:extLst>
                    <a:ext uri="{FF2B5EF4-FFF2-40B4-BE49-F238E27FC236}">
                      <a16:creationId xmlns:a16="http://schemas.microsoft.com/office/drawing/2014/main" id="{1DF81881-1B38-43A1-B85F-53582EEAABF6}"/>
                    </a:ext>
                  </a:extLst>
                </p14:cNvPr>
                <p14:cNvContentPartPr/>
                <p14:nvPr/>
              </p14:nvContentPartPr>
              <p14:xfrm>
                <a:off x="11283920" y="2446960"/>
                <a:ext cx="124560" cy="170640"/>
              </p14:xfrm>
            </p:contentPart>
          </mc:Choice>
          <mc:Fallback xmlns="">
            <p:pic>
              <p:nvPicPr>
                <p:cNvPr id="320" name="Entrada de lápiz 319">
                  <a:extLst>
                    <a:ext uri="{FF2B5EF4-FFF2-40B4-BE49-F238E27FC236}">
                      <a16:creationId xmlns:a16="http://schemas.microsoft.com/office/drawing/2014/main" id="{1DF81881-1B38-43A1-B85F-53582EEAABF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274920" y="2437960"/>
                  <a:ext cx="142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702BDB2D-A5D4-4FDA-AC18-E012E937B4F8}"/>
                    </a:ext>
                  </a:extLst>
                </p14:cNvPr>
                <p14:cNvContentPartPr/>
                <p14:nvPr/>
              </p14:nvContentPartPr>
              <p14:xfrm>
                <a:off x="11414600" y="2445520"/>
                <a:ext cx="144360" cy="166680"/>
              </p14:xfrm>
            </p:contentPart>
          </mc:Choice>
          <mc:Fallback xmlns=""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702BDB2D-A5D4-4FDA-AC18-E012E937B4F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405600" y="2436520"/>
                  <a:ext cx="16200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upo 338">
            <a:extLst>
              <a:ext uri="{FF2B5EF4-FFF2-40B4-BE49-F238E27FC236}">
                <a16:creationId xmlns:a16="http://schemas.microsoft.com/office/drawing/2014/main" id="{FECC6026-1B37-45CC-BA2B-7197982C73DD}"/>
              </a:ext>
            </a:extLst>
          </p:cNvPr>
          <p:cNvGrpSpPr/>
          <p:nvPr/>
        </p:nvGrpSpPr>
        <p:grpSpPr>
          <a:xfrm>
            <a:off x="491120" y="3301600"/>
            <a:ext cx="793800" cy="274320"/>
            <a:chOff x="491120" y="3301600"/>
            <a:chExt cx="7938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3" name="Entrada de lápiz 322">
                  <a:extLst>
                    <a:ext uri="{FF2B5EF4-FFF2-40B4-BE49-F238E27FC236}">
                      <a16:creationId xmlns:a16="http://schemas.microsoft.com/office/drawing/2014/main" id="{71495A9F-CCDE-4EFC-9ACF-7C038CA81B57}"/>
                    </a:ext>
                  </a:extLst>
                </p14:cNvPr>
                <p14:cNvContentPartPr/>
                <p14:nvPr/>
              </p14:nvContentPartPr>
              <p14:xfrm>
                <a:off x="556280" y="3363160"/>
                <a:ext cx="30960" cy="212760"/>
              </p14:xfrm>
            </p:contentPart>
          </mc:Choice>
          <mc:Fallback xmlns="">
            <p:pic>
              <p:nvPicPr>
                <p:cNvPr id="323" name="Entrada de lápiz 322">
                  <a:extLst>
                    <a:ext uri="{FF2B5EF4-FFF2-40B4-BE49-F238E27FC236}">
                      <a16:creationId xmlns:a16="http://schemas.microsoft.com/office/drawing/2014/main" id="{71495A9F-CCDE-4EFC-9ACF-7C038CA81B5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7280" y="3354520"/>
                  <a:ext cx="48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4" name="Entrada de lápiz 323">
                  <a:extLst>
                    <a:ext uri="{FF2B5EF4-FFF2-40B4-BE49-F238E27FC236}">
                      <a16:creationId xmlns:a16="http://schemas.microsoft.com/office/drawing/2014/main" id="{29D96D23-96CE-460D-8A5E-44A16C769A9F}"/>
                    </a:ext>
                  </a:extLst>
                </p14:cNvPr>
                <p14:cNvContentPartPr/>
                <p14:nvPr/>
              </p14:nvContentPartPr>
              <p14:xfrm>
                <a:off x="491120" y="3366760"/>
                <a:ext cx="213480" cy="208440"/>
              </p14:xfrm>
            </p:contentPart>
          </mc:Choice>
          <mc:Fallback xmlns="">
            <p:pic>
              <p:nvPicPr>
                <p:cNvPr id="324" name="Entrada de lápiz 323">
                  <a:extLst>
                    <a:ext uri="{FF2B5EF4-FFF2-40B4-BE49-F238E27FC236}">
                      <a16:creationId xmlns:a16="http://schemas.microsoft.com/office/drawing/2014/main" id="{29D96D23-96CE-460D-8A5E-44A16C769A9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2480" y="3358120"/>
                  <a:ext cx="231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0CF586B5-422E-4E3C-9995-6745188331D9}"/>
                    </a:ext>
                  </a:extLst>
                </p14:cNvPr>
                <p14:cNvContentPartPr/>
                <p14:nvPr/>
              </p14:nvContentPartPr>
              <p14:xfrm>
                <a:off x="770120" y="3512920"/>
                <a:ext cx="119160" cy="61920"/>
              </p14:xfrm>
            </p:contentPart>
          </mc:Choice>
          <mc:Fallback xmlns=""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0CF586B5-422E-4E3C-9995-6745188331D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1480" y="3504280"/>
                  <a:ext cx="136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0563B93E-3E53-4522-B2E5-24FE020769C9}"/>
                    </a:ext>
                  </a:extLst>
                </p14:cNvPr>
                <p14:cNvContentPartPr/>
                <p14:nvPr/>
              </p14:nvContentPartPr>
              <p14:xfrm>
                <a:off x="954440" y="3478360"/>
                <a:ext cx="38520" cy="76320"/>
              </p14:xfrm>
            </p:contentPart>
          </mc:Choice>
          <mc:Fallback xmlns=""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0563B93E-3E53-4522-B2E5-24FE020769C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45440" y="3469360"/>
                  <a:ext cx="56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9AD218A6-16F8-4E1B-A4E7-277144C63D91}"/>
                    </a:ext>
                  </a:extLst>
                </p14:cNvPr>
                <p14:cNvContentPartPr/>
                <p14:nvPr/>
              </p14:nvContentPartPr>
              <p14:xfrm>
                <a:off x="938240" y="3305560"/>
                <a:ext cx="177480" cy="214920"/>
              </p14:xfrm>
            </p:contentPart>
          </mc:Choice>
          <mc:Fallback xmlns=""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9AD218A6-16F8-4E1B-A4E7-277144C63D9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9240" y="3296560"/>
                  <a:ext cx="195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8" name="Entrada de lápiz 327">
                  <a:extLst>
                    <a:ext uri="{FF2B5EF4-FFF2-40B4-BE49-F238E27FC236}">
                      <a16:creationId xmlns:a16="http://schemas.microsoft.com/office/drawing/2014/main" id="{1E3A5CFD-2E46-4451-884D-60410BDBC630}"/>
                    </a:ext>
                  </a:extLst>
                </p14:cNvPr>
                <p14:cNvContentPartPr/>
                <p14:nvPr/>
              </p14:nvContentPartPr>
              <p14:xfrm>
                <a:off x="1174760" y="3301600"/>
                <a:ext cx="110160" cy="208080"/>
              </p14:xfrm>
            </p:contentPart>
          </mc:Choice>
          <mc:Fallback xmlns="">
            <p:pic>
              <p:nvPicPr>
                <p:cNvPr id="328" name="Entrada de lápiz 327">
                  <a:extLst>
                    <a:ext uri="{FF2B5EF4-FFF2-40B4-BE49-F238E27FC236}">
                      <a16:creationId xmlns:a16="http://schemas.microsoft.com/office/drawing/2014/main" id="{1E3A5CFD-2E46-4451-884D-60410BDBC63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66120" y="3292600"/>
                  <a:ext cx="1278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upo 337">
            <a:extLst>
              <a:ext uri="{FF2B5EF4-FFF2-40B4-BE49-F238E27FC236}">
                <a16:creationId xmlns:a16="http://schemas.microsoft.com/office/drawing/2014/main" id="{BC860891-4DCD-4FE3-BE0A-12884D19DF09}"/>
              </a:ext>
            </a:extLst>
          </p:cNvPr>
          <p:cNvGrpSpPr/>
          <p:nvPr/>
        </p:nvGrpSpPr>
        <p:grpSpPr>
          <a:xfrm>
            <a:off x="1575800" y="3404560"/>
            <a:ext cx="638280" cy="237240"/>
            <a:chOff x="1575800" y="3404560"/>
            <a:chExt cx="6382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9" name="Entrada de lápiz 328">
                  <a:extLst>
                    <a:ext uri="{FF2B5EF4-FFF2-40B4-BE49-F238E27FC236}">
                      <a16:creationId xmlns:a16="http://schemas.microsoft.com/office/drawing/2014/main" id="{47B8C63F-0C6D-4A02-97BF-99BF10C7A3C2}"/>
                    </a:ext>
                  </a:extLst>
                </p14:cNvPr>
                <p14:cNvContentPartPr/>
                <p14:nvPr/>
              </p14:nvContentPartPr>
              <p14:xfrm>
                <a:off x="1630520" y="3491320"/>
                <a:ext cx="2880" cy="13320"/>
              </p14:xfrm>
            </p:contentPart>
          </mc:Choice>
          <mc:Fallback xmlns="">
            <p:pic>
              <p:nvPicPr>
                <p:cNvPr id="329" name="Entrada de lápiz 328">
                  <a:extLst>
                    <a:ext uri="{FF2B5EF4-FFF2-40B4-BE49-F238E27FC236}">
                      <a16:creationId xmlns:a16="http://schemas.microsoft.com/office/drawing/2014/main" id="{47B8C63F-0C6D-4A02-97BF-99BF10C7A3C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621520" y="3482320"/>
                  <a:ext cx="2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0" name="Entrada de lápiz 329">
                  <a:extLst>
                    <a:ext uri="{FF2B5EF4-FFF2-40B4-BE49-F238E27FC236}">
                      <a16:creationId xmlns:a16="http://schemas.microsoft.com/office/drawing/2014/main" id="{1C119304-6118-4F2E-AAA7-CDDD5DC67A86}"/>
                    </a:ext>
                  </a:extLst>
                </p14:cNvPr>
                <p14:cNvContentPartPr/>
                <p14:nvPr/>
              </p14:nvContentPartPr>
              <p14:xfrm>
                <a:off x="1575800" y="3456400"/>
                <a:ext cx="144360" cy="185400"/>
              </p14:xfrm>
            </p:contentPart>
          </mc:Choice>
          <mc:Fallback xmlns="">
            <p:pic>
              <p:nvPicPr>
                <p:cNvPr id="330" name="Entrada de lápiz 329">
                  <a:extLst>
                    <a:ext uri="{FF2B5EF4-FFF2-40B4-BE49-F238E27FC236}">
                      <a16:creationId xmlns:a16="http://schemas.microsoft.com/office/drawing/2014/main" id="{1C119304-6118-4F2E-AAA7-CDDD5DC67A8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567160" y="3447400"/>
                  <a:ext cx="162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1" name="Entrada de lápiz 330">
                  <a:extLst>
                    <a:ext uri="{FF2B5EF4-FFF2-40B4-BE49-F238E27FC236}">
                      <a16:creationId xmlns:a16="http://schemas.microsoft.com/office/drawing/2014/main" id="{4F9D3DCC-ECD1-4E68-B9C8-E5D4935A484A}"/>
                    </a:ext>
                  </a:extLst>
                </p14:cNvPr>
                <p14:cNvContentPartPr/>
                <p14:nvPr/>
              </p14:nvContentPartPr>
              <p14:xfrm>
                <a:off x="1775600" y="3451000"/>
                <a:ext cx="91080" cy="50040"/>
              </p14:xfrm>
            </p:contentPart>
          </mc:Choice>
          <mc:Fallback xmlns="">
            <p:pic>
              <p:nvPicPr>
                <p:cNvPr id="331" name="Entrada de lápiz 330">
                  <a:extLst>
                    <a:ext uri="{FF2B5EF4-FFF2-40B4-BE49-F238E27FC236}">
                      <a16:creationId xmlns:a16="http://schemas.microsoft.com/office/drawing/2014/main" id="{4F9D3DCC-ECD1-4E68-B9C8-E5D4935A484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766960" y="3442360"/>
                  <a:ext cx="108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2" name="Entrada de lápiz 331">
                  <a:extLst>
                    <a:ext uri="{FF2B5EF4-FFF2-40B4-BE49-F238E27FC236}">
                      <a16:creationId xmlns:a16="http://schemas.microsoft.com/office/drawing/2014/main" id="{E95B94F7-7989-460B-B9F1-3B9C279E9D62}"/>
                    </a:ext>
                  </a:extLst>
                </p14:cNvPr>
                <p14:cNvContentPartPr/>
                <p14:nvPr/>
              </p14:nvContentPartPr>
              <p14:xfrm>
                <a:off x="1879280" y="3427960"/>
                <a:ext cx="127440" cy="69480"/>
              </p14:xfrm>
            </p:contentPart>
          </mc:Choice>
          <mc:Fallback xmlns="">
            <p:pic>
              <p:nvPicPr>
                <p:cNvPr id="332" name="Entrada de lápiz 331">
                  <a:extLst>
                    <a:ext uri="{FF2B5EF4-FFF2-40B4-BE49-F238E27FC236}">
                      <a16:creationId xmlns:a16="http://schemas.microsoft.com/office/drawing/2014/main" id="{E95B94F7-7989-460B-B9F1-3B9C279E9D6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870640" y="3419320"/>
                  <a:ext cx="145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3" name="Entrada de lápiz 332">
                  <a:extLst>
                    <a:ext uri="{FF2B5EF4-FFF2-40B4-BE49-F238E27FC236}">
                      <a16:creationId xmlns:a16="http://schemas.microsoft.com/office/drawing/2014/main" id="{BBF63993-D682-4D60-ACA4-69AAC83AEAB2}"/>
                    </a:ext>
                  </a:extLst>
                </p14:cNvPr>
                <p14:cNvContentPartPr/>
                <p14:nvPr/>
              </p14:nvContentPartPr>
              <p14:xfrm>
                <a:off x="2087360" y="3404560"/>
                <a:ext cx="126720" cy="102240"/>
              </p14:xfrm>
            </p:contentPart>
          </mc:Choice>
          <mc:Fallback xmlns="">
            <p:pic>
              <p:nvPicPr>
                <p:cNvPr id="333" name="Entrada de lápiz 332">
                  <a:extLst>
                    <a:ext uri="{FF2B5EF4-FFF2-40B4-BE49-F238E27FC236}">
                      <a16:creationId xmlns:a16="http://schemas.microsoft.com/office/drawing/2014/main" id="{BBF63993-D682-4D60-ACA4-69AAC83AEAB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078360" y="3395920"/>
                  <a:ext cx="14436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o 336">
            <a:extLst>
              <a:ext uri="{FF2B5EF4-FFF2-40B4-BE49-F238E27FC236}">
                <a16:creationId xmlns:a16="http://schemas.microsoft.com/office/drawing/2014/main" id="{7F026431-4A9B-4C44-B627-1B9F7DEF1413}"/>
              </a:ext>
            </a:extLst>
          </p:cNvPr>
          <p:cNvGrpSpPr/>
          <p:nvPr/>
        </p:nvGrpSpPr>
        <p:grpSpPr>
          <a:xfrm>
            <a:off x="2580920" y="3354520"/>
            <a:ext cx="588600" cy="101160"/>
            <a:chOff x="2580920" y="3354520"/>
            <a:chExt cx="58860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4" name="Entrada de lápiz 333">
                  <a:extLst>
                    <a:ext uri="{FF2B5EF4-FFF2-40B4-BE49-F238E27FC236}">
                      <a16:creationId xmlns:a16="http://schemas.microsoft.com/office/drawing/2014/main" id="{4B620E9B-E279-40AD-B5C5-E16A0E39D802}"/>
                    </a:ext>
                  </a:extLst>
                </p14:cNvPr>
                <p14:cNvContentPartPr/>
                <p14:nvPr/>
              </p14:nvContentPartPr>
              <p14:xfrm>
                <a:off x="2580920" y="3386200"/>
                <a:ext cx="110880" cy="68400"/>
              </p14:xfrm>
            </p:contentPart>
          </mc:Choice>
          <mc:Fallback xmlns="">
            <p:pic>
              <p:nvPicPr>
                <p:cNvPr id="334" name="Entrada de lápiz 333">
                  <a:extLst>
                    <a:ext uri="{FF2B5EF4-FFF2-40B4-BE49-F238E27FC236}">
                      <a16:creationId xmlns:a16="http://schemas.microsoft.com/office/drawing/2014/main" id="{4B620E9B-E279-40AD-B5C5-E16A0E39D80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571920" y="3377200"/>
                  <a:ext cx="128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5" name="Entrada de lápiz 334">
                  <a:extLst>
                    <a:ext uri="{FF2B5EF4-FFF2-40B4-BE49-F238E27FC236}">
                      <a16:creationId xmlns:a16="http://schemas.microsoft.com/office/drawing/2014/main" id="{D55E94CC-D899-4803-8FB1-ADA69E08F6C3}"/>
                    </a:ext>
                  </a:extLst>
                </p14:cNvPr>
                <p14:cNvContentPartPr/>
                <p14:nvPr/>
              </p14:nvContentPartPr>
              <p14:xfrm>
                <a:off x="2742200" y="3354520"/>
                <a:ext cx="207360" cy="100800"/>
              </p14:xfrm>
            </p:contentPart>
          </mc:Choice>
          <mc:Fallback xmlns="">
            <p:pic>
              <p:nvPicPr>
                <p:cNvPr id="335" name="Entrada de lápiz 334">
                  <a:extLst>
                    <a:ext uri="{FF2B5EF4-FFF2-40B4-BE49-F238E27FC236}">
                      <a16:creationId xmlns:a16="http://schemas.microsoft.com/office/drawing/2014/main" id="{D55E94CC-D899-4803-8FB1-ADA69E08F6C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733200" y="3345880"/>
                  <a:ext cx="225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6" name="Entrada de lápiz 335">
                  <a:extLst>
                    <a:ext uri="{FF2B5EF4-FFF2-40B4-BE49-F238E27FC236}">
                      <a16:creationId xmlns:a16="http://schemas.microsoft.com/office/drawing/2014/main" id="{2F28DA0A-EDC2-4E1B-8CF3-45ED565D5DC3}"/>
                    </a:ext>
                  </a:extLst>
                </p14:cNvPr>
                <p14:cNvContentPartPr/>
                <p14:nvPr/>
              </p14:nvContentPartPr>
              <p14:xfrm>
                <a:off x="3004280" y="3376840"/>
                <a:ext cx="165240" cy="78840"/>
              </p14:xfrm>
            </p:contentPart>
          </mc:Choice>
          <mc:Fallback xmlns="">
            <p:pic>
              <p:nvPicPr>
                <p:cNvPr id="336" name="Entrada de lápiz 335">
                  <a:extLst>
                    <a:ext uri="{FF2B5EF4-FFF2-40B4-BE49-F238E27FC236}">
                      <a16:creationId xmlns:a16="http://schemas.microsoft.com/office/drawing/2014/main" id="{2F28DA0A-EDC2-4E1B-8CF3-45ED565D5DC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995280" y="3367840"/>
                  <a:ext cx="1828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o 367">
            <a:extLst>
              <a:ext uri="{FF2B5EF4-FFF2-40B4-BE49-F238E27FC236}">
                <a16:creationId xmlns:a16="http://schemas.microsoft.com/office/drawing/2014/main" id="{E9DB1064-DC68-47D7-815F-E1467227ACD3}"/>
              </a:ext>
            </a:extLst>
          </p:cNvPr>
          <p:cNvGrpSpPr/>
          <p:nvPr/>
        </p:nvGrpSpPr>
        <p:grpSpPr>
          <a:xfrm>
            <a:off x="3496160" y="3281720"/>
            <a:ext cx="783000" cy="234000"/>
            <a:chOff x="3523040" y="3159400"/>
            <a:chExt cx="7830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18CAA9BB-5147-4524-B4E6-852BD5C78892}"/>
                    </a:ext>
                  </a:extLst>
                </p14:cNvPr>
                <p14:cNvContentPartPr/>
                <p14:nvPr/>
              </p14:nvContentPartPr>
              <p14:xfrm>
                <a:off x="3525200" y="3361000"/>
                <a:ext cx="47880" cy="23760"/>
              </p14:xfrm>
            </p:contentPart>
          </mc:Choice>
          <mc:Fallback xmlns=""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18CAA9BB-5147-4524-B4E6-852BD5C7889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516560" y="3352360"/>
                  <a:ext cx="65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5" name="Entrada de lápiz 344">
                  <a:extLst>
                    <a:ext uri="{FF2B5EF4-FFF2-40B4-BE49-F238E27FC236}">
                      <a16:creationId xmlns:a16="http://schemas.microsoft.com/office/drawing/2014/main" id="{FEC2FB61-42C9-4D3F-92EE-540D95E7362B}"/>
                    </a:ext>
                  </a:extLst>
                </p14:cNvPr>
                <p14:cNvContentPartPr/>
                <p14:nvPr/>
              </p14:nvContentPartPr>
              <p14:xfrm>
                <a:off x="3523040" y="3159400"/>
                <a:ext cx="50040" cy="234000"/>
              </p14:xfrm>
            </p:contentPart>
          </mc:Choice>
          <mc:Fallback xmlns="">
            <p:pic>
              <p:nvPicPr>
                <p:cNvPr id="345" name="Entrada de lápiz 344">
                  <a:extLst>
                    <a:ext uri="{FF2B5EF4-FFF2-40B4-BE49-F238E27FC236}">
                      <a16:creationId xmlns:a16="http://schemas.microsoft.com/office/drawing/2014/main" id="{FEC2FB61-42C9-4D3F-92EE-540D95E7362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514400" y="3150760"/>
                  <a:ext cx="67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6" name="Entrada de lápiz 345">
                  <a:extLst>
                    <a:ext uri="{FF2B5EF4-FFF2-40B4-BE49-F238E27FC236}">
                      <a16:creationId xmlns:a16="http://schemas.microsoft.com/office/drawing/2014/main" id="{193C1917-EB95-4E5A-8A1F-FCC177312726}"/>
                    </a:ext>
                  </a:extLst>
                </p14:cNvPr>
                <p14:cNvContentPartPr/>
                <p14:nvPr/>
              </p14:nvContentPartPr>
              <p14:xfrm>
                <a:off x="3644000" y="3250480"/>
                <a:ext cx="41040" cy="138240"/>
              </p14:xfrm>
            </p:contentPart>
          </mc:Choice>
          <mc:Fallback xmlns="">
            <p:pic>
              <p:nvPicPr>
                <p:cNvPr id="346" name="Entrada de lápiz 345">
                  <a:extLst>
                    <a:ext uri="{FF2B5EF4-FFF2-40B4-BE49-F238E27FC236}">
                      <a16:creationId xmlns:a16="http://schemas.microsoft.com/office/drawing/2014/main" id="{193C1917-EB95-4E5A-8A1F-FCC17731272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35360" y="3241480"/>
                  <a:ext cx="58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7" name="Entrada de lápiz 346">
                  <a:extLst>
                    <a:ext uri="{FF2B5EF4-FFF2-40B4-BE49-F238E27FC236}">
                      <a16:creationId xmlns:a16="http://schemas.microsoft.com/office/drawing/2014/main" id="{93D6CAA0-9772-44E7-B590-36D0CAC0A390}"/>
                    </a:ext>
                  </a:extLst>
                </p14:cNvPr>
                <p14:cNvContentPartPr/>
                <p14:nvPr/>
              </p14:nvContentPartPr>
              <p14:xfrm>
                <a:off x="3717800" y="3285760"/>
                <a:ext cx="137880" cy="75240"/>
              </p14:xfrm>
            </p:contentPart>
          </mc:Choice>
          <mc:Fallback xmlns="">
            <p:pic>
              <p:nvPicPr>
                <p:cNvPr id="347" name="Entrada de lápiz 346">
                  <a:extLst>
                    <a:ext uri="{FF2B5EF4-FFF2-40B4-BE49-F238E27FC236}">
                      <a16:creationId xmlns:a16="http://schemas.microsoft.com/office/drawing/2014/main" id="{93D6CAA0-9772-44E7-B590-36D0CAC0A39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709160" y="3276760"/>
                  <a:ext cx="155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8" name="Entrada de lápiz 347">
                  <a:extLst>
                    <a:ext uri="{FF2B5EF4-FFF2-40B4-BE49-F238E27FC236}">
                      <a16:creationId xmlns:a16="http://schemas.microsoft.com/office/drawing/2014/main" id="{7F3A9EBE-6A55-4B5F-8808-9A6111FBAB67}"/>
                    </a:ext>
                  </a:extLst>
                </p14:cNvPr>
                <p14:cNvContentPartPr/>
                <p14:nvPr/>
              </p14:nvContentPartPr>
              <p14:xfrm>
                <a:off x="3898880" y="3277120"/>
                <a:ext cx="146880" cy="79920"/>
              </p14:xfrm>
            </p:contentPart>
          </mc:Choice>
          <mc:Fallback xmlns="">
            <p:pic>
              <p:nvPicPr>
                <p:cNvPr id="348" name="Entrada de lápiz 347">
                  <a:extLst>
                    <a:ext uri="{FF2B5EF4-FFF2-40B4-BE49-F238E27FC236}">
                      <a16:creationId xmlns:a16="http://schemas.microsoft.com/office/drawing/2014/main" id="{7F3A9EBE-6A55-4B5F-8808-9A6111FBAB6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89880" y="3268480"/>
                  <a:ext cx="164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9" name="Entrada de lápiz 348">
                  <a:extLst>
                    <a:ext uri="{FF2B5EF4-FFF2-40B4-BE49-F238E27FC236}">
                      <a16:creationId xmlns:a16="http://schemas.microsoft.com/office/drawing/2014/main" id="{01331E7B-699B-4710-A439-2AA6B21EFE6B}"/>
                    </a:ext>
                  </a:extLst>
                </p14:cNvPr>
                <p14:cNvContentPartPr/>
                <p14:nvPr/>
              </p14:nvContentPartPr>
              <p14:xfrm>
                <a:off x="4008680" y="3276760"/>
                <a:ext cx="111600" cy="54720"/>
              </p14:xfrm>
            </p:contentPart>
          </mc:Choice>
          <mc:Fallback xmlns="">
            <p:pic>
              <p:nvPicPr>
                <p:cNvPr id="349" name="Entrada de lápiz 348">
                  <a:extLst>
                    <a:ext uri="{FF2B5EF4-FFF2-40B4-BE49-F238E27FC236}">
                      <a16:creationId xmlns:a16="http://schemas.microsoft.com/office/drawing/2014/main" id="{01331E7B-699B-4710-A439-2AA6B21EFE6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000040" y="3267760"/>
                  <a:ext cx="129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0" name="Entrada de lápiz 349">
                  <a:extLst>
                    <a:ext uri="{FF2B5EF4-FFF2-40B4-BE49-F238E27FC236}">
                      <a16:creationId xmlns:a16="http://schemas.microsoft.com/office/drawing/2014/main" id="{EEE73233-A0E9-4D13-9668-1EFFA97A0269}"/>
                    </a:ext>
                  </a:extLst>
                </p14:cNvPr>
                <p14:cNvContentPartPr/>
                <p14:nvPr/>
              </p14:nvContentPartPr>
              <p14:xfrm>
                <a:off x="4148000" y="3261280"/>
                <a:ext cx="158040" cy="75960"/>
              </p14:xfrm>
            </p:contentPart>
          </mc:Choice>
          <mc:Fallback xmlns="">
            <p:pic>
              <p:nvPicPr>
                <p:cNvPr id="350" name="Entrada de lápiz 349">
                  <a:extLst>
                    <a:ext uri="{FF2B5EF4-FFF2-40B4-BE49-F238E27FC236}">
                      <a16:creationId xmlns:a16="http://schemas.microsoft.com/office/drawing/2014/main" id="{EEE73233-A0E9-4D13-9668-1EFFA97A026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139360" y="3252280"/>
                  <a:ext cx="1756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upo 366">
            <a:extLst>
              <a:ext uri="{FF2B5EF4-FFF2-40B4-BE49-F238E27FC236}">
                <a16:creationId xmlns:a16="http://schemas.microsoft.com/office/drawing/2014/main" id="{92A1A6CC-6DA9-46DA-8215-6FF8BD146166}"/>
              </a:ext>
            </a:extLst>
          </p:cNvPr>
          <p:cNvGrpSpPr/>
          <p:nvPr/>
        </p:nvGrpSpPr>
        <p:grpSpPr>
          <a:xfrm>
            <a:off x="4511720" y="3188480"/>
            <a:ext cx="803160" cy="273600"/>
            <a:chOff x="4538600" y="3066160"/>
            <a:chExt cx="8031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1" name="Entrada de lápiz 350">
                  <a:extLst>
                    <a:ext uri="{FF2B5EF4-FFF2-40B4-BE49-F238E27FC236}">
                      <a16:creationId xmlns:a16="http://schemas.microsoft.com/office/drawing/2014/main" id="{9DB34CE5-3A22-494E-869D-9C5412D12EC7}"/>
                    </a:ext>
                  </a:extLst>
                </p14:cNvPr>
                <p14:cNvContentPartPr/>
                <p14:nvPr/>
              </p14:nvContentPartPr>
              <p14:xfrm>
                <a:off x="4538600" y="3226360"/>
                <a:ext cx="155520" cy="109800"/>
              </p14:xfrm>
            </p:contentPart>
          </mc:Choice>
          <mc:Fallback xmlns="">
            <p:pic>
              <p:nvPicPr>
                <p:cNvPr id="351" name="Entrada de lápiz 350">
                  <a:extLst>
                    <a:ext uri="{FF2B5EF4-FFF2-40B4-BE49-F238E27FC236}">
                      <a16:creationId xmlns:a16="http://schemas.microsoft.com/office/drawing/2014/main" id="{9DB34CE5-3A22-494E-869D-9C5412D12EC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529600" y="3217360"/>
                  <a:ext cx="17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2" name="Entrada de lápiz 351">
                  <a:extLst>
                    <a:ext uri="{FF2B5EF4-FFF2-40B4-BE49-F238E27FC236}">
                      <a16:creationId xmlns:a16="http://schemas.microsoft.com/office/drawing/2014/main" id="{3049E5FB-090F-4C1E-854B-9A2DD3FE2E21}"/>
                    </a:ext>
                  </a:extLst>
                </p14:cNvPr>
                <p14:cNvContentPartPr/>
                <p14:nvPr/>
              </p14:nvContentPartPr>
              <p14:xfrm>
                <a:off x="4716800" y="3173440"/>
                <a:ext cx="55440" cy="166320"/>
              </p14:xfrm>
            </p:contentPart>
          </mc:Choice>
          <mc:Fallback xmlns="">
            <p:pic>
              <p:nvPicPr>
                <p:cNvPr id="352" name="Entrada de lápiz 351">
                  <a:extLst>
                    <a:ext uri="{FF2B5EF4-FFF2-40B4-BE49-F238E27FC236}">
                      <a16:creationId xmlns:a16="http://schemas.microsoft.com/office/drawing/2014/main" id="{3049E5FB-090F-4C1E-854B-9A2DD3FE2E2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707800" y="3164440"/>
                  <a:ext cx="73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3" name="Entrada de lápiz 352">
                  <a:extLst>
                    <a:ext uri="{FF2B5EF4-FFF2-40B4-BE49-F238E27FC236}">
                      <a16:creationId xmlns:a16="http://schemas.microsoft.com/office/drawing/2014/main" id="{7EBF0BF8-8DB2-449F-A202-9CF349AC3921}"/>
                    </a:ext>
                  </a:extLst>
                </p14:cNvPr>
                <p14:cNvContentPartPr/>
                <p14:nvPr/>
              </p14:nvContentPartPr>
              <p14:xfrm>
                <a:off x="4797800" y="3206560"/>
                <a:ext cx="115920" cy="129960"/>
              </p14:xfrm>
            </p:contentPart>
          </mc:Choice>
          <mc:Fallback xmlns="">
            <p:pic>
              <p:nvPicPr>
                <p:cNvPr id="353" name="Entrada de lápiz 352">
                  <a:extLst>
                    <a:ext uri="{FF2B5EF4-FFF2-40B4-BE49-F238E27FC236}">
                      <a16:creationId xmlns:a16="http://schemas.microsoft.com/office/drawing/2014/main" id="{7EBF0BF8-8DB2-449F-A202-9CF349AC392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789160" y="3197560"/>
                  <a:ext cx="133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4" name="Entrada de lápiz 353">
                  <a:extLst>
                    <a:ext uri="{FF2B5EF4-FFF2-40B4-BE49-F238E27FC236}">
                      <a16:creationId xmlns:a16="http://schemas.microsoft.com/office/drawing/2014/main" id="{89804B09-819A-4514-9A2A-C80A61D026E5}"/>
                    </a:ext>
                  </a:extLst>
                </p14:cNvPr>
                <p14:cNvContentPartPr/>
                <p14:nvPr/>
              </p14:nvContentPartPr>
              <p14:xfrm>
                <a:off x="4951520" y="3232840"/>
                <a:ext cx="111600" cy="69120"/>
              </p14:xfrm>
            </p:contentPart>
          </mc:Choice>
          <mc:Fallback xmlns="">
            <p:pic>
              <p:nvPicPr>
                <p:cNvPr id="354" name="Entrada de lápiz 353">
                  <a:extLst>
                    <a:ext uri="{FF2B5EF4-FFF2-40B4-BE49-F238E27FC236}">
                      <a16:creationId xmlns:a16="http://schemas.microsoft.com/office/drawing/2014/main" id="{89804B09-819A-4514-9A2A-C80A61D026E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942520" y="3224200"/>
                  <a:ext cx="129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5" name="Entrada de lápiz 354">
                  <a:extLst>
                    <a:ext uri="{FF2B5EF4-FFF2-40B4-BE49-F238E27FC236}">
                      <a16:creationId xmlns:a16="http://schemas.microsoft.com/office/drawing/2014/main" id="{1B8FAD3E-470D-4481-8063-F8D932B03907}"/>
                    </a:ext>
                  </a:extLst>
                </p14:cNvPr>
                <p14:cNvContentPartPr/>
                <p14:nvPr/>
              </p14:nvContentPartPr>
              <p14:xfrm>
                <a:off x="5123960" y="3066160"/>
                <a:ext cx="217800" cy="225720"/>
              </p14:xfrm>
            </p:contentPart>
          </mc:Choice>
          <mc:Fallback xmlns="">
            <p:pic>
              <p:nvPicPr>
                <p:cNvPr id="355" name="Entrada de lápiz 354">
                  <a:extLst>
                    <a:ext uri="{FF2B5EF4-FFF2-40B4-BE49-F238E27FC236}">
                      <a16:creationId xmlns:a16="http://schemas.microsoft.com/office/drawing/2014/main" id="{1B8FAD3E-470D-4481-8063-F8D932B0390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115320" y="3057520"/>
                  <a:ext cx="23544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upo 365">
            <a:extLst>
              <a:ext uri="{FF2B5EF4-FFF2-40B4-BE49-F238E27FC236}">
                <a16:creationId xmlns:a16="http://schemas.microsoft.com/office/drawing/2014/main" id="{1D085749-8047-4541-89CE-148A279445F2}"/>
              </a:ext>
            </a:extLst>
          </p:cNvPr>
          <p:cNvGrpSpPr/>
          <p:nvPr/>
        </p:nvGrpSpPr>
        <p:grpSpPr>
          <a:xfrm>
            <a:off x="5579840" y="3134120"/>
            <a:ext cx="803160" cy="272520"/>
            <a:chOff x="5606720" y="3011800"/>
            <a:chExt cx="80316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6" name="Entrada de lápiz 355">
                  <a:extLst>
                    <a:ext uri="{FF2B5EF4-FFF2-40B4-BE49-F238E27FC236}">
                      <a16:creationId xmlns:a16="http://schemas.microsoft.com/office/drawing/2014/main" id="{A0588272-4ED1-454B-8C3A-E64005B3874B}"/>
                    </a:ext>
                  </a:extLst>
                </p14:cNvPr>
                <p14:cNvContentPartPr/>
                <p14:nvPr/>
              </p14:nvContentPartPr>
              <p14:xfrm>
                <a:off x="5606720" y="3196120"/>
                <a:ext cx="128160" cy="83520"/>
              </p14:xfrm>
            </p:contentPart>
          </mc:Choice>
          <mc:Fallback xmlns="">
            <p:pic>
              <p:nvPicPr>
                <p:cNvPr id="356" name="Entrada de lápiz 355">
                  <a:extLst>
                    <a:ext uri="{FF2B5EF4-FFF2-40B4-BE49-F238E27FC236}">
                      <a16:creationId xmlns:a16="http://schemas.microsoft.com/office/drawing/2014/main" id="{A0588272-4ED1-454B-8C3A-E64005B3874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598080" y="3187120"/>
                  <a:ext cx="145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7" name="Entrada de lápiz 356">
                  <a:extLst>
                    <a:ext uri="{FF2B5EF4-FFF2-40B4-BE49-F238E27FC236}">
                      <a16:creationId xmlns:a16="http://schemas.microsoft.com/office/drawing/2014/main" id="{527707D6-98ED-4431-8DC7-0076909F63A4}"/>
                    </a:ext>
                  </a:extLst>
                </p14:cNvPr>
                <p14:cNvContentPartPr/>
                <p14:nvPr/>
              </p14:nvContentPartPr>
              <p14:xfrm>
                <a:off x="5726600" y="3176680"/>
                <a:ext cx="93600" cy="91440"/>
              </p14:xfrm>
            </p:contentPart>
          </mc:Choice>
          <mc:Fallback xmlns="">
            <p:pic>
              <p:nvPicPr>
                <p:cNvPr id="357" name="Entrada de lápiz 356">
                  <a:extLst>
                    <a:ext uri="{FF2B5EF4-FFF2-40B4-BE49-F238E27FC236}">
                      <a16:creationId xmlns:a16="http://schemas.microsoft.com/office/drawing/2014/main" id="{527707D6-98ED-4431-8DC7-0076909F63A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717960" y="3167680"/>
                  <a:ext cx="111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8B459B45-B52C-4067-8A38-0A266E6A3C8A}"/>
                    </a:ext>
                  </a:extLst>
                </p14:cNvPr>
                <p14:cNvContentPartPr/>
                <p14:nvPr/>
              </p14:nvContentPartPr>
              <p14:xfrm>
                <a:off x="5849360" y="3165160"/>
                <a:ext cx="137880" cy="104400"/>
              </p14:xfrm>
            </p:contentPart>
          </mc:Choice>
          <mc:Fallback xmlns=""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8B459B45-B52C-4067-8A38-0A266E6A3C8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840360" y="3156520"/>
                  <a:ext cx="155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9" name="Entrada de lápiz 358">
                  <a:extLst>
                    <a:ext uri="{FF2B5EF4-FFF2-40B4-BE49-F238E27FC236}">
                      <a16:creationId xmlns:a16="http://schemas.microsoft.com/office/drawing/2014/main" id="{849AF9C2-0227-498B-90B6-D48AEB2D8430}"/>
                    </a:ext>
                  </a:extLst>
                </p14:cNvPr>
                <p14:cNvContentPartPr/>
                <p14:nvPr/>
              </p14:nvContentPartPr>
              <p14:xfrm>
                <a:off x="6085160" y="3011800"/>
                <a:ext cx="13320" cy="253440"/>
              </p14:xfrm>
            </p:contentPart>
          </mc:Choice>
          <mc:Fallback xmlns="">
            <p:pic>
              <p:nvPicPr>
                <p:cNvPr id="359" name="Entrada de lápiz 358">
                  <a:extLst>
                    <a:ext uri="{FF2B5EF4-FFF2-40B4-BE49-F238E27FC236}">
                      <a16:creationId xmlns:a16="http://schemas.microsoft.com/office/drawing/2014/main" id="{849AF9C2-0227-498B-90B6-D48AEB2D843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076160" y="3002800"/>
                  <a:ext cx="30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0" name="Entrada de lápiz 359">
                  <a:extLst>
                    <a:ext uri="{FF2B5EF4-FFF2-40B4-BE49-F238E27FC236}">
                      <a16:creationId xmlns:a16="http://schemas.microsoft.com/office/drawing/2014/main" id="{E683A63E-40A4-492F-9068-4D236A5D48EB}"/>
                    </a:ext>
                  </a:extLst>
                </p14:cNvPr>
                <p14:cNvContentPartPr/>
                <p14:nvPr/>
              </p14:nvContentPartPr>
              <p14:xfrm>
                <a:off x="6005240" y="3168040"/>
                <a:ext cx="185400" cy="14760"/>
              </p14:xfrm>
            </p:contentPart>
          </mc:Choice>
          <mc:Fallback xmlns="">
            <p:pic>
              <p:nvPicPr>
                <p:cNvPr id="360" name="Entrada de lápiz 359">
                  <a:extLst>
                    <a:ext uri="{FF2B5EF4-FFF2-40B4-BE49-F238E27FC236}">
                      <a16:creationId xmlns:a16="http://schemas.microsoft.com/office/drawing/2014/main" id="{E683A63E-40A4-492F-9068-4D236A5D48E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996600" y="3159040"/>
                  <a:ext cx="20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1" name="Entrada de lápiz 360">
                  <a:extLst>
                    <a:ext uri="{FF2B5EF4-FFF2-40B4-BE49-F238E27FC236}">
                      <a16:creationId xmlns:a16="http://schemas.microsoft.com/office/drawing/2014/main" id="{A7A4A2D1-3C8B-47F9-981C-1102551481F6}"/>
                    </a:ext>
                  </a:extLst>
                </p14:cNvPr>
                <p14:cNvContentPartPr/>
                <p14:nvPr/>
              </p14:nvContentPartPr>
              <p14:xfrm>
                <a:off x="6196760" y="3163000"/>
                <a:ext cx="213120" cy="121320"/>
              </p14:xfrm>
            </p:contentPart>
          </mc:Choice>
          <mc:Fallback xmlns="">
            <p:pic>
              <p:nvPicPr>
                <p:cNvPr id="361" name="Entrada de lápiz 360">
                  <a:extLst>
                    <a:ext uri="{FF2B5EF4-FFF2-40B4-BE49-F238E27FC236}">
                      <a16:creationId xmlns:a16="http://schemas.microsoft.com/office/drawing/2014/main" id="{A7A4A2D1-3C8B-47F9-981C-1102551481F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187760" y="3154000"/>
                  <a:ext cx="230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E3DB6202-D53B-46D1-864E-D1AEC11D9CE7}"/>
                    </a:ext>
                  </a:extLst>
                </p14:cNvPr>
                <p14:cNvContentPartPr/>
                <p14:nvPr/>
              </p14:nvContentPartPr>
              <p14:xfrm>
                <a:off x="6284600" y="3164440"/>
                <a:ext cx="98640" cy="11124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E3DB6202-D53B-46D1-864E-D1AEC11D9CE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275960" y="3155440"/>
                  <a:ext cx="1162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o 364">
            <a:extLst>
              <a:ext uri="{FF2B5EF4-FFF2-40B4-BE49-F238E27FC236}">
                <a16:creationId xmlns:a16="http://schemas.microsoft.com/office/drawing/2014/main" id="{071BA7F4-8A01-4C85-989E-726B61A8C062}"/>
              </a:ext>
            </a:extLst>
          </p:cNvPr>
          <p:cNvGrpSpPr/>
          <p:nvPr/>
        </p:nvGrpSpPr>
        <p:grpSpPr>
          <a:xfrm>
            <a:off x="6710960" y="3206480"/>
            <a:ext cx="314280" cy="187560"/>
            <a:chOff x="6737840" y="3084160"/>
            <a:chExt cx="31428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4238B1A9-880F-4387-877C-A4A9D882BC20}"/>
                    </a:ext>
                  </a:extLst>
                </p14:cNvPr>
                <p14:cNvContentPartPr/>
                <p14:nvPr/>
              </p14:nvContentPartPr>
              <p14:xfrm>
                <a:off x="6737840" y="3084160"/>
                <a:ext cx="133560" cy="178920"/>
              </p14:xfrm>
            </p:contentPart>
          </mc:Choice>
          <mc:Fallback xmlns=""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4238B1A9-880F-4387-877C-A4A9D882BC2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728840" y="3075160"/>
                  <a:ext cx="151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63BDC3E7-5C40-481E-8BD4-BF2FD58ABD10}"/>
                    </a:ext>
                  </a:extLst>
                </p14:cNvPr>
                <p14:cNvContentPartPr/>
                <p14:nvPr/>
              </p14:nvContentPartPr>
              <p14:xfrm>
                <a:off x="6889760" y="3106120"/>
                <a:ext cx="162360" cy="165600"/>
              </p14:xfrm>
            </p:contentPart>
          </mc:Choice>
          <mc:Fallback xmlns=""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63BDC3E7-5C40-481E-8BD4-BF2FD58ABD1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880760" y="3097480"/>
                  <a:ext cx="18000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69" name="Entrada de lápiz 368">
                <a:extLst>
                  <a:ext uri="{FF2B5EF4-FFF2-40B4-BE49-F238E27FC236}">
                    <a16:creationId xmlns:a16="http://schemas.microsoft.com/office/drawing/2014/main" id="{B163F8B5-FA7D-4595-8A25-B36F091E820A}"/>
                  </a:ext>
                </a:extLst>
              </p14:cNvPr>
              <p14:cNvContentPartPr/>
              <p14:nvPr/>
            </p14:nvContentPartPr>
            <p14:xfrm>
              <a:off x="2282840" y="4418940"/>
              <a:ext cx="98280" cy="8280"/>
            </p14:xfrm>
          </p:contentPart>
        </mc:Choice>
        <mc:Fallback xmlns="">
          <p:pic>
            <p:nvPicPr>
              <p:cNvPr id="369" name="Entrada de lápiz 368">
                <a:extLst>
                  <a:ext uri="{FF2B5EF4-FFF2-40B4-BE49-F238E27FC236}">
                    <a16:creationId xmlns:a16="http://schemas.microsoft.com/office/drawing/2014/main" id="{B163F8B5-FA7D-4595-8A25-B36F091E820A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2274200" y="4410300"/>
                <a:ext cx="11592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o 388">
            <a:extLst>
              <a:ext uri="{FF2B5EF4-FFF2-40B4-BE49-F238E27FC236}">
                <a16:creationId xmlns:a16="http://schemas.microsoft.com/office/drawing/2014/main" id="{6CE7D557-4025-4F71-9F3B-1705D0BBCE89}"/>
              </a:ext>
            </a:extLst>
          </p:cNvPr>
          <p:cNvGrpSpPr/>
          <p:nvPr/>
        </p:nvGrpSpPr>
        <p:grpSpPr>
          <a:xfrm>
            <a:off x="2669120" y="4152540"/>
            <a:ext cx="2288880" cy="402120"/>
            <a:chOff x="2862440" y="3856720"/>
            <a:chExt cx="22888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0" name="Entrada de lápiz 369">
                  <a:extLst>
                    <a:ext uri="{FF2B5EF4-FFF2-40B4-BE49-F238E27FC236}">
                      <a16:creationId xmlns:a16="http://schemas.microsoft.com/office/drawing/2014/main" id="{F0FB2450-0CDE-4DB9-B235-3537C1926BF1}"/>
                    </a:ext>
                  </a:extLst>
                </p14:cNvPr>
                <p14:cNvContentPartPr/>
                <p14:nvPr/>
              </p14:nvContentPartPr>
              <p14:xfrm>
                <a:off x="2880080" y="3948160"/>
                <a:ext cx="21960" cy="246600"/>
              </p14:xfrm>
            </p:contentPart>
          </mc:Choice>
          <mc:Fallback xmlns="">
            <p:pic>
              <p:nvPicPr>
                <p:cNvPr id="370" name="Entrada de lápiz 369">
                  <a:extLst>
                    <a:ext uri="{FF2B5EF4-FFF2-40B4-BE49-F238E27FC236}">
                      <a16:creationId xmlns:a16="http://schemas.microsoft.com/office/drawing/2014/main" id="{F0FB2450-0CDE-4DB9-B235-3537C1926BF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871440" y="3939160"/>
                  <a:ext cx="39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1" name="Entrada de lápiz 370">
                  <a:extLst>
                    <a:ext uri="{FF2B5EF4-FFF2-40B4-BE49-F238E27FC236}">
                      <a16:creationId xmlns:a16="http://schemas.microsoft.com/office/drawing/2014/main" id="{1BB6B524-67BF-481E-AC8F-076026AE1E01}"/>
                    </a:ext>
                  </a:extLst>
                </p14:cNvPr>
                <p14:cNvContentPartPr/>
                <p14:nvPr/>
              </p14:nvContentPartPr>
              <p14:xfrm>
                <a:off x="2862440" y="3985600"/>
                <a:ext cx="7200" cy="3960"/>
              </p14:xfrm>
            </p:contentPart>
          </mc:Choice>
          <mc:Fallback xmlns="">
            <p:pic>
              <p:nvPicPr>
                <p:cNvPr id="371" name="Entrada de lápiz 370">
                  <a:extLst>
                    <a:ext uri="{FF2B5EF4-FFF2-40B4-BE49-F238E27FC236}">
                      <a16:creationId xmlns:a16="http://schemas.microsoft.com/office/drawing/2014/main" id="{1BB6B524-67BF-481E-AC8F-076026AE1E0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853800" y="3976600"/>
                  <a:ext cx="24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2" name="Entrada de lápiz 371">
                  <a:extLst>
                    <a:ext uri="{FF2B5EF4-FFF2-40B4-BE49-F238E27FC236}">
                      <a16:creationId xmlns:a16="http://schemas.microsoft.com/office/drawing/2014/main" id="{814B3199-EE76-4972-BEF1-DCC20CCAE4E0}"/>
                    </a:ext>
                  </a:extLst>
                </p14:cNvPr>
                <p14:cNvContentPartPr/>
                <p14:nvPr/>
              </p14:nvContentPartPr>
              <p14:xfrm>
                <a:off x="2865320" y="3991720"/>
                <a:ext cx="209160" cy="199800"/>
              </p14:xfrm>
            </p:contentPart>
          </mc:Choice>
          <mc:Fallback xmlns="">
            <p:pic>
              <p:nvPicPr>
                <p:cNvPr id="372" name="Entrada de lápiz 371">
                  <a:extLst>
                    <a:ext uri="{FF2B5EF4-FFF2-40B4-BE49-F238E27FC236}">
                      <a16:creationId xmlns:a16="http://schemas.microsoft.com/office/drawing/2014/main" id="{814B3199-EE76-4972-BEF1-DCC20CCAE4E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856320" y="3983080"/>
                  <a:ext cx="226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3" name="Entrada de lápiz 372">
                  <a:extLst>
                    <a:ext uri="{FF2B5EF4-FFF2-40B4-BE49-F238E27FC236}">
                      <a16:creationId xmlns:a16="http://schemas.microsoft.com/office/drawing/2014/main" id="{C5FA3590-8611-4087-8ED6-CBF42584F107}"/>
                    </a:ext>
                  </a:extLst>
                </p14:cNvPr>
                <p14:cNvContentPartPr/>
                <p14:nvPr/>
              </p14:nvContentPartPr>
              <p14:xfrm>
                <a:off x="3118040" y="3939880"/>
                <a:ext cx="245520" cy="243000"/>
              </p14:xfrm>
            </p:contentPart>
          </mc:Choice>
          <mc:Fallback xmlns="">
            <p:pic>
              <p:nvPicPr>
                <p:cNvPr id="373" name="Entrada de lápiz 372">
                  <a:extLst>
                    <a:ext uri="{FF2B5EF4-FFF2-40B4-BE49-F238E27FC236}">
                      <a16:creationId xmlns:a16="http://schemas.microsoft.com/office/drawing/2014/main" id="{C5FA3590-8611-4087-8ED6-CBF42584F10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109400" y="3931240"/>
                  <a:ext cx="263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4" name="Entrada de lápiz 373">
                  <a:extLst>
                    <a:ext uri="{FF2B5EF4-FFF2-40B4-BE49-F238E27FC236}">
                      <a16:creationId xmlns:a16="http://schemas.microsoft.com/office/drawing/2014/main" id="{F2CB2E0D-1E4D-4A3C-A731-640F7BD1B3D1}"/>
                    </a:ext>
                  </a:extLst>
                </p14:cNvPr>
                <p14:cNvContentPartPr/>
                <p14:nvPr/>
              </p14:nvContentPartPr>
              <p14:xfrm>
                <a:off x="3509360" y="4030240"/>
                <a:ext cx="9360" cy="18720"/>
              </p14:xfrm>
            </p:contentPart>
          </mc:Choice>
          <mc:Fallback xmlns="">
            <p:pic>
              <p:nvPicPr>
                <p:cNvPr id="374" name="Entrada de lápiz 373">
                  <a:extLst>
                    <a:ext uri="{FF2B5EF4-FFF2-40B4-BE49-F238E27FC236}">
                      <a16:creationId xmlns:a16="http://schemas.microsoft.com/office/drawing/2014/main" id="{F2CB2E0D-1E4D-4A3C-A731-640F7BD1B3D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500360" y="4021600"/>
                  <a:ext cx="27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5" name="Entrada de lápiz 374">
                  <a:extLst>
                    <a:ext uri="{FF2B5EF4-FFF2-40B4-BE49-F238E27FC236}">
                      <a16:creationId xmlns:a16="http://schemas.microsoft.com/office/drawing/2014/main" id="{4299169F-DF13-4BB8-89A4-4AFB3E8B9BCD}"/>
                    </a:ext>
                  </a:extLst>
                </p14:cNvPr>
                <p14:cNvContentPartPr/>
                <p14:nvPr/>
              </p14:nvContentPartPr>
              <p14:xfrm>
                <a:off x="3302360" y="4025200"/>
                <a:ext cx="124560" cy="24840"/>
              </p14:xfrm>
            </p:contentPart>
          </mc:Choice>
          <mc:Fallback xmlns="">
            <p:pic>
              <p:nvPicPr>
                <p:cNvPr id="375" name="Entrada de lápiz 374">
                  <a:extLst>
                    <a:ext uri="{FF2B5EF4-FFF2-40B4-BE49-F238E27FC236}">
                      <a16:creationId xmlns:a16="http://schemas.microsoft.com/office/drawing/2014/main" id="{4299169F-DF13-4BB8-89A4-4AFB3E8B9BC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293720" y="4016200"/>
                  <a:ext cx="14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6" name="Entrada de lápiz 375">
                  <a:extLst>
                    <a:ext uri="{FF2B5EF4-FFF2-40B4-BE49-F238E27FC236}">
                      <a16:creationId xmlns:a16="http://schemas.microsoft.com/office/drawing/2014/main" id="{3FE6CBF3-78FA-48A1-ABF7-CE7BB9A9101B}"/>
                    </a:ext>
                  </a:extLst>
                </p14:cNvPr>
                <p14:cNvContentPartPr/>
                <p14:nvPr/>
              </p14:nvContentPartPr>
              <p14:xfrm>
                <a:off x="3438800" y="3940240"/>
                <a:ext cx="45360" cy="210600"/>
              </p14:xfrm>
            </p:contentPart>
          </mc:Choice>
          <mc:Fallback xmlns="">
            <p:pic>
              <p:nvPicPr>
                <p:cNvPr id="376" name="Entrada de lápiz 375">
                  <a:extLst>
                    <a:ext uri="{FF2B5EF4-FFF2-40B4-BE49-F238E27FC236}">
                      <a16:creationId xmlns:a16="http://schemas.microsoft.com/office/drawing/2014/main" id="{3FE6CBF3-78FA-48A1-ABF7-CE7BB9A9101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429800" y="3931240"/>
                  <a:ext cx="63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7" name="Entrada de lápiz 376">
                  <a:extLst>
                    <a:ext uri="{FF2B5EF4-FFF2-40B4-BE49-F238E27FC236}">
                      <a16:creationId xmlns:a16="http://schemas.microsoft.com/office/drawing/2014/main" id="{98A20C7F-1B9A-4202-80FD-17E9F3D14FF3}"/>
                    </a:ext>
                  </a:extLst>
                </p14:cNvPr>
                <p14:cNvContentPartPr/>
                <p14:nvPr/>
              </p14:nvContentPartPr>
              <p14:xfrm>
                <a:off x="3531320" y="4063360"/>
                <a:ext cx="136080" cy="60840"/>
              </p14:xfrm>
            </p:contentPart>
          </mc:Choice>
          <mc:Fallback xmlns="">
            <p:pic>
              <p:nvPicPr>
                <p:cNvPr id="377" name="Entrada de lápiz 376">
                  <a:extLst>
                    <a:ext uri="{FF2B5EF4-FFF2-40B4-BE49-F238E27FC236}">
                      <a16:creationId xmlns:a16="http://schemas.microsoft.com/office/drawing/2014/main" id="{98A20C7F-1B9A-4202-80FD-17E9F3D14FF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522320" y="4054720"/>
                  <a:ext cx="153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8" name="Entrada de lápiz 377">
                  <a:extLst>
                    <a:ext uri="{FF2B5EF4-FFF2-40B4-BE49-F238E27FC236}">
                      <a16:creationId xmlns:a16="http://schemas.microsoft.com/office/drawing/2014/main" id="{8B3CADBD-7920-43FB-9D20-FA62C58CDCA7}"/>
                    </a:ext>
                  </a:extLst>
                </p14:cNvPr>
                <p14:cNvContentPartPr/>
                <p14:nvPr/>
              </p14:nvContentPartPr>
              <p14:xfrm>
                <a:off x="3670280" y="3948160"/>
                <a:ext cx="119880" cy="215280"/>
              </p14:xfrm>
            </p:contentPart>
          </mc:Choice>
          <mc:Fallback xmlns="">
            <p:pic>
              <p:nvPicPr>
                <p:cNvPr id="378" name="Entrada de lápiz 377">
                  <a:extLst>
                    <a:ext uri="{FF2B5EF4-FFF2-40B4-BE49-F238E27FC236}">
                      <a16:creationId xmlns:a16="http://schemas.microsoft.com/office/drawing/2014/main" id="{8B3CADBD-7920-43FB-9D20-FA62C58CDCA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661640" y="3939520"/>
                  <a:ext cx="137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9" name="Entrada de lápiz 378">
                  <a:extLst>
                    <a:ext uri="{FF2B5EF4-FFF2-40B4-BE49-F238E27FC236}">
                      <a16:creationId xmlns:a16="http://schemas.microsoft.com/office/drawing/2014/main" id="{D81A3C75-021D-454F-90ED-08048FAC61FD}"/>
                    </a:ext>
                  </a:extLst>
                </p14:cNvPr>
                <p14:cNvContentPartPr/>
                <p14:nvPr/>
              </p14:nvContentPartPr>
              <p14:xfrm>
                <a:off x="3900320" y="3973720"/>
                <a:ext cx="39240" cy="188640"/>
              </p14:xfrm>
            </p:contentPart>
          </mc:Choice>
          <mc:Fallback xmlns="">
            <p:pic>
              <p:nvPicPr>
                <p:cNvPr id="379" name="Entrada de lápiz 378">
                  <a:extLst>
                    <a:ext uri="{FF2B5EF4-FFF2-40B4-BE49-F238E27FC236}">
                      <a16:creationId xmlns:a16="http://schemas.microsoft.com/office/drawing/2014/main" id="{D81A3C75-021D-454F-90ED-08048FAC61F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891320" y="3964720"/>
                  <a:ext cx="56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0" name="Entrada de lápiz 379">
                  <a:extLst>
                    <a:ext uri="{FF2B5EF4-FFF2-40B4-BE49-F238E27FC236}">
                      <a16:creationId xmlns:a16="http://schemas.microsoft.com/office/drawing/2014/main" id="{798D14D6-88F5-4999-B86C-FDC2D3ACEFF9}"/>
                    </a:ext>
                  </a:extLst>
                </p14:cNvPr>
                <p14:cNvContentPartPr/>
                <p14:nvPr/>
              </p14:nvContentPartPr>
              <p14:xfrm>
                <a:off x="3840920" y="3961480"/>
                <a:ext cx="177840" cy="122760"/>
              </p14:xfrm>
            </p:contentPart>
          </mc:Choice>
          <mc:Fallback xmlns="">
            <p:pic>
              <p:nvPicPr>
                <p:cNvPr id="380" name="Entrada de lápiz 379">
                  <a:extLst>
                    <a:ext uri="{FF2B5EF4-FFF2-40B4-BE49-F238E27FC236}">
                      <a16:creationId xmlns:a16="http://schemas.microsoft.com/office/drawing/2014/main" id="{798D14D6-88F5-4999-B86C-FDC2D3ACEFF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832280" y="3952840"/>
                  <a:ext cx="195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1" name="Entrada de lápiz 380">
                  <a:extLst>
                    <a:ext uri="{FF2B5EF4-FFF2-40B4-BE49-F238E27FC236}">
                      <a16:creationId xmlns:a16="http://schemas.microsoft.com/office/drawing/2014/main" id="{E8FB3340-63BD-490A-99A4-3B6DBCA17141}"/>
                    </a:ext>
                  </a:extLst>
                </p14:cNvPr>
                <p14:cNvContentPartPr/>
                <p14:nvPr/>
              </p14:nvContentPartPr>
              <p14:xfrm>
                <a:off x="4040720" y="4061560"/>
                <a:ext cx="141120" cy="197280"/>
              </p14:xfrm>
            </p:contentPart>
          </mc:Choice>
          <mc:Fallback xmlns="">
            <p:pic>
              <p:nvPicPr>
                <p:cNvPr id="381" name="Entrada de lápiz 380">
                  <a:extLst>
                    <a:ext uri="{FF2B5EF4-FFF2-40B4-BE49-F238E27FC236}">
                      <a16:creationId xmlns:a16="http://schemas.microsoft.com/office/drawing/2014/main" id="{E8FB3340-63BD-490A-99A4-3B6DBCA1714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032080" y="4052920"/>
                  <a:ext cx="158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2" name="Entrada de lápiz 381">
                  <a:extLst>
                    <a:ext uri="{FF2B5EF4-FFF2-40B4-BE49-F238E27FC236}">
                      <a16:creationId xmlns:a16="http://schemas.microsoft.com/office/drawing/2014/main" id="{94F5ADF9-1E65-43BE-B465-E2F899E437A9}"/>
                    </a:ext>
                  </a:extLst>
                </p14:cNvPr>
                <p14:cNvContentPartPr/>
                <p14:nvPr/>
              </p14:nvContentPartPr>
              <p14:xfrm>
                <a:off x="4222880" y="4028800"/>
                <a:ext cx="103680" cy="84600"/>
              </p14:xfrm>
            </p:contentPart>
          </mc:Choice>
          <mc:Fallback xmlns="">
            <p:pic>
              <p:nvPicPr>
                <p:cNvPr id="382" name="Entrada de lápiz 381">
                  <a:extLst>
                    <a:ext uri="{FF2B5EF4-FFF2-40B4-BE49-F238E27FC236}">
                      <a16:creationId xmlns:a16="http://schemas.microsoft.com/office/drawing/2014/main" id="{94F5ADF9-1E65-43BE-B465-E2F899E437A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214240" y="4020160"/>
                  <a:ext cx="12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3" name="Entrada de lápiz 382">
                  <a:extLst>
                    <a:ext uri="{FF2B5EF4-FFF2-40B4-BE49-F238E27FC236}">
                      <a16:creationId xmlns:a16="http://schemas.microsoft.com/office/drawing/2014/main" id="{DD23867A-B859-4120-BDCD-61A93F5AB247}"/>
                    </a:ext>
                  </a:extLst>
                </p14:cNvPr>
                <p14:cNvContentPartPr/>
                <p14:nvPr/>
              </p14:nvContentPartPr>
              <p14:xfrm>
                <a:off x="4511960" y="3918640"/>
                <a:ext cx="21240" cy="179640"/>
              </p14:xfrm>
            </p:contentPart>
          </mc:Choice>
          <mc:Fallback xmlns="">
            <p:pic>
              <p:nvPicPr>
                <p:cNvPr id="383" name="Entrada de lápiz 382">
                  <a:extLst>
                    <a:ext uri="{FF2B5EF4-FFF2-40B4-BE49-F238E27FC236}">
                      <a16:creationId xmlns:a16="http://schemas.microsoft.com/office/drawing/2014/main" id="{DD23867A-B859-4120-BDCD-61A93F5AB24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03320" y="3909640"/>
                  <a:ext cx="38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4" name="Entrada de lápiz 383">
                  <a:extLst>
                    <a:ext uri="{FF2B5EF4-FFF2-40B4-BE49-F238E27FC236}">
                      <a16:creationId xmlns:a16="http://schemas.microsoft.com/office/drawing/2014/main" id="{63B396AA-1C82-4873-8EDE-D2EC749D86F0}"/>
                    </a:ext>
                  </a:extLst>
                </p14:cNvPr>
                <p14:cNvContentPartPr/>
                <p14:nvPr/>
              </p14:nvContentPartPr>
              <p14:xfrm>
                <a:off x="4379480" y="3912160"/>
                <a:ext cx="227880" cy="21960"/>
              </p14:xfrm>
            </p:contentPart>
          </mc:Choice>
          <mc:Fallback xmlns="">
            <p:pic>
              <p:nvPicPr>
                <p:cNvPr id="384" name="Entrada de lápiz 383">
                  <a:extLst>
                    <a:ext uri="{FF2B5EF4-FFF2-40B4-BE49-F238E27FC236}">
                      <a16:creationId xmlns:a16="http://schemas.microsoft.com/office/drawing/2014/main" id="{63B396AA-1C82-4873-8EDE-D2EC749D86F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370840" y="3903160"/>
                  <a:ext cx="245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5" name="Entrada de lápiz 384">
                  <a:extLst>
                    <a:ext uri="{FF2B5EF4-FFF2-40B4-BE49-F238E27FC236}">
                      <a16:creationId xmlns:a16="http://schemas.microsoft.com/office/drawing/2014/main" id="{EB304DFD-F70D-46A1-8349-EAD9B7C8D13E}"/>
                    </a:ext>
                  </a:extLst>
                </p14:cNvPr>
                <p14:cNvContentPartPr/>
                <p14:nvPr/>
              </p14:nvContentPartPr>
              <p14:xfrm>
                <a:off x="4607000" y="3983080"/>
                <a:ext cx="91800" cy="43560"/>
              </p14:xfrm>
            </p:contentPart>
          </mc:Choice>
          <mc:Fallback xmlns="">
            <p:pic>
              <p:nvPicPr>
                <p:cNvPr id="385" name="Entrada de lápiz 384">
                  <a:extLst>
                    <a:ext uri="{FF2B5EF4-FFF2-40B4-BE49-F238E27FC236}">
                      <a16:creationId xmlns:a16="http://schemas.microsoft.com/office/drawing/2014/main" id="{EB304DFD-F70D-46A1-8349-EAD9B7C8D13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598000" y="3974080"/>
                  <a:ext cx="109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6" name="Entrada de lápiz 385">
                  <a:extLst>
                    <a:ext uri="{FF2B5EF4-FFF2-40B4-BE49-F238E27FC236}">
                      <a16:creationId xmlns:a16="http://schemas.microsoft.com/office/drawing/2014/main" id="{E8E912BB-8308-4205-8D45-C6B5D8A0B48F}"/>
                    </a:ext>
                  </a:extLst>
                </p14:cNvPr>
                <p14:cNvContentPartPr/>
                <p14:nvPr/>
              </p14:nvContentPartPr>
              <p14:xfrm>
                <a:off x="4766480" y="3978040"/>
                <a:ext cx="75600" cy="54000"/>
              </p14:xfrm>
            </p:contentPart>
          </mc:Choice>
          <mc:Fallback xmlns="">
            <p:pic>
              <p:nvPicPr>
                <p:cNvPr id="386" name="Entrada de lápiz 385">
                  <a:extLst>
                    <a:ext uri="{FF2B5EF4-FFF2-40B4-BE49-F238E27FC236}">
                      <a16:creationId xmlns:a16="http://schemas.microsoft.com/office/drawing/2014/main" id="{E8E912BB-8308-4205-8D45-C6B5D8A0B48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757480" y="3969040"/>
                  <a:ext cx="93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7" name="Entrada de lápiz 386">
                  <a:extLst>
                    <a:ext uri="{FF2B5EF4-FFF2-40B4-BE49-F238E27FC236}">
                      <a16:creationId xmlns:a16="http://schemas.microsoft.com/office/drawing/2014/main" id="{4844D1F0-0BEF-4CF2-846B-53B6D8E7A5B0}"/>
                    </a:ext>
                  </a:extLst>
                </p14:cNvPr>
                <p14:cNvContentPartPr/>
                <p14:nvPr/>
              </p14:nvContentPartPr>
              <p14:xfrm>
                <a:off x="4913720" y="3856720"/>
                <a:ext cx="46800" cy="204840"/>
              </p14:xfrm>
            </p:contentPart>
          </mc:Choice>
          <mc:Fallback xmlns="">
            <p:pic>
              <p:nvPicPr>
                <p:cNvPr id="387" name="Entrada de lápiz 386">
                  <a:extLst>
                    <a:ext uri="{FF2B5EF4-FFF2-40B4-BE49-F238E27FC236}">
                      <a16:creationId xmlns:a16="http://schemas.microsoft.com/office/drawing/2014/main" id="{4844D1F0-0BEF-4CF2-846B-53B6D8E7A5B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904720" y="3848080"/>
                  <a:ext cx="64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8" name="Entrada de lápiz 387">
                  <a:extLst>
                    <a:ext uri="{FF2B5EF4-FFF2-40B4-BE49-F238E27FC236}">
                      <a16:creationId xmlns:a16="http://schemas.microsoft.com/office/drawing/2014/main" id="{028C7D53-91ED-4962-ABA2-7EC43E5107B4}"/>
                    </a:ext>
                  </a:extLst>
                </p14:cNvPr>
                <p14:cNvContentPartPr/>
                <p14:nvPr/>
              </p14:nvContentPartPr>
              <p14:xfrm>
                <a:off x="5032160" y="3953200"/>
                <a:ext cx="119160" cy="100800"/>
              </p14:xfrm>
            </p:contentPart>
          </mc:Choice>
          <mc:Fallback xmlns="">
            <p:pic>
              <p:nvPicPr>
                <p:cNvPr id="388" name="Entrada de lápiz 387">
                  <a:extLst>
                    <a:ext uri="{FF2B5EF4-FFF2-40B4-BE49-F238E27FC236}">
                      <a16:creationId xmlns:a16="http://schemas.microsoft.com/office/drawing/2014/main" id="{028C7D53-91ED-4962-ABA2-7EC43E5107B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023520" y="3944560"/>
                  <a:ext cx="1368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90" name="Entrada de lápiz 389">
                <a:extLst>
                  <a:ext uri="{FF2B5EF4-FFF2-40B4-BE49-F238E27FC236}">
                    <a16:creationId xmlns:a16="http://schemas.microsoft.com/office/drawing/2014/main" id="{342D42A8-9DF4-4F17-9DD5-2F675F2BE3ED}"/>
                  </a:ext>
                </a:extLst>
              </p14:cNvPr>
              <p14:cNvContentPartPr/>
              <p14:nvPr/>
            </p14:nvContentPartPr>
            <p14:xfrm>
              <a:off x="2282840" y="5507660"/>
              <a:ext cx="133200" cy="12240"/>
            </p14:xfrm>
          </p:contentPart>
        </mc:Choice>
        <mc:Fallback xmlns="">
          <p:pic>
            <p:nvPicPr>
              <p:cNvPr id="390" name="Entrada de lápiz 389">
                <a:extLst>
                  <a:ext uri="{FF2B5EF4-FFF2-40B4-BE49-F238E27FC236}">
                    <a16:creationId xmlns:a16="http://schemas.microsoft.com/office/drawing/2014/main" id="{342D42A8-9DF4-4F17-9DD5-2F675F2BE3ED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2274200" y="5499020"/>
                <a:ext cx="1508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upo 399">
            <a:extLst>
              <a:ext uri="{FF2B5EF4-FFF2-40B4-BE49-F238E27FC236}">
                <a16:creationId xmlns:a16="http://schemas.microsoft.com/office/drawing/2014/main" id="{C1CB18B1-FF97-4962-AC47-331C16DE2978}"/>
              </a:ext>
            </a:extLst>
          </p:cNvPr>
          <p:cNvGrpSpPr/>
          <p:nvPr/>
        </p:nvGrpSpPr>
        <p:grpSpPr>
          <a:xfrm>
            <a:off x="2639960" y="5272580"/>
            <a:ext cx="1341720" cy="281880"/>
            <a:chOff x="2812760" y="4848880"/>
            <a:chExt cx="13417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1" name="Entrada de lápiz 390">
                  <a:extLst>
                    <a:ext uri="{FF2B5EF4-FFF2-40B4-BE49-F238E27FC236}">
                      <a16:creationId xmlns:a16="http://schemas.microsoft.com/office/drawing/2014/main" id="{AA57452D-5F4C-44DC-9B17-613A55FEB60C}"/>
                    </a:ext>
                  </a:extLst>
                </p14:cNvPr>
                <p14:cNvContentPartPr/>
                <p14:nvPr/>
              </p14:nvContentPartPr>
              <p14:xfrm>
                <a:off x="2812760" y="4870480"/>
                <a:ext cx="183240" cy="239400"/>
              </p14:xfrm>
            </p:contentPart>
          </mc:Choice>
          <mc:Fallback xmlns="">
            <p:pic>
              <p:nvPicPr>
                <p:cNvPr id="391" name="Entrada de lápiz 390">
                  <a:extLst>
                    <a:ext uri="{FF2B5EF4-FFF2-40B4-BE49-F238E27FC236}">
                      <a16:creationId xmlns:a16="http://schemas.microsoft.com/office/drawing/2014/main" id="{AA57452D-5F4C-44DC-9B17-613A55FEB60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804120" y="4861840"/>
                  <a:ext cx="200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2" name="Entrada de lápiz 391">
                  <a:extLst>
                    <a:ext uri="{FF2B5EF4-FFF2-40B4-BE49-F238E27FC236}">
                      <a16:creationId xmlns:a16="http://schemas.microsoft.com/office/drawing/2014/main" id="{9B305D0E-19C0-4E11-B27E-5B30B6F81FAA}"/>
                    </a:ext>
                  </a:extLst>
                </p14:cNvPr>
                <p14:cNvContentPartPr/>
                <p14:nvPr/>
              </p14:nvContentPartPr>
              <p14:xfrm>
                <a:off x="3035600" y="5050840"/>
                <a:ext cx="20880" cy="79920"/>
              </p14:xfrm>
            </p:contentPart>
          </mc:Choice>
          <mc:Fallback xmlns="">
            <p:pic>
              <p:nvPicPr>
                <p:cNvPr id="392" name="Entrada de lápiz 391">
                  <a:extLst>
                    <a:ext uri="{FF2B5EF4-FFF2-40B4-BE49-F238E27FC236}">
                      <a16:creationId xmlns:a16="http://schemas.microsoft.com/office/drawing/2014/main" id="{9B305D0E-19C0-4E11-B27E-5B30B6F81FA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026960" y="5041840"/>
                  <a:ext cx="38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93" name="Entrada de lápiz 392">
                  <a:extLst>
                    <a:ext uri="{FF2B5EF4-FFF2-40B4-BE49-F238E27FC236}">
                      <a16:creationId xmlns:a16="http://schemas.microsoft.com/office/drawing/2014/main" id="{AE16B0EF-AC08-4B0F-B80D-D40EBD079734}"/>
                    </a:ext>
                  </a:extLst>
                </p14:cNvPr>
                <p14:cNvContentPartPr/>
                <p14:nvPr/>
              </p14:nvContentPartPr>
              <p14:xfrm>
                <a:off x="3018680" y="4991800"/>
                <a:ext cx="57960" cy="7920"/>
              </p14:xfrm>
            </p:contentPart>
          </mc:Choice>
          <mc:Fallback xmlns="">
            <p:pic>
              <p:nvPicPr>
                <p:cNvPr id="393" name="Entrada de lápiz 392">
                  <a:extLst>
                    <a:ext uri="{FF2B5EF4-FFF2-40B4-BE49-F238E27FC236}">
                      <a16:creationId xmlns:a16="http://schemas.microsoft.com/office/drawing/2014/main" id="{AE16B0EF-AC08-4B0F-B80D-D40EBD07973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010040" y="4982800"/>
                  <a:ext cx="75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4" name="Entrada de lápiz 393">
                  <a:extLst>
                    <a:ext uri="{FF2B5EF4-FFF2-40B4-BE49-F238E27FC236}">
                      <a16:creationId xmlns:a16="http://schemas.microsoft.com/office/drawing/2014/main" id="{9D854DEA-C5AF-439F-BD39-4D507267C11C}"/>
                    </a:ext>
                  </a:extLst>
                </p14:cNvPr>
                <p14:cNvContentPartPr/>
                <p14:nvPr/>
              </p14:nvContentPartPr>
              <p14:xfrm>
                <a:off x="3133520" y="4946080"/>
                <a:ext cx="98280" cy="144360"/>
              </p14:xfrm>
            </p:contentPart>
          </mc:Choice>
          <mc:Fallback xmlns="">
            <p:pic>
              <p:nvPicPr>
                <p:cNvPr id="394" name="Entrada de lápiz 393">
                  <a:extLst>
                    <a:ext uri="{FF2B5EF4-FFF2-40B4-BE49-F238E27FC236}">
                      <a16:creationId xmlns:a16="http://schemas.microsoft.com/office/drawing/2014/main" id="{9D854DEA-C5AF-439F-BD39-4D507267C11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24880" y="4937440"/>
                  <a:ext cx="115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5" name="Entrada de lápiz 394">
                  <a:extLst>
                    <a:ext uri="{FF2B5EF4-FFF2-40B4-BE49-F238E27FC236}">
                      <a16:creationId xmlns:a16="http://schemas.microsoft.com/office/drawing/2014/main" id="{0D51558A-D5EC-4042-8D14-F05E144C0D70}"/>
                    </a:ext>
                  </a:extLst>
                </p14:cNvPr>
                <p14:cNvContentPartPr/>
                <p14:nvPr/>
              </p14:nvContentPartPr>
              <p14:xfrm>
                <a:off x="3283640" y="4848880"/>
                <a:ext cx="132480" cy="219960"/>
              </p14:xfrm>
            </p:contentPart>
          </mc:Choice>
          <mc:Fallback xmlns="">
            <p:pic>
              <p:nvPicPr>
                <p:cNvPr id="395" name="Entrada de lápiz 394">
                  <a:extLst>
                    <a:ext uri="{FF2B5EF4-FFF2-40B4-BE49-F238E27FC236}">
                      <a16:creationId xmlns:a16="http://schemas.microsoft.com/office/drawing/2014/main" id="{0D51558A-D5EC-4042-8D14-F05E144C0D7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274640" y="4840240"/>
                  <a:ext cx="150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6" name="Entrada de lápiz 395">
                  <a:extLst>
                    <a:ext uri="{FF2B5EF4-FFF2-40B4-BE49-F238E27FC236}">
                      <a16:creationId xmlns:a16="http://schemas.microsoft.com/office/drawing/2014/main" id="{7A28E978-D5A5-48D1-965D-8D3F2317A06E}"/>
                    </a:ext>
                  </a:extLst>
                </p14:cNvPr>
                <p14:cNvContentPartPr/>
                <p14:nvPr/>
              </p14:nvContentPartPr>
              <p14:xfrm>
                <a:off x="3455360" y="5011240"/>
                <a:ext cx="178920" cy="69120"/>
              </p14:xfrm>
            </p:contentPart>
          </mc:Choice>
          <mc:Fallback xmlns="">
            <p:pic>
              <p:nvPicPr>
                <p:cNvPr id="396" name="Entrada de lápiz 395">
                  <a:extLst>
                    <a:ext uri="{FF2B5EF4-FFF2-40B4-BE49-F238E27FC236}">
                      <a16:creationId xmlns:a16="http://schemas.microsoft.com/office/drawing/2014/main" id="{7A28E978-D5A5-48D1-965D-8D3F2317A06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446360" y="5002240"/>
                  <a:ext cx="196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7" name="Entrada de lápiz 396">
                  <a:extLst>
                    <a:ext uri="{FF2B5EF4-FFF2-40B4-BE49-F238E27FC236}">
                      <a16:creationId xmlns:a16="http://schemas.microsoft.com/office/drawing/2014/main" id="{B75B55EC-80DD-49D4-916C-BE271145D732}"/>
                    </a:ext>
                  </a:extLst>
                </p14:cNvPr>
                <p14:cNvContentPartPr/>
                <p14:nvPr/>
              </p14:nvContentPartPr>
              <p14:xfrm>
                <a:off x="3674600" y="4848880"/>
                <a:ext cx="61200" cy="234720"/>
              </p14:xfrm>
            </p:contentPart>
          </mc:Choice>
          <mc:Fallback xmlns="">
            <p:pic>
              <p:nvPicPr>
                <p:cNvPr id="397" name="Entrada de lápiz 396">
                  <a:extLst>
                    <a:ext uri="{FF2B5EF4-FFF2-40B4-BE49-F238E27FC236}">
                      <a16:creationId xmlns:a16="http://schemas.microsoft.com/office/drawing/2014/main" id="{B75B55EC-80DD-49D4-916C-BE271145D73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665600" y="4839880"/>
                  <a:ext cx="78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8" name="Entrada de lápiz 397">
                  <a:extLst>
                    <a:ext uri="{FF2B5EF4-FFF2-40B4-BE49-F238E27FC236}">
                      <a16:creationId xmlns:a16="http://schemas.microsoft.com/office/drawing/2014/main" id="{0174854D-C501-44A7-A9EA-AA4B7E367594}"/>
                    </a:ext>
                  </a:extLst>
                </p14:cNvPr>
                <p14:cNvContentPartPr/>
                <p14:nvPr/>
              </p14:nvContentPartPr>
              <p14:xfrm>
                <a:off x="3787640" y="5025280"/>
                <a:ext cx="140400" cy="45360"/>
              </p14:xfrm>
            </p:contentPart>
          </mc:Choice>
          <mc:Fallback xmlns="">
            <p:pic>
              <p:nvPicPr>
                <p:cNvPr id="398" name="Entrada de lápiz 397">
                  <a:extLst>
                    <a:ext uri="{FF2B5EF4-FFF2-40B4-BE49-F238E27FC236}">
                      <a16:creationId xmlns:a16="http://schemas.microsoft.com/office/drawing/2014/main" id="{0174854D-C501-44A7-A9EA-AA4B7E36759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778640" y="5016640"/>
                  <a:ext cx="158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9" name="Entrada de lápiz 398">
                  <a:extLst>
                    <a:ext uri="{FF2B5EF4-FFF2-40B4-BE49-F238E27FC236}">
                      <a16:creationId xmlns:a16="http://schemas.microsoft.com/office/drawing/2014/main" id="{14A6FAB2-AD8A-4DC5-A4E4-4DC1BA6FBF26}"/>
                    </a:ext>
                  </a:extLst>
                </p14:cNvPr>
                <p14:cNvContentPartPr/>
                <p14:nvPr/>
              </p14:nvContentPartPr>
              <p14:xfrm>
                <a:off x="4021640" y="4853560"/>
                <a:ext cx="132840" cy="230760"/>
              </p14:xfrm>
            </p:contentPart>
          </mc:Choice>
          <mc:Fallback xmlns="">
            <p:pic>
              <p:nvPicPr>
                <p:cNvPr id="399" name="Entrada de lápiz 398">
                  <a:extLst>
                    <a:ext uri="{FF2B5EF4-FFF2-40B4-BE49-F238E27FC236}">
                      <a16:creationId xmlns:a16="http://schemas.microsoft.com/office/drawing/2014/main" id="{14A6FAB2-AD8A-4DC5-A4E4-4DC1BA6FBF2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013000" y="4844920"/>
                  <a:ext cx="150480" cy="24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066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C032705D-DD1F-4049-9A7B-BDFBFEC8CA5E}"/>
              </a:ext>
            </a:extLst>
          </p:cNvPr>
          <p:cNvGrpSpPr/>
          <p:nvPr/>
        </p:nvGrpSpPr>
        <p:grpSpPr>
          <a:xfrm>
            <a:off x="460520" y="160960"/>
            <a:ext cx="3583440" cy="352080"/>
            <a:chOff x="460520" y="160960"/>
            <a:chExt cx="358344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63125A5D-7171-4299-8984-04D067B409CE}"/>
                    </a:ext>
                  </a:extLst>
                </p14:cNvPr>
                <p14:cNvContentPartPr/>
                <p14:nvPr/>
              </p14:nvContentPartPr>
              <p14:xfrm>
                <a:off x="592280" y="272920"/>
                <a:ext cx="9360" cy="1299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63125A5D-7171-4299-8984-04D067B409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3640" y="263920"/>
                  <a:ext cx="27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6E6F723C-359C-47DE-99B5-D98D45202BC7}"/>
                    </a:ext>
                  </a:extLst>
                </p14:cNvPr>
                <p14:cNvContentPartPr/>
                <p14:nvPr/>
              </p14:nvContentPartPr>
              <p14:xfrm>
                <a:off x="499400" y="261760"/>
                <a:ext cx="203040" cy="309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6E6F723C-359C-47DE-99B5-D98D45202B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0760" y="252760"/>
                  <a:ext cx="220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6736D7D8-B416-4547-81C6-C872812BD19E}"/>
                    </a:ext>
                  </a:extLst>
                </p14:cNvPr>
                <p14:cNvContentPartPr/>
                <p14:nvPr/>
              </p14:nvContentPartPr>
              <p14:xfrm>
                <a:off x="703880" y="262840"/>
                <a:ext cx="35280" cy="14112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6736D7D8-B416-4547-81C6-C872812BD1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4880" y="253840"/>
                  <a:ext cx="52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CBC972B2-0CF6-4A34-8FF2-A0FF3B6D4D98}"/>
                    </a:ext>
                  </a:extLst>
                </p14:cNvPr>
                <p14:cNvContentPartPr/>
                <p14:nvPr/>
              </p14:nvContentPartPr>
              <p14:xfrm>
                <a:off x="767600" y="257440"/>
                <a:ext cx="19080" cy="12564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CBC972B2-0CF6-4A34-8FF2-A0FF3B6D4D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8600" y="248440"/>
                  <a:ext cx="36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EBBC62FF-46A7-430C-8EAC-F95D316884C8}"/>
                    </a:ext>
                  </a:extLst>
                </p14:cNvPr>
                <p14:cNvContentPartPr/>
                <p14:nvPr/>
              </p14:nvContentPartPr>
              <p14:xfrm>
                <a:off x="652040" y="328360"/>
                <a:ext cx="146520" cy="2700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EBBC62FF-46A7-430C-8EAC-F95D316884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040" y="319720"/>
                  <a:ext cx="164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67B912D8-759B-476E-8043-0B774BE8AAB2}"/>
                    </a:ext>
                  </a:extLst>
                </p14:cNvPr>
                <p14:cNvContentPartPr/>
                <p14:nvPr/>
              </p14:nvContentPartPr>
              <p14:xfrm>
                <a:off x="790640" y="244480"/>
                <a:ext cx="192960" cy="10764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67B912D8-759B-476E-8043-0B774BE8AA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1640" y="235840"/>
                  <a:ext cx="21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E9D61336-FC27-4541-AF0A-BF8AA626B5E0}"/>
                    </a:ext>
                  </a:extLst>
                </p14:cNvPr>
                <p14:cNvContentPartPr/>
                <p14:nvPr/>
              </p14:nvContentPartPr>
              <p14:xfrm>
                <a:off x="838880" y="278320"/>
                <a:ext cx="119160" cy="3636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E9D61336-FC27-4541-AF0A-BF8AA626B5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9880" y="269320"/>
                  <a:ext cx="136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EC741527-050D-4525-A2DB-FF45DC02E31B}"/>
                    </a:ext>
                  </a:extLst>
                </p14:cNvPr>
                <p14:cNvContentPartPr/>
                <p14:nvPr/>
              </p14:nvContentPartPr>
              <p14:xfrm>
                <a:off x="1291400" y="252760"/>
                <a:ext cx="21240" cy="10548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EC741527-050D-4525-A2DB-FF45DC02E3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82760" y="243760"/>
                  <a:ext cx="3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B2445863-97B3-4DA6-8093-53F8A1D23583}"/>
                    </a:ext>
                  </a:extLst>
                </p14:cNvPr>
                <p14:cNvContentPartPr/>
                <p14:nvPr/>
              </p14:nvContentPartPr>
              <p14:xfrm>
                <a:off x="1279160" y="257080"/>
                <a:ext cx="171000" cy="9108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B2445863-97B3-4DA6-8093-53F8A1D235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0160" y="248080"/>
                  <a:ext cx="188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F7AEF426-40D9-4DF2-AEAE-C15A06837369}"/>
                    </a:ext>
                  </a:extLst>
                </p14:cNvPr>
                <p14:cNvContentPartPr/>
                <p14:nvPr/>
              </p14:nvContentPartPr>
              <p14:xfrm>
                <a:off x="1476800" y="252400"/>
                <a:ext cx="87120" cy="7632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F7AEF426-40D9-4DF2-AEAE-C15A068373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8160" y="243760"/>
                  <a:ext cx="104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97DB66B4-4CA8-4635-9A9E-CB64C8D53E16}"/>
                    </a:ext>
                  </a:extLst>
                </p14:cNvPr>
                <p14:cNvContentPartPr/>
                <p14:nvPr/>
              </p14:nvContentPartPr>
              <p14:xfrm>
                <a:off x="1622600" y="239800"/>
                <a:ext cx="93960" cy="982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97DB66B4-4CA8-4635-9A9E-CB64C8D53E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3600" y="230800"/>
                  <a:ext cx="111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CA0D34F3-DE65-4C21-B821-690639E97187}"/>
                    </a:ext>
                  </a:extLst>
                </p14:cNvPr>
                <p14:cNvContentPartPr/>
                <p14:nvPr/>
              </p14:nvContentPartPr>
              <p14:xfrm>
                <a:off x="1795400" y="278320"/>
                <a:ext cx="78840" cy="288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CA0D34F3-DE65-4C21-B821-690639E97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86400" y="269320"/>
                  <a:ext cx="96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ACC47997-3916-41F7-A10A-2F3D9C09F60F}"/>
                    </a:ext>
                  </a:extLst>
                </p14:cNvPr>
                <p14:cNvContentPartPr/>
                <p14:nvPr/>
              </p14:nvContentPartPr>
              <p14:xfrm>
                <a:off x="1925720" y="229360"/>
                <a:ext cx="109080" cy="849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ACC47997-3916-41F7-A10A-2F3D9C09F6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17080" y="220720"/>
                  <a:ext cx="126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1C68458-846C-4459-AD7A-3F696A706B0F}"/>
                    </a:ext>
                  </a:extLst>
                </p14:cNvPr>
                <p14:cNvContentPartPr/>
                <p14:nvPr/>
              </p14:nvContentPartPr>
              <p14:xfrm>
                <a:off x="2089160" y="221440"/>
                <a:ext cx="21960" cy="8928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1C68458-846C-4459-AD7A-3F696A706B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80520" y="212440"/>
                  <a:ext cx="3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70FDC775-7AAF-4F1C-B266-B60B232B214C}"/>
                    </a:ext>
                  </a:extLst>
                </p14:cNvPr>
                <p14:cNvContentPartPr/>
                <p14:nvPr/>
              </p14:nvContentPartPr>
              <p14:xfrm>
                <a:off x="2188880" y="212440"/>
                <a:ext cx="90360" cy="11664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70FDC775-7AAF-4F1C-B266-B60B232B21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80240" y="203440"/>
                  <a:ext cx="108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F5E5F7EE-23BF-4AE3-B2BC-EF5A212A3DA8}"/>
                    </a:ext>
                  </a:extLst>
                </p14:cNvPr>
                <p14:cNvContentPartPr/>
                <p14:nvPr/>
              </p14:nvContentPartPr>
              <p14:xfrm>
                <a:off x="2355200" y="220360"/>
                <a:ext cx="122400" cy="8460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F5E5F7EE-23BF-4AE3-B2BC-EF5A212A3D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46200" y="211720"/>
                  <a:ext cx="140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96D68F49-DFE9-4245-BED6-E3ED562C3353}"/>
                    </a:ext>
                  </a:extLst>
                </p14:cNvPr>
                <p14:cNvContentPartPr/>
                <p14:nvPr/>
              </p14:nvContentPartPr>
              <p14:xfrm>
                <a:off x="2300840" y="189400"/>
                <a:ext cx="135000" cy="3888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96D68F49-DFE9-4245-BED6-E3ED562C33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91840" y="180760"/>
                  <a:ext cx="152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B73DAAA6-7E90-4F35-BB7D-16B60935E541}"/>
                    </a:ext>
                  </a:extLst>
                </p14:cNvPr>
                <p14:cNvContentPartPr/>
                <p14:nvPr/>
              </p14:nvContentPartPr>
              <p14:xfrm>
                <a:off x="2332520" y="200920"/>
                <a:ext cx="269280" cy="1137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B73DAAA6-7E90-4F35-BB7D-16B60935E5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23520" y="191920"/>
                  <a:ext cx="286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66CD0BDA-5F70-45E8-8D63-BC6953C7BFFB}"/>
                    </a:ext>
                  </a:extLst>
                </p14:cNvPr>
                <p14:cNvContentPartPr/>
                <p14:nvPr/>
              </p14:nvContentPartPr>
              <p14:xfrm>
                <a:off x="2474720" y="248800"/>
                <a:ext cx="95760" cy="1692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66CD0BDA-5F70-45E8-8D63-BC6953C7BF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65720" y="239800"/>
                  <a:ext cx="113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580086AC-5531-4DC2-A521-3B00F6D97D13}"/>
                    </a:ext>
                  </a:extLst>
                </p14:cNvPr>
                <p14:cNvContentPartPr/>
                <p14:nvPr/>
              </p14:nvContentPartPr>
              <p14:xfrm>
                <a:off x="2335400" y="238000"/>
                <a:ext cx="94680" cy="1944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580086AC-5531-4DC2-A521-3B00F6D97D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26760" y="229360"/>
                  <a:ext cx="11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CB6A66B8-E205-4577-B6D6-23FE7607E690}"/>
                    </a:ext>
                  </a:extLst>
                </p14:cNvPr>
                <p14:cNvContentPartPr/>
                <p14:nvPr/>
              </p14:nvContentPartPr>
              <p14:xfrm>
                <a:off x="2600720" y="199480"/>
                <a:ext cx="21960" cy="10548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CB6A66B8-E205-4577-B6D6-23FE7607E6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91720" y="190840"/>
                  <a:ext cx="39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F4CF03A4-B7D9-4D44-B678-AA98A99BB263}"/>
                    </a:ext>
                  </a:extLst>
                </p14:cNvPr>
                <p14:cNvContentPartPr/>
                <p14:nvPr/>
              </p14:nvContentPartPr>
              <p14:xfrm>
                <a:off x="2646800" y="162760"/>
                <a:ext cx="188280" cy="1299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F4CF03A4-B7D9-4D44-B678-AA98A99BB2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38160" y="153760"/>
                  <a:ext cx="205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38954CD8-F987-4F93-A454-238B60CFC8E1}"/>
                    </a:ext>
                  </a:extLst>
                </p14:cNvPr>
                <p14:cNvContentPartPr/>
                <p14:nvPr/>
              </p14:nvContentPartPr>
              <p14:xfrm>
                <a:off x="3085280" y="160960"/>
                <a:ext cx="19440" cy="12492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38954CD8-F987-4F93-A454-238B60CFC8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6280" y="152320"/>
                  <a:ext cx="37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5D7B79BA-9CC1-4743-8622-3F1C1659EC0F}"/>
                    </a:ext>
                  </a:extLst>
                </p14:cNvPr>
                <p14:cNvContentPartPr/>
                <p14:nvPr/>
              </p14:nvContentPartPr>
              <p14:xfrm>
                <a:off x="3065120" y="180400"/>
                <a:ext cx="181080" cy="943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5D7B79BA-9CC1-4743-8622-3F1C1659EC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56480" y="171760"/>
                  <a:ext cx="198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AEE6B018-D5B1-49E6-A1E0-8EEC8B735406}"/>
                    </a:ext>
                  </a:extLst>
                </p14:cNvPr>
                <p14:cNvContentPartPr/>
                <p14:nvPr/>
              </p14:nvContentPartPr>
              <p14:xfrm>
                <a:off x="3307400" y="191920"/>
                <a:ext cx="56160" cy="7740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AEE6B018-D5B1-49E6-A1E0-8EEC8B73540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98760" y="182920"/>
                  <a:ext cx="73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44D90964-0DFF-4C7E-82A9-A944BCA7A0C7}"/>
                    </a:ext>
                  </a:extLst>
                </p14:cNvPr>
                <p14:cNvContentPartPr/>
                <p14:nvPr/>
              </p14:nvContentPartPr>
              <p14:xfrm>
                <a:off x="3430520" y="184000"/>
                <a:ext cx="19800" cy="1047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44D90964-0DFF-4C7E-82A9-A944BCA7A0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21880" y="175360"/>
                  <a:ext cx="37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B382B6BF-7476-4756-AF5C-4BB4C9BF4732}"/>
                    </a:ext>
                  </a:extLst>
                </p14:cNvPr>
                <p14:cNvContentPartPr/>
                <p14:nvPr/>
              </p14:nvContentPartPr>
              <p14:xfrm>
                <a:off x="3418280" y="175360"/>
                <a:ext cx="123480" cy="11952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B382B6BF-7476-4756-AF5C-4BB4C9BF47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09640" y="166720"/>
                  <a:ext cx="141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E977FA3E-F93B-45E9-9ECA-ECBA012FF316}"/>
                    </a:ext>
                  </a:extLst>
                </p14:cNvPr>
                <p14:cNvContentPartPr/>
                <p14:nvPr/>
              </p14:nvContentPartPr>
              <p14:xfrm>
                <a:off x="3581720" y="207760"/>
                <a:ext cx="99000" cy="8892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E977FA3E-F93B-45E9-9ECA-ECBA012FF3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73080" y="198760"/>
                  <a:ext cx="116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76C870B6-4887-4392-AF1D-33CDABD1EF12}"/>
                    </a:ext>
                  </a:extLst>
                </p14:cNvPr>
                <p14:cNvContentPartPr/>
                <p14:nvPr/>
              </p14:nvContentPartPr>
              <p14:xfrm>
                <a:off x="3532760" y="184000"/>
                <a:ext cx="124560" cy="7524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76C870B6-4887-4392-AF1D-33CDABD1EF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24120" y="175360"/>
                  <a:ext cx="142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ABD0C745-0153-4AA2-8ECE-D4E9CE71830B}"/>
                    </a:ext>
                  </a:extLst>
                </p14:cNvPr>
                <p14:cNvContentPartPr/>
                <p14:nvPr/>
              </p14:nvContentPartPr>
              <p14:xfrm>
                <a:off x="3719600" y="194800"/>
                <a:ext cx="111240" cy="8388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ABD0C745-0153-4AA2-8ECE-D4E9CE7183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10960" y="185800"/>
                  <a:ext cx="128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A6281F99-BF81-4973-9F28-7509F2689870}"/>
                    </a:ext>
                  </a:extLst>
                </p14:cNvPr>
                <p14:cNvContentPartPr/>
                <p14:nvPr/>
              </p14:nvContentPartPr>
              <p14:xfrm>
                <a:off x="460520" y="358600"/>
                <a:ext cx="3437280" cy="15444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A6281F99-BF81-4973-9F28-7509F268987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1520" y="349960"/>
                  <a:ext cx="3454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947B188E-6935-4102-95CB-9368CE8ED17F}"/>
                    </a:ext>
                  </a:extLst>
                </p14:cNvPr>
                <p14:cNvContentPartPr/>
                <p14:nvPr/>
              </p14:nvContentPartPr>
              <p14:xfrm>
                <a:off x="4024880" y="324760"/>
                <a:ext cx="19080" cy="1944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947B188E-6935-4102-95CB-9368CE8ED1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6240" y="315760"/>
                  <a:ext cx="36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E61B8E93-F908-4B05-8E73-E0789F961249}"/>
                    </a:ext>
                  </a:extLst>
                </p14:cNvPr>
                <p14:cNvContentPartPr/>
                <p14:nvPr/>
              </p14:nvContentPartPr>
              <p14:xfrm>
                <a:off x="4011560" y="275440"/>
                <a:ext cx="22320" cy="1584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E61B8E93-F908-4B05-8E73-E0789F9612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02920" y="266800"/>
                  <a:ext cx="399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7C980EB3-C7BA-4839-A99C-4203CAC41D93}"/>
              </a:ext>
            </a:extLst>
          </p:cNvPr>
          <p:cNvGrpSpPr/>
          <p:nvPr/>
        </p:nvGrpSpPr>
        <p:grpSpPr>
          <a:xfrm>
            <a:off x="4520600" y="159160"/>
            <a:ext cx="1098360" cy="171000"/>
            <a:chOff x="4520600" y="159160"/>
            <a:chExt cx="109836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A22A2800-2948-4833-8030-025167832381}"/>
                    </a:ext>
                  </a:extLst>
                </p14:cNvPr>
                <p14:cNvContentPartPr/>
                <p14:nvPr/>
              </p14:nvContentPartPr>
              <p14:xfrm>
                <a:off x="4605560" y="159160"/>
                <a:ext cx="35280" cy="15804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A22A2800-2948-4833-8030-0251678323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96560" y="150160"/>
                  <a:ext cx="52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4ACB4815-9461-41FA-9CD3-2C226F6C6763}"/>
                    </a:ext>
                  </a:extLst>
                </p14:cNvPr>
                <p14:cNvContentPartPr/>
                <p14:nvPr/>
              </p14:nvContentPartPr>
              <p14:xfrm>
                <a:off x="4520600" y="163120"/>
                <a:ext cx="207000" cy="16704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4ACB4815-9461-41FA-9CD3-2C226F6C67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11600" y="154120"/>
                  <a:ext cx="224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EB804BCD-B824-4737-85FF-E4B389DC15CD}"/>
                    </a:ext>
                  </a:extLst>
                </p14:cNvPr>
                <p14:cNvContentPartPr/>
                <p14:nvPr/>
              </p14:nvContentPartPr>
              <p14:xfrm>
                <a:off x="4789520" y="196960"/>
                <a:ext cx="32040" cy="12924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EB804BCD-B824-4737-85FF-E4B389DC15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80520" y="187960"/>
                  <a:ext cx="49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A2594A5A-AE57-4EDA-860E-5F622C0F4292}"/>
                    </a:ext>
                  </a:extLst>
                </p14:cNvPr>
                <p14:cNvContentPartPr/>
                <p14:nvPr/>
              </p14:nvContentPartPr>
              <p14:xfrm>
                <a:off x="4877720" y="240880"/>
                <a:ext cx="124560" cy="7308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A2594A5A-AE57-4EDA-860E-5F622C0F42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68720" y="231880"/>
                  <a:ext cx="142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B776409C-CAA7-4051-8D3B-4DD8D27C2339}"/>
                    </a:ext>
                  </a:extLst>
                </p14:cNvPr>
                <p14:cNvContentPartPr/>
                <p14:nvPr/>
              </p14:nvContentPartPr>
              <p14:xfrm>
                <a:off x="5058440" y="175360"/>
                <a:ext cx="33480" cy="12240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B776409C-CAA7-4051-8D3B-4DD8D27C23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49800" y="166720"/>
                  <a:ext cx="51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98E662A8-0DDF-48B3-BAF4-05C2453511F9}"/>
                    </a:ext>
                  </a:extLst>
                </p14:cNvPr>
                <p14:cNvContentPartPr/>
                <p14:nvPr/>
              </p14:nvContentPartPr>
              <p14:xfrm>
                <a:off x="5207840" y="210640"/>
                <a:ext cx="76680" cy="9324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98E662A8-0DDF-48B3-BAF4-05C2453511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99200" y="201640"/>
                  <a:ext cx="94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CC07521-8BE4-4786-B985-E23F23DAD738}"/>
                    </a:ext>
                  </a:extLst>
                </p14:cNvPr>
                <p14:cNvContentPartPr/>
                <p14:nvPr/>
              </p14:nvContentPartPr>
              <p14:xfrm>
                <a:off x="5346440" y="173920"/>
                <a:ext cx="26640" cy="13140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CC07521-8BE4-4786-B985-E23F23DAD7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37440" y="164920"/>
                  <a:ext cx="44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6897138C-C045-426D-9927-0ECE9E64460C}"/>
                    </a:ext>
                  </a:extLst>
                </p14:cNvPr>
                <p14:cNvContentPartPr/>
                <p14:nvPr/>
              </p14:nvContentPartPr>
              <p14:xfrm>
                <a:off x="5392880" y="235840"/>
                <a:ext cx="6120" cy="504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6897138C-C045-426D-9927-0ECE9E6446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83880" y="227200"/>
                  <a:ext cx="2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FD6DFFD8-260C-4DCF-84A7-8C41FCDC2A8F}"/>
                    </a:ext>
                  </a:extLst>
                </p14:cNvPr>
                <p14:cNvContentPartPr/>
                <p14:nvPr/>
              </p14:nvContentPartPr>
              <p14:xfrm>
                <a:off x="5407280" y="243400"/>
                <a:ext cx="123480" cy="6408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FD6DFFD8-260C-4DCF-84A7-8C41FCDC2A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98640" y="234760"/>
                  <a:ext cx="141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5E74DC44-9C12-45D0-B681-7575D79BD6E0}"/>
                    </a:ext>
                  </a:extLst>
                </p14:cNvPr>
                <p14:cNvContentPartPr/>
                <p14:nvPr/>
              </p14:nvContentPartPr>
              <p14:xfrm>
                <a:off x="5557400" y="227920"/>
                <a:ext cx="61560" cy="957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5E74DC44-9C12-45D0-B681-7575D79BD6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48760" y="218920"/>
                  <a:ext cx="792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3227DAF1-4E5C-4C64-96C1-99D3B9593F16}"/>
              </a:ext>
            </a:extLst>
          </p:cNvPr>
          <p:cNvGrpSpPr/>
          <p:nvPr/>
        </p:nvGrpSpPr>
        <p:grpSpPr>
          <a:xfrm>
            <a:off x="5842880" y="113440"/>
            <a:ext cx="1865160" cy="222480"/>
            <a:chOff x="5842880" y="113440"/>
            <a:chExt cx="186516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D697A6EA-FBEF-4C10-B2D6-7CAB07AC61D2}"/>
                    </a:ext>
                  </a:extLst>
                </p14:cNvPr>
                <p14:cNvContentPartPr/>
                <p14:nvPr/>
              </p14:nvContentPartPr>
              <p14:xfrm>
                <a:off x="5842880" y="233320"/>
                <a:ext cx="153000" cy="9576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D697A6EA-FBEF-4C10-B2D6-7CAB07AC61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33880" y="224680"/>
                  <a:ext cx="17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EBDBD3D4-4EA7-46BF-BD80-B4740039B4E5}"/>
                    </a:ext>
                  </a:extLst>
                </p14:cNvPr>
                <p14:cNvContentPartPr/>
                <p14:nvPr/>
              </p14:nvContentPartPr>
              <p14:xfrm>
                <a:off x="6008840" y="246640"/>
                <a:ext cx="96480" cy="7200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EBDBD3D4-4EA7-46BF-BD80-B4740039B4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00200" y="237640"/>
                  <a:ext cx="114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21F81513-5121-42C5-8D42-C272C7A33CB9}"/>
                    </a:ext>
                  </a:extLst>
                </p14:cNvPr>
                <p14:cNvContentPartPr/>
                <p14:nvPr/>
              </p14:nvContentPartPr>
              <p14:xfrm>
                <a:off x="6134480" y="216040"/>
                <a:ext cx="137520" cy="702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21F81513-5121-42C5-8D42-C272C7A33C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25840" y="207040"/>
                  <a:ext cx="155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15EF5095-B08A-47CF-91CF-2103D8EA62C3}"/>
                    </a:ext>
                  </a:extLst>
                </p14:cNvPr>
                <p14:cNvContentPartPr/>
                <p14:nvPr/>
              </p14:nvContentPartPr>
              <p14:xfrm>
                <a:off x="6320240" y="192640"/>
                <a:ext cx="351720" cy="9504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15EF5095-B08A-47CF-91CF-2103D8EA62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11240" y="183640"/>
                  <a:ext cx="369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8553ACA1-7E77-4CD4-A885-E60595E7EB94}"/>
                    </a:ext>
                  </a:extLst>
                </p14:cNvPr>
                <p14:cNvContentPartPr/>
                <p14:nvPr/>
              </p14:nvContentPartPr>
              <p14:xfrm>
                <a:off x="6730280" y="113440"/>
                <a:ext cx="35280" cy="15876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8553ACA1-7E77-4CD4-A885-E60595E7EB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21280" y="104800"/>
                  <a:ext cx="52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92A75989-630F-4DC6-BC1D-77422B9DB990}"/>
                    </a:ext>
                  </a:extLst>
                </p14:cNvPr>
                <p14:cNvContentPartPr/>
                <p14:nvPr/>
              </p14:nvContentPartPr>
              <p14:xfrm>
                <a:off x="6807320" y="145480"/>
                <a:ext cx="47880" cy="15120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92A75989-630F-4DC6-BC1D-77422B9DB9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98320" y="136840"/>
                  <a:ext cx="6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0CA11629-C68A-4C70-BB5A-60BC13E40A2C}"/>
                    </a:ext>
                  </a:extLst>
                </p14:cNvPr>
                <p14:cNvContentPartPr/>
                <p14:nvPr/>
              </p14:nvContentPartPr>
              <p14:xfrm>
                <a:off x="6859520" y="201640"/>
                <a:ext cx="120600" cy="13428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0CA11629-C68A-4C70-BB5A-60BC13E40A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50520" y="192640"/>
                  <a:ext cx="13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A999AC39-F4AF-4305-83DA-7B3B1F1DCEA1}"/>
                    </a:ext>
                  </a:extLst>
                </p14:cNvPr>
                <p14:cNvContentPartPr/>
                <p14:nvPr/>
              </p14:nvContentPartPr>
              <p14:xfrm>
                <a:off x="6909920" y="278320"/>
                <a:ext cx="109080" cy="684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A999AC39-F4AF-4305-83DA-7B3B1F1DCE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01280" y="269320"/>
                  <a:ext cx="126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B1E447D9-FFFA-4E93-B21A-5606C18EA26F}"/>
                    </a:ext>
                  </a:extLst>
                </p14:cNvPr>
                <p14:cNvContentPartPr/>
                <p14:nvPr/>
              </p14:nvContentPartPr>
              <p14:xfrm>
                <a:off x="7041680" y="143680"/>
                <a:ext cx="226080" cy="15300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B1E447D9-FFFA-4E93-B21A-5606C18EA2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32680" y="135040"/>
                  <a:ext cx="243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D2552A45-25AF-453B-850C-3D67998251E2}"/>
                    </a:ext>
                  </a:extLst>
                </p14:cNvPr>
                <p14:cNvContentPartPr/>
                <p14:nvPr/>
              </p14:nvContentPartPr>
              <p14:xfrm>
                <a:off x="7346960" y="155560"/>
                <a:ext cx="70200" cy="13860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D2552A45-25AF-453B-850C-3D67998251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37960" y="146920"/>
                  <a:ext cx="87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B9FA9B3D-542B-403A-976C-3105E83270FD}"/>
                    </a:ext>
                  </a:extLst>
                </p14:cNvPr>
                <p14:cNvContentPartPr/>
                <p14:nvPr/>
              </p14:nvContentPartPr>
              <p14:xfrm>
                <a:off x="7461440" y="201640"/>
                <a:ext cx="96120" cy="8820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B9FA9B3D-542B-403A-976C-3105E83270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52800" y="192640"/>
                  <a:ext cx="113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CECEF8B2-378D-4256-82F4-0608E8F58D05}"/>
                    </a:ext>
                  </a:extLst>
                </p14:cNvPr>
                <p14:cNvContentPartPr/>
                <p14:nvPr/>
              </p14:nvContentPartPr>
              <p14:xfrm>
                <a:off x="7598960" y="230080"/>
                <a:ext cx="109080" cy="5220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CECEF8B2-378D-4256-82F4-0608E8F58D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90320" y="221440"/>
                  <a:ext cx="12672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1B25153E-EB2B-47AB-A905-80EA5DCDCD12}"/>
              </a:ext>
            </a:extLst>
          </p:cNvPr>
          <p:cNvGrpSpPr/>
          <p:nvPr/>
        </p:nvGrpSpPr>
        <p:grpSpPr>
          <a:xfrm>
            <a:off x="4553000" y="483880"/>
            <a:ext cx="1365480" cy="246240"/>
            <a:chOff x="4553000" y="483880"/>
            <a:chExt cx="13654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878DF456-9537-49E0-9213-855FDB99CBD8}"/>
                    </a:ext>
                  </a:extLst>
                </p14:cNvPr>
                <p14:cNvContentPartPr/>
                <p14:nvPr/>
              </p14:nvContentPartPr>
              <p14:xfrm>
                <a:off x="4608080" y="538240"/>
                <a:ext cx="7920" cy="936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878DF456-9537-49E0-9213-855FDB99CB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99080" y="529240"/>
                  <a:ext cx="2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706242D7-91D2-46E0-9100-A438100F1B12}"/>
                    </a:ext>
                  </a:extLst>
                </p14:cNvPr>
                <p14:cNvContentPartPr/>
                <p14:nvPr/>
              </p14:nvContentPartPr>
              <p14:xfrm>
                <a:off x="4602680" y="547240"/>
                <a:ext cx="2880" cy="17244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706242D7-91D2-46E0-9100-A438100F1B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94040" y="538600"/>
                  <a:ext cx="20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7C902309-3D1C-4915-B561-2A705EECD1E2}"/>
                    </a:ext>
                  </a:extLst>
                </p14:cNvPr>
                <p14:cNvContentPartPr/>
                <p14:nvPr/>
              </p14:nvContentPartPr>
              <p14:xfrm>
                <a:off x="4553000" y="541840"/>
                <a:ext cx="216360" cy="18828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7C902309-3D1C-4915-B561-2A705EECD1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44000" y="533200"/>
                  <a:ext cx="234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56547343-FFBB-441E-992F-C0FD4B39B14E}"/>
                    </a:ext>
                  </a:extLst>
                </p14:cNvPr>
                <p14:cNvContentPartPr/>
                <p14:nvPr/>
              </p14:nvContentPartPr>
              <p14:xfrm>
                <a:off x="4775480" y="593680"/>
                <a:ext cx="90720" cy="12204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56547343-FFBB-441E-992F-C0FD4B39B1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66840" y="585040"/>
                  <a:ext cx="10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6BFA47AA-19FF-4FF8-AC0A-FC4A4A8AFC90}"/>
                    </a:ext>
                  </a:extLst>
                </p14:cNvPr>
                <p14:cNvContentPartPr/>
                <p14:nvPr/>
              </p14:nvContentPartPr>
              <p14:xfrm>
                <a:off x="4896800" y="584320"/>
                <a:ext cx="221040" cy="10872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6BFA47AA-19FF-4FF8-AC0A-FC4A4A8AFC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87800" y="575680"/>
                  <a:ext cx="238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94F64C63-331D-4F0D-B08C-D251B996592C}"/>
                    </a:ext>
                  </a:extLst>
                </p14:cNvPr>
                <p14:cNvContentPartPr/>
                <p14:nvPr/>
              </p14:nvContentPartPr>
              <p14:xfrm>
                <a:off x="5155280" y="606280"/>
                <a:ext cx="127800" cy="8892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94F64C63-331D-4F0D-B08C-D251B99659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46640" y="597280"/>
                  <a:ext cx="145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14BF3CEB-C27B-4EF2-B3A0-9C32386487F7}"/>
                    </a:ext>
                  </a:extLst>
                </p14:cNvPr>
                <p14:cNvContentPartPr/>
                <p14:nvPr/>
              </p14:nvContentPartPr>
              <p14:xfrm>
                <a:off x="5310440" y="593320"/>
                <a:ext cx="109080" cy="8928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14BF3CEB-C27B-4EF2-B3A0-9C32386487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01800" y="584320"/>
                  <a:ext cx="126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62C69305-8391-47AB-979F-E9484DB6FF72}"/>
                    </a:ext>
                  </a:extLst>
                </p14:cNvPr>
                <p14:cNvContentPartPr/>
                <p14:nvPr/>
              </p14:nvContentPartPr>
              <p14:xfrm>
                <a:off x="5453360" y="595480"/>
                <a:ext cx="99720" cy="9792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62C69305-8391-47AB-979F-E9484DB6FF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44360" y="586840"/>
                  <a:ext cx="11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8372157C-59C4-414B-9002-5592252BAFE6}"/>
                    </a:ext>
                  </a:extLst>
                </p14:cNvPr>
                <p14:cNvContentPartPr/>
                <p14:nvPr/>
              </p14:nvContentPartPr>
              <p14:xfrm>
                <a:off x="5576840" y="594040"/>
                <a:ext cx="113400" cy="9036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8372157C-59C4-414B-9002-5592252BAF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67840" y="585040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23E8393E-7734-4183-9696-5474CF6ABE5C}"/>
                    </a:ext>
                  </a:extLst>
                </p14:cNvPr>
                <p14:cNvContentPartPr/>
                <p14:nvPr/>
              </p14:nvContentPartPr>
              <p14:xfrm>
                <a:off x="5762960" y="483880"/>
                <a:ext cx="31320" cy="19224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23E8393E-7734-4183-9696-5474CF6ABE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54320" y="474880"/>
                  <a:ext cx="48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2160AE94-EE6A-4AC1-B9DC-A787B16F5D82}"/>
                    </a:ext>
                  </a:extLst>
                </p14:cNvPr>
                <p14:cNvContentPartPr/>
                <p14:nvPr/>
              </p14:nvContentPartPr>
              <p14:xfrm>
                <a:off x="5714360" y="583240"/>
                <a:ext cx="204120" cy="2340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2160AE94-EE6A-4AC1-B9DC-A787B16F5D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5720" y="574240"/>
                  <a:ext cx="2217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59E4346A-D4DC-4A13-B4AD-151EFA4EBC24}"/>
              </a:ext>
            </a:extLst>
          </p:cNvPr>
          <p:cNvGrpSpPr/>
          <p:nvPr/>
        </p:nvGrpSpPr>
        <p:grpSpPr>
          <a:xfrm>
            <a:off x="6113960" y="408280"/>
            <a:ext cx="1389600" cy="268920"/>
            <a:chOff x="6113960" y="408280"/>
            <a:chExt cx="138960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D32C058B-4EA0-46CE-84BA-A410F3FF22B0}"/>
                    </a:ext>
                  </a:extLst>
                </p14:cNvPr>
                <p14:cNvContentPartPr/>
                <p14:nvPr/>
              </p14:nvContentPartPr>
              <p14:xfrm>
                <a:off x="6113960" y="547600"/>
                <a:ext cx="111600" cy="12960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D32C058B-4EA0-46CE-84BA-A410F3FF22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05320" y="538600"/>
                  <a:ext cx="129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557F523E-4591-47A8-8761-1D73E18EF33A}"/>
                    </a:ext>
                  </a:extLst>
                </p14:cNvPr>
                <p14:cNvContentPartPr/>
                <p14:nvPr/>
              </p14:nvContentPartPr>
              <p14:xfrm>
                <a:off x="6272360" y="568120"/>
                <a:ext cx="77760" cy="6840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557F523E-4591-47A8-8761-1D73E18EF33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63720" y="559480"/>
                  <a:ext cx="95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DDC92C4A-F888-45C9-B773-57AC11651FAD}"/>
                    </a:ext>
                  </a:extLst>
                </p14:cNvPr>
                <p14:cNvContentPartPr/>
                <p14:nvPr/>
              </p14:nvContentPartPr>
              <p14:xfrm>
                <a:off x="6385040" y="470200"/>
                <a:ext cx="112320" cy="17280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DDC92C4A-F888-45C9-B773-57AC11651F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76400" y="461200"/>
                  <a:ext cx="129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52005A85-5008-452B-B885-6C8BAFA5BBDA}"/>
                    </a:ext>
                  </a:extLst>
                </p14:cNvPr>
                <p14:cNvContentPartPr/>
                <p14:nvPr/>
              </p14:nvContentPartPr>
              <p14:xfrm>
                <a:off x="6552800" y="478840"/>
                <a:ext cx="46440" cy="17784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52005A85-5008-452B-B885-6C8BAFA5BBD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43800" y="469840"/>
                  <a:ext cx="64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11951D5C-A2DE-4125-BF1C-996DE17BCDB5}"/>
                    </a:ext>
                  </a:extLst>
                </p14:cNvPr>
                <p14:cNvContentPartPr/>
                <p14:nvPr/>
              </p14:nvContentPartPr>
              <p14:xfrm>
                <a:off x="6512120" y="561280"/>
                <a:ext cx="139320" cy="2880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11951D5C-A2DE-4125-BF1C-996DE17BCD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03120" y="552280"/>
                  <a:ext cx="156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94ECDB70-543B-4028-B1AE-4AB5A919C22A}"/>
                    </a:ext>
                  </a:extLst>
                </p14:cNvPr>
                <p14:cNvContentPartPr/>
                <p14:nvPr/>
              </p14:nvContentPartPr>
              <p14:xfrm>
                <a:off x="6696080" y="546520"/>
                <a:ext cx="91080" cy="9180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94ECDB70-543B-4028-B1AE-4AB5A919C2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87440" y="537520"/>
                  <a:ext cx="108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FE582933-1FC2-4690-A5E2-CDBCA3D3B929}"/>
                    </a:ext>
                  </a:extLst>
                </p14:cNvPr>
                <p14:cNvContentPartPr/>
                <p14:nvPr/>
              </p14:nvContentPartPr>
              <p14:xfrm>
                <a:off x="6810920" y="553720"/>
                <a:ext cx="111240" cy="5292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FE582933-1FC2-4690-A5E2-CDBCA3D3B9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02280" y="544720"/>
                  <a:ext cx="128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20E9E294-4D44-4B0D-8982-7A3C0564E6CA}"/>
                    </a:ext>
                  </a:extLst>
                </p14:cNvPr>
                <p14:cNvContentPartPr/>
                <p14:nvPr/>
              </p14:nvContentPartPr>
              <p14:xfrm>
                <a:off x="7225640" y="504400"/>
                <a:ext cx="17640" cy="936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20E9E294-4D44-4B0D-8982-7A3C0564E6C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17000" y="495760"/>
                  <a:ext cx="3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9D310852-7238-4EBB-80D5-900BB62E0F70}"/>
                    </a:ext>
                  </a:extLst>
                </p14:cNvPr>
                <p14:cNvContentPartPr/>
                <p14:nvPr/>
              </p14:nvContentPartPr>
              <p14:xfrm>
                <a:off x="6954920" y="531400"/>
                <a:ext cx="94320" cy="9144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9D310852-7238-4EBB-80D5-900BB62E0F7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46280" y="522400"/>
                  <a:ext cx="111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7620E914-CE91-44A7-9BF9-DCB60CA14742}"/>
                    </a:ext>
                  </a:extLst>
                </p14:cNvPr>
                <p14:cNvContentPartPr/>
                <p14:nvPr/>
              </p14:nvContentPartPr>
              <p14:xfrm>
                <a:off x="7118000" y="408280"/>
                <a:ext cx="15480" cy="21204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7620E914-CE91-44A7-9BF9-DCB60CA147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09000" y="399280"/>
                  <a:ext cx="33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61FE2CA9-0245-4033-9AD5-9C9E88F2D6C1}"/>
                    </a:ext>
                  </a:extLst>
                </p14:cNvPr>
                <p14:cNvContentPartPr/>
                <p14:nvPr/>
              </p14:nvContentPartPr>
              <p14:xfrm>
                <a:off x="7046000" y="507280"/>
                <a:ext cx="143640" cy="1044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61FE2CA9-0245-4033-9AD5-9C9E88F2D6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37000" y="498280"/>
                  <a:ext cx="161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21377347-00E9-4D25-BEED-11A99186723D}"/>
                    </a:ext>
                  </a:extLst>
                </p14:cNvPr>
                <p14:cNvContentPartPr/>
                <p14:nvPr/>
              </p14:nvContentPartPr>
              <p14:xfrm>
                <a:off x="7202600" y="485320"/>
                <a:ext cx="49680" cy="12276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21377347-00E9-4D25-BEED-11A99186723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93960" y="476320"/>
                  <a:ext cx="67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61942197-8795-40A5-844D-9614ACC17B44}"/>
                    </a:ext>
                  </a:extLst>
                </p14:cNvPr>
                <p14:cNvContentPartPr/>
                <p14:nvPr/>
              </p14:nvContentPartPr>
              <p14:xfrm>
                <a:off x="7319960" y="531760"/>
                <a:ext cx="105840" cy="7128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61942197-8795-40A5-844D-9614ACC17B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0960" y="523120"/>
                  <a:ext cx="123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48D72DE1-E943-4F13-BD7E-B4221DEE94B0}"/>
                    </a:ext>
                  </a:extLst>
                </p14:cNvPr>
                <p14:cNvContentPartPr/>
                <p14:nvPr/>
              </p14:nvContentPartPr>
              <p14:xfrm>
                <a:off x="7433720" y="523480"/>
                <a:ext cx="69840" cy="10008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48D72DE1-E943-4F13-BD7E-B4221DEE94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25080" y="514480"/>
                  <a:ext cx="874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4B4A4B40-F45E-4935-8DC0-2F3635F203DE}"/>
              </a:ext>
            </a:extLst>
          </p:cNvPr>
          <p:cNvGrpSpPr/>
          <p:nvPr/>
        </p:nvGrpSpPr>
        <p:grpSpPr>
          <a:xfrm>
            <a:off x="7742600" y="380200"/>
            <a:ext cx="1624680" cy="255600"/>
            <a:chOff x="7742600" y="380200"/>
            <a:chExt cx="16246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D0FE1B05-A405-40B6-B9CF-3C2A39C1B0C6}"/>
                    </a:ext>
                  </a:extLst>
                </p14:cNvPr>
                <p14:cNvContentPartPr/>
                <p14:nvPr/>
              </p14:nvContentPartPr>
              <p14:xfrm>
                <a:off x="7769600" y="522760"/>
                <a:ext cx="10440" cy="11304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D0FE1B05-A405-40B6-B9CF-3C2A39C1B0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60960" y="513760"/>
                  <a:ext cx="2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A9FED03D-5D2C-48A4-8DCA-BDDC2BEED8A6}"/>
                    </a:ext>
                  </a:extLst>
                </p14:cNvPr>
                <p14:cNvContentPartPr/>
                <p14:nvPr/>
              </p14:nvContentPartPr>
              <p14:xfrm>
                <a:off x="7742600" y="504400"/>
                <a:ext cx="59760" cy="1872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A9FED03D-5D2C-48A4-8DCA-BDDC2BEED8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33600" y="495760"/>
                  <a:ext cx="77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D210A48D-C4D9-4DED-927F-5732A3156534}"/>
                    </a:ext>
                  </a:extLst>
                </p14:cNvPr>
                <p14:cNvContentPartPr/>
                <p14:nvPr/>
              </p14:nvContentPartPr>
              <p14:xfrm>
                <a:off x="7857800" y="516280"/>
                <a:ext cx="118080" cy="7884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D210A48D-C4D9-4DED-927F-5732A31565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49160" y="507640"/>
                  <a:ext cx="13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F5D0716D-74D4-4B48-B7F2-F477935968E3}"/>
                    </a:ext>
                  </a:extLst>
                </p14:cNvPr>
                <p14:cNvContentPartPr/>
                <p14:nvPr/>
              </p14:nvContentPartPr>
              <p14:xfrm>
                <a:off x="8007200" y="436720"/>
                <a:ext cx="110520" cy="15444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F5D0716D-74D4-4B48-B7F2-F477935968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98560" y="427720"/>
                  <a:ext cx="128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ADC36146-E103-4732-B71E-2A53973DB35F}"/>
                    </a:ext>
                  </a:extLst>
                </p14:cNvPr>
                <p14:cNvContentPartPr/>
                <p14:nvPr/>
              </p14:nvContentPartPr>
              <p14:xfrm>
                <a:off x="8134280" y="517000"/>
                <a:ext cx="106560" cy="8316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ADC36146-E103-4732-B71E-2A53973DB3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25280" y="508360"/>
                  <a:ext cx="124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698C9C24-B414-4279-A19D-C0C5ADE203F6}"/>
                    </a:ext>
                  </a:extLst>
                </p14:cNvPr>
                <p14:cNvContentPartPr/>
                <p14:nvPr/>
              </p14:nvContentPartPr>
              <p14:xfrm>
                <a:off x="8259560" y="514840"/>
                <a:ext cx="107280" cy="8604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698C9C24-B414-4279-A19D-C0C5ADE203F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50560" y="505840"/>
                  <a:ext cx="124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27EBCA3F-7EBF-4F9B-8A31-8D18A8A92031}"/>
                    </a:ext>
                  </a:extLst>
                </p14:cNvPr>
                <p14:cNvContentPartPr/>
                <p14:nvPr/>
              </p14:nvContentPartPr>
              <p14:xfrm>
                <a:off x="8400320" y="511960"/>
                <a:ext cx="112680" cy="7272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27EBCA3F-7EBF-4F9B-8A31-8D18A8A920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91320" y="503320"/>
                  <a:ext cx="130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2457941F-8C56-44BF-9521-D42A2E40A3E7}"/>
                    </a:ext>
                  </a:extLst>
                </p14:cNvPr>
                <p14:cNvContentPartPr/>
                <p14:nvPr/>
              </p14:nvContentPartPr>
              <p14:xfrm>
                <a:off x="8539280" y="509080"/>
                <a:ext cx="137160" cy="8244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2457941F-8C56-44BF-9521-D42A2E40A3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30280" y="500080"/>
                  <a:ext cx="154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1055550F-3D5F-4720-A4B1-6E72FCF12B16}"/>
                    </a:ext>
                  </a:extLst>
                </p14:cNvPr>
                <p14:cNvContentPartPr/>
                <p14:nvPr/>
              </p14:nvContentPartPr>
              <p14:xfrm>
                <a:off x="8735480" y="380200"/>
                <a:ext cx="16200" cy="20952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1055550F-3D5F-4720-A4B1-6E72FCF12B1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26840" y="371560"/>
                  <a:ext cx="33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F9239DA0-634C-441B-8A03-9CB0218BE9DD}"/>
                    </a:ext>
                  </a:extLst>
                </p14:cNvPr>
                <p14:cNvContentPartPr/>
                <p14:nvPr/>
              </p14:nvContentPartPr>
              <p14:xfrm>
                <a:off x="8676080" y="516280"/>
                <a:ext cx="223560" cy="6624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F9239DA0-634C-441B-8A03-9CB0218BE9D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67080" y="507280"/>
                  <a:ext cx="241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1934BE50-2436-46B4-BE15-62AA31C68572}"/>
                    </a:ext>
                  </a:extLst>
                </p14:cNvPr>
                <p14:cNvContentPartPr/>
                <p14:nvPr/>
              </p14:nvContentPartPr>
              <p14:xfrm>
                <a:off x="8910800" y="454720"/>
                <a:ext cx="37800" cy="1800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1934BE50-2436-46B4-BE15-62AA31C685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01800" y="446080"/>
                  <a:ext cx="55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73611D14-AE44-4619-B58E-8922EFB23E6A}"/>
                    </a:ext>
                  </a:extLst>
                </p14:cNvPr>
                <p14:cNvContentPartPr/>
                <p14:nvPr/>
              </p14:nvContentPartPr>
              <p14:xfrm>
                <a:off x="8985320" y="522760"/>
                <a:ext cx="102240" cy="6192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73611D14-AE44-4619-B58E-8922EFB23E6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76320" y="514120"/>
                  <a:ext cx="11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11CBF742-089C-4541-9659-6F9911208BA3}"/>
                    </a:ext>
                  </a:extLst>
                </p14:cNvPr>
                <p14:cNvContentPartPr/>
                <p14:nvPr/>
              </p14:nvContentPartPr>
              <p14:xfrm>
                <a:off x="9113480" y="514840"/>
                <a:ext cx="105840" cy="8424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11CBF742-089C-4541-9659-6F9911208BA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04840" y="506200"/>
                  <a:ext cx="123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0E827776-2D2B-4694-B7C8-FC50E26BA90E}"/>
                    </a:ext>
                  </a:extLst>
                </p14:cNvPr>
                <p14:cNvContentPartPr/>
                <p14:nvPr/>
              </p14:nvContentPartPr>
              <p14:xfrm>
                <a:off x="9294200" y="520240"/>
                <a:ext cx="73080" cy="11232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0E827776-2D2B-4694-B7C8-FC50E26BA9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85200" y="511240"/>
                  <a:ext cx="907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DDF72F38-2555-4142-A242-37E298001158}"/>
              </a:ext>
            </a:extLst>
          </p:cNvPr>
          <p:cNvGrpSpPr/>
          <p:nvPr/>
        </p:nvGrpSpPr>
        <p:grpSpPr>
          <a:xfrm>
            <a:off x="7900280" y="67000"/>
            <a:ext cx="1508760" cy="221760"/>
            <a:chOff x="7900280" y="67000"/>
            <a:chExt cx="150876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D35E4B13-718A-4974-AD6B-80F8C904DE3D}"/>
                    </a:ext>
                  </a:extLst>
                </p14:cNvPr>
                <p14:cNvContentPartPr/>
                <p14:nvPr/>
              </p14:nvContentPartPr>
              <p14:xfrm>
                <a:off x="7900280" y="207760"/>
                <a:ext cx="30960" cy="7488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D35E4B13-718A-4974-AD6B-80F8C904DE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91280" y="198760"/>
                  <a:ext cx="48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61D87D53-09A5-4359-9FD0-D822E2DE4657}"/>
                    </a:ext>
                  </a:extLst>
                </p14:cNvPr>
                <p14:cNvContentPartPr/>
                <p14:nvPr/>
              </p14:nvContentPartPr>
              <p14:xfrm>
                <a:off x="7916120" y="127840"/>
                <a:ext cx="42120" cy="2988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61D87D53-09A5-4359-9FD0-D822E2DE465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07480" y="119200"/>
                  <a:ext cx="59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DCAB1370-EE04-4222-B8FB-19057895546C}"/>
                    </a:ext>
                  </a:extLst>
                </p14:cNvPr>
                <p14:cNvContentPartPr/>
                <p14:nvPr/>
              </p14:nvContentPartPr>
              <p14:xfrm>
                <a:off x="8027360" y="199840"/>
                <a:ext cx="107640" cy="6444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DCAB1370-EE04-4222-B8FB-1905789554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18720" y="190840"/>
                  <a:ext cx="125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E082F18C-8007-4C1B-98BB-19861501CCDA}"/>
                    </a:ext>
                  </a:extLst>
                </p14:cNvPr>
                <p14:cNvContentPartPr/>
                <p14:nvPr/>
              </p14:nvContentPartPr>
              <p14:xfrm>
                <a:off x="8187920" y="67000"/>
                <a:ext cx="118080" cy="16596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E082F18C-8007-4C1B-98BB-19861501CC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79280" y="58000"/>
                  <a:ext cx="135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F43E7B13-65AC-4791-8FD3-CCE48C5F887F}"/>
                    </a:ext>
                  </a:extLst>
                </p14:cNvPr>
                <p14:cNvContentPartPr/>
                <p14:nvPr/>
              </p14:nvContentPartPr>
              <p14:xfrm>
                <a:off x="8354240" y="155560"/>
                <a:ext cx="93600" cy="9360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F43E7B13-65AC-4791-8FD3-CCE48C5F887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45600" y="146560"/>
                  <a:ext cx="111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456D9849-FDAD-46D0-B315-FE2E1E9D74EF}"/>
                    </a:ext>
                  </a:extLst>
                </p14:cNvPr>
                <p14:cNvContentPartPr/>
                <p14:nvPr/>
              </p14:nvContentPartPr>
              <p14:xfrm>
                <a:off x="8474840" y="143680"/>
                <a:ext cx="90360" cy="88920"/>
              </p14:xfrm>
            </p:contentPart>
          </mc:Choice>
          <mc:Fallback xmlns=""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456D9849-FDAD-46D0-B315-FE2E1E9D74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65840" y="135040"/>
                  <a:ext cx="108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32C632D1-78A1-42EA-B829-6809B52C7B50}"/>
                    </a:ext>
                  </a:extLst>
                </p14:cNvPr>
                <p14:cNvContentPartPr/>
                <p14:nvPr/>
              </p14:nvContentPartPr>
              <p14:xfrm>
                <a:off x="8581040" y="159880"/>
                <a:ext cx="98640" cy="92880"/>
              </p14:xfrm>
            </p:contentPart>
          </mc:Choice>
          <mc:Fallback xmlns=""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32C632D1-78A1-42EA-B829-6809B52C7B5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72040" y="150880"/>
                  <a:ext cx="116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B7231F00-A550-4EC1-9211-607EF1B88D77}"/>
                    </a:ext>
                  </a:extLst>
                </p14:cNvPr>
                <p14:cNvContentPartPr/>
                <p14:nvPr/>
              </p14:nvContentPartPr>
              <p14:xfrm>
                <a:off x="8758520" y="171760"/>
                <a:ext cx="92880" cy="8100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B7231F00-A550-4EC1-9211-607EF1B88D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49880" y="162760"/>
                  <a:ext cx="110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FB57EA31-6B74-4F17-9521-41B2E2EA6622}"/>
                    </a:ext>
                  </a:extLst>
                </p14:cNvPr>
                <p14:cNvContentPartPr/>
                <p14:nvPr/>
              </p14:nvContentPartPr>
              <p14:xfrm>
                <a:off x="8923760" y="108040"/>
                <a:ext cx="24840" cy="14868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FB57EA31-6B74-4F17-9521-41B2E2EA66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14760" y="99400"/>
                  <a:ext cx="42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6E348830-F581-4D9A-88A6-33D7FF150EA8}"/>
                    </a:ext>
                  </a:extLst>
                </p14:cNvPr>
                <p14:cNvContentPartPr/>
                <p14:nvPr/>
              </p14:nvContentPartPr>
              <p14:xfrm>
                <a:off x="8862560" y="182920"/>
                <a:ext cx="191880" cy="76320"/>
              </p14:xfrm>
            </p:contentPart>
          </mc:Choice>
          <mc:Fallback xmlns=""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6E348830-F581-4D9A-88A6-33D7FF150E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53920" y="174280"/>
                  <a:ext cx="209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25863F5E-E1EC-4749-8B3D-E0D9ED66C00A}"/>
                    </a:ext>
                  </a:extLst>
                </p14:cNvPr>
                <p14:cNvContentPartPr/>
                <p14:nvPr/>
              </p14:nvContentPartPr>
              <p14:xfrm>
                <a:off x="9049760" y="145480"/>
                <a:ext cx="39240" cy="8280"/>
              </p14:xfrm>
            </p:contentPart>
          </mc:Choice>
          <mc:Fallback xmlns=""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25863F5E-E1EC-4749-8B3D-E0D9ED66C00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41120" y="136840"/>
                  <a:ext cx="56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C5391A90-493D-41A6-9AA0-A95C55170758}"/>
                    </a:ext>
                  </a:extLst>
                </p14:cNvPr>
                <p14:cNvContentPartPr/>
                <p14:nvPr/>
              </p14:nvContentPartPr>
              <p14:xfrm>
                <a:off x="9144800" y="209200"/>
                <a:ext cx="87840" cy="5832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C5391A90-493D-41A6-9AA0-A95C5517075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35800" y="200200"/>
                  <a:ext cx="105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D8525884-E84F-4559-B9BD-994542E5799D}"/>
                    </a:ext>
                  </a:extLst>
                </p14:cNvPr>
                <p14:cNvContentPartPr/>
                <p14:nvPr/>
              </p14:nvContentPartPr>
              <p14:xfrm>
                <a:off x="9271520" y="157720"/>
                <a:ext cx="137520" cy="13104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D8525884-E84F-4559-B9BD-994542E579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62880" y="149080"/>
                  <a:ext cx="155160" cy="14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92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3" y="138121"/>
            <a:ext cx="11505248" cy="67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F5EE629-E522-4096-8BE1-AF06F691C1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1307"/>
          <a:stretch/>
        </p:blipFill>
        <p:spPr>
          <a:xfrm>
            <a:off x="3203333" y="3940255"/>
            <a:ext cx="3973607" cy="2772640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664362EA-2AC8-44B0-B22C-C558BF3DD8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19516"/>
          <a:stretch/>
        </p:blipFill>
        <p:spPr>
          <a:xfrm>
            <a:off x="8125042" y="4289232"/>
            <a:ext cx="3522701" cy="2155163"/>
          </a:xfrm>
          <a:prstGeom prst="rect">
            <a:avLst/>
          </a:prstGeom>
        </p:spPr>
      </p:pic>
      <p:grpSp>
        <p:nvGrpSpPr>
          <p:cNvPr id="320" name="Grupo 319">
            <a:extLst>
              <a:ext uri="{FF2B5EF4-FFF2-40B4-BE49-F238E27FC236}">
                <a16:creationId xmlns:a16="http://schemas.microsoft.com/office/drawing/2014/main" id="{236F5603-B599-440D-84E3-E606CAABE74F}"/>
              </a:ext>
            </a:extLst>
          </p:cNvPr>
          <p:cNvGrpSpPr/>
          <p:nvPr/>
        </p:nvGrpSpPr>
        <p:grpSpPr>
          <a:xfrm>
            <a:off x="1321330" y="676731"/>
            <a:ext cx="4035797" cy="2014525"/>
            <a:chOff x="741357" y="426140"/>
            <a:chExt cx="2974320" cy="1237595"/>
          </a:xfrm>
        </p:grpSpPr>
        <p:pic>
          <p:nvPicPr>
            <p:cNvPr id="278" name="Imagen 277">
              <a:extLst>
                <a:ext uri="{FF2B5EF4-FFF2-40B4-BE49-F238E27FC236}">
                  <a16:creationId xmlns:a16="http://schemas.microsoft.com/office/drawing/2014/main" id="{69C49A7F-0978-48C5-8890-C78743D1F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0173"/>
            <a:stretch/>
          </p:blipFill>
          <p:spPr>
            <a:xfrm>
              <a:off x="741357" y="426140"/>
              <a:ext cx="2860724" cy="123759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5C1BDCEA-E0A4-4C69-B4E8-D5796C4B3E4C}"/>
                    </a:ext>
                  </a:extLst>
                </p14:cNvPr>
                <p14:cNvContentPartPr/>
                <p14:nvPr/>
              </p14:nvContentPartPr>
              <p14:xfrm>
                <a:off x="3400871" y="983455"/>
                <a:ext cx="211680" cy="189000"/>
              </p14:xfrm>
            </p:contentPart>
          </mc:Choice>
          <mc:Fallback xmlns=""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5C1BDCEA-E0A4-4C69-B4E8-D5796C4B3E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54450" y="944725"/>
                  <a:ext cx="304257" cy="26623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D1E677B7-A250-4E42-9DF6-F853200C7068}"/>
                </a:ext>
              </a:extLst>
            </p:cNvPr>
            <p:cNvGrpSpPr/>
            <p:nvPr/>
          </p:nvGrpSpPr>
          <p:grpSpPr>
            <a:xfrm>
              <a:off x="741357" y="556118"/>
              <a:ext cx="681120" cy="138600"/>
              <a:chOff x="4065676" y="1402375"/>
              <a:chExt cx="681120" cy="13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Entrada de lápiz 7">
                    <a:extLst>
                      <a:ext uri="{FF2B5EF4-FFF2-40B4-BE49-F238E27FC236}">
                        <a16:creationId xmlns:a16="http://schemas.microsoft.com/office/drawing/2014/main" id="{E8274750-5F7B-401B-9B88-8CD60605650D}"/>
                      </a:ext>
                    </a:extLst>
                  </p14:cNvPr>
                  <p14:cNvContentPartPr/>
                  <p14:nvPr/>
                </p14:nvContentPartPr>
                <p14:xfrm>
                  <a:off x="4065676" y="1456735"/>
                  <a:ext cx="65880" cy="84240"/>
                </p14:xfrm>
              </p:contentPart>
            </mc:Choice>
            <mc:Fallback xmlns="">
              <p:pic>
                <p:nvPicPr>
                  <p:cNvPr id="8" name="Entrada de lápiz 7">
                    <a:extLst>
                      <a:ext uri="{FF2B5EF4-FFF2-40B4-BE49-F238E27FC236}">
                        <a16:creationId xmlns:a16="http://schemas.microsoft.com/office/drawing/2014/main" id="{E8274750-5F7B-401B-9B88-8CD60605650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062475" y="1454082"/>
                    <a:ext cx="72281" cy="89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Entrada de lápiz 8">
                    <a:extLst>
                      <a:ext uri="{FF2B5EF4-FFF2-40B4-BE49-F238E27FC236}">
                        <a16:creationId xmlns:a16="http://schemas.microsoft.com/office/drawing/2014/main" id="{EEDD3502-8C16-4959-9639-8D875419A0CC}"/>
                      </a:ext>
                    </a:extLst>
                  </p14:cNvPr>
                  <p14:cNvContentPartPr/>
                  <p14:nvPr/>
                </p14:nvContentPartPr>
                <p14:xfrm>
                  <a:off x="4149196" y="1462135"/>
                  <a:ext cx="57240" cy="62280"/>
                </p14:xfrm>
              </p:contentPart>
            </mc:Choice>
            <mc:Fallback xmlns="">
              <p:pic>
                <p:nvPicPr>
                  <p:cNvPr id="9" name="Entrada de lápiz 8">
                    <a:extLst>
                      <a:ext uri="{FF2B5EF4-FFF2-40B4-BE49-F238E27FC236}">
                        <a16:creationId xmlns:a16="http://schemas.microsoft.com/office/drawing/2014/main" id="{EEDD3502-8C16-4959-9639-8D875419A0C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146001" y="1459475"/>
                    <a:ext cx="63630" cy="67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0" name="Entrada de lápiz 9">
                    <a:extLst>
                      <a:ext uri="{FF2B5EF4-FFF2-40B4-BE49-F238E27FC236}">
                        <a16:creationId xmlns:a16="http://schemas.microsoft.com/office/drawing/2014/main" id="{399EC69A-38D0-47E3-9C8D-36503837D2B5}"/>
                      </a:ext>
                    </a:extLst>
                  </p14:cNvPr>
                  <p14:cNvContentPartPr/>
                  <p14:nvPr/>
                </p14:nvContentPartPr>
                <p14:xfrm>
                  <a:off x="4238116" y="1443775"/>
                  <a:ext cx="43200" cy="63000"/>
                </p14:xfrm>
              </p:contentPart>
            </mc:Choice>
            <mc:Fallback xmlns="">
              <p:pic>
                <p:nvPicPr>
                  <p:cNvPr id="10" name="Entrada de lápiz 9">
                    <a:extLst>
                      <a:ext uri="{FF2B5EF4-FFF2-40B4-BE49-F238E27FC236}">
                        <a16:creationId xmlns:a16="http://schemas.microsoft.com/office/drawing/2014/main" id="{399EC69A-38D0-47E3-9C8D-36503837D2B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234916" y="1441113"/>
                    <a:ext cx="49600" cy="68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1" name="Entrada de lápiz 10">
                    <a:extLst>
                      <a:ext uri="{FF2B5EF4-FFF2-40B4-BE49-F238E27FC236}">
                        <a16:creationId xmlns:a16="http://schemas.microsoft.com/office/drawing/2014/main" id="{85588FB5-1301-4CC0-AA95-873822D6BF46}"/>
                      </a:ext>
                    </a:extLst>
                  </p14:cNvPr>
                  <p14:cNvContentPartPr/>
                  <p14:nvPr/>
                </p14:nvContentPartPr>
                <p14:xfrm>
                  <a:off x="4313356" y="1446295"/>
                  <a:ext cx="15480" cy="78120"/>
                </p14:xfrm>
              </p:contentPart>
            </mc:Choice>
            <mc:Fallback xmlns="">
              <p:pic>
                <p:nvPicPr>
                  <p:cNvPr id="11" name="Entrada de lápiz 10">
                    <a:extLst>
                      <a:ext uri="{FF2B5EF4-FFF2-40B4-BE49-F238E27FC236}">
                        <a16:creationId xmlns:a16="http://schemas.microsoft.com/office/drawing/2014/main" id="{85588FB5-1301-4CC0-AA95-873822D6BF46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310153" y="1443639"/>
                    <a:ext cx="21886" cy="83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2" name="Entrada de lápiz 11">
                    <a:extLst>
                      <a:ext uri="{FF2B5EF4-FFF2-40B4-BE49-F238E27FC236}">
                        <a16:creationId xmlns:a16="http://schemas.microsoft.com/office/drawing/2014/main" id="{C84139CA-F13C-4438-8B24-53B5A6611EB2}"/>
                      </a:ext>
                    </a:extLst>
                  </p14:cNvPr>
                  <p14:cNvContentPartPr/>
                  <p14:nvPr/>
                </p14:nvContentPartPr>
                <p14:xfrm>
                  <a:off x="4306876" y="1453135"/>
                  <a:ext cx="83880" cy="66240"/>
                </p14:xfrm>
              </p:contentPart>
            </mc:Choice>
            <mc:Fallback xmlns="">
              <p:pic>
                <p:nvPicPr>
                  <p:cNvPr id="12" name="Entrada de lápiz 11">
                    <a:extLst>
                      <a:ext uri="{FF2B5EF4-FFF2-40B4-BE49-F238E27FC236}">
                        <a16:creationId xmlns:a16="http://schemas.microsoft.com/office/drawing/2014/main" id="{C84139CA-F13C-4438-8B24-53B5A6611EB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303681" y="1450477"/>
                    <a:ext cx="90271" cy="715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" name="Entrada de lápiz 12">
                    <a:extLst>
                      <a:ext uri="{FF2B5EF4-FFF2-40B4-BE49-F238E27FC236}">
                        <a16:creationId xmlns:a16="http://schemas.microsoft.com/office/drawing/2014/main" id="{6BB3635B-A861-4675-8BF7-C101CA6106E0}"/>
                      </a:ext>
                    </a:extLst>
                  </p14:cNvPr>
                  <p14:cNvContentPartPr/>
                  <p14:nvPr/>
                </p14:nvContentPartPr>
                <p14:xfrm>
                  <a:off x="4406956" y="1455295"/>
                  <a:ext cx="80640" cy="63720"/>
                </p14:xfrm>
              </p:contentPart>
            </mc:Choice>
            <mc:Fallback xmlns="">
              <p:pic>
                <p:nvPicPr>
                  <p:cNvPr id="13" name="Entrada de lápiz 12">
                    <a:extLst>
                      <a:ext uri="{FF2B5EF4-FFF2-40B4-BE49-F238E27FC236}">
                        <a16:creationId xmlns:a16="http://schemas.microsoft.com/office/drawing/2014/main" id="{6BB3635B-A861-4675-8BF7-C101CA6106E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403762" y="1452640"/>
                    <a:ext cx="87027" cy="69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" name="Entrada de lápiz 13">
                    <a:extLst>
                      <a:ext uri="{FF2B5EF4-FFF2-40B4-BE49-F238E27FC236}">
                        <a16:creationId xmlns:a16="http://schemas.microsoft.com/office/drawing/2014/main" id="{A236BD2D-BA21-4965-BFED-357053FC932B}"/>
                      </a:ext>
                    </a:extLst>
                  </p14:cNvPr>
                  <p14:cNvContentPartPr/>
                  <p14:nvPr/>
                </p14:nvContentPartPr>
                <p14:xfrm>
                  <a:off x="4494076" y="1454215"/>
                  <a:ext cx="61200" cy="59760"/>
                </p14:xfrm>
              </p:contentPart>
            </mc:Choice>
            <mc:Fallback xmlns="">
              <p:pic>
                <p:nvPicPr>
                  <p:cNvPr id="14" name="Entrada de lápiz 13">
                    <a:extLst>
                      <a:ext uri="{FF2B5EF4-FFF2-40B4-BE49-F238E27FC236}">
                        <a16:creationId xmlns:a16="http://schemas.microsoft.com/office/drawing/2014/main" id="{A236BD2D-BA21-4965-BFED-357053FC932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490883" y="1451549"/>
                    <a:ext cx="67586" cy="65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5" name="Entrada de lápiz 14">
                    <a:extLst>
                      <a:ext uri="{FF2B5EF4-FFF2-40B4-BE49-F238E27FC236}">
                        <a16:creationId xmlns:a16="http://schemas.microsoft.com/office/drawing/2014/main" id="{923522A0-95B4-4A3F-9A5A-3EC52EB53CCE}"/>
                      </a:ext>
                    </a:extLst>
                  </p14:cNvPr>
                  <p14:cNvContentPartPr/>
                  <p14:nvPr/>
                </p14:nvContentPartPr>
                <p14:xfrm>
                  <a:off x="4473916" y="1446655"/>
                  <a:ext cx="68040" cy="16560"/>
                </p14:xfrm>
              </p:contentPart>
            </mc:Choice>
            <mc:Fallback xmlns="">
              <p:pic>
                <p:nvPicPr>
                  <p:cNvPr id="15" name="Entrada de lápiz 14">
                    <a:extLst>
                      <a:ext uri="{FF2B5EF4-FFF2-40B4-BE49-F238E27FC236}">
                        <a16:creationId xmlns:a16="http://schemas.microsoft.com/office/drawing/2014/main" id="{923522A0-95B4-4A3F-9A5A-3EC52EB53CC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470727" y="1443970"/>
                    <a:ext cx="74419" cy="21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6" name="Entrada de lápiz 15">
                    <a:extLst>
                      <a:ext uri="{FF2B5EF4-FFF2-40B4-BE49-F238E27FC236}">
                        <a16:creationId xmlns:a16="http://schemas.microsoft.com/office/drawing/2014/main" id="{3A6FE742-BBD9-485C-9CB5-4682204864E2}"/>
                      </a:ext>
                    </a:extLst>
                  </p14:cNvPr>
                  <p14:cNvContentPartPr/>
                  <p14:nvPr/>
                </p14:nvContentPartPr>
                <p14:xfrm>
                  <a:off x="4495156" y="1474735"/>
                  <a:ext cx="45360" cy="13320"/>
                </p14:xfrm>
              </p:contentPart>
            </mc:Choice>
            <mc:Fallback xmlns="">
              <p:pic>
                <p:nvPicPr>
                  <p:cNvPr id="16" name="Entrada de lápiz 15">
                    <a:extLst>
                      <a:ext uri="{FF2B5EF4-FFF2-40B4-BE49-F238E27FC236}">
                        <a16:creationId xmlns:a16="http://schemas.microsoft.com/office/drawing/2014/main" id="{3A6FE742-BBD9-485C-9CB5-4682204864E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491954" y="1472026"/>
                    <a:ext cx="51764" cy="187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7" name="Entrada de lápiz 16">
                    <a:extLst>
                      <a:ext uri="{FF2B5EF4-FFF2-40B4-BE49-F238E27FC236}">
                        <a16:creationId xmlns:a16="http://schemas.microsoft.com/office/drawing/2014/main" id="{3E036E5C-8DEE-42F6-999B-3D6B5BD5B6DE}"/>
                      </a:ext>
                    </a:extLst>
                  </p14:cNvPr>
                  <p14:cNvContentPartPr/>
                  <p14:nvPr/>
                </p14:nvContentPartPr>
                <p14:xfrm>
                  <a:off x="4604596" y="1404175"/>
                  <a:ext cx="29160" cy="132840"/>
                </p14:xfrm>
              </p:contentPart>
            </mc:Choice>
            <mc:Fallback xmlns="">
              <p:pic>
                <p:nvPicPr>
                  <p:cNvPr id="17" name="Entrada de lápiz 16">
                    <a:extLst>
                      <a:ext uri="{FF2B5EF4-FFF2-40B4-BE49-F238E27FC236}">
                        <a16:creationId xmlns:a16="http://schemas.microsoft.com/office/drawing/2014/main" id="{3E036E5C-8DEE-42F6-999B-3D6B5BD5B6D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601386" y="1401518"/>
                    <a:ext cx="35581" cy="1381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8" name="Entrada de lápiz 17">
                    <a:extLst>
                      <a:ext uri="{FF2B5EF4-FFF2-40B4-BE49-F238E27FC236}">
                        <a16:creationId xmlns:a16="http://schemas.microsoft.com/office/drawing/2014/main" id="{9D1B28D1-17C8-4288-86BA-CA4CB6B0A6B1}"/>
                      </a:ext>
                    </a:extLst>
                  </p14:cNvPr>
                  <p14:cNvContentPartPr/>
                  <p14:nvPr/>
                </p14:nvContentPartPr>
                <p14:xfrm>
                  <a:off x="4660396" y="1437295"/>
                  <a:ext cx="37800" cy="73800"/>
                </p14:xfrm>
              </p:contentPart>
            </mc:Choice>
            <mc:Fallback xmlns="">
              <p:pic>
                <p:nvPicPr>
                  <p:cNvPr id="18" name="Entrada de lápiz 17">
                    <a:extLst>
                      <a:ext uri="{FF2B5EF4-FFF2-40B4-BE49-F238E27FC236}">
                        <a16:creationId xmlns:a16="http://schemas.microsoft.com/office/drawing/2014/main" id="{9D1B28D1-17C8-4288-86BA-CA4CB6B0A6B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657179" y="1434636"/>
                    <a:ext cx="44234" cy="791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9" name="Entrada de lápiz 18">
                    <a:extLst>
                      <a:ext uri="{FF2B5EF4-FFF2-40B4-BE49-F238E27FC236}">
                        <a16:creationId xmlns:a16="http://schemas.microsoft.com/office/drawing/2014/main" id="{4577758A-9165-409B-B091-0D716A48DD64}"/>
                      </a:ext>
                    </a:extLst>
                  </p14:cNvPr>
                  <p14:cNvContentPartPr/>
                  <p14:nvPr/>
                </p14:nvContentPartPr>
                <p14:xfrm>
                  <a:off x="4630876" y="1479775"/>
                  <a:ext cx="61920" cy="15120"/>
                </p14:xfrm>
              </p:contentPart>
            </mc:Choice>
            <mc:Fallback xmlns="">
              <p:pic>
                <p:nvPicPr>
                  <p:cNvPr id="19" name="Entrada de lápiz 18">
                    <a:extLst>
                      <a:ext uri="{FF2B5EF4-FFF2-40B4-BE49-F238E27FC236}">
                        <a16:creationId xmlns:a16="http://schemas.microsoft.com/office/drawing/2014/main" id="{4577758A-9165-409B-B091-0D716A48DD6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627687" y="1477107"/>
                    <a:ext cx="68298" cy="20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0" name="Entrada de lápiz 19">
                    <a:extLst>
                      <a:ext uri="{FF2B5EF4-FFF2-40B4-BE49-F238E27FC236}">
                        <a16:creationId xmlns:a16="http://schemas.microsoft.com/office/drawing/2014/main" id="{2D4E868D-4893-40D5-8FE8-5C007B4F4477}"/>
                      </a:ext>
                    </a:extLst>
                  </p14:cNvPr>
                  <p14:cNvContentPartPr/>
                  <p14:nvPr/>
                </p14:nvContentPartPr>
                <p14:xfrm>
                  <a:off x="4697116" y="1402375"/>
                  <a:ext cx="49680" cy="127440"/>
                </p14:xfrm>
              </p:contentPart>
            </mc:Choice>
            <mc:Fallback xmlns="">
              <p:pic>
                <p:nvPicPr>
                  <p:cNvPr id="20" name="Entrada de lápiz 19">
                    <a:extLst>
                      <a:ext uri="{FF2B5EF4-FFF2-40B4-BE49-F238E27FC236}">
                        <a16:creationId xmlns:a16="http://schemas.microsoft.com/office/drawing/2014/main" id="{2D4E868D-4893-40D5-8FE8-5C007B4F447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693928" y="1399720"/>
                    <a:ext cx="56056" cy="13275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8578ED75-01B6-414E-B751-A3E574B89703}"/>
                    </a:ext>
                  </a:extLst>
                </p14:cNvPr>
                <p14:cNvContentPartPr/>
                <p14:nvPr/>
              </p14:nvContentPartPr>
              <p14:xfrm>
                <a:off x="3709917" y="535958"/>
                <a:ext cx="5760" cy="540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8578ED75-01B6-414E-B751-A3E574B8970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06775" y="533141"/>
                  <a:ext cx="12044" cy="110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o 318">
            <a:extLst>
              <a:ext uri="{FF2B5EF4-FFF2-40B4-BE49-F238E27FC236}">
                <a16:creationId xmlns:a16="http://schemas.microsoft.com/office/drawing/2014/main" id="{D55A48CE-AB7E-4A31-99A1-AED711BB9A23}"/>
              </a:ext>
            </a:extLst>
          </p:cNvPr>
          <p:cNvGrpSpPr/>
          <p:nvPr/>
        </p:nvGrpSpPr>
        <p:grpSpPr>
          <a:xfrm>
            <a:off x="6183908" y="481467"/>
            <a:ext cx="5422561" cy="1787180"/>
            <a:chOff x="4098176" y="772555"/>
            <a:chExt cx="5812615" cy="187182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FEDF6CB-D712-49A6-89A2-127969DEE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/>
            <a:stretch/>
          </p:blipFill>
          <p:spPr>
            <a:xfrm>
              <a:off x="4098176" y="1254541"/>
              <a:ext cx="4093376" cy="123573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F03FAA9A-FAFE-4855-9E37-0437DF289821}"/>
                    </a:ext>
                  </a:extLst>
                </p14:cNvPr>
                <p14:cNvContentPartPr/>
                <p14:nvPr/>
              </p14:nvContentPartPr>
              <p14:xfrm>
                <a:off x="6130256" y="1037226"/>
                <a:ext cx="5400" cy="180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F03FAA9A-FAFE-4855-9E37-0437DF2898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25627" y="1032906"/>
                  <a:ext cx="14657" cy="10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7" name="Grupo 136">
              <a:extLst>
                <a:ext uri="{FF2B5EF4-FFF2-40B4-BE49-F238E27FC236}">
                  <a16:creationId xmlns:a16="http://schemas.microsoft.com/office/drawing/2014/main" id="{90D353A6-F3EB-41DF-BFF1-7D0FD12A00F0}"/>
                </a:ext>
              </a:extLst>
            </p:cNvPr>
            <p:cNvGrpSpPr/>
            <p:nvPr/>
          </p:nvGrpSpPr>
          <p:grpSpPr>
            <a:xfrm>
              <a:off x="6964756" y="2080975"/>
              <a:ext cx="2069280" cy="563400"/>
              <a:chOff x="6964756" y="2080975"/>
              <a:chExt cx="2069280" cy="56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92" name="Entrada de lápiz 91">
                    <a:extLst>
                      <a:ext uri="{FF2B5EF4-FFF2-40B4-BE49-F238E27FC236}">
                        <a16:creationId xmlns:a16="http://schemas.microsoft.com/office/drawing/2014/main" id="{A8B719C7-9E40-4260-9102-C8BBAED1B62B}"/>
                      </a:ext>
                    </a:extLst>
                  </p14:cNvPr>
                  <p14:cNvContentPartPr/>
                  <p14:nvPr/>
                </p14:nvContentPartPr>
                <p14:xfrm>
                  <a:off x="7086796" y="2088175"/>
                  <a:ext cx="55800" cy="7920"/>
                </p14:xfrm>
              </p:contentPart>
            </mc:Choice>
            <mc:Fallback xmlns="">
              <p:pic>
                <p:nvPicPr>
                  <p:cNvPr id="92" name="Entrada de lápiz 91">
                    <a:extLst>
                      <a:ext uri="{FF2B5EF4-FFF2-40B4-BE49-F238E27FC236}">
                        <a16:creationId xmlns:a16="http://schemas.microsoft.com/office/drawing/2014/main" id="{A8B719C7-9E40-4260-9102-C8BBAED1B62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7082178" y="2083649"/>
                    <a:ext cx="65036" cy="1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93" name="Entrada de lápiz 92">
                    <a:extLst>
                      <a:ext uri="{FF2B5EF4-FFF2-40B4-BE49-F238E27FC236}">
                        <a16:creationId xmlns:a16="http://schemas.microsoft.com/office/drawing/2014/main" id="{8858101F-18D1-470A-9E58-2D8ABE3882F1}"/>
                      </a:ext>
                    </a:extLst>
                  </p14:cNvPr>
                  <p14:cNvContentPartPr/>
                  <p14:nvPr/>
                </p14:nvContentPartPr>
                <p14:xfrm>
                  <a:off x="6982756" y="2080975"/>
                  <a:ext cx="40680" cy="9360"/>
                </p14:xfrm>
              </p:contentPart>
            </mc:Choice>
            <mc:Fallback xmlns="">
              <p:pic>
                <p:nvPicPr>
                  <p:cNvPr id="93" name="Entrada de lápiz 92">
                    <a:extLst>
                      <a:ext uri="{FF2B5EF4-FFF2-40B4-BE49-F238E27FC236}">
                        <a16:creationId xmlns:a16="http://schemas.microsoft.com/office/drawing/2014/main" id="{8858101F-18D1-470A-9E58-2D8ABE3882F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978107" y="2076482"/>
                    <a:ext cx="49978" cy="183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94" name="Entrada de lápiz 93">
                    <a:extLst>
                      <a:ext uri="{FF2B5EF4-FFF2-40B4-BE49-F238E27FC236}">
                        <a16:creationId xmlns:a16="http://schemas.microsoft.com/office/drawing/2014/main" id="{CD6876FB-57C4-49EA-9C50-C1DCE4952CC9}"/>
                      </a:ext>
                    </a:extLst>
                  </p14:cNvPr>
                  <p14:cNvContentPartPr/>
                  <p14:nvPr/>
                </p14:nvContentPartPr>
                <p14:xfrm>
                  <a:off x="7136836" y="2145415"/>
                  <a:ext cx="49680" cy="170640"/>
                </p14:xfrm>
              </p:contentPart>
            </mc:Choice>
            <mc:Fallback xmlns="">
              <p:pic>
                <p:nvPicPr>
                  <p:cNvPr id="94" name="Entrada de lápiz 93">
                    <a:extLst>
                      <a:ext uri="{FF2B5EF4-FFF2-40B4-BE49-F238E27FC236}">
                        <a16:creationId xmlns:a16="http://schemas.microsoft.com/office/drawing/2014/main" id="{CD6876FB-57C4-49EA-9C50-C1DCE4952CC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7132215" y="2140885"/>
                    <a:ext cx="58923" cy="179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95" name="Entrada de lápiz 94">
                    <a:extLst>
                      <a:ext uri="{FF2B5EF4-FFF2-40B4-BE49-F238E27FC236}">
                        <a16:creationId xmlns:a16="http://schemas.microsoft.com/office/drawing/2014/main" id="{2F447856-5404-471C-823C-280FB101D226}"/>
                      </a:ext>
                    </a:extLst>
                  </p14:cNvPr>
                  <p14:cNvContentPartPr/>
                  <p14:nvPr/>
                </p14:nvContentPartPr>
                <p14:xfrm>
                  <a:off x="7126036" y="2133175"/>
                  <a:ext cx="32040" cy="50040"/>
                </p14:xfrm>
              </p:contentPart>
            </mc:Choice>
            <mc:Fallback xmlns="">
              <p:pic>
                <p:nvPicPr>
                  <p:cNvPr id="95" name="Entrada de lápiz 94">
                    <a:extLst>
                      <a:ext uri="{FF2B5EF4-FFF2-40B4-BE49-F238E27FC236}">
                        <a16:creationId xmlns:a16="http://schemas.microsoft.com/office/drawing/2014/main" id="{2F447856-5404-471C-823C-280FB101D226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7121404" y="2128660"/>
                    <a:ext cx="41305" cy="590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97" name="Entrada de lápiz 96">
                    <a:extLst>
                      <a:ext uri="{FF2B5EF4-FFF2-40B4-BE49-F238E27FC236}">
                        <a16:creationId xmlns:a16="http://schemas.microsoft.com/office/drawing/2014/main" id="{E49FF89F-CAF1-490C-99AF-06DF06D737FB}"/>
                      </a:ext>
                    </a:extLst>
                  </p14:cNvPr>
                  <p14:cNvContentPartPr/>
                  <p14:nvPr/>
                </p14:nvContentPartPr>
                <p14:xfrm>
                  <a:off x="7239076" y="2308855"/>
                  <a:ext cx="85680" cy="62640"/>
                </p14:xfrm>
              </p:contentPart>
            </mc:Choice>
            <mc:Fallback xmlns="">
              <p:pic>
                <p:nvPicPr>
                  <p:cNvPr id="97" name="Entrada de lápiz 96">
                    <a:extLst>
                      <a:ext uri="{FF2B5EF4-FFF2-40B4-BE49-F238E27FC236}">
                        <a16:creationId xmlns:a16="http://schemas.microsoft.com/office/drawing/2014/main" id="{E49FF89F-CAF1-490C-99AF-06DF06D737FB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234465" y="2304354"/>
                    <a:ext cx="94901" cy="71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98" name="Entrada de lápiz 97">
                    <a:extLst>
                      <a:ext uri="{FF2B5EF4-FFF2-40B4-BE49-F238E27FC236}">
                        <a16:creationId xmlns:a16="http://schemas.microsoft.com/office/drawing/2014/main" id="{2BAD8C64-42F7-4D5C-8057-C97768A4E87A}"/>
                      </a:ext>
                    </a:extLst>
                  </p14:cNvPr>
                  <p14:cNvContentPartPr/>
                  <p14:nvPr/>
                </p14:nvContentPartPr>
                <p14:xfrm>
                  <a:off x="7335916" y="2277175"/>
                  <a:ext cx="101880" cy="94680"/>
                </p14:xfrm>
              </p:contentPart>
            </mc:Choice>
            <mc:Fallback xmlns="">
              <p:pic>
                <p:nvPicPr>
                  <p:cNvPr id="98" name="Entrada de lápiz 97">
                    <a:extLst>
                      <a:ext uri="{FF2B5EF4-FFF2-40B4-BE49-F238E27FC236}">
                        <a16:creationId xmlns:a16="http://schemas.microsoft.com/office/drawing/2014/main" id="{2BAD8C64-42F7-4D5C-8057-C97768A4E87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331285" y="2272648"/>
                    <a:ext cx="111142" cy="103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99" name="Entrada de lápiz 98">
                    <a:extLst>
                      <a:ext uri="{FF2B5EF4-FFF2-40B4-BE49-F238E27FC236}">
                        <a16:creationId xmlns:a16="http://schemas.microsoft.com/office/drawing/2014/main" id="{4839E5EA-AB8F-4A05-A7A0-18F398434423}"/>
                      </a:ext>
                    </a:extLst>
                  </p14:cNvPr>
                  <p14:cNvContentPartPr/>
                  <p14:nvPr/>
                </p14:nvContentPartPr>
                <p14:xfrm>
                  <a:off x="7444636" y="2329735"/>
                  <a:ext cx="79920" cy="33480"/>
                </p14:xfrm>
              </p:contentPart>
            </mc:Choice>
            <mc:Fallback xmlns="">
              <p:pic>
                <p:nvPicPr>
                  <p:cNvPr id="99" name="Entrada de lápiz 98">
                    <a:extLst>
                      <a:ext uri="{FF2B5EF4-FFF2-40B4-BE49-F238E27FC236}">
                        <a16:creationId xmlns:a16="http://schemas.microsoft.com/office/drawing/2014/main" id="{4839E5EA-AB8F-4A05-A7A0-18F398434423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440003" y="2325221"/>
                    <a:ext cx="89186" cy="42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00" name="Entrada de lápiz 99">
                    <a:extLst>
                      <a:ext uri="{FF2B5EF4-FFF2-40B4-BE49-F238E27FC236}">
                        <a16:creationId xmlns:a16="http://schemas.microsoft.com/office/drawing/2014/main" id="{3D1304DA-27D1-4EC3-B0C3-288C8CED5FAC}"/>
                      </a:ext>
                    </a:extLst>
                  </p14:cNvPr>
                  <p14:cNvContentPartPr/>
                  <p14:nvPr/>
                </p14:nvContentPartPr>
                <p14:xfrm>
                  <a:off x="7541476" y="2243695"/>
                  <a:ext cx="14040" cy="126000"/>
                </p14:xfrm>
              </p:contentPart>
            </mc:Choice>
            <mc:Fallback xmlns="">
              <p:pic>
                <p:nvPicPr>
                  <p:cNvPr id="100" name="Entrada de lápiz 99">
                    <a:extLst>
                      <a:ext uri="{FF2B5EF4-FFF2-40B4-BE49-F238E27FC236}">
                        <a16:creationId xmlns:a16="http://schemas.microsoft.com/office/drawing/2014/main" id="{3D1304DA-27D1-4EC3-B0C3-288C8CED5FAC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536796" y="2239168"/>
                    <a:ext cx="23400" cy="1350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01" name="Entrada de lápiz 100">
                    <a:extLst>
                      <a:ext uri="{FF2B5EF4-FFF2-40B4-BE49-F238E27FC236}">
                        <a16:creationId xmlns:a16="http://schemas.microsoft.com/office/drawing/2014/main" id="{15B5D452-1B07-4C1A-B37D-98E19882C8FD}"/>
                      </a:ext>
                    </a:extLst>
                  </p14:cNvPr>
                  <p14:cNvContentPartPr/>
                  <p14:nvPr/>
                </p14:nvContentPartPr>
                <p14:xfrm>
                  <a:off x="7516996" y="2311375"/>
                  <a:ext cx="71280" cy="10440"/>
                </p14:xfrm>
              </p:contentPart>
            </mc:Choice>
            <mc:Fallback xmlns="">
              <p:pic>
                <p:nvPicPr>
                  <p:cNvPr id="101" name="Entrada de lápiz 100">
                    <a:extLst>
                      <a:ext uri="{FF2B5EF4-FFF2-40B4-BE49-F238E27FC236}">
                        <a16:creationId xmlns:a16="http://schemas.microsoft.com/office/drawing/2014/main" id="{15B5D452-1B07-4C1A-B37D-98E19882C8FD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512372" y="2306735"/>
                    <a:ext cx="80527" cy="1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02" name="Entrada de lápiz 101">
                    <a:extLst>
                      <a:ext uri="{FF2B5EF4-FFF2-40B4-BE49-F238E27FC236}">
                        <a16:creationId xmlns:a16="http://schemas.microsoft.com/office/drawing/2014/main" id="{2265206A-10EE-4420-9959-66200CE36520}"/>
                      </a:ext>
                    </a:extLst>
                  </p14:cNvPr>
                  <p14:cNvContentPartPr/>
                  <p14:nvPr/>
                </p14:nvContentPartPr>
                <p14:xfrm>
                  <a:off x="7672876" y="2317855"/>
                  <a:ext cx="87840" cy="94680"/>
                </p14:xfrm>
              </p:contentPart>
            </mc:Choice>
            <mc:Fallback xmlns="">
              <p:pic>
                <p:nvPicPr>
                  <p:cNvPr id="102" name="Entrada de lápiz 101">
                    <a:extLst>
                      <a:ext uri="{FF2B5EF4-FFF2-40B4-BE49-F238E27FC236}">
                        <a16:creationId xmlns:a16="http://schemas.microsoft.com/office/drawing/2014/main" id="{2265206A-10EE-4420-9959-66200CE3652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668232" y="2313328"/>
                    <a:ext cx="97127" cy="103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03" name="Entrada de lápiz 102">
                    <a:extLst>
                      <a:ext uri="{FF2B5EF4-FFF2-40B4-BE49-F238E27FC236}">
                        <a16:creationId xmlns:a16="http://schemas.microsoft.com/office/drawing/2014/main" id="{5C4D4F93-15CB-48E4-B439-1EA5995038B4}"/>
                      </a:ext>
                    </a:extLst>
                  </p14:cNvPr>
                  <p14:cNvContentPartPr/>
                  <p14:nvPr/>
                </p14:nvContentPartPr>
                <p14:xfrm>
                  <a:off x="7785556" y="2314255"/>
                  <a:ext cx="43920" cy="27000"/>
                </p14:xfrm>
              </p:contentPart>
            </mc:Choice>
            <mc:Fallback xmlns="">
              <p:pic>
                <p:nvPicPr>
                  <p:cNvPr id="103" name="Entrada de lápiz 102">
                    <a:extLst>
                      <a:ext uri="{FF2B5EF4-FFF2-40B4-BE49-F238E27FC236}">
                        <a16:creationId xmlns:a16="http://schemas.microsoft.com/office/drawing/2014/main" id="{5C4D4F93-15CB-48E4-B439-1EA5995038B4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780933" y="2309692"/>
                    <a:ext cx="53166" cy="36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04" name="Entrada de lápiz 103">
                    <a:extLst>
                      <a:ext uri="{FF2B5EF4-FFF2-40B4-BE49-F238E27FC236}">
                        <a16:creationId xmlns:a16="http://schemas.microsoft.com/office/drawing/2014/main" id="{EA509AD6-C0BB-48EE-ACD9-EFE539EA9F16}"/>
                      </a:ext>
                    </a:extLst>
                  </p14:cNvPr>
                  <p14:cNvContentPartPr/>
                  <p14:nvPr/>
                </p14:nvContentPartPr>
                <p14:xfrm>
                  <a:off x="7860796" y="2309575"/>
                  <a:ext cx="45720" cy="22680"/>
                </p14:xfrm>
              </p:contentPart>
            </mc:Choice>
            <mc:Fallback xmlns="">
              <p:pic>
                <p:nvPicPr>
                  <p:cNvPr id="104" name="Entrada de lápiz 103">
                    <a:extLst>
                      <a:ext uri="{FF2B5EF4-FFF2-40B4-BE49-F238E27FC236}">
                        <a16:creationId xmlns:a16="http://schemas.microsoft.com/office/drawing/2014/main" id="{EA509AD6-C0BB-48EE-ACD9-EFE539EA9F16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856186" y="2305039"/>
                    <a:ext cx="54941" cy="317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06" name="Entrada de lápiz 105">
                    <a:extLst>
                      <a:ext uri="{FF2B5EF4-FFF2-40B4-BE49-F238E27FC236}">
                        <a16:creationId xmlns:a16="http://schemas.microsoft.com/office/drawing/2014/main" id="{75F19A4F-8DB0-4CE5-8F6D-9A630F023A6C}"/>
                      </a:ext>
                    </a:extLst>
                  </p14:cNvPr>
                  <p14:cNvContentPartPr/>
                  <p14:nvPr/>
                </p14:nvContentPartPr>
                <p14:xfrm>
                  <a:off x="8014156" y="2312815"/>
                  <a:ext cx="75960" cy="43560"/>
                </p14:xfrm>
              </p:contentPart>
            </mc:Choice>
            <mc:Fallback xmlns="">
              <p:pic>
                <p:nvPicPr>
                  <p:cNvPr id="106" name="Entrada de lápiz 105">
                    <a:extLst>
                      <a:ext uri="{FF2B5EF4-FFF2-40B4-BE49-F238E27FC236}">
                        <a16:creationId xmlns:a16="http://schemas.microsoft.com/office/drawing/2014/main" id="{75F19A4F-8DB0-4CE5-8F6D-9A630F023A6C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009529" y="2308309"/>
                    <a:ext cx="85214" cy="52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07" name="Entrada de lápiz 106">
                    <a:extLst>
                      <a:ext uri="{FF2B5EF4-FFF2-40B4-BE49-F238E27FC236}">
                        <a16:creationId xmlns:a16="http://schemas.microsoft.com/office/drawing/2014/main" id="{39A50EE7-C983-4C22-9740-D730FE4B71BC}"/>
                      </a:ext>
                    </a:extLst>
                  </p14:cNvPr>
                  <p14:cNvContentPartPr/>
                  <p14:nvPr/>
                </p14:nvContentPartPr>
                <p14:xfrm>
                  <a:off x="8107756" y="2308135"/>
                  <a:ext cx="54720" cy="39600"/>
                </p14:xfrm>
              </p:contentPart>
            </mc:Choice>
            <mc:Fallback xmlns="">
              <p:pic>
                <p:nvPicPr>
                  <p:cNvPr id="107" name="Entrada de lápiz 106">
                    <a:extLst>
                      <a:ext uri="{FF2B5EF4-FFF2-40B4-BE49-F238E27FC236}">
                        <a16:creationId xmlns:a16="http://schemas.microsoft.com/office/drawing/2014/main" id="{39A50EE7-C983-4C22-9740-D730FE4B71BC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103132" y="2303609"/>
                    <a:ext cx="63968" cy="486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09" name="Entrada de lápiz 108">
                    <a:extLst>
                      <a:ext uri="{FF2B5EF4-FFF2-40B4-BE49-F238E27FC236}">
                        <a16:creationId xmlns:a16="http://schemas.microsoft.com/office/drawing/2014/main" id="{611E260B-8172-414B-8881-6E89D865EE90}"/>
                      </a:ext>
                    </a:extLst>
                  </p14:cNvPr>
                  <p14:cNvContentPartPr/>
                  <p14:nvPr/>
                </p14:nvContentPartPr>
                <p14:xfrm>
                  <a:off x="8176876" y="2315695"/>
                  <a:ext cx="38520" cy="40680"/>
                </p14:xfrm>
              </p:contentPart>
            </mc:Choice>
            <mc:Fallback xmlns="">
              <p:pic>
                <p:nvPicPr>
                  <p:cNvPr id="109" name="Entrada de lápiz 108">
                    <a:extLst>
                      <a:ext uri="{FF2B5EF4-FFF2-40B4-BE49-F238E27FC236}">
                        <a16:creationId xmlns:a16="http://schemas.microsoft.com/office/drawing/2014/main" id="{611E260B-8172-414B-8881-6E89D865EE90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172254" y="2311175"/>
                    <a:ext cx="47765" cy="4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110" name="Entrada de lápiz 109">
                    <a:extLst>
                      <a:ext uri="{FF2B5EF4-FFF2-40B4-BE49-F238E27FC236}">
                        <a16:creationId xmlns:a16="http://schemas.microsoft.com/office/drawing/2014/main" id="{C6B315E0-265A-4C53-BD40-781F725E0C82}"/>
                      </a:ext>
                    </a:extLst>
                  </p14:cNvPr>
                  <p14:cNvContentPartPr/>
                  <p14:nvPr/>
                </p14:nvContentPartPr>
                <p14:xfrm>
                  <a:off x="8308276" y="2232175"/>
                  <a:ext cx="39240" cy="119520"/>
                </p14:xfrm>
              </p:contentPart>
            </mc:Choice>
            <mc:Fallback xmlns="">
              <p:pic>
                <p:nvPicPr>
                  <p:cNvPr id="110" name="Entrada de lápiz 109">
                    <a:extLst>
                      <a:ext uri="{FF2B5EF4-FFF2-40B4-BE49-F238E27FC236}">
                        <a16:creationId xmlns:a16="http://schemas.microsoft.com/office/drawing/2014/main" id="{C6B315E0-265A-4C53-BD40-781F725E0C82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8303614" y="2227651"/>
                    <a:ext cx="48564" cy="128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111" name="Entrada de lápiz 110">
                    <a:extLst>
                      <a:ext uri="{FF2B5EF4-FFF2-40B4-BE49-F238E27FC236}">
                        <a16:creationId xmlns:a16="http://schemas.microsoft.com/office/drawing/2014/main" id="{BA759F38-83EA-44E1-8AFE-9C6FDCB3F3E4}"/>
                      </a:ext>
                    </a:extLst>
                  </p14:cNvPr>
                  <p14:cNvContentPartPr/>
                  <p14:nvPr/>
                </p14:nvContentPartPr>
                <p14:xfrm>
                  <a:off x="8364076" y="2306695"/>
                  <a:ext cx="43200" cy="27000"/>
                </p14:xfrm>
              </p:contentPart>
            </mc:Choice>
            <mc:Fallback xmlns="">
              <p:pic>
                <p:nvPicPr>
                  <p:cNvPr id="111" name="Entrada de lápiz 110">
                    <a:extLst>
                      <a:ext uri="{FF2B5EF4-FFF2-40B4-BE49-F238E27FC236}">
                        <a16:creationId xmlns:a16="http://schemas.microsoft.com/office/drawing/2014/main" id="{BA759F38-83EA-44E1-8AFE-9C6FDCB3F3E4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8359447" y="2302195"/>
                    <a:ext cx="52457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112" name="Entrada de lápiz 111">
                    <a:extLst>
                      <a:ext uri="{FF2B5EF4-FFF2-40B4-BE49-F238E27FC236}">
                        <a16:creationId xmlns:a16="http://schemas.microsoft.com/office/drawing/2014/main" id="{3EB0C44F-7EC4-4642-8B6B-A7CD5F4A0B2B}"/>
                      </a:ext>
                    </a:extLst>
                  </p14:cNvPr>
                  <p14:cNvContentPartPr/>
                  <p14:nvPr/>
                </p14:nvContentPartPr>
                <p14:xfrm>
                  <a:off x="8436436" y="2305975"/>
                  <a:ext cx="52200" cy="29160"/>
                </p14:xfrm>
              </p:contentPart>
            </mc:Choice>
            <mc:Fallback xmlns="">
              <p:pic>
                <p:nvPicPr>
                  <p:cNvPr id="112" name="Entrada de lápiz 111">
                    <a:extLst>
                      <a:ext uri="{FF2B5EF4-FFF2-40B4-BE49-F238E27FC236}">
                        <a16:creationId xmlns:a16="http://schemas.microsoft.com/office/drawing/2014/main" id="{3EB0C44F-7EC4-4642-8B6B-A7CD5F4A0B2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8431796" y="2301489"/>
                    <a:ext cx="61480" cy="381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13" name="Entrada de lápiz 112">
                    <a:extLst>
                      <a:ext uri="{FF2B5EF4-FFF2-40B4-BE49-F238E27FC236}">
                        <a16:creationId xmlns:a16="http://schemas.microsoft.com/office/drawing/2014/main" id="{C4A909A0-1CCB-46FA-9215-0D37A414D427}"/>
                      </a:ext>
                    </a:extLst>
                  </p14:cNvPr>
                  <p14:cNvContentPartPr/>
                  <p14:nvPr/>
                </p14:nvContentPartPr>
                <p14:xfrm>
                  <a:off x="8514556" y="2249455"/>
                  <a:ext cx="57960" cy="73440"/>
                </p14:xfrm>
              </p:contentPart>
            </mc:Choice>
            <mc:Fallback xmlns="">
              <p:pic>
                <p:nvPicPr>
                  <p:cNvPr id="113" name="Entrada de lápiz 112">
                    <a:extLst>
                      <a:ext uri="{FF2B5EF4-FFF2-40B4-BE49-F238E27FC236}">
                        <a16:creationId xmlns:a16="http://schemas.microsoft.com/office/drawing/2014/main" id="{C4A909A0-1CCB-46FA-9215-0D37A414D427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8509919" y="2244936"/>
                    <a:ext cx="67234" cy="824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14" name="Entrada de lápiz 113">
                    <a:extLst>
                      <a:ext uri="{FF2B5EF4-FFF2-40B4-BE49-F238E27FC236}">
                        <a16:creationId xmlns:a16="http://schemas.microsoft.com/office/drawing/2014/main" id="{79E734D8-4EB2-4B50-B40D-19709B495273}"/>
                      </a:ext>
                    </a:extLst>
                  </p14:cNvPr>
                  <p14:cNvContentPartPr/>
                  <p14:nvPr/>
                </p14:nvContentPartPr>
                <p14:xfrm>
                  <a:off x="8541916" y="2307775"/>
                  <a:ext cx="47880" cy="32760"/>
                </p14:xfrm>
              </p:contentPart>
            </mc:Choice>
            <mc:Fallback xmlns="">
              <p:pic>
                <p:nvPicPr>
                  <p:cNvPr id="114" name="Entrada de lápiz 113">
                    <a:extLst>
                      <a:ext uri="{FF2B5EF4-FFF2-40B4-BE49-F238E27FC236}">
                        <a16:creationId xmlns:a16="http://schemas.microsoft.com/office/drawing/2014/main" id="{79E734D8-4EB2-4B50-B40D-19709B495273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8537282" y="2303256"/>
                    <a:ext cx="57147" cy="41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15" name="Entrada de lápiz 114">
                    <a:extLst>
                      <a:ext uri="{FF2B5EF4-FFF2-40B4-BE49-F238E27FC236}">
                        <a16:creationId xmlns:a16="http://schemas.microsoft.com/office/drawing/2014/main" id="{FAE8F05E-22F7-453D-B49A-9D631B3D541C}"/>
                      </a:ext>
                    </a:extLst>
                  </p14:cNvPr>
                  <p14:cNvContentPartPr/>
                  <p14:nvPr/>
                </p14:nvContentPartPr>
                <p14:xfrm>
                  <a:off x="8607436" y="2289775"/>
                  <a:ext cx="16920" cy="41760"/>
                </p14:xfrm>
              </p:contentPart>
            </mc:Choice>
            <mc:Fallback xmlns="">
              <p:pic>
                <p:nvPicPr>
                  <p:cNvPr id="115" name="Entrada de lápiz 114">
                    <a:extLst>
                      <a:ext uri="{FF2B5EF4-FFF2-40B4-BE49-F238E27FC236}">
                        <a16:creationId xmlns:a16="http://schemas.microsoft.com/office/drawing/2014/main" id="{FAE8F05E-22F7-453D-B49A-9D631B3D541C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8602821" y="2285260"/>
                    <a:ext cx="26149" cy="50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116" name="Entrada de lápiz 115">
                    <a:extLst>
                      <a:ext uri="{FF2B5EF4-FFF2-40B4-BE49-F238E27FC236}">
                        <a16:creationId xmlns:a16="http://schemas.microsoft.com/office/drawing/2014/main" id="{15C4231F-793D-4B57-954C-5F775DDB9011}"/>
                      </a:ext>
                    </a:extLst>
                  </p14:cNvPr>
                  <p14:cNvContentPartPr/>
                  <p14:nvPr/>
                </p14:nvContentPartPr>
                <p14:xfrm>
                  <a:off x="8640556" y="2299135"/>
                  <a:ext cx="75240" cy="28080"/>
                </p14:xfrm>
              </p:contentPart>
            </mc:Choice>
            <mc:Fallback xmlns="">
              <p:pic>
                <p:nvPicPr>
                  <p:cNvPr id="116" name="Entrada de lápiz 115">
                    <a:extLst>
                      <a:ext uri="{FF2B5EF4-FFF2-40B4-BE49-F238E27FC236}">
                        <a16:creationId xmlns:a16="http://schemas.microsoft.com/office/drawing/2014/main" id="{15C4231F-793D-4B57-954C-5F775DDB9011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8635926" y="2294642"/>
                    <a:ext cx="84500" cy="370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17" name="Entrada de lápiz 116">
                    <a:extLst>
                      <a:ext uri="{FF2B5EF4-FFF2-40B4-BE49-F238E27FC236}">
                        <a16:creationId xmlns:a16="http://schemas.microsoft.com/office/drawing/2014/main" id="{E63E723B-0A30-4304-BDF7-8B39ACD259A8}"/>
                      </a:ext>
                    </a:extLst>
                  </p14:cNvPr>
                  <p14:cNvContentPartPr/>
                  <p14:nvPr/>
                </p14:nvContentPartPr>
                <p14:xfrm>
                  <a:off x="8729476" y="2302015"/>
                  <a:ext cx="45720" cy="101160"/>
                </p14:xfrm>
              </p:contentPart>
            </mc:Choice>
            <mc:Fallback xmlns="">
              <p:pic>
                <p:nvPicPr>
                  <p:cNvPr id="117" name="Entrada de lápiz 116">
                    <a:extLst>
                      <a:ext uri="{FF2B5EF4-FFF2-40B4-BE49-F238E27FC236}">
                        <a16:creationId xmlns:a16="http://schemas.microsoft.com/office/drawing/2014/main" id="{E63E723B-0A30-4304-BDF7-8B39ACD259A8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8724866" y="2297485"/>
                    <a:ext cx="54941" cy="110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119" name="Entrada de lápiz 118">
                    <a:extLst>
                      <a:ext uri="{FF2B5EF4-FFF2-40B4-BE49-F238E27FC236}">
                        <a16:creationId xmlns:a16="http://schemas.microsoft.com/office/drawing/2014/main" id="{08635A44-DE02-44D5-B967-05889D3856F1}"/>
                      </a:ext>
                    </a:extLst>
                  </p14:cNvPr>
                  <p14:cNvContentPartPr/>
                  <p14:nvPr/>
                </p14:nvContentPartPr>
                <p14:xfrm>
                  <a:off x="8879956" y="2297695"/>
                  <a:ext cx="77040" cy="23040"/>
                </p14:xfrm>
              </p:contentPart>
            </mc:Choice>
            <mc:Fallback xmlns="">
              <p:pic>
                <p:nvPicPr>
                  <p:cNvPr id="119" name="Entrada de lápiz 118">
                    <a:extLst>
                      <a:ext uri="{FF2B5EF4-FFF2-40B4-BE49-F238E27FC236}">
                        <a16:creationId xmlns:a16="http://schemas.microsoft.com/office/drawing/2014/main" id="{08635A44-DE02-44D5-B967-05889D3856F1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8875334" y="2293236"/>
                    <a:ext cx="86285" cy="31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120" name="Entrada de lápiz 119">
                    <a:extLst>
                      <a:ext uri="{FF2B5EF4-FFF2-40B4-BE49-F238E27FC236}">
                        <a16:creationId xmlns:a16="http://schemas.microsoft.com/office/drawing/2014/main" id="{8A821729-530E-49AC-BF12-321CF6EEAC6D}"/>
                      </a:ext>
                    </a:extLst>
                  </p14:cNvPr>
                  <p14:cNvContentPartPr/>
                  <p14:nvPr/>
                </p14:nvContentPartPr>
                <p14:xfrm>
                  <a:off x="8985796" y="2197975"/>
                  <a:ext cx="16200" cy="130680"/>
                </p14:xfrm>
              </p:contentPart>
            </mc:Choice>
            <mc:Fallback xmlns="">
              <p:pic>
                <p:nvPicPr>
                  <p:cNvPr id="120" name="Entrada de lápiz 119">
                    <a:extLst>
                      <a:ext uri="{FF2B5EF4-FFF2-40B4-BE49-F238E27FC236}">
                        <a16:creationId xmlns:a16="http://schemas.microsoft.com/office/drawing/2014/main" id="{8A821729-530E-49AC-BF12-321CF6EEAC6D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8981167" y="2193443"/>
                    <a:ext cx="25457" cy="139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121" name="Entrada de lápiz 120">
                    <a:extLst>
                      <a:ext uri="{FF2B5EF4-FFF2-40B4-BE49-F238E27FC236}">
                        <a16:creationId xmlns:a16="http://schemas.microsoft.com/office/drawing/2014/main" id="{4BA70078-2179-44CC-9B9C-2F3448B1774B}"/>
                      </a:ext>
                    </a:extLst>
                  </p14:cNvPr>
                  <p14:cNvContentPartPr/>
                  <p14:nvPr/>
                </p14:nvContentPartPr>
                <p14:xfrm>
                  <a:off x="8975356" y="2286895"/>
                  <a:ext cx="58680" cy="12240"/>
                </p14:xfrm>
              </p:contentPart>
            </mc:Choice>
            <mc:Fallback xmlns="">
              <p:pic>
                <p:nvPicPr>
                  <p:cNvPr id="121" name="Entrada de lápiz 120">
                    <a:extLst>
                      <a:ext uri="{FF2B5EF4-FFF2-40B4-BE49-F238E27FC236}">
                        <a16:creationId xmlns:a16="http://schemas.microsoft.com/office/drawing/2014/main" id="{4BA70078-2179-44CC-9B9C-2F3448B1774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8970723" y="2282444"/>
                    <a:ext cx="67945" cy="21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122" name="Entrada de lápiz 121">
                    <a:extLst>
                      <a:ext uri="{FF2B5EF4-FFF2-40B4-BE49-F238E27FC236}">
                        <a16:creationId xmlns:a16="http://schemas.microsoft.com/office/drawing/2014/main" id="{E8152076-76FB-475D-B46F-87DDD2A16C05}"/>
                      </a:ext>
                    </a:extLst>
                  </p14:cNvPr>
                  <p14:cNvContentPartPr/>
                  <p14:nvPr/>
                </p14:nvContentPartPr>
                <p14:xfrm>
                  <a:off x="6964756" y="2150815"/>
                  <a:ext cx="40680" cy="376200"/>
                </p14:xfrm>
              </p:contentPart>
            </mc:Choice>
            <mc:Fallback xmlns="">
              <p:pic>
                <p:nvPicPr>
                  <p:cNvPr id="122" name="Entrada de lápiz 121">
                    <a:extLst>
                      <a:ext uri="{FF2B5EF4-FFF2-40B4-BE49-F238E27FC236}">
                        <a16:creationId xmlns:a16="http://schemas.microsoft.com/office/drawing/2014/main" id="{E8152076-76FB-475D-B46F-87DDD2A16C05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6960107" y="2146292"/>
                    <a:ext cx="49978" cy="3852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123" name="Entrada de lápiz 122">
                    <a:extLst>
                      <a:ext uri="{FF2B5EF4-FFF2-40B4-BE49-F238E27FC236}">
                        <a16:creationId xmlns:a16="http://schemas.microsoft.com/office/drawing/2014/main" id="{00534009-06AD-4E97-85FC-07928A0387EF}"/>
                      </a:ext>
                    </a:extLst>
                  </p14:cNvPr>
                  <p14:cNvContentPartPr/>
                  <p14:nvPr/>
                </p14:nvContentPartPr>
                <p14:xfrm>
                  <a:off x="6988876" y="2151535"/>
                  <a:ext cx="39600" cy="41760"/>
                </p14:xfrm>
              </p:contentPart>
            </mc:Choice>
            <mc:Fallback xmlns="">
              <p:pic>
                <p:nvPicPr>
                  <p:cNvPr id="123" name="Entrada de lápiz 122">
                    <a:extLst>
                      <a:ext uri="{FF2B5EF4-FFF2-40B4-BE49-F238E27FC236}">
                        <a16:creationId xmlns:a16="http://schemas.microsoft.com/office/drawing/2014/main" id="{00534009-06AD-4E97-85FC-07928A0387EF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6984262" y="2147020"/>
                    <a:ext cx="48827" cy="50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125" name="Entrada de lápiz 124">
                    <a:extLst>
                      <a:ext uri="{FF2B5EF4-FFF2-40B4-BE49-F238E27FC236}">
                        <a16:creationId xmlns:a16="http://schemas.microsoft.com/office/drawing/2014/main" id="{69B5A7D0-62DD-4057-9C68-595DDCBE9103}"/>
                      </a:ext>
                    </a:extLst>
                  </p14:cNvPr>
                  <p14:cNvContentPartPr/>
                  <p14:nvPr/>
                </p14:nvContentPartPr>
                <p14:xfrm>
                  <a:off x="7034236" y="2534575"/>
                  <a:ext cx="86400" cy="55080"/>
                </p14:xfrm>
              </p:contentPart>
            </mc:Choice>
            <mc:Fallback xmlns="">
              <p:pic>
                <p:nvPicPr>
                  <p:cNvPr id="125" name="Entrada de lápiz 124">
                    <a:extLst>
                      <a:ext uri="{FF2B5EF4-FFF2-40B4-BE49-F238E27FC236}">
                        <a16:creationId xmlns:a16="http://schemas.microsoft.com/office/drawing/2014/main" id="{69B5A7D0-62DD-4057-9C68-595DDCBE9103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029607" y="2530048"/>
                    <a:ext cx="95657" cy="641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126" name="Entrada de lápiz 125">
                    <a:extLst>
                      <a:ext uri="{FF2B5EF4-FFF2-40B4-BE49-F238E27FC236}">
                        <a16:creationId xmlns:a16="http://schemas.microsoft.com/office/drawing/2014/main" id="{40567373-14D7-4CE5-BDD8-7BCA67A19C81}"/>
                      </a:ext>
                    </a:extLst>
                  </p14:cNvPr>
                  <p14:cNvContentPartPr/>
                  <p14:nvPr/>
                </p14:nvContentPartPr>
                <p14:xfrm>
                  <a:off x="7139356" y="2498935"/>
                  <a:ext cx="98280" cy="83160"/>
                </p14:xfrm>
              </p:contentPart>
            </mc:Choice>
            <mc:Fallback xmlns="">
              <p:pic>
                <p:nvPicPr>
                  <p:cNvPr id="126" name="Entrada de lápiz 125">
                    <a:extLst>
                      <a:ext uri="{FF2B5EF4-FFF2-40B4-BE49-F238E27FC236}">
                        <a16:creationId xmlns:a16="http://schemas.microsoft.com/office/drawing/2014/main" id="{40567373-14D7-4CE5-BDD8-7BCA67A19C8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134731" y="2494420"/>
                    <a:ext cx="107530" cy="92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127" name="Entrada de lápiz 126">
                    <a:extLst>
                      <a:ext uri="{FF2B5EF4-FFF2-40B4-BE49-F238E27FC236}">
                        <a16:creationId xmlns:a16="http://schemas.microsoft.com/office/drawing/2014/main" id="{B688783A-0D78-4022-B76D-4C0F4073E92A}"/>
                      </a:ext>
                    </a:extLst>
                  </p14:cNvPr>
                  <p14:cNvContentPartPr/>
                  <p14:nvPr/>
                </p14:nvContentPartPr>
                <p14:xfrm>
                  <a:off x="7237996" y="2533135"/>
                  <a:ext cx="47880" cy="45360"/>
                </p14:xfrm>
              </p:contentPart>
            </mc:Choice>
            <mc:Fallback xmlns="">
              <p:pic>
                <p:nvPicPr>
                  <p:cNvPr id="127" name="Entrada de lápiz 126">
                    <a:extLst>
                      <a:ext uri="{FF2B5EF4-FFF2-40B4-BE49-F238E27FC236}">
                        <a16:creationId xmlns:a16="http://schemas.microsoft.com/office/drawing/2014/main" id="{B688783A-0D78-4022-B76D-4C0F4073E92A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7233362" y="2528599"/>
                    <a:ext cx="57147" cy="54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128" name="Entrada de lápiz 127">
                    <a:extLst>
                      <a:ext uri="{FF2B5EF4-FFF2-40B4-BE49-F238E27FC236}">
                        <a16:creationId xmlns:a16="http://schemas.microsoft.com/office/drawing/2014/main" id="{3A30F4D0-4F36-4686-AFFE-CB3E7199CF35}"/>
                      </a:ext>
                    </a:extLst>
                  </p14:cNvPr>
                  <p14:cNvContentPartPr/>
                  <p14:nvPr/>
                </p14:nvContentPartPr>
                <p14:xfrm>
                  <a:off x="7295596" y="2538175"/>
                  <a:ext cx="47160" cy="38160"/>
                </p14:xfrm>
              </p:contentPart>
            </mc:Choice>
            <mc:Fallback xmlns="">
              <p:pic>
                <p:nvPicPr>
                  <p:cNvPr id="128" name="Entrada de lápiz 127">
                    <a:extLst>
                      <a:ext uri="{FF2B5EF4-FFF2-40B4-BE49-F238E27FC236}">
                        <a16:creationId xmlns:a16="http://schemas.microsoft.com/office/drawing/2014/main" id="{3A30F4D0-4F36-4686-AFFE-CB3E7199CF35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7290995" y="2533641"/>
                    <a:ext cx="56362" cy="472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129" name="Entrada de lápiz 128">
                    <a:extLst>
                      <a:ext uri="{FF2B5EF4-FFF2-40B4-BE49-F238E27FC236}">
                        <a16:creationId xmlns:a16="http://schemas.microsoft.com/office/drawing/2014/main" id="{F39B06A3-51D0-4F08-B806-4B9DE543185D}"/>
                      </a:ext>
                    </a:extLst>
                  </p14:cNvPr>
                  <p14:cNvContentPartPr/>
                  <p14:nvPr/>
                </p14:nvContentPartPr>
                <p14:xfrm>
                  <a:off x="7375876" y="2555095"/>
                  <a:ext cx="21600" cy="47160"/>
                </p14:xfrm>
              </p:contentPart>
            </mc:Choice>
            <mc:Fallback xmlns="">
              <p:pic>
                <p:nvPicPr>
                  <p:cNvPr id="129" name="Entrada de lápiz 128">
                    <a:extLst>
                      <a:ext uri="{FF2B5EF4-FFF2-40B4-BE49-F238E27FC236}">
                        <a16:creationId xmlns:a16="http://schemas.microsoft.com/office/drawing/2014/main" id="{F39B06A3-51D0-4F08-B806-4B9DE543185D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7370862" y="2550568"/>
                    <a:ext cx="30857" cy="56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30" name="Entrada de lápiz 129">
                    <a:extLst>
                      <a:ext uri="{FF2B5EF4-FFF2-40B4-BE49-F238E27FC236}">
                        <a16:creationId xmlns:a16="http://schemas.microsoft.com/office/drawing/2014/main" id="{D212792B-AD79-4EBC-BFC2-D6AF629DF3A8}"/>
                      </a:ext>
                    </a:extLst>
                  </p14:cNvPr>
                  <p14:cNvContentPartPr/>
                  <p14:nvPr/>
                </p14:nvContentPartPr>
                <p14:xfrm>
                  <a:off x="7528876" y="2543575"/>
                  <a:ext cx="80640" cy="100800"/>
                </p14:xfrm>
              </p:contentPart>
            </mc:Choice>
            <mc:Fallback xmlns="">
              <p:pic>
                <p:nvPicPr>
                  <p:cNvPr id="130" name="Entrada de lápiz 129">
                    <a:extLst>
                      <a:ext uri="{FF2B5EF4-FFF2-40B4-BE49-F238E27FC236}">
                        <a16:creationId xmlns:a16="http://schemas.microsoft.com/office/drawing/2014/main" id="{D212792B-AD79-4EBC-BFC2-D6AF629DF3A8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7524246" y="2539045"/>
                    <a:ext cx="89900" cy="109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31" name="Entrada de lápiz 130">
                    <a:extLst>
                      <a:ext uri="{FF2B5EF4-FFF2-40B4-BE49-F238E27FC236}">
                        <a16:creationId xmlns:a16="http://schemas.microsoft.com/office/drawing/2014/main" id="{2BC230BB-F768-43EB-9200-3008A84B0FCE}"/>
                      </a:ext>
                    </a:extLst>
                  </p14:cNvPr>
                  <p14:cNvContentPartPr/>
                  <p14:nvPr/>
                </p14:nvContentPartPr>
                <p14:xfrm>
                  <a:off x="7642636" y="2544655"/>
                  <a:ext cx="38880" cy="21240"/>
                </p14:xfrm>
              </p:contentPart>
            </mc:Choice>
            <mc:Fallback xmlns="">
              <p:pic>
                <p:nvPicPr>
                  <p:cNvPr id="131" name="Entrada de lápiz 130">
                    <a:extLst>
                      <a:ext uri="{FF2B5EF4-FFF2-40B4-BE49-F238E27FC236}">
                        <a16:creationId xmlns:a16="http://schemas.microsoft.com/office/drawing/2014/main" id="{2BC230BB-F768-43EB-9200-3008A84B0FCE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7638017" y="2540183"/>
                    <a:ext cx="48119" cy="30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32" name="Entrada de lápiz 131">
                    <a:extLst>
                      <a:ext uri="{FF2B5EF4-FFF2-40B4-BE49-F238E27FC236}">
                        <a16:creationId xmlns:a16="http://schemas.microsoft.com/office/drawing/2014/main" id="{E1EF8E72-FC41-4B50-833C-2036BA119584}"/>
                      </a:ext>
                    </a:extLst>
                  </p14:cNvPr>
                  <p14:cNvContentPartPr/>
                  <p14:nvPr/>
                </p14:nvContentPartPr>
                <p14:xfrm>
                  <a:off x="7703116" y="2542495"/>
                  <a:ext cx="47880" cy="14040"/>
                </p14:xfrm>
              </p:contentPart>
            </mc:Choice>
            <mc:Fallback xmlns="">
              <p:pic>
                <p:nvPicPr>
                  <p:cNvPr id="132" name="Entrada de lápiz 131">
                    <a:extLst>
                      <a:ext uri="{FF2B5EF4-FFF2-40B4-BE49-F238E27FC236}">
                        <a16:creationId xmlns:a16="http://schemas.microsoft.com/office/drawing/2014/main" id="{E1EF8E72-FC41-4B50-833C-2036BA119584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7698482" y="2537941"/>
                    <a:ext cx="57147" cy="23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33" name="Entrada de lápiz 132">
                    <a:extLst>
                      <a:ext uri="{FF2B5EF4-FFF2-40B4-BE49-F238E27FC236}">
                        <a16:creationId xmlns:a16="http://schemas.microsoft.com/office/drawing/2014/main" id="{95789DDC-BE8F-42BE-AD8B-3BD3F062E3A0}"/>
                      </a:ext>
                    </a:extLst>
                  </p14:cNvPr>
                  <p14:cNvContentPartPr/>
                  <p14:nvPr/>
                </p14:nvContentPartPr>
                <p14:xfrm>
                  <a:off x="7858636" y="2536015"/>
                  <a:ext cx="76320" cy="20880"/>
                </p14:xfrm>
              </p:contentPart>
            </mc:Choice>
            <mc:Fallback xmlns="">
              <p:pic>
                <p:nvPicPr>
                  <p:cNvPr id="133" name="Entrada de lápiz 132">
                    <a:extLst>
                      <a:ext uri="{FF2B5EF4-FFF2-40B4-BE49-F238E27FC236}">
                        <a16:creationId xmlns:a16="http://schemas.microsoft.com/office/drawing/2014/main" id="{95789DDC-BE8F-42BE-AD8B-3BD3F062E3A0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7854011" y="2531459"/>
                    <a:ext cx="85571" cy="299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34" name="Entrada de lápiz 133">
                    <a:extLst>
                      <a:ext uri="{FF2B5EF4-FFF2-40B4-BE49-F238E27FC236}">
                        <a16:creationId xmlns:a16="http://schemas.microsoft.com/office/drawing/2014/main" id="{419C40CC-C729-4594-8850-00A7C16842DC}"/>
                      </a:ext>
                    </a:extLst>
                  </p14:cNvPr>
                  <p14:cNvContentPartPr/>
                  <p14:nvPr/>
                </p14:nvContentPartPr>
                <p14:xfrm>
                  <a:off x="7947916" y="2529535"/>
                  <a:ext cx="72360" cy="28440"/>
                </p14:xfrm>
              </p:contentPart>
            </mc:Choice>
            <mc:Fallback xmlns="">
              <p:pic>
                <p:nvPicPr>
                  <p:cNvPr id="134" name="Entrada de lápiz 133">
                    <a:extLst>
                      <a:ext uri="{FF2B5EF4-FFF2-40B4-BE49-F238E27FC236}">
                        <a16:creationId xmlns:a16="http://schemas.microsoft.com/office/drawing/2014/main" id="{419C40CC-C729-4594-8850-00A7C16842DC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7943297" y="2525044"/>
                    <a:ext cx="81597" cy="374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35" name="Entrada de lápiz 134">
                    <a:extLst>
                      <a:ext uri="{FF2B5EF4-FFF2-40B4-BE49-F238E27FC236}">
                        <a16:creationId xmlns:a16="http://schemas.microsoft.com/office/drawing/2014/main" id="{C1130254-F313-44C5-BB24-32176909CE69}"/>
                      </a:ext>
                    </a:extLst>
                  </p14:cNvPr>
                  <p14:cNvContentPartPr/>
                  <p14:nvPr/>
                </p14:nvContentPartPr>
                <p14:xfrm>
                  <a:off x="8011996" y="2522335"/>
                  <a:ext cx="57960" cy="48600"/>
                </p14:xfrm>
              </p:contentPart>
            </mc:Choice>
            <mc:Fallback xmlns="">
              <p:pic>
                <p:nvPicPr>
                  <p:cNvPr id="135" name="Entrada de lápiz 134">
                    <a:extLst>
                      <a:ext uri="{FF2B5EF4-FFF2-40B4-BE49-F238E27FC236}">
                        <a16:creationId xmlns:a16="http://schemas.microsoft.com/office/drawing/2014/main" id="{C1130254-F313-44C5-BB24-32176909CE69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8007359" y="2517814"/>
                    <a:ext cx="67234" cy="5764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EDDCACDD-A962-43DD-BD6D-8A32E0C20F11}"/>
                    </a:ext>
                  </a:extLst>
                </p14:cNvPr>
                <p14:cNvContentPartPr/>
                <p14:nvPr/>
              </p14:nvContentPartPr>
              <p14:xfrm>
                <a:off x="7601936" y="861475"/>
                <a:ext cx="11880" cy="252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EDDCACDD-A962-43DD-BD6D-8A32E0C20F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97337" y="856435"/>
                  <a:ext cx="21077" cy="1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2" name="Grupo 231">
              <a:extLst>
                <a:ext uri="{FF2B5EF4-FFF2-40B4-BE49-F238E27FC236}">
                  <a16:creationId xmlns:a16="http://schemas.microsoft.com/office/drawing/2014/main" id="{41E78957-1F9B-4E55-9701-CA1D7D511B86}"/>
                </a:ext>
              </a:extLst>
            </p:cNvPr>
            <p:cNvGrpSpPr/>
            <p:nvPr/>
          </p:nvGrpSpPr>
          <p:grpSpPr>
            <a:xfrm>
              <a:off x="7477016" y="772555"/>
              <a:ext cx="1761840" cy="374760"/>
              <a:chOff x="7508356" y="2684335"/>
              <a:chExt cx="1761840" cy="374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80" name="Entrada de lápiz 179">
                    <a:extLst>
                      <a:ext uri="{FF2B5EF4-FFF2-40B4-BE49-F238E27FC236}">
                        <a16:creationId xmlns:a16="http://schemas.microsoft.com/office/drawing/2014/main" id="{BF5B77B5-EA2C-4155-8480-847EC7EEA5A8}"/>
                      </a:ext>
                    </a:extLst>
                  </p14:cNvPr>
                  <p14:cNvContentPartPr/>
                  <p14:nvPr/>
                </p14:nvContentPartPr>
                <p14:xfrm>
                  <a:off x="7508356" y="2753815"/>
                  <a:ext cx="65160" cy="96480"/>
                </p14:xfrm>
              </p:contentPart>
            </mc:Choice>
            <mc:Fallback xmlns="">
              <p:pic>
                <p:nvPicPr>
                  <p:cNvPr id="180" name="Entrada de lápiz 179">
                    <a:extLst>
                      <a:ext uri="{FF2B5EF4-FFF2-40B4-BE49-F238E27FC236}">
                        <a16:creationId xmlns:a16="http://schemas.microsoft.com/office/drawing/2014/main" id="{BF5B77B5-EA2C-4155-8480-847EC7EEA5A8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7503729" y="2749292"/>
                    <a:ext cx="74413" cy="105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81" name="Entrada de lápiz 180">
                    <a:extLst>
                      <a:ext uri="{FF2B5EF4-FFF2-40B4-BE49-F238E27FC236}">
                        <a16:creationId xmlns:a16="http://schemas.microsoft.com/office/drawing/2014/main" id="{DF2EA24F-FF09-4438-A229-EB9967A8B85E}"/>
                      </a:ext>
                    </a:extLst>
                  </p14:cNvPr>
                  <p14:cNvContentPartPr/>
                  <p14:nvPr/>
                </p14:nvContentPartPr>
                <p14:xfrm>
                  <a:off x="7615276" y="2813935"/>
                  <a:ext cx="15120" cy="35640"/>
                </p14:xfrm>
              </p:contentPart>
            </mc:Choice>
            <mc:Fallback xmlns="">
              <p:pic>
                <p:nvPicPr>
                  <p:cNvPr id="181" name="Entrada de lápiz 180">
                    <a:extLst>
                      <a:ext uri="{FF2B5EF4-FFF2-40B4-BE49-F238E27FC236}">
                        <a16:creationId xmlns:a16="http://schemas.microsoft.com/office/drawing/2014/main" id="{DF2EA24F-FF09-4438-A229-EB9967A8B85E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7610624" y="2809433"/>
                    <a:ext cx="24425" cy="446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82" name="Entrada de lápiz 181">
                    <a:extLst>
                      <a:ext uri="{FF2B5EF4-FFF2-40B4-BE49-F238E27FC236}">
                        <a16:creationId xmlns:a16="http://schemas.microsoft.com/office/drawing/2014/main" id="{8F12F47D-3553-4588-B121-81DD786D2457}"/>
                      </a:ext>
                    </a:extLst>
                  </p14:cNvPr>
                  <p14:cNvContentPartPr/>
                  <p14:nvPr/>
                </p14:nvContentPartPr>
                <p14:xfrm>
                  <a:off x="7610236" y="2774695"/>
                  <a:ext cx="24840" cy="5760"/>
                </p14:xfrm>
              </p:contentPart>
            </mc:Choice>
            <mc:Fallback xmlns="">
              <p:pic>
                <p:nvPicPr>
                  <p:cNvPr id="182" name="Entrada de lápiz 181">
                    <a:extLst>
                      <a:ext uri="{FF2B5EF4-FFF2-40B4-BE49-F238E27FC236}">
                        <a16:creationId xmlns:a16="http://schemas.microsoft.com/office/drawing/2014/main" id="{8F12F47D-3553-4588-B121-81DD786D2457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7605650" y="2770375"/>
                    <a:ext cx="34012" cy="1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83" name="Entrada de lápiz 182">
                    <a:extLst>
                      <a:ext uri="{FF2B5EF4-FFF2-40B4-BE49-F238E27FC236}">
                        <a16:creationId xmlns:a16="http://schemas.microsoft.com/office/drawing/2014/main" id="{6BED246C-8A54-4C0E-8BB8-AE91039A16F3}"/>
                      </a:ext>
                    </a:extLst>
                  </p14:cNvPr>
                  <p14:cNvContentPartPr/>
                  <p14:nvPr/>
                </p14:nvContentPartPr>
                <p14:xfrm>
                  <a:off x="7639396" y="2739415"/>
                  <a:ext cx="82800" cy="101520"/>
                </p14:xfrm>
              </p:contentPart>
            </mc:Choice>
            <mc:Fallback xmlns="">
              <p:pic>
                <p:nvPicPr>
                  <p:cNvPr id="183" name="Entrada de lápiz 182">
                    <a:extLst>
                      <a:ext uri="{FF2B5EF4-FFF2-40B4-BE49-F238E27FC236}">
                        <a16:creationId xmlns:a16="http://schemas.microsoft.com/office/drawing/2014/main" id="{6BED246C-8A54-4C0E-8BB8-AE91039A16F3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7634753" y="2734886"/>
                    <a:ext cx="92086" cy="1105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84" name="Entrada de lápiz 183">
                    <a:extLst>
                      <a:ext uri="{FF2B5EF4-FFF2-40B4-BE49-F238E27FC236}">
                        <a16:creationId xmlns:a16="http://schemas.microsoft.com/office/drawing/2014/main" id="{08403913-9418-4731-9B32-F49D689FACAD}"/>
                      </a:ext>
                    </a:extLst>
                  </p14:cNvPr>
                  <p14:cNvContentPartPr/>
                  <p14:nvPr/>
                </p14:nvContentPartPr>
                <p14:xfrm>
                  <a:off x="7745596" y="2761015"/>
                  <a:ext cx="42480" cy="86760"/>
                </p14:xfrm>
              </p:contentPart>
            </mc:Choice>
            <mc:Fallback xmlns="">
              <p:pic>
                <p:nvPicPr>
                  <p:cNvPr id="184" name="Entrada de lápiz 183">
                    <a:extLst>
                      <a:ext uri="{FF2B5EF4-FFF2-40B4-BE49-F238E27FC236}">
                        <a16:creationId xmlns:a16="http://schemas.microsoft.com/office/drawing/2014/main" id="{08403913-9418-4731-9B32-F49D689FACAD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7741004" y="2756488"/>
                    <a:ext cx="51665" cy="958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85" name="Entrada de lápiz 184">
                    <a:extLst>
                      <a:ext uri="{FF2B5EF4-FFF2-40B4-BE49-F238E27FC236}">
                        <a16:creationId xmlns:a16="http://schemas.microsoft.com/office/drawing/2014/main" id="{FB254BAC-8662-4440-B0B9-CBC20D7F9176}"/>
                      </a:ext>
                    </a:extLst>
                  </p14:cNvPr>
                  <p14:cNvContentPartPr/>
                  <p14:nvPr/>
                </p14:nvContentPartPr>
                <p14:xfrm>
                  <a:off x="7722196" y="2795575"/>
                  <a:ext cx="62280" cy="5760"/>
                </p14:xfrm>
              </p:contentPart>
            </mc:Choice>
            <mc:Fallback xmlns="">
              <p:pic>
                <p:nvPicPr>
                  <p:cNvPr id="185" name="Entrada de lápiz 184">
                    <a:extLst>
                      <a:ext uri="{FF2B5EF4-FFF2-40B4-BE49-F238E27FC236}">
                        <a16:creationId xmlns:a16="http://schemas.microsoft.com/office/drawing/2014/main" id="{FB254BAC-8662-4440-B0B9-CBC20D7F917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7717554" y="2791255"/>
                    <a:ext cx="71564" cy="1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86" name="Entrada de lápiz 185">
                    <a:extLst>
                      <a:ext uri="{FF2B5EF4-FFF2-40B4-BE49-F238E27FC236}">
                        <a16:creationId xmlns:a16="http://schemas.microsoft.com/office/drawing/2014/main" id="{6D35AB44-55E7-4A1A-B264-D40B51B3D40A}"/>
                      </a:ext>
                    </a:extLst>
                  </p14:cNvPr>
                  <p14:cNvContentPartPr/>
                  <p14:nvPr/>
                </p14:nvContentPartPr>
                <p14:xfrm>
                  <a:off x="7797436" y="2788375"/>
                  <a:ext cx="44640" cy="59400"/>
                </p14:xfrm>
              </p:contentPart>
            </mc:Choice>
            <mc:Fallback xmlns="">
              <p:pic>
                <p:nvPicPr>
                  <p:cNvPr id="186" name="Entrada de lápiz 185">
                    <a:extLst>
                      <a:ext uri="{FF2B5EF4-FFF2-40B4-BE49-F238E27FC236}">
                        <a16:creationId xmlns:a16="http://schemas.microsoft.com/office/drawing/2014/main" id="{6D35AB44-55E7-4A1A-B264-D40B51B3D40A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7792778" y="2783864"/>
                    <a:ext cx="53956" cy="684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87" name="Entrada de lápiz 186">
                    <a:extLst>
                      <a:ext uri="{FF2B5EF4-FFF2-40B4-BE49-F238E27FC236}">
                        <a16:creationId xmlns:a16="http://schemas.microsoft.com/office/drawing/2014/main" id="{B0BF5E5D-CECA-41AD-A829-F970D0F1AE93}"/>
                      </a:ext>
                    </a:extLst>
                  </p14:cNvPr>
                  <p14:cNvContentPartPr/>
                  <p14:nvPr/>
                </p14:nvContentPartPr>
                <p14:xfrm>
                  <a:off x="7856476" y="2785855"/>
                  <a:ext cx="46440" cy="46080"/>
                </p14:xfrm>
              </p:contentPart>
            </mc:Choice>
            <mc:Fallback xmlns="">
              <p:pic>
                <p:nvPicPr>
                  <p:cNvPr id="187" name="Entrada de lápiz 186">
                    <a:extLst>
                      <a:ext uri="{FF2B5EF4-FFF2-40B4-BE49-F238E27FC236}">
                        <a16:creationId xmlns:a16="http://schemas.microsoft.com/office/drawing/2014/main" id="{B0BF5E5D-CECA-41AD-A829-F970D0F1AE93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7851445" y="2781323"/>
                    <a:ext cx="55728" cy="55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88" name="Entrada de lápiz 187">
                    <a:extLst>
                      <a:ext uri="{FF2B5EF4-FFF2-40B4-BE49-F238E27FC236}">
                        <a16:creationId xmlns:a16="http://schemas.microsoft.com/office/drawing/2014/main" id="{E98A1650-B90C-4E8C-93C8-427A84A29EFB}"/>
                      </a:ext>
                    </a:extLst>
                  </p14:cNvPr>
                  <p14:cNvContentPartPr/>
                  <p14:nvPr/>
                </p14:nvContentPartPr>
                <p14:xfrm>
                  <a:off x="7919476" y="2797015"/>
                  <a:ext cx="58680" cy="58320"/>
                </p14:xfrm>
              </p:contentPart>
            </mc:Choice>
            <mc:Fallback xmlns="">
              <p:pic>
                <p:nvPicPr>
                  <p:cNvPr id="188" name="Entrada de lápiz 187">
                    <a:extLst>
                      <a:ext uri="{FF2B5EF4-FFF2-40B4-BE49-F238E27FC236}">
                        <a16:creationId xmlns:a16="http://schemas.microsoft.com/office/drawing/2014/main" id="{E98A1650-B90C-4E8C-93C8-427A84A29EFB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7914843" y="2792500"/>
                    <a:ext cx="67945" cy="67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89" name="Entrada de lápiz 188">
                    <a:extLst>
                      <a:ext uri="{FF2B5EF4-FFF2-40B4-BE49-F238E27FC236}">
                        <a16:creationId xmlns:a16="http://schemas.microsoft.com/office/drawing/2014/main" id="{62D67D9C-1266-4A8A-AE89-AB5BCD5D7A1D}"/>
                      </a:ext>
                    </a:extLst>
                  </p14:cNvPr>
                  <p14:cNvContentPartPr/>
                  <p14:nvPr/>
                </p14:nvContentPartPr>
                <p14:xfrm>
                  <a:off x="7982836" y="2782255"/>
                  <a:ext cx="74880" cy="43200"/>
                </p14:xfrm>
              </p:contentPart>
            </mc:Choice>
            <mc:Fallback xmlns="">
              <p:pic>
                <p:nvPicPr>
                  <p:cNvPr id="189" name="Entrada de lápiz 188">
                    <a:extLst>
                      <a:ext uri="{FF2B5EF4-FFF2-40B4-BE49-F238E27FC236}">
                        <a16:creationId xmlns:a16="http://schemas.microsoft.com/office/drawing/2014/main" id="{62D67D9C-1266-4A8A-AE89-AB5BCD5D7A1D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7978204" y="2777747"/>
                    <a:ext cx="84144" cy="5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90" name="Entrada de lápiz 189">
                    <a:extLst>
                      <a:ext uri="{FF2B5EF4-FFF2-40B4-BE49-F238E27FC236}">
                        <a16:creationId xmlns:a16="http://schemas.microsoft.com/office/drawing/2014/main" id="{9D8F7F70-CD72-43D2-852A-9B9A9CBF62FB}"/>
                      </a:ext>
                    </a:extLst>
                  </p14:cNvPr>
                  <p14:cNvContentPartPr/>
                  <p14:nvPr/>
                </p14:nvContentPartPr>
                <p14:xfrm>
                  <a:off x="8078956" y="2697655"/>
                  <a:ext cx="27360" cy="119160"/>
                </p14:xfrm>
              </p:contentPart>
            </mc:Choice>
            <mc:Fallback xmlns="">
              <p:pic>
                <p:nvPicPr>
                  <p:cNvPr id="190" name="Entrada de lápiz 189">
                    <a:extLst>
                      <a:ext uri="{FF2B5EF4-FFF2-40B4-BE49-F238E27FC236}">
                        <a16:creationId xmlns:a16="http://schemas.microsoft.com/office/drawing/2014/main" id="{9D8F7F70-CD72-43D2-852A-9B9A9CBF62FB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8074332" y="2693130"/>
                    <a:ext cx="36608" cy="1282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91" name="Entrada de lápiz 190">
                    <a:extLst>
                      <a:ext uri="{FF2B5EF4-FFF2-40B4-BE49-F238E27FC236}">
                        <a16:creationId xmlns:a16="http://schemas.microsoft.com/office/drawing/2014/main" id="{1FC08148-16C3-4361-91D6-79CE5564D77F}"/>
                      </a:ext>
                    </a:extLst>
                  </p14:cNvPr>
                  <p14:cNvContentPartPr/>
                  <p14:nvPr/>
                </p14:nvContentPartPr>
                <p14:xfrm>
                  <a:off x="8073916" y="2752735"/>
                  <a:ext cx="92520" cy="78840"/>
                </p14:xfrm>
              </p:contentPart>
            </mc:Choice>
            <mc:Fallback xmlns="">
              <p:pic>
                <p:nvPicPr>
                  <p:cNvPr id="191" name="Entrada de lápiz 190">
                    <a:extLst>
                      <a:ext uri="{FF2B5EF4-FFF2-40B4-BE49-F238E27FC236}">
                        <a16:creationId xmlns:a16="http://schemas.microsoft.com/office/drawing/2014/main" id="{1FC08148-16C3-4361-91D6-79CE5564D77F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8069290" y="2748208"/>
                    <a:ext cx="101772" cy="878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92" name="Entrada de lápiz 191">
                    <a:extLst>
                      <a:ext uri="{FF2B5EF4-FFF2-40B4-BE49-F238E27FC236}">
                        <a16:creationId xmlns:a16="http://schemas.microsoft.com/office/drawing/2014/main" id="{C04003B4-D375-42EC-A012-C029D5C7EB60}"/>
                      </a:ext>
                    </a:extLst>
                  </p14:cNvPr>
                  <p14:cNvContentPartPr/>
                  <p14:nvPr/>
                </p14:nvContentPartPr>
                <p14:xfrm>
                  <a:off x="8175076" y="2786215"/>
                  <a:ext cx="68400" cy="31320"/>
                </p14:xfrm>
              </p:contentPart>
            </mc:Choice>
            <mc:Fallback xmlns="">
              <p:pic>
                <p:nvPicPr>
                  <p:cNvPr id="192" name="Entrada de lápiz 191">
                    <a:extLst>
                      <a:ext uri="{FF2B5EF4-FFF2-40B4-BE49-F238E27FC236}">
                        <a16:creationId xmlns:a16="http://schemas.microsoft.com/office/drawing/2014/main" id="{C04003B4-D375-42EC-A012-C029D5C7EB60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8170465" y="2781687"/>
                    <a:ext cx="77622" cy="40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93" name="Entrada de lápiz 192">
                    <a:extLst>
                      <a:ext uri="{FF2B5EF4-FFF2-40B4-BE49-F238E27FC236}">
                        <a16:creationId xmlns:a16="http://schemas.microsoft.com/office/drawing/2014/main" id="{128C2F3A-2BE8-4D49-8179-4D48943CDA3A}"/>
                      </a:ext>
                    </a:extLst>
                  </p14:cNvPr>
                  <p14:cNvContentPartPr/>
                  <p14:nvPr/>
                </p14:nvContentPartPr>
                <p14:xfrm>
                  <a:off x="8249956" y="2722495"/>
                  <a:ext cx="33480" cy="110160"/>
                </p14:xfrm>
              </p:contentPart>
            </mc:Choice>
            <mc:Fallback xmlns="">
              <p:pic>
                <p:nvPicPr>
                  <p:cNvPr id="193" name="Entrada de lápiz 192">
                    <a:extLst>
                      <a:ext uri="{FF2B5EF4-FFF2-40B4-BE49-F238E27FC236}">
                        <a16:creationId xmlns:a16="http://schemas.microsoft.com/office/drawing/2014/main" id="{128C2F3A-2BE8-4D49-8179-4D48943CDA3A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8245284" y="2717968"/>
                    <a:ext cx="42823" cy="1192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94" name="Entrada de lápiz 193">
                    <a:extLst>
                      <a:ext uri="{FF2B5EF4-FFF2-40B4-BE49-F238E27FC236}">
                        <a16:creationId xmlns:a16="http://schemas.microsoft.com/office/drawing/2014/main" id="{2C362C94-80D3-492E-A330-D61EBEB82478}"/>
                      </a:ext>
                    </a:extLst>
                  </p14:cNvPr>
                  <p14:cNvContentPartPr/>
                  <p14:nvPr/>
                </p14:nvContentPartPr>
                <p14:xfrm>
                  <a:off x="8398636" y="2765695"/>
                  <a:ext cx="76680" cy="50760"/>
                </p14:xfrm>
              </p:contentPart>
            </mc:Choice>
            <mc:Fallback xmlns="">
              <p:pic>
                <p:nvPicPr>
                  <p:cNvPr id="194" name="Entrada de lápiz 193">
                    <a:extLst>
                      <a:ext uri="{FF2B5EF4-FFF2-40B4-BE49-F238E27FC236}">
                        <a16:creationId xmlns:a16="http://schemas.microsoft.com/office/drawing/2014/main" id="{2C362C94-80D3-492E-A330-D61EBEB82478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8393989" y="2761149"/>
                    <a:ext cx="85975" cy="598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95" name="Entrada de lápiz 194">
                    <a:extLst>
                      <a:ext uri="{FF2B5EF4-FFF2-40B4-BE49-F238E27FC236}">
                        <a16:creationId xmlns:a16="http://schemas.microsoft.com/office/drawing/2014/main" id="{CFC2B1A8-A3AD-4541-9E69-78FB2B99AE92}"/>
                      </a:ext>
                    </a:extLst>
                  </p14:cNvPr>
                  <p14:cNvContentPartPr/>
                  <p14:nvPr/>
                </p14:nvContentPartPr>
                <p14:xfrm>
                  <a:off x="8457316" y="2709175"/>
                  <a:ext cx="22680" cy="116280"/>
                </p14:xfrm>
              </p:contentPart>
            </mc:Choice>
            <mc:Fallback xmlns="">
              <p:pic>
                <p:nvPicPr>
                  <p:cNvPr id="195" name="Entrada de lápiz 194">
                    <a:extLst>
                      <a:ext uri="{FF2B5EF4-FFF2-40B4-BE49-F238E27FC236}">
                        <a16:creationId xmlns:a16="http://schemas.microsoft.com/office/drawing/2014/main" id="{CFC2B1A8-A3AD-4541-9E69-78FB2B99AE92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8452624" y="2704645"/>
                    <a:ext cx="32065" cy="125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96" name="Entrada de lápiz 195">
                    <a:extLst>
                      <a:ext uri="{FF2B5EF4-FFF2-40B4-BE49-F238E27FC236}">
                        <a16:creationId xmlns:a16="http://schemas.microsoft.com/office/drawing/2014/main" id="{446137BD-9851-42B5-AD02-AEEA56C84610}"/>
                      </a:ext>
                    </a:extLst>
                  </p14:cNvPr>
                  <p14:cNvContentPartPr/>
                  <p14:nvPr/>
                </p14:nvContentPartPr>
                <p14:xfrm>
                  <a:off x="8512396" y="2771095"/>
                  <a:ext cx="56520" cy="53640"/>
                </p14:xfrm>
              </p:contentPart>
            </mc:Choice>
            <mc:Fallback xmlns="">
              <p:pic>
                <p:nvPicPr>
                  <p:cNvPr id="196" name="Entrada de lápiz 195">
                    <a:extLst>
                      <a:ext uri="{FF2B5EF4-FFF2-40B4-BE49-F238E27FC236}">
                        <a16:creationId xmlns:a16="http://schemas.microsoft.com/office/drawing/2014/main" id="{446137BD-9851-42B5-AD02-AEEA56C84610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8507782" y="2766562"/>
                    <a:ext cx="65748" cy="62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97" name="Entrada de lápiz 196">
                    <a:extLst>
                      <a:ext uri="{FF2B5EF4-FFF2-40B4-BE49-F238E27FC236}">
                        <a16:creationId xmlns:a16="http://schemas.microsoft.com/office/drawing/2014/main" id="{8DA2E757-DCE9-424B-8F58-3CD6721D8FE9}"/>
                      </a:ext>
                    </a:extLst>
                  </p14:cNvPr>
                  <p14:cNvContentPartPr/>
                  <p14:nvPr/>
                </p14:nvContentPartPr>
                <p14:xfrm>
                  <a:off x="8582956" y="2774695"/>
                  <a:ext cx="103320" cy="47160"/>
                </p14:xfrm>
              </p:contentPart>
            </mc:Choice>
            <mc:Fallback xmlns="">
              <p:pic>
                <p:nvPicPr>
                  <p:cNvPr id="197" name="Entrada de lápiz 196">
                    <a:extLst>
                      <a:ext uri="{FF2B5EF4-FFF2-40B4-BE49-F238E27FC236}">
                        <a16:creationId xmlns:a16="http://schemas.microsoft.com/office/drawing/2014/main" id="{8DA2E757-DCE9-424B-8F58-3CD6721D8FE9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8578312" y="2770168"/>
                    <a:ext cx="112607" cy="56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98" name="Entrada de lápiz 197">
                    <a:extLst>
                      <a:ext uri="{FF2B5EF4-FFF2-40B4-BE49-F238E27FC236}">
                        <a16:creationId xmlns:a16="http://schemas.microsoft.com/office/drawing/2014/main" id="{0E4DA707-F1FE-400A-AFBF-57F1BE3167A2}"/>
                      </a:ext>
                    </a:extLst>
                  </p14:cNvPr>
                  <p14:cNvContentPartPr/>
                  <p14:nvPr/>
                </p14:nvContentPartPr>
                <p14:xfrm>
                  <a:off x="8709676" y="2774695"/>
                  <a:ext cx="48240" cy="56160"/>
                </p14:xfrm>
              </p:contentPart>
            </mc:Choice>
            <mc:Fallback xmlns="">
              <p:pic>
                <p:nvPicPr>
                  <p:cNvPr id="198" name="Entrada de lápiz 197">
                    <a:extLst>
                      <a:ext uri="{FF2B5EF4-FFF2-40B4-BE49-F238E27FC236}">
                        <a16:creationId xmlns:a16="http://schemas.microsoft.com/office/drawing/2014/main" id="{0E4DA707-F1FE-400A-AFBF-57F1BE3167A2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8705045" y="2770172"/>
                    <a:ext cx="57502" cy="652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99" name="Entrada de lápiz 198">
                    <a:extLst>
                      <a:ext uri="{FF2B5EF4-FFF2-40B4-BE49-F238E27FC236}">
                        <a16:creationId xmlns:a16="http://schemas.microsoft.com/office/drawing/2014/main" id="{7F8FCA04-3BB7-497B-9805-020A853B519F}"/>
                      </a:ext>
                    </a:extLst>
                  </p14:cNvPr>
                  <p14:cNvContentPartPr/>
                  <p14:nvPr/>
                </p14:nvContentPartPr>
                <p14:xfrm>
                  <a:off x="8769076" y="2767495"/>
                  <a:ext cx="72720" cy="50400"/>
                </p14:xfrm>
              </p:contentPart>
            </mc:Choice>
            <mc:Fallback xmlns="">
              <p:pic>
                <p:nvPicPr>
                  <p:cNvPr id="199" name="Entrada de lápiz 198">
                    <a:extLst>
                      <a:ext uri="{FF2B5EF4-FFF2-40B4-BE49-F238E27FC236}">
                        <a16:creationId xmlns:a16="http://schemas.microsoft.com/office/drawing/2014/main" id="{7F8FCA04-3BB7-497B-9805-020A853B519F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8764434" y="2762982"/>
                    <a:ext cx="82003" cy="594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00" name="Entrada de lápiz 199">
                    <a:extLst>
                      <a:ext uri="{FF2B5EF4-FFF2-40B4-BE49-F238E27FC236}">
                        <a16:creationId xmlns:a16="http://schemas.microsoft.com/office/drawing/2014/main" id="{7FA10B62-E7A6-4FE4-87D7-521737518DE4}"/>
                      </a:ext>
                    </a:extLst>
                  </p14:cNvPr>
                  <p14:cNvContentPartPr/>
                  <p14:nvPr/>
                </p14:nvContentPartPr>
                <p14:xfrm>
                  <a:off x="8879236" y="2684335"/>
                  <a:ext cx="21600" cy="134280"/>
                </p14:xfrm>
              </p:contentPart>
            </mc:Choice>
            <mc:Fallback xmlns="">
              <p:pic>
                <p:nvPicPr>
                  <p:cNvPr id="200" name="Entrada de lápiz 199">
                    <a:extLst>
                      <a:ext uri="{FF2B5EF4-FFF2-40B4-BE49-F238E27FC236}">
                        <a16:creationId xmlns:a16="http://schemas.microsoft.com/office/drawing/2014/main" id="{7FA10B62-E7A6-4FE4-87D7-521737518DE4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8874689" y="2679809"/>
                    <a:ext cx="30695" cy="143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01" name="Entrada de lápiz 200">
                    <a:extLst>
                      <a:ext uri="{FF2B5EF4-FFF2-40B4-BE49-F238E27FC236}">
                        <a16:creationId xmlns:a16="http://schemas.microsoft.com/office/drawing/2014/main" id="{D5B92E7F-5A64-473A-9E4A-D3D7FA9AC5FB}"/>
                      </a:ext>
                    </a:extLst>
                  </p14:cNvPr>
                  <p14:cNvContentPartPr/>
                  <p14:nvPr/>
                </p14:nvContentPartPr>
                <p14:xfrm>
                  <a:off x="8853676" y="2763175"/>
                  <a:ext cx="99360" cy="9000"/>
                </p14:xfrm>
              </p:contentPart>
            </mc:Choice>
            <mc:Fallback xmlns="">
              <p:pic>
                <p:nvPicPr>
                  <p:cNvPr id="201" name="Entrada de lápiz 200">
                    <a:extLst>
                      <a:ext uri="{FF2B5EF4-FFF2-40B4-BE49-F238E27FC236}">
                        <a16:creationId xmlns:a16="http://schemas.microsoft.com/office/drawing/2014/main" id="{D5B92E7F-5A64-473A-9E4A-D3D7FA9AC5FB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8849037" y="2758479"/>
                    <a:ext cx="108639" cy="18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02" name="Entrada de lápiz 201">
                    <a:extLst>
                      <a:ext uri="{FF2B5EF4-FFF2-40B4-BE49-F238E27FC236}">
                        <a16:creationId xmlns:a16="http://schemas.microsoft.com/office/drawing/2014/main" id="{C3BF389F-00E1-4FF3-99A6-ED56D4EBC6C6}"/>
                      </a:ext>
                    </a:extLst>
                  </p14:cNvPr>
                  <p14:cNvContentPartPr/>
                  <p14:nvPr/>
                </p14:nvContentPartPr>
                <p14:xfrm>
                  <a:off x="9034036" y="2770735"/>
                  <a:ext cx="51480" cy="33480"/>
                </p14:xfrm>
              </p:contentPart>
            </mc:Choice>
            <mc:Fallback xmlns="">
              <p:pic>
                <p:nvPicPr>
                  <p:cNvPr id="202" name="Entrada de lápiz 201">
                    <a:extLst>
                      <a:ext uri="{FF2B5EF4-FFF2-40B4-BE49-F238E27FC236}">
                        <a16:creationId xmlns:a16="http://schemas.microsoft.com/office/drawing/2014/main" id="{C3BF389F-00E1-4FF3-99A6-ED56D4EBC6C6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9029391" y="2766170"/>
                    <a:ext cx="60770" cy="426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03" name="Entrada de lápiz 202">
                    <a:extLst>
                      <a:ext uri="{FF2B5EF4-FFF2-40B4-BE49-F238E27FC236}">
                        <a16:creationId xmlns:a16="http://schemas.microsoft.com/office/drawing/2014/main" id="{D8BBA09D-417D-4F5A-9BF2-E1D54D1145D8}"/>
                      </a:ext>
                    </a:extLst>
                  </p14:cNvPr>
                  <p14:cNvContentPartPr/>
                  <p14:nvPr/>
                </p14:nvContentPartPr>
                <p14:xfrm>
                  <a:off x="9098116" y="2698375"/>
                  <a:ext cx="66240" cy="106560"/>
                </p14:xfrm>
              </p:contentPart>
            </mc:Choice>
            <mc:Fallback xmlns="">
              <p:pic>
                <p:nvPicPr>
                  <p:cNvPr id="203" name="Entrada de lápiz 202">
                    <a:extLst>
                      <a:ext uri="{FF2B5EF4-FFF2-40B4-BE49-F238E27FC236}">
                        <a16:creationId xmlns:a16="http://schemas.microsoft.com/office/drawing/2014/main" id="{D8BBA09D-417D-4F5A-9BF2-E1D54D1145D8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9093495" y="2693857"/>
                    <a:ext cx="75483" cy="1155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04" name="Entrada de lápiz 203">
                    <a:extLst>
                      <a:ext uri="{FF2B5EF4-FFF2-40B4-BE49-F238E27FC236}">
                        <a16:creationId xmlns:a16="http://schemas.microsoft.com/office/drawing/2014/main" id="{D8D2FDC0-A506-4633-9805-583E0DC02209}"/>
                      </a:ext>
                    </a:extLst>
                  </p14:cNvPr>
                  <p14:cNvContentPartPr/>
                  <p14:nvPr/>
                </p14:nvContentPartPr>
                <p14:xfrm>
                  <a:off x="9097036" y="2764615"/>
                  <a:ext cx="59760" cy="12240"/>
                </p14:xfrm>
              </p:contentPart>
            </mc:Choice>
            <mc:Fallback xmlns="">
              <p:pic>
                <p:nvPicPr>
                  <p:cNvPr id="204" name="Entrada de lápiz 203">
                    <a:extLst>
                      <a:ext uri="{FF2B5EF4-FFF2-40B4-BE49-F238E27FC236}">
                        <a16:creationId xmlns:a16="http://schemas.microsoft.com/office/drawing/2014/main" id="{D8D2FDC0-A506-4633-9805-583E0DC0220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9092409" y="2760164"/>
                    <a:ext cx="69013" cy="21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206" name="Entrada de lápiz 205">
                    <a:extLst>
                      <a:ext uri="{FF2B5EF4-FFF2-40B4-BE49-F238E27FC236}">
                        <a16:creationId xmlns:a16="http://schemas.microsoft.com/office/drawing/2014/main" id="{D17E41D9-683B-49B2-803D-B555B281422D}"/>
                      </a:ext>
                    </a:extLst>
                  </p14:cNvPr>
                  <p14:cNvContentPartPr/>
                  <p14:nvPr/>
                </p14:nvContentPartPr>
                <p14:xfrm>
                  <a:off x="7534636" y="2944615"/>
                  <a:ext cx="71280" cy="69120"/>
                </p14:xfrm>
              </p:contentPart>
            </mc:Choice>
            <mc:Fallback xmlns="">
              <p:pic>
                <p:nvPicPr>
                  <p:cNvPr id="206" name="Entrada de lápiz 205">
                    <a:extLst>
                      <a:ext uri="{FF2B5EF4-FFF2-40B4-BE49-F238E27FC236}">
                        <a16:creationId xmlns:a16="http://schemas.microsoft.com/office/drawing/2014/main" id="{D17E41D9-683B-49B2-803D-B555B281422D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7530012" y="2940083"/>
                    <a:ext cx="80527" cy="78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07" name="Entrada de lápiz 206">
                    <a:extLst>
                      <a:ext uri="{FF2B5EF4-FFF2-40B4-BE49-F238E27FC236}">
                        <a16:creationId xmlns:a16="http://schemas.microsoft.com/office/drawing/2014/main" id="{630DA7A1-F39D-4712-8416-8CB380C1A48E}"/>
                      </a:ext>
                    </a:extLst>
                  </p14:cNvPr>
                  <p14:cNvContentPartPr/>
                  <p14:nvPr/>
                </p14:nvContentPartPr>
                <p14:xfrm>
                  <a:off x="7617436" y="2967655"/>
                  <a:ext cx="37440" cy="37800"/>
                </p14:xfrm>
              </p:contentPart>
            </mc:Choice>
            <mc:Fallback xmlns="">
              <p:pic>
                <p:nvPicPr>
                  <p:cNvPr id="207" name="Entrada de lápiz 206">
                    <a:extLst>
                      <a:ext uri="{FF2B5EF4-FFF2-40B4-BE49-F238E27FC236}">
                        <a16:creationId xmlns:a16="http://schemas.microsoft.com/office/drawing/2014/main" id="{630DA7A1-F39D-4712-8416-8CB380C1A48E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7612804" y="2963119"/>
                    <a:ext cx="46704" cy="468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08" name="Entrada de lápiz 207">
                    <a:extLst>
                      <a:ext uri="{FF2B5EF4-FFF2-40B4-BE49-F238E27FC236}">
                        <a16:creationId xmlns:a16="http://schemas.microsoft.com/office/drawing/2014/main" id="{437CF5D9-B4B5-473B-A4F0-B2423392AB86}"/>
                      </a:ext>
                    </a:extLst>
                  </p14:cNvPr>
                  <p14:cNvContentPartPr/>
                  <p14:nvPr/>
                </p14:nvContentPartPr>
                <p14:xfrm>
                  <a:off x="7690876" y="2908615"/>
                  <a:ext cx="34920" cy="88200"/>
                </p14:xfrm>
              </p:contentPart>
            </mc:Choice>
            <mc:Fallback xmlns="">
              <p:pic>
                <p:nvPicPr>
                  <p:cNvPr id="208" name="Entrada de lápiz 207">
                    <a:extLst>
                      <a:ext uri="{FF2B5EF4-FFF2-40B4-BE49-F238E27FC236}">
                        <a16:creationId xmlns:a16="http://schemas.microsoft.com/office/drawing/2014/main" id="{437CF5D9-B4B5-473B-A4F0-B2423392AB86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7686220" y="2904092"/>
                    <a:ext cx="44232" cy="97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09" name="Entrada de lápiz 208">
                    <a:extLst>
                      <a:ext uri="{FF2B5EF4-FFF2-40B4-BE49-F238E27FC236}">
                        <a16:creationId xmlns:a16="http://schemas.microsoft.com/office/drawing/2014/main" id="{D3F8EE26-72AB-499C-91AA-41B9A2E4444A}"/>
                      </a:ext>
                    </a:extLst>
                  </p14:cNvPr>
                  <p14:cNvContentPartPr/>
                  <p14:nvPr/>
                </p14:nvContentPartPr>
                <p14:xfrm>
                  <a:off x="7743796" y="2937415"/>
                  <a:ext cx="11160" cy="72720"/>
                </p14:xfrm>
              </p:contentPart>
            </mc:Choice>
            <mc:Fallback xmlns="">
              <p:pic>
                <p:nvPicPr>
                  <p:cNvPr id="209" name="Entrada de lápiz 208">
                    <a:extLst>
                      <a:ext uri="{FF2B5EF4-FFF2-40B4-BE49-F238E27FC236}">
                        <a16:creationId xmlns:a16="http://schemas.microsoft.com/office/drawing/2014/main" id="{D3F8EE26-72AB-499C-91AA-41B9A2E4444A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7739178" y="2932894"/>
                    <a:ext cx="20396" cy="81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0" name="Entrada de lápiz 209">
                    <a:extLst>
                      <a:ext uri="{FF2B5EF4-FFF2-40B4-BE49-F238E27FC236}">
                        <a16:creationId xmlns:a16="http://schemas.microsoft.com/office/drawing/2014/main" id="{31F5480E-6A1E-4A0D-9E50-CBD7A747A695}"/>
                      </a:ext>
                    </a:extLst>
                  </p14:cNvPr>
                  <p14:cNvContentPartPr/>
                  <p14:nvPr/>
                </p14:nvContentPartPr>
                <p14:xfrm>
                  <a:off x="7778356" y="2923015"/>
                  <a:ext cx="48960" cy="83520"/>
                </p14:xfrm>
              </p:contentPart>
            </mc:Choice>
            <mc:Fallback xmlns="">
              <p:pic>
                <p:nvPicPr>
                  <p:cNvPr id="210" name="Entrada de lápiz 209">
                    <a:extLst>
                      <a:ext uri="{FF2B5EF4-FFF2-40B4-BE49-F238E27FC236}">
                        <a16:creationId xmlns:a16="http://schemas.microsoft.com/office/drawing/2014/main" id="{31F5480E-6A1E-4A0D-9E50-CBD7A747A695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7773730" y="2918500"/>
                    <a:ext cx="58212" cy="92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1" name="Entrada de lápiz 210">
                    <a:extLst>
                      <a:ext uri="{FF2B5EF4-FFF2-40B4-BE49-F238E27FC236}">
                        <a16:creationId xmlns:a16="http://schemas.microsoft.com/office/drawing/2014/main" id="{3F3A87A4-F5D5-412C-8B48-F4382008FCA9}"/>
                      </a:ext>
                    </a:extLst>
                  </p14:cNvPr>
                  <p14:cNvContentPartPr/>
                  <p14:nvPr/>
                </p14:nvContentPartPr>
                <p14:xfrm>
                  <a:off x="7929196" y="2966575"/>
                  <a:ext cx="73800" cy="34560"/>
                </p14:xfrm>
              </p:contentPart>
            </mc:Choice>
            <mc:Fallback xmlns="">
              <p:pic>
                <p:nvPicPr>
                  <p:cNvPr id="211" name="Entrada de lápiz 210">
                    <a:extLst>
                      <a:ext uri="{FF2B5EF4-FFF2-40B4-BE49-F238E27FC236}">
                        <a16:creationId xmlns:a16="http://schemas.microsoft.com/office/drawing/2014/main" id="{3F3A87A4-F5D5-412C-8B48-F4382008FCA9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7924583" y="2962067"/>
                    <a:ext cx="83025" cy="43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2" name="Entrada de lápiz 211">
                    <a:extLst>
                      <a:ext uri="{FF2B5EF4-FFF2-40B4-BE49-F238E27FC236}">
                        <a16:creationId xmlns:a16="http://schemas.microsoft.com/office/drawing/2014/main" id="{FE542FF6-2B7E-425C-AA32-7AE9A68B81EB}"/>
                      </a:ext>
                    </a:extLst>
                  </p14:cNvPr>
                  <p14:cNvContentPartPr/>
                  <p14:nvPr/>
                </p14:nvContentPartPr>
                <p14:xfrm>
                  <a:off x="8012716" y="2955055"/>
                  <a:ext cx="95400" cy="34920"/>
                </p14:xfrm>
              </p:contentPart>
            </mc:Choice>
            <mc:Fallback xmlns="">
              <p:pic>
                <p:nvPicPr>
                  <p:cNvPr id="212" name="Entrada de lápiz 211">
                    <a:extLst>
                      <a:ext uri="{FF2B5EF4-FFF2-40B4-BE49-F238E27FC236}">
                        <a16:creationId xmlns:a16="http://schemas.microsoft.com/office/drawing/2014/main" id="{FE542FF6-2B7E-425C-AA32-7AE9A68B81EB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8008081" y="2950549"/>
                    <a:ext cx="104670" cy="43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3" name="Entrada de lápiz 212">
                    <a:extLst>
                      <a:ext uri="{FF2B5EF4-FFF2-40B4-BE49-F238E27FC236}">
                        <a16:creationId xmlns:a16="http://schemas.microsoft.com/office/drawing/2014/main" id="{857C71C5-B36A-4BEE-8D69-5DD7927C970A}"/>
                      </a:ext>
                    </a:extLst>
                  </p14:cNvPr>
                  <p14:cNvContentPartPr/>
                  <p14:nvPr/>
                </p14:nvContentPartPr>
                <p14:xfrm>
                  <a:off x="8088316" y="2967295"/>
                  <a:ext cx="60840" cy="91800"/>
                </p14:xfrm>
              </p:contentPart>
            </mc:Choice>
            <mc:Fallback xmlns="">
              <p:pic>
                <p:nvPicPr>
                  <p:cNvPr id="213" name="Entrada de lápiz 212">
                    <a:extLst>
                      <a:ext uri="{FF2B5EF4-FFF2-40B4-BE49-F238E27FC236}">
                        <a16:creationId xmlns:a16="http://schemas.microsoft.com/office/drawing/2014/main" id="{857C71C5-B36A-4BEE-8D69-5DD7927C970A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8083666" y="2962780"/>
                    <a:ext cx="70140" cy="1008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4" name="Entrada de lápiz 213">
                    <a:extLst>
                      <a:ext uri="{FF2B5EF4-FFF2-40B4-BE49-F238E27FC236}">
                        <a16:creationId xmlns:a16="http://schemas.microsoft.com/office/drawing/2014/main" id="{2FABDA78-686A-47CC-A24B-AC0BC0F0B694}"/>
                      </a:ext>
                    </a:extLst>
                  </p14:cNvPr>
                  <p14:cNvContentPartPr/>
                  <p14:nvPr/>
                </p14:nvContentPartPr>
                <p14:xfrm>
                  <a:off x="8172196" y="2900695"/>
                  <a:ext cx="29520" cy="84240"/>
                </p14:xfrm>
              </p:contentPart>
            </mc:Choice>
            <mc:Fallback xmlns="">
              <p:pic>
                <p:nvPicPr>
                  <p:cNvPr id="214" name="Entrada de lápiz 213">
                    <a:extLst>
                      <a:ext uri="{FF2B5EF4-FFF2-40B4-BE49-F238E27FC236}">
                        <a16:creationId xmlns:a16="http://schemas.microsoft.com/office/drawing/2014/main" id="{2FABDA78-686A-47CC-A24B-AC0BC0F0B694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8167595" y="2896162"/>
                    <a:ext cx="38721" cy="93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" name="Entrada de lápiz 214">
                    <a:extLst>
                      <a:ext uri="{FF2B5EF4-FFF2-40B4-BE49-F238E27FC236}">
                        <a16:creationId xmlns:a16="http://schemas.microsoft.com/office/drawing/2014/main" id="{573867E4-25CF-40D6-A58B-95049B6E9566}"/>
                      </a:ext>
                    </a:extLst>
                  </p14:cNvPr>
                  <p14:cNvContentPartPr/>
                  <p14:nvPr/>
                </p14:nvContentPartPr>
                <p14:xfrm>
                  <a:off x="8230156" y="2954695"/>
                  <a:ext cx="23040" cy="50760"/>
                </p14:xfrm>
              </p:contentPart>
            </mc:Choice>
            <mc:Fallback xmlns="">
              <p:pic>
                <p:nvPicPr>
                  <p:cNvPr id="215" name="Entrada de lápiz 214">
                    <a:extLst>
                      <a:ext uri="{FF2B5EF4-FFF2-40B4-BE49-F238E27FC236}">
                        <a16:creationId xmlns:a16="http://schemas.microsoft.com/office/drawing/2014/main" id="{573867E4-25CF-40D6-A58B-95049B6E9566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8225548" y="2950149"/>
                    <a:ext cx="32256" cy="598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7" name="Entrada de lápiz 216">
                    <a:extLst>
                      <a:ext uri="{FF2B5EF4-FFF2-40B4-BE49-F238E27FC236}">
                        <a16:creationId xmlns:a16="http://schemas.microsoft.com/office/drawing/2014/main" id="{68A7105E-10BB-4810-BF17-E8787FB944B3}"/>
                      </a:ext>
                    </a:extLst>
                  </p14:cNvPr>
                  <p14:cNvContentPartPr/>
                  <p14:nvPr/>
                </p14:nvContentPartPr>
                <p14:xfrm>
                  <a:off x="8355436" y="2936335"/>
                  <a:ext cx="60120" cy="58680"/>
                </p14:xfrm>
              </p:contentPart>
            </mc:Choice>
            <mc:Fallback xmlns="">
              <p:pic>
                <p:nvPicPr>
                  <p:cNvPr id="217" name="Entrada de lápiz 216">
                    <a:extLst>
                      <a:ext uri="{FF2B5EF4-FFF2-40B4-BE49-F238E27FC236}">
                        <a16:creationId xmlns:a16="http://schemas.microsoft.com/office/drawing/2014/main" id="{68A7105E-10BB-4810-BF17-E8787FB944B3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8350811" y="2931792"/>
                    <a:ext cx="69369" cy="67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8" name="Entrada de lápiz 217">
                    <a:extLst>
                      <a:ext uri="{FF2B5EF4-FFF2-40B4-BE49-F238E27FC236}">
                        <a16:creationId xmlns:a16="http://schemas.microsoft.com/office/drawing/2014/main" id="{F3B2C3FE-8622-45C3-946B-431E2A6A774A}"/>
                      </a:ext>
                    </a:extLst>
                  </p14:cNvPr>
                  <p14:cNvContentPartPr/>
                  <p14:nvPr/>
                </p14:nvContentPartPr>
                <p14:xfrm>
                  <a:off x="8442556" y="2943175"/>
                  <a:ext cx="50760" cy="39960"/>
                </p14:xfrm>
              </p:contentPart>
            </mc:Choice>
            <mc:Fallback xmlns="">
              <p:pic>
                <p:nvPicPr>
                  <p:cNvPr id="218" name="Entrada de lápiz 217">
                    <a:extLst>
                      <a:ext uri="{FF2B5EF4-FFF2-40B4-BE49-F238E27FC236}">
                        <a16:creationId xmlns:a16="http://schemas.microsoft.com/office/drawing/2014/main" id="{F3B2C3FE-8622-45C3-946B-431E2A6A774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8437941" y="2938651"/>
                    <a:ext cx="59989" cy="490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9" name="Entrada de lápiz 218">
                    <a:extLst>
                      <a:ext uri="{FF2B5EF4-FFF2-40B4-BE49-F238E27FC236}">
                        <a16:creationId xmlns:a16="http://schemas.microsoft.com/office/drawing/2014/main" id="{D8174EF9-C681-4493-83A0-20B075753B24}"/>
                      </a:ext>
                    </a:extLst>
                  </p14:cNvPr>
                  <p14:cNvContentPartPr/>
                  <p14:nvPr/>
                </p14:nvContentPartPr>
                <p14:xfrm>
                  <a:off x="8493676" y="2882335"/>
                  <a:ext cx="77040" cy="95040"/>
                </p14:xfrm>
              </p:contentPart>
            </mc:Choice>
            <mc:Fallback xmlns="">
              <p:pic>
                <p:nvPicPr>
                  <p:cNvPr id="219" name="Entrada de lápiz 218">
                    <a:extLst>
                      <a:ext uri="{FF2B5EF4-FFF2-40B4-BE49-F238E27FC236}">
                        <a16:creationId xmlns:a16="http://schemas.microsoft.com/office/drawing/2014/main" id="{D8174EF9-C681-4493-83A0-20B075753B24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8489030" y="2877809"/>
                    <a:ext cx="86331" cy="104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20" name="Entrada de lápiz 219">
                    <a:extLst>
                      <a:ext uri="{FF2B5EF4-FFF2-40B4-BE49-F238E27FC236}">
                        <a16:creationId xmlns:a16="http://schemas.microsoft.com/office/drawing/2014/main" id="{86B0CDA4-67A5-4A11-AC9B-BFEBB4D0EC78}"/>
                      </a:ext>
                    </a:extLst>
                  </p14:cNvPr>
                  <p14:cNvContentPartPr/>
                  <p14:nvPr/>
                </p14:nvContentPartPr>
                <p14:xfrm>
                  <a:off x="8608516" y="2887015"/>
                  <a:ext cx="13680" cy="100800"/>
                </p14:xfrm>
              </p:contentPart>
            </mc:Choice>
            <mc:Fallback xmlns="">
              <p:pic>
                <p:nvPicPr>
                  <p:cNvPr id="220" name="Entrada de lápiz 219">
                    <a:extLst>
                      <a:ext uri="{FF2B5EF4-FFF2-40B4-BE49-F238E27FC236}">
                        <a16:creationId xmlns:a16="http://schemas.microsoft.com/office/drawing/2014/main" id="{86B0CDA4-67A5-4A11-AC9B-BFEBB4D0EC78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8603956" y="2882485"/>
                    <a:ext cx="22800" cy="109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21" name="Entrada de lápiz 220">
                    <a:extLst>
                      <a:ext uri="{FF2B5EF4-FFF2-40B4-BE49-F238E27FC236}">
                        <a16:creationId xmlns:a16="http://schemas.microsoft.com/office/drawing/2014/main" id="{F53D93F0-0672-481A-A2D9-DCE52C310AC6}"/>
                      </a:ext>
                    </a:extLst>
                  </p14:cNvPr>
                  <p14:cNvContentPartPr/>
                  <p14:nvPr/>
                </p14:nvContentPartPr>
                <p14:xfrm>
                  <a:off x="8582236" y="2932375"/>
                  <a:ext cx="78480" cy="8280"/>
                </p14:xfrm>
              </p:contentPart>
            </mc:Choice>
            <mc:Fallback xmlns="">
              <p:pic>
                <p:nvPicPr>
                  <p:cNvPr id="221" name="Entrada de lápiz 220">
                    <a:extLst>
                      <a:ext uri="{FF2B5EF4-FFF2-40B4-BE49-F238E27FC236}">
                        <a16:creationId xmlns:a16="http://schemas.microsoft.com/office/drawing/2014/main" id="{F53D93F0-0672-481A-A2D9-DCE52C310AC6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8577620" y="2927859"/>
                    <a:ext cx="87713" cy="17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22" name="Entrada de lápiz 221">
                    <a:extLst>
                      <a:ext uri="{FF2B5EF4-FFF2-40B4-BE49-F238E27FC236}">
                        <a16:creationId xmlns:a16="http://schemas.microsoft.com/office/drawing/2014/main" id="{CB5FAD62-FC55-454E-BFB2-D984310ECABD}"/>
                      </a:ext>
                    </a:extLst>
                  </p14:cNvPr>
                  <p14:cNvContentPartPr/>
                  <p14:nvPr/>
                </p14:nvContentPartPr>
                <p14:xfrm>
                  <a:off x="8657476" y="2945695"/>
                  <a:ext cx="67320" cy="54000"/>
                </p14:xfrm>
              </p:contentPart>
            </mc:Choice>
            <mc:Fallback xmlns="">
              <p:pic>
                <p:nvPicPr>
                  <p:cNvPr id="222" name="Entrada de lápiz 221">
                    <a:extLst>
                      <a:ext uri="{FF2B5EF4-FFF2-40B4-BE49-F238E27FC236}">
                        <a16:creationId xmlns:a16="http://schemas.microsoft.com/office/drawing/2014/main" id="{CB5FAD62-FC55-454E-BFB2-D984310ECABD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8652833" y="2941195"/>
                    <a:ext cx="76606" cy="6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23" name="Entrada de lápiz 222">
                    <a:extLst>
                      <a:ext uri="{FF2B5EF4-FFF2-40B4-BE49-F238E27FC236}">
                        <a16:creationId xmlns:a16="http://schemas.microsoft.com/office/drawing/2014/main" id="{ADDBF3F0-D0D6-46AF-A65C-4948418A9F2C}"/>
                      </a:ext>
                    </a:extLst>
                  </p14:cNvPr>
                  <p14:cNvContentPartPr/>
                  <p14:nvPr/>
                </p14:nvContentPartPr>
                <p14:xfrm>
                  <a:off x="8719756" y="2938855"/>
                  <a:ext cx="84600" cy="56520"/>
                </p14:xfrm>
              </p:contentPart>
            </mc:Choice>
            <mc:Fallback xmlns="">
              <p:pic>
                <p:nvPicPr>
                  <p:cNvPr id="223" name="Entrada de lápiz 222">
                    <a:extLst>
                      <a:ext uri="{FF2B5EF4-FFF2-40B4-BE49-F238E27FC236}">
                        <a16:creationId xmlns:a16="http://schemas.microsoft.com/office/drawing/2014/main" id="{ADDBF3F0-D0D6-46AF-A65C-4948418A9F2C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8715141" y="2934333"/>
                    <a:ext cx="93829" cy="65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24" name="Entrada de lápiz 223">
                    <a:extLst>
                      <a:ext uri="{FF2B5EF4-FFF2-40B4-BE49-F238E27FC236}">
                        <a16:creationId xmlns:a16="http://schemas.microsoft.com/office/drawing/2014/main" id="{2807E501-3EC2-4933-A04C-E4FE6961DFE3}"/>
                      </a:ext>
                    </a:extLst>
                  </p14:cNvPr>
                  <p14:cNvContentPartPr/>
                  <p14:nvPr/>
                </p14:nvContentPartPr>
                <p14:xfrm>
                  <a:off x="8815876" y="2897815"/>
                  <a:ext cx="66600" cy="96120"/>
                </p14:xfrm>
              </p:contentPart>
            </mc:Choice>
            <mc:Fallback xmlns="">
              <p:pic>
                <p:nvPicPr>
                  <p:cNvPr id="224" name="Entrada de lápiz 223">
                    <a:extLst>
                      <a:ext uri="{FF2B5EF4-FFF2-40B4-BE49-F238E27FC236}">
                        <a16:creationId xmlns:a16="http://schemas.microsoft.com/office/drawing/2014/main" id="{2807E501-3EC2-4933-A04C-E4FE6961DFE3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8811229" y="2893292"/>
                    <a:ext cx="75893" cy="105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25" name="Entrada de lápiz 224">
                    <a:extLst>
                      <a:ext uri="{FF2B5EF4-FFF2-40B4-BE49-F238E27FC236}">
                        <a16:creationId xmlns:a16="http://schemas.microsoft.com/office/drawing/2014/main" id="{A057DAA6-4D17-4C4B-ABD6-FE1A0740B136}"/>
                      </a:ext>
                    </a:extLst>
                  </p14:cNvPr>
                  <p14:cNvContentPartPr/>
                  <p14:nvPr/>
                </p14:nvContentPartPr>
                <p14:xfrm>
                  <a:off x="8887156" y="2941015"/>
                  <a:ext cx="59400" cy="51840"/>
                </p14:xfrm>
              </p:contentPart>
            </mc:Choice>
            <mc:Fallback xmlns="">
              <p:pic>
                <p:nvPicPr>
                  <p:cNvPr id="225" name="Entrada de lápiz 224">
                    <a:extLst>
                      <a:ext uri="{FF2B5EF4-FFF2-40B4-BE49-F238E27FC236}">
                        <a16:creationId xmlns:a16="http://schemas.microsoft.com/office/drawing/2014/main" id="{A057DAA6-4D17-4C4B-ABD6-FE1A0740B136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8882527" y="2936507"/>
                    <a:ext cx="68657" cy="608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29" name="Entrada de lápiz 228">
                    <a:extLst>
                      <a:ext uri="{FF2B5EF4-FFF2-40B4-BE49-F238E27FC236}">
                        <a16:creationId xmlns:a16="http://schemas.microsoft.com/office/drawing/2014/main" id="{9EDA878E-4574-4781-AB2E-66EEAA995F6D}"/>
                      </a:ext>
                    </a:extLst>
                  </p14:cNvPr>
                  <p14:cNvContentPartPr/>
                  <p14:nvPr/>
                </p14:nvContentPartPr>
                <p14:xfrm>
                  <a:off x="8960956" y="2882695"/>
                  <a:ext cx="85680" cy="90720"/>
                </p14:xfrm>
              </p:contentPart>
            </mc:Choice>
            <mc:Fallback xmlns="">
              <p:pic>
                <p:nvPicPr>
                  <p:cNvPr id="229" name="Entrada de lápiz 228">
                    <a:extLst>
                      <a:ext uri="{FF2B5EF4-FFF2-40B4-BE49-F238E27FC236}">
                        <a16:creationId xmlns:a16="http://schemas.microsoft.com/office/drawing/2014/main" id="{9EDA878E-4574-4781-AB2E-66EEAA995F6D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8956325" y="2878178"/>
                    <a:ext cx="94943" cy="99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30" name="Entrada de lápiz 229">
                    <a:extLst>
                      <a:ext uri="{FF2B5EF4-FFF2-40B4-BE49-F238E27FC236}">
                        <a16:creationId xmlns:a16="http://schemas.microsoft.com/office/drawing/2014/main" id="{FAA86E31-6221-4810-B96B-204BF6678B73}"/>
                      </a:ext>
                    </a:extLst>
                  </p14:cNvPr>
                  <p14:cNvContentPartPr/>
                  <p14:nvPr/>
                </p14:nvContentPartPr>
                <p14:xfrm>
                  <a:off x="9131956" y="2880535"/>
                  <a:ext cx="54720" cy="100080"/>
                </p14:xfrm>
              </p:contentPart>
            </mc:Choice>
            <mc:Fallback xmlns="">
              <p:pic>
                <p:nvPicPr>
                  <p:cNvPr id="230" name="Entrada de lápiz 229">
                    <a:extLst>
                      <a:ext uri="{FF2B5EF4-FFF2-40B4-BE49-F238E27FC236}">
                        <a16:creationId xmlns:a16="http://schemas.microsoft.com/office/drawing/2014/main" id="{FAA86E31-6221-4810-B96B-204BF6678B73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9127332" y="2876003"/>
                    <a:ext cx="63968" cy="1091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31" name="Entrada de lápiz 230">
                    <a:extLst>
                      <a:ext uri="{FF2B5EF4-FFF2-40B4-BE49-F238E27FC236}">
                        <a16:creationId xmlns:a16="http://schemas.microsoft.com/office/drawing/2014/main" id="{824BE98D-7A85-4A78-881B-1B885C4F29FF}"/>
                      </a:ext>
                    </a:extLst>
                  </p14:cNvPr>
                  <p14:cNvContentPartPr/>
                  <p14:nvPr/>
                </p14:nvContentPartPr>
                <p14:xfrm>
                  <a:off x="9189196" y="2941735"/>
                  <a:ext cx="81000" cy="91080"/>
                </p14:xfrm>
              </p:contentPart>
            </mc:Choice>
            <mc:Fallback xmlns="">
              <p:pic>
                <p:nvPicPr>
                  <p:cNvPr id="231" name="Entrada de lápiz 230">
                    <a:extLst>
                      <a:ext uri="{FF2B5EF4-FFF2-40B4-BE49-F238E27FC236}">
                        <a16:creationId xmlns:a16="http://schemas.microsoft.com/office/drawing/2014/main" id="{824BE98D-7A85-4A78-881B-1B885C4F29FF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9184567" y="2937200"/>
                    <a:ext cx="90257" cy="1001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5" name="Grupo 264">
              <a:extLst>
                <a:ext uri="{FF2B5EF4-FFF2-40B4-BE49-F238E27FC236}">
                  <a16:creationId xmlns:a16="http://schemas.microsoft.com/office/drawing/2014/main" id="{909DC671-696D-46B7-9A6B-B9AD556606B6}"/>
                </a:ext>
              </a:extLst>
            </p:cNvPr>
            <p:cNvGrpSpPr/>
            <p:nvPr/>
          </p:nvGrpSpPr>
          <p:grpSpPr>
            <a:xfrm>
              <a:off x="8101256" y="1189075"/>
              <a:ext cx="935640" cy="125640"/>
              <a:chOff x="8132596" y="3100855"/>
              <a:chExt cx="935640" cy="125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52" name="Entrada de lápiz 251">
                    <a:extLst>
                      <a:ext uri="{FF2B5EF4-FFF2-40B4-BE49-F238E27FC236}">
                        <a16:creationId xmlns:a16="http://schemas.microsoft.com/office/drawing/2014/main" id="{24CF8470-E78B-46B1-B9AC-9FABE75E21A2}"/>
                      </a:ext>
                    </a:extLst>
                  </p14:cNvPr>
                  <p14:cNvContentPartPr/>
                  <p14:nvPr/>
                </p14:nvContentPartPr>
                <p14:xfrm>
                  <a:off x="8132596" y="3100855"/>
                  <a:ext cx="39960" cy="122040"/>
                </p14:xfrm>
              </p:contentPart>
            </mc:Choice>
            <mc:Fallback xmlns="">
              <p:pic>
                <p:nvPicPr>
                  <p:cNvPr id="252" name="Entrada de lápiz 251">
                    <a:extLst>
                      <a:ext uri="{FF2B5EF4-FFF2-40B4-BE49-F238E27FC236}">
                        <a16:creationId xmlns:a16="http://schemas.microsoft.com/office/drawing/2014/main" id="{24CF8470-E78B-46B1-B9AC-9FABE75E21A2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8127940" y="3096335"/>
                    <a:ext cx="49271" cy="13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53" name="Entrada de lápiz 252">
                    <a:extLst>
                      <a:ext uri="{FF2B5EF4-FFF2-40B4-BE49-F238E27FC236}">
                        <a16:creationId xmlns:a16="http://schemas.microsoft.com/office/drawing/2014/main" id="{CF444664-01B2-4D71-847E-54BF93BE9C62}"/>
                      </a:ext>
                    </a:extLst>
                  </p14:cNvPr>
                  <p14:cNvContentPartPr/>
                  <p14:nvPr/>
                </p14:nvContentPartPr>
                <p14:xfrm>
                  <a:off x="8209996" y="3128575"/>
                  <a:ext cx="15120" cy="74880"/>
                </p14:xfrm>
              </p:contentPart>
            </mc:Choice>
            <mc:Fallback xmlns="">
              <p:pic>
                <p:nvPicPr>
                  <p:cNvPr id="253" name="Entrada de lápiz 252">
                    <a:extLst>
                      <a:ext uri="{FF2B5EF4-FFF2-40B4-BE49-F238E27FC236}">
                        <a16:creationId xmlns:a16="http://schemas.microsoft.com/office/drawing/2014/main" id="{CF444664-01B2-4D71-847E-54BF93BE9C62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8205344" y="3124060"/>
                    <a:ext cx="24425" cy="83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54" name="Entrada de lápiz 253">
                    <a:extLst>
                      <a:ext uri="{FF2B5EF4-FFF2-40B4-BE49-F238E27FC236}">
                        <a16:creationId xmlns:a16="http://schemas.microsoft.com/office/drawing/2014/main" id="{37420422-C860-444B-AEF7-0F73F8F9DE5C}"/>
                      </a:ext>
                    </a:extLst>
                  </p14:cNvPr>
                  <p14:cNvContentPartPr/>
                  <p14:nvPr/>
                </p14:nvContentPartPr>
                <p14:xfrm>
                  <a:off x="8175436" y="3133255"/>
                  <a:ext cx="77760" cy="75960"/>
                </p14:xfrm>
              </p:contentPart>
            </mc:Choice>
            <mc:Fallback xmlns="">
              <p:pic>
                <p:nvPicPr>
                  <p:cNvPr id="254" name="Entrada de lápiz 253">
                    <a:extLst>
                      <a:ext uri="{FF2B5EF4-FFF2-40B4-BE49-F238E27FC236}">
                        <a16:creationId xmlns:a16="http://schemas.microsoft.com/office/drawing/2014/main" id="{37420422-C860-444B-AEF7-0F73F8F9DE5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8170817" y="3128720"/>
                    <a:ext cx="86999" cy="85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55" name="Entrada de lápiz 254">
                    <a:extLst>
                      <a:ext uri="{FF2B5EF4-FFF2-40B4-BE49-F238E27FC236}">
                        <a16:creationId xmlns:a16="http://schemas.microsoft.com/office/drawing/2014/main" id="{4E98793B-26E3-4ABD-98C5-765F4C300C33}"/>
                      </a:ext>
                    </a:extLst>
                  </p14:cNvPr>
                  <p14:cNvContentPartPr/>
                  <p14:nvPr/>
                </p14:nvContentPartPr>
                <p14:xfrm>
                  <a:off x="8257516" y="3119215"/>
                  <a:ext cx="52200" cy="107280"/>
                </p14:xfrm>
              </p:contentPart>
            </mc:Choice>
            <mc:Fallback xmlns="">
              <p:pic>
                <p:nvPicPr>
                  <p:cNvPr id="255" name="Entrada de lápiz 254">
                    <a:extLst>
                      <a:ext uri="{FF2B5EF4-FFF2-40B4-BE49-F238E27FC236}">
                        <a16:creationId xmlns:a16="http://schemas.microsoft.com/office/drawing/2014/main" id="{4E98793B-26E3-4ABD-98C5-765F4C300C33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8252876" y="3114698"/>
                    <a:ext cx="61480" cy="116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56" name="Entrada de lápiz 255">
                    <a:extLst>
                      <a:ext uri="{FF2B5EF4-FFF2-40B4-BE49-F238E27FC236}">
                        <a16:creationId xmlns:a16="http://schemas.microsoft.com/office/drawing/2014/main" id="{A95592C4-CDD9-43D1-9EB8-0D3A64B1FD5A}"/>
                      </a:ext>
                    </a:extLst>
                  </p14:cNvPr>
                  <p14:cNvContentPartPr/>
                  <p14:nvPr/>
                </p14:nvContentPartPr>
                <p14:xfrm>
                  <a:off x="8429236" y="3137575"/>
                  <a:ext cx="69840" cy="64440"/>
                </p14:xfrm>
              </p:contentPart>
            </mc:Choice>
            <mc:Fallback xmlns="">
              <p:pic>
                <p:nvPicPr>
                  <p:cNvPr id="256" name="Entrada de lápiz 255">
                    <a:extLst>
                      <a:ext uri="{FF2B5EF4-FFF2-40B4-BE49-F238E27FC236}">
                        <a16:creationId xmlns:a16="http://schemas.microsoft.com/office/drawing/2014/main" id="{A95592C4-CDD9-43D1-9EB8-0D3A64B1FD5A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8424606" y="3133053"/>
                    <a:ext cx="79101" cy="734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57" name="Entrada de lápiz 256">
                    <a:extLst>
                      <a:ext uri="{FF2B5EF4-FFF2-40B4-BE49-F238E27FC236}">
                        <a16:creationId xmlns:a16="http://schemas.microsoft.com/office/drawing/2014/main" id="{490D34EC-F663-4DEE-BFEC-B2E41C6916BA}"/>
                      </a:ext>
                    </a:extLst>
                  </p14:cNvPr>
                  <p14:cNvContentPartPr/>
                  <p14:nvPr/>
                </p14:nvContentPartPr>
                <p14:xfrm>
                  <a:off x="8504476" y="3144055"/>
                  <a:ext cx="50760" cy="56880"/>
                </p14:xfrm>
              </p:contentPart>
            </mc:Choice>
            <mc:Fallback xmlns="">
              <p:pic>
                <p:nvPicPr>
                  <p:cNvPr id="257" name="Entrada de lápiz 256">
                    <a:extLst>
                      <a:ext uri="{FF2B5EF4-FFF2-40B4-BE49-F238E27FC236}">
                        <a16:creationId xmlns:a16="http://schemas.microsoft.com/office/drawing/2014/main" id="{490D34EC-F663-4DEE-BFEC-B2E41C6916BA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499826" y="3139535"/>
                    <a:ext cx="60060" cy="659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58" name="Entrada de lápiz 257">
                    <a:extLst>
                      <a:ext uri="{FF2B5EF4-FFF2-40B4-BE49-F238E27FC236}">
                        <a16:creationId xmlns:a16="http://schemas.microsoft.com/office/drawing/2014/main" id="{BF18F9E9-BE8F-42E7-A11D-6714D2D0D599}"/>
                      </a:ext>
                    </a:extLst>
                  </p14:cNvPr>
                  <p14:cNvContentPartPr/>
                  <p14:nvPr/>
                </p14:nvContentPartPr>
                <p14:xfrm>
                  <a:off x="8560996" y="3140815"/>
                  <a:ext cx="36720" cy="50040"/>
                </p14:xfrm>
              </p:contentPart>
            </mc:Choice>
            <mc:Fallback xmlns="">
              <p:pic>
                <p:nvPicPr>
                  <p:cNvPr id="258" name="Entrada de lápiz 257">
                    <a:extLst>
                      <a:ext uri="{FF2B5EF4-FFF2-40B4-BE49-F238E27FC236}">
                        <a16:creationId xmlns:a16="http://schemas.microsoft.com/office/drawing/2014/main" id="{BF18F9E9-BE8F-42E7-A11D-6714D2D0D599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556358" y="3136300"/>
                    <a:ext cx="45997" cy="590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59" name="Entrada de lápiz 258">
                    <a:extLst>
                      <a:ext uri="{FF2B5EF4-FFF2-40B4-BE49-F238E27FC236}">
                        <a16:creationId xmlns:a16="http://schemas.microsoft.com/office/drawing/2014/main" id="{6E7C116F-0F17-49E1-A4AE-3ADCDBF07C47}"/>
                      </a:ext>
                    </a:extLst>
                  </p14:cNvPr>
                  <p14:cNvContentPartPr/>
                  <p14:nvPr/>
                </p14:nvContentPartPr>
                <p14:xfrm>
                  <a:off x="8608516" y="3135415"/>
                  <a:ext cx="66600" cy="65160"/>
                </p14:xfrm>
              </p:contentPart>
            </mc:Choice>
            <mc:Fallback xmlns="">
              <p:pic>
                <p:nvPicPr>
                  <p:cNvPr id="259" name="Entrada de lápiz 258">
                    <a:extLst>
                      <a:ext uri="{FF2B5EF4-FFF2-40B4-BE49-F238E27FC236}">
                        <a16:creationId xmlns:a16="http://schemas.microsoft.com/office/drawing/2014/main" id="{6E7C116F-0F17-49E1-A4AE-3ADCDBF07C47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603869" y="3130895"/>
                    <a:ext cx="75893" cy="7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60" name="Entrada de lápiz 259">
                    <a:extLst>
                      <a:ext uri="{FF2B5EF4-FFF2-40B4-BE49-F238E27FC236}">
                        <a16:creationId xmlns:a16="http://schemas.microsoft.com/office/drawing/2014/main" id="{EB31F6AE-4925-4B5B-A87C-FDABC9762D4C}"/>
                      </a:ext>
                    </a:extLst>
                  </p14:cNvPr>
                  <p14:cNvContentPartPr/>
                  <p14:nvPr/>
                </p14:nvContentPartPr>
                <p14:xfrm>
                  <a:off x="8810836" y="3104815"/>
                  <a:ext cx="36000" cy="103320"/>
                </p14:xfrm>
              </p:contentPart>
            </mc:Choice>
            <mc:Fallback xmlns="">
              <p:pic>
                <p:nvPicPr>
                  <p:cNvPr id="260" name="Entrada de lápiz 259">
                    <a:extLst>
                      <a:ext uri="{FF2B5EF4-FFF2-40B4-BE49-F238E27FC236}">
                        <a16:creationId xmlns:a16="http://schemas.microsoft.com/office/drawing/2014/main" id="{EB31F6AE-4925-4B5B-A87C-FDABC9762D4C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8806240" y="3100290"/>
                    <a:ext cx="45191" cy="1123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61" name="Entrada de lápiz 260">
                    <a:extLst>
                      <a:ext uri="{FF2B5EF4-FFF2-40B4-BE49-F238E27FC236}">
                        <a16:creationId xmlns:a16="http://schemas.microsoft.com/office/drawing/2014/main" id="{5EB6E351-688C-412E-8881-E1716E0EC23B}"/>
                      </a:ext>
                    </a:extLst>
                  </p14:cNvPr>
                  <p14:cNvContentPartPr/>
                  <p14:nvPr/>
                </p14:nvContentPartPr>
                <p14:xfrm>
                  <a:off x="8768716" y="3153775"/>
                  <a:ext cx="74520" cy="2880"/>
                </p14:xfrm>
              </p:contentPart>
            </mc:Choice>
            <mc:Fallback xmlns="">
              <p:pic>
                <p:nvPicPr>
                  <p:cNvPr id="261" name="Entrada de lápiz 260">
                    <a:extLst>
                      <a:ext uri="{FF2B5EF4-FFF2-40B4-BE49-F238E27FC236}">
                        <a16:creationId xmlns:a16="http://schemas.microsoft.com/office/drawing/2014/main" id="{5EB6E351-688C-412E-8881-E1716E0EC23B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8764083" y="3149455"/>
                    <a:ext cx="83787" cy="1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62" name="Entrada de lápiz 261">
                    <a:extLst>
                      <a:ext uri="{FF2B5EF4-FFF2-40B4-BE49-F238E27FC236}">
                        <a16:creationId xmlns:a16="http://schemas.microsoft.com/office/drawing/2014/main" id="{08B326F7-0070-45BF-B15D-47E499DB6748}"/>
                      </a:ext>
                    </a:extLst>
                  </p14:cNvPr>
                  <p14:cNvContentPartPr/>
                  <p14:nvPr/>
                </p14:nvContentPartPr>
                <p14:xfrm>
                  <a:off x="8847196" y="3144055"/>
                  <a:ext cx="81360" cy="50040"/>
                </p14:xfrm>
              </p:contentPart>
            </mc:Choice>
            <mc:Fallback xmlns="">
              <p:pic>
                <p:nvPicPr>
                  <p:cNvPr id="262" name="Entrada de lápiz 261">
                    <a:extLst>
                      <a:ext uri="{FF2B5EF4-FFF2-40B4-BE49-F238E27FC236}">
                        <a16:creationId xmlns:a16="http://schemas.microsoft.com/office/drawing/2014/main" id="{08B326F7-0070-45BF-B15D-47E499DB6748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8842569" y="3139540"/>
                    <a:ext cx="90614" cy="590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63" name="Entrada de lápiz 262">
                    <a:extLst>
                      <a:ext uri="{FF2B5EF4-FFF2-40B4-BE49-F238E27FC236}">
                        <a16:creationId xmlns:a16="http://schemas.microsoft.com/office/drawing/2014/main" id="{61662209-C362-4493-A1BD-EE64CA65216C}"/>
                      </a:ext>
                    </a:extLst>
                  </p14:cNvPr>
                  <p14:cNvContentPartPr/>
                  <p14:nvPr/>
                </p14:nvContentPartPr>
                <p14:xfrm>
                  <a:off x="8919916" y="3159895"/>
                  <a:ext cx="41400" cy="35640"/>
                </p14:xfrm>
              </p:contentPart>
            </mc:Choice>
            <mc:Fallback xmlns="">
              <p:pic>
                <p:nvPicPr>
                  <p:cNvPr id="263" name="Entrada de lápiz 262">
                    <a:extLst>
                      <a:ext uri="{FF2B5EF4-FFF2-40B4-BE49-F238E27FC236}">
                        <a16:creationId xmlns:a16="http://schemas.microsoft.com/office/drawing/2014/main" id="{61662209-C362-4493-A1BD-EE64CA65216C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8915273" y="3155345"/>
                    <a:ext cx="50686" cy="447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64" name="Entrada de lápiz 263">
                    <a:extLst>
                      <a:ext uri="{FF2B5EF4-FFF2-40B4-BE49-F238E27FC236}">
                        <a16:creationId xmlns:a16="http://schemas.microsoft.com/office/drawing/2014/main" id="{036596A5-252D-4541-8C2B-8BDBB617D746}"/>
                      </a:ext>
                    </a:extLst>
                  </p14:cNvPr>
                  <p14:cNvContentPartPr/>
                  <p14:nvPr/>
                </p14:nvContentPartPr>
                <p14:xfrm>
                  <a:off x="8965636" y="3154495"/>
                  <a:ext cx="102600" cy="63360"/>
                </p14:xfrm>
              </p:contentPart>
            </mc:Choice>
            <mc:Fallback xmlns="">
              <p:pic>
                <p:nvPicPr>
                  <p:cNvPr id="264" name="Entrada de lápiz 263">
                    <a:extLst>
                      <a:ext uri="{FF2B5EF4-FFF2-40B4-BE49-F238E27FC236}">
                        <a16:creationId xmlns:a16="http://schemas.microsoft.com/office/drawing/2014/main" id="{036596A5-252D-4541-8C2B-8BDBB617D746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8961007" y="3149969"/>
                    <a:ext cx="111857" cy="724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427E397F-B533-48F8-ACB0-56405E2CB1D4}"/>
                </a:ext>
              </a:extLst>
            </p:cNvPr>
            <p:cNvGrpSpPr/>
            <p:nvPr/>
          </p:nvGrpSpPr>
          <p:grpSpPr>
            <a:xfrm>
              <a:off x="9163431" y="1133133"/>
              <a:ext cx="747360" cy="176400"/>
              <a:chOff x="9194771" y="3044913"/>
              <a:chExt cx="747360" cy="17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66" name="Entrada de lápiz 265">
                    <a:extLst>
                      <a:ext uri="{FF2B5EF4-FFF2-40B4-BE49-F238E27FC236}">
                        <a16:creationId xmlns:a16="http://schemas.microsoft.com/office/drawing/2014/main" id="{6B287405-5BD1-4C51-A332-5C104808A3A9}"/>
                      </a:ext>
                    </a:extLst>
                  </p14:cNvPr>
                  <p14:cNvContentPartPr/>
                  <p14:nvPr/>
                </p14:nvContentPartPr>
                <p14:xfrm>
                  <a:off x="9194771" y="3132393"/>
                  <a:ext cx="65520" cy="65880"/>
                </p14:xfrm>
              </p:contentPart>
            </mc:Choice>
            <mc:Fallback xmlns="">
              <p:pic>
                <p:nvPicPr>
                  <p:cNvPr id="266" name="Entrada de lápiz 265">
                    <a:extLst>
                      <a:ext uri="{FF2B5EF4-FFF2-40B4-BE49-F238E27FC236}">
                        <a16:creationId xmlns:a16="http://schemas.microsoft.com/office/drawing/2014/main" id="{6B287405-5BD1-4C51-A332-5C104808A3A9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9190146" y="3127876"/>
                    <a:ext cx="74770" cy="749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67" name="Entrada de lápiz 266">
                    <a:extLst>
                      <a:ext uri="{FF2B5EF4-FFF2-40B4-BE49-F238E27FC236}">
                        <a16:creationId xmlns:a16="http://schemas.microsoft.com/office/drawing/2014/main" id="{30884D6F-D6B3-400A-A0C9-3F71B6CD9E76}"/>
                      </a:ext>
                    </a:extLst>
                  </p14:cNvPr>
                  <p14:cNvContentPartPr/>
                  <p14:nvPr/>
                </p14:nvContentPartPr>
                <p14:xfrm>
                  <a:off x="9280091" y="3155793"/>
                  <a:ext cx="44280" cy="34920"/>
                </p14:xfrm>
              </p:contentPart>
            </mc:Choice>
            <mc:Fallback xmlns="">
              <p:pic>
                <p:nvPicPr>
                  <p:cNvPr id="267" name="Entrada de lápiz 266">
                    <a:extLst>
                      <a:ext uri="{FF2B5EF4-FFF2-40B4-BE49-F238E27FC236}">
                        <a16:creationId xmlns:a16="http://schemas.microsoft.com/office/drawing/2014/main" id="{30884D6F-D6B3-400A-A0C9-3F71B6CD9E76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9275470" y="3151287"/>
                    <a:ext cx="53521" cy="43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68" name="Entrada de lápiz 267">
                    <a:extLst>
                      <a:ext uri="{FF2B5EF4-FFF2-40B4-BE49-F238E27FC236}">
                        <a16:creationId xmlns:a16="http://schemas.microsoft.com/office/drawing/2014/main" id="{8753C4E1-7939-48BA-BA2B-916A05FC20D3}"/>
                      </a:ext>
                    </a:extLst>
                  </p14:cNvPr>
                  <p14:cNvContentPartPr/>
                  <p14:nvPr/>
                </p14:nvContentPartPr>
                <p14:xfrm>
                  <a:off x="9349211" y="3150753"/>
                  <a:ext cx="45000" cy="38160"/>
                </p14:xfrm>
              </p:contentPart>
            </mc:Choice>
            <mc:Fallback xmlns="">
              <p:pic>
                <p:nvPicPr>
                  <p:cNvPr id="268" name="Entrada de lápiz 267">
                    <a:extLst>
                      <a:ext uri="{FF2B5EF4-FFF2-40B4-BE49-F238E27FC236}">
                        <a16:creationId xmlns:a16="http://schemas.microsoft.com/office/drawing/2014/main" id="{8753C4E1-7939-48BA-BA2B-916A05FC20D3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9344556" y="3146219"/>
                    <a:ext cx="54310" cy="472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69" name="Entrada de lápiz 268">
                    <a:extLst>
                      <a:ext uri="{FF2B5EF4-FFF2-40B4-BE49-F238E27FC236}">
                        <a16:creationId xmlns:a16="http://schemas.microsoft.com/office/drawing/2014/main" id="{7B8D1B9F-C51C-4C3B-9D0F-931B0B85508D}"/>
                      </a:ext>
                    </a:extLst>
                  </p14:cNvPr>
                  <p14:cNvContentPartPr/>
                  <p14:nvPr/>
                </p14:nvContentPartPr>
                <p14:xfrm>
                  <a:off x="9419051" y="3139233"/>
                  <a:ext cx="74520" cy="56520"/>
                </p14:xfrm>
              </p:contentPart>
            </mc:Choice>
            <mc:Fallback xmlns="">
              <p:pic>
                <p:nvPicPr>
                  <p:cNvPr id="269" name="Entrada de lápiz 268">
                    <a:extLst>
                      <a:ext uri="{FF2B5EF4-FFF2-40B4-BE49-F238E27FC236}">
                        <a16:creationId xmlns:a16="http://schemas.microsoft.com/office/drawing/2014/main" id="{7B8D1B9F-C51C-4C3B-9D0F-931B0B85508D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9414418" y="3134711"/>
                    <a:ext cx="83787" cy="65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70" name="Entrada de lápiz 269">
                    <a:extLst>
                      <a:ext uri="{FF2B5EF4-FFF2-40B4-BE49-F238E27FC236}">
                        <a16:creationId xmlns:a16="http://schemas.microsoft.com/office/drawing/2014/main" id="{DD283BDC-9D1F-4B6A-84C7-57BAFA063054}"/>
                      </a:ext>
                    </a:extLst>
                  </p14:cNvPr>
                  <p14:cNvContentPartPr/>
                  <p14:nvPr/>
                </p14:nvContentPartPr>
                <p14:xfrm>
                  <a:off x="9512291" y="3131673"/>
                  <a:ext cx="68040" cy="60840"/>
                </p14:xfrm>
              </p:contentPart>
            </mc:Choice>
            <mc:Fallback xmlns="">
              <p:pic>
                <p:nvPicPr>
                  <p:cNvPr id="270" name="Entrada de lápiz 269">
                    <a:extLst>
                      <a:ext uri="{FF2B5EF4-FFF2-40B4-BE49-F238E27FC236}">
                        <a16:creationId xmlns:a16="http://schemas.microsoft.com/office/drawing/2014/main" id="{DD283BDC-9D1F-4B6A-84C7-57BAFA063054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9507652" y="3127166"/>
                    <a:ext cx="77318" cy="698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71" name="Entrada de lápiz 270">
                    <a:extLst>
                      <a:ext uri="{FF2B5EF4-FFF2-40B4-BE49-F238E27FC236}">
                        <a16:creationId xmlns:a16="http://schemas.microsoft.com/office/drawing/2014/main" id="{E39E1B5A-A0E7-4F0A-94D6-D6F4F4740110}"/>
                      </a:ext>
                    </a:extLst>
                  </p14:cNvPr>
                  <p14:cNvContentPartPr/>
                  <p14:nvPr/>
                </p14:nvContentPartPr>
                <p14:xfrm>
                  <a:off x="9595811" y="3149313"/>
                  <a:ext cx="44640" cy="51840"/>
                </p14:xfrm>
              </p:contentPart>
            </mc:Choice>
            <mc:Fallback xmlns="">
              <p:pic>
                <p:nvPicPr>
                  <p:cNvPr id="271" name="Entrada de lápiz 270">
                    <a:extLst>
                      <a:ext uri="{FF2B5EF4-FFF2-40B4-BE49-F238E27FC236}">
                        <a16:creationId xmlns:a16="http://schemas.microsoft.com/office/drawing/2014/main" id="{E39E1B5A-A0E7-4F0A-94D6-D6F4F4740110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9591193" y="3144772"/>
                    <a:ext cx="53876" cy="609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72" name="Entrada de lápiz 271">
                    <a:extLst>
                      <a:ext uri="{FF2B5EF4-FFF2-40B4-BE49-F238E27FC236}">
                        <a16:creationId xmlns:a16="http://schemas.microsoft.com/office/drawing/2014/main" id="{652087F0-D2FF-41B8-BE87-EC313479CF31}"/>
                      </a:ext>
                    </a:extLst>
                  </p14:cNvPr>
                  <p14:cNvContentPartPr/>
                  <p14:nvPr/>
                </p14:nvContentPartPr>
                <p14:xfrm>
                  <a:off x="9753851" y="3044913"/>
                  <a:ext cx="63360" cy="151200"/>
                </p14:xfrm>
              </p:contentPart>
            </mc:Choice>
            <mc:Fallback xmlns="">
              <p:pic>
                <p:nvPicPr>
                  <p:cNvPr id="272" name="Entrada de lápiz 271">
                    <a:extLst>
                      <a:ext uri="{FF2B5EF4-FFF2-40B4-BE49-F238E27FC236}">
                        <a16:creationId xmlns:a16="http://schemas.microsoft.com/office/drawing/2014/main" id="{652087F0-D2FF-41B8-BE87-EC313479CF3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9749243" y="3040388"/>
                    <a:ext cx="72576" cy="1602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273" name="Entrada de lápiz 272">
                    <a:extLst>
                      <a:ext uri="{FF2B5EF4-FFF2-40B4-BE49-F238E27FC236}">
                        <a16:creationId xmlns:a16="http://schemas.microsoft.com/office/drawing/2014/main" id="{125AFEBF-5882-4DDD-A57D-45599AC099B1}"/>
                      </a:ext>
                    </a:extLst>
                  </p14:cNvPr>
                  <p14:cNvContentPartPr/>
                  <p14:nvPr/>
                </p14:nvContentPartPr>
                <p14:xfrm>
                  <a:off x="9832331" y="3101433"/>
                  <a:ext cx="41040" cy="78840"/>
                </p14:xfrm>
              </p:contentPart>
            </mc:Choice>
            <mc:Fallback xmlns="">
              <p:pic>
                <p:nvPicPr>
                  <p:cNvPr id="273" name="Entrada de lápiz 272">
                    <a:extLst>
                      <a:ext uri="{FF2B5EF4-FFF2-40B4-BE49-F238E27FC236}">
                        <a16:creationId xmlns:a16="http://schemas.microsoft.com/office/drawing/2014/main" id="{125AFEBF-5882-4DDD-A57D-45599AC099B1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9827685" y="3096906"/>
                    <a:ext cx="50332" cy="878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274" name="Entrada de lápiz 273">
                    <a:extLst>
                      <a:ext uri="{FF2B5EF4-FFF2-40B4-BE49-F238E27FC236}">
                        <a16:creationId xmlns:a16="http://schemas.microsoft.com/office/drawing/2014/main" id="{F1D9BDD5-897E-4B07-9A0A-E3A1CC9CE993}"/>
                      </a:ext>
                    </a:extLst>
                  </p14:cNvPr>
                  <p14:cNvContentPartPr/>
                  <p14:nvPr/>
                </p14:nvContentPartPr>
                <p14:xfrm>
                  <a:off x="9805691" y="3140313"/>
                  <a:ext cx="70560" cy="6840"/>
                </p14:xfrm>
              </p:contentPart>
            </mc:Choice>
            <mc:Fallback xmlns="">
              <p:pic>
                <p:nvPicPr>
                  <p:cNvPr id="274" name="Entrada de lápiz 273">
                    <a:extLst>
                      <a:ext uri="{FF2B5EF4-FFF2-40B4-BE49-F238E27FC236}">
                        <a16:creationId xmlns:a16="http://schemas.microsoft.com/office/drawing/2014/main" id="{F1D9BDD5-897E-4B07-9A0A-E3A1CC9CE993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9801064" y="3135753"/>
                    <a:ext cx="79814" cy="1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275" name="Entrada de lápiz 274">
                    <a:extLst>
                      <a:ext uri="{FF2B5EF4-FFF2-40B4-BE49-F238E27FC236}">
                        <a16:creationId xmlns:a16="http://schemas.microsoft.com/office/drawing/2014/main" id="{C53E3DF5-2FE2-4C86-AF17-1030DCC09AAD}"/>
                      </a:ext>
                    </a:extLst>
                  </p14:cNvPr>
                  <p14:cNvContentPartPr/>
                  <p14:nvPr/>
                </p14:nvContentPartPr>
                <p14:xfrm>
                  <a:off x="9887051" y="3075513"/>
                  <a:ext cx="55080" cy="145800"/>
                </p14:xfrm>
              </p:contentPart>
            </mc:Choice>
            <mc:Fallback xmlns="">
              <p:pic>
                <p:nvPicPr>
                  <p:cNvPr id="275" name="Entrada de lápiz 274">
                    <a:extLst>
                      <a:ext uri="{FF2B5EF4-FFF2-40B4-BE49-F238E27FC236}">
                        <a16:creationId xmlns:a16="http://schemas.microsoft.com/office/drawing/2014/main" id="{C53E3DF5-2FE2-4C86-AF17-1030DCC09AAD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9882429" y="3070992"/>
                    <a:ext cx="64324" cy="15484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1" name="Grupo 300">
              <a:extLst>
                <a:ext uri="{FF2B5EF4-FFF2-40B4-BE49-F238E27FC236}">
                  <a16:creationId xmlns:a16="http://schemas.microsoft.com/office/drawing/2014/main" id="{D94118F8-5A81-43F5-87F1-AA7DB38C7335}"/>
                </a:ext>
              </a:extLst>
            </p:cNvPr>
            <p:cNvGrpSpPr/>
            <p:nvPr/>
          </p:nvGrpSpPr>
          <p:grpSpPr>
            <a:xfrm>
              <a:off x="4275518" y="1012746"/>
              <a:ext cx="2111418" cy="155775"/>
              <a:chOff x="4494343" y="1146175"/>
              <a:chExt cx="2111418" cy="15577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54" name="Entrada de lápiz 53">
                    <a:extLst>
                      <a:ext uri="{FF2B5EF4-FFF2-40B4-BE49-F238E27FC236}">
                        <a16:creationId xmlns:a16="http://schemas.microsoft.com/office/drawing/2014/main" id="{D7E2BAAF-CEA1-408E-9805-F1189D069B64}"/>
                      </a:ext>
                    </a:extLst>
                  </p14:cNvPr>
                  <p14:cNvContentPartPr/>
                  <p14:nvPr/>
                </p14:nvContentPartPr>
                <p14:xfrm>
                  <a:off x="5679481" y="1179655"/>
                  <a:ext cx="95040" cy="81000"/>
                </p14:xfrm>
              </p:contentPart>
            </mc:Choice>
            <mc:Fallback xmlns="">
              <p:pic>
                <p:nvPicPr>
                  <p:cNvPr id="54" name="Entrada de lápiz 53">
                    <a:extLst>
                      <a:ext uri="{FF2B5EF4-FFF2-40B4-BE49-F238E27FC236}">
                        <a16:creationId xmlns:a16="http://schemas.microsoft.com/office/drawing/2014/main" id="{D7E2BAAF-CEA1-408E-9805-F1189D069B64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5674845" y="1175134"/>
                    <a:ext cx="104312" cy="900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55" name="Entrada de lápiz 54">
                    <a:extLst>
                      <a:ext uri="{FF2B5EF4-FFF2-40B4-BE49-F238E27FC236}">
                        <a16:creationId xmlns:a16="http://schemas.microsoft.com/office/drawing/2014/main" id="{1B2C36CB-91DC-4500-9F25-CCF5829406CA}"/>
                      </a:ext>
                    </a:extLst>
                  </p14:cNvPr>
                  <p14:cNvContentPartPr/>
                  <p14:nvPr/>
                </p14:nvContentPartPr>
                <p14:xfrm>
                  <a:off x="5793241" y="1185415"/>
                  <a:ext cx="56520" cy="48600"/>
                </p14:xfrm>
              </p:contentPart>
            </mc:Choice>
            <mc:Fallback xmlns="">
              <p:pic>
                <p:nvPicPr>
                  <p:cNvPr id="55" name="Entrada de lápiz 54">
                    <a:extLst>
                      <a:ext uri="{FF2B5EF4-FFF2-40B4-BE49-F238E27FC236}">
                        <a16:creationId xmlns:a16="http://schemas.microsoft.com/office/drawing/2014/main" id="{1B2C36CB-91DC-4500-9F25-CCF5829406CA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5788596" y="1180894"/>
                    <a:ext cx="65811" cy="57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56" name="Entrada de lápiz 55">
                    <a:extLst>
                      <a:ext uri="{FF2B5EF4-FFF2-40B4-BE49-F238E27FC236}">
                        <a16:creationId xmlns:a16="http://schemas.microsoft.com/office/drawing/2014/main" id="{D8A61E1D-2D70-4514-9417-19B370388F50}"/>
                      </a:ext>
                    </a:extLst>
                  </p14:cNvPr>
                  <p14:cNvContentPartPr/>
                  <p14:nvPr/>
                </p14:nvContentPartPr>
                <p14:xfrm>
                  <a:off x="5883241" y="1168495"/>
                  <a:ext cx="62640" cy="63720"/>
                </p14:xfrm>
              </p:contentPart>
            </mc:Choice>
            <mc:Fallback xmlns="">
              <p:pic>
                <p:nvPicPr>
                  <p:cNvPr id="56" name="Entrada de lápiz 55">
                    <a:extLst>
                      <a:ext uri="{FF2B5EF4-FFF2-40B4-BE49-F238E27FC236}">
                        <a16:creationId xmlns:a16="http://schemas.microsoft.com/office/drawing/2014/main" id="{D8A61E1D-2D70-4514-9417-19B370388F50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5878629" y="1163971"/>
                    <a:ext cx="71863" cy="72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57" name="Entrada de lápiz 56">
                    <a:extLst>
                      <a:ext uri="{FF2B5EF4-FFF2-40B4-BE49-F238E27FC236}">
                        <a16:creationId xmlns:a16="http://schemas.microsoft.com/office/drawing/2014/main" id="{B210CFA8-4984-44DD-A16F-A8D90F9A9538}"/>
                      </a:ext>
                    </a:extLst>
                  </p14:cNvPr>
                  <p14:cNvContentPartPr/>
                  <p14:nvPr/>
                </p14:nvContentPartPr>
                <p14:xfrm>
                  <a:off x="5973601" y="1165975"/>
                  <a:ext cx="23040" cy="66960"/>
                </p14:xfrm>
              </p:contentPart>
            </mc:Choice>
            <mc:Fallback xmlns="">
              <p:pic>
                <p:nvPicPr>
                  <p:cNvPr id="57" name="Entrada de lápiz 56">
                    <a:extLst>
                      <a:ext uri="{FF2B5EF4-FFF2-40B4-BE49-F238E27FC236}">
                        <a16:creationId xmlns:a16="http://schemas.microsoft.com/office/drawing/2014/main" id="{B210CFA8-4984-44DD-A16F-A8D90F9A9538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5968993" y="1161435"/>
                    <a:ext cx="32256" cy="76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58" name="Entrada de lápiz 57">
                    <a:extLst>
                      <a:ext uri="{FF2B5EF4-FFF2-40B4-BE49-F238E27FC236}">
                        <a16:creationId xmlns:a16="http://schemas.microsoft.com/office/drawing/2014/main" id="{F8D2A9A9-FF44-4AF9-88E2-9A8450591012}"/>
                      </a:ext>
                    </a:extLst>
                  </p14:cNvPr>
                  <p14:cNvContentPartPr/>
                  <p14:nvPr/>
                </p14:nvContentPartPr>
                <p14:xfrm>
                  <a:off x="6031561" y="1155535"/>
                  <a:ext cx="9720" cy="60480"/>
                </p14:xfrm>
              </p:contentPart>
            </mc:Choice>
            <mc:Fallback xmlns="">
              <p:pic>
                <p:nvPicPr>
                  <p:cNvPr id="58" name="Entrada de lápiz 57">
                    <a:extLst>
                      <a:ext uri="{FF2B5EF4-FFF2-40B4-BE49-F238E27FC236}">
                        <a16:creationId xmlns:a16="http://schemas.microsoft.com/office/drawing/2014/main" id="{F8D2A9A9-FF44-4AF9-88E2-9A8450591012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6026895" y="1150999"/>
                    <a:ext cx="19051" cy="69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59" name="Entrada de lápiz 58">
                    <a:extLst>
                      <a:ext uri="{FF2B5EF4-FFF2-40B4-BE49-F238E27FC236}">
                        <a16:creationId xmlns:a16="http://schemas.microsoft.com/office/drawing/2014/main" id="{01CD2431-9D95-4EDF-BEFE-EECE5497EF85}"/>
                      </a:ext>
                    </a:extLst>
                  </p14:cNvPr>
                  <p14:cNvContentPartPr/>
                  <p14:nvPr/>
                </p14:nvContentPartPr>
                <p14:xfrm>
                  <a:off x="6007081" y="1146175"/>
                  <a:ext cx="81000" cy="80280"/>
                </p14:xfrm>
              </p:contentPart>
            </mc:Choice>
            <mc:Fallback xmlns="">
              <p:pic>
                <p:nvPicPr>
                  <p:cNvPr id="59" name="Entrada de lápiz 58">
                    <a:extLst>
                      <a:ext uri="{FF2B5EF4-FFF2-40B4-BE49-F238E27FC236}">
                        <a16:creationId xmlns:a16="http://schemas.microsoft.com/office/drawing/2014/main" id="{01CD2431-9D95-4EDF-BEFE-EECE5497EF85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6002452" y="1141652"/>
                    <a:ext cx="90257" cy="893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60" name="Entrada de lápiz 59">
                    <a:extLst>
                      <a:ext uri="{FF2B5EF4-FFF2-40B4-BE49-F238E27FC236}">
                        <a16:creationId xmlns:a16="http://schemas.microsoft.com/office/drawing/2014/main" id="{34B81D06-6B39-414E-8903-8D30369F52D0}"/>
                      </a:ext>
                    </a:extLst>
                  </p14:cNvPr>
                  <p14:cNvContentPartPr/>
                  <p14:nvPr/>
                </p14:nvContentPartPr>
                <p14:xfrm>
                  <a:off x="6230641" y="1160575"/>
                  <a:ext cx="22320" cy="74160"/>
                </p14:xfrm>
              </p:contentPart>
            </mc:Choice>
            <mc:Fallback xmlns="">
              <p:pic>
                <p:nvPicPr>
                  <p:cNvPr id="60" name="Entrada de lápiz 59">
                    <a:extLst>
                      <a:ext uri="{FF2B5EF4-FFF2-40B4-BE49-F238E27FC236}">
                        <a16:creationId xmlns:a16="http://schemas.microsoft.com/office/drawing/2014/main" id="{34B81D06-6B39-414E-8903-8D30369F52D0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6226023" y="1156058"/>
                    <a:ext cx="31556" cy="83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61" name="Entrada de lápiz 60">
                    <a:extLst>
                      <a:ext uri="{FF2B5EF4-FFF2-40B4-BE49-F238E27FC236}">
                        <a16:creationId xmlns:a16="http://schemas.microsoft.com/office/drawing/2014/main" id="{A7F2B958-41C4-4F64-886A-827D1B633667}"/>
                      </a:ext>
                    </a:extLst>
                  </p14:cNvPr>
                  <p14:cNvContentPartPr/>
                  <p14:nvPr/>
                </p14:nvContentPartPr>
                <p14:xfrm>
                  <a:off x="6239281" y="1155895"/>
                  <a:ext cx="47520" cy="67680"/>
                </p14:xfrm>
              </p:contentPart>
            </mc:Choice>
            <mc:Fallback xmlns="">
              <p:pic>
                <p:nvPicPr>
                  <p:cNvPr id="61" name="Entrada de lápiz 60">
                    <a:extLst>
                      <a:ext uri="{FF2B5EF4-FFF2-40B4-BE49-F238E27FC236}">
                        <a16:creationId xmlns:a16="http://schemas.microsoft.com/office/drawing/2014/main" id="{A7F2B958-41C4-4F64-886A-827D1B633667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6234645" y="1151383"/>
                    <a:ext cx="56792" cy="76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62" name="Entrada de lápiz 61">
                    <a:extLst>
                      <a:ext uri="{FF2B5EF4-FFF2-40B4-BE49-F238E27FC236}">
                        <a16:creationId xmlns:a16="http://schemas.microsoft.com/office/drawing/2014/main" id="{E2DA361B-4DAA-476F-BA3A-EBBE3B8419FD}"/>
                      </a:ext>
                    </a:extLst>
                  </p14:cNvPr>
                  <p14:cNvContentPartPr/>
                  <p14:nvPr/>
                </p14:nvContentPartPr>
                <p14:xfrm>
                  <a:off x="6223441" y="1203055"/>
                  <a:ext cx="62640" cy="10080"/>
                </p14:xfrm>
              </p:contentPart>
            </mc:Choice>
            <mc:Fallback xmlns="">
              <p:pic>
                <p:nvPicPr>
                  <p:cNvPr id="62" name="Entrada de lápiz 61">
                    <a:extLst>
                      <a:ext uri="{FF2B5EF4-FFF2-40B4-BE49-F238E27FC236}">
                        <a16:creationId xmlns:a16="http://schemas.microsoft.com/office/drawing/2014/main" id="{E2DA361B-4DAA-476F-BA3A-EBBE3B8419FD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6218829" y="1198575"/>
                    <a:ext cx="71863" cy="1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63" name="Entrada de lápiz 62">
                    <a:extLst>
                      <a:ext uri="{FF2B5EF4-FFF2-40B4-BE49-F238E27FC236}">
                        <a16:creationId xmlns:a16="http://schemas.microsoft.com/office/drawing/2014/main" id="{2C3A1C6D-0F47-4454-A68E-6840D4491AE7}"/>
                      </a:ext>
                    </a:extLst>
                  </p14:cNvPr>
                  <p14:cNvContentPartPr/>
                  <p14:nvPr/>
                </p14:nvContentPartPr>
                <p14:xfrm>
                  <a:off x="6296161" y="1169935"/>
                  <a:ext cx="59760" cy="58320"/>
                </p14:xfrm>
              </p:contentPart>
            </mc:Choice>
            <mc:Fallback xmlns="">
              <p:pic>
                <p:nvPicPr>
                  <p:cNvPr id="63" name="Entrada de lápiz 62">
                    <a:extLst>
                      <a:ext uri="{FF2B5EF4-FFF2-40B4-BE49-F238E27FC236}">
                        <a16:creationId xmlns:a16="http://schemas.microsoft.com/office/drawing/2014/main" id="{2C3A1C6D-0F47-4454-A68E-6840D4491AE7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6291534" y="1165420"/>
                    <a:ext cx="69013" cy="67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64" name="Entrada de lápiz 63">
                    <a:extLst>
                      <a:ext uri="{FF2B5EF4-FFF2-40B4-BE49-F238E27FC236}">
                        <a16:creationId xmlns:a16="http://schemas.microsoft.com/office/drawing/2014/main" id="{828BE648-78E1-41E2-B6F2-11BE8CDF7E0C}"/>
                      </a:ext>
                    </a:extLst>
                  </p14:cNvPr>
                  <p14:cNvContentPartPr/>
                  <p14:nvPr/>
                </p14:nvContentPartPr>
                <p14:xfrm>
                  <a:off x="6386521" y="1158055"/>
                  <a:ext cx="76680" cy="72720"/>
                </p14:xfrm>
              </p:contentPart>
            </mc:Choice>
            <mc:Fallback xmlns="">
              <p:pic>
                <p:nvPicPr>
                  <p:cNvPr id="64" name="Entrada de lápiz 63">
                    <a:extLst>
                      <a:ext uri="{FF2B5EF4-FFF2-40B4-BE49-F238E27FC236}">
                        <a16:creationId xmlns:a16="http://schemas.microsoft.com/office/drawing/2014/main" id="{828BE648-78E1-41E2-B6F2-11BE8CDF7E0C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6381897" y="1153534"/>
                    <a:ext cx="85928" cy="81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65" name="Entrada de lápiz 64">
                    <a:extLst>
                      <a:ext uri="{FF2B5EF4-FFF2-40B4-BE49-F238E27FC236}">
                        <a16:creationId xmlns:a16="http://schemas.microsoft.com/office/drawing/2014/main" id="{8FDB266F-81F9-49C1-BCD9-C74624A62816}"/>
                      </a:ext>
                    </a:extLst>
                  </p14:cNvPr>
                  <p14:cNvContentPartPr/>
                  <p14:nvPr/>
                </p14:nvContentPartPr>
                <p14:xfrm>
                  <a:off x="6475081" y="1159855"/>
                  <a:ext cx="79920" cy="75600"/>
                </p14:xfrm>
              </p:contentPart>
            </mc:Choice>
            <mc:Fallback xmlns="">
              <p:pic>
                <p:nvPicPr>
                  <p:cNvPr id="65" name="Entrada de lápiz 64">
                    <a:extLst>
                      <a:ext uri="{FF2B5EF4-FFF2-40B4-BE49-F238E27FC236}">
                        <a16:creationId xmlns:a16="http://schemas.microsoft.com/office/drawing/2014/main" id="{8FDB266F-81F9-49C1-BCD9-C74624A62816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6470448" y="1155319"/>
                    <a:ext cx="89186" cy="846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66" name="Entrada de lápiz 65">
                    <a:extLst>
                      <a:ext uri="{FF2B5EF4-FFF2-40B4-BE49-F238E27FC236}">
                        <a16:creationId xmlns:a16="http://schemas.microsoft.com/office/drawing/2014/main" id="{872AAFD7-1561-4BCA-9571-26C173EBC4D0}"/>
                      </a:ext>
                    </a:extLst>
                  </p14:cNvPr>
                  <p14:cNvContentPartPr/>
                  <p14:nvPr/>
                </p14:nvContentPartPr>
                <p14:xfrm>
                  <a:off x="6533401" y="1179655"/>
                  <a:ext cx="72360" cy="49680"/>
                </p14:xfrm>
              </p:contentPart>
            </mc:Choice>
            <mc:Fallback xmlns="">
              <p:pic>
                <p:nvPicPr>
                  <p:cNvPr id="66" name="Entrada de lápiz 65">
                    <a:extLst>
                      <a:ext uri="{FF2B5EF4-FFF2-40B4-BE49-F238E27FC236}">
                        <a16:creationId xmlns:a16="http://schemas.microsoft.com/office/drawing/2014/main" id="{872AAFD7-1561-4BCA-9571-26C173EBC4D0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6528782" y="1175139"/>
                    <a:ext cx="81597" cy="587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67" name="Entrada de lápiz 66">
                    <a:extLst>
                      <a:ext uri="{FF2B5EF4-FFF2-40B4-BE49-F238E27FC236}">
                        <a16:creationId xmlns:a16="http://schemas.microsoft.com/office/drawing/2014/main" id="{ACF66B75-0356-47C2-836A-59883431649C}"/>
                      </a:ext>
                    </a:extLst>
                  </p14:cNvPr>
                  <p14:cNvContentPartPr/>
                  <p14:nvPr/>
                </p14:nvContentPartPr>
                <p14:xfrm>
                  <a:off x="6534481" y="1159495"/>
                  <a:ext cx="45720" cy="42840"/>
                </p14:xfrm>
              </p:contentPart>
            </mc:Choice>
            <mc:Fallback xmlns="">
              <p:pic>
                <p:nvPicPr>
                  <p:cNvPr id="67" name="Entrada de lápiz 66">
                    <a:extLst>
                      <a:ext uri="{FF2B5EF4-FFF2-40B4-BE49-F238E27FC236}">
                        <a16:creationId xmlns:a16="http://schemas.microsoft.com/office/drawing/2014/main" id="{ACF66B75-0356-47C2-836A-59883431649C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6529832" y="1154986"/>
                    <a:ext cx="55019" cy="518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283" name="Entrada de lápiz 282">
                    <a:extLst>
                      <a:ext uri="{FF2B5EF4-FFF2-40B4-BE49-F238E27FC236}">
                        <a16:creationId xmlns:a16="http://schemas.microsoft.com/office/drawing/2014/main" id="{886EE72A-EC89-45D3-9A9F-0239A79F395E}"/>
                      </a:ext>
                    </a:extLst>
                  </p14:cNvPr>
                  <p14:cNvContentPartPr/>
                  <p14:nvPr/>
                </p14:nvContentPartPr>
                <p14:xfrm>
                  <a:off x="4515943" y="1193950"/>
                  <a:ext cx="86760" cy="108000"/>
                </p14:xfrm>
              </p:contentPart>
            </mc:Choice>
            <mc:Fallback xmlns="">
              <p:pic>
                <p:nvPicPr>
                  <p:cNvPr id="283" name="Entrada de lápiz 282">
                    <a:extLst>
                      <a:ext uri="{FF2B5EF4-FFF2-40B4-BE49-F238E27FC236}">
                        <a16:creationId xmlns:a16="http://schemas.microsoft.com/office/drawing/2014/main" id="{886EE72A-EC89-45D3-9A9F-0239A79F395E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4511316" y="1189434"/>
                    <a:ext cx="96014" cy="1170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284" name="Entrada de lápiz 283">
                    <a:extLst>
                      <a:ext uri="{FF2B5EF4-FFF2-40B4-BE49-F238E27FC236}">
                        <a16:creationId xmlns:a16="http://schemas.microsoft.com/office/drawing/2014/main" id="{813B740D-16C7-4055-809D-4F22357CC414}"/>
                      </a:ext>
                    </a:extLst>
                  </p14:cNvPr>
                  <p14:cNvContentPartPr/>
                  <p14:nvPr/>
                </p14:nvContentPartPr>
                <p14:xfrm>
                  <a:off x="4494343" y="1201150"/>
                  <a:ext cx="111960" cy="21240"/>
                </p14:xfrm>
              </p:contentPart>
            </mc:Choice>
            <mc:Fallback xmlns="">
              <p:pic>
                <p:nvPicPr>
                  <p:cNvPr id="284" name="Entrada de lápiz 283">
                    <a:extLst>
                      <a:ext uri="{FF2B5EF4-FFF2-40B4-BE49-F238E27FC236}">
                        <a16:creationId xmlns:a16="http://schemas.microsoft.com/office/drawing/2014/main" id="{813B740D-16C7-4055-809D-4F22357CC414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4489710" y="1196599"/>
                    <a:ext cx="121226" cy="30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285" name="Entrada de lápiz 284">
                    <a:extLst>
                      <a:ext uri="{FF2B5EF4-FFF2-40B4-BE49-F238E27FC236}">
                        <a16:creationId xmlns:a16="http://schemas.microsoft.com/office/drawing/2014/main" id="{48253DEC-76C4-48B7-AD52-DFDDDE00B88F}"/>
                      </a:ext>
                    </a:extLst>
                  </p14:cNvPr>
                  <p14:cNvContentPartPr/>
                  <p14:nvPr/>
                </p14:nvContentPartPr>
                <p14:xfrm>
                  <a:off x="4494343" y="1230310"/>
                  <a:ext cx="133920" cy="33840"/>
                </p14:xfrm>
              </p:contentPart>
            </mc:Choice>
            <mc:Fallback xmlns="">
              <p:pic>
                <p:nvPicPr>
                  <p:cNvPr id="285" name="Entrada de lápiz 284">
                    <a:extLst>
                      <a:ext uri="{FF2B5EF4-FFF2-40B4-BE49-F238E27FC236}">
                        <a16:creationId xmlns:a16="http://schemas.microsoft.com/office/drawing/2014/main" id="{48253DEC-76C4-48B7-AD52-DFDDDE00B88F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4489712" y="1225798"/>
                    <a:ext cx="143182" cy="42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286" name="Entrada de lápiz 285">
                    <a:extLst>
                      <a:ext uri="{FF2B5EF4-FFF2-40B4-BE49-F238E27FC236}">
                        <a16:creationId xmlns:a16="http://schemas.microsoft.com/office/drawing/2014/main" id="{12269D96-E835-42D0-A77C-24D0FE5C521A}"/>
                      </a:ext>
                    </a:extLst>
                  </p14:cNvPr>
                  <p14:cNvContentPartPr/>
                  <p14:nvPr/>
                </p14:nvContentPartPr>
                <p14:xfrm>
                  <a:off x="4627903" y="1195030"/>
                  <a:ext cx="81360" cy="86760"/>
                </p14:xfrm>
              </p:contentPart>
            </mc:Choice>
            <mc:Fallback xmlns="">
              <p:pic>
                <p:nvPicPr>
                  <p:cNvPr id="286" name="Entrada de lápiz 285">
                    <a:extLst>
                      <a:ext uri="{FF2B5EF4-FFF2-40B4-BE49-F238E27FC236}">
                        <a16:creationId xmlns:a16="http://schemas.microsoft.com/office/drawing/2014/main" id="{12269D96-E835-42D0-A77C-24D0FE5C521A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4623276" y="1190503"/>
                    <a:ext cx="90614" cy="958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287" name="Entrada de lápiz 286">
                    <a:extLst>
                      <a:ext uri="{FF2B5EF4-FFF2-40B4-BE49-F238E27FC236}">
                        <a16:creationId xmlns:a16="http://schemas.microsoft.com/office/drawing/2014/main" id="{C8BA3788-14D5-4232-BDC3-C94A533EFC8E}"/>
                      </a:ext>
                    </a:extLst>
                  </p14:cNvPr>
                  <p14:cNvContentPartPr/>
                  <p14:nvPr/>
                </p14:nvContentPartPr>
                <p14:xfrm>
                  <a:off x="4739503" y="1202950"/>
                  <a:ext cx="74520" cy="83880"/>
                </p14:xfrm>
              </p:contentPart>
            </mc:Choice>
            <mc:Fallback xmlns="">
              <p:pic>
                <p:nvPicPr>
                  <p:cNvPr id="287" name="Entrada de lápiz 286">
                    <a:extLst>
                      <a:ext uri="{FF2B5EF4-FFF2-40B4-BE49-F238E27FC236}">
                        <a16:creationId xmlns:a16="http://schemas.microsoft.com/office/drawing/2014/main" id="{C8BA3788-14D5-4232-BDC3-C94A533EFC8E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4734870" y="1198436"/>
                    <a:ext cx="83787" cy="92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288" name="Entrada de lápiz 287">
                    <a:extLst>
                      <a:ext uri="{FF2B5EF4-FFF2-40B4-BE49-F238E27FC236}">
                        <a16:creationId xmlns:a16="http://schemas.microsoft.com/office/drawing/2014/main" id="{4142C7E0-B318-4EF1-862F-2DB6807EB8C5}"/>
                      </a:ext>
                    </a:extLst>
                  </p14:cNvPr>
                  <p14:cNvContentPartPr/>
                  <p14:nvPr/>
                </p14:nvContentPartPr>
                <p14:xfrm>
                  <a:off x="4738423" y="1255510"/>
                  <a:ext cx="72000" cy="6480"/>
                </p14:xfrm>
              </p:contentPart>
            </mc:Choice>
            <mc:Fallback xmlns="">
              <p:pic>
                <p:nvPicPr>
                  <p:cNvPr id="288" name="Entrada de lápiz 287">
                    <a:extLst>
                      <a:ext uri="{FF2B5EF4-FFF2-40B4-BE49-F238E27FC236}">
                        <a16:creationId xmlns:a16="http://schemas.microsoft.com/office/drawing/2014/main" id="{4142C7E0-B318-4EF1-862F-2DB6807EB8C5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4733778" y="1250936"/>
                    <a:ext cx="81290" cy="156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289" name="Entrada de lápiz 288">
                    <a:extLst>
                      <a:ext uri="{FF2B5EF4-FFF2-40B4-BE49-F238E27FC236}">
                        <a16:creationId xmlns:a16="http://schemas.microsoft.com/office/drawing/2014/main" id="{C9E61217-E818-4BD6-A261-455ADECEBDDD}"/>
                      </a:ext>
                    </a:extLst>
                  </p14:cNvPr>
                  <p14:cNvContentPartPr/>
                  <p14:nvPr/>
                </p14:nvContentPartPr>
                <p14:xfrm>
                  <a:off x="4847503" y="1214110"/>
                  <a:ext cx="88560" cy="65520"/>
                </p14:xfrm>
              </p:contentPart>
            </mc:Choice>
            <mc:Fallback xmlns="">
              <p:pic>
                <p:nvPicPr>
                  <p:cNvPr id="289" name="Entrada de lápiz 288">
                    <a:extLst>
                      <a:ext uri="{FF2B5EF4-FFF2-40B4-BE49-F238E27FC236}">
                        <a16:creationId xmlns:a16="http://schemas.microsoft.com/office/drawing/2014/main" id="{C9E61217-E818-4BD6-A261-455ADECEBDDD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4842862" y="1209591"/>
                    <a:ext cx="97841" cy="745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290" name="Entrada de lápiz 289">
                    <a:extLst>
                      <a:ext uri="{FF2B5EF4-FFF2-40B4-BE49-F238E27FC236}">
                        <a16:creationId xmlns:a16="http://schemas.microsoft.com/office/drawing/2014/main" id="{CA699AA1-E045-4BE7-B065-47003960CC99}"/>
                      </a:ext>
                    </a:extLst>
                  </p14:cNvPr>
                  <p14:cNvContentPartPr/>
                  <p14:nvPr/>
                </p14:nvContentPartPr>
                <p14:xfrm>
                  <a:off x="4978903" y="1219870"/>
                  <a:ext cx="20160" cy="77400"/>
                </p14:xfrm>
              </p:contentPart>
            </mc:Choice>
            <mc:Fallback xmlns="">
              <p:pic>
                <p:nvPicPr>
                  <p:cNvPr id="290" name="Entrada de lápiz 289">
                    <a:extLst>
                      <a:ext uri="{FF2B5EF4-FFF2-40B4-BE49-F238E27FC236}">
                        <a16:creationId xmlns:a16="http://schemas.microsoft.com/office/drawing/2014/main" id="{CA699AA1-E045-4BE7-B065-47003960CC99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4974338" y="1215361"/>
                    <a:ext cx="29289" cy="864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1">
                <p14:nvContentPartPr>
                  <p14:cNvPr id="291" name="Entrada de lápiz 290">
                    <a:extLst>
                      <a:ext uri="{FF2B5EF4-FFF2-40B4-BE49-F238E27FC236}">
                        <a16:creationId xmlns:a16="http://schemas.microsoft.com/office/drawing/2014/main" id="{6776C1BD-1476-42EA-910A-BB02F8B73C98}"/>
                      </a:ext>
                    </a:extLst>
                  </p14:cNvPr>
                  <p14:cNvContentPartPr/>
                  <p14:nvPr/>
                </p14:nvContentPartPr>
                <p14:xfrm>
                  <a:off x="4946503" y="1197910"/>
                  <a:ext cx="177120" cy="92160"/>
                </p14:xfrm>
              </p:contentPart>
            </mc:Choice>
            <mc:Fallback xmlns="">
              <p:pic>
                <p:nvPicPr>
                  <p:cNvPr id="291" name="Entrada de lápiz 290">
                    <a:extLst>
                      <a:ext uri="{FF2B5EF4-FFF2-40B4-BE49-F238E27FC236}">
                        <a16:creationId xmlns:a16="http://schemas.microsoft.com/office/drawing/2014/main" id="{6776C1BD-1476-42EA-910A-BB02F8B73C98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4941872" y="1193378"/>
                    <a:ext cx="186381" cy="1012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3">
                <p14:nvContentPartPr>
                  <p14:cNvPr id="292" name="Entrada de lápiz 291">
                    <a:extLst>
                      <a:ext uri="{FF2B5EF4-FFF2-40B4-BE49-F238E27FC236}">
                        <a16:creationId xmlns:a16="http://schemas.microsoft.com/office/drawing/2014/main" id="{7BDBD4A5-C79C-4198-8731-5E2D273097CB}"/>
                      </a:ext>
                    </a:extLst>
                  </p14:cNvPr>
                  <p14:cNvContentPartPr/>
                  <p14:nvPr/>
                </p14:nvContentPartPr>
                <p14:xfrm>
                  <a:off x="5142343" y="1227070"/>
                  <a:ext cx="56160" cy="51480"/>
                </p14:xfrm>
              </p:contentPart>
            </mc:Choice>
            <mc:Fallback xmlns="">
              <p:pic>
                <p:nvPicPr>
                  <p:cNvPr id="292" name="Entrada de lápiz 291">
                    <a:extLst>
                      <a:ext uri="{FF2B5EF4-FFF2-40B4-BE49-F238E27FC236}">
                        <a16:creationId xmlns:a16="http://schemas.microsoft.com/office/drawing/2014/main" id="{7BDBD4A5-C79C-4198-8731-5E2D273097CB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5137727" y="1222561"/>
                    <a:ext cx="65392" cy="604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293" name="Entrada de lápiz 292">
                    <a:extLst>
                      <a:ext uri="{FF2B5EF4-FFF2-40B4-BE49-F238E27FC236}">
                        <a16:creationId xmlns:a16="http://schemas.microsoft.com/office/drawing/2014/main" id="{B23B214B-B60A-4949-9A5D-077AEFE1F44B}"/>
                      </a:ext>
                    </a:extLst>
                  </p14:cNvPr>
                  <p14:cNvContentPartPr/>
                  <p14:nvPr/>
                </p14:nvContentPartPr>
                <p14:xfrm>
                  <a:off x="5116423" y="1196110"/>
                  <a:ext cx="78840" cy="53280"/>
                </p14:xfrm>
              </p:contentPart>
            </mc:Choice>
            <mc:Fallback xmlns="">
              <p:pic>
                <p:nvPicPr>
                  <p:cNvPr id="293" name="Entrada de lápiz 292">
                    <a:extLst>
                      <a:ext uri="{FF2B5EF4-FFF2-40B4-BE49-F238E27FC236}">
                        <a16:creationId xmlns:a16="http://schemas.microsoft.com/office/drawing/2014/main" id="{B23B214B-B60A-4949-9A5D-077AEFE1F44B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5111785" y="1191576"/>
                    <a:ext cx="88115" cy="623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295" name="Entrada de lápiz 294">
                    <a:extLst>
                      <a:ext uri="{FF2B5EF4-FFF2-40B4-BE49-F238E27FC236}">
                        <a16:creationId xmlns:a16="http://schemas.microsoft.com/office/drawing/2014/main" id="{97EBE349-EAC8-48E8-BB31-303B34C5FACF}"/>
                      </a:ext>
                    </a:extLst>
                  </p14:cNvPr>
                  <p14:cNvContentPartPr/>
                  <p14:nvPr/>
                </p14:nvContentPartPr>
                <p14:xfrm>
                  <a:off x="5371303" y="1200420"/>
                  <a:ext cx="54720" cy="81720"/>
                </p14:xfrm>
              </p:contentPart>
            </mc:Choice>
            <mc:Fallback xmlns="">
              <p:pic>
                <p:nvPicPr>
                  <p:cNvPr id="295" name="Entrada de lápiz 294">
                    <a:extLst>
                      <a:ext uri="{FF2B5EF4-FFF2-40B4-BE49-F238E27FC236}">
                        <a16:creationId xmlns:a16="http://schemas.microsoft.com/office/drawing/2014/main" id="{97EBE349-EAC8-48E8-BB31-303B34C5FACF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5366679" y="1195901"/>
                    <a:ext cx="63968" cy="907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296" name="Entrada de lápiz 295">
                    <a:extLst>
                      <a:ext uri="{FF2B5EF4-FFF2-40B4-BE49-F238E27FC236}">
                        <a16:creationId xmlns:a16="http://schemas.microsoft.com/office/drawing/2014/main" id="{92C53F35-2BFA-48F6-BA14-86469BF43D7C}"/>
                      </a:ext>
                    </a:extLst>
                  </p14:cNvPr>
                  <p14:cNvContentPartPr/>
                  <p14:nvPr/>
                </p14:nvContentPartPr>
                <p14:xfrm>
                  <a:off x="5469223" y="1186380"/>
                  <a:ext cx="23040" cy="110520"/>
                </p14:xfrm>
              </p:contentPart>
            </mc:Choice>
            <mc:Fallback xmlns="">
              <p:pic>
                <p:nvPicPr>
                  <p:cNvPr id="296" name="Entrada de lápiz 295">
                    <a:extLst>
                      <a:ext uri="{FF2B5EF4-FFF2-40B4-BE49-F238E27FC236}">
                        <a16:creationId xmlns:a16="http://schemas.microsoft.com/office/drawing/2014/main" id="{92C53F35-2BFA-48F6-BA14-86469BF43D7C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5464615" y="1181854"/>
                    <a:ext cx="32256" cy="1195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297" name="Entrada de lápiz 296">
                    <a:extLst>
                      <a:ext uri="{FF2B5EF4-FFF2-40B4-BE49-F238E27FC236}">
                        <a16:creationId xmlns:a16="http://schemas.microsoft.com/office/drawing/2014/main" id="{73976518-F495-48B1-A99C-6C67C4AB5959}"/>
                      </a:ext>
                    </a:extLst>
                  </p14:cNvPr>
                  <p14:cNvContentPartPr/>
                  <p14:nvPr/>
                </p14:nvContentPartPr>
                <p14:xfrm>
                  <a:off x="5442583" y="1183500"/>
                  <a:ext cx="88560" cy="24480"/>
                </p14:xfrm>
              </p:contentPart>
            </mc:Choice>
            <mc:Fallback xmlns="">
              <p:pic>
                <p:nvPicPr>
                  <p:cNvPr id="297" name="Entrada de lápiz 296">
                    <a:extLst>
                      <a:ext uri="{FF2B5EF4-FFF2-40B4-BE49-F238E27FC236}">
                        <a16:creationId xmlns:a16="http://schemas.microsoft.com/office/drawing/2014/main" id="{73976518-F495-48B1-A99C-6C67C4AB5959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5437942" y="1178981"/>
                    <a:ext cx="97841" cy="33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298" name="Entrada de lápiz 297">
                    <a:extLst>
                      <a:ext uri="{FF2B5EF4-FFF2-40B4-BE49-F238E27FC236}">
                        <a16:creationId xmlns:a16="http://schemas.microsoft.com/office/drawing/2014/main" id="{921D12EB-F8B3-403C-AC79-D9D0E87ED183}"/>
                      </a:ext>
                    </a:extLst>
                  </p14:cNvPr>
                  <p14:cNvContentPartPr/>
                  <p14:nvPr/>
                </p14:nvContentPartPr>
                <p14:xfrm>
                  <a:off x="5472103" y="1232820"/>
                  <a:ext cx="81360" cy="11160"/>
                </p14:xfrm>
              </p:contentPart>
            </mc:Choice>
            <mc:Fallback xmlns="">
              <p:pic>
                <p:nvPicPr>
                  <p:cNvPr id="298" name="Entrada de lápiz 297">
                    <a:extLst>
                      <a:ext uri="{FF2B5EF4-FFF2-40B4-BE49-F238E27FC236}">
                        <a16:creationId xmlns:a16="http://schemas.microsoft.com/office/drawing/2014/main" id="{921D12EB-F8B3-403C-AC79-D9D0E87ED183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5467476" y="1228356"/>
                    <a:ext cx="90614" cy="2008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8" name="Grupo 317">
              <a:extLst>
                <a:ext uri="{FF2B5EF4-FFF2-40B4-BE49-F238E27FC236}">
                  <a16:creationId xmlns:a16="http://schemas.microsoft.com/office/drawing/2014/main" id="{33D5A9D9-2E2C-467C-89BE-EAA00ACA045B}"/>
                </a:ext>
              </a:extLst>
            </p:cNvPr>
            <p:cNvGrpSpPr/>
            <p:nvPr/>
          </p:nvGrpSpPr>
          <p:grpSpPr>
            <a:xfrm>
              <a:off x="6664136" y="1004583"/>
              <a:ext cx="659880" cy="176040"/>
              <a:chOff x="6664136" y="1004583"/>
              <a:chExt cx="659880" cy="17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307" name="Entrada de lápiz 306">
                    <a:extLst>
                      <a:ext uri="{FF2B5EF4-FFF2-40B4-BE49-F238E27FC236}">
                        <a16:creationId xmlns:a16="http://schemas.microsoft.com/office/drawing/2014/main" id="{F77BC1D5-E989-4195-B337-6ADD2AAADDD0}"/>
                      </a:ext>
                    </a:extLst>
                  </p14:cNvPr>
                  <p14:cNvContentPartPr/>
                  <p14:nvPr/>
                </p14:nvContentPartPr>
                <p14:xfrm>
                  <a:off x="6664136" y="1004583"/>
                  <a:ext cx="80280" cy="117720"/>
                </p14:xfrm>
              </p:contentPart>
            </mc:Choice>
            <mc:Fallback xmlns="">
              <p:pic>
                <p:nvPicPr>
                  <p:cNvPr id="307" name="Entrada de lápiz 306">
                    <a:extLst>
                      <a:ext uri="{FF2B5EF4-FFF2-40B4-BE49-F238E27FC236}">
                        <a16:creationId xmlns:a16="http://schemas.microsoft.com/office/drawing/2014/main" id="{F77BC1D5-E989-4195-B337-6ADD2AAADDD0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6659504" y="1000055"/>
                    <a:ext cx="89543" cy="1267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308" name="Entrada de lápiz 307">
                    <a:extLst>
                      <a:ext uri="{FF2B5EF4-FFF2-40B4-BE49-F238E27FC236}">
                        <a16:creationId xmlns:a16="http://schemas.microsoft.com/office/drawing/2014/main" id="{8D78326A-C7CE-4F05-99D8-3C49BB5C2D23}"/>
                      </a:ext>
                    </a:extLst>
                  </p14:cNvPr>
                  <p14:cNvContentPartPr/>
                  <p14:nvPr/>
                </p14:nvContentPartPr>
                <p14:xfrm>
                  <a:off x="6795536" y="1004583"/>
                  <a:ext cx="136080" cy="102960"/>
                </p14:xfrm>
              </p:contentPart>
            </mc:Choice>
            <mc:Fallback xmlns="">
              <p:pic>
                <p:nvPicPr>
                  <p:cNvPr id="308" name="Entrada de lápiz 307">
                    <a:extLst>
                      <a:ext uri="{FF2B5EF4-FFF2-40B4-BE49-F238E27FC236}">
                        <a16:creationId xmlns:a16="http://schemas.microsoft.com/office/drawing/2014/main" id="{8D78326A-C7CE-4F05-99D8-3C49BB5C2D23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6790910" y="1000057"/>
                    <a:ext cx="145332" cy="11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310" name="Entrada de lápiz 309">
                    <a:extLst>
                      <a:ext uri="{FF2B5EF4-FFF2-40B4-BE49-F238E27FC236}">
                        <a16:creationId xmlns:a16="http://schemas.microsoft.com/office/drawing/2014/main" id="{C99CA498-D445-413C-8681-8DB3D99FCED2}"/>
                      </a:ext>
                    </a:extLst>
                  </p14:cNvPr>
                  <p14:cNvContentPartPr/>
                  <p14:nvPr/>
                </p14:nvContentPartPr>
                <p14:xfrm>
                  <a:off x="7000016" y="1095303"/>
                  <a:ext cx="35640" cy="75600"/>
                </p14:xfrm>
              </p:contentPart>
            </mc:Choice>
            <mc:Fallback xmlns="">
              <p:pic>
                <p:nvPicPr>
                  <p:cNvPr id="310" name="Entrada de lápiz 309">
                    <a:extLst>
                      <a:ext uri="{FF2B5EF4-FFF2-40B4-BE49-F238E27FC236}">
                        <a16:creationId xmlns:a16="http://schemas.microsoft.com/office/drawing/2014/main" id="{C99CA498-D445-413C-8681-8DB3D99FCED2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6995417" y="1090790"/>
                    <a:ext cx="44837" cy="846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311" name="Entrada de lápiz 310">
                    <a:extLst>
                      <a:ext uri="{FF2B5EF4-FFF2-40B4-BE49-F238E27FC236}">
                        <a16:creationId xmlns:a16="http://schemas.microsoft.com/office/drawing/2014/main" id="{EC9539A1-0388-4A41-A38F-3FB7D83023AF}"/>
                      </a:ext>
                    </a:extLst>
                  </p14:cNvPr>
                  <p14:cNvContentPartPr/>
                  <p14:nvPr/>
                </p14:nvContentPartPr>
                <p14:xfrm>
                  <a:off x="6977696" y="1133103"/>
                  <a:ext cx="70920" cy="6840"/>
                </p14:xfrm>
              </p:contentPart>
            </mc:Choice>
            <mc:Fallback xmlns="">
              <p:pic>
                <p:nvPicPr>
                  <p:cNvPr id="311" name="Entrada de lápiz 310">
                    <a:extLst>
                      <a:ext uri="{FF2B5EF4-FFF2-40B4-BE49-F238E27FC236}">
                        <a16:creationId xmlns:a16="http://schemas.microsoft.com/office/drawing/2014/main" id="{EC9539A1-0388-4A41-A38F-3FB7D83023AF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6973071" y="1128783"/>
                    <a:ext cx="80170" cy="1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312" name="Entrada de lápiz 311">
                    <a:extLst>
                      <a:ext uri="{FF2B5EF4-FFF2-40B4-BE49-F238E27FC236}">
                        <a16:creationId xmlns:a16="http://schemas.microsoft.com/office/drawing/2014/main" id="{ADA27194-7AE3-4B5F-9FFE-1789F243FB9B}"/>
                      </a:ext>
                    </a:extLst>
                  </p14:cNvPr>
                  <p14:cNvContentPartPr/>
                  <p14:nvPr/>
                </p14:nvContentPartPr>
                <p14:xfrm>
                  <a:off x="7079216" y="1098903"/>
                  <a:ext cx="16920" cy="62280"/>
                </p14:xfrm>
              </p:contentPart>
            </mc:Choice>
            <mc:Fallback xmlns="">
              <p:pic>
                <p:nvPicPr>
                  <p:cNvPr id="312" name="Entrada de lápiz 311">
                    <a:extLst>
                      <a:ext uri="{FF2B5EF4-FFF2-40B4-BE49-F238E27FC236}">
                        <a16:creationId xmlns:a16="http://schemas.microsoft.com/office/drawing/2014/main" id="{ADA27194-7AE3-4B5F-9FFE-1789F243FB9B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7074601" y="1094374"/>
                    <a:ext cx="26149" cy="713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313" name="Entrada de lápiz 312">
                    <a:extLst>
                      <a:ext uri="{FF2B5EF4-FFF2-40B4-BE49-F238E27FC236}">
                        <a16:creationId xmlns:a16="http://schemas.microsoft.com/office/drawing/2014/main" id="{056DDDBA-6827-4A28-B424-DDA4EFD096E9}"/>
                      </a:ext>
                    </a:extLst>
                  </p14:cNvPr>
                  <p14:cNvContentPartPr/>
                  <p14:nvPr/>
                </p14:nvContentPartPr>
                <p14:xfrm>
                  <a:off x="7055096" y="1110423"/>
                  <a:ext cx="73080" cy="70200"/>
                </p14:xfrm>
              </p:contentPart>
            </mc:Choice>
            <mc:Fallback xmlns="">
              <p:pic>
                <p:nvPicPr>
                  <p:cNvPr id="313" name="Entrada de lápiz 312">
                    <a:extLst>
                      <a:ext uri="{FF2B5EF4-FFF2-40B4-BE49-F238E27FC236}">
                        <a16:creationId xmlns:a16="http://schemas.microsoft.com/office/drawing/2014/main" id="{056DDDBA-6827-4A28-B424-DDA4EFD096E9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7050480" y="1105894"/>
                    <a:ext cx="82311" cy="792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315" name="Entrada de lápiz 314">
                    <a:extLst>
                      <a:ext uri="{FF2B5EF4-FFF2-40B4-BE49-F238E27FC236}">
                        <a16:creationId xmlns:a16="http://schemas.microsoft.com/office/drawing/2014/main" id="{A9B0652B-458D-45CD-8BF6-8D84795C2FDA}"/>
                      </a:ext>
                    </a:extLst>
                  </p14:cNvPr>
                  <p14:cNvContentPartPr/>
                  <p14:nvPr/>
                </p14:nvContentPartPr>
                <p14:xfrm>
                  <a:off x="7232936" y="1020063"/>
                  <a:ext cx="70200" cy="1800"/>
                </p14:xfrm>
              </p:contentPart>
            </mc:Choice>
            <mc:Fallback xmlns="">
              <p:pic>
                <p:nvPicPr>
                  <p:cNvPr id="315" name="Entrada de lápiz 314">
                    <a:extLst>
                      <a:ext uri="{FF2B5EF4-FFF2-40B4-BE49-F238E27FC236}">
                        <a16:creationId xmlns:a16="http://schemas.microsoft.com/office/drawing/2014/main" id="{A9B0652B-458D-45CD-8BF6-8D84795C2FDA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7228307" y="1015743"/>
                    <a:ext cx="79457" cy="1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316" name="Entrada de lápiz 315">
                    <a:extLst>
                      <a:ext uri="{FF2B5EF4-FFF2-40B4-BE49-F238E27FC236}">
                        <a16:creationId xmlns:a16="http://schemas.microsoft.com/office/drawing/2014/main" id="{1664EF8B-0993-445F-8775-D9987C38A815}"/>
                      </a:ext>
                    </a:extLst>
                  </p14:cNvPr>
                  <p14:cNvContentPartPr/>
                  <p14:nvPr/>
                </p14:nvContentPartPr>
                <p14:xfrm>
                  <a:off x="7234376" y="1043823"/>
                  <a:ext cx="76680" cy="3960"/>
                </p14:xfrm>
              </p:contentPart>
            </mc:Choice>
            <mc:Fallback xmlns="">
              <p:pic>
                <p:nvPicPr>
                  <p:cNvPr id="316" name="Entrada de lápiz 315">
                    <a:extLst>
                      <a:ext uri="{FF2B5EF4-FFF2-40B4-BE49-F238E27FC236}">
                        <a16:creationId xmlns:a16="http://schemas.microsoft.com/office/drawing/2014/main" id="{1664EF8B-0993-445F-8775-D9987C38A815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7229752" y="1039071"/>
                    <a:ext cx="85928" cy="13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317" name="Entrada de lápiz 316">
                    <a:extLst>
                      <a:ext uri="{FF2B5EF4-FFF2-40B4-BE49-F238E27FC236}">
                        <a16:creationId xmlns:a16="http://schemas.microsoft.com/office/drawing/2014/main" id="{D50F8259-58A8-4D25-96A3-A115F161EE3A}"/>
                      </a:ext>
                    </a:extLst>
                  </p14:cNvPr>
                  <p14:cNvContentPartPr/>
                  <p14:nvPr/>
                </p14:nvContentPartPr>
                <p14:xfrm>
                  <a:off x="7252016" y="1077663"/>
                  <a:ext cx="72000" cy="7560"/>
                </p14:xfrm>
              </p:contentPart>
            </mc:Choice>
            <mc:Fallback xmlns="">
              <p:pic>
                <p:nvPicPr>
                  <p:cNvPr id="317" name="Entrada de lápiz 316">
                    <a:extLst>
                      <a:ext uri="{FF2B5EF4-FFF2-40B4-BE49-F238E27FC236}">
                        <a16:creationId xmlns:a16="http://schemas.microsoft.com/office/drawing/2014/main" id="{D50F8259-58A8-4D25-96A3-A115F161EE3A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7247396" y="1073127"/>
                    <a:ext cx="81241" cy="1663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22" name="Entrada de lápiz 321">
                <a:extLst>
                  <a:ext uri="{FF2B5EF4-FFF2-40B4-BE49-F238E27FC236}">
                    <a16:creationId xmlns:a16="http://schemas.microsoft.com/office/drawing/2014/main" id="{DC7BF9DA-AECB-40A0-91CD-54F74AB38EF3}"/>
                  </a:ext>
                </a:extLst>
              </p14:cNvPr>
              <p14:cNvContentPartPr/>
              <p14:nvPr/>
            </p14:nvContentPartPr>
            <p14:xfrm>
              <a:off x="687289" y="205789"/>
              <a:ext cx="12240" cy="7920"/>
            </p14:xfrm>
          </p:contentPart>
        </mc:Choice>
        <mc:Fallback xmlns="">
          <p:pic>
            <p:nvPicPr>
              <p:cNvPr id="322" name="Entrada de lápiz 321">
                <a:extLst>
                  <a:ext uri="{FF2B5EF4-FFF2-40B4-BE49-F238E27FC236}">
                    <a16:creationId xmlns:a16="http://schemas.microsoft.com/office/drawing/2014/main" id="{DC7BF9DA-AECB-40A0-91CD-54F74AB38EF3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82969" y="201469"/>
                <a:ext cx="2088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upo 354">
            <a:extLst>
              <a:ext uri="{FF2B5EF4-FFF2-40B4-BE49-F238E27FC236}">
                <a16:creationId xmlns:a16="http://schemas.microsoft.com/office/drawing/2014/main" id="{B55EF177-686E-4E24-88AC-CDE05B4BD0B4}"/>
              </a:ext>
            </a:extLst>
          </p:cNvPr>
          <p:cNvGrpSpPr/>
          <p:nvPr/>
        </p:nvGrpSpPr>
        <p:grpSpPr>
          <a:xfrm>
            <a:off x="564529" y="151429"/>
            <a:ext cx="1567800" cy="222840"/>
            <a:chOff x="610789" y="161149"/>
            <a:chExt cx="156780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28" name="Entrada de lápiz 327">
                  <a:extLst>
                    <a:ext uri="{FF2B5EF4-FFF2-40B4-BE49-F238E27FC236}">
                      <a16:creationId xmlns:a16="http://schemas.microsoft.com/office/drawing/2014/main" id="{73D511F2-D32E-446A-BCC7-6C655C430413}"/>
                    </a:ext>
                  </a:extLst>
                </p14:cNvPr>
                <p14:cNvContentPartPr/>
                <p14:nvPr/>
              </p14:nvContentPartPr>
              <p14:xfrm>
                <a:off x="610789" y="223069"/>
                <a:ext cx="158400" cy="160920"/>
              </p14:xfrm>
            </p:contentPart>
          </mc:Choice>
          <mc:Fallback xmlns="">
            <p:pic>
              <p:nvPicPr>
                <p:cNvPr id="328" name="Entrada de lápiz 327">
                  <a:extLst>
                    <a:ext uri="{FF2B5EF4-FFF2-40B4-BE49-F238E27FC236}">
                      <a16:creationId xmlns:a16="http://schemas.microsoft.com/office/drawing/2014/main" id="{73D511F2-D32E-446A-BCC7-6C655C43041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6469" y="218749"/>
                  <a:ext cx="16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29" name="Entrada de lápiz 328">
                  <a:extLst>
                    <a:ext uri="{FF2B5EF4-FFF2-40B4-BE49-F238E27FC236}">
                      <a16:creationId xmlns:a16="http://schemas.microsoft.com/office/drawing/2014/main" id="{901BB2DD-B0F8-40EB-A099-657FB4972EC6}"/>
                    </a:ext>
                  </a:extLst>
                </p14:cNvPr>
                <p14:cNvContentPartPr/>
                <p14:nvPr/>
              </p14:nvContentPartPr>
              <p14:xfrm>
                <a:off x="782149" y="251869"/>
                <a:ext cx="111600" cy="124200"/>
              </p14:xfrm>
            </p:contentPart>
          </mc:Choice>
          <mc:Fallback xmlns="">
            <p:pic>
              <p:nvPicPr>
                <p:cNvPr id="329" name="Entrada de lápiz 328">
                  <a:extLst>
                    <a:ext uri="{FF2B5EF4-FFF2-40B4-BE49-F238E27FC236}">
                      <a16:creationId xmlns:a16="http://schemas.microsoft.com/office/drawing/2014/main" id="{901BB2DD-B0F8-40EB-A099-657FB4972EC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77829" y="247549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30" name="Entrada de lápiz 329">
                  <a:extLst>
                    <a:ext uri="{FF2B5EF4-FFF2-40B4-BE49-F238E27FC236}">
                      <a16:creationId xmlns:a16="http://schemas.microsoft.com/office/drawing/2014/main" id="{C078EB79-0636-42A7-8739-2A6B85AE8F8F}"/>
                    </a:ext>
                  </a:extLst>
                </p14:cNvPr>
                <p14:cNvContentPartPr/>
                <p14:nvPr/>
              </p14:nvContentPartPr>
              <p14:xfrm>
                <a:off x="754069" y="213709"/>
                <a:ext cx="103680" cy="17280"/>
              </p14:xfrm>
            </p:contentPart>
          </mc:Choice>
          <mc:Fallback xmlns="">
            <p:pic>
              <p:nvPicPr>
                <p:cNvPr id="330" name="Entrada de lápiz 329">
                  <a:extLst>
                    <a:ext uri="{FF2B5EF4-FFF2-40B4-BE49-F238E27FC236}">
                      <a16:creationId xmlns:a16="http://schemas.microsoft.com/office/drawing/2014/main" id="{C078EB79-0636-42A7-8739-2A6B85AE8F8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9749" y="209389"/>
                  <a:ext cx="112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31" name="Entrada de lápiz 330">
                  <a:extLst>
                    <a:ext uri="{FF2B5EF4-FFF2-40B4-BE49-F238E27FC236}">
                      <a16:creationId xmlns:a16="http://schemas.microsoft.com/office/drawing/2014/main" id="{96111A0A-5DB7-41B8-B22B-62B4F72EF90C}"/>
                    </a:ext>
                  </a:extLst>
                </p14:cNvPr>
                <p14:cNvContentPartPr/>
                <p14:nvPr/>
              </p14:nvContentPartPr>
              <p14:xfrm>
                <a:off x="789709" y="275629"/>
                <a:ext cx="102600" cy="16200"/>
              </p14:xfrm>
            </p:contentPart>
          </mc:Choice>
          <mc:Fallback xmlns="">
            <p:pic>
              <p:nvPicPr>
                <p:cNvPr id="331" name="Entrada de lápiz 330">
                  <a:extLst>
                    <a:ext uri="{FF2B5EF4-FFF2-40B4-BE49-F238E27FC236}">
                      <a16:creationId xmlns:a16="http://schemas.microsoft.com/office/drawing/2014/main" id="{96111A0A-5DB7-41B8-B22B-62B4F72EF90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85389" y="271309"/>
                  <a:ext cx="11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32" name="Entrada de lápiz 331">
                  <a:extLst>
                    <a:ext uri="{FF2B5EF4-FFF2-40B4-BE49-F238E27FC236}">
                      <a16:creationId xmlns:a16="http://schemas.microsoft.com/office/drawing/2014/main" id="{B288DC30-99B0-45C0-8C5F-06D48B374687}"/>
                    </a:ext>
                  </a:extLst>
                </p14:cNvPr>
                <p14:cNvContentPartPr/>
                <p14:nvPr/>
              </p14:nvContentPartPr>
              <p14:xfrm>
                <a:off x="904189" y="209389"/>
                <a:ext cx="114120" cy="111600"/>
              </p14:xfrm>
            </p:contentPart>
          </mc:Choice>
          <mc:Fallback xmlns="">
            <p:pic>
              <p:nvPicPr>
                <p:cNvPr id="332" name="Entrada de lápiz 331">
                  <a:extLst>
                    <a:ext uri="{FF2B5EF4-FFF2-40B4-BE49-F238E27FC236}">
                      <a16:creationId xmlns:a16="http://schemas.microsoft.com/office/drawing/2014/main" id="{B288DC30-99B0-45C0-8C5F-06D48B37468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99869" y="205069"/>
                  <a:ext cx="122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33" name="Entrada de lápiz 332">
                  <a:extLst>
                    <a:ext uri="{FF2B5EF4-FFF2-40B4-BE49-F238E27FC236}">
                      <a16:creationId xmlns:a16="http://schemas.microsoft.com/office/drawing/2014/main" id="{DA3818BE-75CE-43FA-8189-D7CF29F6E908}"/>
                    </a:ext>
                  </a:extLst>
                </p14:cNvPr>
                <p14:cNvContentPartPr/>
                <p14:nvPr/>
              </p14:nvContentPartPr>
              <p14:xfrm>
                <a:off x="1057909" y="207229"/>
                <a:ext cx="22320" cy="122760"/>
              </p14:xfrm>
            </p:contentPart>
          </mc:Choice>
          <mc:Fallback xmlns="">
            <p:pic>
              <p:nvPicPr>
                <p:cNvPr id="333" name="Entrada de lápiz 332">
                  <a:extLst>
                    <a:ext uri="{FF2B5EF4-FFF2-40B4-BE49-F238E27FC236}">
                      <a16:creationId xmlns:a16="http://schemas.microsoft.com/office/drawing/2014/main" id="{DA3818BE-75CE-43FA-8189-D7CF29F6E90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53589" y="202909"/>
                  <a:ext cx="30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34" name="Entrada de lápiz 333">
                  <a:extLst>
                    <a:ext uri="{FF2B5EF4-FFF2-40B4-BE49-F238E27FC236}">
                      <a16:creationId xmlns:a16="http://schemas.microsoft.com/office/drawing/2014/main" id="{4E4A920F-B644-4237-9AE6-BF676AB001A9}"/>
                    </a:ext>
                  </a:extLst>
                </p14:cNvPr>
                <p14:cNvContentPartPr/>
                <p14:nvPr/>
              </p14:nvContentPartPr>
              <p14:xfrm>
                <a:off x="1051789" y="220189"/>
                <a:ext cx="164520" cy="135000"/>
              </p14:xfrm>
            </p:contentPart>
          </mc:Choice>
          <mc:Fallback xmlns="">
            <p:pic>
              <p:nvPicPr>
                <p:cNvPr id="334" name="Entrada de lápiz 333">
                  <a:extLst>
                    <a:ext uri="{FF2B5EF4-FFF2-40B4-BE49-F238E27FC236}">
                      <a16:creationId xmlns:a16="http://schemas.microsoft.com/office/drawing/2014/main" id="{4E4A920F-B644-4237-9AE6-BF676AB001A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7469" y="215869"/>
                  <a:ext cx="173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35" name="Entrada de lápiz 334">
                  <a:extLst>
                    <a:ext uri="{FF2B5EF4-FFF2-40B4-BE49-F238E27FC236}">
                      <a16:creationId xmlns:a16="http://schemas.microsoft.com/office/drawing/2014/main" id="{227577AD-7785-47D8-9957-F6DC6B8BB946}"/>
                    </a:ext>
                  </a:extLst>
                </p14:cNvPr>
                <p14:cNvContentPartPr/>
                <p14:nvPr/>
              </p14:nvContentPartPr>
              <p14:xfrm>
                <a:off x="1245469" y="238909"/>
                <a:ext cx="106920" cy="73800"/>
              </p14:xfrm>
            </p:contentPart>
          </mc:Choice>
          <mc:Fallback xmlns="">
            <p:pic>
              <p:nvPicPr>
                <p:cNvPr id="335" name="Entrada de lápiz 334">
                  <a:extLst>
                    <a:ext uri="{FF2B5EF4-FFF2-40B4-BE49-F238E27FC236}">
                      <a16:creationId xmlns:a16="http://schemas.microsoft.com/office/drawing/2014/main" id="{227577AD-7785-47D8-9957-F6DC6B8BB94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241149" y="234589"/>
                  <a:ext cx="115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36" name="Entrada de lápiz 335">
                  <a:extLst>
                    <a:ext uri="{FF2B5EF4-FFF2-40B4-BE49-F238E27FC236}">
                      <a16:creationId xmlns:a16="http://schemas.microsoft.com/office/drawing/2014/main" id="{C1483AFE-4149-44A2-8951-CD08A37B4A7B}"/>
                    </a:ext>
                  </a:extLst>
                </p14:cNvPr>
                <p14:cNvContentPartPr/>
                <p14:nvPr/>
              </p14:nvContentPartPr>
              <p14:xfrm>
                <a:off x="1228189" y="171589"/>
                <a:ext cx="114120" cy="33120"/>
              </p14:xfrm>
            </p:contentPart>
          </mc:Choice>
          <mc:Fallback xmlns="">
            <p:pic>
              <p:nvPicPr>
                <p:cNvPr id="336" name="Entrada de lápiz 335">
                  <a:extLst>
                    <a:ext uri="{FF2B5EF4-FFF2-40B4-BE49-F238E27FC236}">
                      <a16:creationId xmlns:a16="http://schemas.microsoft.com/office/drawing/2014/main" id="{C1483AFE-4149-44A2-8951-CD08A37B4A7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23869" y="167269"/>
                  <a:ext cx="122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37" name="Entrada de lápiz 336">
                  <a:extLst>
                    <a:ext uri="{FF2B5EF4-FFF2-40B4-BE49-F238E27FC236}">
                      <a16:creationId xmlns:a16="http://schemas.microsoft.com/office/drawing/2014/main" id="{9D9ECC32-5C34-484A-9E04-9EF1625D876F}"/>
                    </a:ext>
                  </a:extLst>
                </p14:cNvPr>
                <p14:cNvContentPartPr/>
                <p14:nvPr/>
              </p14:nvContentPartPr>
              <p14:xfrm>
                <a:off x="1244389" y="213709"/>
                <a:ext cx="205920" cy="105840"/>
              </p14:xfrm>
            </p:contentPart>
          </mc:Choice>
          <mc:Fallback xmlns="">
            <p:pic>
              <p:nvPicPr>
                <p:cNvPr id="337" name="Entrada de lápiz 336">
                  <a:extLst>
                    <a:ext uri="{FF2B5EF4-FFF2-40B4-BE49-F238E27FC236}">
                      <a16:creationId xmlns:a16="http://schemas.microsoft.com/office/drawing/2014/main" id="{9D9ECC32-5C34-484A-9E04-9EF1625D876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240069" y="209389"/>
                  <a:ext cx="214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38" name="Entrada de lápiz 337">
                  <a:extLst>
                    <a:ext uri="{FF2B5EF4-FFF2-40B4-BE49-F238E27FC236}">
                      <a16:creationId xmlns:a16="http://schemas.microsoft.com/office/drawing/2014/main" id="{F161E16B-6179-4602-B988-A594A1509A03}"/>
                    </a:ext>
                  </a:extLst>
                </p14:cNvPr>
                <p14:cNvContentPartPr/>
                <p14:nvPr/>
              </p14:nvContentPartPr>
              <p14:xfrm>
                <a:off x="1349509" y="203269"/>
                <a:ext cx="157320" cy="17280"/>
              </p14:xfrm>
            </p:contentPart>
          </mc:Choice>
          <mc:Fallback xmlns="">
            <p:pic>
              <p:nvPicPr>
                <p:cNvPr id="338" name="Entrada de lápiz 337">
                  <a:extLst>
                    <a:ext uri="{FF2B5EF4-FFF2-40B4-BE49-F238E27FC236}">
                      <a16:creationId xmlns:a16="http://schemas.microsoft.com/office/drawing/2014/main" id="{F161E16B-6179-4602-B988-A594A1509A0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345189" y="198949"/>
                  <a:ext cx="165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39" name="Entrada de lápiz 338">
                  <a:extLst>
                    <a:ext uri="{FF2B5EF4-FFF2-40B4-BE49-F238E27FC236}">
                      <a16:creationId xmlns:a16="http://schemas.microsoft.com/office/drawing/2014/main" id="{129FBD83-ED45-4D4E-83CE-4B46E7010267}"/>
                    </a:ext>
                  </a:extLst>
                </p14:cNvPr>
                <p14:cNvContentPartPr/>
                <p14:nvPr/>
              </p14:nvContentPartPr>
              <p14:xfrm>
                <a:off x="1531309" y="173389"/>
                <a:ext cx="144000" cy="133200"/>
              </p14:xfrm>
            </p:contentPart>
          </mc:Choice>
          <mc:Fallback xmlns="">
            <p:pic>
              <p:nvPicPr>
                <p:cNvPr id="339" name="Entrada de lápiz 338">
                  <a:extLst>
                    <a:ext uri="{FF2B5EF4-FFF2-40B4-BE49-F238E27FC236}">
                      <a16:creationId xmlns:a16="http://schemas.microsoft.com/office/drawing/2014/main" id="{129FBD83-ED45-4D4E-83CE-4B46E701026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26989" y="169069"/>
                  <a:ext cx="152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40" name="Entrada de lápiz 339">
                  <a:extLst>
                    <a:ext uri="{FF2B5EF4-FFF2-40B4-BE49-F238E27FC236}">
                      <a16:creationId xmlns:a16="http://schemas.microsoft.com/office/drawing/2014/main" id="{410F722F-1CDF-414F-A23D-C7076223D379}"/>
                    </a:ext>
                  </a:extLst>
                </p14:cNvPr>
                <p14:cNvContentPartPr/>
                <p14:nvPr/>
              </p14:nvContentPartPr>
              <p14:xfrm>
                <a:off x="1692589" y="188509"/>
                <a:ext cx="34920" cy="106920"/>
              </p14:xfrm>
            </p:contentPart>
          </mc:Choice>
          <mc:Fallback xmlns="">
            <p:pic>
              <p:nvPicPr>
                <p:cNvPr id="340" name="Entrada de lápiz 339">
                  <a:extLst>
                    <a:ext uri="{FF2B5EF4-FFF2-40B4-BE49-F238E27FC236}">
                      <a16:creationId xmlns:a16="http://schemas.microsoft.com/office/drawing/2014/main" id="{410F722F-1CDF-414F-A23D-C7076223D37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88269" y="184189"/>
                  <a:ext cx="43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41" name="Entrada de lápiz 340">
                  <a:extLst>
                    <a:ext uri="{FF2B5EF4-FFF2-40B4-BE49-F238E27FC236}">
                      <a16:creationId xmlns:a16="http://schemas.microsoft.com/office/drawing/2014/main" id="{B0A25AF6-3ECA-421C-BFD3-4502ED1DDD3F}"/>
                    </a:ext>
                  </a:extLst>
                </p14:cNvPr>
                <p14:cNvContentPartPr/>
                <p14:nvPr/>
              </p14:nvContentPartPr>
              <p14:xfrm>
                <a:off x="1769989" y="182389"/>
                <a:ext cx="139680" cy="105480"/>
              </p14:xfrm>
            </p:contentPart>
          </mc:Choice>
          <mc:Fallback xmlns="">
            <p:pic>
              <p:nvPicPr>
                <p:cNvPr id="341" name="Entrada de lápiz 340">
                  <a:extLst>
                    <a:ext uri="{FF2B5EF4-FFF2-40B4-BE49-F238E27FC236}">
                      <a16:creationId xmlns:a16="http://schemas.microsoft.com/office/drawing/2014/main" id="{B0A25AF6-3ECA-421C-BFD3-4502ED1DDD3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765669" y="178069"/>
                  <a:ext cx="148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42" name="Entrada de lápiz 341">
                  <a:extLst>
                    <a:ext uri="{FF2B5EF4-FFF2-40B4-BE49-F238E27FC236}">
                      <a16:creationId xmlns:a16="http://schemas.microsoft.com/office/drawing/2014/main" id="{18F15032-2D55-444D-A7DB-947E80733E9F}"/>
                    </a:ext>
                  </a:extLst>
                </p14:cNvPr>
                <p14:cNvContentPartPr/>
                <p14:nvPr/>
              </p14:nvContentPartPr>
              <p14:xfrm>
                <a:off x="1949989" y="176989"/>
                <a:ext cx="95760" cy="101880"/>
              </p14:xfrm>
            </p:contentPart>
          </mc:Choice>
          <mc:Fallback xmlns="">
            <p:pic>
              <p:nvPicPr>
                <p:cNvPr id="342" name="Entrada de lápiz 341">
                  <a:extLst>
                    <a:ext uri="{FF2B5EF4-FFF2-40B4-BE49-F238E27FC236}">
                      <a16:creationId xmlns:a16="http://schemas.microsoft.com/office/drawing/2014/main" id="{18F15032-2D55-444D-A7DB-947E80733E9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945669" y="172669"/>
                  <a:ext cx="104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43" name="Entrada de lápiz 342">
                  <a:extLst>
                    <a:ext uri="{FF2B5EF4-FFF2-40B4-BE49-F238E27FC236}">
                      <a16:creationId xmlns:a16="http://schemas.microsoft.com/office/drawing/2014/main" id="{3BC699A6-697B-4AD9-92D3-4B94CC82F68F}"/>
                    </a:ext>
                  </a:extLst>
                </p14:cNvPr>
                <p14:cNvContentPartPr/>
                <p14:nvPr/>
              </p14:nvContentPartPr>
              <p14:xfrm>
                <a:off x="1930909" y="239989"/>
                <a:ext cx="120240" cy="28440"/>
              </p14:xfrm>
            </p:contentPart>
          </mc:Choice>
          <mc:Fallback xmlns="">
            <p:pic>
              <p:nvPicPr>
                <p:cNvPr id="343" name="Entrada de lápiz 342">
                  <a:extLst>
                    <a:ext uri="{FF2B5EF4-FFF2-40B4-BE49-F238E27FC236}">
                      <a16:creationId xmlns:a16="http://schemas.microsoft.com/office/drawing/2014/main" id="{3BC699A6-697B-4AD9-92D3-4B94CC82F68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926589" y="235669"/>
                  <a:ext cx="12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EC754DFC-8EA5-46FB-ADF2-618B4C40311D}"/>
                    </a:ext>
                  </a:extLst>
                </p14:cNvPr>
                <p14:cNvContentPartPr/>
                <p14:nvPr/>
              </p14:nvContentPartPr>
              <p14:xfrm>
                <a:off x="2089309" y="161149"/>
                <a:ext cx="89280" cy="126720"/>
              </p14:xfrm>
            </p:contentPart>
          </mc:Choice>
          <mc:Fallback xmlns=""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EC754DFC-8EA5-46FB-ADF2-618B4C40311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084989" y="156829"/>
                  <a:ext cx="979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o 353">
            <a:extLst>
              <a:ext uri="{FF2B5EF4-FFF2-40B4-BE49-F238E27FC236}">
                <a16:creationId xmlns:a16="http://schemas.microsoft.com/office/drawing/2014/main" id="{CC42B737-DC15-452C-951E-9B23C5F2CB79}"/>
              </a:ext>
            </a:extLst>
          </p:cNvPr>
          <p:cNvGrpSpPr/>
          <p:nvPr/>
        </p:nvGrpSpPr>
        <p:grpSpPr>
          <a:xfrm>
            <a:off x="2396029" y="138109"/>
            <a:ext cx="967320" cy="166320"/>
            <a:chOff x="2396029" y="138109"/>
            <a:chExt cx="96732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45" name="Entrada de lápiz 344">
                  <a:extLst>
                    <a:ext uri="{FF2B5EF4-FFF2-40B4-BE49-F238E27FC236}">
                      <a16:creationId xmlns:a16="http://schemas.microsoft.com/office/drawing/2014/main" id="{E62E5302-C45E-44AF-BF87-6ECAE064DB46}"/>
                    </a:ext>
                  </a:extLst>
                </p14:cNvPr>
                <p14:cNvContentPartPr/>
                <p14:nvPr/>
              </p14:nvContentPartPr>
              <p14:xfrm>
                <a:off x="2396029" y="162949"/>
                <a:ext cx="99720" cy="126720"/>
              </p14:xfrm>
            </p:contentPart>
          </mc:Choice>
          <mc:Fallback xmlns="">
            <p:pic>
              <p:nvPicPr>
                <p:cNvPr id="345" name="Entrada de lápiz 344">
                  <a:extLst>
                    <a:ext uri="{FF2B5EF4-FFF2-40B4-BE49-F238E27FC236}">
                      <a16:creationId xmlns:a16="http://schemas.microsoft.com/office/drawing/2014/main" id="{E62E5302-C45E-44AF-BF87-6ECAE064DB4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91709" y="158629"/>
                  <a:ext cx="108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46" name="Entrada de lápiz 345">
                  <a:extLst>
                    <a:ext uri="{FF2B5EF4-FFF2-40B4-BE49-F238E27FC236}">
                      <a16:creationId xmlns:a16="http://schemas.microsoft.com/office/drawing/2014/main" id="{625A1E7A-D1D5-4993-8261-03A0ADD475A6}"/>
                    </a:ext>
                  </a:extLst>
                </p14:cNvPr>
                <p14:cNvContentPartPr/>
                <p14:nvPr/>
              </p14:nvContentPartPr>
              <p14:xfrm>
                <a:off x="2555869" y="196789"/>
                <a:ext cx="115920" cy="79920"/>
              </p14:xfrm>
            </p:contentPart>
          </mc:Choice>
          <mc:Fallback xmlns="">
            <p:pic>
              <p:nvPicPr>
                <p:cNvPr id="346" name="Entrada de lápiz 345">
                  <a:extLst>
                    <a:ext uri="{FF2B5EF4-FFF2-40B4-BE49-F238E27FC236}">
                      <a16:creationId xmlns:a16="http://schemas.microsoft.com/office/drawing/2014/main" id="{625A1E7A-D1D5-4993-8261-03A0ADD475A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551549" y="192469"/>
                  <a:ext cx="124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47" name="Entrada de lápiz 346">
                  <a:extLst>
                    <a:ext uri="{FF2B5EF4-FFF2-40B4-BE49-F238E27FC236}">
                      <a16:creationId xmlns:a16="http://schemas.microsoft.com/office/drawing/2014/main" id="{AB881398-4833-4BBA-A7CC-0D1798DFA218}"/>
                    </a:ext>
                  </a:extLst>
                </p14:cNvPr>
                <p14:cNvContentPartPr/>
                <p14:nvPr/>
              </p14:nvContentPartPr>
              <p14:xfrm>
                <a:off x="2507269" y="175549"/>
                <a:ext cx="115920" cy="18000"/>
              </p14:xfrm>
            </p:contentPart>
          </mc:Choice>
          <mc:Fallback xmlns="">
            <p:pic>
              <p:nvPicPr>
                <p:cNvPr id="347" name="Entrada de lápiz 346">
                  <a:extLst>
                    <a:ext uri="{FF2B5EF4-FFF2-40B4-BE49-F238E27FC236}">
                      <a16:creationId xmlns:a16="http://schemas.microsoft.com/office/drawing/2014/main" id="{AB881398-4833-4BBA-A7CC-0D1798DFA2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502949" y="171229"/>
                  <a:ext cx="12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48" name="Entrada de lápiz 347">
                  <a:extLst>
                    <a:ext uri="{FF2B5EF4-FFF2-40B4-BE49-F238E27FC236}">
                      <a16:creationId xmlns:a16="http://schemas.microsoft.com/office/drawing/2014/main" id="{F346A35C-6A8F-4AD4-BA3F-D415CB959F8D}"/>
                    </a:ext>
                  </a:extLst>
                </p14:cNvPr>
                <p14:cNvContentPartPr/>
                <p14:nvPr/>
              </p14:nvContentPartPr>
              <p14:xfrm>
                <a:off x="2538229" y="193909"/>
                <a:ext cx="250560" cy="104400"/>
              </p14:xfrm>
            </p:contentPart>
          </mc:Choice>
          <mc:Fallback xmlns="">
            <p:pic>
              <p:nvPicPr>
                <p:cNvPr id="348" name="Entrada de lápiz 347">
                  <a:extLst>
                    <a:ext uri="{FF2B5EF4-FFF2-40B4-BE49-F238E27FC236}">
                      <a16:creationId xmlns:a16="http://schemas.microsoft.com/office/drawing/2014/main" id="{F346A35C-6A8F-4AD4-BA3F-D415CB959F8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533909" y="189589"/>
                  <a:ext cx="259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49" name="Entrada de lápiz 348">
                  <a:extLst>
                    <a:ext uri="{FF2B5EF4-FFF2-40B4-BE49-F238E27FC236}">
                      <a16:creationId xmlns:a16="http://schemas.microsoft.com/office/drawing/2014/main" id="{C3D54438-D061-4A79-BDBE-4867BDD07453}"/>
                    </a:ext>
                  </a:extLst>
                </p14:cNvPr>
                <p14:cNvContentPartPr/>
                <p14:nvPr/>
              </p14:nvContentPartPr>
              <p14:xfrm>
                <a:off x="2835949" y="167629"/>
                <a:ext cx="10800" cy="136800"/>
              </p14:xfrm>
            </p:contentPart>
          </mc:Choice>
          <mc:Fallback xmlns="">
            <p:pic>
              <p:nvPicPr>
                <p:cNvPr id="349" name="Entrada de lápiz 348">
                  <a:extLst>
                    <a:ext uri="{FF2B5EF4-FFF2-40B4-BE49-F238E27FC236}">
                      <a16:creationId xmlns:a16="http://schemas.microsoft.com/office/drawing/2014/main" id="{C3D54438-D061-4A79-BDBE-4867BDD0745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31629" y="163309"/>
                  <a:ext cx="1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50" name="Entrada de lápiz 349">
                  <a:extLst>
                    <a:ext uri="{FF2B5EF4-FFF2-40B4-BE49-F238E27FC236}">
                      <a16:creationId xmlns:a16="http://schemas.microsoft.com/office/drawing/2014/main" id="{415A7FCB-7423-4837-A3A2-44B1B20348A9}"/>
                    </a:ext>
                  </a:extLst>
                </p14:cNvPr>
                <p14:cNvContentPartPr/>
                <p14:nvPr/>
              </p14:nvContentPartPr>
              <p14:xfrm>
                <a:off x="2655229" y="153949"/>
                <a:ext cx="256680" cy="24480"/>
              </p14:xfrm>
            </p:contentPart>
          </mc:Choice>
          <mc:Fallback xmlns="">
            <p:pic>
              <p:nvPicPr>
                <p:cNvPr id="350" name="Entrada de lápiz 349">
                  <a:extLst>
                    <a:ext uri="{FF2B5EF4-FFF2-40B4-BE49-F238E27FC236}">
                      <a16:creationId xmlns:a16="http://schemas.microsoft.com/office/drawing/2014/main" id="{415A7FCB-7423-4837-A3A2-44B1B20348A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650909" y="149629"/>
                  <a:ext cx="265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51" name="Entrada de lápiz 350">
                  <a:extLst>
                    <a:ext uri="{FF2B5EF4-FFF2-40B4-BE49-F238E27FC236}">
                      <a16:creationId xmlns:a16="http://schemas.microsoft.com/office/drawing/2014/main" id="{93B7FCB9-A105-49EC-9BAB-79B2EA56D74D}"/>
                    </a:ext>
                  </a:extLst>
                </p14:cNvPr>
                <p14:cNvContentPartPr/>
                <p14:nvPr/>
              </p14:nvContentPartPr>
              <p14:xfrm>
                <a:off x="2964469" y="154669"/>
                <a:ext cx="28440" cy="130680"/>
              </p14:xfrm>
            </p:contentPart>
          </mc:Choice>
          <mc:Fallback xmlns="">
            <p:pic>
              <p:nvPicPr>
                <p:cNvPr id="351" name="Entrada de lápiz 350">
                  <a:extLst>
                    <a:ext uri="{FF2B5EF4-FFF2-40B4-BE49-F238E27FC236}">
                      <a16:creationId xmlns:a16="http://schemas.microsoft.com/office/drawing/2014/main" id="{93B7FCB9-A105-49EC-9BAB-79B2EA56D74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960149" y="150349"/>
                  <a:ext cx="37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52" name="Entrada de lápiz 351">
                  <a:extLst>
                    <a:ext uri="{FF2B5EF4-FFF2-40B4-BE49-F238E27FC236}">
                      <a16:creationId xmlns:a16="http://schemas.microsoft.com/office/drawing/2014/main" id="{CFFC2826-84A5-44F8-846E-8BF33AC4C4ED}"/>
                    </a:ext>
                  </a:extLst>
                </p14:cNvPr>
                <p14:cNvContentPartPr/>
                <p14:nvPr/>
              </p14:nvContentPartPr>
              <p14:xfrm>
                <a:off x="3036829" y="138109"/>
                <a:ext cx="141480" cy="126360"/>
              </p14:xfrm>
            </p:contentPart>
          </mc:Choice>
          <mc:Fallback xmlns="">
            <p:pic>
              <p:nvPicPr>
                <p:cNvPr id="352" name="Entrada de lápiz 351">
                  <a:extLst>
                    <a:ext uri="{FF2B5EF4-FFF2-40B4-BE49-F238E27FC236}">
                      <a16:creationId xmlns:a16="http://schemas.microsoft.com/office/drawing/2014/main" id="{CFFC2826-84A5-44F8-846E-8BF33AC4C4E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32509" y="133789"/>
                  <a:ext cx="150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53" name="Entrada de lápiz 352">
                  <a:extLst>
                    <a:ext uri="{FF2B5EF4-FFF2-40B4-BE49-F238E27FC236}">
                      <a16:creationId xmlns:a16="http://schemas.microsoft.com/office/drawing/2014/main" id="{CE160CAE-B6E3-4DAE-8CD8-ED0DEF1C54E5}"/>
                    </a:ext>
                  </a:extLst>
                </p14:cNvPr>
                <p14:cNvContentPartPr/>
                <p14:nvPr/>
              </p14:nvContentPartPr>
              <p14:xfrm>
                <a:off x="3239509" y="138469"/>
                <a:ext cx="123840" cy="141120"/>
              </p14:xfrm>
            </p:contentPart>
          </mc:Choice>
          <mc:Fallback xmlns="">
            <p:pic>
              <p:nvPicPr>
                <p:cNvPr id="353" name="Entrada de lápiz 352">
                  <a:extLst>
                    <a:ext uri="{FF2B5EF4-FFF2-40B4-BE49-F238E27FC236}">
                      <a16:creationId xmlns:a16="http://schemas.microsoft.com/office/drawing/2014/main" id="{CE160CAE-B6E3-4DAE-8CD8-ED0DEF1C54E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235189" y="134149"/>
                  <a:ext cx="1324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o 378">
            <a:extLst>
              <a:ext uri="{FF2B5EF4-FFF2-40B4-BE49-F238E27FC236}">
                <a16:creationId xmlns:a16="http://schemas.microsoft.com/office/drawing/2014/main" id="{7C62FD8C-12C9-4C40-8329-EE097E8F38BA}"/>
              </a:ext>
            </a:extLst>
          </p:cNvPr>
          <p:cNvGrpSpPr/>
          <p:nvPr/>
        </p:nvGrpSpPr>
        <p:grpSpPr>
          <a:xfrm>
            <a:off x="3577189" y="110749"/>
            <a:ext cx="435960" cy="155520"/>
            <a:chOff x="3577189" y="110749"/>
            <a:chExt cx="43596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56" name="Entrada de lápiz 355">
                  <a:extLst>
                    <a:ext uri="{FF2B5EF4-FFF2-40B4-BE49-F238E27FC236}">
                      <a16:creationId xmlns:a16="http://schemas.microsoft.com/office/drawing/2014/main" id="{8DA45BC0-E800-41F0-BACA-54DA7710818F}"/>
                    </a:ext>
                  </a:extLst>
                </p14:cNvPr>
                <p14:cNvContentPartPr/>
                <p14:nvPr/>
              </p14:nvContentPartPr>
              <p14:xfrm>
                <a:off x="3580069" y="123709"/>
                <a:ext cx="43560" cy="142560"/>
              </p14:xfrm>
            </p:contentPart>
          </mc:Choice>
          <mc:Fallback xmlns="">
            <p:pic>
              <p:nvPicPr>
                <p:cNvPr id="356" name="Entrada de lápiz 355">
                  <a:extLst>
                    <a:ext uri="{FF2B5EF4-FFF2-40B4-BE49-F238E27FC236}">
                      <a16:creationId xmlns:a16="http://schemas.microsoft.com/office/drawing/2014/main" id="{8DA45BC0-E800-41F0-BACA-54DA7710818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575749" y="119389"/>
                  <a:ext cx="52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57" name="Entrada de lápiz 356">
                  <a:extLst>
                    <a:ext uri="{FF2B5EF4-FFF2-40B4-BE49-F238E27FC236}">
                      <a16:creationId xmlns:a16="http://schemas.microsoft.com/office/drawing/2014/main" id="{67F9CCD4-E9FB-40BC-BDBE-BEF9CB5E26D0}"/>
                    </a:ext>
                  </a:extLst>
                </p14:cNvPr>
                <p14:cNvContentPartPr/>
                <p14:nvPr/>
              </p14:nvContentPartPr>
              <p14:xfrm>
                <a:off x="3577189" y="124429"/>
                <a:ext cx="125280" cy="15840"/>
              </p14:xfrm>
            </p:contentPart>
          </mc:Choice>
          <mc:Fallback xmlns="">
            <p:pic>
              <p:nvPicPr>
                <p:cNvPr id="357" name="Entrada de lápiz 356">
                  <a:extLst>
                    <a:ext uri="{FF2B5EF4-FFF2-40B4-BE49-F238E27FC236}">
                      <a16:creationId xmlns:a16="http://schemas.microsoft.com/office/drawing/2014/main" id="{67F9CCD4-E9FB-40BC-BDBE-BEF9CB5E26D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572869" y="120109"/>
                  <a:ext cx="133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877BD96F-F9C9-4F09-BAB9-12CBA0F729D8}"/>
                    </a:ext>
                  </a:extLst>
                </p14:cNvPr>
                <p14:cNvContentPartPr/>
                <p14:nvPr/>
              </p14:nvContentPartPr>
              <p14:xfrm>
                <a:off x="3590869" y="190309"/>
                <a:ext cx="152640" cy="22680"/>
              </p14:xfrm>
            </p:contentPart>
          </mc:Choice>
          <mc:Fallback xmlns=""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877BD96F-F9C9-4F09-BAB9-12CBA0F729D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86549" y="185989"/>
                  <a:ext cx="161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59" name="Entrada de lápiz 358">
                  <a:extLst>
                    <a:ext uri="{FF2B5EF4-FFF2-40B4-BE49-F238E27FC236}">
                      <a16:creationId xmlns:a16="http://schemas.microsoft.com/office/drawing/2014/main" id="{EBE89327-78AE-41D9-A1F3-B2F0C9C5447C}"/>
                    </a:ext>
                  </a:extLst>
                </p14:cNvPr>
                <p14:cNvContentPartPr/>
                <p14:nvPr/>
              </p14:nvContentPartPr>
              <p14:xfrm>
                <a:off x="3721909" y="140269"/>
                <a:ext cx="199440" cy="119880"/>
              </p14:xfrm>
            </p:contentPart>
          </mc:Choice>
          <mc:Fallback xmlns="">
            <p:pic>
              <p:nvPicPr>
                <p:cNvPr id="359" name="Entrada de lápiz 358">
                  <a:extLst>
                    <a:ext uri="{FF2B5EF4-FFF2-40B4-BE49-F238E27FC236}">
                      <a16:creationId xmlns:a16="http://schemas.microsoft.com/office/drawing/2014/main" id="{EBE89327-78AE-41D9-A1F3-B2F0C9C5447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17589" y="135949"/>
                  <a:ext cx="208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60" name="Entrada de lápiz 359">
                  <a:extLst>
                    <a:ext uri="{FF2B5EF4-FFF2-40B4-BE49-F238E27FC236}">
                      <a16:creationId xmlns:a16="http://schemas.microsoft.com/office/drawing/2014/main" id="{34C96CCF-DBB0-4002-8CDC-28E59281AB9F}"/>
                    </a:ext>
                  </a:extLst>
                </p14:cNvPr>
                <p14:cNvContentPartPr/>
                <p14:nvPr/>
              </p14:nvContentPartPr>
              <p14:xfrm>
                <a:off x="3854029" y="110749"/>
                <a:ext cx="159120" cy="132120"/>
              </p14:xfrm>
            </p:contentPart>
          </mc:Choice>
          <mc:Fallback xmlns="">
            <p:pic>
              <p:nvPicPr>
                <p:cNvPr id="360" name="Entrada de lápiz 359">
                  <a:extLst>
                    <a:ext uri="{FF2B5EF4-FFF2-40B4-BE49-F238E27FC236}">
                      <a16:creationId xmlns:a16="http://schemas.microsoft.com/office/drawing/2014/main" id="{34C96CCF-DBB0-4002-8CDC-28E59281AB9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49709" y="106429"/>
                  <a:ext cx="1677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upo 377">
            <a:extLst>
              <a:ext uri="{FF2B5EF4-FFF2-40B4-BE49-F238E27FC236}">
                <a16:creationId xmlns:a16="http://schemas.microsoft.com/office/drawing/2014/main" id="{8351ACCB-4C8A-486C-B00E-B4DBC172EA65}"/>
              </a:ext>
            </a:extLst>
          </p:cNvPr>
          <p:cNvGrpSpPr/>
          <p:nvPr/>
        </p:nvGrpSpPr>
        <p:grpSpPr>
          <a:xfrm>
            <a:off x="4325269" y="82669"/>
            <a:ext cx="1544760" cy="163080"/>
            <a:chOff x="4325269" y="82669"/>
            <a:chExt cx="154476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61" name="Entrada de lápiz 360">
                  <a:extLst>
                    <a:ext uri="{FF2B5EF4-FFF2-40B4-BE49-F238E27FC236}">
                      <a16:creationId xmlns:a16="http://schemas.microsoft.com/office/drawing/2014/main" id="{065ABB3B-7731-4810-AE59-09A954AF4002}"/>
                    </a:ext>
                  </a:extLst>
                </p14:cNvPr>
                <p14:cNvContentPartPr/>
                <p14:nvPr/>
              </p14:nvContentPartPr>
              <p14:xfrm>
                <a:off x="4369549" y="99229"/>
                <a:ext cx="19440" cy="138240"/>
              </p14:xfrm>
            </p:contentPart>
          </mc:Choice>
          <mc:Fallback xmlns="">
            <p:pic>
              <p:nvPicPr>
                <p:cNvPr id="361" name="Entrada de lápiz 360">
                  <a:extLst>
                    <a:ext uri="{FF2B5EF4-FFF2-40B4-BE49-F238E27FC236}">
                      <a16:creationId xmlns:a16="http://schemas.microsoft.com/office/drawing/2014/main" id="{065ABB3B-7731-4810-AE59-09A954AF400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365229" y="94909"/>
                  <a:ext cx="2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5EB3D481-28F1-42D0-8B1A-AFD2A2A94F95}"/>
                    </a:ext>
                  </a:extLst>
                </p14:cNvPr>
                <p14:cNvContentPartPr/>
                <p14:nvPr/>
              </p14:nvContentPartPr>
              <p14:xfrm>
                <a:off x="4325269" y="92389"/>
                <a:ext cx="155520" cy="13104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5EB3D481-28F1-42D0-8B1A-AFD2A2A94F9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320949" y="88069"/>
                  <a:ext cx="164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5C4E29EE-E188-42D5-A3CE-9F79D33C2054}"/>
                    </a:ext>
                  </a:extLst>
                </p14:cNvPr>
                <p14:cNvContentPartPr/>
                <p14:nvPr/>
              </p14:nvContentPartPr>
              <p14:xfrm>
                <a:off x="4520029" y="128749"/>
                <a:ext cx="108720" cy="117000"/>
              </p14:xfrm>
            </p:contentPart>
          </mc:Choice>
          <mc:Fallback xmlns=""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5C4E29EE-E188-42D5-A3CE-9F79D33C205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15709" y="124429"/>
                  <a:ext cx="117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3666C894-690A-4443-84C4-E17F9219B843}"/>
                    </a:ext>
                  </a:extLst>
                </p14:cNvPr>
                <p14:cNvContentPartPr/>
                <p14:nvPr/>
              </p14:nvContentPartPr>
              <p14:xfrm>
                <a:off x="4547389" y="190309"/>
                <a:ext cx="96480" cy="6840"/>
              </p14:xfrm>
            </p:contentPart>
          </mc:Choice>
          <mc:Fallback xmlns=""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3666C894-690A-4443-84C4-E17F9219B84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43069" y="185989"/>
                  <a:ext cx="105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65" name="Entrada de lápiz 364">
                  <a:extLst>
                    <a:ext uri="{FF2B5EF4-FFF2-40B4-BE49-F238E27FC236}">
                      <a16:creationId xmlns:a16="http://schemas.microsoft.com/office/drawing/2014/main" id="{1C84DBE1-D801-4AF9-935C-58B6C347A386}"/>
                    </a:ext>
                  </a:extLst>
                </p14:cNvPr>
                <p14:cNvContentPartPr/>
                <p14:nvPr/>
              </p14:nvContentPartPr>
              <p14:xfrm>
                <a:off x="4653589" y="82669"/>
                <a:ext cx="112680" cy="141840"/>
              </p14:xfrm>
            </p:contentPart>
          </mc:Choice>
          <mc:Fallback xmlns="">
            <p:pic>
              <p:nvPicPr>
                <p:cNvPr id="365" name="Entrada de lápiz 364">
                  <a:extLst>
                    <a:ext uri="{FF2B5EF4-FFF2-40B4-BE49-F238E27FC236}">
                      <a16:creationId xmlns:a16="http://schemas.microsoft.com/office/drawing/2014/main" id="{1C84DBE1-D801-4AF9-935C-58B6C347A38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49269" y="78349"/>
                  <a:ext cx="121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66" name="Entrada de lápiz 365">
                  <a:extLst>
                    <a:ext uri="{FF2B5EF4-FFF2-40B4-BE49-F238E27FC236}">
                      <a16:creationId xmlns:a16="http://schemas.microsoft.com/office/drawing/2014/main" id="{FF2FC474-73A9-4A19-9441-BA2157F1CE79}"/>
                    </a:ext>
                  </a:extLst>
                </p14:cNvPr>
                <p14:cNvContentPartPr/>
                <p14:nvPr/>
              </p14:nvContentPartPr>
              <p14:xfrm>
                <a:off x="4826029" y="92389"/>
                <a:ext cx="14760" cy="131040"/>
              </p14:xfrm>
            </p:contentPart>
          </mc:Choice>
          <mc:Fallback xmlns="">
            <p:pic>
              <p:nvPicPr>
                <p:cNvPr id="366" name="Entrada de lápiz 365">
                  <a:extLst>
                    <a:ext uri="{FF2B5EF4-FFF2-40B4-BE49-F238E27FC236}">
                      <a16:creationId xmlns:a16="http://schemas.microsoft.com/office/drawing/2014/main" id="{FF2FC474-73A9-4A19-9441-BA2157F1CE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21709" y="88069"/>
                  <a:ext cx="23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67" name="Entrada de lápiz 366">
                  <a:extLst>
                    <a:ext uri="{FF2B5EF4-FFF2-40B4-BE49-F238E27FC236}">
                      <a16:creationId xmlns:a16="http://schemas.microsoft.com/office/drawing/2014/main" id="{B0E4E9D5-3379-430D-8ECE-FD0B49E04850}"/>
                    </a:ext>
                  </a:extLst>
                </p14:cNvPr>
                <p14:cNvContentPartPr/>
                <p14:nvPr/>
              </p14:nvContentPartPr>
              <p14:xfrm>
                <a:off x="4908469" y="110029"/>
                <a:ext cx="136440" cy="82800"/>
              </p14:xfrm>
            </p:contentPart>
          </mc:Choice>
          <mc:Fallback xmlns="">
            <p:pic>
              <p:nvPicPr>
                <p:cNvPr id="367" name="Entrada de lápiz 366">
                  <a:extLst>
                    <a:ext uri="{FF2B5EF4-FFF2-40B4-BE49-F238E27FC236}">
                      <a16:creationId xmlns:a16="http://schemas.microsoft.com/office/drawing/2014/main" id="{B0E4E9D5-3379-430D-8ECE-FD0B49E0485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904149" y="105709"/>
                  <a:ext cx="145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68" name="Entrada de lápiz 367">
                  <a:extLst>
                    <a:ext uri="{FF2B5EF4-FFF2-40B4-BE49-F238E27FC236}">
                      <a16:creationId xmlns:a16="http://schemas.microsoft.com/office/drawing/2014/main" id="{C96B10A3-06A3-4392-9492-4BC709A40F22}"/>
                    </a:ext>
                  </a:extLst>
                </p14:cNvPr>
                <p14:cNvContentPartPr/>
                <p14:nvPr/>
              </p14:nvContentPartPr>
              <p14:xfrm>
                <a:off x="5106109" y="111109"/>
                <a:ext cx="18720" cy="101880"/>
              </p14:xfrm>
            </p:contentPart>
          </mc:Choice>
          <mc:Fallback xmlns="">
            <p:pic>
              <p:nvPicPr>
                <p:cNvPr id="368" name="Entrada de lápiz 367">
                  <a:extLst>
                    <a:ext uri="{FF2B5EF4-FFF2-40B4-BE49-F238E27FC236}">
                      <a16:creationId xmlns:a16="http://schemas.microsoft.com/office/drawing/2014/main" id="{C96B10A3-06A3-4392-9492-4BC709A40F2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101789" y="106789"/>
                  <a:ext cx="27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69" name="Entrada de lápiz 368">
                  <a:extLst>
                    <a:ext uri="{FF2B5EF4-FFF2-40B4-BE49-F238E27FC236}">
                      <a16:creationId xmlns:a16="http://schemas.microsoft.com/office/drawing/2014/main" id="{2DBC3A82-8913-4102-94B7-FAF9DFEC6216}"/>
                    </a:ext>
                  </a:extLst>
                </p14:cNvPr>
                <p14:cNvContentPartPr/>
                <p14:nvPr/>
              </p14:nvContentPartPr>
              <p14:xfrm>
                <a:off x="5102509" y="104629"/>
                <a:ext cx="166320" cy="111240"/>
              </p14:xfrm>
            </p:contentPart>
          </mc:Choice>
          <mc:Fallback xmlns="">
            <p:pic>
              <p:nvPicPr>
                <p:cNvPr id="369" name="Entrada de lápiz 368">
                  <a:extLst>
                    <a:ext uri="{FF2B5EF4-FFF2-40B4-BE49-F238E27FC236}">
                      <a16:creationId xmlns:a16="http://schemas.microsoft.com/office/drawing/2014/main" id="{2DBC3A82-8913-4102-94B7-FAF9DFEC621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098189" y="100309"/>
                  <a:ext cx="174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70" name="Entrada de lápiz 369">
                  <a:extLst>
                    <a:ext uri="{FF2B5EF4-FFF2-40B4-BE49-F238E27FC236}">
                      <a16:creationId xmlns:a16="http://schemas.microsoft.com/office/drawing/2014/main" id="{815B35D7-ED8C-416A-A4E8-B01B8F567096}"/>
                    </a:ext>
                  </a:extLst>
                </p14:cNvPr>
                <p14:cNvContentPartPr/>
                <p14:nvPr/>
              </p14:nvContentPartPr>
              <p14:xfrm>
                <a:off x="5310949" y="146029"/>
                <a:ext cx="114840" cy="73080"/>
              </p14:xfrm>
            </p:contentPart>
          </mc:Choice>
          <mc:Fallback xmlns="">
            <p:pic>
              <p:nvPicPr>
                <p:cNvPr id="370" name="Entrada de lápiz 369">
                  <a:extLst>
                    <a:ext uri="{FF2B5EF4-FFF2-40B4-BE49-F238E27FC236}">
                      <a16:creationId xmlns:a16="http://schemas.microsoft.com/office/drawing/2014/main" id="{815B35D7-ED8C-416A-A4E8-B01B8F56709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306629" y="141709"/>
                  <a:ext cx="123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71" name="Entrada de lápiz 370">
                  <a:extLst>
                    <a:ext uri="{FF2B5EF4-FFF2-40B4-BE49-F238E27FC236}">
                      <a16:creationId xmlns:a16="http://schemas.microsoft.com/office/drawing/2014/main" id="{71D318D6-AE7A-448E-81C6-A75B7392C337}"/>
                    </a:ext>
                  </a:extLst>
                </p14:cNvPr>
                <p14:cNvContentPartPr/>
                <p14:nvPr/>
              </p14:nvContentPartPr>
              <p14:xfrm>
                <a:off x="5287549" y="84469"/>
                <a:ext cx="108000" cy="20520"/>
              </p14:xfrm>
            </p:contentPart>
          </mc:Choice>
          <mc:Fallback xmlns="">
            <p:pic>
              <p:nvPicPr>
                <p:cNvPr id="371" name="Entrada de lápiz 370">
                  <a:extLst>
                    <a:ext uri="{FF2B5EF4-FFF2-40B4-BE49-F238E27FC236}">
                      <a16:creationId xmlns:a16="http://schemas.microsoft.com/office/drawing/2014/main" id="{71D318D6-AE7A-448E-81C6-A75B7392C33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283229" y="80149"/>
                  <a:ext cx="116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72" name="Entrada de lápiz 371">
                  <a:extLst>
                    <a:ext uri="{FF2B5EF4-FFF2-40B4-BE49-F238E27FC236}">
                      <a16:creationId xmlns:a16="http://schemas.microsoft.com/office/drawing/2014/main" id="{23B39E1F-5933-4166-A574-9F8941981F9F}"/>
                    </a:ext>
                  </a:extLst>
                </p14:cNvPr>
                <p14:cNvContentPartPr/>
                <p14:nvPr/>
              </p14:nvContentPartPr>
              <p14:xfrm>
                <a:off x="5324269" y="144229"/>
                <a:ext cx="71640" cy="9720"/>
              </p14:xfrm>
            </p:contentPart>
          </mc:Choice>
          <mc:Fallback xmlns="">
            <p:pic>
              <p:nvPicPr>
                <p:cNvPr id="372" name="Entrada de lápiz 371">
                  <a:extLst>
                    <a:ext uri="{FF2B5EF4-FFF2-40B4-BE49-F238E27FC236}">
                      <a16:creationId xmlns:a16="http://schemas.microsoft.com/office/drawing/2014/main" id="{23B39E1F-5933-4166-A574-9F8941981F9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19949" y="139909"/>
                  <a:ext cx="80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73" name="Entrada de lápiz 372">
                  <a:extLst>
                    <a:ext uri="{FF2B5EF4-FFF2-40B4-BE49-F238E27FC236}">
                      <a16:creationId xmlns:a16="http://schemas.microsoft.com/office/drawing/2014/main" id="{551A8052-0CA3-49DF-B4EF-E4D05C390E46}"/>
                    </a:ext>
                  </a:extLst>
                </p14:cNvPr>
                <p14:cNvContentPartPr/>
                <p14:nvPr/>
              </p14:nvContentPartPr>
              <p14:xfrm>
                <a:off x="5521189" y="95629"/>
                <a:ext cx="16920" cy="128520"/>
              </p14:xfrm>
            </p:contentPart>
          </mc:Choice>
          <mc:Fallback xmlns="">
            <p:pic>
              <p:nvPicPr>
                <p:cNvPr id="373" name="Entrada de lápiz 372">
                  <a:extLst>
                    <a:ext uri="{FF2B5EF4-FFF2-40B4-BE49-F238E27FC236}">
                      <a16:creationId xmlns:a16="http://schemas.microsoft.com/office/drawing/2014/main" id="{551A8052-0CA3-49DF-B4EF-E4D05C390E4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516869" y="91309"/>
                  <a:ext cx="2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74" name="Entrada de lápiz 373">
                  <a:extLst>
                    <a:ext uri="{FF2B5EF4-FFF2-40B4-BE49-F238E27FC236}">
                      <a16:creationId xmlns:a16="http://schemas.microsoft.com/office/drawing/2014/main" id="{7FF627F1-B522-4880-BD77-1294A7A95143}"/>
                    </a:ext>
                  </a:extLst>
                </p14:cNvPr>
                <p14:cNvContentPartPr/>
                <p14:nvPr/>
              </p14:nvContentPartPr>
              <p14:xfrm>
                <a:off x="5426509" y="96709"/>
                <a:ext cx="186840" cy="8640"/>
              </p14:xfrm>
            </p:contentPart>
          </mc:Choice>
          <mc:Fallback xmlns="">
            <p:pic>
              <p:nvPicPr>
                <p:cNvPr id="374" name="Entrada de lápiz 373">
                  <a:extLst>
                    <a:ext uri="{FF2B5EF4-FFF2-40B4-BE49-F238E27FC236}">
                      <a16:creationId xmlns:a16="http://schemas.microsoft.com/office/drawing/2014/main" id="{7FF627F1-B522-4880-BD77-1294A7A9514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422189" y="92389"/>
                  <a:ext cx="195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75" name="Entrada de lápiz 374">
                  <a:extLst>
                    <a:ext uri="{FF2B5EF4-FFF2-40B4-BE49-F238E27FC236}">
                      <a16:creationId xmlns:a16="http://schemas.microsoft.com/office/drawing/2014/main" id="{0B1A861E-5869-4334-8FC1-18725DAA3A2D}"/>
                    </a:ext>
                  </a:extLst>
                </p14:cNvPr>
                <p14:cNvContentPartPr/>
                <p14:nvPr/>
              </p14:nvContentPartPr>
              <p14:xfrm>
                <a:off x="5629189" y="93829"/>
                <a:ext cx="108360" cy="118800"/>
              </p14:xfrm>
            </p:contentPart>
          </mc:Choice>
          <mc:Fallback xmlns="">
            <p:pic>
              <p:nvPicPr>
                <p:cNvPr id="375" name="Entrada de lápiz 374">
                  <a:extLst>
                    <a:ext uri="{FF2B5EF4-FFF2-40B4-BE49-F238E27FC236}">
                      <a16:creationId xmlns:a16="http://schemas.microsoft.com/office/drawing/2014/main" id="{0B1A861E-5869-4334-8FC1-18725DAA3A2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624869" y="89509"/>
                  <a:ext cx="117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76" name="Entrada de lápiz 375">
                  <a:extLst>
                    <a:ext uri="{FF2B5EF4-FFF2-40B4-BE49-F238E27FC236}">
                      <a16:creationId xmlns:a16="http://schemas.microsoft.com/office/drawing/2014/main" id="{F1EA433C-F3A7-4D88-808F-DFDA445C235A}"/>
                    </a:ext>
                  </a:extLst>
                </p14:cNvPr>
                <p14:cNvContentPartPr/>
                <p14:nvPr/>
              </p14:nvContentPartPr>
              <p14:xfrm>
                <a:off x="5762389" y="88789"/>
                <a:ext cx="81000" cy="72720"/>
              </p14:xfrm>
            </p:contentPart>
          </mc:Choice>
          <mc:Fallback xmlns="">
            <p:pic>
              <p:nvPicPr>
                <p:cNvPr id="376" name="Entrada de lápiz 375">
                  <a:extLst>
                    <a:ext uri="{FF2B5EF4-FFF2-40B4-BE49-F238E27FC236}">
                      <a16:creationId xmlns:a16="http://schemas.microsoft.com/office/drawing/2014/main" id="{F1EA433C-F3A7-4D88-808F-DFDA445C235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758069" y="84469"/>
                  <a:ext cx="89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77" name="Entrada de lápiz 376">
                  <a:extLst>
                    <a:ext uri="{FF2B5EF4-FFF2-40B4-BE49-F238E27FC236}">
                      <a16:creationId xmlns:a16="http://schemas.microsoft.com/office/drawing/2014/main" id="{D6083B5F-69F8-4148-AD2C-FEDF10CBC74E}"/>
                    </a:ext>
                  </a:extLst>
                </p14:cNvPr>
                <p14:cNvContentPartPr/>
                <p14:nvPr/>
              </p14:nvContentPartPr>
              <p14:xfrm>
                <a:off x="5829349" y="92749"/>
                <a:ext cx="40680" cy="143640"/>
              </p14:xfrm>
            </p:contentPart>
          </mc:Choice>
          <mc:Fallback xmlns="">
            <p:pic>
              <p:nvPicPr>
                <p:cNvPr id="377" name="Entrada de lápiz 376">
                  <a:extLst>
                    <a:ext uri="{FF2B5EF4-FFF2-40B4-BE49-F238E27FC236}">
                      <a16:creationId xmlns:a16="http://schemas.microsoft.com/office/drawing/2014/main" id="{D6083B5F-69F8-4148-AD2C-FEDF10CBC74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825029" y="88429"/>
                  <a:ext cx="4932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380" name="Entrada de lápiz 379">
                <a:extLst>
                  <a:ext uri="{FF2B5EF4-FFF2-40B4-BE49-F238E27FC236}">
                    <a16:creationId xmlns:a16="http://schemas.microsoft.com/office/drawing/2014/main" id="{71AAA5A5-9C85-46C1-913C-0E376979858E}"/>
                  </a:ext>
                </a:extLst>
              </p14:cNvPr>
              <p14:cNvContentPartPr/>
              <p14:nvPr/>
            </p14:nvContentPartPr>
            <p14:xfrm>
              <a:off x="6182509" y="68629"/>
              <a:ext cx="70560" cy="198000"/>
            </p14:xfrm>
          </p:contentPart>
        </mc:Choice>
        <mc:Fallback xmlns="">
          <p:pic>
            <p:nvPicPr>
              <p:cNvPr id="380" name="Entrada de lápiz 379">
                <a:extLst>
                  <a:ext uri="{FF2B5EF4-FFF2-40B4-BE49-F238E27FC236}">
                    <a16:creationId xmlns:a16="http://schemas.microsoft.com/office/drawing/2014/main" id="{71AAA5A5-9C85-46C1-913C-0E376979858E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6178189" y="64309"/>
                <a:ext cx="79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03" name="Entrada de lápiz 402">
                <a:extLst>
                  <a:ext uri="{FF2B5EF4-FFF2-40B4-BE49-F238E27FC236}">
                    <a16:creationId xmlns:a16="http://schemas.microsoft.com/office/drawing/2014/main" id="{0D4A9248-47C5-465E-9074-91101766F614}"/>
                  </a:ext>
                </a:extLst>
              </p14:cNvPr>
              <p14:cNvContentPartPr/>
              <p14:nvPr/>
            </p14:nvContentPartPr>
            <p14:xfrm>
              <a:off x="8783149" y="54589"/>
              <a:ext cx="15120" cy="16200"/>
            </p14:xfrm>
          </p:contentPart>
        </mc:Choice>
        <mc:Fallback xmlns="">
          <p:pic>
            <p:nvPicPr>
              <p:cNvPr id="403" name="Entrada de lápiz 402">
                <a:extLst>
                  <a:ext uri="{FF2B5EF4-FFF2-40B4-BE49-F238E27FC236}">
                    <a16:creationId xmlns:a16="http://schemas.microsoft.com/office/drawing/2014/main" id="{0D4A9248-47C5-465E-9074-91101766F61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778829" y="50269"/>
                <a:ext cx="23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13" name="Entrada de lápiz 412">
                <a:extLst>
                  <a:ext uri="{FF2B5EF4-FFF2-40B4-BE49-F238E27FC236}">
                    <a16:creationId xmlns:a16="http://schemas.microsoft.com/office/drawing/2014/main" id="{A75D60ED-B36C-48BB-8912-7FB40B3AEB3D}"/>
                  </a:ext>
                </a:extLst>
              </p14:cNvPr>
              <p14:cNvContentPartPr/>
              <p14:nvPr/>
            </p14:nvContentPartPr>
            <p14:xfrm>
              <a:off x="10294789" y="45229"/>
              <a:ext cx="6480" cy="9720"/>
            </p14:xfrm>
          </p:contentPart>
        </mc:Choice>
        <mc:Fallback xmlns="">
          <p:pic>
            <p:nvPicPr>
              <p:cNvPr id="413" name="Entrada de lápiz 412">
                <a:extLst>
                  <a:ext uri="{FF2B5EF4-FFF2-40B4-BE49-F238E27FC236}">
                    <a16:creationId xmlns:a16="http://schemas.microsoft.com/office/drawing/2014/main" id="{A75D60ED-B36C-48BB-8912-7FB40B3AEB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290469" y="40909"/>
                <a:ext cx="1512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upo 456">
            <a:extLst>
              <a:ext uri="{FF2B5EF4-FFF2-40B4-BE49-F238E27FC236}">
                <a16:creationId xmlns:a16="http://schemas.microsoft.com/office/drawing/2014/main" id="{6C657539-5879-43B3-B015-79108D96086A}"/>
              </a:ext>
            </a:extLst>
          </p:cNvPr>
          <p:cNvGrpSpPr/>
          <p:nvPr/>
        </p:nvGrpSpPr>
        <p:grpSpPr>
          <a:xfrm>
            <a:off x="6346309" y="92749"/>
            <a:ext cx="1989360" cy="185760"/>
            <a:chOff x="6346309" y="92749"/>
            <a:chExt cx="198936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34" name="Entrada de lápiz 433">
                  <a:extLst>
                    <a:ext uri="{FF2B5EF4-FFF2-40B4-BE49-F238E27FC236}">
                      <a16:creationId xmlns:a16="http://schemas.microsoft.com/office/drawing/2014/main" id="{9FB8C930-8B84-42BD-A5BF-1BB4DA35E592}"/>
                    </a:ext>
                  </a:extLst>
                </p14:cNvPr>
                <p14:cNvContentPartPr/>
                <p14:nvPr/>
              </p14:nvContentPartPr>
              <p14:xfrm>
                <a:off x="6346309" y="217669"/>
                <a:ext cx="9000" cy="9720"/>
              </p14:xfrm>
            </p:contentPart>
          </mc:Choice>
          <mc:Fallback xmlns="">
            <p:pic>
              <p:nvPicPr>
                <p:cNvPr id="434" name="Entrada de lápiz 433">
                  <a:extLst>
                    <a:ext uri="{FF2B5EF4-FFF2-40B4-BE49-F238E27FC236}">
                      <a16:creationId xmlns:a16="http://schemas.microsoft.com/office/drawing/2014/main" id="{9FB8C930-8B84-42BD-A5BF-1BB4DA35E5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41989" y="213349"/>
                  <a:ext cx="17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35" name="Entrada de lápiz 434">
                  <a:extLst>
                    <a:ext uri="{FF2B5EF4-FFF2-40B4-BE49-F238E27FC236}">
                      <a16:creationId xmlns:a16="http://schemas.microsoft.com/office/drawing/2014/main" id="{24AC575C-962A-412F-981A-79C02CF8BE98}"/>
                    </a:ext>
                  </a:extLst>
                </p14:cNvPr>
                <p14:cNvContentPartPr/>
                <p14:nvPr/>
              </p14:nvContentPartPr>
              <p14:xfrm>
                <a:off x="6349189" y="120469"/>
                <a:ext cx="114120" cy="115560"/>
              </p14:xfrm>
            </p:contentPart>
          </mc:Choice>
          <mc:Fallback xmlns="">
            <p:pic>
              <p:nvPicPr>
                <p:cNvPr id="435" name="Entrada de lápiz 434">
                  <a:extLst>
                    <a:ext uri="{FF2B5EF4-FFF2-40B4-BE49-F238E27FC236}">
                      <a16:creationId xmlns:a16="http://schemas.microsoft.com/office/drawing/2014/main" id="{24AC575C-962A-412F-981A-79C02CF8BE9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344869" y="116149"/>
                  <a:ext cx="12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36" name="Entrada de lápiz 435">
                  <a:extLst>
                    <a:ext uri="{FF2B5EF4-FFF2-40B4-BE49-F238E27FC236}">
                      <a16:creationId xmlns:a16="http://schemas.microsoft.com/office/drawing/2014/main" id="{B1AC829E-6C17-4553-BB1E-5603C63FE9BD}"/>
                    </a:ext>
                  </a:extLst>
                </p14:cNvPr>
                <p14:cNvContentPartPr/>
                <p14:nvPr/>
              </p14:nvContentPartPr>
              <p14:xfrm>
                <a:off x="6463309" y="117949"/>
                <a:ext cx="77040" cy="90360"/>
              </p14:xfrm>
            </p:contentPart>
          </mc:Choice>
          <mc:Fallback xmlns="">
            <p:pic>
              <p:nvPicPr>
                <p:cNvPr id="436" name="Entrada de lápiz 435">
                  <a:extLst>
                    <a:ext uri="{FF2B5EF4-FFF2-40B4-BE49-F238E27FC236}">
                      <a16:creationId xmlns:a16="http://schemas.microsoft.com/office/drawing/2014/main" id="{B1AC829E-6C17-4553-BB1E-5603C63FE9B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58989" y="113629"/>
                  <a:ext cx="85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437" name="Entrada de lápiz 436">
                  <a:extLst>
                    <a:ext uri="{FF2B5EF4-FFF2-40B4-BE49-F238E27FC236}">
                      <a16:creationId xmlns:a16="http://schemas.microsoft.com/office/drawing/2014/main" id="{BF947D91-CD96-4E9A-B617-964C3FA1FAF3}"/>
                    </a:ext>
                  </a:extLst>
                </p14:cNvPr>
                <p14:cNvContentPartPr/>
                <p14:nvPr/>
              </p14:nvContentPartPr>
              <p14:xfrm>
                <a:off x="6586789" y="125149"/>
                <a:ext cx="91440" cy="81720"/>
              </p14:xfrm>
            </p:contentPart>
          </mc:Choice>
          <mc:Fallback xmlns="">
            <p:pic>
              <p:nvPicPr>
                <p:cNvPr id="437" name="Entrada de lápiz 436">
                  <a:extLst>
                    <a:ext uri="{FF2B5EF4-FFF2-40B4-BE49-F238E27FC236}">
                      <a16:creationId xmlns:a16="http://schemas.microsoft.com/office/drawing/2014/main" id="{BF947D91-CD96-4E9A-B617-964C3FA1FAF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582469" y="120829"/>
                  <a:ext cx="100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439" name="Entrada de lápiz 438">
                  <a:extLst>
                    <a:ext uri="{FF2B5EF4-FFF2-40B4-BE49-F238E27FC236}">
                      <a16:creationId xmlns:a16="http://schemas.microsoft.com/office/drawing/2014/main" id="{053B24A8-BE50-4827-A55A-16B239511B3B}"/>
                    </a:ext>
                  </a:extLst>
                </p14:cNvPr>
                <p14:cNvContentPartPr/>
                <p14:nvPr/>
              </p14:nvContentPartPr>
              <p14:xfrm>
                <a:off x="6691549" y="114709"/>
                <a:ext cx="125640" cy="122040"/>
              </p14:xfrm>
            </p:contentPart>
          </mc:Choice>
          <mc:Fallback xmlns="">
            <p:pic>
              <p:nvPicPr>
                <p:cNvPr id="439" name="Entrada de lápiz 438">
                  <a:extLst>
                    <a:ext uri="{FF2B5EF4-FFF2-40B4-BE49-F238E27FC236}">
                      <a16:creationId xmlns:a16="http://schemas.microsoft.com/office/drawing/2014/main" id="{053B24A8-BE50-4827-A55A-16B239511B3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687229" y="110389"/>
                  <a:ext cx="134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40" name="Entrada de lápiz 439">
                  <a:extLst>
                    <a:ext uri="{FF2B5EF4-FFF2-40B4-BE49-F238E27FC236}">
                      <a16:creationId xmlns:a16="http://schemas.microsoft.com/office/drawing/2014/main" id="{6CAC9B18-6875-4C70-AA15-878AA6359CAF}"/>
                    </a:ext>
                  </a:extLst>
                </p14:cNvPr>
                <p14:cNvContentPartPr/>
                <p14:nvPr/>
              </p14:nvContentPartPr>
              <p14:xfrm>
                <a:off x="6835549" y="112549"/>
                <a:ext cx="91080" cy="92160"/>
              </p14:xfrm>
            </p:contentPart>
          </mc:Choice>
          <mc:Fallback xmlns="">
            <p:pic>
              <p:nvPicPr>
                <p:cNvPr id="440" name="Entrada de lápiz 439">
                  <a:extLst>
                    <a:ext uri="{FF2B5EF4-FFF2-40B4-BE49-F238E27FC236}">
                      <a16:creationId xmlns:a16="http://schemas.microsoft.com/office/drawing/2014/main" id="{6CAC9B18-6875-4C70-AA15-878AA6359CA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831229" y="108229"/>
                  <a:ext cx="99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41" name="Entrada de lápiz 440">
                  <a:extLst>
                    <a:ext uri="{FF2B5EF4-FFF2-40B4-BE49-F238E27FC236}">
                      <a16:creationId xmlns:a16="http://schemas.microsoft.com/office/drawing/2014/main" id="{92CF602B-C5BD-4140-BE27-B4BF74630F8A}"/>
                    </a:ext>
                  </a:extLst>
                </p14:cNvPr>
                <p14:cNvContentPartPr/>
                <p14:nvPr/>
              </p14:nvContentPartPr>
              <p14:xfrm>
                <a:off x="6945709" y="128389"/>
                <a:ext cx="105840" cy="81360"/>
              </p14:xfrm>
            </p:contentPart>
          </mc:Choice>
          <mc:Fallback xmlns="">
            <p:pic>
              <p:nvPicPr>
                <p:cNvPr id="441" name="Entrada de lápiz 440">
                  <a:extLst>
                    <a:ext uri="{FF2B5EF4-FFF2-40B4-BE49-F238E27FC236}">
                      <a16:creationId xmlns:a16="http://schemas.microsoft.com/office/drawing/2014/main" id="{92CF602B-C5BD-4140-BE27-B4BF74630F8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941389" y="124069"/>
                  <a:ext cx="114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42" name="Entrada de lápiz 441">
                  <a:extLst>
                    <a:ext uri="{FF2B5EF4-FFF2-40B4-BE49-F238E27FC236}">
                      <a16:creationId xmlns:a16="http://schemas.microsoft.com/office/drawing/2014/main" id="{5767B5F8-E884-4AD7-B1C5-9D9E1E0753AE}"/>
                    </a:ext>
                  </a:extLst>
                </p14:cNvPr>
                <p14:cNvContentPartPr/>
                <p14:nvPr/>
              </p14:nvContentPartPr>
              <p14:xfrm>
                <a:off x="6921949" y="92749"/>
                <a:ext cx="102600" cy="64800"/>
              </p14:xfrm>
            </p:contentPart>
          </mc:Choice>
          <mc:Fallback xmlns="">
            <p:pic>
              <p:nvPicPr>
                <p:cNvPr id="442" name="Entrada de lápiz 441">
                  <a:extLst>
                    <a:ext uri="{FF2B5EF4-FFF2-40B4-BE49-F238E27FC236}">
                      <a16:creationId xmlns:a16="http://schemas.microsoft.com/office/drawing/2014/main" id="{5767B5F8-E884-4AD7-B1C5-9D9E1E0753A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917629" y="88429"/>
                  <a:ext cx="11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44" name="Entrada de lápiz 443">
                  <a:extLst>
                    <a:ext uri="{FF2B5EF4-FFF2-40B4-BE49-F238E27FC236}">
                      <a16:creationId xmlns:a16="http://schemas.microsoft.com/office/drawing/2014/main" id="{754FDB25-6D32-4416-992A-705565FE51AB}"/>
                    </a:ext>
                  </a:extLst>
                </p14:cNvPr>
                <p14:cNvContentPartPr/>
                <p14:nvPr/>
              </p14:nvContentPartPr>
              <p14:xfrm>
                <a:off x="7087189" y="107509"/>
                <a:ext cx="92880" cy="117000"/>
              </p14:xfrm>
            </p:contentPart>
          </mc:Choice>
          <mc:Fallback xmlns="">
            <p:pic>
              <p:nvPicPr>
                <p:cNvPr id="444" name="Entrada de lápiz 443">
                  <a:extLst>
                    <a:ext uri="{FF2B5EF4-FFF2-40B4-BE49-F238E27FC236}">
                      <a16:creationId xmlns:a16="http://schemas.microsoft.com/office/drawing/2014/main" id="{754FDB25-6D32-4416-992A-705565FE51A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082869" y="103189"/>
                  <a:ext cx="101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45" name="Entrada de lápiz 444">
                  <a:extLst>
                    <a:ext uri="{FF2B5EF4-FFF2-40B4-BE49-F238E27FC236}">
                      <a16:creationId xmlns:a16="http://schemas.microsoft.com/office/drawing/2014/main" id="{96A27A17-49C4-4070-80FD-79570CBC2EBF}"/>
                    </a:ext>
                  </a:extLst>
                </p14:cNvPr>
                <p14:cNvContentPartPr/>
                <p14:nvPr/>
              </p14:nvContentPartPr>
              <p14:xfrm>
                <a:off x="7225429" y="204349"/>
                <a:ext cx="44640" cy="74160"/>
              </p14:xfrm>
            </p:contentPart>
          </mc:Choice>
          <mc:Fallback xmlns="">
            <p:pic>
              <p:nvPicPr>
                <p:cNvPr id="445" name="Entrada de lápiz 444">
                  <a:extLst>
                    <a:ext uri="{FF2B5EF4-FFF2-40B4-BE49-F238E27FC236}">
                      <a16:creationId xmlns:a16="http://schemas.microsoft.com/office/drawing/2014/main" id="{96A27A17-49C4-4070-80FD-79570CBC2EB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221109" y="200029"/>
                  <a:ext cx="53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47" name="Entrada de lápiz 446">
                  <a:extLst>
                    <a:ext uri="{FF2B5EF4-FFF2-40B4-BE49-F238E27FC236}">
                      <a16:creationId xmlns:a16="http://schemas.microsoft.com/office/drawing/2014/main" id="{A2458922-5D2C-472A-955E-1D2F888199CF}"/>
                    </a:ext>
                  </a:extLst>
                </p14:cNvPr>
                <p14:cNvContentPartPr/>
                <p14:nvPr/>
              </p14:nvContentPartPr>
              <p14:xfrm>
                <a:off x="7438189" y="124069"/>
                <a:ext cx="23040" cy="111960"/>
              </p14:xfrm>
            </p:contentPart>
          </mc:Choice>
          <mc:Fallback xmlns="">
            <p:pic>
              <p:nvPicPr>
                <p:cNvPr id="447" name="Entrada de lápiz 446">
                  <a:extLst>
                    <a:ext uri="{FF2B5EF4-FFF2-40B4-BE49-F238E27FC236}">
                      <a16:creationId xmlns:a16="http://schemas.microsoft.com/office/drawing/2014/main" id="{A2458922-5D2C-472A-955E-1D2F888199C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33869" y="119749"/>
                  <a:ext cx="31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48" name="Entrada de lápiz 447">
                  <a:extLst>
                    <a:ext uri="{FF2B5EF4-FFF2-40B4-BE49-F238E27FC236}">
                      <a16:creationId xmlns:a16="http://schemas.microsoft.com/office/drawing/2014/main" id="{ED36E32E-A667-4C48-BC71-A60B068DEEDE}"/>
                    </a:ext>
                  </a:extLst>
                </p14:cNvPr>
                <p14:cNvContentPartPr/>
                <p14:nvPr/>
              </p14:nvContentPartPr>
              <p14:xfrm>
                <a:off x="7385269" y="103189"/>
                <a:ext cx="151200" cy="126360"/>
              </p14:xfrm>
            </p:contentPart>
          </mc:Choice>
          <mc:Fallback xmlns="">
            <p:pic>
              <p:nvPicPr>
                <p:cNvPr id="448" name="Entrada de lápiz 447">
                  <a:extLst>
                    <a:ext uri="{FF2B5EF4-FFF2-40B4-BE49-F238E27FC236}">
                      <a16:creationId xmlns:a16="http://schemas.microsoft.com/office/drawing/2014/main" id="{ED36E32E-A667-4C48-BC71-A60B068DEED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80949" y="98869"/>
                  <a:ext cx="15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49" name="Entrada de lápiz 448">
                  <a:extLst>
                    <a:ext uri="{FF2B5EF4-FFF2-40B4-BE49-F238E27FC236}">
                      <a16:creationId xmlns:a16="http://schemas.microsoft.com/office/drawing/2014/main" id="{0216147B-A329-4C56-8541-79F783EDECEF}"/>
                    </a:ext>
                  </a:extLst>
                </p14:cNvPr>
                <p14:cNvContentPartPr/>
                <p14:nvPr/>
              </p14:nvContentPartPr>
              <p14:xfrm>
                <a:off x="7582189" y="125509"/>
                <a:ext cx="33120" cy="108000"/>
              </p14:xfrm>
            </p:contentPart>
          </mc:Choice>
          <mc:Fallback xmlns="">
            <p:pic>
              <p:nvPicPr>
                <p:cNvPr id="449" name="Entrada de lápiz 448">
                  <a:extLst>
                    <a:ext uri="{FF2B5EF4-FFF2-40B4-BE49-F238E27FC236}">
                      <a16:creationId xmlns:a16="http://schemas.microsoft.com/office/drawing/2014/main" id="{0216147B-A329-4C56-8541-79F783EDECE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577869" y="121189"/>
                  <a:ext cx="41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50" name="Entrada de lápiz 449">
                  <a:extLst>
                    <a:ext uri="{FF2B5EF4-FFF2-40B4-BE49-F238E27FC236}">
                      <a16:creationId xmlns:a16="http://schemas.microsoft.com/office/drawing/2014/main" id="{06BA91CC-8E3A-4138-BC62-D1AD0A16D1BF}"/>
                    </a:ext>
                  </a:extLst>
                </p14:cNvPr>
                <p14:cNvContentPartPr/>
                <p14:nvPr/>
              </p14:nvContentPartPr>
              <p14:xfrm>
                <a:off x="7686229" y="125509"/>
                <a:ext cx="19440" cy="100440"/>
              </p14:xfrm>
            </p:contentPart>
          </mc:Choice>
          <mc:Fallback xmlns="">
            <p:pic>
              <p:nvPicPr>
                <p:cNvPr id="450" name="Entrada de lápiz 449">
                  <a:extLst>
                    <a:ext uri="{FF2B5EF4-FFF2-40B4-BE49-F238E27FC236}">
                      <a16:creationId xmlns:a16="http://schemas.microsoft.com/office/drawing/2014/main" id="{06BA91CC-8E3A-4138-BC62-D1AD0A16D1B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681909" y="121189"/>
                  <a:ext cx="28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51" name="Entrada de lápiz 450">
                  <a:extLst>
                    <a:ext uri="{FF2B5EF4-FFF2-40B4-BE49-F238E27FC236}">
                      <a16:creationId xmlns:a16="http://schemas.microsoft.com/office/drawing/2014/main" id="{543B1B42-1E0A-45C7-B259-B881B4EC054A}"/>
                    </a:ext>
                  </a:extLst>
                </p14:cNvPr>
                <p14:cNvContentPartPr/>
                <p14:nvPr/>
              </p14:nvContentPartPr>
              <p14:xfrm>
                <a:off x="7623949" y="107149"/>
                <a:ext cx="138240" cy="83520"/>
              </p14:xfrm>
            </p:contentPart>
          </mc:Choice>
          <mc:Fallback xmlns="">
            <p:pic>
              <p:nvPicPr>
                <p:cNvPr id="451" name="Entrada de lápiz 450">
                  <a:extLst>
                    <a:ext uri="{FF2B5EF4-FFF2-40B4-BE49-F238E27FC236}">
                      <a16:creationId xmlns:a16="http://schemas.microsoft.com/office/drawing/2014/main" id="{543B1B42-1E0A-45C7-B259-B881B4EC054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619629" y="102829"/>
                  <a:ext cx="146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52" name="Entrada de lápiz 451">
                  <a:extLst>
                    <a:ext uri="{FF2B5EF4-FFF2-40B4-BE49-F238E27FC236}">
                      <a16:creationId xmlns:a16="http://schemas.microsoft.com/office/drawing/2014/main" id="{5866D0F8-83B2-4429-980E-5E47F207F628}"/>
                    </a:ext>
                  </a:extLst>
                </p14:cNvPr>
                <p14:cNvContentPartPr/>
                <p14:nvPr/>
              </p14:nvContentPartPr>
              <p14:xfrm>
                <a:off x="7789549" y="117589"/>
                <a:ext cx="68760" cy="73440"/>
              </p14:xfrm>
            </p:contentPart>
          </mc:Choice>
          <mc:Fallback xmlns="">
            <p:pic>
              <p:nvPicPr>
                <p:cNvPr id="452" name="Entrada de lápiz 451">
                  <a:extLst>
                    <a:ext uri="{FF2B5EF4-FFF2-40B4-BE49-F238E27FC236}">
                      <a16:creationId xmlns:a16="http://schemas.microsoft.com/office/drawing/2014/main" id="{5866D0F8-83B2-4429-980E-5E47F207F62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785229" y="113269"/>
                  <a:ext cx="77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53" name="Entrada de lápiz 452">
                  <a:extLst>
                    <a:ext uri="{FF2B5EF4-FFF2-40B4-BE49-F238E27FC236}">
                      <a16:creationId xmlns:a16="http://schemas.microsoft.com/office/drawing/2014/main" id="{CA76A412-55AB-4461-A484-02195EC9FDEC}"/>
                    </a:ext>
                  </a:extLst>
                </p14:cNvPr>
                <p14:cNvContentPartPr/>
                <p14:nvPr/>
              </p14:nvContentPartPr>
              <p14:xfrm>
                <a:off x="7925629" y="107149"/>
                <a:ext cx="82080" cy="106200"/>
              </p14:xfrm>
            </p:contentPart>
          </mc:Choice>
          <mc:Fallback xmlns="">
            <p:pic>
              <p:nvPicPr>
                <p:cNvPr id="453" name="Entrada de lápiz 452">
                  <a:extLst>
                    <a:ext uri="{FF2B5EF4-FFF2-40B4-BE49-F238E27FC236}">
                      <a16:creationId xmlns:a16="http://schemas.microsoft.com/office/drawing/2014/main" id="{CA76A412-55AB-4461-A484-02195EC9FD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21309" y="102829"/>
                  <a:ext cx="90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54" name="Entrada de lápiz 453">
                  <a:extLst>
                    <a:ext uri="{FF2B5EF4-FFF2-40B4-BE49-F238E27FC236}">
                      <a16:creationId xmlns:a16="http://schemas.microsoft.com/office/drawing/2014/main" id="{32849510-0A87-41D6-9421-2DD0F36356D7}"/>
                    </a:ext>
                  </a:extLst>
                </p14:cNvPr>
                <p14:cNvContentPartPr/>
                <p14:nvPr/>
              </p14:nvContentPartPr>
              <p14:xfrm>
                <a:off x="8050189" y="113269"/>
                <a:ext cx="98640" cy="65520"/>
              </p14:xfrm>
            </p:contentPart>
          </mc:Choice>
          <mc:Fallback xmlns="">
            <p:pic>
              <p:nvPicPr>
                <p:cNvPr id="454" name="Entrada de lápiz 453">
                  <a:extLst>
                    <a:ext uri="{FF2B5EF4-FFF2-40B4-BE49-F238E27FC236}">
                      <a16:creationId xmlns:a16="http://schemas.microsoft.com/office/drawing/2014/main" id="{32849510-0A87-41D6-9421-2DD0F36356D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045869" y="108949"/>
                  <a:ext cx="107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55" name="Entrada de lápiz 454">
                  <a:extLst>
                    <a:ext uri="{FF2B5EF4-FFF2-40B4-BE49-F238E27FC236}">
                      <a16:creationId xmlns:a16="http://schemas.microsoft.com/office/drawing/2014/main" id="{C5E38748-BF2C-4E8B-9826-BF9DDB0F1972}"/>
                    </a:ext>
                  </a:extLst>
                </p14:cNvPr>
                <p14:cNvContentPartPr/>
                <p14:nvPr/>
              </p14:nvContentPartPr>
              <p14:xfrm>
                <a:off x="8141989" y="101749"/>
                <a:ext cx="121680" cy="102960"/>
              </p14:xfrm>
            </p:contentPart>
          </mc:Choice>
          <mc:Fallback xmlns="">
            <p:pic>
              <p:nvPicPr>
                <p:cNvPr id="455" name="Entrada de lápiz 454">
                  <a:extLst>
                    <a:ext uri="{FF2B5EF4-FFF2-40B4-BE49-F238E27FC236}">
                      <a16:creationId xmlns:a16="http://schemas.microsoft.com/office/drawing/2014/main" id="{C5E38748-BF2C-4E8B-9826-BF9DDB0F197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137669" y="97429"/>
                  <a:ext cx="130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56" name="Entrada de lápiz 455">
                  <a:extLst>
                    <a:ext uri="{FF2B5EF4-FFF2-40B4-BE49-F238E27FC236}">
                      <a16:creationId xmlns:a16="http://schemas.microsoft.com/office/drawing/2014/main" id="{76388833-90F9-4E0E-A1D5-FC74692C6C98}"/>
                    </a:ext>
                  </a:extLst>
                </p14:cNvPr>
                <p14:cNvContentPartPr/>
                <p14:nvPr/>
              </p14:nvContentPartPr>
              <p14:xfrm>
                <a:off x="8261149" y="97789"/>
                <a:ext cx="74520" cy="120240"/>
              </p14:xfrm>
            </p:contentPart>
          </mc:Choice>
          <mc:Fallback xmlns="">
            <p:pic>
              <p:nvPicPr>
                <p:cNvPr id="456" name="Entrada de lápiz 455">
                  <a:extLst>
                    <a:ext uri="{FF2B5EF4-FFF2-40B4-BE49-F238E27FC236}">
                      <a16:creationId xmlns:a16="http://schemas.microsoft.com/office/drawing/2014/main" id="{76388833-90F9-4E0E-A1D5-FC74692C6C9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256829" y="93469"/>
                  <a:ext cx="831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upo 474">
            <a:extLst>
              <a:ext uri="{FF2B5EF4-FFF2-40B4-BE49-F238E27FC236}">
                <a16:creationId xmlns:a16="http://schemas.microsoft.com/office/drawing/2014/main" id="{D5012492-855C-4841-925C-C7438E6C836C}"/>
              </a:ext>
            </a:extLst>
          </p:cNvPr>
          <p:cNvGrpSpPr/>
          <p:nvPr/>
        </p:nvGrpSpPr>
        <p:grpSpPr>
          <a:xfrm>
            <a:off x="8494789" y="50989"/>
            <a:ext cx="1611000" cy="234000"/>
            <a:chOff x="8494789" y="50989"/>
            <a:chExt cx="16110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58" name="Entrada de lápiz 457">
                  <a:extLst>
                    <a:ext uri="{FF2B5EF4-FFF2-40B4-BE49-F238E27FC236}">
                      <a16:creationId xmlns:a16="http://schemas.microsoft.com/office/drawing/2014/main" id="{96C01B90-5DD1-4828-BF26-1232F1230A04}"/>
                    </a:ext>
                  </a:extLst>
                </p14:cNvPr>
                <p14:cNvContentPartPr/>
                <p14:nvPr/>
              </p14:nvContentPartPr>
              <p14:xfrm>
                <a:off x="8494789" y="76549"/>
                <a:ext cx="144000" cy="141120"/>
              </p14:xfrm>
            </p:contentPart>
          </mc:Choice>
          <mc:Fallback xmlns="">
            <p:pic>
              <p:nvPicPr>
                <p:cNvPr id="458" name="Entrada de lápiz 457">
                  <a:extLst>
                    <a:ext uri="{FF2B5EF4-FFF2-40B4-BE49-F238E27FC236}">
                      <a16:creationId xmlns:a16="http://schemas.microsoft.com/office/drawing/2014/main" id="{96C01B90-5DD1-4828-BF26-1232F1230A0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490469" y="72229"/>
                  <a:ext cx="152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59" name="Entrada de lápiz 458">
                  <a:extLst>
                    <a:ext uri="{FF2B5EF4-FFF2-40B4-BE49-F238E27FC236}">
                      <a16:creationId xmlns:a16="http://schemas.microsoft.com/office/drawing/2014/main" id="{A2C028F7-F10B-4948-8422-08669320393C}"/>
                    </a:ext>
                  </a:extLst>
                </p14:cNvPr>
                <p14:cNvContentPartPr/>
                <p14:nvPr/>
              </p14:nvContentPartPr>
              <p14:xfrm>
                <a:off x="8796469" y="80869"/>
                <a:ext cx="2160" cy="3240"/>
              </p14:xfrm>
            </p:contentPart>
          </mc:Choice>
          <mc:Fallback xmlns="">
            <p:pic>
              <p:nvPicPr>
                <p:cNvPr id="459" name="Entrada de lápiz 458">
                  <a:extLst>
                    <a:ext uri="{FF2B5EF4-FFF2-40B4-BE49-F238E27FC236}">
                      <a16:creationId xmlns:a16="http://schemas.microsoft.com/office/drawing/2014/main" id="{A2C028F7-F10B-4948-8422-0866932039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92149" y="76549"/>
                  <a:ext cx="108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60" name="Entrada de lápiz 459">
                  <a:extLst>
                    <a:ext uri="{FF2B5EF4-FFF2-40B4-BE49-F238E27FC236}">
                      <a16:creationId xmlns:a16="http://schemas.microsoft.com/office/drawing/2014/main" id="{559640A4-9D89-4DC3-A8D4-58319F372C24}"/>
                    </a:ext>
                  </a:extLst>
                </p14:cNvPr>
                <p14:cNvContentPartPr/>
                <p14:nvPr/>
              </p14:nvContentPartPr>
              <p14:xfrm>
                <a:off x="8775589" y="87349"/>
                <a:ext cx="27000" cy="106920"/>
              </p14:xfrm>
            </p:contentPart>
          </mc:Choice>
          <mc:Fallback xmlns="">
            <p:pic>
              <p:nvPicPr>
                <p:cNvPr id="460" name="Entrada de lápiz 459">
                  <a:extLst>
                    <a:ext uri="{FF2B5EF4-FFF2-40B4-BE49-F238E27FC236}">
                      <a16:creationId xmlns:a16="http://schemas.microsoft.com/office/drawing/2014/main" id="{559640A4-9D89-4DC3-A8D4-58319F372C2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71269" y="83029"/>
                  <a:ext cx="35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61" name="Entrada de lápiz 460">
                  <a:extLst>
                    <a:ext uri="{FF2B5EF4-FFF2-40B4-BE49-F238E27FC236}">
                      <a16:creationId xmlns:a16="http://schemas.microsoft.com/office/drawing/2014/main" id="{CD790DAA-4AFC-4BFA-8335-9DCAAD0D4CC2}"/>
                    </a:ext>
                  </a:extLst>
                </p14:cNvPr>
                <p14:cNvContentPartPr/>
                <p14:nvPr/>
              </p14:nvContentPartPr>
              <p14:xfrm>
                <a:off x="8721589" y="81949"/>
                <a:ext cx="286920" cy="120960"/>
              </p14:xfrm>
            </p:contentPart>
          </mc:Choice>
          <mc:Fallback xmlns="">
            <p:pic>
              <p:nvPicPr>
                <p:cNvPr id="461" name="Entrada de lápiz 460">
                  <a:extLst>
                    <a:ext uri="{FF2B5EF4-FFF2-40B4-BE49-F238E27FC236}">
                      <a16:creationId xmlns:a16="http://schemas.microsoft.com/office/drawing/2014/main" id="{CD790DAA-4AFC-4BFA-8335-9DCAAD0D4CC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17269" y="77629"/>
                  <a:ext cx="295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62" name="Entrada de lápiz 461">
                  <a:extLst>
                    <a:ext uri="{FF2B5EF4-FFF2-40B4-BE49-F238E27FC236}">
                      <a16:creationId xmlns:a16="http://schemas.microsoft.com/office/drawing/2014/main" id="{006F2BCC-3DCA-4E2D-8552-15101CA91ED7}"/>
                    </a:ext>
                  </a:extLst>
                </p14:cNvPr>
                <p14:cNvContentPartPr/>
                <p14:nvPr/>
              </p14:nvContentPartPr>
              <p14:xfrm>
                <a:off x="8869189" y="80869"/>
                <a:ext cx="121680" cy="42480"/>
              </p14:xfrm>
            </p:contentPart>
          </mc:Choice>
          <mc:Fallback xmlns="">
            <p:pic>
              <p:nvPicPr>
                <p:cNvPr id="462" name="Entrada de lápiz 461">
                  <a:extLst>
                    <a:ext uri="{FF2B5EF4-FFF2-40B4-BE49-F238E27FC236}">
                      <a16:creationId xmlns:a16="http://schemas.microsoft.com/office/drawing/2014/main" id="{006F2BCC-3DCA-4E2D-8552-15101CA91ED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64869" y="76549"/>
                  <a:ext cx="130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63" name="Entrada de lápiz 462">
                  <a:extLst>
                    <a:ext uri="{FF2B5EF4-FFF2-40B4-BE49-F238E27FC236}">
                      <a16:creationId xmlns:a16="http://schemas.microsoft.com/office/drawing/2014/main" id="{B26F93D4-6432-4185-8AB2-86CBB6CC3E12}"/>
                    </a:ext>
                  </a:extLst>
                </p14:cNvPr>
                <p14:cNvContentPartPr/>
                <p14:nvPr/>
              </p14:nvContentPartPr>
              <p14:xfrm>
                <a:off x="9072949" y="98149"/>
                <a:ext cx="12600" cy="76320"/>
              </p14:xfrm>
            </p:contentPart>
          </mc:Choice>
          <mc:Fallback xmlns="">
            <p:pic>
              <p:nvPicPr>
                <p:cNvPr id="463" name="Entrada de lápiz 462">
                  <a:extLst>
                    <a:ext uri="{FF2B5EF4-FFF2-40B4-BE49-F238E27FC236}">
                      <a16:creationId xmlns:a16="http://schemas.microsoft.com/office/drawing/2014/main" id="{B26F93D4-6432-4185-8AB2-86CBB6CC3E1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68629" y="93829"/>
                  <a:ext cx="21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64" name="Entrada de lápiz 463">
                  <a:extLst>
                    <a:ext uri="{FF2B5EF4-FFF2-40B4-BE49-F238E27FC236}">
                      <a16:creationId xmlns:a16="http://schemas.microsoft.com/office/drawing/2014/main" id="{80338146-AA86-41A3-99F6-2B0BD152A7C5}"/>
                    </a:ext>
                  </a:extLst>
                </p14:cNvPr>
                <p14:cNvContentPartPr/>
                <p14:nvPr/>
              </p14:nvContentPartPr>
              <p14:xfrm>
                <a:off x="8980069" y="74029"/>
                <a:ext cx="155880" cy="13320"/>
              </p14:xfrm>
            </p:contentPart>
          </mc:Choice>
          <mc:Fallback xmlns="">
            <p:pic>
              <p:nvPicPr>
                <p:cNvPr id="464" name="Entrada de lápiz 463">
                  <a:extLst>
                    <a:ext uri="{FF2B5EF4-FFF2-40B4-BE49-F238E27FC236}">
                      <a16:creationId xmlns:a16="http://schemas.microsoft.com/office/drawing/2014/main" id="{80338146-AA86-41A3-99F6-2B0BD152A7C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75749" y="69709"/>
                  <a:ext cx="16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65" name="Entrada de lápiz 464">
                  <a:extLst>
                    <a:ext uri="{FF2B5EF4-FFF2-40B4-BE49-F238E27FC236}">
                      <a16:creationId xmlns:a16="http://schemas.microsoft.com/office/drawing/2014/main" id="{21B9DA83-97F5-4B68-A772-7DEC757B4380}"/>
                    </a:ext>
                  </a:extLst>
                </p14:cNvPr>
                <p14:cNvContentPartPr/>
                <p14:nvPr/>
              </p14:nvContentPartPr>
              <p14:xfrm>
                <a:off x="9166909" y="86269"/>
                <a:ext cx="122760" cy="123480"/>
              </p14:xfrm>
            </p:contentPart>
          </mc:Choice>
          <mc:Fallback xmlns="">
            <p:pic>
              <p:nvPicPr>
                <p:cNvPr id="465" name="Entrada de lápiz 464">
                  <a:extLst>
                    <a:ext uri="{FF2B5EF4-FFF2-40B4-BE49-F238E27FC236}">
                      <a16:creationId xmlns:a16="http://schemas.microsoft.com/office/drawing/2014/main" id="{21B9DA83-97F5-4B68-A772-7DEC757B438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162589" y="81949"/>
                  <a:ext cx="131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66" name="Entrada de lápiz 465">
                  <a:extLst>
                    <a:ext uri="{FF2B5EF4-FFF2-40B4-BE49-F238E27FC236}">
                      <a16:creationId xmlns:a16="http://schemas.microsoft.com/office/drawing/2014/main" id="{E1F34ADA-30F1-47CD-9383-7338628E8943}"/>
                    </a:ext>
                  </a:extLst>
                </p14:cNvPr>
                <p14:cNvContentPartPr/>
                <p14:nvPr/>
              </p14:nvContentPartPr>
              <p14:xfrm>
                <a:off x="9156469" y="82309"/>
                <a:ext cx="109800" cy="20160"/>
              </p14:xfrm>
            </p:contentPart>
          </mc:Choice>
          <mc:Fallback xmlns="">
            <p:pic>
              <p:nvPicPr>
                <p:cNvPr id="466" name="Entrada de lápiz 465">
                  <a:extLst>
                    <a:ext uri="{FF2B5EF4-FFF2-40B4-BE49-F238E27FC236}">
                      <a16:creationId xmlns:a16="http://schemas.microsoft.com/office/drawing/2014/main" id="{E1F34ADA-30F1-47CD-9383-7338628E894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152149" y="77989"/>
                  <a:ext cx="11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67" name="Entrada de lápiz 466">
                  <a:extLst>
                    <a:ext uri="{FF2B5EF4-FFF2-40B4-BE49-F238E27FC236}">
                      <a16:creationId xmlns:a16="http://schemas.microsoft.com/office/drawing/2014/main" id="{91E26B53-E8B7-432F-B83B-5C1186D37E8E}"/>
                    </a:ext>
                  </a:extLst>
                </p14:cNvPr>
                <p14:cNvContentPartPr/>
                <p14:nvPr/>
              </p14:nvContentPartPr>
              <p14:xfrm>
                <a:off x="9172669" y="100669"/>
                <a:ext cx="241560" cy="88560"/>
              </p14:xfrm>
            </p:contentPart>
          </mc:Choice>
          <mc:Fallback xmlns="">
            <p:pic>
              <p:nvPicPr>
                <p:cNvPr id="467" name="Entrada de lápiz 466">
                  <a:extLst>
                    <a:ext uri="{FF2B5EF4-FFF2-40B4-BE49-F238E27FC236}">
                      <a16:creationId xmlns:a16="http://schemas.microsoft.com/office/drawing/2014/main" id="{91E26B53-E8B7-432F-B83B-5C1186D37E8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168349" y="96349"/>
                  <a:ext cx="250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68" name="Entrada de lápiz 467">
                  <a:extLst>
                    <a:ext uri="{FF2B5EF4-FFF2-40B4-BE49-F238E27FC236}">
                      <a16:creationId xmlns:a16="http://schemas.microsoft.com/office/drawing/2014/main" id="{7CFB22C2-3477-4E6E-B038-8D212B59C1A3}"/>
                    </a:ext>
                  </a:extLst>
                </p14:cNvPr>
                <p14:cNvContentPartPr/>
                <p14:nvPr/>
              </p14:nvContentPartPr>
              <p14:xfrm>
                <a:off x="9462829" y="109669"/>
                <a:ext cx="42840" cy="88200"/>
              </p14:xfrm>
            </p:contentPart>
          </mc:Choice>
          <mc:Fallback xmlns="">
            <p:pic>
              <p:nvPicPr>
                <p:cNvPr id="468" name="Entrada de lápiz 467">
                  <a:extLst>
                    <a:ext uri="{FF2B5EF4-FFF2-40B4-BE49-F238E27FC236}">
                      <a16:creationId xmlns:a16="http://schemas.microsoft.com/office/drawing/2014/main" id="{7CFB22C2-3477-4E6E-B038-8D212B59C1A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58509" y="105349"/>
                  <a:ext cx="51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69" name="Entrada de lápiz 468">
                  <a:extLst>
                    <a:ext uri="{FF2B5EF4-FFF2-40B4-BE49-F238E27FC236}">
                      <a16:creationId xmlns:a16="http://schemas.microsoft.com/office/drawing/2014/main" id="{14087F1A-9BA6-4AC3-BDD1-4F6E352C0E28}"/>
                    </a:ext>
                  </a:extLst>
                </p14:cNvPr>
                <p14:cNvContentPartPr/>
                <p14:nvPr/>
              </p14:nvContentPartPr>
              <p14:xfrm>
                <a:off x="9403789" y="98149"/>
                <a:ext cx="154080" cy="10800"/>
              </p14:xfrm>
            </p:contentPart>
          </mc:Choice>
          <mc:Fallback xmlns="">
            <p:pic>
              <p:nvPicPr>
                <p:cNvPr id="469" name="Entrada de lápiz 468">
                  <a:extLst>
                    <a:ext uri="{FF2B5EF4-FFF2-40B4-BE49-F238E27FC236}">
                      <a16:creationId xmlns:a16="http://schemas.microsoft.com/office/drawing/2014/main" id="{14087F1A-9BA6-4AC3-BDD1-4F6E352C0E2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99469" y="93829"/>
                  <a:ext cx="162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70" name="Entrada de lápiz 469">
                  <a:extLst>
                    <a:ext uri="{FF2B5EF4-FFF2-40B4-BE49-F238E27FC236}">
                      <a16:creationId xmlns:a16="http://schemas.microsoft.com/office/drawing/2014/main" id="{141EE195-4570-464C-8E30-6EE9946C5DB3}"/>
                    </a:ext>
                  </a:extLst>
                </p14:cNvPr>
                <p14:cNvContentPartPr/>
                <p14:nvPr/>
              </p14:nvContentPartPr>
              <p14:xfrm>
                <a:off x="9577309" y="107149"/>
                <a:ext cx="76680" cy="68400"/>
              </p14:xfrm>
            </p:contentPart>
          </mc:Choice>
          <mc:Fallback xmlns="">
            <p:pic>
              <p:nvPicPr>
                <p:cNvPr id="470" name="Entrada de lápiz 469">
                  <a:extLst>
                    <a:ext uri="{FF2B5EF4-FFF2-40B4-BE49-F238E27FC236}">
                      <a16:creationId xmlns:a16="http://schemas.microsoft.com/office/drawing/2014/main" id="{141EE195-4570-464C-8E30-6EE9946C5DB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572989" y="102829"/>
                  <a:ext cx="85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71" name="Entrada de lápiz 470">
                  <a:extLst>
                    <a:ext uri="{FF2B5EF4-FFF2-40B4-BE49-F238E27FC236}">
                      <a16:creationId xmlns:a16="http://schemas.microsoft.com/office/drawing/2014/main" id="{8ED74F5C-DC83-4764-953D-41400515F638}"/>
                    </a:ext>
                  </a:extLst>
                </p14:cNvPr>
                <p14:cNvContentPartPr/>
                <p14:nvPr/>
              </p14:nvContentPartPr>
              <p14:xfrm>
                <a:off x="9693949" y="102109"/>
                <a:ext cx="35640" cy="120240"/>
              </p14:xfrm>
            </p:contentPart>
          </mc:Choice>
          <mc:Fallback xmlns="">
            <p:pic>
              <p:nvPicPr>
                <p:cNvPr id="471" name="Entrada de lápiz 470">
                  <a:extLst>
                    <a:ext uri="{FF2B5EF4-FFF2-40B4-BE49-F238E27FC236}">
                      <a16:creationId xmlns:a16="http://schemas.microsoft.com/office/drawing/2014/main" id="{8ED74F5C-DC83-4764-953D-41400515F63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689629" y="97789"/>
                  <a:ext cx="44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72" name="Entrada de lápiz 471">
                  <a:extLst>
                    <a:ext uri="{FF2B5EF4-FFF2-40B4-BE49-F238E27FC236}">
                      <a16:creationId xmlns:a16="http://schemas.microsoft.com/office/drawing/2014/main" id="{BC56DB95-996E-4B38-87C4-CF7E4A2CE313}"/>
                    </a:ext>
                  </a:extLst>
                </p14:cNvPr>
                <p14:cNvContentPartPr/>
                <p14:nvPr/>
              </p14:nvContentPartPr>
              <p14:xfrm>
                <a:off x="9706909" y="89149"/>
                <a:ext cx="140040" cy="108000"/>
              </p14:xfrm>
            </p:contentPart>
          </mc:Choice>
          <mc:Fallback xmlns="">
            <p:pic>
              <p:nvPicPr>
                <p:cNvPr id="472" name="Entrada de lápiz 471">
                  <a:extLst>
                    <a:ext uri="{FF2B5EF4-FFF2-40B4-BE49-F238E27FC236}">
                      <a16:creationId xmlns:a16="http://schemas.microsoft.com/office/drawing/2014/main" id="{BC56DB95-996E-4B38-87C4-CF7E4A2CE31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702589" y="84829"/>
                  <a:ext cx="148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73" name="Entrada de lápiz 472">
                  <a:extLst>
                    <a:ext uri="{FF2B5EF4-FFF2-40B4-BE49-F238E27FC236}">
                      <a16:creationId xmlns:a16="http://schemas.microsoft.com/office/drawing/2014/main" id="{424BAE3F-E2D1-479A-9251-07871A414971}"/>
                    </a:ext>
                  </a:extLst>
                </p14:cNvPr>
                <p14:cNvContentPartPr/>
                <p14:nvPr/>
              </p14:nvContentPartPr>
              <p14:xfrm>
                <a:off x="9876829" y="80869"/>
                <a:ext cx="108720" cy="135360"/>
              </p14:xfrm>
            </p:contentPart>
          </mc:Choice>
          <mc:Fallback xmlns="">
            <p:pic>
              <p:nvPicPr>
                <p:cNvPr id="473" name="Entrada de lápiz 472">
                  <a:extLst>
                    <a:ext uri="{FF2B5EF4-FFF2-40B4-BE49-F238E27FC236}">
                      <a16:creationId xmlns:a16="http://schemas.microsoft.com/office/drawing/2014/main" id="{424BAE3F-E2D1-479A-9251-07871A41497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872509" y="76549"/>
                  <a:ext cx="117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74" name="Entrada de lápiz 473">
                  <a:extLst>
                    <a:ext uri="{FF2B5EF4-FFF2-40B4-BE49-F238E27FC236}">
                      <a16:creationId xmlns:a16="http://schemas.microsoft.com/office/drawing/2014/main" id="{E94B2072-43C7-4E2C-8EF2-1281D9232E24}"/>
                    </a:ext>
                  </a:extLst>
                </p14:cNvPr>
                <p14:cNvContentPartPr/>
                <p14:nvPr/>
              </p14:nvContentPartPr>
              <p14:xfrm>
                <a:off x="9981949" y="50989"/>
                <a:ext cx="123840" cy="234000"/>
              </p14:xfrm>
            </p:contentPart>
          </mc:Choice>
          <mc:Fallback xmlns="">
            <p:pic>
              <p:nvPicPr>
                <p:cNvPr id="474" name="Entrada de lápiz 473">
                  <a:extLst>
                    <a:ext uri="{FF2B5EF4-FFF2-40B4-BE49-F238E27FC236}">
                      <a16:creationId xmlns:a16="http://schemas.microsoft.com/office/drawing/2014/main" id="{E94B2072-43C7-4E2C-8EF2-1281D9232E2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977629" y="46669"/>
                  <a:ext cx="1324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upo 478">
            <a:extLst>
              <a:ext uri="{FF2B5EF4-FFF2-40B4-BE49-F238E27FC236}">
                <a16:creationId xmlns:a16="http://schemas.microsoft.com/office/drawing/2014/main" id="{1EDDBE1E-053C-42A1-9670-2AD329E1C49E}"/>
              </a:ext>
            </a:extLst>
          </p:cNvPr>
          <p:cNvGrpSpPr/>
          <p:nvPr/>
        </p:nvGrpSpPr>
        <p:grpSpPr>
          <a:xfrm>
            <a:off x="5122988" y="837341"/>
            <a:ext cx="271440" cy="303840"/>
            <a:chOff x="5121589" y="1091749"/>
            <a:chExt cx="27144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76" name="Entrada de lápiz 475">
                  <a:extLst>
                    <a:ext uri="{FF2B5EF4-FFF2-40B4-BE49-F238E27FC236}">
                      <a16:creationId xmlns:a16="http://schemas.microsoft.com/office/drawing/2014/main" id="{4E4D5F43-3BDC-4FD8-B1A1-8DAC8DE92E71}"/>
                    </a:ext>
                  </a:extLst>
                </p14:cNvPr>
                <p14:cNvContentPartPr/>
                <p14:nvPr/>
              </p14:nvContentPartPr>
              <p14:xfrm>
                <a:off x="5121589" y="1120189"/>
                <a:ext cx="68400" cy="262440"/>
              </p14:xfrm>
            </p:contentPart>
          </mc:Choice>
          <mc:Fallback xmlns="">
            <p:pic>
              <p:nvPicPr>
                <p:cNvPr id="476" name="Entrada de lápiz 475">
                  <a:extLst>
                    <a:ext uri="{FF2B5EF4-FFF2-40B4-BE49-F238E27FC236}">
                      <a16:creationId xmlns:a16="http://schemas.microsoft.com/office/drawing/2014/main" id="{4E4D5F43-3BDC-4FD8-B1A1-8DAC8DE92E7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117269" y="1115869"/>
                  <a:ext cx="77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77" name="Entrada de lápiz 476">
                  <a:extLst>
                    <a:ext uri="{FF2B5EF4-FFF2-40B4-BE49-F238E27FC236}">
                      <a16:creationId xmlns:a16="http://schemas.microsoft.com/office/drawing/2014/main" id="{3B83805C-6C93-4E9D-B1C3-DF28BA9BA088}"/>
                    </a:ext>
                  </a:extLst>
                </p14:cNvPr>
                <p14:cNvContentPartPr/>
                <p14:nvPr/>
              </p14:nvContentPartPr>
              <p14:xfrm>
                <a:off x="5200069" y="1173469"/>
                <a:ext cx="114480" cy="164520"/>
              </p14:xfrm>
            </p:contentPart>
          </mc:Choice>
          <mc:Fallback xmlns="">
            <p:pic>
              <p:nvPicPr>
                <p:cNvPr id="477" name="Entrada de lápiz 476">
                  <a:extLst>
                    <a:ext uri="{FF2B5EF4-FFF2-40B4-BE49-F238E27FC236}">
                      <a16:creationId xmlns:a16="http://schemas.microsoft.com/office/drawing/2014/main" id="{3B83805C-6C93-4E9D-B1C3-DF28BA9BA08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195749" y="1169149"/>
                  <a:ext cx="123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78" name="Entrada de lápiz 477">
                  <a:extLst>
                    <a:ext uri="{FF2B5EF4-FFF2-40B4-BE49-F238E27FC236}">
                      <a16:creationId xmlns:a16="http://schemas.microsoft.com/office/drawing/2014/main" id="{945574B6-3F41-4095-BBA1-EF5074F5B0FC}"/>
                    </a:ext>
                  </a:extLst>
                </p14:cNvPr>
                <p14:cNvContentPartPr/>
                <p14:nvPr/>
              </p14:nvContentPartPr>
              <p14:xfrm>
                <a:off x="5309509" y="1091749"/>
                <a:ext cx="83520" cy="303840"/>
              </p14:xfrm>
            </p:contentPart>
          </mc:Choice>
          <mc:Fallback xmlns="">
            <p:pic>
              <p:nvPicPr>
                <p:cNvPr id="478" name="Entrada de lápiz 477">
                  <a:extLst>
                    <a:ext uri="{FF2B5EF4-FFF2-40B4-BE49-F238E27FC236}">
                      <a16:creationId xmlns:a16="http://schemas.microsoft.com/office/drawing/2014/main" id="{945574B6-3F41-4095-BBA1-EF5074F5B0F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305189" y="1087429"/>
                  <a:ext cx="9216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o 484">
            <a:extLst>
              <a:ext uri="{FF2B5EF4-FFF2-40B4-BE49-F238E27FC236}">
                <a16:creationId xmlns:a16="http://schemas.microsoft.com/office/drawing/2014/main" id="{73A60848-52E0-4780-88D4-C2F3C86BE27D}"/>
              </a:ext>
            </a:extLst>
          </p:cNvPr>
          <p:cNvGrpSpPr/>
          <p:nvPr/>
        </p:nvGrpSpPr>
        <p:grpSpPr>
          <a:xfrm>
            <a:off x="3860468" y="2376341"/>
            <a:ext cx="285840" cy="280440"/>
            <a:chOff x="3859069" y="2630749"/>
            <a:chExt cx="28584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80" name="Entrada de lápiz 479">
                  <a:extLst>
                    <a:ext uri="{FF2B5EF4-FFF2-40B4-BE49-F238E27FC236}">
                      <a16:creationId xmlns:a16="http://schemas.microsoft.com/office/drawing/2014/main" id="{07560F59-3EEC-4B07-9694-1621CE665F61}"/>
                    </a:ext>
                  </a:extLst>
                </p14:cNvPr>
                <p14:cNvContentPartPr/>
                <p14:nvPr/>
              </p14:nvContentPartPr>
              <p14:xfrm>
                <a:off x="3859069" y="2630749"/>
                <a:ext cx="64080" cy="276120"/>
              </p14:xfrm>
            </p:contentPart>
          </mc:Choice>
          <mc:Fallback xmlns="">
            <p:pic>
              <p:nvPicPr>
                <p:cNvPr id="480" name="Entrada de lápiz 479">
                  <a:extLst>
                    <a:ext uri="{FF2B5EF4-FFF2-40B4-BE49-F238E27FC236}">
                      <a16:creationId xmlns:a16="http://schemas.microsoft.com/office/drawing/2014/main" id="{07560F59-3EEC-4B07-9694-1621CE665F6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854749" y="2626429"/>
                  <a:ext cx="72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81" name="Entrada de lápiz 480">
                  <a:extLst>
                    <a:ext uri="{FF2B5EF4-FFF2-40B4-BE49-F238E27FC236}">
                      <a16:creationId xmlns:a16="http://schemas.microsoft.com/office/drawing/2014/main" id="{E254380F-0F8B-443C-9E34-62ABF30921C3}"/>
                    </a:ext>
                  </a:extLst>
                </p14:cNvPr>
                <p14:cNvContentPartPr/>
                <p14:nvPr/>
              </p14:nvContentPartPr>
              <p14:xfrm>
                <a:off x="3977149" y="2725069"/>
                <a:ext cx="4680" cy="1440"/>
              </p14:xfrm>
            </p:contentPart>
          </mc:Choice>
          <mc:Fallback xmlns="">
            <p:pic>
              <p:nvPicPr>
                <p:cNvPr id="481" name="Entrada de lápiz 480">
                  <a:extLst>
                    <a:ext uri="{FF2B5EF4-FFF2-40B4-BE49-F238E27FC236}">
                      <a16:creationId xmlns:a16="http://schemas.microsoft.com/office/drawing/2014/main" id="{E254380F-0F8B-443C-9E34-62ABF30921C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972829" y="2720749"/>
                  <a:ext cx="133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82" name="Entrada de lápiz 481">
                  <a:extLst>
                    <a:ext uri="{FF2B5EF4-FFF2-40B4-BE49-F238E27FC236}">
                      <a16:creationId xmlns:a16="http://schemas.microsoft.com/office/drawing/2014/main" id="{0CE66F6F-C00A-4257-9381-483D17B43A6D}"/>
                    </a:ext>
                  </a:extLst>
                </p14:cNvPr>
                <p14:cNvContentPartPr/>
                <p14:nvPr/>
              </p14:nvContentPartPr>
              <p14:xfrm>
                <a:off x="3977149" y="2728669"/>
                <a:ext cx="16920" cy="129600"/>
              </p14:xfrm>
            </p:contentPart>
          </mc:Choice>
          <mc:Fallback xmlns="">
            <p:pic>
              <p:nvPicPr>
                <p:cNvPr id="482" name="Entrada de lápiz 481">
                  <a:extLst>
                    <a:ext uri="{FF2B5EF4-FFF2-40B4-BE49-F238E27FC236}">
                      <a16:creationId xmlns:a16="http://schemas.microsoft.com/office/drawing/2014/main" id="{0CE66F6F-C00A-4257-9381-483D17B43A6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972829" y="2724349"/>
                  <a:ext cx="25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83" name="Entrada de lápiz 482">
                  <a:extLst>
                    <a:ext uri="{FF2B5EF4-FFF2-40B4-BE49-F238E27FC236}">
                      <a16:creationId xmlns:a16="http://schemas.microsoft.com/office/drawing/2014/main" id="{1ECDABBE-EF26-43D9-9DB5-3206220F6560}"/>
                    </a:ext>
                  </a:extLst>
                </p14:cNvPr>
                <p14:cNvContentPartPr/>
                <p14:nvPr/>
              </p14:nvContentPartPr>
              <p14:xfrm>
                <a:off x="3928909" y="2731909"/>
                <a:ext cx="122040" cy="135720"/>
              </p14:xfrm>
            </p:contentPart>
          </mc:Choice>
          <mc:Fallback xmlns="">
            <p:pic>
              <p:nvPicPr>
                <p:cNvPr id="483" name="Entrada de lápiz 482">
                  <a:extLst>
                    <a:ext uri="{FF2B5EF4-FFF2-40B4-BE49-F238E27FC236}">
                      <a16:creationId xmlns:a16="http://schemas.microsoft.com/office/drawing/2014/main" id="{1ECDABBE-EF26-43D9-9DB5-3206220F656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924589" y="2727589"/>
                  <a:ext cx="130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84" name="Entrada de lápiz 483">
                  <a:extLst>
                    <a:ext uri="{FF2B5EF4-FFF2-40B4-BE49-F238E27FC236}">
                      <a16:creationId xmlns:a16="http://schemas.microsoft.com/office/drawing/2014/main" id="{1570072C-C74B-4E9D-9313-EC9B4DDB9611}"/>
                    </a:ext>
                  </a:extLst>
                </p14:cNvPr>
                <p14:cNvContentPartPr/>
                <p14:nvPr/>
              </p14:nvContentPartPr>
              <p14:xfrm>
                <a:off x="4081909" y="2679709"/>
                <a:ext cx="63000" cy="231480"/>
              </p14:xfrm>
            </p:contentPart>
          </mc:Choice>
          <mc:Fallback xmlns="">
            <p:pic>
              <p:nvPicPr>
                <p:cNvPr id="484" name="Entrada de lápiz 483">
                  <a:extLst>
                    <a:ext uri="{FF2B5EF4-FFF2-40B4-BE49-F238E27FC236}">
                      <a16:creationId xmlns:a16="http://schemas.microsoft.com/office/drawing/2014/main" id="{1570072C-C74B-4E9D-9313-EC9B4DDB961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077589" y="2675389"/>
                  <a:ext cx="71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upo 506">
            <a:extLst>
              <a:ext uri="{FF2B5EF4-FFF2-40B4-BE49-F238E27FC236}">
                <a16:creationId xmlns:a16="http://schemas.microsoft.com/office/drawing/2014/main" id="{CB1997BE-3CCA-41A3-AACB-430AD3951B1E}"/>
              </a:ext>
            </a:extLst>
          </p:cNvPr>
          <p:cNvGrpSpPr/>
          <p:nvPr/>
        </p:nvGrpSpPr>
        <p:grpSpPr>
          <a:xfrm>
            <a:off x="9350407" y="861435"/>
            <a:ext cx="462960" cy="115560"/>
            <a:chOff x="9349008" y="1115843"/>
            <a:chExt cx="46296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97" name="Entrada de lápiz 496">
                  <a:extLst>
                    <a:ext uri="{FF2B5EF4-FFF2-40B4-BE49-F238E27FC236}">
                      <a16:creationId xmlns:a16="http://schemas.microsoft.com/office/drawing/2014/main" id="{1771CBE9-586C-48E2-813E-7E0AA2180703}"/>
                    </a:ext>
                  </a:extLst>
                </p14:cNvPr>
                <p14:cNvContentPartPr/>
                <p14:nvPr/>
              </p14:nvContentPartPr>
              <p14:xfrm>
                <a:off x="9349008" y="1142123"/>
                <a:ext cx="61920" cy="89280"/>
              </p14:xfrm>
            </p:contentPart>
          </mc:Choice>
          <mc:Fallback xmlns="">
            <p:pic>
              <p:nvPicPr>
                <p:cNvPr id="497" name="Entrada de lápiz 496">
                  <a:extLst>
                    <a:ext uri="{FF2B5EF4-FFF2-40B4-BE49-F238E27FC236}">
                      <a16:creationId xmlns:a16="http://schemas.microsoft.com/office/drawing/2014/main" id="{1771CBE9-586C-48E2-813E-7E0AA218070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44688" y="1137803"/>
                  <a:ext cx="70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98" name="Entrada de lápiz 497">
                  <a:extLst>
                    <a:ext uri="{FF2B5EF4-FFF2-40B4-BE49-F238E27FC236}">
                      <a16:creationId xmlns:a16="http://schemas.microsoft.com/office/drawing/2014/main" id="{3E546A3D-4357-4EBB-B26D-E1AE37D458EF}"/>
                    </a:ext>
                  </a:extLst>
                </p14:cNvPr>
                <p14:cNvContentPartPr/>
                <p14:nvPr/>
              </p14:nvContentPartPr>
              <p14:xfrm>
                <a:off x="9430368" y="1186403"/>
                <a:ext cx="45000" cy="38160"/>
              </p14:xfrm>
            </p:contentPart>
          </mc:Choice>
          <mc:Fallback xmlns="">
            <p:pic>
              <p:nvPicPr>
                <p:cNvPr id="498" name="Entrada de lápiz 497">
                  <a:extLst>
                    <a:ext uri="{FF2B5EF4-FFF2-40B4-BE49-F238E27FC236}">
                      <a16:creationId xmlns:a16="http://schemas.microsoft.com/office/drawing/2014/main" id="{3E546A3D-4357-4EBB-B26D-E1AE37D458E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426048" y="1182083"/>
                  <a:ext cx="53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99" name="Entrada de lápiz 498">
                  <a:extLst>
                    <a:ext uri="{FF2B5EF4-FFF2-40B4-BE49-F238E27FC236}">
                      <a16:creationId xmlns:a16="http://schemas.microsoft.com/office/drawing/2014/main" id="{891E0801-051C-43F4-AFD6-840FCD887EE2}"/>
                    </a:ext>
                  </a:extLst>
                </p14:cNvPr>
                <p14:cNvContentPartPr/>
                <p14:nvPr/>
              </p14:nvContentPartPr>
              <p14:xfrm>
                <a:off x="9492648" y="1118363"/>
                <a:ext cx="12240" cy="97200"/>
              </p14:xfrm>
            </p:contentPart>
          </mc:Choice>
          <mc:Fallback xmlns="">
            <p:pic>
              <p:nvPicPr>
                <p:cNvPr id="499" name="Entrada de lápiz 498">
                  <a:extLst>
                    <a:ext uri="{FF2B5EF4-FFF2-40B4-BE49-F238E27FC236}">
                      <a16:creationId xmlns:a16="http://schemas.microsoft.com/office/drawing/2014/main" id="{891E0801-051C-43F4-AFD6-840FCD887EE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88328" y="1114043"/>
                  <a:ext cx="20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00" name="Entrada de lápiz 499">
                  <a:extLst>
                    <a:ext uri="{FF2B5EF4-FFF2-40B4-BE49-F238E27FC236}">
                      <a16:creationId xmlns:a16="http://schemas.microsoft.com/office/drawing/2014/main" id="{45954035-9D2E-4BBB-A47E-91942C881F48}"/>
                    </a:ext>
                  </a:extLst>
                </p14:cNvPr>
                <p14:cNvContentPartPr/>
                <p14:nvPr/>
              </p14:nvContentPartPr>
              <p14:xfrm>
                <a:off x="9483288" y="1177043"/>
                <a:ext cx="59760" cy="7200"/>
              </p14:xfrm>
            </p:contentPart>
          </mc:Choice>
          <mc:Fallback xmlns="">
            <p:pic>
              <p:nvPicPr>
                <p:cNvPr id="500" name="Entrada de lápiz 499">
                  <a:extLst>
                    <a:ext uri="{FF2B5EF4-FFF2-40B4-BE49-F238E27FC236}">
                      <a16:creationId xmlns:a16="http://schemas.microsoft.com/office/drawing/2014/main" id="{45954035-9D2E-4BBB-A47E-91942C881F4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478968" y="1172723"/>
                  <a:ext cx="68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01" name="Entrada de lápiz 500">
                  <a:extLst>
                    <a:ext uri="{FF2B5EF4-FFF2-40B4-BE49-F238E27FC236}">
                      <a16:creationId xmlns:a16="http://schemas.microsoft.com/office/drawing/2014/main" id="{5CC79D11-B5EC-4B3F-923B-970B27AC1F8D}"/>
                    </a:ext>
                  </a:extLst>
                </p14:cNvPr>
                <p14:cNvContentPartPr/>
                <p14:nvPr/>
              </p14:nvContentPartPr>
              <p14:xfrm>
                <a:off x="9547728" y="1187843"/>
                <a:ext cx="43560" cy="36360"/>
              </p14:xfrm>
            </p:contentPart>
          </mc:Choice>
          <mc:Fallback xmlns="">
            <p:pic>
              <p:nvPicPr>
                <p:cNvPr id="501" name="Entrada de lápiz 500">
                  <a:extLst>
                    <a:ext uri="{FF2B5EF4-FFF2-40B4-BE49-F238E27FC236}">
                      <a16:creationId xmlns:a16="http://schemas.microsoft.com/office/drawing/2014/main" id="{5CC79D11-B5EC-4B3F-923B-970B27AC1F8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543408" y="1183523"/>
                  <a:ext cx="52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02" name="Entrada de lápiz 501">
                  <a:extLst>
                    <a:ext uri="{FF2B5EF4-FFF2-40B4-BE49-F238E27FC236}">
                      <a16:creationId xmlns:a16="http://schemas.microsoft.com/office/drawing/2014/main" id="{E5C16902-AF1F-4370-A5B3-DDBE3833B595}"/>
                    </a:ext>
                  </a:extLst>
                </p14:cNvPr>
                <p14:cNvContentPartPr/>
                <p14:nvPr/>
              </p14:nvContentPartPr>
              <p14:xfrm>
                <a:off x="9597408" y="1186403"/>
                <a:ext cx="51480" cy="37440"/>
              </p14:xfrm>
            </p:contentPart>
          </mc:Choice>
          <mc:Fallback xmlns="">
            <p:pic>
              <p:nvPicPr>
                <p:cNvPr id="502" name="Entrada de lápiz 501">
                  <a:extLst>
                    <a:ext uri="{FF2B5EF4-FFF2-40B4-BE49-F238E27FC236}">
                      <a16:creationId xmlns:a16="http://schemas.microsoft.com/office/drawing/2014/main" id="{E5C16902-AF1F-4370-A5B3-DDBE3833B59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593088" y="1182083"/>
                  <a:ext cx="60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03" name="Entrada de lápiz 502">
                  <a:extLst>
                    <a:ext uri="{FF2B5EF4-FFF2-40B4-BE49-F238E27FC236}">
                      <a16:creationId xmlns:a16="http://schemas.microsoft.com/office/drawing/2014/main" id="{252DA621-2897-451A-82E9-6D45877229B6}"/>
                    </a:ext>
                  </a:extLst>
                </p14:cNvPr>
                <p14:cNvContentPartPr/>
                <p14:nvPr/>
              </p14:nvContentPartPr>
              <p14:xfrm>
                <a:off x="9670128" y="1115843"/>
                <a:ext cx="20880" cy="96840"/>
              </p14:xfrm>
            </p:contentPart>
          </mc:Choice>
          <mc:Fallback xmlns="">
            <p:pic>
              <p:nvPicPr>
                <p:cNvPr id="503" name="Entrada de lápiz 502">
                  <a:extLst>
                    <a:ext uri="{FF2B5EF4-FFF2-40B4-BE49-F238E27FC236}">
                      <a16:creationId xmlns:a16="http://schemas.microsoft.com/office/drawing/2014/main" id="{252DA621-2897-451A-82E9-6D45877229B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65808" y="1111523"/>
                  <a:ext cx="29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04" name="Entrada de lápiz 503">
                  <a:extLst>
                    <a:ext uri="{FF2B5EF4-FFF2-40B4-BE49-F238E27FC236}">
                      <a16:creationId xmlns:a16="http://schemas.microsoft.com/office/drawing/2014/main" id="{1BD9E651-EBCA-47F7-B2D9-870B951171FC}"/>
                    </a:ext>
                  </a:extLst>
                </p14:cNvPr>
                <p14:cNvContentPartPr/>
                <p14:nvPr/>
              </p14:nvContentPartPr>
              <p14:xfrm>
                <a:off x="9646368" y="1161563"/>
                <a:ext cx="68040" cy="4320"/>
              </p14:xfrm>
            </p:contentPart>
          </mc:Choice>
          <mc:Fallback xmlns="">
            <p:pic>
              <p:nvPicPr>
                <p:cNvPr id="504" name="Entrada de lápiz 503">
                  <a:extLst>
                    <a:ext uri="{FF2B5EF4-FFF2-40B4-BE49-F238E27FC236}">
                      <a16:creationId xmlns:a16="http://schemas.microsoft.com/office/drawing/2014/main" id="{1BD9E651-EBCA-47F7-B2D9-870B951171F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642048" y="1157243"/>
                  <a:ext cx="76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05" name="Entrada de lápiz 504">
                  <a:extLst>
                    <a:ext uri="{FF2B5EF4-FFF2-40B4-BE49-F238E27FC236}">
                      <a16:creationId xmlns:a16="http://schemas.microsoft.com/office/drawing/2014/main" id="{9E0058F6-87C6-4024-A379-78EC1B324C0D}"/>
                    </a:ext>
                  </a:extLst>
                </p14:cNvPr>
                <p14:cNvContentPartPr/>
                <p14:nvPr/>
              </p14:nvContentPartPr>
              <p14:xfrm>
                <a:off x="9721968" y="1161923"/>
                <a:ext cx="36000" cy="35640"/>
              </p14:xfrm>
            </p:contentPart>
          </mc:Choice>
          <mc:Fallback xmlns="">
            <p:pic>
              <p:nvPicPr>
                <p:cNvPr id="505" name="Entrada de lápiz 504">
                  <a:extLst>
                    <a:ext uri="{FF2B5EF4-FFF2-40B4-BE49-F238E27FC236}">
                      <a16:creationId xmlns:a16="http://schemas.microsoft.com/office/drawing/2014/main" id="{9E0058F6-87C6-4024-A379-78EC1B324C0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717648" y="1157603"/>
                  <a:ext cx="4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06" name="Entrada de lápiz 505">
                  <a:extLst>
                    <a:ext uri="{FF2B5EF4-FFF2-40B4-BE49-F238E27FC236}">
                      <a16:creationId xmlns:a16="http://schemas.microsoft.com/office/drawing/2014/main" id="{2A0D7B34-8970-42BB-AE53-CF54F7DA5F5E}"/>
                    </a:ext>
                  </a:extLst>
                </p14:cNvPr>
                <p14:cNvContentPartPr/>
                <p14:nvPr/>
              </p14:nvContentPartPr>
              <p14:xfrm>
                <a:off x="9775968" y="1156523"/>
                <a:ext cx="36000" cy="39600"/>
              </p14:xfrm>
            </p:contentPart>
          </mc:Choice>
          <mc:Fallback xmlns="">
            <p:pic>
              <p:nvPicPr>
                <p:cNvPr id="506" name="Entrada de lápiz 505">
                  <a:extLst>
                    <a:ext uri="{FF2B5EF4-FFF2-40B4-BE49-F238E27FC236}">
                      <a16:creationId xmlns:a16="http://schemas.microsoft.com/office/drawing/2014/main" id="{2A0D7B34-8970-42BB-AE53-CF54F7DA5F5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771648" y="1152203"/>
                  <a:ext cx="4464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08" name="Entrada de lápiz 507">
                <a:extLst>
                  <a:ext uri="{FF2B5EF4-FFF2-40B4-BE49-F238E27FC236}">
                    <a16:creationId xmlns:a16="http://schemas.microsoft.com/office/drawing/2014/main" id="{194B334C-D069-4A11-8421-3A0FBDD79DF2}"/>
                  </a:ext>
                </a:extLst>
              </p14:cNvPr>
              <p14:cNvContentPartPr/>
              <p14:nvPr/>
            </p14:nvContentPartPr>
            <p14:xfrm>
              <a:off x="6960573" y="1310922"/>
              <a:ext cx="453960" cy="615240"/>
            </p14:xfrm>
          </p:contentPart>
        </mc:Choice>
        <mc:Fallback xmlns="">
          <p:pic>
            <p:nvPicPr>
              <p:cNvPr id="508" name="Entrada de lápiz 507">
                <a:extLst>
                  <a:ext uri="{FF2B5EF4-FFF2-40B4-BE49-F238E27FC236}">
                    <a16:creationId xmlns:a16="http://schemas.microsoft.com/office/drawing/2014/main" id="{194B334C-D069-4A11-8421-3A0FBDD79DF2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956253" y="1306602"/>
                <a:ext cx="46260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11" name="Entrada de lápiz 510">
                <a:extLst>
                  <a:ext uri="{FF2B5EF4-FFF2-40B4-BE49-F238E27FC236}">
                    <a16:creationId xmlns:a16="http://schemas.microsoft.com/office/drawing/2014/main" id="{C8316A85-13C4-4211-ACD8-F90330F3D97F}"/>
                  </a:ext>
                </a:extLst>
              </p14:cNvPr>
              <p14:cNvContentPartPr/>
              <p14:nvPr/>
            </p14:nvContentPartPr>
            <p14:xfrm>
              <a:off x="6988653" y="1312722"/>
              <a:ext cx="804240" cy="478800"/>
            </p14:xfrm>
          </p:contentPart>
        </mc:Choice>
        <mc:Fallback xmlns="">
          <p:pic>
            <p:nvPicPr>
              <p:cNvPr id="511" name="Entrada de lápiz 510">
                <a:extLst>
                  <a:ext uri="{FF2B5EF4-FFF2-40B4-BE49-F238E27FC236}">
                    <a16:creationId xmlns:a16="http://schemas.microsoft.com/office/drawing/2014/main" id="{C8316A85-13C4-4211-ACD8-F90330F3D97F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6984333" y="1308402"/>
                <a:ext cx="81288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2" name="Grupo 521">
            <a:extLst>
              <a:ext uri="{FF2B5EF4-FFF2-40B4-BE49-F238E27FC236}">
                <a16:creationId xmlns:a16="http://schemas.microsoft.com/office/drawing/2014/main" id="{EA6A644C-9C7E-4651-BF28-34C4B754BE7E}"/>
              </a:ext>
            </a:extLst>
          </p:cNvPr>
          <p:cNvGrpSpPr/>
          <p:nvPr/>
        </p:nvGrpSpPr>
        <p:grpSpPr>
          <a:xfrm>
            <a:off x="6825933" y="1545282"/>
            <a:ext cx="541800" cy="372600"/>
            <a:chOff x="6824534" y="1799690"/>
            <a:chExt cx="54180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12" name="Entrada de lápiz 511">
                  <a:extLst>
                    <a:ext uri="{FF2B5EF4-FFF2-40B4-BE49-F238E27FC236}">
                      <a16:creationId xmlns:a16="http://schemas.microsoft.com/office/drawing/2014/main" id="{0F9BB5AC-BDEF-4003-8427-D6666C703F1E}"/>
                    </a:ext>
                  </a:extLst>
                </p14:cNvPr>
                <p14:cNvContentPartPr/>
                <p14:nvPr/>
              </p14:nvContentPartPr>
              <p14:xfrm>
                <a:off x="7242494" y="1799690"/>
                <a:ext cx="123840" cy="108720"/>
              </p14:xfrm>
            </p:contentPart>
          </mc:Choice>
          <mc:Fallback xmlns="">
            <p:pic>
              <p:nvPicPr>
                <p:cNvPr id="512" name="Entrada de lápiz 511">
                  <a:extLst>
                    <a:ext uri="{FF2B5EF4-FFF2-40B4-BE49-F238E27FC236}">
                      <a16:creationId xmlns:a16="http://schemas.microsoft.com/office/drawing/2014/main" id="{0F9BB5AC-BDEF-4003-8427-D6666C703F1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238174" y="1795370"/>
                  <a:ext cx="132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13" name="Entrada de lápiz 512">
                  <a:extLst>
                    <a:ext uri="{FF2B5EF4-FFF2-40B4-BE49-F238E27FC236}">
                      <a16:creationId xmlns:a16="http://schemas.microsoft.com/office/drawing/2014/main" id="{29D3DD74-84DD-46E3-B804-4B61C4B22C7B}"/>
                    </a:ext>
                  </a:extLst>
                </p14:cNvPr>
                <p14:cNvContentPartPr/>
                <p14:nvPr/>
              </p14:nvContentPartPr>
              <p14:xfrm>
                <a:off x="6824534" y="1960250"/>
                <a:ext cx="92520" cy="150480"/>
              </p14:xfrm>
            </p:contentPart>
          </mc:Choice>
          <mc:Fallback xmlns="">
            <p:pic>
              <p:nvPicPr>
                <p:cNvPr id="513" name="Entrada de lápiz 512">
                  <a:extLst>
                    <a:ext uri="{FF2B5EF4-FFF2-40B4-BE49-F238E27FC236}">
                      <a16:creationId xmlns:a16="http://schemas.microsoft.com/office/drawing/2014/main" id="{29D3DD74-84DD-46E3-B804-4B61C4B22C7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820214" y="1955930"/>
                  <a:ext cx="101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14" name="Entrada de lápiz 513">
                  <a:extLst>
                    <a:ext uri="{FF2B5EF4-FFF2-40B4-BE49-F238E27FC236}">
                      <a16:creationId xmlns:a16="http://schemas.microsoft.com/office/drawing/2014/main" id="{2265491F-EAF4-4863-9D29-7F07D91AD9D2}"/>
                    </a:ext>
                  </a:extLst>
                </p14:cNvPr>
                <p14:cNvContentPartPr/>
                <p14:nvPr/>
              </p14:nvContentPartPr>
              <p14:xfrm>
                <a:off x="6949094" y="1985450"/>
                <a:ext cx="132120" cy="119160"/>
              </p14:xfrm>
            </p:contentPart>
          </mc:Choice>
          <mc:Fallback xmlns="">
            <p:pic>
              <p:nvPicPr>
                <p:cNvPr id="514" name="Entrada de lápiz 513">
                  <a:extLst>
                    <a:ext uri="{FF2B5EF4-FFF2-40B4-BE49-F238E27FC236}">
                      <a16:creationId xmlns:a16="http://schemas.microsoft.com/office/drawing/2014/main" id="{2265491F-EAF4-4863-9D29-7F07D91AD9D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44774" y="1981130"/>
                  <a:ext cx="140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15" name="Entrada de lápiz 514">
                  <a:extLst>
                    <a:ext uri="{FF2B5EF4-FFF2-40B4-BE49-F238E27FC236}">
                      <a16:creationId xmlns:a16="http://schemas.microsoft.com/office/drawing/2014/main" id="{56B31C5E-A29B-4EDF-B11B-11CB1F0088A3}"/>
                    </a:ext>
                  </a:extLst>
                </p14:cNvPr>
                <p14:cNvContentPartPr/>
                <p14:nvPr/>
              </p14:nvContentPartPr>
              <p14:xfrm>
                <a:off x="7118294" y="2073290"/>
                <a:ext cx="37800" cy="99000"/>
              </p14:xfrm>
            </p:contentPart>
          </mc:Choice>
          <mc:Fallback xmlns="">
            <p:pic>
              <p:nvPicPr>
                <p:cNvPr id="515" name="Entrada de lápiz 514">
                  <a:extLst>
                    <a:ext uri="{FF2B5EF4-FFF2-40B4-BE49-F238E27FC236}">
                      <a16:creationId xmlns:a16="http://schemas.microsoft.com/office/drawing/2014/main" id="{56B31C5E-A29B-4EDF-B11B-11CB1F0088A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13974" y="2068970"/>
                  <a:ext cx="46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16" name="Entrada de lápiz 515">
                  <a:extLst>
                    <a:ext uri="{FF2B5EF4-FFF2-40B4-BE49-F238E27FC236}">
                      <a16:creationId xmlns:a16="http://schemas.microsoft.com/office/drawing/2014/main" id="{A6833D75-E151-47E8-906B-87721B7AB331}"/>
                    </a:ext>
                  </a:extLst>
                </p14:cNvPr>
                <p14:cNvContentPartPr/>
                <p14:nvPr/>
              </p14:nvContentPartPr>
              <p14:xfrm>
                <a:off x="7107854" y="2128010"/>
                <a:ext cx="45360" cy="10800"/>
              </p14:xfrm>
            </p:contentPart>
          </mc:Choice>
          <mc:Fallback xmlns="">
            <p:pic>
              <p:nvPicPr>
                <p:cNvPr id="516" name="Entrada de lápiz 515">
                  <a:extLst>
                    <a:ext uri="{FF2B5EF4-FFF2-40B4-BE49-F238E27FC236}">
                      <a16:creationId xmlns:a16="http://schemas.microsoft.com/office/drawing/2014/main" id="{A6833D75-E151-47E8-906B-87721B7AB33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103534" y="2123690"/>
                  <a:ext cx="54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20" name="Entrada de lápiz 519">
                  <a:extLst>
                    <a:ext uri="{FF2B5EF4-FFF2-40B4-BE49-F238E27FC236}">
                      <a16:creationId xmlns:a16="http://schemas.microsoft.com/office/drawing/2014/main" id="{12F97007-5B80-4F54-9524-04C435530D26}"/>
                    </a:ext>
                  </a:extLst>
                </p14:cNvPr>
                <p14:cNvContentPartPr/>
                <p14:nvPr/>
              </p14:nvContentPartPr>
              <p14:xfrm>
                <a:off x="7183814" y="2065370"/>
                <a:ext cx="22680" cy="71640"/>
              </p14:xfrm>
            </p:contentPart>
          </mc:Choice>
          <mc:Fallback xmlns="">
            <p:pic>
              <p:nvPicPr>
                <p:cNvPr id="520" name="Entrada de lápiz 519">
                  <a:extLst>
                    <a:ext uri="{FF2B5EF4-FFF2-40B4-BE49-F238E27FC236}">
                      <a16:creationId xmlns:a16="http://schemas.microsoft.com/office/drawing/2014/main" id="{12F97007-5B80-4F54-9524-04C435530D2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79494" y="2061050"/>
                  <a:ext cx="3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21" name="Entrada de lápiz 520">
                  <a:extLst>
                    <a:ext uri="{FF2B5EF4-FFF2-40B4-BE49-F238E27FC236}">
                      <a16:creationId xmlns:a16="http://schemas.microsoft.com/office/drawing/2014/main" id="{70B1AE3C-56FD-47FE-90A6-D847FEB7E40C}"/>
                    </a:ext>
                  </a:extLst>
                </p14:cNvPr>
                <p14:cNvContentPartPr/>
                <p14:nvPr/>
              </p14:nvContentPartPr>
              <p14:xfrm>
                <a:off x="7167614" y="2070770"/>
                <a:ext cx="70920" cy="81720"/>
              </p14:xfrm>
            </p:contentPart>
          </mc:Choice>
          <mc:Fallback xmlns="">
            <p:pic>
              <p:nvPicPr>
                <p:cNvPr id="521" name="Entrada de lápiz 520">
                  <a:extLst>
                    <a:ext uri="{FF2B5EF4-FFF2-40B4-BE49-F238E27FC236}">
                      <a16:creationId xmlns:a16="http://schemas.microsoft.com/office/drawing/2014/main" id="{70B1AE3C-56FD-47FE-90A6-D847FEB7E40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163294" y="2066450"/>
                  <a:ext cx="795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0" name="Grupo 569">
            <a:extLst>
              <a:ext uri="{FF2B5EF4-FFF2-40B4-BE49-F238E27FC236}">
                <a16:creationId xmlns:a16="http://schemas.microsoft.com/office/drawing/2014/main" id="{A2F828A5-579D-4C1D-833D-F980CEC63E81}"/>
              </a:ext>
            </a:extLst>
          </p:cNvPr>
          <p:cNvGrpSpPr/>
          <p:nvPr/>
        </p:nvGrpSpPr>
        <p:grpSpPr>
          <a:xfrm>
            <a:off x="473056" y="2972403"/>
            <a:ext cx="1699200" cy="199440"/>
            <a:chOff x="444109" y="3222949"/>
            <a:chExt cx="16992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24" name="Entrada de lápiz 523">
                  <a:extLst>
                    <a:ext uri="{FF2B5EF4-FFF2-40B4-BE49-F238E27FC236}">
                      <a16:creationId xmlns:a16="http://schemas.microsoft.com/office/drawing/2014/main" id="{F44AA680-9609-4225-A1F5-8AA5497E0259}"/>
                    </a:ext>
                  </a:extLst>
                </p14:cNvPr>
                <p14:cNvContentPartPr/>
                <p14:nvPr/>
              </p14:nvContentPartPr>
              <p14:xfrm>
                <a:off x="500629" y="3242029"/>
                <a:ext cx="13680" cy="180360"/>
              </p14:xfrm>
            </p:contentPart>
          </mc:Choice>
          <mc:Fallback xmlns="">
            <p:pic>
              <p:nvPicPr>
                <p:cNvPr id="524" name="Entrada de lápiz 523">
                  <a:extLst>
                    <a:ext uri="{FF2B5EF4-FFF2-40B4-BE49-F238E27FC236}">
                      <a16:creationId xmlns:a16="http://schemas.microsoft.com/office/drawing/2014/main" id="{F44AA680-9609-4225-A1F5-8AA5497E025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96309" y="3237709"/>
                  <a:ext cx="22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25" name="Entrada de lápiz 524">
                  <a:extLst>
                    <a:ext uri="{FF2B5EF4-FFF2-40B4-BE49-F238E27FC236}">
                      <a16:creationId xmlns:a16="http://schemas.microsoft.com/office/drawing/2014/main" id="{9906F6E7-3DD4-4CD3-BA83-64DC67F276EB}"/>
                    </a:ext>
                  </a:extLst>
                </p14:cNvPr>
                <p14:cNvContentPartPr/>
                <p14:nvPr/>
              </p14:nvContentPartPr>
              <p14:xfrm>
                <a:off x="444109" y="3225109"/>
                <a:ext cx="145800" cy="188640"/>
              </p14:xfrm>
            </p:contentPart>
          </mc:Choice>
          <mc:Fallback xmlns="">
            <p:pic>
              <p:nvPicPr>
                <p:cNvPr id="525" name="Entrada de lápiz 524">
                  <a:extLst>
                    <a:ext uri="{FF2B5EF4-FFF2-40B4-BE49-F238E27FC236}">
                      <a16:creationId xmlns:a16="http://schemas.microsoft.com/office/drawing/2014/main" id="{9906F6E7-3DD4-4CD3-BA83-64DC67F276E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39789" y="3220789"/>
                  <a:ext cx="154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26" name="Entrada de lápiz 525">
                  <a:extLst>
                    <a:ext uri="{FF2B5EF4-FFF2-40B4-BE49-F238E27FC236}">
                      <a16:creationId xmlns:a16="http://schemas.microsoft.com/office/drawing/2014/main" id="{7AF761DE-8BF2-4685-9EF3-AD8CF6F5BCB8}"/>
                    </a:ext>
                  </a:extLst>
                </p14:cNvPr>
                <p14:cNvContentPartPr/>
                <p14:nvPr/>
              </p14:nvContentPartPr>
              <p14:xfrm>
                <a:off x="638509" y="3230509"/>
                <a:ext cx="118800" cy="168120"/>
              </p14:xfrm>
            </p:contentPart>
          </mc:Choice>
          <mc:Fallback xmlns="">
            <p:pic>
              <p:nvPicPr>
                <p:cNvPr id="526" name="Entrada de lápiz 525">
                  <a:extLst>
                    <a:ext uri="{FF2B5EF4-FFF2-40B4-BE49-F238E27FC236}">
                      <a16:creationId xmlns:a16="http://schemas.microsoft.com/office/drawing/2014/main" id="{7AF761DE-8BF2-4685-9EF3-AD8CF6F5BCB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34189" y="322618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27" name="Entrada de lápiz 526">
                  <a:extLst>
                    <a:ext uri="{FF2B5EF4-FFF2-40B4-BE49-F238E27FC236}">
                      <a16:creationId xmlns:a16="http://schemas.microsoft.com/office/drawing/2014/main" id="{CBA9C08D-0D06-4012-A17A-33C36648803A}"/>
                    </a:ext>
                  </a:extLst>
                </p14:cNvPr>
                <p14:cNvContentPartPr/>
                <p14:nvPr/>
              </p14:nvContentPartPr>
              <p14:xfrm>
                <a:off x="625189" y="3347149"/>
                <a:ext cx="135360" cy="16200"/>
              </p14:xfrm>
            </p:contentPart>
          </mc:Choice>
          <mc:Fallback xmlns="">
            <p:pic>
              <p:nvPicPr>
                <p:cNvPr id="527" name="Entrada de lápiz 526">
                  <a:extLst>
                    <a:ext uri="{FF2B5EF4-FFF2-40B4-BE49-F238E27FC236}">
                      <a16:creationId xmlns:a16="http://schemas.microsoft.com/office/drawing/2014/main" id="{CBA9C08D-0D06-4012-A17A-33C36648803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20869" y="3342829"/>
                  <a:ext cx="144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28" name="Entrada de lápiz 527">
                  <a:extLst>
                    <a:ext uri="{FF2B5EF4-FFF2-40B4-BE49-F238E27FC236}">
                      <a16:creationId xmlns:a16="http://schemas.microsoft.com/office/drawing/2014/main" id="{E0AE6EE3-7260-43DF-883D-21CB7FBB4481}"/>
                    </a:ext>
                  </a:extLst>
                </p14:cNvPr>
                <p14:cNvContentPartPr/>
                <p14:nvPr/>
              </p14:nvContentPartPr>
              <p14:xfrm>
                <a:off x="798349" y="3232669"/>
                <a:ext cx="27000" cy="140040"/>
              </p14:xfrm>
            </p:contentPart>
          </mc:Choice>
          <mc:Fallback xmlns="">
            <p:pic>
              <p:nvPicPr>
                <p:cNvPr id="528" name="Entrada de lápiz 527">
                  <a:extLst>
                    <a:ext uri="{FF2B5EF4-FFF2-40B4-BE49-F238E27FC236}">
                      <a16:creationId xmlns:a16="http://schemas.microsoft.com/office/drawing/2014/main" id="{E0AE6EE3-7260-43DF-883D-21CB7FBB448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94029" y="3228349"/>
                  <a:ext cx="35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29" name="Entrada de lápiz 528">
                  <a:extLst>
                    <a:ext uri="{FF2B5EF4-FFF2-40B4-BE49-F238E27FC236}">
                      <a16:creationId xmlns:a16="http://schemas.microsoft.com/office/drawing/2014/main" id="{20961495-9AD0-4CBC-9638-BF540607AC95}"/>
                    </a:ext>
                  </a:extLst>
                </p14:cNvPr>
                <p14:cNvContentPartPr/>
                <p14:nvPr/>
              </p14:nvContentPartPr>
              <p14:xfrm>
                <a:off x="768469" y="3227989"/>
                <a:ext cx="206640" cy="161640"/>
              </p14:xfrm>
            </p:contentPart>
          </mc:Choice>
          <mc:Fallback xmlns="">
            <p:pic>
              <p:nvPicPr>
                <p:cNvPr id="529" name="Entrada de lápiz 528">
                  <a:extLst>
                    <a:ext uri="{FF2B5EF4-FFF2-40B4-BE49-F238E27FC236}">
                      <a16:creationId xmlns:a16="http://schemas.microsoft.com/office/drawing/2014/main" id="{20961495-9AD0-4CBC-9638-BF540607AC9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64149" y="3223669"/>
                  <a:ext cx="215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30" name="Entrada de lápiz 529">
                  <a:extLst>
                    <a:ext uri="{FF2B5EF4-FFF2-40B4-BE49-F238E27FC236}">
                      <a16:creationId xmlns:a16="http://schemas.microsoft.com/office/drawing/2014/main" id="{5C52B895-4E72-47AD-9207-608E40116A2D}"/>
                    </a:ext>
                  </a:extLst>
                </p14:cNvPr>
                <p14:cNvContentPartPr/>
                <p14:nvPr/>
              </p14:nvContentPartPr>
              <p14:xfrm>
                <a:off x="1018309" y="3230869"/>
                <a:ext cx="129600" cy="105840"/>
              </p14:xfrm>
            </p:contentPart>
          </mc:Choice>
          <mc:Fallback xmlns="">
            <p:pic>
              <p:nvPicPr>
                <p:cNvPr id="530" name="Entrada de lápiz 529">
                  <a:extLst>
                    <a:ext uri="{FF2B5EF4-FFF2-40B4-BE49-F238E27FC236}">
                      <a16:creationId xmlns:a16="http://schemas.microsoft.com/office/drawing/2014/main" id="{5C52B895-4E72-47AD-9207-608E40116A2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13989" y="3226549"/>
                  <a:ext cx="138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31" name="Entrada de lápiz 530">
                  <a:extLst>
                    <a:ext uri="{FF2B5EF4-FFF2-40B4-BE49-F238E27FC236}">
                      <a16:creationId xmlns:a16="http://schemas.microsoft.com/office/drawing/2014/main" id="{201BD580-B120-4549-87B3-19C44F122BE0}"/>
                    </a:ext>
                  </a:extLst>
                </p14:cNvPr>
                <p14:cNvContentPartPr/>
                <p14:nvPr/>
              </p14:nvContentPartPr>
              <p14:xfrm>
                <a:off x="1223149" y="3222949"/>
                <a:ext cx="14040" cy="162720"/>
              </p14:xfrm>
            </p:contentPart>
          </mc:Choice>
          <mc:Fallback xmlns="">
            <p:pic>
              <p:nvPicPr>
                <p:cNvPr id="531" name="Entrada de lápiz 530">
                  <a:extLst>
                    <a:ext uri="{FF2B5EF4-FFF2-40B4-BE49-F238E27FC236}">
                      <a16:creationId xmlns:a16="http://schemas.microsoft.com/office/drawing/2014/main" id="{201BD580-B120-4549-87B3-19C44F122BE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218829" y="3218629"/>
                  <a:ext cx="22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32" name="Entrada de lápiz 531">
                  <a:extLst>
                    <a:ext uri="{FF2B5EF4-FFF2-40B4-BE49-F238E27FC236}">
                      <a16:creationId xmlns:a16="http://schemas.microsoft.com/office/drawing/2014/main" id="{A06C9C2C-5D42-4A0B-B86D-9332A70E59FE}"/>
                    </a:ext>
                  </a:extLst>
                </p14:cNvPr>
                <p14:cNvContentPartPr/>
                <p14:nvPr/>
              </p14:nvContentPartPr>
              <p14:xfrm>
                <a:off x="1211989" y="3236629"/>
                <a:ext cx="176040" cy="145080"/>
              </p14:xfrm>
            </p:contentPart>
          </mc:Choice>
          <mc:Fallback xmlns="">
            <p:pic>
              <p:nvPicPr>
                <p:cNvPr id="532" name="Entrada de lápiz 531">
                  <a:extLst>
                    <a:ext uri="{FF2B5EF4-FFF2-40B4-BE49-F238E27FC236}">
                      <a16:creationId xmlns:a16="http://schemas.microsoft.com/office/drawing/2014/main" id="{A06C9C2C-5D42-4A0B-B86D-9332A70E59F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207669" y="3232309"/>
                  <a:ext cx="184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33" name="Entrada de lápiz 532">
                  <a:extLst>
                    <a:ext uri="{FF2B5EF4-FFF2-40B4-BE49-F238E27FC236}">
                      <a16:creationId xmlns:a16="http://schemas.microsoft.com/office/drawing/2014/main" id="{E9E16F56-9AA8-426F-B59C-01B73DA5952D}"/>
                    </a:ext>
                  </a:extLst>
                </p14:cNvPr>
                <p14:cNvContentPartPr/>
                <p14:nvPr/>
              </p14:nvContentPartPr>
              <p14:xfrm>
                <a:off x="1441309" y="3234109"/>
                <a:ext cx="115920" cy="138240"/>
              </p14:xfrm>
            </p:contentPart>
          </mc:Choice>
          <mc:Fallback xmlns="">
            <p:pic>
              <p:nvPicPr>
                <p:cNvPr id="533" name="Entrada de lápiz 532">
                  <a:extLst>
                    <a:ext uri="{FF2B5EF4-FFF2-40B4-BE49-F238E27FC236}">
                      <a16:creationId xmlns:a16="http://schemas.microsoft.com/office/drawing/2014/main" id="{E9E16F56-9AA8-426F-B59C-01B73DA5952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436989" y="3229789"/>
                  <a:ext cx="124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34" name="Entrada de lápiz 533">
                  <a:extLst>
                    <a:ext uri="{FF2B5EF4-FFF2-40B4-BE49-F238E27FC236}">
                      <a16:creationId xmlns:a16="http://schemas.microsoft.com/office/drawing/2014/main" id="{EE618E69-C154-4292-9F0C-35D385126333}"/>
                    </a:ext>
                  </a:extLst>
                </p14:cNvPr>
                <p14:cNvContentPartPr/>
                <p14:nvPr/>
              </p14:nvContentPartPr>
              <p14:xfrm>
                <a:off x="1387669" y="3253909"/>
                <a:ext cx="132120" cy="39600"/>
              </p14:xfrm>
            </p:contentPart>
          </mc:Choice>
          <mc:Fallback xmlns="">
            <p:pic>
              <p:nvPicPr>
                <p:cNvPr id="534" name="Entrada de lápiz 533">
                  <a:extLst>
                    <a:ext uri="{FF2B5EF4-FFF2-40B4-BE49-F238E27FC236}">
                      <a16:creationId xmlns:a16="http://schemas.microsoft.com/office/drawing/2014/main" id="{EE618E69-C154-4292-9F0C-35D38512633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383349" y="3249589"/>
                  <a:ext cx="140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35" name="Entrada de lápiz 534">
                  <a:extLst>
                    <a:ext uri="{FF2B5EF4-FFF2-40B4-BE49-F238E27FC236}">
                      <a16:creationId xmlns:a16="http://schemas.microsoft.com/office/drawing/2014/main" id="{F3C3C422-26F6-4F14-BC76-E4D7A20FC5D9}"/>
                    </a:ext>
                  </a:extLst>
                </p14:cNvPr>
                <p14:cNvContentPartPr/>
                <p14:nvPr/>
              </p14:nvContentPartPr>
              <p14:xfrm>
                <a:off x="1430869" y="3244549"/>
                <a:ext cx="233280" cy="125280"/>
              </p14:xfrm>
            </p:contentPart>
          </mc:Choice>
          <mc:Fallback xmlns="">
            <p:pic>
              <p:nvPicPr>
                <p:cNvPr id="535" name="Entrada de lápiz 534">
                  <a:extLst>
                    <a:ext uri="{FF2B5EF4-FFF2-40B4-BE49-F238E27FC236}">
                      <a16:creationId xmlns:a16="http://schemas.microsoft.com/office/drawing/2014/main" id="{F3C3C422-26F6-4F14-BC76-E4D7A20FC5D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426549" y="3240229"/>
                  <a:ext cx="241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36" name="Entrada de lápiz 535">
                  <a:extLst>
                    <a:ext uri="{FF2B5EF4-FFF2-40B4-BE49-F238E27FC236}">
                      <a16:creationId xmlns:a16="http://schemas.microsoft.com/office/drawing/2014/main" id="{D005618C-D84E-40B1-B31C-BBC9A72EC517}"/>
                    </a:ext>
                  </a:extLst>
                </p14:cNvPr>
                <p14:cNvContentPartPr/>
                <p14:nvPr/>
              </p14:nvContentPartPr>
              <p14:xfrm>
                <a:off x="1561189" y="3242029"/>
                <a:ext cx="189720" cy="12240"/>
              </p14:xfrm>
            </p:contentPart>
          </mc:Choice>
          <mc:Fallback xmlns="">
            <p:pic>
              <p:nvPicPr>
                <p:cNvPr id="536" name="Entrada de lápiz 535">
                  <a:extLst>
                    <a:ext uri="{FF2B5EF4-FFF2-40B4-BE49-F238E27FC236}">
                      <a16:creationId xmlns:a16="http://schemas.microsoft.com/office/drawing/2014/main" id="{D005618C-D84E-40B1-B31C-BBC9A72EC51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556869" y="3237709"/>
                  <a:ext cx="198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537" name="Entrada de lápiz 536">
                  <a:extLst>
                    <a:ext uri="{FF2B5EF4-FFF2-40B4-BE49-F238E27FC236}">
                      <a16:creationId xmlns:a16="http://schemas.microsoft.com/office/drawing/2014/main" id="{73DDF7AF-4E66-4C5F-AC56-F5117B84D7F1}"/>
                    </a:ext>
                  </a:extLst>
                </p14:cNvPr>
                <p14:cNvContentPartPr/>
                <p14:nvPr/>
              </p14:nvContentPartPr>
              <p14:xfrm>
                <a:off x="1728229" y="3224029"/>
                <a:ext cx="141480" cy="138240"/>
              </p14:xfrm>
            </p:contentPart>
          </mc:Choice>
          <mc:Fallback xmlns="">
            <p:pic>
              <p:nvPicPr>
                <p:cNvPr id="537" name="Entrada de lápiz 536">
                  <a:extLst>
                    <a:ext uri="{FF2B5EF4-FFF2-40B4-BE49-F238E27FC236}">
                      <a16:creationId xmlns:a16="http://schemas.microsoft.com/office/drawing/2014/main" id="{73DDF7AF-4E66-4C5F-AC56-F5117B84D7F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723909" y="3219709"/>
                  <a:ext cx="150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38" name="Entrada de lápiz 537">
                  <a:extLst>
                    <a:ext uri="{FF2B5EF4-FFF2-40B4-BE49-F238E27FC236}">
                      <a16:creationId xmlns:a16="http://schemas.microsoft.com/office/drawing/2014/main" id="{856FBB5C-1F38-4643-AD83-CF5ED75D24F3}"/>
                    </a:ext>
                  </a:extLst>
                </p14:cNvPr>
                <p14:cNvContentPartPr/>
                <p14:nvPr/>
              </p14:nvContentPartPr>
              <p14:xfrm>
                <a:off x="1901389" y="3239149"/>
                <a:ext cx="47880" cy="119160"/>
              </p14:xfrm>
            </p:contentPart>
          </mc:Choice>
          <mc:Fallback xmlns="">
            <p:pic>
              <p:nvPicPr>
                <p:cNvPr id="538" name="Entrada de lápiz 537">
                  <a:extLst>
                    <a:ext uri="{FF2B5EF4-FFF2-40B4-BE49-F238E27FC236}">
                      <a16:creationId xmlns:a16="http://schemas.microsoft.com/office/drawing/2014/main" id="{856FBB5C-1F38-4643-AD83-CF5ED75D24F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897069" y="3234829"/>
                  <a:ext cx="56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539" name="Entrada de lápiz 538">
                  <a:extLst>
                    <a:ext uri="{FF2B5EF4-FFF2-40B4-BE49-F238E27FC236}">
                      <a16:creationId xmlns:a16="http://schemas.microsoft.com/office/drawing/2014/main" id="{5F485896-E21A-4959-82B3-15E8421CF801}"/>
                    </a:ext>
                  </a:extLst>
                </p14:cNvPr>
                <p14:cNvContentPartPr/>
                <p14:nvPr/>
              </p14:nvContentPartPr>
              <p14:xfrm>
                <a:off x="2007949" y="3241309"/>
                <a:ext cx="135360" cy="119160"/>
              </p14:xfrm>
            </p:contentPart>
          </mc:Choice>
          <mc:Fallback xmlns="">
            <p:pic>
              <p:nvPicPr>
                <p:cNvPr id="539" name="Entrada de lápiz 538">
                  <a:extLst>
                    <a:ext uri="{FF2B5EF4-FFF2-40B4-BE49-F238E27FC236}">
                      <a16:creationId xmlns:a16="http://schemas.microsoft.com/office/drawing/2014/main" id="{5F485896-E21A-4959-82B3-15E8421CF80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003629" y="3236989"/>
                  <a:ext cx="144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9" name="Grupo 568">
            <a:extLst>
              <a:ext uri="{FF2B5EF4-FFF2-40B4-BE49-F238E27FC236}">
                <a16:creationId xmlns:a16="http://schemas.microsoft.com/office/drawing/2014/main" id="{9455FF25-80E8-49E9-A314-D6DFAEA0DA24}"/>
              </a:ext>
            </a:extLst>
          </p:cNvPr>
          <p:cNvGrpSpPr/>
          <p:nvPr/>
        </p:nvGrpSpPr>
        <p:grpSpPr>
          <a:xfrm>
            <a:off x="2437216" y="2959803"/>
            <a:ext cx="464040" cy="175320"/>
            <a:chOff x="2408269" y="3210349"/>
            <a:chExt cx="46404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40" name="Entrada de lápiz 539">
                  <a:extLst>
                    <a:ext uri="{FF2B5EF4-FFF2-40B4-BE49-F238E27FC236}">
                      <a16:creationId xmlns:a16="http://schemas.microsoft.com/office/drawing/2014/main" id="{62252192-EB81-4155-B19F-029D3D36316A}"/>
                    </a:ext>
                  </a:extLst>
                </p14:cNvPr>
                <p14:cNvContentPartPr/>
                <p14:nvPr/>
              </p14:nvContentPartPr>
              <p14:xfrm>
                <a:off x="2415109" y="3213589"/>
                <a:ext cx="111240" cy="159840"/>
              </p14:xfrm>
            </p:contentPart>
          </mc:Choice>
          <mc:Fallback xmlns="">
            <p:pic>
              <p:nvPicPr>
                <p:cNvPr id="540" name="Entrada de lápiz 539">
                  <a:extLst>
                    <a:ext uri="{FF2B5EF4-FFF2-40B4-BE49-F238E27FC236}">
                      <a16:creationId xmlns:a16="http://schemas.microsoft.com/office/drawing/2014/main" id="{62252192-EB81-4155-B19F-029D3D36316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410789" y="3209269"/>
                  <a:ext cx="119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41" name="Entrada de lápiz 540">
                  <a:extLst>
                    <a:ext uri="{FF2B5EF4-FFF2-40B4-BE49-F238E27FC236}">
                      <a16:creationId xmlns:a16="http://schemas.microsoft.com/office/drawing/2014/main" id="{4C829DE4-0444-49B5-BDEB-CB112F839C14}"/>
                    </a:ext>
                  </a:extLst>
                </p14:cNvPr>
                <p14:cNvContentPartPr/>
                <p14:nvPr/>
              </p14:nvContentPartPr>
              <p14:xfrm>
                <a:off x="2408269" y="3309349"/>
                <a:ext cx="131760" cy="11880"/>
              </p14:xfrm>
            </p:contentPart>
          </mc:Choice>
          <mc:Fallback xmlns="">
            <p:pic>
              <p:nvPicPr>
                <p:cNvPr id="541" name="Entrada de lápiz 540">
                  <a:extLst>
                    <a:ext uri="{FF2B5EF4-FFF2-40B4-BE49-F238E27FC236}">
                      <a16:creationId xmlns:a16="http://schemas.microsoft.com/office/drawing/2014/main" id="{4C829DE4-0444-49B5-BDEB-CB112F839C1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403949" y="3305029"/>
                  <a:ext cx="140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42" name="Entrada de lápiz 541">
                  <a:extLst>
                    <a:ext uri="{FF2B5EF4-FFF2-40B4-BE49-F238E27FC236}">
                      <a16:creationId xmlns:a16="http://schemas.microsoft.com/office/drawing/2014/main" id="{974E4C95-21C9-4A5A-B8F7-57C72C426656}"/>
                    </a:ext>
                  </a:extLst>
                </p14:cNvPr>
                <p14:cNvContentPartPr/>
                <p14:nvPr/>
              </p14:nvContentPartPr>
              <p14:xfrm>
                <a:off x="2572069" y="3210349"/>
                <a:ext cx="114120" cy="151920"/>
              </p14:xfrm>
            </p:contentPart>
          </mc:Choice>
          <mc:Fallback xmlns="">
            <p:pic>
              <p:nvPicPr>
                <p:cNvPr id="542" name="Entrada de lápiz 541">
                  <a:extLst>
                    <a:ext uri="{FF2B5EF4-FFF2-40B4-BE49-F238E27FC236}">
                      <a16:creationId xmlns:a16="http://schemas.microsoft.com/office/drawing/2014/main" id="{974E4C95-21C9-4A5A-B8F7-57C72C42665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567749" y="3206029"/>
                  <a:ext cx="122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43" name="Entrada de lápiz 542">
                  <a:extLst>
                    <a:ext uri="{FF2B5EF4-FFF2-40B4-BE49-F238E27FC236}">
                      <a16:creationId xmlns:a16="http://schemas.microsoft.com/office/drawing/2014/main" id="{8585841E-3970-4FB1-B6D8-A1D089576E5C}"/>
                    </a:ext>
                  </a:extLst>
                </p14:cNvPr>
                <p14:cNvContentPartPr/>
                <p14:nvPr/>
              </p14:nvContentPartPr>
              <p14:xfrm>
                <a:off x="2784109" y="3229789"/>
                <a:ext cx="18000" cy="133920"/>
              </p14:xfrm>
            </p:contentPart>
          </mc:Choice>
          <mc:Fallback xmlns="">
            <p:pic>
              <p:nvPicPr>
                <p:cNvPr id="543" name="Entrada de lápiz 542">
                  <a:extLst>
                    <a:ext uri="{FF2B5EF4-FFF2-40B4-BE49-F238E27FC236}">
                      <a16:creationId xmlns:a16="http://schemas.microsoft.com/office/drawing/2014/main" id="{8585841E-3970-4FB1-B6D8-A1D089576E5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779789" y="3225469"/>
                  <a:ext cx="26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544" name="Entrada de lápiz 543">
                  <a:extLst>
                    <a:ext uri="{FF2B5EF4-FFF2-40B4-BE49-F238E27FC236}">
                      <a16:creationId xmlns:a16="http://schemas.microsoft.com/office/drawing/2014/main" id="{7FC5E09A-B022-4597-96E1-A0BA47D0EF73}"/>
                    </a:ext>
                  </a:extLst>
                </p14:cNvPr>
                <p14:cNvContentPartPr/>
                <p14:nvPr/>
              </p14:nvContentPartPr>
              <p14:xfrm>
                <a:off x="2712109" y="3229069"/>
                <a:ext cx="160200" cy="156600"/>
              </p14:xfrm>
            </p:contentPart>
          </mc:Choice>
          <mc:Fallback xmlns="">
            <p:pic>
              <p:nvPicPr>
                <p:cNvPr id="544" name="Entrada de lápiz 543">
                  <a:extLst>
                    <a:ext uri="{FF2B5EF4-FFF2-40B4-BE49-F238E27FC236}">
                      <a16:creationId xmlns:a16="http://schemas.microsoft.com/office/drawing/2014/main" id="{7FC5E09A-B022-4597-96E1-A0BA47D0EF7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707789" y="3224749"/>
                  <a:ext cx="1688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8" name="Grupo 567">
            <a:extLst>
              <a:ext uri="{FF2B5EF4-FFF2-40B4-BE49-F238E27FC236}">
                <a16:creationId xmlns:a16="http://schemas.microsoft.com/office/drawing/2014/main" id="{684E3D25-590F-44BB-867B-DD40B1DAA99C}"/>
              </a:ext>
            </a:extLst>
          </p:cNvPr>
          <p:cNvGrpSpPr/>
          <p:nvPr/>
        </p:nvGrpSpPr>
        <p:grpSpPr>
          <a:xfrm>
            <a:off x="3177736" y="2937123"/>
            <a:ext cx="1720080" cy="167400"/>
            <a:chOff x="3148789" y="3187669"/>
            <a:chExt cx="172008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45" name="Entrada de lápiz 544">
                  <a:extLst>
                    <a:ext uri="{FF2B5EF4-FFF2-40B4-BE49-F238E27FC236}">
                      <a16:creationId xmlns:a16="http://schemas.microsoft.com/office/drawing/2014/main" id="{2D92A14A-A03F-447D-8263-8FCC87F132CD}"/>
                    </a:ext>
                  </a:extLst>
                </p14:cNvPr>
                <p14:cNvContentPartPr/>
                <p14:nvPr/>
              </p14:nvContentPartPr>
              <p14:xfrm>
                <a:off x="3202789" y="3194509"/>
                <a:ext cx="15840" cy="160560"/>
              </p14:xfrm>
            </p:contentPart>
          </mc:Choice>
          <mc:Fallback xmlns="">
            <p:pic>
              <p:nvPicPr>
                <p:cNvPr id="545" name="Entrada de lápiz 544">
                  <a:extLst>
                    <a:ext uri="{FF2B5EF4-FFF2-40B4-BE49-F238E27FC236}">
                      <a16:creationId xmlns:a16="http://schemas.microsoft.com/office/drawing/2014/main" id="{2D92A14A-A03F-447D-8263-8FCC87F132C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198469" y="3190189"/>
                  <a:ext cx="2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46" name="Entrada de lápiz 545">
                  <a:extLst>
                    <a:ext uri="{FF2B5EF4-FFF2-40B4-BE49-F238E27FC236}">
                      <a16:creationId xmlns:a16="http://schemas.microsoft.com/office/drawing/2014/main" id="{1F6F46F3-C485-4B5D-B26C-EF4A40A22D8F}"/>
                    </a:ext>
                  </a:extLst>
                </p14:cNvPr>
                <p14:cNvContentPartPr/>
                <p14:nvPr/>
              </p14:nvContentPartPr>
              <p14:xfrm>
                <a:off x="3148789" y="3192709"/>
                <a:ext cx="145080" cy="104760"/>
              </p14:xfrm>
            </p:contentPart>
          </mc:Choice>
          <mc:Fallback xmlns="">
            <p:pic>
              <p:nvPicPr>
                <p:cNvPr id="546" name="Entrada de lápiz 545">
                  <a:extLst>
                    <a:ext uri="{FF2B5EF4-FFF2-40B4-BE49-F238E27FC236}">
                      <a16:creationId xmlns:a16="http://schemas.microsoft.com/office/drawing/2014/main" id="{1F6F46F3-C485-4B5D-B26C-EF4A40A22D8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144469" y="3188389"/>
                  <a:ext cx="153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47" name="Entrada de lápiz 546">
                  <a:extLst>
                    <a:ext uri="{FF2B5EF4-FFF2-40B4-BE49-F238E27FC236}">
                      <a16:creationId xmlns:a16="http://schemas.microsoft.com/office/drawing/2014/main" id="{F1798097-7DC8-4A48-8E4A-65EC0FF57515}"/>
                    </a:ext>
                  </a:extLst>
                </p14:cNvPr>
                <p14:cNvContentPartPr/>
                <p14:nvPr/>
              </p14:nvContentPartPr>
              <p14:xfrm>
                <a:off x="3331669" y="3203149"/>
                <a:ext cx="43560" cy="137520"/>
              </p14:xfrm>
            </p:contentPart>
          </mc:Choice>
          <mc:Fallback xmlns="">
            <p:pic>
              <p:nvPicPr>
                <p:cNvPr id="547" name="Entrada de lápiz 546">
                  <a:extLst>
                    <a:ext uri="{FF2B5EF4-FFF2-40B4-BE49-F238E27FC236}">
                      <a16:creationId xmlns:a16="http://schemas.microsoft.com/office/drawing/2014/main" id="{F1798097-7DC8-4A48-8E4A-65EC0FF5751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327349" y="3198829"/>
                  <a:ext cx="52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48" name="Entrada de lápiz 547">
                  <a:extLst>
                    <a:ext uri="{FF2B5EF4-FFF2-40B4-BE49-F238E27FC236}">
                      <a16:creationId xmlns:a16="http://schemas.microsoft.com/office/drawing/2014/main" id="{65A68DED-0F8D-41C9-A67D-CA81D47ABF1F}"/>
                    </a:ext>
                  </a:extLst>
                </p14:cNvPr>
                <p14:cNvContentPartPr/>
                <p14:nvPr/>
              </p14:nvContentPartPr>
              <p14:xfrm>
                <a:off x="3302149" y="3193429"/>
                <a:ext cx="195840" cy="149040"/>
              </p14:xfrm>
            </p:contentPart>
          </mc:Choice>
          <mc:Fallback xmlns="">
            <p:pic>
              <p:nvPicPr>
                <p:cNvPr id="548" name="Entrada de lápiz 547">
                  <a:extLst>
                    <a:ext uri="{FF2B5EF4-FFF2-40B4-BE49-F238E27FC236}">
                      <a16:creationId xmlns:a16="http://schemas.microsoft.com/office/drawing/2014/main" id="{65A68DED-0F8D-41C9-A67D-CA81D47ABF1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297829" y="3189109"/>
                  <a:ext cx="204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49" name="Entrada de lápiz 548">
                  <a:extLst>
                    <a:ext uri="{FF2B5EF4-FFF2-40B4-BE49-F238E27FC236}">
                      <a16:creationId xmlns:a16="http://schemas.microsoft.com/office/drawing/2014/main" id="{4DEEE014-51B3-42C3-99C7-9A195518362A}"/>
                    </a:ext>
                  </a:extLst>
                </p14:cNvPr>
                <p14:cNvContentPartPr/>
                <p14:nvPr/>
              </p14:nvContentPartPr>
              <p14:xfrm>
                <a:off x="3501589" y="3218629"/>
                <a:ext cx="82440" cy="73080"/>
              </p14:xfrm>
            </p:contentPart>
          </mc:Choice>
          <mc:Fallback xmlns="">
            <p:pic>
              <p:nvPicPr>
                <p:cNvPr id="549" name="Entrada de lápiz 548">
                  <a:extLst>
                    <a:ext uri="{FF2B5EF4-FFF2-40B4-BE49-F238E27FC236}">
                      <a16:creationId xmlns:a16="http://schemas.microsoft.com/office/drawing/2014/main" id="{4DEEE014-51B3-42C3-99C7-9A195518362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497269" y="3214309"/>
                  <a:ext cx="91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50" name="Entrada de lápiz 549">
                  <a:extLst>
                    <a:ext uri="{FF2B5EF4-FFF2-40B4-BE49-F238E27FC236}">
                      <a16:creationId xmlns:a16="http://schemas.microsoft.com/office/drawing/2014/main" id="{9E913332-0628-4883-B1DF-A033734B537F}"/>
                    </a:ext>
                  </a:extLst>
                </p14:cNvPr>
                <p14:cNvContentPartPr/>
                <p14:nvPr/>
              </p14:nvContentPartPr>
              <p14:xfrm>
                <a:off x="3705349" y="3187669"/>
                <a:ext cx="14400" cy="135000"/>
              </p14:xfrm>
            </p:contentPart>
          </mc:Choice>
          <mc:Fallback xmlns="">
            <p:pic>
              <p:nvPicPr>
                <p:cNvPr id="550" name="Entrada de lápiz 549">
                  <a:extLst>
                    <a:ext uri="{FF2B5EF4-FFF2-40B4-BE49-F238E27FC236}">
                      <a16:creationId xmlns:a16="http://schemas.microsoft.com/office/drawing/2014/main" id="{9E913332-0628-4883-B1DF-A033734B537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701029" y="3183349"/>
                  <a:ext cx="23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51" name="Entrada de lápiz 550">
                  <a:extLst>
                    <a:ext uri="{FF2B5EF4-FFF2-40B4-BE49-F238E27FC236}">
                      <a16:creationId xmlns:a16="http://schemas.microsoft.com/office/drawing/2014/main" id="{C227103A-0802-4282-BE7C-07965A8F804F}"/>
                    </a:ext>
                  </a:extLst>
                </p14:cNvPr>
                <p14:cNvContentPartPr/>
                <p14:nvPr/>
              </p14:nvContentPartPr>
              <p14:xfrm>
                <a:off x="3602389" y="3218269"/>
                <a:ext cx="213840" cy="11880"/>
              </p14:xfrm>
            </p:contentPart>
          </mc:Choice>
          <mc:Fallback xmlns="">
            <p:pic>
              <p:nvPicPr>
                <p:cNvPr id="551" name="Entrada de lápiz 550">
                  <a:extLst>
                    <a:ext uri="{FF2B5EF4-FFF2-40B4-BE49-F238E27FC236}">
                      <a16:creationId xmlns:a16="http://schemas.microsoft.com/office/drawing/2014/main" id="{C227103A-0802-4282-BE7C-07965A8F804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598069" y="3213949"/>
                  <a:ext cx="222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52" name="Entrada de lápiz 551">
                  <a:extLst>
                    <a:ext uri="{FF2B5EF4-FFF2-40B4-BE49-F238E27FC236}">
                      <a16:creationId xmlns:a16="http://schemas.microsoft.com/office/drawing/2014/main" id="{0B61E77E-7582-4D81-8B31-20B20E81FF07}"/>
                    </a:ext>
                  </a:extLst>
                </p14:cNvPr>
                <p14:cNvContentPartPr/>
                <p14:nvPr/>
              </p14:nvContentPartPr>
              <p14:xfrm>
                <a:off x="3798589" y="3235909"/>
                <a:ext cx="101880" cy="93240"/>
              </p14:xfrm>
            </p:contentPart>
          </mc:Choice>
          <mc:Fallback xmlns="">
            <p:pic>
              <p:nvPicPr>
                <p:cNvPr id="552" name="Entrada de lápiz 551">
                  <a:extLst>
                    <a:ext uri="{FF2B5EF4-FFF2-40B4-BE49-F238E27FC236}">
                      <a16:creationId xmlns:a16="http://schemas.microsoft.com/office/drawing/2014/main" id="{0B61E77E-7582-4D81-8B31-20B20E81FF0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794269" y="3231589"/>
                  <a:ext cx="110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53" name="Entrada de lápiz 552">
                  <a:extLst>
                    <a:ext uri="{FF2B5EF4-FFF2-40B4-BE49-F238E27FC236}">
                      <a16:creationId xmlns:a16="http://schemas.microsoft.com/office/drawing/2014/main" id="{ECBF8BDF-CF03-4867-B685-A3DF303C298D}"/>
                    </a:ext>
                  </a:extLst>
                </p14:cNvPr>
                <p14:cNvContentPartPr/>
                <p14:nvPr/>
              </p14:nvContentPartPr>
              <p14:xfrm>
                <a:off x="3941509" y="3227269"/>
                <a:ext cx="34200" cy="112680"/>
              </p14:xfrm>
            </p:contentPart>
          </mc:Choice>
          <mc:Fallback xmlns="">
            <p:pic>
              <p:nvPicPr>
                <p:cNvPr id="553" name="Entrada de lápiz 552">
                  <a:extLst>
                    <a:ext uri="{FF2B5EF4-FFF2-40B4-BE49-F238E27FC236}">
                      <a16:creationId xmlns:a16="http://schemas.microsoft.com/office/drawing/2014/main" id="{ECBF8BDF-CF03-4867-B685-A3DF303C298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937189" y="3222949"/>
                  <a:ext cx="4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54" name="Entrada de lápiz 553">
                  <a:extLst>
                    <a:ext uri="{FF2B5EF4-FFF2-40B4-BE49-F238E27FC236}">
                      <a16:creationId xmlns:a16="http://schemas.microsoft.com/office/drawing/2014/main" id="{71021DAA-CE52-4DA2-B4F0-0990CC4686F2}"/>
                    </a:ext>
                  </a:extLst>
                </p14:cNvPr>
                <p14:cNvContentPartPr/>
                <p14:nvPr/>
              </p14:nvContentPartPr>
              <p14:xfrm>
                <a:off x="3944389" y="3210349"/>
                <a:ext cx="180000" cy="116280"/>
              </p14:xfrm>
            </p:contentPart>
          </mc:Choice>
          <mc:Fallback xmlns="">
            <p:pic>
              <p:nvPicPr>
                <p:cNvPr id="554" name="Entrada de lápiz 553">
                  <a:extLst>
                    <a:ext uri="{FF2B5EF4-FFF2-40B4-BE49-F238E27FC236}">
                      <a16:creationId xmlns:a16="http://schemas.microsoft.com/office/drawing/2014/main" id="{71021DAA-CE52-4DA2-B4F0-0990CC4686F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940069" y="3206029"/>
                  <a:ext cx="188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55" name="Entrada de lápiz 554">
                  <a:extLst>
                    <a:ext uri="{FF2B5EF4-FFF2-40B4-BE49-F238E27FC236}">
                      <a16:creationId xmlns:a16="http://schemas.microsoft.com/office/drawing/2014/main" id="{8D547BCD-0C1E-4FFE-882F-831AE9AB954E}"/>
                    </a:ext>
                  </a:extLst>
                </p14:cNvPr>
                <p14:cNvContentPartPr/>
                <p14:nvPr/>
              </p14:nvContentPartPr>
              <p14:xfrm>
                <a:off x="4145989" y="3211789"/>
                <a:ext cx="135360" cy="119880"/>
              </p14:xfrm>
            </p:contentPart>
          </mc:Choice>
          <mc:Fallback xmlns="">
            <p:pic>
              <p:nvPicPr>
                <p:cNvPr id="555" name="Entrada de lápiz 554">
                  <a:extLst>
                    <a:ext uri="{FF2B5EF4-FFF2-40B4-BE49-F238E27FC236}">
                      <a16:creationId xmlns:a16="http://schemas.microsoft.com/office/drawing/2014/main" id="{8D547BCD-0C1E-4FFE-882F-831AE9AB954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141669" y="3207469"/>
                  <a:ext cx="14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556" name="Entrada de lápiz 555">
                  <a:extLst>
                    <a:ext uri="{FF2B5EF4-FFF2-40B4-BE49-F238E27FC236}">
                      <a16:creationId xmlns:a16="http://schemas.microsoft.com/office/drawing/2014/main" id="{FE794A10-6898-487C-A450-1A901907C5B1}"/>
                    </a:ext>
                  </a:extLst>
                </p14:cNvPr>
                <p14:cNvContentPartPr/>
                <p14:nvPr/>
              </p14:nvContentPartPr>
              <p14:xfrm>
                <a:off x="4199269" y="3269389"/>
                <a:ext cx="48960" cy="12240"/>
              </p14:xfrm>
            </p:contentPart>
          </mc:Choice>
          <mc:Fallback xmlns="">
            <p:pic>
              <p:nvPicPr>
                <p:cNvPr id="556" name="Entrada de lápiz 555">
                  <a:extLst>
                    <a:ext uri="{FF2B5EF4-FFF2-40B4-BE49-F238E27FC236}">
                      <a16:creationId xmlns:a16="http://schemas.microsoft.com/office/drawing/2014/main" id="{FE794A10-6898-487C-A450-1A901907C5B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194949" y="3265069"/>
                  <a:ext cx="57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57" name="Entrada de lápiz 556">
                  <a:extLst>
                    <a:ext uri="{FF2B5EF4-FFF2-40B4-BE49-F238E27FC236}">
                      <a16:creationId xmlns:a16="http://schemas.microsoft.com/office/drawing/2014/main" id="{FDAD3259-2B28-4BD8-B54D-B29BBAE34120}"/>
                    </a:ext>
                  </a:extLst>
                </p14:cNvPr>
                <p14:cNvContentPartPr/>
                <p14:nvPr/>
              </p14:nvContentPartPr>
              <p14:xfrm>
                <a:off x="4372429" y="3187669"/>
                <a:ext cx="22680" cy="143640"/>
              </p14:xfrm>
            </p:contentPart>
          </mc:Choice>
          <mc:Fallback xmlns="">
            <p:pic>
              <p:nvPicPr>
                <p:cNvPr id="557" name="Entrada de lápiz 556">
                  <a:extLst>
                    <a:ext uri="{FF2B5EF4-FFF2-40B4-BE49-F238E27FC236}">
                      <a16:creationId xmlns:a16="http://schemas.microsoft.com/office/drawing/2014/main" id="{FDAD3259-2B28-4BD8-B54D-B29BBAE3412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368109" y="3183349"/>
                  <a:ext cx="3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58" name="Entrada de lápiz 557">
                  <a:extLst>
                    <a:ext uri="{FF2B5EF4-FFF2-40B4-BE49-F238E27FC236}">
                      <a16:creationId xmlns:a16="http://schemas.microsoft.com/office/drawing/2014/main" id="{4E2A6F62-C3BE-4139-B8F9-DB78C6CE0806}"/>
                    </a:ext>
                  </a:extLst>
                </p14:cNvPr>
                <p14:cNvContentPartPr/>
                <p14:nvPr/>
              </p14:nvContentPartPr>
              <p14:xfrm>
                <a:off x="4292509" y="3219709"/>
                <a:ext cx="165960" cy="12240"/>
              </p14:xfrm>
            </p:contentPart>
          </mc:Choice>
          <mc:Fallback xmlns="">
            <p:pic>
              <p:nvPicPr>
                <p:cNvPr id="558" name="Entrada de lápiz 557">
                  <a:extLst>
                    <a:ext uri="{FF2B5EF4-FFF2-40B4-BE49-F238E27FC236}">
                      <a16:creationId xmlns:a16="http://schemas.microsoft.com/office/drawing/2014/main" id="{4E2A6F62-C3BE-4139-B8F9-DB78C6CE080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288189" y="3215389"/>
                  <a:ext cx="174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59" name="Entrada de lápiz 558">
                  <a:extLst>
                    <a:ext uri="{FF2B5EF4-FFF2-40B4-BE49-F238E27FC236}">
                      <a16:creationId xmlns:a16="http://schemas.microsoft.com/office/drawing/2014/main" id="{31EE0A7A-D2BA-4A17-8BBB-4D73F2A4563B}"/>
                    </a:ext>
                  </a:extLst>
                </p14:cNvPr>
                <p14:cNvContentPartPr/>
                <p14:nvPr/>
              </p14:nvContentPartPr>
              <p14:xfrm>
                <a:off x="4467469" y="3203509"/>
                <a:ext cx="142200" cy="131040"/>
              </p14:xfrm>
            </p:contentPart>
          </mc:Choice>
          <mc:Fallback xmlns="">
            <p:pic>
              <p:nvPicPr>
                <p:cNvPr id="559" name="Entrada de lápiz 558">
                  <a:extLst>
                    <a:ext uri="{FF2B5EF4-FFF2-40B4-BE49-F238E27FC236}">
                      <a16:creationId xmlns:a16="http://schemas.microsoft.com/office/drawing/2014/main" id="{31EE0A7A-D2BA-4A17-8BBB-4D73F2A4563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463149" y="3199189"/>
                  <a:ext cx="150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560" name="Entrada de lápiz 559">
                  <a:extLst>
                    <a:ext uri="{FF2B5EF4-FFF2-40B4-BE49-F238E27FC236}">
                      <a16:creationId xmlns:a16="http://schemas.microsoft.com/office/drawing/2014/main" id="{FC7A1E51-7A8A-46B2-9E00-248F3BEAE53D}"/>
                    </a:ext>
                  </a:extLst>
                </p14:cNvPr>
                <p14:cNvContentPartPr/>
                <p14:nvPr/>
              </p14:nvContentPartPr>
              <p14:xfrm>
                <a:off x="4649989" y="3203869"/>
                <a:ext cx="38520" cy="132120"/>
              </p14:xfrm>
            </p:contentPart>
          </mc:Choice>
          <mc:Fallback xmlns="">
            <p:pic>
              <p:nvPicPr>
                <p:cNvPr id="560" name="Entrada de lápiz 559">
                  <a:extLst>
                    <a:ext uri="{FF2B5EF4-FFF2-40B4-BE49-F238E27FC236}">
                      <a16:creationId xmlns:a16="http://schemas.microsoft.com/office/drawing/2014/main" id="{FC7A1E51-7A8A-46B2-9E00-248F3BEAE53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645669" y="3199549"/>
                  <a:ext cx="47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61" name="Entrada de lápiz 560">
                  <a:extLst>
                    <a:ext uri="{FF2B5EF4-FFF2-40B4-BE49-F238E27FC236}">
                      <a16:creationId xmlns:a16="http://schemas.microsoft.com/office/drawing/2014/main" id="{DB57DBC0-31B3-4CAB-82A2-DB5965194DEE}"/>
                    </a:ext>
                  </a:extLst>
                </p14:cNvPr>
                <p14:cNvContentPartPr/>
                <p14:nvPr/>
              </p14:nvContentPartPr>
              <p14:xfrm>
                <a:off x="4741789" y="3207109"/>
                <a:ext cx="127080" cy="122040"/>
              </p14:xfrm>
            </p:contentPart>
          </mc:Choice>
          <mc:Fallback xmlns="">
            <p:pic>
              <p:nvPicPr>
                <p:cNvPr id="561" name="Entrada de lápiz 560">
                  <a:extLst>
                    <a:ext uri="{FF2B5EF4-FFF2-40B4-BE49-F238E27FC236}">
                      <a16:creationId xmlns:a16="http://schemas.microsoft.com/office/drawing/2014/main" id="{DB57DBC0-31B3-4CAB-82A2-DB5965194DE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737469" y="3202789"/>
                  <a:ext cx="1357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7" name="Grupo 566">
            <a:extLst>
              <a:ext uri="{FF2B5EF4-FFF2-40B4-BE49-F238E27FC236}">
                <a16:creationId xmlns:a16="http://schemas.microsoft.com/office/drawing/2014/main" id="{342BFD8B-A3E9-47CC-A214-9C972841ACC6}"/>
              </a:ext>
            </a:extLst>
          </p:cNvPr>
          <p:cNvGrpSpPr/>
          <p:nvPr/>
        </p:nvGrpSpPr>
        <p:grpSpPr>
          <a:xfrm>
            <a:off x="5128216" y="2940003"/>
            <a:ext cx="713160" cy="150480"/>
            <a:chOff x="5099269" y="3190549"/>
            <a:chExt cx="71316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62" name="Entrada de lápiz 561">
                  <a:extLst>
                    <a:ext uri="{FF2B5EF4-FFF2-40B4-BE49-F238E27FC236}">
                      <a16:creationId xmlns:a16="http://schemas.microsoft.com/office/drawing/2014/main" id="{1B07B701-FA19-4C19-BE20-946A539E4066}"/>
                    </a:ext>
                  </a:extLst>
                </p14:cNvPr>
                <p14:cNvContentPartPr/>
                <p14:nvPr/>
              </p14:nvContentPartPr>
              <p14:xfrm>
                <a:off x="5099269" y="3200989"/>
                <a:ext cx="141120" cy="132480"/>
              </p14:xfrm>
            </p:contentPart>
          </mc:Choice>
          <mc:Fallback xmlns="">
            <p:pic>
              <p:nvPicPr>
                <p:cNvPr id="562" name="Entrada de lápiz 561">
                  <a:extLst>
                    <a:ext uri="{FF2B5EF4-FFF2-40B4-BE49-F238E27FC236}">
                      <a16:creationId xmlns:a16="http://schemas.microsoft.com/office/drawing/2014/main" id="{1B07B701-FA19-4C19-BE20-946A539E406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094949" y="3196669"/>
                  <a:ext cx="149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63" name="Entrada de lápiz 562">
                  <a:extLst>
                    <a:ext uri="{FF2B5EF4-FFF2-40B4-BE49-F238E27FC236}">
                      <a16:creationId xmlns:a16="http://schemas.microsoft.com/office/drawing/2014/main" id="{33E91674-47AC-46B7-9805-F6E52069988F}"/>
                    </a:ext>
                  </a:extLst>
                </p14:cNvPr>
                <p14:cNvContentPartPr/>
                <p14:nvPr/>
              </p14:nvContentPartPr>
              <p14:xfrm>
                <a:off x="5281789" y="3206389"/>
                <a:ext cx="103680" cy="134640"/>
              </p14:xfrm>
            </p:contentPart>
          </mc:Choice>
          <mc:Fallback xmlns="">
            <p:pic>
              <p:nvPicPr>
                <p:cNvPr id="563" name="Entrada de lápiz 562">
                  <a:extLst>
                    <a:ext uri="{FF2B5EF4-FFF2-40B4-BE49-F238E27FC236}">
                      <a16:creationId xmlns:a16="http://schemas.microsoft.com/office/drawing/2014/main" id="{33E91674-47AC-46B7-9805-F6E52069988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277469" y="3202069"/>
                  <a:ext cx="112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64" name="Entrada de lápiz 563">
                  <a:extLst>
                    <a:ext uri="{FF2B5EF4-FFF2-40B4-BE49-F238E27FC236}">
                      <a16:creationId xmlns:a16="http://schemas.microsoft.com/office/drawing/2014/main" id="{D8D912BB-DF89-4C3E-B893-9E2116421FF0}"/>
                    </a:ext>
                  </a:extLst>
                </p14:cNvPr>
                <p14:cNvContentPartPr/>
                <p14:nvPr/>
              </p14:nvContentPartPr>
              <p14:xfrm>
                <a:off x="5451709" y="3217909"/>
                <a:ext cx="46440" cy="99360"/>
              </p14:xfrm>
            </p:contentPart>
          </mc:Choice>
          <mc:Fallback xmlns="">
            <p:pic>
              <p:nvPicPr>
                <p:cNvPr id="564" name="Entrada de lápiz 563">
                  <a:extLst>
                    <a:ext uri="{FF2B5EF4-FFF2-40B4-BE49-F238E27FC236}">
                      <a16:creationId xmlns:a16="http://schemas.microsoft.com/office/drawing/2014/main" id="{D8D912BB-DF89-4C3E-B893-9E2116421FF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447389" y="3213589"/>
                  <a:ext cx="55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65" name="Entrada de lápiz 564">
                  <a:extLst>
                    <a:ext uri="{FF2B5EF4-FFF2-40B4-BE49-F238E27FC236}">
                      <a16:creationId xmlns:a16="http://schemas.microsoft.com/office/drawing/2014/main" id="{31DFDBB3-ADA7-4B8D-9B6D-289FA192E7A0}"/>
                    </a:ext>
                  </a:extLst>
                </p14:cNvPr>
                <p14:cNvContentPartPr/>
                <p14:nvPr/>
              </p14:nvContentPartPr>
              <p14:xfrm>
                <a:off x="5522989" y="3193069"/>
                <a:ext cx="113040" cy="128160"/>
              </p14:xfrm>
            </p:contentPart>
          </mc:Choice>
          <mc:Fallback xmlns="">
            <p:pic>
              <p:nvPicPr>
                <p:cNvPr id="565" name="Entrada de lápiz 564">
                  <a:extLst>
                    <a:ext uri="{FF2B5EF4-FFF2-40B4-BE49-F238E27FC236}">
                      <a16:creationId xmlns:a16="http://schemas.microsoft.com/office/drawing/2014/main" id="{31DFDBB3-ADA7-4B8D-9B6D-289FA192E7A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518669" y="3188749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66" name="Entrada de lápiz 565">
                  <a:extLst>
                    <a:ext uri="{FF2B5EF4-FFF2-40B4-BE49-F238E27FC236}">
                      <a16:creationId xmlns:a16="http://schemas.microsoft.com/office/drawing/2014/main" id="{31EB0C22-4D3D-4E15-97B8-02CEEDC05BE4}"/>
                    </a:ext>
                  </a:extLst>
                </p14:cNvPr>
                <p14:cNvContentPartPr/>
                <p14:nvPr/>
              </p14:nvContentPartPr>
              <p14:xfrm>
                <a:off x="5700829" y="3190549"/>
                <a:ext cx="111600" cy="139680"/>
              </p14:xfrm>
            </p:contentPart>
          </mc:Choice>
          <mc:Fallback xmlns="">
            <p:pic>
              <p:nvPicPr>
                <p:cNvPr id="566" name="Entrada de lápiz 565">
                  <a:extLst>
                    <a:ext uri="{FF2B5EF4-FFF2-40B4-BE49-F238E27FC236}">
                      <a16:creationId xmlns:a16="http://schemas.microsoft.com/office/drawing/2014/main" id="{31EB0C22-4D3D-4E15-97B8-02CEEDC05BE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696509" y="3186229"/>
                  <a:ext cx="1202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3" name="Grupo 742">
            <a:extLst>
              <a:ext uri="{FF2B5EF4-FFF2-40B4-BE49-F238E27FC236}">
                <a16:creationId xmlns:a16="http://schemas.microsoft.com/office/drawing/2014/main" id="{49431F00-0161-4416-B54C-DDCA9495CFE2}"/>
              </a:ext>
            </a:extLst>
          </p:cNvPr>
          <p:cNvGrpSpPr/>
          <p:nvPr/>
        </p:nvGrpSpPr>
        <p:grpSpPr>
          <a:xfrm>
            <a:off x="3543776" y="3264627"/>
            <a:ext cx="1131392" cy="389880"/>
            <a:chOff x="3050509" y="3338633"/>
            <a:chExt cx="1378800" cy="459720"/>
          </a:xfrm>
        </p:grpSpPr>
        <p:grpSp>
          <p:nvGrpSpPr>
            <p:cNvPr id="587" name="Grupo 586">
              <a:extLst>
                <a:ext uri="{FF2B5EF4-FFF2-40B4-BE49-F238E27FC236}">
                  <a16:creationId xmlns:a16="http://schemas.microsoft.com/office/drawing/2014/main" id="{BBA52DBE-324D-43B1-822A-8404E457442D}"/>
                </a:ext>
              </a:extLst>
            </p:cNvPr>
            <p:cNvGrpSpPr/>
            <p:nvPr/>
          </p:nvGrpSpPr>
          <p:grpSpPr>
            <a:xfrm>
              <a:off x="3050509" y="3338633"/>
              <a:ext cx="1378800" cy="154080"/>
              <a:chOff x="3122869" y="3588349"/>
              <a:chExt cx="1378800" cy="15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8">
                <p14:nvContentPartPr>
                  <p14:cNvPr id="571" name="Entrada de lápiz 570">
                    <a:extLst>
                      <a:ext uri="{FF2B5EF4-FFF2-40B4-BE49-F238E27FC236}">
                        <a16:creationId xmlns:a16="http://schemas.microsoft.com/office/drawing/2014/main" id="{DEF5F13F-55C1-465B-9D54-8DBE772B6760}"/>
                      </a:ext>
                    </a:extLst>
                  </p14:cNvPr>
                  <p14:cNvContentPartPr/>
                  <p14:nvPr/>
                </p14:nvContentPartPr>
                <p14:xfrm>
                  <a:off x="3166069" y="3590869"/>
                  <a:ext cx="8280" cy="144360"/>
                </p14:xfrm>
              </p:contentPart>
            </mc:Choice>
            <mc:Fallback xmlns="">
              <p:pic>
                <p:nvPicPr>
                  <p:cNvPr id="571" name="Entrada de lápiz 570">
                    <a:extLst>
                      <a:ext uri="{FF2B5EF4-FFF2-40B4-BE49-F238E27FC236}">
                        <a16:creationId xmlns:a16="http://schemas.microsoft.com/office/drawing/2014/main" id="{DEF5F13F-55C1-465B-9D54-8DBE772B6760}"/>
                      </a:ext>
                    </a:extLst>
                  </p:cNvPr>
                  <p:cNvPicPr/>
                  <p:nvPr/>
                </p:nvPicPr>
                <p:blipFill>
                  <a:blip r:embed="rId649"/>
                  <a:stretch>
                    <a:fillRect/>
                  </a:stretch>
                </p:blipFill>
                <p:spPr>
                  <a:xfrm>
                    <a:off x="3160840" y="3585789"/>
                    <a:ext cx="18739" cy="1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0">
                <p14:nvContentPartPr>
                  <p14:cNvPr id="572" name="Entrada de lápiz 571">
                    <a:extLst>
                      <a:ext uri="{FF2B5EF4-FFF2-40B4-BE49-F238E27FC236}">
                        <a16:creationId xmlns:a16="http://schemas.microsoft.com/office/drawing/2014/main" id="{883CB9BE-425A-4163-978E-01DCD83B8A74}"/>
                      </a:ext>
                    </a:extLst>
                  </p14:cNvPr>
                  <p14:cNvContentPartPr/>
                  <p14:nvPr/>
                </p14:nvContentPartPr>
                <p14:xfrm>
                  <a:off x="3122869" y="3588349"/>
                  <a:ext cx="167760" cy="102600"/>
                </p14:xfrm>
              </p:contentPart>
            </mc:Choice>
            <mc:Fallback xmlns="">
              <p:pic>
                <p:nvPicPr>
                  <p:cNvPr id="572" name="Entrada de lápiz 571">
                    <a:extLst>
                      <a:ext uri="{FF2B5EF4-FFF2-40B4-BE49-F238E27FC236}">
                        <a16:creationId xmlns:a16="http://schemas.microsoft.com/office/drawing/2014/main" id="{883CB9BE-425A-4163-978E-01DCD83B8A74}"/>
                      </a:ext>
                    </a:extLst>
                  </p:cNvPr>
                  <p:cNvPicPr/>
                  <p:nvPr/>
                </p:nvPicPr>
                <p:blipFill>
                  <a:blip r:embed="rId651"/>
                  <a:stretch>
                    <a:fillRect/>
                  </a:stretch>
                </p:blipFill>
                <p:spPr>
                  <a:xfrm>
                    <a:off x="3117599" y="3583261"/>
                    <a:ext cx="178300" cy="1127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2">
                <p14:nvContentPartPr>
                  <p14:cNvPr id="573" name="Entrada de lápiz 572">
                    <a:extLst>
                      <a:ext uri="{FF2B5EF4-FFF2-40B4-BE49-F238E27FC236}">
                        <a16:creationId xmlns:a16="http://schemas.microsoft.com/office/drawing/2014/main" id="{9EF85149-96D3-4323-876B-33EFEF23577F}"/>
                      </a:ext>
                    </a:extLst>
                  </p14:cNvPr>
                  <p14:cNvContentPartPr/>
                  <p14:nvPr/>
                </p14:nvContentPartPr>
                <p14:xfrm>
                  <a:off x="3316189" y="3598069"/>
                  <a:ext cx="99000" cy="112680"/>
                </p14:xfrm>
              </p:contentPart>
            </mc:Choice>
            <mc:Fallback xmlns="">
              <p:pic>
                <p:nvPicPr>
                  <p:cNvPr id="573" name="Entrada de lápiz 572">
                    <a:extLst>
                      <a:ext uri="{FF2B5EF4-FFF2-40B4-BE49-F238E27FC236}">
                        <a16:creationId xmlns:a16="http://schemas.microsoft.com/office/drawing/2014/main" id="{9EF85149-96D3-4323-876B-33EFEF23577F}"/>
                      </a:ext>
                    </a:extLst>
                  </p:cNvPr>
                  <p:cNvPicPr/>
                  <p:nvPr/>
                </p:nvPicPr>
                <p:blipFill>
                  <a:blip r:embed="rId653"/>
                  <a:stretch>
                    <a:fillRect/>
                  </a:stretch>
                </p:blipFill>
                <p:spPr>
                  <a:xfrm>
                    <a:off x="3310932" y="3592986"/>
                    <a:ext cx="109513" cy="122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4">
                <p14:nvContentPartPr>
                  <p14:cNvPr id="574" name="Entrada de lápiz 573">
                    <a:extLst>
                      <a:ext uri="{FF2B5EF4-FFF2-40B4-BE49-F238E27FC236}">
                        <a16:creationId xmlns:a16="http://schemas.microsoft.com/office/drawing/2014/main" id="{CB588352-24EB-4AA3-BF8E-ECE53907D790}"/>
                      </a:ext>
                    </a:extLst>
                  </p14:cNvPr>
                  <p14:cNvContentPartPr/>
                  <p14:nvPr/>
                </p14:nvContentPartPr>
                <p14:xfrm>
                  <a:off x="3312589" y="3661429"/>
                  <a:ext cx="141120" cy="18000"/>
                </p14:xfrm>
              </p:contentPart>
            </mc:Choice>
            <mc:Fallback xmlns="">
              <p:pic>
                <p:nvPicPr>
                  <p:cNvPr id="574" name="Entrada de lápiz 573">
                    <a:extLst>
                      <a:ext uri="{FF2B5EF4-FFF2-40B4-BE49-F238E27FC236}">
                        <a16:creationId xmlns:a16="http://schemas.microsoft.com/office/drawing/2014/main" id="{CB588352-24EB-4AA3-BF8E-ECE53907D790}"/>
                      </a:ext>
                    </a:extLst>
                  </p:cNvPr>
                  <p:cNvPicPr/>
                  <p:nvPr/>
                </p:nvPicPr>
                <p:blipFill>
                  <a:blip r:embed="rId655"/>
                  <a:stretch>
                    <a:fillRect/>
                  </a:stretch>
                </p:blipFill>
                <p:spPr>
                  <a:xfrm>
                    <a:off x="3307313" y="3656286"/>
                    <a:ext cx="151671" cy="28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6">
                <p14:nvContentPartPr>
                  <p14:cNvPr id="575" name="Entrada de lápiz 574">
                    <a:extLst>
                      <a:ext uri="{FF2B5EF4-FFF2-40B4-BE49-F238E27FC236}">
                        <a16:creationId xmlns:a16="http://schemas.microsoft.com/office/drawing/2014/main" id="{87552817-C207-487B-BA55-18349D1271D1}"/>
                      </a:ext>
                    </a:extLst>
                  </p14:cNvPr>
                  <p14:cNvContentPartPr/>
                  <p14:nvPr/>
                </p14:nvContentPartPr>
                <p14:xfrm>
                  <a:off x="3435349" y="3589789"/>
                  <a:ext cx="102240" cy="115560"/>
                </p14:xfrm>
              </p:contentPart>
            </mc:Choice>
            <mc:Fallback xmlns="">
              <p:pic>
                <p:nvPicPr>
                  <p:cNvPr id="575" name="Entrada de lápiz 574">
                    <a:extLst>
                      <a:ext uri="{FF2B5EF4-FFF2-40B4-BE49-F238E27FC236}">
                        <a16:creationId xmlns:a16="http://schemas.microsoft.com/office/drawing/2014/main" id="{87552817-C207-487B-BA55-18349D1271D1}"/>
                      </a:ext>
                    </a:extLst>
                  </p:cNvPr>
                  <p:cNvPicPr/>
                  <p:nvPr/>
                </p:nvPicPr>
                <p:blipFill>
                  <a:blip r:embed="rId657"/>
                  <a:stretch>
                    <a:fillRect/>
                  </a:stretch>
                </p:blipFill>
                <p:spPr>
                  <a:xfrm>
                    <a:off x="3430083" y="3584709"/>
                    <a:ext cx="112771" cy="125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8">
                <p14:nvContentPartPr>
                  <p14:cNvPr id="576" name="Entrada de lápiz 575">
                    <a:extLst>
                      <a:ext uri="{FF2B5EF4-FFF2-40B4-BE49-F238E27FC236}">
                        <a16:creationId xmlns:a16="http://schemas.microsoft.com/office/drawing/2014/main" id="{59340FEF-92F3-4C6F-A44B-7C36E18FF06B}"/>
                      </a:ext>
                    </a:extLst>
                  </p14:cNvPr>
                  <p14:cNvContentPartPr/>
                  <p14:nvPr/>
                </p14:nvContentPartPr>
                <p14:xfrm>
                  <a:off x="3577189" y="3596989"/>
                  <a:ext cx="39240" cy="108720"/>
                </p14:xfrm>
              </p:contentPart>
            </mc:Choice>
            <mc:Fallback xmlns="">
              <p:pic>
                <p:nvPicPr>
                  <p:cNvPr id="576" name="Entrada de lápiz 575">
                    <a:extLst>
                      <a:ext uri="{FF2B5EF4-FFF2-40B4-BE49-F238E27FC236}">
                        <a16:creationId xmlns:a16="http://schemas.microsoft.com/office/drawing/2014/main" id="{59340FEF-92F3-4C6F-A44B-7C36E18FF06B}"/>
                      </a:ext>
                    </a:extLst>
                  </p:cNvPr>
                  <p:cNvPicPr/>
                  <p:nvPr/>
                </p:nvPicPr>
                <p:blipFill>
                  <a:blip r:embed="rId659"/>
                  <a:stretch>
                    <a:fillRect/>
                  </a:stretch>
                </p:blipFill>
                <p:spPr>
                  <a:xfrm>
                    <a:off x="3571957" y="3591893"/>
                    <a:ext cx="49704" cy="118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0">
                <p14:nvContentPartPr>
                  <p14:cNvPr id="577" name="Entrada de lápiz 576">
                    <a:extLst>
                      <a:ext uri="{FF2B5EF4-FFF2-40B4-BE49-F238E27FC236}">
                        <a16:creationId xmlns:a16="http://schemas.microsoft.com/office/drawing/2014/main" id="{71CA8FD7-7CFB-46F3-8237-41D86237F7F0}"/>
                      </a:ext>
                    </a:extLst>
                  </p14:cNvPr>
                  <p14:cNvContentPartPr/>
                  <p14:nvPr/>
                </p14:nvContentPartPr>
                <p14:xfrm>
                  <a:off x="3676549" y="3620389"/>
                  <a:ext cx="71640" cy="74880"/>
                </p14:xfrm>
              </p:contentPart>
            </mc:Choice>
            <mc:Fallback xmlns="">
              <p:pic>
                <p:nvPicPr>
                  <p:cNvPr id="577" name="Entrada de lápiz 576">
                    <a:extLst>
                      <a:ext uri="{FF2B5EF4-FFF2-40B4-BE49-F238E27FC236}">
                        <a16:creationId xmlns:a16="http://schemas.microsoft.com/office/drawing/2014/main" id="{71CA8FD7-7CFB-46F3-8237-41D86237F7F0}"/>
                      </a:ext>
                    </a:extLst>
                  </p:cNvPr>
                  <p:cNvPicPr/>
                  <p:nvPr/>
                </p:nvPicPr>
                <p:blipFill>
                  <a:blip r:embed="rId661"/>
                  <a:stretch>
                    <a:fillRect/>
                  </a:stretch>
                </p:blipFill>
                <p:spPr>
                  <a:xfrm>
                    <a:off x="3671275" y="3615312"/>
                    <a:ext cx="82188" cy="85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2">
                <p14:nvContentPartPr>
                  <p14:cNvPr id="578" name="Entrada de lápiz 577">
                    <a:extLst>
                      <a:ext uri="{FF2B5EF4-FFF2-40B4-BE49-F238E27FC236}">
                        <a16:creationId xmlns:a16="http://schemas.microsoft.com/office/drawing/2014/main" id="{9D415977-6AA6-48D8-ADC5-D9DA2D64C079}"/>
                      </a:ext>
                    </a:extLst>
                  </p14:cNvPr>
                  <p14:cNvContentPartPr/>
                  <p14:nvPr/>
                </p14:nvContentPartPr>
                <p14:xfrm>
                  <a:off x="3795709" y="3601669"/>
                  <a:ext cx="43200" cy="104760"/>
                </p14:xfrm>
              </p:contentPart>
            </mc:Choice>
            <mc:Fallback xmlns="">
              <p:pic>
                <p:nvPicPr>
                  <p:cNvPr id="578" name="Entrada de lápiz 577">
                    <a:extLst>
                      <a:ext uri="{FF2B5EF4-FFF2-40B4-BE49-F238E27FC236}">
                        <a16:creationId xmlns:a16="http://schemas.microsoft.com/office/drawing/2014/main" id="{9D415977-6AA6-48D8-ADC5-D9DA2D64C079}"/>
                      </a:ext>
                    </a:extLst>
                  </p:cNvPr>
                  <p:cNvPicPr/>
                  <p:nvPr/>
                </p:nvPicPr>
                <p:blipFill>
                  <a:blip r:embed="rId663"/>
                  <a:stretch>
                    <a:fillRect/>
                  </a:stretch>
                </p:blipFill>
                <p:spPr>
                  <a:xfrm>
                    <a:off x="3790419" y="3596579"/>
                    <a:ext cx="53780" cy="114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4">
                <p14:nvContentPartPr>
                  <p14:cNvPr id="579" name="Entrada de lápiz 578">
                    <a:extLst>
                      <a:ext uri="{FF2B5EF4-FFF2-40B4-BE49-F238E27FC236}">
                        <a16:creationId xmlns:a16="http://schemas.microsoft.com/office/drawing/2014/main" id="{691BC505-17F0-42FB-AE4C-A4BEA230142C}"/>
                      </a:ext>
                    </a:extLst>
                  </p14:cNvPr>
                  <p14:cNvContentPartPr/>
                  <p14:nvPr/>
                </p14:nvContentPartPr>
                <p14:xfrm>
                  <a:off x="3797869" y="3605269"/>
                  <a:ext cx="186840" cy="96840"/>
                </p14:xfrm>
              </p:contentPart>
            </mc:Choice>
            <mc:Fallback xmlns="">
              <p:pic>
                <p:nvPicPr>
                  <p:cNvPr id="579" name="Entrada de lápiz 578">
                    <a:extLst>
                      <a:ext uri="{FF2B5EF4-FFF2-40B4-BE49-F238E27FC236}">
                        <a16:creationId xmlns:a16="http://schemas.microsoft.com/office/drawing/2014/main" id="{691BC505-17F0-42FB-AE4C-A4BEA230142C}"/>
                      </a:ext>
                    </a:extLst>
                  </p:cNvPr>
                  <p:cNvPicPr/>
                  <p:nvPr/>
                </p:nvPicPr>
                <p:blipFill>
                  <a:blip r:embed="rId665"/>
                  <a:stretch>
                    <a:fillRect/>
                  </a:stretch>
                </p:blipFill>
                <p:spPr>
                  <a:xfrm>
                    <a:off x="3792606" y="3600172"/>
                    <a:ext cx="197366" cy="107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6">
                <p14:nvContentPartPr>
                  <p14:cNvPr id="580" name="Entrada de lápiz 579">
                    <a:extLst>
                      <a:ext uri="{FF2B5EF4-FFF2-40B4-BE49-F238E27FC236}">
                        <a16:creationId xmlns:a16="http://schemas.microsoft.com/office/drawing/2014/main" id="{D0DCBE79-FC1E-47A4-B14B-FA85B4D90AA6}"/>
                      </a:ext>
                    </a:extLst>
                  </p14:cNvPr>
                  <p14:cNvContentPartPr/>
                  <p14:nvPr/>
                </p14:nvContentPartPr>
                <p14:xfrm>
                  <a:off x="3989389" y="3619309"/>
                  <a:ext cx="115920" cy="82080"/>
                </p14:xfrm>
              </p:contentPart>
            </mc:Choice>
            <mc:Fallback xmlns="">
              <p:pic>
                <p:nvPicPr>
                  <p:cNvPr id="580" name="Entrada de lápiz 579">
                    <a:extLst>
                      <a:ext uri="{FF2B5EF4-FFF2-40B4-BE49-F238E27FC236}">
                        <a16:creationId xmlns:a16="http://schemas.microsoft.com/office/drawing/2014/main" id="{D0DCBE79-FC1E-47A4-B14B-FA85B4D90AA6}"/>
                      </a:ext>
                    </a:extLst>
                  </p:cNvPr>
                  <p:cNvPicPr/>
                  <p:nvPr/>
                </p:nvPicPr>
                <p:blipFill>
                  <a:blip r:embed="rId667"/>
                  <a:stretch>
                    <a:fillRect/>
                  </a:stretch>
                </p:blipFill>
                <p:spPr>
                  <a:xfrm>
                    <a:off x="3984120" y="3614206"/>
                    <a:ext cx="126458" cy="922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8">
                <p14:nvContentPartPr>
                  <p14:cNvPr id="581" name="Entrada de lápiz 580">
                    <a:extLst>
                      <a:ext uri="{FF2B5EF4-FFF2-40B4-BE49-F238E27FC236}">
                        <a16:creationId xmlns:a16="http://schemas.microsoft.com/office/drawing/2014/main" id="{4568459C-31A3-48E0-9F46-631414EDEEAC}"/>
                      </a:ext>
                    </a:extLst>
                  </p14:cNvPr>
                  <p14:cNvContentPartPr/>
                  <p14:nvPr/>
                </p14:nvContentPartPr>
                <p14:xfrm>
                  <a:off x="3962389" y="3603469"/>
                  <a:ext cx="123480" cy="12240"/>
                </p14:xfrm>
              </p:contentPart>
            </mc:Choice>
            <mc:Fallback xmlns="">
              <p:pic>
                <p:nvPicPr>
                  <p:cNvPr id="581" name="Entrada de lápiz 580">
                    <a:extLst>
                      <a:ext uri="{FF2B5EF4-FFF2-40B4-BE49-F238E27FC236}">
                        <a16:creationId xmlns:a16="http://schemas.microsoft.com/office/drawing/2014/main" id="{4568459C-31A3-48E0-9F46-631414EDEEAC}"/>
                      </a:ext>
                    </a:extLst>
                  </p:cNvPr>
                  <p:cNvPicPr/>
                  <p:nvPr/>
                </p:nvPicPr>
                <p:blipFill>
                  <a:blip r:embed="rId669"/>
                  <a:stretch>
                    <a:fillRect/>
                  </a:stretch>
                </p:blipFill>
                <p:spPr>
                  <a:xfrm>
                    <a:off x="3957135" y="3598404"/>
                    <a:ext cx="133989" cy="223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0">
                <p14:nvContentPartPr>
                  <p14:cNvPr id="582" name="Entrada de lápiz 581">
                    <a:extLst>
                      <a:ext uri="{FF2B5EF4-FFF2-40B4-BE49-F238E27FC236}">
                        <a16:creationId xmlns:a16="http://schemas.microsoft.com/office/drawing/2014/main" id="{1E872C0E-568C-4CE4-809C-7B7801F72F7D}"/>
                      </a:ext>
                    </a:extLst>
                  </p14:cNvPr>
                  <p14:cNvContentPartPr/>
                  <p14:nvPr/>
                </p14:nvContentPartPr>
                <p14:xfrm>
                  <a:off x="3996589" y="3613189"/>
                  <a:ext cx="201600" cy="85680"/>
                </p14:xfrm>
              </p:contentPart>
            </mc:Choice>
            <mc:Fallback xmlns="">
              <p:pic>
                <p:nvPicPr>
                  <p:cNvPr id="582" name="Entrada de lápiz 581">
                    <a:extLst>
                      <a:ext uri="{FF2B5EF4-FFF2-40B4-BE49-F238E27FC236}">
                        <a16:creationId xmlns:a16="http://schemas.microsoft.com/office/drawing/2014/main" id="{1E872C0E-568C-4CE4-809C-7B7801F72F7D}"/>
                      </a:ext>
                    </a:extLst>
                  </p:cNvPr>
                  <p:cNvPicPr/>
                  <p:nvPr/>
                </p:nvPicPr>
                <p:blipFill>
                  <a:blip r:embed="rId671"/>
                  <a:stretch>
                    <a:fillRect/>
                  </a:stretch>
                </p:blipFill>
                <p:spPr>
                  <a:xfrm>
                    <a:off x="3991330" y="3608099"/>
                    <a:ext cx="212118" cy="95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2">
                <p14:nvContentPartPr>
                  <p14:cNvPr id="583" name="Entrada de lápiz 582">
                    <a:extLst>
                      <a:ext uri="{FF2B5EF4-FFF2-40B4-BE49-F238E27FC236}">
                        <a16:creationId xmlns:a16="http://schemas.microsoft.com/office/drawing/2014/main" id="{048C4153-01D8-4702-A1B2-BA2E9397D669}"/>
                      </a:ext>
                    </a:extLst>
                  </p14:cNvPr>
                  <p14:cNvContentPartPr/>
                  <p14:nvPr/>
                </p14:nvContentPartPr>
                <p14:xfrm>
                  <a:off x="4089829" y="3609229"/>
                  <a:ext cx="165960" cy="9720"/>
                </p14:xfrm>
              </p:contentPart>
            </mc:Choice>
            <mc:Fallback xmlns="">
              <p:pic>
                <p:nvPicPr>
                  <p:cNvPr id="583" name="Entrada de lápiz 582">
                    <a:extLst>
                      <a:ext uri="{FF2B5EF4-FFF2-40B4-BE49-F238E27FC236}">
                        <a16:creationId xmlns:a16="http://schemas.microsoft.com/office/drawing/2014/main" id="{048C4153-01D8-4702-A1B2-BA2E9397D669}"/>
                      </a:ext>
                    </a:extLst>
                  </p:cNvPr>
                  <p:cNvPicPr/>
                  <p:nvPr/>
                </p:nvPicPr>
                <p:blipFill>
                  <a:blip r:embed="rId673"/>
                  <a:stretch>
                    <a:fillRect/>
                  </a:stretch>
                </p:blipFill>
                <p:spPr>
                  <a:xfrm>
                    <a:off x="4084574" y="3604158"/>
                    <a:ext cx="176469" cy="198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4">
                <p14:nvContentPartPr>
                  <p14:cNvPr id="584" name="Entrada de lápiz 583">
                    <a:extLst>
                      <a:ext uri="{FF2B5EF4-FFF2-40B4-BE49-F238E27FC236}">
                        <a16:creationId xmlns:a16="http://schemas.microsoft.com/office/drawing/2014/main" id="{739CB66B-56FB-4AC0-9A52-A090B1FF0AFB}"/>
                      </a:ext>
                    </a:extLst>
                  </p14:cNvPr>
                  <p14:cNvContentPartPr/>
                  <p14:nvPr/>
                </p14:nvContentPartPr>
                <p14:xfrm>
                  <a:off x="4247509" y="3616069"/>
                  <a:ext cx="27720" cy="90720"/>
                </p14:xfrm>
              </p:contentPart>
            </mc:Choice>
            <mc:Fallback xmlns="">
              <p:pic>
                <p:nvPicPr>
                  <p:cNvPr id="584" name="Entrada de lápiz 583">
                    <a:extLst>
                      <a:ext uri="{FF2B5EF4-FFF2-40B4-BE49-F238E27FC236}">
                        <a16:creationId xmlns:a16="http://schemas.microsoft.com/office/drawing/2014/main" id="{739CB66B-56FB-4AC0-9A52-A090B1FF0AFB}"/>
                      </a:ext>
                    </a:extLst>
                  </p:cNvPr>
                  <p:cNvPicPr/>
                  <p:nvPr/>
                </p:nvPicPr>
                <p:blipFill>
                  <a:blip r:embed="rId675"/>
                  <a:stretch>
                    <a:fillRect/>
                  </a:stretch>
                </p:blipFill>
                <p:spPr>
                  <a:xfrm>
                    <a:off x="4242311" y="3610982"/>
                    <a:ext cx="38115" cy="1008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6">
                <p14:nvContentPartPr>
                  <p14:cNvPr id="585" name="Entrada de lápiz 584">
                    <a:extLst>
                      <a:ext uri="{FF2B5EF4-FFF2-40B4-BE49-F238E27FC236}">
                        <a16:creationId xmlns:a16="http://schemas.microsoft.com/office/drawing/2014/main" id="{2E57E292-388F-4CAD-BB06-0D9430D7B7A3}"/>
                      </a:ext>
                    </a:extLst>
                  </p14:cNvPr>
                  <p14:cNvContentPartPr/>
                  <p14:nvPr/>
                </p14:nvContentPartPr>
                <p14:xfrm>
                  <a:off x="4254349" y="3595549"/>
                  <a:ext cx="210240" cy="99000"/>
                </p14:xfrm>
              </p:contentPart>
            </mc:Choice>
            <mc:Fallback xmlns="">
              <p:pic>
                <p:nvPicPr>
                  <p:cNvPr id="585" name="Entrada de lápiz 584">
                    <a:extLst>
                      <a:ext uri="{FF2B5EF4-FFF2-40B4-BE49-F238E27FC236}">
                        <a16:creationId xmlns:a16="http://schemas.microsoft.com/office/drawing/2014/main" id="{2E57E292-388F-4CAD-BB06-0D9430D7B7A3}"/>
                      </a:ext>
                    </a:extLst>
                  </p:cNvPr>
                  <p:cNvPicPr/>
                  <p:nvPr/>
                </p:nvPicPr>
                <p:blipFill>
                  <a:blip r:embed="rId677"/>
                  <a:stretch>
                    <a:fillRect/>
                  </a:stretch>
                </p:blipFill>
                <p:spPr>
                  <a:xfrm>
                    <a:off x="4249082" y="3590472"/>
                    <a:ext cx="220774" cy="1091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8">
                <p14:nvContentPartPr>
                  <p14:cNvPr id="586" name="Entrada de lápiz 585">
                    <a:extLst>
                      <a:ext uri="{FF2B5EF4-FFF2-40B4-BE49-F238E27FC236}">
                        <a16:creationId xmlns:a16="http://schemas.microsoft.com/office/drawing/2014/main" id="{288787D5-AB85-4F62-AECA-8BD91287AFDA}"/>
                      </a:ext>
                    </a:extLst>
                  </p14:cNvPr>
                  <p14:cNvContentPartPr/>
                  <p14:nvPr/>
                </p14:nvContentPartPr>
                <p14:xfrm>
                  <a:off x="4458109" y="3595909"/>
                  <a:ext cx="43560" cy="146520"/>
                </p14:xfrm>
              </p:contentPart>
            </mc:Choice>
            <mc:Fallback xmlns="">
              <p:pic>
                <p:nvPicPr>
                  <p:cNvPr id="586" name="Entrada de lápiz 585">
                    <a:extLst>
                      <a:ext uri="{FF2B5EF4-FFF2-40B4-BE49-F238E27FC236}">
                        <a16:creationId xmlns:a16="http://schemas.microsoft.com/office/drawing/2014/main" id="{288787D5-AB85-4F62-AECA-8BD91287AFDA}"/>
                      </a:ext>
                    </a:extLst>
                  </p:cNvPr>
                  <p:cNvPicPr/>
                  <p:nvPr/>
                </p:nvPicPr>
                <p:blipFill>
                  <a:blip r:embed="rId679"/>
                  <a:stretch>
                    <a:fillRect/>
                  </a:stretch>
                </p:blipFill>
                <p:spPr>
                  <a:xfrm>
                    <a:off x="4452882" y="3590813"/>
                    <a:ext cx="54014" cy="1567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" name="Grupo 615">
              <a:extLst>
                <a:ext uri="{FF2B5EF4-FFF2-40B4-BE49-F238E27FC236}">
                  <a16:creationId xmlns:a16="http://schemas.microsoft.com/office/drawing/2014/main" id="{DAF3E153-5B58-45EC-92B7-B722220C0C0D}"/>
                </a:ext>
              </a:extLst>
            </p:cNvPr>
            <p:cNvGrpSpPr/>
            <p:nvPr/>
          </p:nvGrpSpPr>
          <p:grpSpPr>
            <a:xfrm>
              <a:off x="3187309" y="3570833"/>
              <a:ext cx="943920" cy="227520"/>
              <a:chOff x="3259669" y="3820549"/>
              <a:chExt cx="943920" cy="227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0">
                <p14:nvContentPartPr>
                  <p14:cNvPr id="605" name="Entrada de lápiz 604">
                    <a:extLst>
                      <a:ext uri="{FF2B5EF4-FFF2-40B4-BE49-F238E27FC236}">
                        <a16:creationId xmlns:a16="http://schemas.microsoft.com/office/drawing/2014/main" id="{69E532CC-32FC-4D08-B0C1-9CBC8C572EF0}"/>
                      </a:ext>
                    </a:extLst>
                  </p14:cNvPr>
                  <p14:cNvContentPartPr/>
                  <p14:nvPr/>
                </p14:nvContentPartPr>
                <p14:xfrm>
                  <a:off x="3279829" y="3891829"/>
                  <a:ext cx="3600" cy="6840"/>
                </p14:xfrm>
              </p:contentPart>
            </mc:Choice>
            <mc:Fallback xmlns="">
              <p:pic>
                <p:nvPicPr>
                  <p:cNvPr id="605" name="Entrada de lápiz 604">
                    <a:extLst>
                      <a:ext uri="{FF2B5EF4-FFF2-40B4-BE49-F238E27FC236}">
                        <a16:creationId xmlns:a16="http://schemas.microsoft.com/office/drawing/2014/main" id="{69E532CC-32FC-4D08-B0C1-9CBC8C572EF0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274429" y="3886699"/>
                    <a:ext cx="14400" cy="17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1">
                <p14:nvContentPartPr>
                  <p14:cNvPr id="606" name="Entrada de lápiz 605">
                    <a:extLst>
                      <a:ext uri="{FF2B5EF4-FFF2-40B4-BE49-F238E27FC236}">
                        <a16:creationId xmlns:a16="http://schemas.microsoft.com/office/drawing/2014/main" id="{5A5D967C-C000-4D33-BF23-92D4B9E677FB}"/>
                      </a:ext>
                    </a:extLst>
                  </p14:cNvPr>
                  <p14:cNvContentPartPr/>
                  <p14:nvPr/>
                </p14:nvContentPartPr>
                <p14:xfrm>
                  <a:off x="3259669" y="3821629"/>
                  <a:ext cx="51840" cy="196920"/>
                </p14:xfrm>
              </p:contentPart>
            </mc:Choice>
            <mc:Fallback xmlns="">
              <p:pic>
                <p:nvPicPr>
                  <p:cNvPr id="606" name="Entrada de lápiz 605">
                    <a:extLst>
                      <a:ext uri="{FF2B5EF4-FFF2-40B4-BE49-F238E27FC236}">
                        <a16:creationId xmlns:a16="http://schemas.microsoft.com/office/drawing/2014/main" id="{5A5D967C-C000-4D33-BF23-92D4B9E677FB}"/>
                      </a:ext>
                    </a:extLst>
                  </p:cNvPr>
                  <p:cNvPicPr/>
                  <p:nvPr/>
                </p:nvPicPr>
                <p:blipFill>
                  <a:blip r:embed="rId682"/>
                  <a:stretch>
                    <a:fillRect/>
                  </a:stretch>
                </p:blipFill>
                <p:spPr>
                  <a:xfrm>
                    <a:off x="3254397" y="3816536"/>
                    <a:ext cx="62384" cy="2071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3">
                <p14:nvContentPartPr>
                  <p14:cNvPr id="607" name="Entrada de lápiz 606">
                    <a:extLst>
                      <a:ext uri="{FF2B5EF4-FFF2-40B4-BE49-F238E27FC236}">
                        <a16:creationId xmlns:a16="http://schemas.microsoft.com/office/drawing/2014/main" id="{232B8496-698B-4974-938E-D386931FA7ED}"/>
                      </a:ext>
                    </a:extLst>
                  </p14:cNvPr>
                  <p14:cNvContentPartPr/>
                  <p14:nvPr/>
                </p14:nvContentPartPr>
                <p14:xfrm>
                  <a:off x="3405829" y="3846109"/>
                  <a:ext cx="18360" cy="171000"/>
                </p14:xfrm>
              </p:contentPart>
            </mc:Choice>
            <mc:Fallback xmlns="">
              <p:pic>
                <p:nvPicPr>
                  <p:cNvPr id="607" name="Entrada de lápiz 606">
                    <a:extLst>
                      <a:ext uri="{FF2B5EF4-FFF2-40B4-BE49-F238E27FC236}">
                        <a16:creationId xmlns:a16="http://schemas.microsoft.com/office/drawing/2014/main" id="{232B8496-698B-4974-938E-D386931FA7ED}"/>
                      </a:ext>
                    </a:extLst>
                  </p:cNvPr>
                  <p:cNvPicPr/>
                  <p:nvPr/>
                </p:nvPicPr>
                <p:blipFill>
                  <a:blip r:embed="rId684"/>
                  <a:stretch>
                    <a:fillRect/>
                  </a:stretch>
                </p:blipFill>
                <p:spPr>
                  <a:xfrm>
                    <a:off x="3400583" y="3841017"/>
                    <a:ext cx="28851" cy="1811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5">
                <p14:nvContentPartPr>
                  <p14:cNvPr id="608" name="Entrada de lápiz 607">
                    <a:extLst>
                      <a:ext uri="{FF2B5EF4-FFF2-40B4-BE49-F238E27FC236}">
                        <a16:creationId xmlns:a16="http://schemas.microsoft.com/office/drawing/2014/main" id="{3580A1D3-137E-4A24-977E-C1D3392F1E15}"/>
                      </a:ext>
                    </a:extLst>
                  </p14:cNvPr>
                  <p14:cNvContentPartPr/>
                  <p14:nvPr/>
                </p14:nvContentPartPr>
                <p14:xfrm>
                  <a:off x="3339229" y="3853669"/>
                  <a:ext cx="129960" cy="74160"/>
                </p14:xfrm>
              </p:contentPart>
            </mc:Choice>
            <mc:Fallback xmlns="">
              <p:pic>
                <p:nvPicPr>
                  <p:cNvPr id="608" name="Entrada de lápiz 607">
                    <a:extLst>
                      <a:ext uri="{FF2B5EF4-FFF2-40B4-BE49-F238E27FC236}">
                        <a16:creationId xmlns:a16="http://schemas.microsoft.com/office/drawing/2014/main" id="{3580A1D3-137E-4A24-977E-C1D3392F1E15}"/>
                      </a:ext>
                    </a:extLst>
                  </p:cNvPr>
                  <p:cNvPicPr/>
                  <p:nvPr/>
                </p:nvPicPr>
                <p:blipFill>
                  <a:blip r:embed="rId686"/>
                  <a:stretch>
                    <a:fillRect/>
                  </a:stretch>
                </p:blipFill>
                <p:spPr>
                  <a:xfrm>
                    <a:off x="3333978" y="3848584"/>
                    <a:ext cx="140462" cy="84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7">
                <p14:nvContentPartPr>
                  <p14:cNvPr id="609" name="Entrada de lápiz 608">
                    <a:extLst>
                      <a:ext uri="{FF2B5EF4-FFF2-40B4-BE49-F238E27FC236}">
                        <a16:creationId xmlns:a16="http://schemas.microsoft.com/office/drawing/2014/main" id="{9BAB5209-028B-424E-A362-83AA9A32B0AA}"/>
                      </a:ext>
                    </a:extLst>
                  </p14:cNvPr>
                  <p14:cNvContentPartPr/>
                  <p14:nvPr/>
                </p14:nvContentPartPr>
                <p14:xfrm>
                  <a:off x="3495829" y="3836749"/>
                  <a:ext cx="98280" cy="132480"/>
                </p14:xfrm>
              </p:contentPart>
            </mc:Choice>
            <mc:Fallback xmlns="">
              <p:pic>
                <p:nvPicPr>
                  <p:cNvPr id="609" name="Entrada de lápiz 608">
                    <a:extLst>
                      <a:ext uri="{FF2B5EF4-FFF2-40B4-BE49-F238E27FC236}">
                        <a16:creationId xmlns:a16="http://schemas.microsoft.com/office/drawing/2014/main" id="{9BAB5209-028B-424E-A362-83AA9A32B0AA}"/>
                      </a:ext>
                    </a:extLst>
                  </p:cNvPr>
                  <p:cNvPicPr/>
                  <p:nvPr/>
                </p:nvPicPr>
                <p:blipFill>
                  <a:blip r:embed="rId688"/>
                  <a:stretch>
                    <a:fillRect/>
                  </a:stretch>
                </p:blipFill>
                <p:spPr>
                  <a:xfrm>
                    <a:off x="3490564" y="3831654"/>
                    <a:ext cx="108810" cy="142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9">
                <p14:nvContentPartPr>
                  <p14:cNvPr id="610" name="Entrada de lápiz 609">
                    <a:extLst>
                      <a:ext uri="{FF2B5EF4-FFF2-40B4-BE49-F238E27FC236}">
                        <a16:creationId xmlns:a16="http://schemas.microsoft.com/office/drawing/2014/main" id="{EB06907B-8432-4E46-BA4F-1B71E4331129}"/>
                      </a:ext>
                    </a:extLst>
                  </p14:cNvPr>
                  <p14:cNvContentPartPr/>
                  <p14:nvPr/>
                </p14:nvContentPartPr>
                <p14:xfrm>
                  <a:off x="3659269" y="3900109"/>
                  <a:ext cx="86040" cy="147960"/>
                </p14:xfrm>
              </p:contentPart>
            </mc:Choice>
            <mc:Fallback xmlns="">
              <p:pic>
                <p:nvPicPr>
                  <p:cNvPr id="610" name="Entrada de lápiz 609">
                    <a:extLst>
                      <a:ext uri="{FF2B5EF4-FFF2-40B4-BE49-F238E27FC236}">
                        <a16:creationId xmlns:a16="http://schemas.microsoft.com/office/drawing/2014/main" id="{EB06907B-8432-4E46-BA4F-1B71E4331129}"/>
                      </a:ext>
                    </a:extLst>
                  </p:cNvPr>
                  <p:cNvPicPr/>
                  <p:nvPr/>
                </p:nvPicPr>
                <p:blipFill>
                  <a:blip r:embed="rId690"/>
                  <a:stretch>
                    <a:fillRect/>
                  </a:stretch>
                </p:blipFill>
                <p:spPr>
                  <a:xfrm>
                    <a:off x="3654001" y="3895022"/>
                    <a:ext cx="96576" cy="1581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1">
                <p14:nvContentPartPr>
                  <p14:cNvPr id="611" name="Entrada de lápiz 610">
                    <a:extLst>
                      <a:ext uri="{FF2B5EF4-FFF2-40B4-BE49-F238E27FC236}">
                        <a16:creationId xmlns:a16="http://schemas.microsoft.com/office/drawing/2014/main" id="{C886FC69-E685-4ED6-BF41-6FC34024E30A}"/>
                      </a:ext>
                    </a:extLst>
                  </p14:cNvPr>
                  <p14:cNvContentPartPr/>
                  <p14:nvPr/>
                </p14:nvContentPartPr>
                <p14:xfrm>
                  <a:off x="3786349" y="3876709"/>
                  <a:ext cx="56880" cy="92160"/>
                </p14:xfrm>
              </p:contentPart>
            </mc:Choice>
            <mc:Fallback xmlns="">
              <p:pic>
                <p:nvPicPr>
                  <p:cNvPr id="611" name="Entrada de lápiz 610">
                    <a:extLst>
                      <a:ext uri="{FF2B5EF4-FFF2-40B4-BE49-F238E27FC236}">
                        <a16:creationId xmlns:a16="http://schemas.microsoft.com/office/drawing/2014/main" id="{C886FC69-E685-4ED6-BF41-6FC34024E30A}"/>
                      </a:ext>
                    </a:extLst>
                  </p:cNvPr>
                  <p:cNvPicPr/>
                  <p:nvPr/>
                </p:nvPicPr>
                <p:blipFill>
                  <a:blip r:embed="rId692"/>
                  <a:stretch>
                    <a:fillRect/>
                  </a:stretch>
                </p:blipFill>
                <p:spPr>
                  <a:xfrm>
                    <a:off x="3781099" y="3871613"/>
                    <a:ext cx="67381" cy="102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3">
                <p14:nvContentPartPr>
                  <p14:cNvPr id="612" name="Entrada de lápiz 611">
                    <a:extLst>
                      <a:ext uri="{FF2B5EF4-FFF2-40B4-BE49-F238E27FC236}">
                        <a16:creationId xmlns:a16="http://schemas.microsoft.com/office/drawing/2014/main" id="{9EDFB14F-FE0F-4F0E-9CC3-D44AA8AEA9C5}"/>
                      </a:ext>
                    </a:extLst>
                  </p14:cNvPr>
                  <p14:cNvContentPartPr/>
                  <p14:nvPr/>
                </p14:nvContentPartPr>
                <p14:xfrm>
                  <a:off x="3881029" y="3845029"/>
                  <a:ext cx="44640" cy="72720"/>
                </p14:xfrm>
              </p:contentPart>
            </mc:Choice>
            <mc:Fallback xmlns="">
              <p:pic>
                <p:nvPicPr>
                  <p:cNvPr id="612" name="Entrada de lápiz 611">
                    <a:extLst>
                      <a:ext uri="{FF2B5EF4-FFF2-40B4-BE49-F238E27FC236}">
                        <a16:creationId xmlns:a16="http://schemas.microsoft.com/office/drawing/2014/main" id="{9EDFB14F-FE0F-4F0E-9CC3-D44AA8AEA9C5}"/>
                      </a:ext>
                    </a:extLst>
                  </p:cNvPr>
                  <p:cNvPicPr/>
                  <p:nvPr/>
                </p:nvPicPr>
                <p:blipFill>
                  <a:blip r:embed="rId694"/>
                  <a:stretch>
                    <a:fillRect/>
                  </a:stretch>
                </p:blipFill>
                <p:spPr>
                  <a:xfrm>
                    <a:off x="3875777" y="3839926"/>
                    <a:ext cx="55144" cy="829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5">
                <p14:nvContentPartPr>
                  <p14:cNvPr id="613" name="Entrada de lápiz 612">
                    <a:extLst>
                      <a:ext uri="{FF2B5EF4-FFF2-40B4-BE49-F238E27FC236}">
                        <a16:creationId xmlns:a16="http://schemas.microsoft.com/office/drawing/2014/main" id="{1E3A8A51-755C-4675-A729-86B9711E3F19}"/>
                      </a:ext>
                    </a:extLst>
                  </p14:cNvPr>
                  <p14:cNvContentPartPr/>
                  <p14:nvPr/>
                </p14:nvContentPartPr>
                <p14:xfrm>
                  <a:off x="3966709" y="3884269"/>
                  <a:ext cx="68760" cy="70200"/>
                </p14:xfrm>
              </p:contentPart>
            </mc:Choice>
            <mc:Fallback xmlns="">
              <p:pic>
                <p:nvPicPr>
                  <p:cNvPr id="613" name="Entrada de lápiz 612">
                    <a:extLst>
                      <a:ext uri="{FF2B5EF4-FFF2-40B4-BE49-F238E27FC236}">
                        <a16:creationId xmlns:a16="http://schemas.microsoft.com/office/drawing/2014/main" id="{1E3A8A51-755C-4675-A729-86B9711E3F19}"/>
                      </a:ext>
                    </a:extLst>
                  </p:cNvPr>
                  <p:cNvPicPr/>
                  <p:nvPr/>
                </p:nvPicPr>
                <p:blipFill>
                  <a:blip r:embed="rId696"/>
                  <a:stretch>
                    <a:fillRect/>
                  </a:stretch>
                </p:blipFill>
                <p:spPr>
                  <a:xfrm>
                    <a:off x="3961453" y="3879194"/>
                    <a:ext cx="79271" cy="803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7">
                <p14:nvContentPartPr>
                  <p14:cNvPr id="614" name="Entrada de lápiz 613">
                    <a:extLst>
                      <a:ext uri="{FF2B5EF4-FFF2-40B4-BE49-F238E27FC236}">
                        <a16:creationId xmlns:a16="http://schemas.microsoft.com/office/drawing/2014/main" id="{E4156B70-6E15-4BDA-B13E-5A48FC2E3791}"/>
                      </a:ext>
                    </a:extLst>
                  </p14:cNvPr>
                  <p14:cNvContentPartPr/>
                  <p14:nvPr/>
                </p14:nvContentPartPr>
                <p14:xfrm>
                  <a:off x="4083349" y="3891109"/>
                  <a:ext cx="62280" cy="85320"/>
                </p14:xfrm>
              </p:contentPart>
            </mc:Choice>
            <mc:Fallback xmlns="">
              <p:pic>
                <p:nvPicPr>
                  <p:cNvPr id="614" name="Entrada de lápiz 613">
                    <a:extLst>
                      <a:ext uri="{FF2B5EF4-FFF2-40B4-BE49-F238E27FC236}">
                        <a16:creationId xmlns:a16="http://schemas.microsoft.com/office/drawing/2014/main" id="{E4156B70-6E15-4BDA-B13E-5A48FC2E3791}"/>
                      </a:ext>
                    </a:extLst>
                  </p:cNvPr>
                  <p:cNvPicPr/>
                  <p:nvPr/>
                </p:nvPicPr>
                <p:blipFill>
                  <a:blip r:embed="rId698"/>
                  <a:stretch>
                    <a:fillRect/>
                  </a:stretch>
                </p:blipFill>
                <p:spPr>
                  <a:xfrm>
                    <a:off x="4078086" y="3886015"/>
                    <a:ext cx="72806" cy="955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9">
                <p14:nvContentPartPr>
                  <p14:cNvPr id="615" name="Entrada de lápiz 614">
                    <a:extLst>
                      <a:ext uri="{FF2B5EF4-FFF2-40B4-BE49-F238E27FC236}">
                        <a16:creationId xmlns:a16="http://schemas.microsoft.com/office/drawing/2014/main" id="{A0C6309D-2B9C-4AA1-BC7F-A53F1EA08465}"/>
                      </a:ext>
                    </a:extLst>
                  </p14:cNvPr>
                  <p14:cNvContentPartPr/>
                  <p14:nvPr/>
                </p14:nvContentPartPr>
                <p14:xfrm>
                  <a:off x="4099909" y="3820549"/>
                  <a:ext cx="103680" cy="200520"/>
                </p14:xfrm>
              </p:contentPart>
            </mc:Choice>
            <mc:Fallback xmlns="">
              <p:pic>
                <p:nvPicPr>
                  <p:cNvPr id="615" name="Entrada de lápiz 614">
                    <a:extLst>
                      <a:ext uri="{FF2B5EF4-FFF2-40B4-BE49-F238E27FC236}">
                        <a16:creationId xmlns:a16="http://schemas.microsoft.com/office/drawing/2014/main" id="{A0C6309D-2B9C-4AA1-BC7F-A53F1EA08465}"/>
                      </a:ext>
                    </a:extLst>
                  </p:cNvPr>
                  <p:cNvPicPr/>
                  <p:nvPr/>
                </p:nvPicPr>
                <p:blipFill>
                  <a:blip r:embed="rId700"/>
                  <a:stretch>
                    <a:fillRect/>
                  </a:stretch>
                </p:blipFill>
                <p:spPr>
                  <a:xfrm>
                    <a:off x="4094637" y="3815462"/>
                    <a:ext cx="114224" cy="21069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617" name="Entrada de lápiz 616">
                <a:extLst>
                  <a:ext uri="{FF2B5EF4-FFF2-40B4-BE49-F238E27FC236}">
                    <a16:creationId xmlns:a16="http://schemas.microsoft.com/office/drawing/2014/main" id="{BFA03642-C5F5-4372-99BC-5F020DA9E01E}"/>
                  </a:ext>
                </a:extLst>
              </p14:cNvPr>
              <p14:cNvContentPartPr/>
              <p14:nvPr/>
            </p14:nvContentPartPr>
            <p14:xfrm>
              <a:off x="5753438" y="3448708"/>
              <a:ext cx="69817" cy="158725"/>
            </p14:xfrm>
          </p:contentPart>
        </mc:Choice>
        <mc:Fallback xmlns="">
          <p:pic>
            <p:nvPicPr>
              <p:cNvPr id="617" name="Entrada de lápiz 616">
                <a:extLst>
                  <a:ext uri="{FF2B5EF4-FFF2-40B4-BE49-F238E27FC236}">
                    <a16:creationId xmlns:a16="http://schemas.microsoft.com/office/drawing/2014/main" id="{BFA03642-C5F5-4372-99BC-5F020DA9E01E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5749119" y="3444389"/>
                <a:ext cx="78454" cy="167363"/>
              </a:xfrm>
              <a:prstGeom prst="rect">
                <a:avLst/>
              </a:prstGeom>
            </p:spPr>
          </p:pic>
        </mc:Fallback>
      </mc:AlternateContent>
      <p:grpSp>
        <p:nvGrpSpPr>
          <p:cNvPr id="630" name="Grupo 629">
            <a:extLst>
              <a:ext uri="{FF2B5EF4-FFF2-40B4-BE49-F238E27FC236}">
                <a16:creationId xmlns:a16="http://schemas.microsoft.com/office/drawing/2014/main" id="{135B191F-0286-4958-887D-17967D72630B}"/>
              </a:ext>
            </a:extLst>
          </p:cNvPr>
          <p:cNvGrpSpPr/>
          <p:nvPr/>
        </p:nvGrpSpPr>
        <p:grpSpPr>
          <a:xfrm>
            <a:off x="5649758" y="3238108"/>
            <a:ext cx="1064436" cy="385357"/>
            <a:chOff x="5174869" y="3586549"/>
            <a:chExt cx="140508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88" name="Entrada de lápiz 587">
                  <a:extLst>
                    <a:ext uri="{FF2B5EF4-FFF2-40B4-BE49-F238E27FC236}">
                      <a16:creationId xmlns:a16="http://schemas.microsoft.com/office/drawing/2014/main" id="{E10BD662-92B0-4926-8899-2C29FAFF31B7}"/>
                    </a:ext>
                  </a:extLst>
                </p14:cNvPr>
                <p14:cNvContentPartPr/>
                <p14:nvPr/>
              </p14:nvContentPartPr>
              <p14:xfrm>
                <a:off x="5200069" y="3608149"/>
                <a:ext cx="27720" cy="120600"/>
              </p14:xfrm>
            </p:contentPart>
          </mc:Choice>
          <mc:Fallback xmlns="">
            <p:pic>
              <p:nvPicPr>
                <p:cNvPr id="588" name="Entrada de lápiz 587">
                  <a:extLst>
                    <a:ext uri="{FF2B5EF4-FFF2-40B4-BE49-F238E27FC236}">
                      <a16:creationId xmlns:a16="http://schemas.microsoft.com/office/drawing/2014/main" id="{E10BD662-92B0-4926-8899-2C29FAFF31B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194431" y="3602451"/>
                  <a:ext cx="38996" cy="131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89" name="Entrada de lápiz 588">
                  <a:extLst>
                    <a:ext uri="{FF2B5EF4-FFF2-40B4-BE49-F238E27FC236}">
                      <a16:creationId xmlns:a16="http://schemas.microsoft.com/office/drawing/2014/main" id="{95114EBE-8D1E-422B-9D46-A061B13AA841}"/>
                    </a:ext>
                  </a:extLst>
                </p14:cNvPr>
                <p14:cNvContentPartPr/>
                <p14:nvPr/>
              </p14:nvContentPartPr>
              <p14:xfrm>
                <a:off x="5174869" y="3586549"/>
                <a:ext cx="125280" cy="67680"/>
              </p14:xfrm>
            </p:contentPart>
          </mc:Choice>
          <mc:Fallback xmlns="">
            <p:pic>
              <p:nvPicPr>
                <p:cNvPr id="589" name="Entrada de lápiz 588">
                  <a:extLst>
                    <a:ext uri="{FF2B5EF4-FFF2-40B4-BE49-F238E27FC236}">
                      <a16:creationId xmlns:a16="http://schemas.microsoft.com/office/drawing/2014/main" id="{95114EBE-8D1E-422B-9D46-A061B13AA84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169174" y="3580870"/>
                  <a:ext cx="136669" cy="79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90" name="Entrada de lápiz 589">
                  <a:extLst>
                    <a:ext uri="{FF2B5EF4-FFF2-40B4-BE49-F238E27FC236}">
                      <a16:creationId xmlns:a16="http://schemas.microsoft.com/office/drawing/2014/main" id="{8D46E723-6480-4B5B-BFF2-AC9C914390E4}"/>
                    </a:ext>
                  </a:extLst>
                </p14:cNvPr>
                <p14:cNvContentPartPr/>
                <p14:nvPr/>
              </p14:nvContentPartPr>
              <p14:xfrm>
                <a:off x="5337949" y="3596989"/>
                <a:ext cx="36000" cy="119160"/>
              </p14:xfrm>
            </p:contentPart>
          </mc:Choice>
          <mc:Fallback xmlns="">
            <p:pic>
              <p:nvPicPr>
                <p:cNvPr id="590" name="Entrada de lápiz 589">
                  <a:extLst>
                    <a:ext uri="{FF2B5EF4-FFF2-40B4-BE49-F238E27FC236}">
                      <a16:creationId xmlns:a16="http://schemas.microsoft.com/office/drawing/2014/main" id="{8D46E723-6480-4B5B-BFF2-AC9C914390E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332265" y="3591292"/>
                  <a:ext cx="47368" cy="130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91" name="Entrada de lápiz 590">
                  <a:extLst>
                    <a:ext uri="{FF2B5EF4-FFF2-40B4-BE49-F238E27FC236}">
                      <a16:creationId xmlns:a16="http://schemas.microsoft.com/office/drawing/2014/main" id="{EE3DCF3B-3B6B-4643-A332-EB8829919D46}"/>
                    </a:ext>
                  </a:extLst>
                </p14:cNvPr>
                <p14:cNvContentPartPr/>
                <p14:nvPr/>
              </p14:nvContentPartPr>
              <p14:xfrm>
                <a:off x="5344069" y="3589429"/>
                <a:ext cx="157320" cy="118800"/>
              </p14:xfrm>
            </p:contentPart>
          </mc:Choice>
          <mc:Fallback xmlns="">
            <p:pic>
              <p:nvPicPr>
                <p:cNvPr id="591" name="Entrada de lápiz 590">
                  <a:extLst>
                    <a:ext uri="{FF2B5EF4-FFF2-40B4-BE49-F238E27FC236}">
                      <a16:creationId xmlns:a16="http://schemas.microsoft.com/office/drawing/2014/main" id="{EE3DCF3B-3B6B-4643-A332-EB8829919D4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338366" y="3583727"/>
                  <a:ext cx="168727" cy="130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92" name="Entrada de lápiz 591">
                  <a:extLst>
                    <a:ext uri="{FF2B5EF4-FFF2-40B4-BE49-F238E27FC236}">
                      <a16:creationId xmlns:a16="http://schemas.microsoft.com/office/drawing/2014/main" id="{F66A6983-13F0-4EE4-84E2-E1CC9C6A8B8D}"/>
                    </a:ext>
                  </a:extLst>
                </p14:cNvPr>
                <p14:cNvContentPartPr/>
                <p14:nvPr/>
              </p14:nvContentPartPr>
              <p14:xfrm>
                <a:off x="5496349" y="3612829"/>
                <a:ext cx="66960" cy="71280"/>
              </p14:xfrm>
            </p:contentPart>
          </mc:Choice>
          <mc:Fallback xmlns="">
            <p:pic>
              <p:nvPicPr>
                <p:cNvPr id="592" name="Entrada de lápiz 591">
                  <a:extLst>
                    <a:ext uri="{FF2B5EF4-FFF2-40B4-BE49-F238E27FC236}">
                      <a16:creationId xmlns:a16="http://schemas.microsoft.com/office/drawing/2014/main" id="{F66A6983-13F0-4EE4-84E2-E1CC9C6A8B8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490650" y="3607127"/>
                  <a:ext cx="78357" cy="82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93" name="Entrada de lápiz 592">
                  <a:extLst>
                    <a:ext uri="{FF2B5EF4-FFF2-40B4-BE49-F238E27FC236}">
                      <a16:creationId xmlns:a16="http://schemas.microsoft.com/office/drawing/2014/main" id="{9DB8009F-F81D-4E14-BAB5-E3F1D1B2D133}"/>
                    </a:ext>
                  </a:extLst>
                </p14:cNvPr>
                <p14:cNvContentPartPr/>
                <p14:nvPr/>
              </p14:nvContentPartPr>
              <p14:xfrm>
                <a:off x="5567269" y="3619309"/>
                <a:ext cx="188640" cy="111960"/>
              </p14:xfrm>
            </p:contentPart>
          </mc:Choice>
          <mc:Fallback xmlns="">
            <p:pic>
              <p:nvPicPr>
                <p:cNvPr id="593" name="Entrada de lápiz 592">
                  <a:extLst>
                    <a:ext uri="{FF2B5EF4-FFF2-40B4-BE49-F238E27FC236}">
                      <a16:creationId xmlns:a16="http://schemas.microsoft.com/office/drawing/2014/main" id="{9DB8009F-F81D-4E14-BAB5-E3F1D1B2D13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561567" y="3613616"/>
                  <a:ext cx="200044" cy="123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94" name="Entrada de lápiz 593">
                  <a:extLst>
                    <a:ext uri="{FF2B5EF4-FFF2-40B4-BE49-F238E27FC236}">
                      <a16:creationId xmlns:a16="http://schemas.microsoft.com/office/drawing/2014/main" id="{1E16599F-F173-45B8-A8C5-5EEEB25895BF}"/>
                    </a:ext>
                  </a:extLst>
                </p14:cNvPr>
                <p14:cNvContentPartPr/>
                <p14:nvPr/>
              </p14:nvContentPartPr>
              <p14:xfrm>
                <a:off x="5765989" y="3632629"/>
                <a:ext cx="59760" cy="55080"/>
              </p14:xfrm>
            </p:contentPart>
          </mc:Choice>
          <mc:Fallback xmlns="">
            <p:pic>
              <p:nvPicPr>
                <p:cNvPr id="594" name="Entrada de lápiz 593">
                  <a:extLst>
                    <a:ext uri="{FF2B5EF4-FFF2-40B4-BE49-F238E27FC236}">
                      <a16:creationId xmlns:a16="http://schemas.microsoft.com/office/drawing/2014/main" id="{1E16599F-F173-45B8-A8C5-5EEEB25895B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760298" y="3626931"/>
                  <a:ext cx="71143" cy="66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95" name="Entrada de lápiz 594">
                  <a:extLst>
                    <a:ext uri="{FF2B5EF4-FFF2-40B4-BE49-F238E27FC236}">
                      <a16:creationId xmlns:a16="http://schemas.microsoft.com/office/drawing/2014/main" id="{D0D84DE8-EA5A-42D1-9449-53C6B3CE418A}"/>
                    </a:ext>
                  </a:extLst>
                </p14:cNvPr>
                <p14:cNvContentPartPr/>
                <p14:nvPr/>
              </p14:nvContentPartPr>
              <p14:xfrm>
                <a:off x="5868229" y="3612109"/>
                <a:ext cx="13320" cy="110160"/>
              </p14:xfrm>
            </p:contentPart>
          </mc:Choice>
          <mc:Fallback xmlns="">
            <p:pic>
              <p:nvPicPr>
                <p:cNvPr id="595" name="Entrada de lápiz 594">
                  <a:extLst>
                    <a:ext uri="{FF2B5EF4-FFF2-40B4-BE49-F238E27FC236}">
                      <a16:creationId xmlns:a16="http://schemas.microsoft.com/office/drawing/2014/main" id="{D0D84DE8-EA5A-42D1-9449-53C6B3CE418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862717" y="3606411"/>
                  <a:ext cx="24343" cy="121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96" name="Entrada de lápiz 595">
                  <a:extLst>
                    <a:ext uri="{FF2B5EF4-FFF2-40B4-BE49-F238E27FC236}">
                      <a16:creationId xmlns:a16="http://schemas.microsoft.com/office/drawing/2014/main" id="{1A02BEA2-1683-44E9-AC93-7C007A576882}"/>
                    </a:ext>
                  </a:extLst>
                </p14:cNvPr>
                <p14:cNvContentPartPr/>
                <p14:nvPr/>
              </p14:nvContentPartPr>
              <p14:xfrm>
                <a:off x="5854189" y="3625429"/>
                <a:ext cx="163800" cy="115920"/>
              </p14:xfrm>
            </p:contentPart>
          </mc:Choice>
          <mc:Fallback xmlns="">
            <p:pic>
              <p:nvPicPr>
                <p:cNvPr id="596" name="Entrada de lápiz 595">
                  <a:extLst>
                    <a:ext uri="{FF2B5EF4-FFF2-40B4-BE49-F238E27FC236}">
                      <a16:creationId xmlns:a16="http://schemas.microsoft.com/office/drawing/2014/main" id="{1A02BEA2-1683-44E9-AC93-7C007A57688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848492" y="3619728"/>
                  <a:ext cx="175195" cy="127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97" name="Entrada de lápiz 596">
                  <a:extLst>
                    <a:ext uri="{FF2B5EF4-FFF2-40B4-BE49-F238E27FC236}">
                      <a16:creationId xmlns:a16="http://schemas.microsoft.com/office/drawing/2014/main" id="{A6742B4F-9C2A-4000-AE9A-04096F481FCF}"/>
                    </a:ext>
                  </a:extLst>
                </p14:cNvPr>
                <p14:cNvContentPartPr/>
                <p14:nvPr/>
              </p14:nvContentPartPr>
              <p14:xfrm>
                <a:off x="6057589" y="3639109"/>
                <a:ext cx="108720" cy="95760"/>
              </p14:xfrm>
            </p:contentPart>
          </mc:Choice>
          <mc:Fallback xmlns="">
            <p:pic>
              <p:nvPicPr>
                <p:cNvPr id="597" name="Entrada de lápiz 596">
                  <a:extLst>
                    <a:ext uri="{FF2B5EF4-FFF2-40B4-BE49-F238E27FC236}">
                      <a16:creationId xmlns:a16="http://schemas.microsoft.com/office/drawing/2014/main" id="{A6742B4F-9C2A-4000-AE9A-04096F481FC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051892" y="3633420"/>
                  <a:ext cx="120114" cy="107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98" name="Entrada de lápiz 597">
                  <a:extLst>
                    <a:ext uri="{FF2B5EF4-FFF2-40B4-BE49-F238E27FC236}">
                      <a16:creationId xmlns:a16="http://schemas.microsoft.com/office/drawing/2014/main" id="{FEAAAF85-FD4E-41EA-AD1A-0531307185AF}"/>
                    </a:ext>
                  </a:extLst>
                </p14:cNvPr>
                <p14:cNvContentPartPr/>
                <p14:nvPr/>
              </p14:nvContentPartPr>
              <p14:xfrm>
                <a:off x="6008629" y="3615709"/>
                <a:ext cx="146880" cy="62280"/>
              </p14:xfrm>
            </p:contentPart>
          </mc:Choice>
          <mc:Fallback xmlns="">
            <p:pic>
              <p:nvPicPr>
                <p:cNvPr id="598" name="Entrada de lápiz 597">
                  <a:extLst>
                    <a:ext uri="{FF2B5EF4-FFF2-40B4-BE49-F238E27FC236}">
                      <a16:creationId xmlns:a16="http://schemas.microsoft.com/office/drawing/2014/main" id="{FEAAAF85-FD4E-41EA-AD1A-0531307185A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002943" y="3610004"/>
                  <a:ext cx="158251" cy="73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99" name="Entrada de lápiz 598">
                  <a:extLst>
                    <a:ext uri="{FF2B5EF4-FFF2-40B4-BE49-F238E27FC236}">
                      <a16:creationId xmlns:a16="http://schemas.microsoft.com/office/drawing/2014/main" id="{F492EBBD-C2A4-45C6-AD9E-473BD0D6125D}"/>
                    </a:ext>
                  </a:extLst>
                </p14:cNvPr>
                <p14:cNvContentPartPr/>
                <p14:nvPr/>
              </p14:nvContentPartPr>
              <p14:xfrm>
                <a:off x="6179629" y="3648109"/>
                <a:ext cx="35280" cy="73080"/>
              </p14:xfrm>
            </p:contentPart>
          </mc:Choice>
          <mc:Fallback xmlns="">
            <p:pic>
              <p:nvPicPr>
                <p:cNvPr id="599" name="Entrada de lápiz 598">
                  <a:extLst>
                    <a:ext uri="{FF2B5EF4-FFF2-40B4-BE49-F238E27FC236}">
                      <a16:creationId xmlns:a16="http://schemas.microsoft.com/office/drawing/2014/main" id="{F492EBBD-C2A4-45C6-AD9E-473BD0D6125D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173908" y="3642414"/>
                  <a:ext cx="46722" cy="84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600" name="Entrada de lápiz 599">
                  <a:extLst>
                    <a:ext uri="{FF2B5EF4-FFF2-40B4-BE49-F238E27FC236}">
                      <a16:creationId xmlns:a16="http://schemas.microsoft.com/office/drawing/2014/main" id="{E3B839C4-2106-4B72-93ED-FDFEFE1F6778}"/>
                    </a:ext>
                  </a:extLst>
                </p14:cNvPr>
                <p14:cNvContentPartPr/>
                <p14:nvPr/>
              </p14:nvContentPartPr>
              <p14:xfrm>
                <a:off x="6145069" y="3618229"/>
                <a:ext cx="176400" cy="42480"/>
              </p14:xfrm>
            </p:contentPart>
          </mc:Choice>
          <mc:Fallback xmlns="">
            <p:pic>
              <p:nvPicPr>
                <p:cNvPr id="600" name="Entrada de lápiz 599">
                  <a:extLst>
                    <a:ext uri="{FF2B5EF4-FFF2-40B4-BE49-F238E27FC236}">
                      <a16:creationId xmlns:a16="http://schemas.microsoft.com/office/drawing/2014/main" id="{E3B839C4-2106-4B72-93ED-FDFEFE1F677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139379" y="3612565"/>
                  <a:ext cx="187781" cy="53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601" name="Entrada de lápiz 600">
                  <a:extLst>
                    <a:ext uri="{FF2B5EF4-FFF2-40B4-BE49-F238E27FC236}">
                      <a16:creationId xmlns:a16="http://schemas.microsoft.com/office/drawing/2014/main" id="{32320BF9-E677-4AD9-84DC-31DC3C82F607}"/>
                    </a:ext>
                  </a:extLst>
                </p14:cNvPr>
                <p14:cNvContentPartPr/>
                <p14:nvPr/>
              </p14:nvContentPartPr>
              <p14:xfrm>
                <a:off x="6269989" y="3628309"/>
                <a:ext cx="102960" cy="104400"/>
              </p14:xfrm>
            </p:contentPart>
          </mc:Choice>
          <mc:Fallback xmlns="">
            <p:pic>
              <p:nvPicPr>
                <p:cNvPr id="601" name="Entrada de lápiz 600">
                  <a:extLst>
                    <a:ext uri="{FF2B5EF4-FFF2-40B4-BE49-F238E27FC236}">
                      <a16:creationId xmlns:a16="http://schemas.microsoft.com/office/drawing/2014/main" id="{32320BF9-E677-4AD9-84DC-31DC3C82F60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264295" y="3622614"/>
                  <a:ext cx="114347" cy="115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602" name="Entrada de lápiz 601">
                  <a:extLst>
                    <a:ext uri="{FF2B5EF4-FFF2-40B4-BE49-F238E27FC236}">
                      <a16:creationId xmlns:a16="http://schemas.microsoft.com/office/drawing/2014/main" id="{5F6F96BA-D3AC-4BB1-94D1-01D3A01311F3}"/>
                    </a:ext>
                  </a:extLst>
                </p14:cNvPr>
                <p14:cNvContentPartPr/>
                <p14:nvPr/>
              </p14:nvContentPartPr>
              <p14:xfrm>
                <a:off x="6387709" y="3629029"/>
                <a:ext cx="65880" cy="52560"/>
              </p14:xfrm>
            </p:contentPart>
          </mc:Choice>
          <mc:Fallback xmlns="">
            <p:pic>
              <p:nvPicPr>
                <p:cNvPr id="602" name="Entrada de lápiz 601">
                  <a:extLst>
                    <a:ext uri="{FF2B5EF4-FFF2-40B4-BE49-F238E27FC236}">
                      <a16:creationId xmlns:a16="http://schemas.microsoft.com/office/drawing/2014/main" id="{5F6F96BA-D3AC-4BB1-94D1-01D3A01311F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382022" y="3623347"/>
                  <a:ext cx="77255" cy="63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603" name="Entrada de lápiz 602">
                  <a:extLst>
                    <a:ext uri="{FF2B5EF4-FFF2-40B4-BE49-F238E27FC236}">
                      <a16:creationId xmlns:a16="http://schemas.microsoft.com/office/drawing/2014/main" id="{3D9FDD3F-35F6-48F0-A256-E83A590D138B}"/>
                    </a:ext>
                  </a:extLst>
                </p14:cNvPr>
                <p14:cNvContentPartPr/>
                <p14:nvPr/>
              </p14:nvContentPartPr>
              <p14:xfrm>
                <a:off x="6462229" y="3614269"/>
                <a:ext cx="45720" cy="151560"/>
              </p14:xfrm>
            </p:contentPart>
          </mc:Choice>
          <mc:Fallback xmlns="">
            <p:pic>
              <p:nvPicPr>
                <p:cNvPr id="603" name="Entrada de lápiz 602">
                  <a:extLst>
                    <a:ext uri="{FF2B5EF4-FFF2-40B4-BE49-F238E27FC236}">
                      <a16:creationId xmlns:a16="http://schemas.microsoft.com/office/drawing/2014/main" id="{3D9FDD3F-35F6-48F0-A256-E83A590D138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456573" y="3608568"/>
                  <a:ext cx="57032" cy="162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618" name="Entrada de lápiz 617">
                  <a:extLst>
                    <a:ext uri="{FF2B5EF4-FFF2-40B4-BE49-F238E27FC236}">
                      <a16:creationId xmlns:a16="http://schemas.microsoft.com/office/drawing/2014/main" id="{ACE44215-BF03-4CF6-AF1C-1270753C9115}"/>
                    </a:ext>
                  </a:extLst>
                </p14:cNvPr>
                <p14:cNvContentPartPr/>
                <p14:nvPr/>
              </p14:nvContentPartPr>
              <p14:xfrm>
                <a:off x="5438389" y="3903709"/>
                <a:ext cx="61200" cy="191520"/>
              </p14:xfrm>
            </p:contentPart>
          </mc:Choice>
          <mc:Fallback xmlns="">
            <p:pic>
              <p:nvPicPr>
                <p:cNvPr id="618" name="Entrada de lápiz 617">
                  <a:extLst>
                    <a:ext uri="{FF2B5EF4-FFF2-40B4-BE49-F238E27FC236}">
                      <a16:creationId xmlns:a16="http://schemas.microsoft.com/office/drawing/2014/main" id="{ACE44215-BF03-4CF6-AF1C-1270753C911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432696" y="3898006"/>
                  <a:ext cx="72586" cy="202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619" name="Entrada de lápiz 618">
                  <a:extLst>
                    <a:ext uri="{FF2B5EF4-FFF2-40B4-BE49-F238E27FC236}">
                      <a16:creationId xmlns:a16="http://schemas.microsoft.com/office/drawing/2014/main" id="{62F3918E-1AC3-4BB7-862D-EB5C44A75B88}"/>
                    </a:ext>
                  </a:extLst>
                </p14:cNvPr>
                <p14:cNvContentPartPr/>
                <p14:nvPr/>
              </p14:nvContentPartPr>
              <p14:xfrm>
                <a:off x="5405989" y="3904429"/>
                <a:ext cx="124920" cy="67320"/>
              </p14:xfrm>
            </p:contentPart>
          </mc:Choice>
          <mc:Fallback xmlns="">
            <p:pic>
              <p:nvPicPr>
                <p:cNvPr id="619" name="Entrada de lápiz 618">
                  <a:extLst>
                    <a:ext uri="{FF2B5EF4-FFF2-40B4-BE49-F238E27FC236}">
                      <a16:creationId xmlns:a16="http://schemas.microsoft.com/office/drawing/2014/main" id="{62F3918E-1AC3-4BB7-862D-EB5C44A75B8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400289" y="3898740"/>
                  <a:ext cx="136320" cy="78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620" name="Entrada de lápiz 619">
                  <a:extLst>
                    <a:ext uri="{FF2B5EF4-FFF2-40B4-BE49-F238E27FC236}">
                      <a16:creationId xmlns:a16="http://schemas.microsoft.com/office/drawing/2014/main" id="{B62A82BE-0C95-4646-BD5E-843164802BD9}"/>
                    </a:ext>
                  </a:extLst>
                </p14:cNvPr>
                <p14:cNvContentPartPr/>
                <p14:nvPr/>
              </p14:nvContentPartPr>
              <p14:xfrm>
                <a:off x="5561509" y="3892549"/>
                <a:ext cx="70200" cy="91440"/>
              </p14:xfrm>
            </p:contentPart>
          </mc:Choice>
          <mc:Fallback xmlns="">
            <p:pic>
              <p:nvPicPr>
                <p:cNvPr id="620" name="Entrada de lápiz 619">
                  <a:extLst>
                    <a:ext uri="{FF2B5EF4-FFF2-40B4-BE49-F238E27FC236}">
                      <a16:creationId xmlns:a16="http://schemas.microsoft.com/office/drawing/2014/main" id="{B62A82BE-0C95-4646-BD5E-843164802BD9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555817" y="3886864"/>
                  <a:ext cx="81584" cy="102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621" name="Entrada de lápiz 620">
                  <a:extLst>
                    <a:ext uri="{FF2B5EF4-FFF2-40B4-BE49-F238E27FC236}">
                      <a16:creationId xmlns:a16="http://schemas.microsoft.com/office/drawing/2014/main" id="{69209438-E9DF-4E13-9792-A875D4F50739}"/>
                    </a:ext>
                  </a:extLst>
                </p14:cNvPr>
                <p14:cNvContentPartPr/>
                <p14:nvPr/>
              </p14:nvContentPartPr>
              <p14:xfrm>
                <a:off x="5616229" y="3907309"/>
                <a:ext cx="126360" cy="65520"/>
              </p14:xfrm>
            </p:contentPart>
          </mc:Choice>
          <mc:Fallback xmlns="">
            <p:pic>
              <p:nvPicPr>
                <p:cNvPr id="621" name="Entrada de lápiz 620">
                  <a:extLst>
                    <a:ext uri="{FF2B5EF4-FFF2-40B4-BE49-F238E27FC236}">
                      <a16:creationId xmlns:a16="http://schemas.microsoft.com/office/drawing/2014/main" id="{69209438-E9DF-4E13-9792-A875D4F5073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610529" y="3901612"/>
                  <a:ext cx="137761" cy="7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622" name="Entrada de lápiz 621">
                  <a:extLst>
                    <a:ext uri="{FF2B5EF4-FFF2-40B4-BE49-F238E27FC236}">
                      <a16:creationId xmlns:a16="http://schemas.microsoft.com/office/drawing/2014/main" id="{428DBF31-6509-4E43-9FEF-7E755A31408B}"/>
                    </a:ext>
                  </a:extLst>
                </p14:cNvPr>
                <p14:cNvContentPartPr/>
                <p14:nvPr/>
              </p14:nvContentPartPr>
              <p14:xfrm>
                <a:off x="5794429" y="3901549"/>
                <a:ext cx="108000" cy="83520"/>
              </p14:xfrm>
            </p:contentPart>
          </mc:Choice>
          <mc:Fallback xmlns="">
            <p:pic>
              <p:nvPicPr>
                <p:cNvPr id="622" name="Entrada de lápiz 621">
                  <a:extLst>
                    <a:ext uri="{FF2B5EF4-FFF2-40B4-BE49-F238E27FC236}">
                      <a16:creationId xmlns:a16="http://schemas.microsoft.com/office/drawing/2014/main" id="{428DBF31-6509-4E43-9FEF-7E755A31408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788745" y="3895854"/>
                  <a:ext cx="119368" cy="94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623" name="Entrada de lápiz 622">
                  <a:extLst>
                    <a:ext uri="{FF2B5EF4-FFF2-40B4-BE49-F238E27FC236}">
                      <a16:creationId xmlns:a16="http://schemas.microsoft.com/office/drawing/2014/main" id="{16C478B5-0261-455C-9E62-69F5909A8E8B}"/>
                    </a:ext>
                  </a:extLst>
                </p14:cNvPr>
                <p14:cNvContentPartPr/>
                <p14:nvPr/>
              </p14:nvContentPartPr>
              <p14:xfrm>
                <a:off x="5857429" y="3899389"/>
                <a:ext cx="90720" cy="78840"/>
              </p14:xfrm>
            </p:contentPart>
          </mc:Choice>
          <mc:Fallback xmlns="">
            <p:pic>
              <p:nvPicPr>
                <p:cNvPr id="623" name="Entrada de lápiz 622">
                  <a:extLst>
                    <a:ext uri="{FF2B5EF4-FFF2-40B4-BE49-F238E27FC236}">
                      <a16:creationId xmlns:a16="http://schemas.microsoft.com/office/drawing/2014/main" id="{16C478B5-0261-455C-9E62-69F5909A8E8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851729" y="3893690"/>
                  <a:ext cx="102119" cy="90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624" name="Entrada de lápiz 623">
                  <a:extLst>
                    <a:ext uri="{FF2B5EF4-FFF2-40B4-BE49-F238E27FC236}">
                      <a16:creationId xmlns:a16="http://schemas.microsoft.com/office/drawing/2014/main" id="{B04F0ADC-D483-45AC-B689-C38A40612647}"/>
                    </a:ext>
                  </a:extLst>
                </p14:cNvPr>
                <p14:cNvContentPartPr/>
                <p14:nvPr/>
              </p14:nvContentPartPr>
              <p14:xfrm>
                <a:off x="5962909" y="3932149"/>
                <a:ext cx="65160" cy="139680"/>
              </p14:xfrm>
            </p:contentPart>
          </mc:Choice>
          <mc:Fallback xmlns="">
            <p:pic>
              <p:nvPicPr>
                <p:cNvPr id="624" name="Entrada de lápiz 623">
                  <a:extLst>
                    <a:ext uri="{FF2B5EF4-FFF2-40B4-BE49-F238E27FC236}">
                      <a16:creationId xmlns:a16="http://schemas.microsoft.com/office/drawing/2014/main" id="{B04F0ADC-D483-45AC-B689-C38A4061264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957202" y="3926448"/>
                  <a:ext cx="76575" cy="151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625" name="Entrada de lápiz 624">
                  <a:extLst>
                    <a:ext uri="{FF2B5EF4-FFF2-40B4-BE49-F238E27FC236}">
                      <a16:creationId xmlns:a16="http://schemas.microsoft.com/office/drawing/2014/main" id="{7D501C3E-1840-4224-8BBD-4261E17EB954}"/>
                    </a:ext>
                  </a:extLst>
                </p14:cNvPr>
                <p14:cNvContentPartPr/>
                <p14:nvPr/>
              </p14:nvContentPartPr>
              <p14:xfrm>
                <a:off x="6080629" y="3820189"/>
                <a:ext cx="39600" cy="128880"/>
              </p14:xfrm>
            </p:contentPart>
          </mc:Choice>
          <mc:Fallback xmlns="">
            <p:pic>
              <p:nvPicPr>
                <p:cNvPr id="625" name="Entrada de lápiz 624">
                  <a:extLst>
                    <a:ext uri="{FF2B5EF4-FFF2-40B4-BE49-F238E27FC236}">
                      <a16:creationId xmlns:a16="http://schemas.microsoft.com/office/drawing/2014/main" id="{7D501C3E-1840-4224-8BBD-4261E17EB954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074904" y="3814503"/>
                  <a:ext cx="51051" cy="140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626" name="Entrada de lápiz 625">
                  <a:extLst>
                    <a:ext uri="{FF2B5EF4-FFF2-40B4-BE49-F238E27FC236}">
                      <a16:creationId xmlns:a16="http://schemas.microsoft.com/office/drawing/2014/main" id="{8838A579-6C30-450E-ACCD-96161DDDC6E4}"/>
                    </a:ext>
                  </a:extLst>
                </p14:cNvPr>
                <p14:cNvContentPartPr/>
                <p14:nvPr/>
              </p14:nvContentPartPr>
              <p14:xfrm>
                <a:off x="6047509" y="3873829"/>
                <a:ext cx="165600" cy="94320"/>
              </p14:xfrm>
            </p:contentPart>
          </mc:Choice>
          <mc:Fallback xmlns="">
            <p:pic>
              <p:nvPicPr>
                <p:cNvPr id="626" name="Entrada de lápiz 625">
                  <a:extLst>
                    <a:ext uri="{FF2B5EF4-FFF2-40B4-BE49-F238E27FC236}">
                      <a16:creationId xmlns:a16="http://schemas.microsoft.com/office/drawing/2014/main" id="{8838A579-6C30-450E-ACCD-96161DDDC6E4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41815" y="3868113"/>
                  <a:ext cx="176988" cy="105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627" name="Entrada de lápiz 626">
                  <a:extLst>
                    <a:ext uri="{FF2B5EF4-FFF2-40B4-BE49-F238E27FC236}">
                      <a16:creationId xmlns:a16="http://schemas.microsoft.com/office/drawing/2014/main" id="{3B064848-C18F-47E7-B288-7676A045D90E}"/>
                    </a:ext>
                  </a:extLst>
                </p14:cNvPr>
                <p14:cNvContentPartPr/>
                <p14:nvPr/>
              </p14:nvContentPartPr>
              <p14:xfrm>
                <a:off x="6254149" y="3895789"/>
                <a:ext cx="78840" cy="48240"/>
              </p14:xfrm>
            </p:contentPart>
          </mc:Choice>
          <mc:Fallback xmlns="">
            <p:pic>
              <p:nvPicPr>
                <p:cNvPr id="627" name="Entrada de lápiz 626">
                  <a:extLst>
                    <a:ext uri="{FF2B5EF4-FFF2-40B4-BE49-F238E27FC236}">
                      <a16:creationId xmlns:a16="http://schemas.microsoft.com/office/drawing/2014/main" id="{3B064848-C18F-47E7-B288-7676A045D90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248450" y="3890114"/>
                  <a:ext cx="90239" cy="59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628" name="Entrada de lápiz 627">
                  <a:extLst>
                    <a:ext uri="{FF2B5EF4-FFF2-40B4-BE49-F238E27FC236}">
                      <a16:creationId xmlns:a16="http://schemas.microsoft.com/office/drawing/2014/main" id="{15C0FD4F-EFD3-48B9-B3CF-7ADFA037BDE3}"/>
                    </a:ext>
                  </a:extLst>
                </p14:cNvPr>
                <p14:cNvContentPartPr/>
                <p14:nvPr/>
              </p14:nvContentPartPr>
              <p14:xfrm>
                <a:off x="6356749" y="3878869"/>
                <a:ext cx="87480" cy="59400"/>
              </p14:xfrm>
            </p:contentPart>
          </mc:Choice>
          <mc:Fallback xmlns="">
            <p:pic>
              <p:nvPicPr>
                <p:cNvPr id="628" name="Entrada de lápiz 627">
                  <a:extLst>
                    <a:ext uri="{FF2B5EF4-FFF2-40B4-BE49-F238E27FC236}">
                      <a16:creationId xmlns:a16="http://schemas.microsoft.com/office/drawing/2014/main" id="{15C0FD4F-EFD3-48B9-B3CF-7ADFA037BDE3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351044" y="3873212"/>
                  <a:ext cx="98890" cy="70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629" name="Entrada de lápiz 628">
                  <a:extLst>
                    <a:ext uri="{FF2B5EF4-FFF2-40B4-BE49-F238E27FC236}">
                      <a16:creationId xmlns:a16="http://schemas.microsoft.com/office/drawing/2014/main" id="{48C09439-ACB9-4A64-87F1-B0B74EA387F2}"/>
                    </a:ext>
                  </a:extLst>
                </p14:cNvPr>
                <p14:cNvContentPartPr/>
                <p14:nvPr/>
              </p14:nvContentPartPr>
              <p14:xfrm>
                <a:off x="6471229" y="3804349"/>
                <a:ext cx="108720" cy="222480"/>
              </p14:xfrm>
            </p:contentPart>
          </mc:Choice>
          <mc:Fallback xmlns="">
            <p:pic>
              <p:nvPicPr>
                <p:cNvPr id="629" name="Entrada de lápiz 628">
                  <a:extLst>
                    <a:ext uri="{FF2B5EF4-FFF2-40B4-BE49-F238E27FC236}">
                      <a16:creationId xmlns:a16="http://schemas.microsoft.com/office/drawing/2014/main" id="{48C09439-ACB9-4A64-87F1-B0B74EA387F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465532" y="3798644"/>
                  <a:ext cx="120114" cy="2338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1911F45-553C-464F-98C7-333C8B9C8CD0}"/>
              </a:ext>
            </a:extLst>
          </p:cNvPr>
          <p:cNvGrpSpPr/>
          <p:nvPr/>
        </p:nvGrpSpPr>
        <p:grpSpPr>
          <a:xfrm>
            <a:off x="1060352" y="3856889"/>
            <a:ext cx="1514039" cy="603000"/>
            <a:chOff x="432281" y="3472586"/>
            <a:chExt cx="1514039" cy="603000"/>
          </a:xfrm>
        </p:grpSpPr>
        <p:grpSp>
          <p:nvGrpSpPr>
            <p:cNvPr id="651" name="Grupo 650">
              <a:extLst>
                <a:ext uri="{FF2B5EF4-FFF2-40B4-BE49-F238E27FC236}">
                  <a16:creationId xmlns:a16="http://schemas.microsoft.com/office/drawing/2014/main" id="{44A15C7A-6BD3-4FFD-868B-E63B0C4734CD}"/>
                </a:ext>
              </a:extLst>
            </p:cNvPr>
            <p:cNvGrpSpPr/>
            <p:nvPr/>
          </p:nvGrpSpPr>
          <p:grpSpPr>
            <a:xfrm>
              <a:off x="432281" y="3746186"/>
              <a:ext cx="382763" cy="212040"/>
              <a:chOff x="220909" y="4066069"/>
              <a:chExt cx="437400" cy="21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9">
                <p14:nvContentPartPr>
                  <p14:cNvPr id="631" name="Entrada de lápiz 630">
                    <a:extLst>
                      <a:ext uri="{FF2B5EF4-FFF2-40B4-BE49-F238E27FC236}">
                        <a16:creationId xmlns:a16="http://schemas.microsoft.com/office/drawing/2014/main" id="{5E8055E7-64F8-44C5-929B-49B56693206C}"/>
                      </a:ext>
                    </a:extLst>
                  </p14:cNvPr>
                  <p14:cNvContentPartPr/>
                  <p14:nvPr/>
                </p14:nvContentPartPr>
                <p14:xfrm>
                  <a:off x="266629" y="4086229"/>
                  <a:ext cx="46440" cy="191880"/>
                </p14:xfrm>
              </p:contentPart>
            </mc:Choice>
            <mc:Fallback xmlns="">
              <p:pic>
                <p:nvPicPr>
                  <p:cNvPr id="631" name="Entrada de lápiz 630">
                    <a:extLst>
                      <a:ext uri="{FF2B5EF4-FFF2-40B4-BE49-F238E27FC236}">
                        <a16:creationId xmlns:a16="http://schemas.microsoft.com/office/drawing/2014/main" id="{5E8055E7-64F8-44C5-929B-49B56693206C}"/>
                      </a:ext>
                    </a:extLst>
                  </p:cNvPr>
                  <p:cNvPicPr/>
                  <p:nvPr/>
                </p:nvPicPr>
                <p:blipFill>
                  <a:blip r:embed="rId760"/>
                  <a:stretch>
                    <a:fillRect/>
                  </a:stretch>
                </p:blipFill>
                <p:spPr>
                  <a:xfrm>
                    <a:off x="261697" y="4081909"/>
                    <a:ext cx="56303" cy="20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1">
                <p14:nvContentPartPr>
                  <p14:cNvPr id="632" name="Entrada de lápiz 631">
                    <a:extLst>
                      <a:ext uri="{FF2B5EF4-FFF2-40B4-BE49-F238E27FC236}">
                        <a16:creationId xmlns:a16="http://schemas.microsoft.com/office/drawing/2014/main" id="{77145455-14F3-45FE-903F-D6460993DF4C}"/>
                      </a:ext>
                    </a:extLst>
                  </p14:cNvPr>
                  <p14:cNvContentPartPr/>
                  <p14:nvPr/>
                </p14:nvContentPartPr>
                <p14:xfrm>
                  <a:off x="220909" y="4101709"/>
                  <a:ext cx="127440" cy="42480"/>
                </p14:xfrm>
              </p:contentPart>
            </mc:Choice>
            <mc:Fallback xmlns="">
              <p:pic>
                <p:nvPicPr>
                  <p:cNvPr id="632" name="Entrada de lápiz 631">
                    <a:extLst>
                      <a:ext uri="{FF2B5EF4-FFF2-40B4-BE49-F238E27FC236}">
                        <a16:creationId xmlns:a16="http://schemas.microsoft.com/office/drawing/2014/main" id="{77145455-14F3-45FE-903F-D6460993DF4C}"/>
                      </a:ext>
                    </a:extLst>
                  </p:cNvPr>
                  <p:cNvPicPr/>
                  <p:nvPr/>
                </p:nvPicPr>
                <p:blipFill>
                  <a:blip r:embed="rId762"/>
                  <a:stretch>
                    <a:fillRect/>
                  </a:stretch>
                </p:blipFill>
                <p:spPr>
                  <a:xfrm>
                    <a:off x="215976" y="4097389"/>
                    <a:ext cx="137306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3">
                <p14:nvContentPartPr>
                  <p14:cNvPr id="633" name="Entrada de lápiz 632">
                    <a:extLst>
                      <a:ext uri="{FF2B5EF4-FFF2-40B4-BE49-F238E27FC236}">
                        <a16:creationId xmlns:a16="http://schemas.microsoft.com/office/drawing/2014/main" id="{1C4845E9-9D07-4BA5-B9B2-90DC62CF9DD8}"/>
                      </a:ext>
                    </a:extLst>
                  </p14:cNvPr>
                  <p14:cNvContentPartPr/>
                  <p14:nvPr/>
                </p14:nvContentPartPr>
                <p14:xfrm>
                  <a:off x="240349" y="4177669"/>
                  <a:ext cx="117360" cy="26640"/>
                </p14:xfrm>
              </p:contentPart>
            </mc:Choice>
            <mc:Fallback xmlns="">
              <p:pic>
                <p:nvPicPr>
                  <p:cNvPr id="633" name="Entrada de lápiz 632">
                    <a:extLst>
                      <a:ext uri="{FF2B5EF4-FFF2-40B4-BE49-F238E27FC236}">
                        <a16:creationId xmlns:a16="http://schemas.microsoft.com/office/drawing/2014/main" id="{1C4845E9-9D07-4BA5-B9B2-90DC62CF9DD8}"/>
                      </a:ext>
                    </a:extLst>
                  </p:cNvPr>
                  <p:cNvPicPr/>
                  <p:nvPr/>
                </p:nvPicPr>
                <p:blipFill>
                  <a:blip r:embed="rId764"/>
                  <a:stretch>
                    <a:fillRect/>
                  </a:stretch>
                </p:blipFill>
                <p:spPr>
                  <a:xfrm>
                    <a:off x="235425" y="4173349"/>
                    <a:ext cx="127208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5">
                <p14:nvContentPartPr>
                  <p14:cNvPr id="634" name="Entrada de lápiz 633">
                    <a:extLst>
                      <a:ext uri="{FF2B5EF4-FFF2-40B4-BE49-F238E27FC236}">
                        <a16:creationId xmlns:a16="http://schemas.microsoft.com/office/drawing/2014/main" id="{D22528A4-84DE-4661-AB3C-EA9FBDD47931}"/>
                      </a:ext>
                    </a:extLst>
                  </p14:cNvPr>
                  <p14:cNvContentPartPr/>
                  <p14:nvPr/>
                </p14:nvContentPartPr>
                <p14:xfrm>
                  <a:off x="388309" y="4066069"/>
                  <a:ext cx="157320" cy="180000"/>
                </p14:xfrm>
              </p:contentPart>
            </mc:Choice>
            <mc:Fallback xmlns="">
              <p:pic>
                <p:nvPicPr>
                  <p:cNvPr id="634" name="Entrada de lápiz 633">
                    <a:extLst>
                      <a:ext uri="{FF2B5EF4-FFF2-40B4-BE49-F238E27FC236}">
                        <a16:creationId xmlns:a16="http://schemas.microsoft.com/office/drawing/2014/main" id="{D22528A4-84DE-4661-AB3C-EA9FBDD47931}"/>
                      </a:ext>
                    </a:extLst>
                  </p:cNvPr>
                  <p:cNvPicPr/>
                  <p:nvPr/>
                </p:nvPicPr>
                <p:blipFill>
                  <a:blip r:embed="rId766"/>
                  <a:stretch>
                    <a:fillRect/>
                  </a:stretch>
                </p:blipFill>
                <p:spPr>
                  <a:xfrm>
                    <a:off x="383380" y="4061749"/>
                    <a:ext cx="167178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7">
                <p14:nvContentPartPr>
                  <p14:cNvPr id="635" name="Entrada de lápiz 634">
                    <a:extLst>
                      <a:ext uri="{FF2B5EF4-FFF2-40B4-BE49-F238E27FC236}">
                        <a16:creationId xmlns:a16="http://schemas.microsoft.com/office/drawing/2014/main" id="{32DE1048-A195-466D-BB5F-45215FD6F5DD}"/>
                      </a:ext>
                    </a:extLst>
                  </p14:cNvPr>
                  <p14:cNvContentPartPr/>
                  <p14:nvPr/>
                </p14:nvContentPartPr>
                <p14:xfrm>
                  <a:off x="579829" y="4161109"/>
                  <a:ext cx="69840" cy="86040"/>
                </p14:xfrm>
              </p:contentPart>
            </mc:Choice>
            <mc:Fallback xmlns="">
              <p:pic>
                <p:nvPicPr>
                  <p:cNvPr id="635" name="Entrada de lápiz 634">
                    <a:extLst>
                      <a:ext uri="{FF2B5EF4-FFF2-40B4-BE49-F238E27FC236}">
                        <a16:creationId xmlns:a16="http://schemas.microsoft.com/office/drawing/2014/main" id="{32DE1048-A195-466D-BB5F-45215FD6F5DD}"/>
                      </a:ext>
                    </a:extLst>
                  </p:cNvPr>
                  <p:cNvPicPr/>
                  <p:nvPr/>
                </p:nvPicPr>
                <p:blipFill>
                  <a:blip r:embed="rId768"/>
                  <a:stretch>
                    <a:fillRect/>
                  </a:stretch>
                </p:blipFill>
                <p:spPr>
                  <a:xfrm>
                    <a:off x="574899" y="4156789"/>
                    <a:ext cx="7970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9">
                <p14:nvContentPartPr>
                  <p14:cNvPr id="636" name="Entrada de lápiz 635">
                    <a:extLst>
                      <a:ext uri="{FF2B5EF4-FFF2-40B4-BE49-F238E27FC236}">
                        <a16:creationId xmlns:a16="http://schemas.microsoft.com/office/drawing/2014/main" id="{03E8D51F-6A01-41EA-BF6B-7FCEB82ACD6B}"/>
                      </a:ext>
                    </a:extLst>
                  </p14:cNvPr>
                  <p14:cNvContentPartPr/>
                  <p14:nvPr/>
                </p14:nvContentPartPr>
                <p14:xfrm>
                  <a:off x="552829" y="4192429"/>
                  <a:ext cx="105480" cy="60480"/>
                </p14:xfrm>
              </p:contentPart>
            </mc:Choice>
            <mc:Fallback xmlns="">
              <p:pic>
                <p:nvPicPr>
                  <p:cNvPr id="636" name="Entrada de lápiz 635">
                    <a:extLst>
                      <a:ext uri="{FF2B5EF4-FFF2-40B4-BE49-F238E27FC236}">
                        <a16:creationId xmlns:a16="http://schemas.microsoft.com/office/drawing/2014/main" id="{03E8D51F-6A01-41EA-BF6B-7FCEB82ACD6B}"/>
                      </a:ext>
                    </a:extLst>
                  </p:cNvPr>
                  <p:cNvPicPr/>
                  <p:nvPr/>
                </p:nvPicPr>
                <p:blipFill>
                  <a:blip r:embed="rId770"/>
                  <a:stretch>
                    <a:fillRect/>
                  </a:stretch>
                </p:blipFill>
                <p:spPr>
                  <a:xfrm>
                    <a:off x="547885" y="4188109"/>
                    <a:ext cx="115369" cy="69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0" name="Grupo 649">
              <a:extLst>
                <a:ext uri="{FF2B5EF4-FFF2-40B4-BE49-F238E27FC236}">
                  <a16:creationId xmlns:a16="http://schemas.microsoft.com/office/drawing/2014/main" id="{6973B2A1-4128-4F03-8033-AE43B928570C}"/>
                </a:ext>
              </a:extLst>
            </p:cNvPr>
            <p:cNvGrpSpPr/>
            <p:nvPr/>
          </p:nvGrpSpPr>
          <p:grpSpPr>
            <a:xfrm>
              <a:off x="935385" y="3472586"/>
              <a:ext cx="952654" cy="603000"/>
              <a:chOff x="795829" y="3792469"/>
              <a:chExt cx="1088640" cy="60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1">
                <p14:nvContentPartPr>
                  <p14:cNvPr id="637" name="Entrada de lápiz 636">
                    <a:extLst>
                      <a:ext uri="{FF2B5EF4-FFF2-40B4-BE49-F238E27FC236}">
                        <a16:creationId xmlns:a16="http://schemas.microsoft.com/office/drawing/2014/main" id="{C096DEC4-7F43-4078-9BE8-4CCB4718A515}"/>
                      </a:ext>
                    </a:extLst>
                  </p14:cNvPr>
                  <p14:cNvContentPartPr/>
                  <p14:nvPr/>
                </p14:nvContentPartPr>
                <p14:xfrm>
                  <a:off x="795829" y="4013149"/>
                  <a:ext cx="52200" cy="184680"/>
                </p14:xfrm>
              </p:contentPart>
            </mc:Choice>
            <mc:Fallback xmlns="">
              <p:pic>
                <p:nvPicPr>
                  <p:cNvPr id="637" name="Entrada de lápiz 636">
                    <a:extLst>
                      <a:ext uri="{FF2B5EF4-FFF2-40B4-BE49-F238E27FC236}">
                        <a16:creationId xmlns:a16="http://schemas.microsoft.com/office/drawing/2014/main" id="{C096DEC4-7F43-4078-9BE8-4CCB4718A515}"/>
                      </a:ext>
                    </a:extLst>
                  </p:cNvPr>
                  <p:cNvPicPr/>
                  <p:nvPr/>
                </p:nvPicPr>
                <p:blipFill>
                  <a:blip r:embed="rId772"/>
                  <a:stretch>
                    <a:fillRect/>
                  </a:stretch>
                </p:blipFill>
                <p:spPr>
                  <a:xfrm>
                    <a:off x="790897" y="4008829"/>
                    <a:ext cx="62065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3">
                <p14:nvContentPartPr>
                  <p14:cNvPr id="638" name="Entrada de lápiz 637">
                    <a:extLst>
                      <a:ext uri="{FF2B5EF4-FFF2-40B4-BE49-F238E27FC236}">
                        <a16:creationId xmlns:a16="http://schemas.microsoft.com/office/drawing/2014/main" id="{ABFB4E57-5077-46CF-B5FA-99C7C8CBE0A8}"/>
                      </a:ext>
                    </a:extLst>
                  </p14:cNvPr>
                  <p14:cNvContentPartPr/>
                  <p14:nvPr/>
                </p14:nvContentPartPr>
                <p14:xfrm>
                  <a:off x="808069" y="4184869"/>
                  <a:ext cx="90000" cy="210600"/>
                </p14:xfrm>
              </p:contentPart>
            </mc:Choice>
            <mc:Fallback xmlns="">
              <p:pic>
                <p:nvPicPr>
                  <p:cNvPr id="638" name="Entrada de lápiz 637">
                    <a:extLst>
                      <a:ext uri="{FF2B5EF4-FFF2-40B4-BE49-F238E27FC236}">
                        <a16:creationId xmlns:a16="http://schemas.microsoft.com/office/drawing/2014/main" id="{ABFB4E57-5077-46CF-B5FA-99C7C8CBE0A8}"/>
                      </a:ext>
                    </a:extLst>
                  </p:cNvPr>
                  <p:cNvPicPr/>
                  <p:nvPr/>
                </p:nvPicPr>
                <p:blipFill>
                  <a:blip r:embed="rId774"/>
                  <a:stretch>
                    <a:fillRect/>
                  </a:stretch>
                </p:blipFill>
                <p:spPr>
                  <a:xfrm>
                    <a:off x="803137" y="4180549"/>
                    <a:ext cx="99863" cy="21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5">
                <p14:nvContentPartPr>
                  <p14:cNvPr id="639" name="Entrada de lápiz 638">
                    <a:extLst>
                      <a:ext uri="{FF2B5EF4-FFF2-40B4-BE49-F238E27FC236}">
                        <a16:creationId xmlns:a16="http://schemas.microsoft.com/office/drawing/2014/main" id="{E41AA4A9-74EA-45E2-AD51-CED1EF152FB2}"/>
                      </a:ext>
                    </a:extLst>
                  </p14:cNvPr>
                  <p14:cNvContentPartPr/>
                  <p14:nvPr/>
                </p14:nvContentPartPr>
                <p14:xfrm>
                  <a:off x="962509" y="3986509"/>
                  <a:ext cx="58320" cy="50760"/>
                </p14:xfrm>
              </p:contentPart>
            </mc:Choice>
            <mc:Fallback xmlns="">
              <p:pic>
                <p:nvPicPr>
                  <p:cNvPr id="639" name="Entrada de lápiz 638">
                    <a:extLst>
                      <a:ext uri="{FF2B5EF4-FFF2-40B4-BE49-F238E27FC236}">
                        <a16:creationId xmlns:a16="http://schemas.microsoft.com/office/drawing/2014/main" id="{E41AA4A9-74EA-45E2-AD51-CED1EF152FB2}"/>
                      </a:ext>
                    </a:extLst>
                  </p:cNvPr>
                  <p:cNvPicPr/>
                  <p:nvPr/>
                </p:nvPicPr>
                <p:blipFill>
                  <a:blip r:embed="rId776"/>
                  <a:stretch>
                    <a:fillRect/>
                  </a:stretch>
                </p:blipFill>
                <p:spPr>
                  <a:xfrm>
                    <a:off x="957581" y="3982189"/>
                    <a:ext cx="68177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7">
                <p14:nvContentPartPr>
                  <p14:cNvPr id="640" name="Entrada de lápiz 639">
                    <a:extLst>
                      <a:ext uri="{FF2B5EF4-FFF2-40B4-BE49-F238E27FC236}">
                        <a16:creationId xmlns:a16="http://schemas.microsoft.com/office/drawing/2014/main" id="{1CC286A4-DE08-4A71-927E-185066273B90}"/>
                      </a:ext>
                    </a:extLst>
                  </p14:cNvPr>
                  <p14:cNvContentPartPr/>
                  <p14:nvPr/>
                </p14:nvContentPartPr>
                <p14:xfrm>
                  <a:off x="992749" y="4212949"/>
                  <a:ext cx="35280" cy="13320"/>
                </p14:xfrm>
              </p:contentPart>
            </mc:Choice>
            <mc:Fallback xmlns="">
              <p:pic>
                <p:nvPicPr>
                  <p:cNvPr id="640" name="Entrada de lápiz 639">
                    <a:extLst>
                      <a:ext uri="{FF2B5EF4-FFF2-40B4-BE49-F238E27FC236}">
                        <a16:creationId xmlns:a16="http://schemas.microsoft.com/office/drawing/2014/main" id="{1CC286A4-DE08-4A71-927E-185066273B90}"/>
                      </a:ext>
                    </a:extLst>
                  </p:cNvPr>
                  <p:cNvPicPr/>
                  <p:nvPr/>
                </p:nvPicPr>
                <p:blipFill>
                  <a:blip r:embed="rId778"/>
                  <a:stretch>
                    <a:fillRect/>
                  </a:stretch>
                </p:blipFill>
                <p:spPr>
                  <a:xfrm>
                    <a:off x="987826" y="4208629"/>
                    <a:ext cx="45126" cy="2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9">
                <p14:nvContentPartPr>
                  <p14:cNvPr id="641" name="Entrada de lápiz 640">
                    <a:extLst>
                      <a:ext uri="{FF2B5EF4-FFF2-40B4-BE49-F238E27FC236}">
                        <a16:creationId xmlns:a16="http://schemas.microsoft.com/office/drawing/2014/main" id="{DE5BAD5A-5E51-4238-A564-50A45B3ACE2C}"/>
                      </a:ext>
                    </a:extLst>
                  </p14:cNvPr>
                  <p14:cNvContentPartPr/>
                  <p14:nvPr/>
                </p14:nvContentPartPr>
                <p14:xfrm>
                  <a:off x="1114789" y="3884629"/>
                  <a:ext cx="21960" cy="143280"/>
                </p14:xfrm>
              </p:contentPart>
            </mc:Choice>
            <mc:Fallback xmlns="">
              <p:pic>
                <p:nvPicPr>
                  <p:cNvPr id="641" name="Entrada de lápiz 640">
                    <a:extLst>
                      <a:ext uri="{FF2B5EF4-FFF2-40B4-BE49-F238E27FC236}">
                        <a16:creationId xmlns:a16="http://schemas.microsoft.com/office/drawing/2014/main" id="{DE5BAD5A-5E51-4238-A564-50A45B3ACE2C}"/>
                      </a:ext>
                    </a:extLst>
                  </p:cNvPr>
                  <p:cNvPicPr/>
                  <p:nvPr/>
                </p:nvPicPr>
                <p:blipFill>
                  <a:blip r:embed="rId780"/>
                  <a:stretch>
                    <a:fillRect/>
                  </a:stretch>
                </p:blipFill>
                <p:spPr>
                  <a:xfrm>
                    <a:off x="1109817" y="3880309"/>
                    <a:ext cx="31904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1">
                <p14:nvContentPartPr>
                  <p14:cNvPr id="642" name="Entrada de lápiz 641">
                    <a:extLst>
                      <a:ext uri="{FF2B5EF4-FFF2-40B4-BE49-F238E27FC236}">
                        <a16:creationId xmlns:a16="http://schemas.microsoft.com/office/drawing/2014/main" id="{CA8226BF-6F0D-4687-9C61-C0D519BD6EFB}"/>
                      </a:ext>
                    </a:extLst>
                  </p14:cNvPr>
                  <p14:cNvContentPartPr/>
                  <p14:nvPr/>
                </p14:nvContentPartPr>
                <p14:xfrm>
                  <a:off x="1077349" y="3881029"/>
                  <a:ext cx="161640" cy="144000"/>
                </p14:xfrm>
              </p:contentPart>
            </mc:Choice>
            <mc:Fallback xmlns="">
              <p:pic>
                <p:nvPicPr>
                  <p:cNvPr id="642" name="Entrada de lápiz 641">
                    <a:extLst>
                      <a:ext uri="{FF2B5EF4-FFF2-40B4-BE49-F238E27FC236}">
                        <a16:creationId xmlns:a16="http://schemas.microsoft.com/office/drawing/2014/main" id="{CA8226BF-6F0D-4687-9C61-C0D519BD6EFB}"/>
                      </a:ext>
                    </a:extLst>
                  </p:cNvPr>
                  <p:cNvPicPr/>
                  <p:nvPr/>
                </p:nvPicPr>
                <p:blipFill>
                  <a:blip r:embed="rId782"/>
                  <a:stretch>
                    <a:fillRect/>
                  </a:stretch>
                </p:blipFill>
                <p:spPr>
                  <a:xfrm>
                    <a:off x="1072413" y="3876709"/>
                    <a:ext cx="171511" cy="15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3">
                <p14:nvContentPartPr>
                  <p14:cNvPr id="643" name="Entrada de lápiz 642">
                    <a:extLst>
                      <a:ext uri="{FF2B5EF4-FFF2-40B4-BE49-F238E27FC236}">
                        <a16:creationId xmlns:a16="http://schemas.microsoft.com/office/drawing/2014/main" id="{D8488E05-7745-4E7C-9CD2-E40CE430E06B}"/>
                      </a:ext>
                    </a:extLst>
                  </p14:cNvPr>
                  <p14:cNvContentPartPr/>
                  <p14:nvPr/>
                </p14:nvContentPartPr>
                <p14:xfrm>
                  <a:off x="1257709" y="3960589"/>
                  <a:ext cx="102600" cy="43920"/>
                </p14:xfrm>
              </p:contentPart>
            </mc:Choice>
            <mc:Fallback xmlns="">
              <p:pic>
                <p:nvPicPr>
                  <p:cNvPr id="643" name="Entrada de lápiz 642">
                    <a:extLst>
                      <a:ext uri="{FF2B5EF4-FFF2-40B4-BE49-F238E27FC236}">
                        <a16:creationId xmlns:a16="http://schemas.microsoft.com/office/drawing/2014/main" id="{D8488E05-7745-4E7C-9CD2-E40CE430E06B}"/>
                      </a:ext>
                    </a:extLst>
                  </p:cNvPr>
                  <p:cNvPicPr/>
                  <p:nvPr/>
                </p:nvPicPr>
                <p:blipFill>
                  <a:blip r:embed="rId784"/>
                  <a:stretch>
                    <a:fillRect/>
                  </a:stretch>
                </p:blipFill>
                <p:spPr>
                  <a:xfrm>
                    <a:off x="1252764" y="3956269"/>
                    <a:ext cx="112489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5">
                <p14:nvContentPartPr>
                  <p14:cNvPr id="644" name="Entrada de lápiz 643">
                    <a:extLst>
                      <a:ext uri="{FF2B5EF4-FFF2-40B4-BE49-F238E27FC236}">
                        <a16:creationId xmlns:a16="http://schemas.microsoft.com/office/drawing/2014/main" id="{FFE0A064-CDE8-4E05-AA4F-AAD2574BF6A6}"/>
                      </a:ext>
                    </a:extLst>
                  </p14:cNvPr>
                  <p14:cNvContentPartPr/>
                  <p14:nvPr/>
                </p14:nvContentPartPr>
                <p14:xfrm>
                  <a:off x="1392349" y="3879589"/>
                  <a:ext cx="66600" cy="118080"/>
                </p14:xfrm>
              </p:contentPart>
            </mc:Choice>
            <mc:Fallback xmlns="">
              <p:pic>
                <p:nvPicPr>
                  <p:cNvPr id="644" name="Entrada de lápiz 643">
                    <a:extLst>
                      <a:ext uri="{FF2B5EF4-FFF2-40B4-BE49-F238E27FC236}">
                        <a16:creationId xmlns:a16="http://schemas.microsoft.com/office/drawing/2014/main" id="{FFE0A064-CDE8-4E05-AA4F-AAD2574BF6A6}"/>
                      </a:ext>
                    </a:extLst>
                  </p:cNvPr>
                  <p:cNvPicPr/>
                  <p:nvPr/>
                </p:nvPicPr>
                <p:blipFill>
                  <a:blip r:embed="rId786"/>
                  <a:stretch>
                    <a:fillRect/>
                  </a:stretch>
                </p:blipFill>
                <p:spPr>
                  <a:xfrm>
                    <a:off x="1387416" y="3875269"/>
                    <a:ext cx="76467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7">
                <p14:nvContentPartPr>
                  <p14:cNvPr id="645" name="Entrada de lápiz 644">
                    <a:extLst>
                      <a:ext uri="{FF2B5EF4-FFF2-40B4-BE49-F238E27FC236}">
                        <a16:creationId xmlns:a16="http://schemas.microsoft.com/office/drawing/2014/main" id="{DEFCBE87-B189-4D6B-AC96-A465BEF3555E}"/>
                      </a:ext>
                    </a:extLst>
                  </p14:cNvPr>
                  <p14:cNvContentPartPr/>
                  <p14:nvPr/>
                </p14:nvContentPartPr>
                <p14:xfrm>
                  <a:off x="1498909" y="3897229"/>
                  <a:ext cx="29880" cy="95040"/>
                </p14:xfrm>
              </p:contentPart>
            </mc:Choice>
            <mc:Fallback xmlns="">
              <p:pic>
                <p:nvPicPr>
                  <p:cNvPr id="645" name="Entrada de lápiz 644">
                    <a:extLst>
                      <a:ext uri="{FF2B5EF4-FFF2-40B4-BE49-F238E27FC236}">
                        <a16:creationId xmlns:a16="http://schemas.microsoft.com/office/drawing/2014/main" id="{DEFCBE87-B189-4D6B-AC96-A465BEF3555E}"/>
                      </a:ext>
                    </a:extLst>
                  </p:cNvPr>
                  <p:cNvPicPr/>
                  <p:nvPr/>
                </p:nvPicPr>
                <p:blipFill>
                  <a:blip r:embed="rId788"/>
                  <a:stretch>
                    <a:fillRect/>
                  </a:stretch>
                </p:blipFill>
                <p:spPr>
                  <a:xfrm>
                    <a:off x="1493997" y="3892909"/>
                    <a:ext cx="39704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9">
                <p14:nvContentPartPr>
                  <p14:cNvPr id="646" name="Entrada de lápiz 645">
                    <a:extLst>
                      <a:ext uri="{FF2B5EF4-FFF2-40B4-BE49-F238E27FC236}">
                        <a16:creationId xmlns:a16="http://schemas.microsoft.com/office/drawing/2014/main" id="{60A59350-77B0-4CDC-8CF6-D1C92FA56DD7}"/>
                      </a:ext>
                    </a:extLst>
                  </p14:cNvPr>
                  <p14:cNvContentPartPr/>
                  <p14:nvPr/>
                </p14:nvContentPartPr>
                <p14:xfrm>
                  <a:off x="1571269" y="3977509"/>
                  <a:ext cx="120240" cy="15120"/>
                </p14:xfrm>
              </p:contentPart>
            </mc:Choice>
            <mc:Fallback xmlns="">
              <p:pic>
                <p:nvPicPr>
                  <p:cNvPr id="646" name="Entrada de lápiz 645">
                    <a:extLst>
                      <a:ext uri="{FF2B5EF4-FFF2-40B4-BE49-F238E27FC236}">
                        <a16:creationId xmlns:a16="http://schemas.microsoft.com/office/drawing/2014/main" id="{60A59350-77B0-4CDC-8CF6-D1C92FA56DD7}"/>
                      </a:ext>
                    </a:extLst>
                  </p:cNvPr>
                  <p:cNvPicPr/>
                  <p:nvPr/>
                </p:nvPicPr>
                <p:blipFill>
                  <a:blip r:embed="rId790"/>
                  <a:stretch>
                    <a:fillRect/>
                  </a:stretch>
                </p:blipFill>
                <p:spPr>
                  <a:xfrm>
                    <a:off x="1566344" y="3973189"/>
                    <a:ext cx="130089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1">
                <p14:nvContentPartPr>
                  <p14:cNvPr id="647" name="Entrada de lápiz 646">
                    <a:extLst>
                      <a:ext uri="{FF2B5EF4-FFF2-40B4-BE49-F238E27FC236}">
                        <a16:creationId xmlns:a16="http://schemas.microsoft.com/office/drawing/2014/main" id="{1522619B-3064-451C-BEE3-018A47E326E3}"/>
                      </a:ext>
                    </a:extLst>
                  </p14:cNvPr>
                  <p14:cNvContentPartPr/>
                  <p14:nvPr/>
                </p14:nvContentPartPr>
                <p14:xfrm>
                  <a:off x="1688269" y="3933949"/>
                  <a:ext cx="108720" cy="45360"/>
                </p14:xfrm>
              </p:contentPart>
            </mc:Choice>
            <mc:Fallback xmlns="">
              <p:pic>
                <p:nvPicPr>
                  <p:cNvPr id="647" name="Entrada de lápiz 646">
                    <a:extLst>
                      <a:ext uri="{FF2B5EF4-FFF2-40B4-BE49-F238E27FC236}">
                        <a16:creationId xmlns:a16="http://schemas.microsoft.com/office/drawing/2014/main" id="{1522619B-3064-451C-BEE3-018A47E326E3}"/>
                      </a:ext>
                    </a:extLst>
                  </p:cNvPr>
                  <p:cNvPicPr/>
                  <p:nvPr/>
                </p:nvPicPr>
                <p:blipFill>
                  <a:blip r:embed="rId792"/>
                  <a:stretch>
                    <a:fillRect/>
                  </a:stretch>
                </p:blipFill>
                <p:spPr>
                  <a:xfrm>
                    <a:off x="1683327" y="3929629"/>
                    <a:ext cx="118604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3">
                <p14:nvContentPartPr>
                  <p14:cNvPr id="648" name="Entrada de lápiz 647">
                    <a:extLst>
                      <a:ext uri="{FF2B5EF4-FFF2-40B4-BE49-F238E27FC236}">
                        <a16:creationId xmlns:a16="http://schemas.microsoft.com/office/drawing/2014/main" id="{DA948EF4-7FBC-41E4-8FF1-4AE07E19A1FA}"/>
                      </a:ext>
                    </a:extLst>
                  </p14:cNvPr>
                  <p14:cNvContentPartPr/>
                  <p14:nvPr/>
                </p14:nvContentPartPr>
                <p14:xfrm>
                  <a:off x="1824349" y="3792469"/>
                  <a:ext cx="45360" cy="161640"/>
                </p14:xfrm>
              </p:contentPart>
            </mc:Choice>
            <mc:Fallback xmlns="">
              <p:pic>
                <p:nvPicPr>
                  <p:cNvPr id="648" name="Entrada de lápiz 647">
                    <a:extLst>
                      <a:ext uri="{FF2B5EF4-FFF2-40B4-BE49-F238E27FC236}">
                        <a16:creationId xmlns:a16="http://schemas.microsoft.com/office/drawing/2014/main" id="{DA948EF4-7FBC-41E4-8FF1-4AE07E19A1FA}"/>
                      </a:ext>
                    </a:extLst>
                  </p:cNvPr>
                  <p:cNvPicPr/>
                  <p:nvPr/>
                </p:nvPicPr>
                <p:blipFill>
                  <a:blip r:embed="rId794"/>
                  <a:stretch>
                    <a:fillRect/>
                  </a:stretch>
                </p:blipFill>
                <p:spPr>
                  <a:xfrm>
                    <a:off x="1819401" y="3788149"/>
                    <a:ext cx="55257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5">
                <p14:nvContentPartPr>
                  <p14:cNvPr id="649" name="Entrada de lápiz 648">
                    <a:extLst>
                      <a:ext uri="{FF2B5EF4-FFF2-40B4-BE49-F238E27FC236}">
                        <a16:creationId xmlns:a16="http://schemas.microsoft.com/office/drawing/2014/main" id="{5403FFD7-7AEE-482A-BDAE-5190D7655F98}"/>
                      </a:ext>
                    </a:extLst>
                  </p14:cNvPr>
                  <p14:cNvContentPartPr/>
                  <p14:nvPr/>
                </p14:nvContentPartPr>
                <p14:xfrm>
                  <a:off x="1813909" y="3900109"/>
                  <a:ext cx="70560" cy="6840"/>
                </p14:xfrm>
              </p:contentPart>
            </mc:Choice>
            <mc:Fallback xmlns="">
              <p:pic>
                <p:nvPicPr>
                  <p:cNvPr id="649" name="Entrada de lápiz 648">
                    <a:extLst>
                      <a:ext uri="{FF2B5EF4-FFF2-40B4-BE49-F238E27FC236}">
                        <a16:creationId xmlns:a16="http://schemas.microsoft.com/office/drawing/2014/main" id="{5403FFD7-7AEE-482A-BDAE-5190D7655F98}"/>
                      </a:ext>
                    </a:extLst>
                  </p:cNvPr>
                  <p:cNvPicPr/>
                  <p:nvPr/>
                </p:nvPicPr>
                <p:blipFill>
                  <a:blip r:embed="rId796"/>
                  <a:stretch>
                    <a:fillRect/>
                  </a:stretch>
                </p:blipFill>
                <p:spPr>
                  <a:xfrm>
                    <a:off x="1808957" y="3895789"/>
                    <a:ext cx="80463" cy="15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60" name="Grupo 659">
              <a:extLst>
                <a:ext uri="{FF2B5EF4-FFF2-40B4-BE49-F238E27FC236}">
                  <a16:creationId xmlns:a16="http://schemas.microsoft.com/office/drawing/2014/main" id="{2F608F1F-5DEB-481F-8DC8-05A5AE04B418}"/>
                </a:ext>
              </a:extLst>
            </p:cNvPr>
            <p:cNvGrpSpPr/>
            <p:nvPr/>
          </p:nvGrpSpPr>
          <p:grpSpPr>
            <a:xfrm>
              <a:off x="1237815" y="3800546"/>
              <a:ext cx="708505" cy="153360"/>
              <a:chOff x="1141429" y="4120429"/>
              <a:chExt cx="809640" cy="15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7">
                <p14:nvContentPartPr>
                  <p14:cNvPr id="652" name="Entrada de lápiz 651">
                    <a:extLst>
                      <a:ext uri="{FF2B5EF4-FFF2-40B4-BE49-F238E27FC236}">
                        <a16:creationId xmlns:a16="http://schemas.microsoft.com/office/drawing/2014/main" id="{A684C925-67C2-44AF-B122-269548D8F230}"/>
                      </a:ext>
                    </a:extLst>
                  </p14:cNvPr>
                  <p14:cNvContentPartPr/>
                  <p14:nvPr/>
                </p14:nvContentPartPr>
                <p14:xfrm>
                  <a:off x="1141429" y="4120429"/>
                  <a:ext cx="98640" cy="153360"/>
                </p14:xfrm>
              </p:contentPart>
            </mc:Choice>
            <mc:Fallback xmlns="">
              <p:pic>
                <p:nvPicPr>
                  <p:cNvPr id="652" name="Entrada de lápiz 651">
                    <a:extLst>
                      <a:ext uri="{FF2B5EF4-FFF2-40B4-BE49-F238E27FC236}">
                        <a16:creationId xmlns:a16="http://schemas.microsoft.com/office/drawing/2014/main" id="{A684C925-67C2-44AF-B122-269548D8F230}"/>
                      </a:ext>
                    </a:extLst>
                  </p:cNvPr>
                  <p:cNvPicPr/>
                  <p:nvPr/>
                </p:nvPicPr>
                <p:blipFill>
                  <a:blip r:embed="rId798"/>
                  <a:stretch>
                    <a:fillRect/>
                  </a:stretch>
                </p:blipFill>
                <p:spPr>
                  <a:xfrm>
                    <a:off x="1136497" y="4116109"/>
                    <a:ext cx="108504" cy="16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9">
                <p14:nvContentPartPr>
                  <p14:cNvPr id="653" name="Entrada de lápiz 652">
                    <a:extLst>
                      <a:ext uri="{FF2B5EF4-FFF2-40B4-BE49-F238E27FC236}">
                        <a16:creationId xmlns:a16="http://schemas.microsoft.com/office/drawing/2014/main" id="{A851A717-267C-484F-95D2-F452419DC925}"/>
                      </a:ext>
                    </a:extLst>
                  </p14:cNvPr>
                  <p14:cNvContentPartPr/>
                  <p14:nvPr/>
                </p14:nvContentPartPr>
                <p14:xfrm>
                  <a:off x="1242949" y="4211869"/>
                  <a:ext cx="65520" cy="48960"/>
                </p14:xfrm>
              </p:contentPart>
            </mc:Choice>
            <mc:Fallback xmlns="">
              <p:pic>
                <p:nvPicPr>
                  <p:cNvPr id="653" name="Entrada de lápiz 652">
                    <a:extLst>
                      <a:ext uri="{FF2B5EF4-FFF2-40B4-BE49-F238E27FC236}">
                        <a16:creationId xmlns:a16="http://schemas.microsoft.com/office/drawing/2014/main" id="{A851A717-267C-484F-95D2-F452419DC925}"/>
                      </a:ext>
                    </a:extLst>
                  </p:cNvPr>
                  <p:cNvPicPr/>
                  <p:nvPr/>
                </p:nvPicPr>
                <p:blipFill>
                  <a:blip r:embed="rId800"/>
                  <a:stretch>
                    <a:fillRect/>
                  </a:stretch>
                </p:blipFill>
                <p:spPr>
                  <a:xfrm>
                    <a:off x="1238004" y="4207549"/>
                    <a:ext cx="75410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1">
                <p14:nvContentPartPr>
                  <p14:cNvPr id="654" name="Entrada de lápiz 653">
                    <a:extLst>
                      <a:ext uri="{FF2B5EF4-FFF2-40B4-BE49-F238E27FC236}">
                        <a16:creationId xmlns:a16="http://schemas.microsoft.com/office/drawing/2014/main" id="{CD619786-C118-4514-AD23-55BD799C4463}"/>
                      </a:ext>
                    </a:extLst>
                  </p14:cNvPr>
                  <p14:cNvContentPartPr/>
                  <p14:nvPr/>
                </p14:nvContentPartPr>
                <p14:xfrm>
                  <a:off x="1366429" y="4193869"/>
                  <a:ext cx="124200" cy="57240"/>
                </p14:xfrm>
              </p:contentPart>
            </mc:Choice>
            <mc:Fallback xmlns="">
              <p:pic>
                <p:nvPicPr>
                  <p:cNvPr id="654" name="Entrada de lápiz 653">
                    <a:extLst>
                      <a:ext uri="{FF2B5EF4-FFF2-40B4-BE49-F238E27FC236}">
                        <a16:creationId xmlns:a16="http://schemas.microsoft.com/office/drawing/2014/main" id="{CD619786-C118-4514-AD23-55BD799C4463}"/>
                      </a:ext>
                    </a:extLst>
                  </p:cNvPr>
                  <p:cNvPicPr/>
                  <p:nvPr/>
                </p:nvPicPr>
                <p:blipFill>
                  <a:blip r:embed="rId802"/>
                  <a:stretch>
                    <a:fillRect/>
                  </a:stretch>
                </p:blipFill>
                <p:spPr>
                  <a:xfrm>
                    <a:off x="1361494" y="4189549"/>
                    <a:ext cx="134070" cy="6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3">
                <p14:nvContentPartPr>
                  <p14:cNvPr id="655" name="Entrada de lápiz 654">
                    <a:extLst>
                      <a:ext uri="{FF2B5EF4-FFF2-40B4-BE49-F238E27FC236}">
                        <a16:creationId xmlns:a16="http://schemas.microsoft.com/office/drawing/2014/main" id="{67DE5354-3796-4831-83AE-D208A244F23C}"/>
                      </a:ext>
                    </a:extLst>
                  </p14:cNvPr>
                  <p14:cNvContentPartPr/>
                  <p14:nvPr/>
                </p14:nvContentPartPr>
                <p14:xfrm>
                  <a:off x="1511869" y="4148509"/>
                  <a:ext cx="22680" cy="92880"/>
                </p14:xfrm>
              </p:contentPart>
            </mc:Choice>
            <mc:Fallback xmlns="">
              <p:pic>
                <p:nvPicPr>
                  <p:cNvPr id="655" name="Entrada de lápiz 654">
                    <a:extLst>
                      <a:ext uri="{FF2B5EF4-FFF2-40B4-BE49-F238E27FC236}">
                        <a16:creationId xmlns:a16="http://schemas.microsoft.com/office/drawing/2014/main" id="{67DE5354-3796-4831-83AE-D208A244F23C}"/>
                      </a:ext>
                    </a:extLst>
                  </p:cNvPr>
                  <p:cNvPicPr/>
                  <p:nvPr/>
                </p:nvPicPr>
                <p:blipFill>
                  <a:blip r:embed="rId804"/>
                  <a:stretch>
                    <a:fillRect/>
                  </a:stretch>
                </p:blipFill>
                <p:spPr>
                  <a:xfrm>
                    <a:off x="1507009" y="4144189"/>
                    <a:ext cx="3240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5">
                <p14:nvContentPartPr>
                  <p14:cNvPr id="656" name="Entrada de lápiz 655">
                    <a:extLst>
                      <a:ext uri="{FF2B5EF4-FFF2-40B4-BE49-F238E27FC236}">
                        <a16:creationId xmlns:a16="http://schemas.microsoft.com/office/drawing/2014/main" id="{B7C3E24F-2E39-4005-8A29-EBA4F0EED243}"/>
                      </a:ext>
                    </a:extLst>
                  </p14:cNvPr>
                  <p14:cNvContentPartPr/>
                  <p14:nvPr/>
                </p14:nvContentPartPr>
                <p14:xfrm>
                  <a:off x="1600789" y="4198189"/>
                  <a:ext cx="102600" cy="45360"/>
                </p14:xfrm>
              </p:contentPart>
            </mc:Choice>
            <mc:Fallback xmlns="">
              <p:pic>
                <p:nvPicPr>
                  <p:cNvPr id="656" name="Entrada de lápiz 655">
                    <a:extLst>
                      <a:ext uri="{FF2B5EF4-FFF2-40B4-BE49-F238E27FC236}">
                        <a16:creationId xmlns:a16="http://schemas.microsoft.com/office/drawing/2014/main" id="{B7C3E24F-2E39-4005-8A29-EBA4F0EED243}"/>
                      </a:ext>
                    </a:extLst>
                  </p:cNvPr>
                  <p:cNvPicPr/>
                  <p:nvPr/>
                </p:nvPicPr>
                <p:blipFill>
                  <a:blip r:embed="rId806"/>
                  <a:stretch>
                    <a:fillRect/>
                  </a:stretch>
                </p:blipFill>
                <p:spPr>
                  <a:xfrm>
                    <a:off x="1595864" y="4193869"/>
                    <a:ext cx="11245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7">
                <p14:nvContentPartPr>
                  <p14:cNvPr id="657" name="Entrada de lápiz 656">
                    <a:extLst>
                      <a:ext uri="{FF2B5EF4-FFF2-40B4-BE49-F238E27FC236}">
                        <a16:creationId xmlns:a16="http://schemas.microsoft.com/office/drawing/2014/main" id="{CFCFF11D-4D4A-495B-8E24-389739E64DED}"/>
                      </a:ext>
                    </a:extLst>
                  </p14:cNvPr>
                  <p14:cNvContentPartPr/>
                  <p14:nvPr/>
                </p14:nvContentPartPr>
                <p14:xfrm>
                  <a:off x="1732909" y="4190629"/>
                  <a:ext cx="46080" cy="39240"/>
                </p14:xfrm>
              </p:contentPart>
            </mc:Choice>
            <mc:Fallback xmlns="">
              <p:pic>
                <p:nvPicPr>
                  <p:cNvPr id="657" name="Entrada de lápiz 656">
                    <a:extLst>
                      <a:ext uri="{FF2B5EF4-FFF2-40B4-BE49-F238E27FC236}">
                        <a16:creationId xmlns:a16="http://schemas.microsoft.com/office/drawing/2014/main" id="{CFCFF11D-4D4A-495B-8E24-389739E64DED}"/>
                      </a:ext>
                    </a:extLst>
                  </p:cNvPr>
                  <p:cNvPicPr/>
                  <p:nvPr/>
                </p:nvPicPr>
                <p:blipFill>
                  <a:blip r:embed="rId808"/>
                  <a:stretch>
                    <a:fillRect/>
                  </a:stretch>
                </p:blipFill>
                <p:spPr>
                  <a:xfrm>
                    <a:off x="1727972" y="4186309"/>
                    <a:ext cx="55954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9">
                <p14:nvContentPartPr>
                  <p14:cNvPr id="658" name="Entrada de lápiz 657">
                    <a:extLst>
                      <a:ext uri="{FF2B5EF4-FFF2-40B4-BE49-F238E27FC236}">
                        <a16:creationId xmlns:a16="http://schemas.microsoft.com/office/drawing/2014/main" id="{99350BC8-8107-47D9-9970-4A7780FBAD74}"/>
                      </a:ext>
                    </a:extLst>
                  </p14:cNvPr>
                  <p14:cNvContentPartPr/>
                  <p14:nvPr/>
                </p14:nvContentPartPr>
                <p14:xfrm>
                  <a:off x="1833349" y="4190989"/>
                  <a:ext cx="68760" cy="45000"/>
                </p14:xfrm>
              </p:contentPart>
            </mc:Choice>
            <mc:Fallback xmlns="">
              <p:pic>
                <p:nvPicPr>
                  <p:cNvPr id="658" name="Entrada de lápiz 657">
                    <a:extLst>
                      <a:ext uri="{FF2B5EF4-FFF2-40B4-BE49-F238E27FC236}">
                        <a16:creationId xmlns:a16="http://schemas.microsoft.com/office/drawing/2014/main" id="{99350BC8-8107-47D9-9970-4A7780FBAD74}"/>
                      </a:ext>
                    </a:extLst>
                  </p:cNvPr>
                  <p:cNvPicPr/>
                  <p:nvPr/>
                </p:nvPicPr>
                <p:blipFill>
                  <a:blip r:embed="rId810"/>
                  <a:stretch>
                    <a:fillRect/>
                  </a:stretch>
                </p:blipFill>
                <p:spPr>
                  <a:xfrm>
                    <a:off x="1828408" y="4186669"/>
                    <a:ext cx="78642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1">
                <p14:nvContentPartPr>
                  <p14:cNvPr id="659" name="Entrada de lápiz 658">
                    <a:extLst>
                      <a:ext uri="{FF2B5EF4-FFF2-40B4-BE49-F238E27FC236}">
                        <a16:creationId xmlns:a16="http://schemas.microsoft.com/office/drawing/2014/main" id="{04A8DE26-9404-403E-B0C4-D812AD5710DA}"/>
                      </a:ext>
                    </a:extLst>
                  </p14:cNvPr>
                  <p14:cNvContentPartPr/>
                  <p14:nvPr/>
                </p14:nvContentPartPr>
                <p14:xfrm>
                  <a:off x="1918309" y="4169749"/>
                  <a:ext cx="32760" cy="92160"/>
                </p14:xfrm>
              </p:contentPart>
            </mc:Choice>
            <mc:Fallback xmlns="">
              <p:pic>
                <p:nvPicPr>
                  <p:cNvPr id="659" name="Entrada de lápiz 658">
                    <a:extLst>
                      <a:ext uri="{FF2B5EF4-FFF2-40B4-BE49-F238E27FC236}">
                        <a16:creationId xmlns:a16="http://schemas.microsoft.com/office/drawing/2014/main" id="{04A8DE26-9404-403E-B0C4-D812AD5710DA}"/>
                      </a:ext>
                    </a:extLst>
                  </p:cNvPr>
                  <p:cNvPicPr/>
                  <p:nvPr/>
                </p:nvPicPr>
                <p:blipFill>
                  <a:blip r:embed="rId812"/>
                  <a:stretch>
                    <a:fillRect/>
                  </a:stretch>
                </p:blipFill>
                <p:spPr>
                  <a:xfrm>
                    <a:off x="1913395" y="4165429"/>
                    <a:ext cx="42588" cy="100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91" name="Grupo 690">
            <a:extLst>
              <a:ext uri="{FF2B5EF4-FFF2-40B4-BE49-F238E27FC236}">
                <a16:creationId xmlns:a16="http://schemas.microsoft.com/office/drawing/2014/main" id="{B98CBCE6-B3E6-44E0-B368-DD9EAED1E36A}"/>
              </a:ext>
            </a:extLst>
          </p:cNvPr>
          <p:cNvGrpSpPr/>
          <p:nvPr/>
        </p:nvGrpSpPr>
        <p:grpSpPr>
          <a:xfrm>
            <a:off x="1059239" y="5357827"/>
            <a:ext cx="1714399" cy="321480"/>
            <a:chOff x="197154" y="5003126"/>
            <a:chExt cx="195912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674" name="Entrada de lápiz 673">
                  <a:extLst>
                    <a:ext uri="{FF2B5EF4-FFF2-40B4-BE49-F238E27FC236}">
                      <a16:creationId xmlns:a16="http://schemas.microsoft.com/office/drawing/2014/main" id="{68261B90-DC15-47D9-B59C-A854E9913F3F}"/>
                    </a:ext>
                  </a:extLst>
                </p14:cNvPr>
                <p14:cNvContentPartPr/>
                <p14:nvPr/>
              </p14:nvContentPartPr>
              <p14:xfrm>
                <a:off x="237114" y="5126966"/>
                <a:ext cx="19440" cy="138600"/>
              </p14:xfrm>
            </p:contentPart>
          </mc:Choice>
          <mc:Fallback xmlns="">
            <p:pic>
              <p:nvPicPr>
                <p:cNvPr id="674" name="Entrada de lápiz 673">
                  <a:extLst>
                    <a:ext uri="{FF2B5EF4-FFF2-40B4-BE49-F238E27FC236}">
                      <a16:creationId xmlns:a16="http://schemas.microsoft.com/office/drawing/2014/main" id="{68261B90-DC15-47D9-B59C-A854E9913F3F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32254" y="5122646"/>
                  <a:ext cx="29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675" name="Entrada de lápiz 674">
                  <a:extLst>
                    <a:ext uri="{FF2B5EF4-FFF2-40B4-BE49-F238E27FC236}">
                      <a16:creationId xmlns:a16="http://schemas.microsoft.com/office/drawing/2014/main" id="{A953EEAA-DC4B-4BE6-A2AE-11EAB400C51B}"/>
                    </a:ext>
                  </a:extLst>
                </p14:cNvPr>
                <p14:cNvContentPartPr/>
                <p14:nvPr/>
              </p14:nvContentPartPr>
              <p14:xfrm>
                <a:off x="197154" y="5132366"/>
                <a:ext cx="164520" cy="140040"/>
              </p14:xfrm>
            </p:contentPart>
          </mc:Choice>
          <mc:Fallback xmlns="">
            <p:pic>
              <p:nvPicPr>
                <p:cNvPr id="675" name="Entrada de lápiz 674">
                  <a:extLst>
                    <a:ext uri="{FF2B5EF4-FFF2-40B4-BE49-F238E27FC236}">
                      <a16:creationId xmlns:a16="http://schemas.microsoft.com/office/drawing/2014/main" id="{A953EEAA-DC4B-4BE6-A2AE-11EAB400C51B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92218" y="5128046"/>
                  <a:ext cx="174391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676" name="Entrada de lápiz 675">
                  <a:extLst>
                    <a:ext uri="{FF2B5EF4-FFF2-40B4-BE49-F238E27FC236}">
                      <a16:creationId xmlns:a16="http://schemas.microsoft.com/office/drawing/2014/main" id="{F4E2EEF7-E5D0-42C9-963D-D5B835DDE20F}"/>
                    </a:ext>
                  </a:extLst>
                </p14:cNvPr>
                <p14:cNvContentPartPr/>
                <p14:nvPr/>
              </p14:nvContentPartPr>
              <p14:xfrm>
                <a:off x="378595" y="5207246"/>
                <a:ext cx="141480" cy="65880"/>
              </p14:xfrm>
            </p:contentPart>
          </mc:Choice>
          <mc:Fallback xmlns="">
            <p:pic>
              <p:nvPicPr>
                <p:cNvPr id="676" name="Entrada de lápiz 675">
                  <a:extLst>
                    <a:ext uri="{FF2B5EF4-FFF2-40B4-BE49-F238E27FC236}">
                      <a16:creationId xmlns:a16="http://schemas.microsoft.com/office/drawing/2014/main" id="{F4E2EEF7-E5D0-42C9-963D-D5B835DDE20F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73660" y="5202926"/>
                  <a:ext cx="151351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677" name="Entrada de lápiz 676">
                  <a:extLst>
                    <a:ext uri="{FF2B5EF4-FFF2-40B4-BE49-F238E27FC236}">
                      <a16:creationId xmlns:a16="http://schemas.microsoft.com/office/drawing/2014/main" id="{6F55D1B4-99C7-4F66-88C8-DEFA80B80DBD}"/>
                    </a:ext>
                  </a:extLst>
                </p14:cNvPr>
                <p14:cNvContentPartPr/>
                <p14:nvPr/>
              </p14:nvContentPartPr>
              <p14:xfrm>
                <a:off x="508194" y="5147126"/>
                <a:ext cx="53280" cy="134280"/>
              </p14:xfrm>
            </p:contentPart>
          </mc:Choice>
          <mc:Fallback xmlns="">
            <p:pic>
              <p:nvPicPr>
                <p:cNvPr id="677" name="Entrada de lápiz 676">
                  <a:extLst>
                    <a:ext uri="{FF2B5EF4-FFF2-40B4-BE49-F238E27FC236}">
                      <a16:creationId xmlns:a16="http://schemas.microsoft.com/office/drawing/2014/main" id="{6F55D1B4-99C7-4F66-88C8-DEFA80B80DB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03276" y="5142806"/>
                  <a:ext cx="63116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678" name="Entrada de lápiz 677">
                  <a:extLst>
                    <a:ext uri="{FF2B5EF4-FFF2-40B4-BE49-F238E27FC236}">
                      <a16:creationId xmlns:a16="http://schemas.microsoft.com/office/drawing/2014/main" id="{C1E9ECA8-6048-41AA-B76B-A84B9755A5E8}"/>
                    </a:ext>
                  </a:extLst>
                </p14:cNvPr>
                <p14:cNvContentPartPr/>
                <p14:nvPr/>
              </p14:nvContentPartPr>
              <p14:xfrm>
                <a:off x="606834" y="5167646"/>
                <a:ext cx="56880" cy="91080"/>
              </p14:xfrm>
            </p:contentPart>
          </mc:Choice>
          <mc:Fallback xmlns="">
            <p:pic>
              <p:nvPicPr>
                <p:cNvPr id="678" name="Entrada de lápiz 677">
                  <a:extLst>
                    <a:ext uri="{FF2B5EF4-FFF2-40B4-BE49-F238E27FC236}">
                      <a16:creationId xmlns:a16="http://schemas.microsoft.com/office/drawing/2014/main" id="{C1E9ECA8-6048-41AA-B76B-A84B9755A5E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01888" y="5163326"/>
                  <a:ext cx="66772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679" name="Entrada de lápiz 678">
                  <a:extLst>
                    <a:ext uri="{FF2B5EF4-FFF2-40B4-BE49-F238E27FC236}">
                      <a16:creationId xmlns:a16="http://schemas.microsoft.com/office/drawing/2014/main" id="{20910734-F54C-4B33-BA3F-91C40D5B5426}"/>
                    </a:ext>
                  </a:extLst>
                </p14:cNvPr>
                <p14:cNvContentPartPr/>
                <p14:nvPr/>
              </p14:nvContentPartPr>
              <p14:xfrm>
                <a:off x="662634" y="5188166"/>
                <a:ext cx="153720" cy="70560"/>
              </p14:xfrm>
            </p:contentPart>
          </mc:Choice>
          <mc:Fallback xmlns="">
            <p:pic>
              <p:nvPicPr>
                <p:cNvPr id="679" name="Entrada de lápiz 678">
                  <a:extLst>
                    <a:ext uri="{FF2B5EF4-FFF2-40B4-BE49-F238E27FC236}">
                      <a16:creationId xmlns:a16="http://schemas.microsoft.com/office/drawing/2014/main" id="{20910734-F54C-4B33-BA3F-91C40D5B5426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57702" y="5183846"/>
                  <a:ext cx="163584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680" name="Entrada de lápiz 679">
                  <a:extLst>
                    <a:ext uri="{FF2B5EF4-FFF2-40B4-BE49-F238E27FC236}">
                      <a16:creationId xmlns:a16="http://schemas.microsoft.com/office/drawing/2014/main" id="{1B651DBE-DB11-4BA1-A657-B3FC327731CA}"/>
                    </a:ext>
                  </a:extLst>
                </p14:cNvPr>
                <p14:cNvContentPartPr/>
                <p14:nvPr/>
              </p14:nvContentPartPr>
              <p14:xfrm>
                <a:off x="857034" y="5203646"/>
                <a:ext cx="79200" cy="61200"/>
              </p14:xfrm>
            </p:contentPart>
          </mc:Choice>
          <mc:Fallback xmlns="">
            <p:pic>
              <p:nvPicPr>
                <p:cNvPr id="680" name="Entrada de lápiz 679">
                  <a:extLst>
                    <a:ext uri="{FF2B5EF4-FFF2-40B4-BE49-F238E27FC236}">
                      <a16:creationId xmlns:a16="http://schemas.microsoft.com/office/drawing/2014/main" id="{1B651DBE-DB11-4BA1-A657-B3FC327731CA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52084" y="5199326"/>
                  <a:ext cx="891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681" name="Entrada de lápiz 680">
                  <a:extLst>
                    <a:ext uri="{FF2B5EF4-FFF2-40B4-BE49-F238E27FC236}">
                      <a16:creationId xmlns:a16="http://schemas.microsoft.com/office/drawing/2014/main" id="{A1A73E32-8EB5-48AA-9A4A-B57D43F7415A}"/>
                    </a:ext>
                  </a:extLst>
                </p14:cNvPr>
                <p14:cNvContentPartPr/>
                <p14:nvPr/>
              </p14:nvContentPartPr>
              <p14:xfrm>
                <a:off x="943434" y="5178086"/>
                <a:ext cx="64800" cy="62280"/>
              </p14:xfrm>
            </p:contentPart>
          </mc:Choice>
          <mc:Fallback xmlns="">
            <p:pic>
              <p:nvPicPr>
                <p:cNvPr id="681" name="Entrada de lápiz 680">
                  <a:extLst>
                    <a:ext uri="{FF2B5EF4-FFF2-40B4-BE49-F238E27FC236}">
                      <a16:creationId xmlns:a16="http://schemas.microsoft.com/office/drawing/2014/main" id="{A1A73E32-8EB5-48AA-9A4A-B57D43F7415A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38512" y="5173766"/>
                  <a:ext cx="74643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682" name="Entrada de lápiz 681">
                  <a:extLst>
                    <a:ext uri="{FF2B5EF4-FFF2-40B4-BE49-F238E27FC236}">
                      <a16:creationId xmlns:a16="http://schemas.microsoft.com/office/drawing/2014/main" id="{3DAFD95D-4F7D-4952-9EAB-90AAA4E9EBD0}"/>
                    </a:ext>
                  </a:extLst>
                </p14:cNvPr>
                <p14:cNvContentPartPr/>
                <p14:nvPr/>
              </p14:nvContentPartPr>
              <p14:xfrm>
                <a:off x="1073035" y="5003126"/>
                <a:ext cx="42120" cy="321480"/>
              </p14:xfrm>
            </p:contentPart>
          </mc:Choice>
          <mc:Fallback xmlns="">
            <p:pic>
              <p:nvPicPr>
                <p:cNvPr id="682" name="Entrada de lápiz 681">
                  <a:extLst>
                    <a:ext uri="{FF2B5EF4-FFF2-40B4-BE49-F238E27FC236}">
                      <a16:creationId xmlns:a16="http://schemas.microsoft.com/office/drawing/2014/main" id="{3DAFD95D-4F7D-4952-9EAB-90AAA4E9EBD0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068080" y="4998806"/>
                  <a:ext cx="52031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683" name="Entrada de lápiz 682">
                  <a:extLst>
                    <a:ext uri="{FF2B5EF4-FFF2-40B4-BE49-F238E27FC236}">
                      <a16:creationId xmlns:a16="http://schemas.microsoft.com/office/drawing/2014/main" id="{63472ED3-C6FA-4F68-85EF-00DAB48CDEA5}"/>
                    </a:ext>
                  </a:extLst>
                </p14:cNvPr>
                <p14:cNvContentPartPr/>
                <p14:nvPr/>
              </p14:nvContentPartPr>
              <p14:xfrm>
                <a:off x="1178874" y="5137046"/>
                <a:ext cx="87481" cy="129600"/>
              </p14:xfrm>
            </p:contentPart>
          </mc:Choice>
          <mc:Fallback xmlns="">
            <p:pic>
              <p:nvPicPr>
                <p:cNvPr id="683" name="Entrada de lápiz 682">
                  <a:extLst>
                    <a:ext uri="{FF2B5EF4-FFF2-40B4-BE49-F238E27FC236}">
                      <a16:creationId xmlns:a16="http://schemas.microsoft.com/office/drawing/2014/main" id="{63472ED3-C6FA-4F68-85EF-00DAB48CDEA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73922" y="5132726"/>
                  <a:ext cx="97385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684" name="Entrada de lápiz 683">
                  <a:extLst>
                    <a:ext uri="{FF2B5EF4-FFF2-40B4-BE49-F238E27FC236}">
                      <a16:creationId xmlns:a16="http://schemas.microsoft.com/office/drawing/2014/main" id="{413764B5-EAA6-49AF-8F23-9AB220C77684}"/>
                    </a:ext>
                  </a:extLst>
                </p14:cNvPr>
                <p14:cNvContentPartPr/>
                <p14:nvPr/>
              </p14:nvContentPartPr>
              <p14:xfrm>
                <a:off x="1279674" y="5192126"/>
                <a:ext cx="94320" cy="51840"/>
              </p14:xfrm>
            </p:contentPart>
          </mc:Choice>
          <mc:Fallback xmlns="">
            <p:pic>
              <p:nvPicPr>
                <p:cNvPr id="684" name="Entrada de lápiz 683">
                  <a:extLst>
                    <a:ext uri="{FF2B5EF4-FFF2-40B4-BE49-F238E27FC236}">
                      <a16:creationId xmlns:a16="http://schemas.microsoft.com/office/drawing/2014/main" id="{413764B5-EAA6-49AF-8F23-9AB220C77684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274731" y="5187806"/>
                  <a:ext cx="104205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685" name="Entrada de lápiz 684">
                  <a:extLst>
                    <a:ext uri="{FF2B5EF4-FFF2-40B4-BE49-F238E27FC236}">
                      <a16:creationId xmlns:a16="http://schemas.microsoft.com/office/drawing/2014/main" id="{212047B7-D534-4329-8114-5E5FB6C601F2}"/>
                    </a:ext>
                  </a:extLst>
                </p14:cNvPr>
                <p14:cNvContentPartPr/>
                <p14:nvPr/>
              </p14:nvContentPartPr>
              <p14:xfrm>
                <a:off x="1445994" y="5170526"/>
                <a:ext cx="119160" cy="66960"/>
              </p14:xfrm>
            </p:contentPart>
          </mc:Choice>
          <mc:Fallback xmlns="">
            <p:pic>
              <p:nvPicPr>
                <p:cNvPr id="685" name="Entrada de lápiz 684">
                  <a:extLst>
                    <a:ext uri="{FF2B5EF4-FFF2-40B4-BE49-F238E27FC236}">
                      <a16:creationId xmlns:a16="http://schemas.microsoft.com/office/drawing/2014/main" id="{212047B7-D534-4329-8114-5E5FB6C601F2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441063" y="5166206"/>
                  <a:ext cx="129022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686" name="Entrada de lápiz 685">
                  <a:extLst>
                    <a:ext uri="{FF2B5EF4-FFF2-40B4-BE49-F238E27FC236}">
                      <a16:creationId xmlns:a16="http://schemas.microsoft.com/office/drawing/2014/main" id="{D53F3E09-665D-4BB1-B242-CBA848FEAC67}"/>
                    </a:ext>
                  </a:extLst>
                </p14:cNvPr>
                <p14:cNvContentPartPr/>
                <p14:nvPr/>
              </p14:nvContentPartPr>
              <p14:xfrm>
                <a:off x="1579914" y="5123006"/>
                <a:ext cx="36000" cy="103320"/>
              </p14:xfrm>
            </p:contentPart>
          </mc:Choice>
          <mc:Fallback xmlns="">
            <p:pic>
              <p:nvPicPr>
                <p:cNvPr id="686" name="Entrada de lápiz 685">
                  <a:extLst>
                    <a:ext uri="{FF2B5EF4-FFF2-40B4-BE49-F238E27FC236}">
                      <a16:creationId xmlns:a16="http://schemas.microsoft.com/office/drawing/2014/main" id="{D53F3E09-665D-4BB1-B242-CBA848FEAC6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574948" y="5118686"/>
                  <a:ext cx="45931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687" name="Entrada de lápiz 686">
                  <a:extLst>
                    <a:ext uri="{FF2B5EF4-FFF2-40B4-BE49-F238E27FC236}">
                      <a16:creationId xmlns:a16="http://schemas.microsoft.com/office/drawing/2014/main" id="{F06F3437-8068-4505-86F1-F3A2C3900B24}"/>
                    </a:ext>
                  </a:extLst>
                </p14:cNvPr>
                <p14:cNvContentPartPr/>
                <p14:nvPr/>
              </p14:nvContentPartPr>
              <p14:xfrm>
                <a:off x="1683234" y="5177726"/>
                <a:ext cx="110521" cy="54360"/>
              </p14:xfrm>
            </p:contentPart>
          </mc:Choice>
          <mc:Fallback xmlns="">
            <p:pic>
              <p:nvPicPr>
                <p:cNvPr id="687" name="Entrada de lápiz 686">
                  <a:extLst>
                    <a:ext uri="{FF2B5EF4-FFF2-40B4-BE49-F238E27FC236}">
                      <a16:creationId xmlns:a16="http://schemas.microsoft.com/office/drawing/2014/main" id="{F06F3437-8068-4505-86F1-F3A2C3900B2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678285" y="5173406"/>
                  <a:ext cx="120418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688" name="Entrada de lápiz 687">
                  <a:extLst>
                    <a:ext uri="{FF2B5EF4-FFF2-40B4-BE49-F238E27FC236}">
                      <a16:creationId xmlns:a16="http://schemas.microsoft.com/office/drawing/2014/main" id="{76DB5DD2-83EB-4817-8156-B55DE8D8CF94}"/>
                    </a:ext>
                  </a:extLst>
                </p14:cNvPr>
                <p14:cNvContentPartPr/>
                <p14:nvPr/>
              </p14:nvContentPartPr>
              <p14:xfrm>
                <a:off x="1821114" y="5174486"/>
                <a:ext cx="144359" cy="42120"/>
              </p14:xfrm>
            </p:contentPart>
          </mc:Choice>
          <mc:Fallback xmlns="">
            <p:pic>
              <p:nvPicPr>
                <p:cNvPr id="688" name="Entrada de lápiz 687">
                  <a:extLst>
                    <a:ext uri="{FF2B5EF4-FFF2-40B4-BE49-F238E27FC236}">
                      <a16:creationId xmlns:a16="http://schemas.microsoft.com/office/drawing/2014/main" id="{76DB5DD2-83EB-4817-8156-B55DE8D8CF9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816179" y="5170166"/>
                  <a:ext cx="15423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689" name="Entrada de lápiz 688">
                  <a:extLst>
                    <a:ext uri="{FF2B5EF4-FFF2-40B4-BE49-F238E27FC236}">
                      <a16:creationId xmlns:a16="http://schemas.microsoft.com/office/drawing/2014/main" id="{2FEFDDC1-BA09-4832-8CA1-A715099070D2}"/>
                    </a:ext>
                  </a:extLst>
                </p14:cNvPr>
                <p14:cNvContentPartPr/>
                <p14:nvPr/>
              </p14:nvContentPartPr>
              <p14:xfrm>
                <a:off x="2003634" y="5152886"/>
                <a:ext cx="86040" cy="78120"/>
              </p14:xfrm>
            </p:contentPart>
          </mc:Choice>
          <mc:Fallback xmlns="">
            <p:pic>
              <p:nvPicPr>
                <p:cNvPr id="689" name="Entrada de lápiz 688">
                  <a:extLst>
                    <a:ext uri="{FF2B5EF4-FFF2-40B4-BE49-F238E27FC236}">
                      <a16:creationId xmlns:a16="http://schemas.microsoft.com/office/drawing/2014/main" id="{2FEFDDC1-BA09-4832-8CA1-A715099070D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998694" y="5148566"/>
                  <a:ext cx="95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690" name="Entrada de lápiz 689">
                  <a:extLst>
                    <a:ext uri="{FF2B5EF4-FFF2-40B4-BE49-F238E27FC236}">
                      <a16:creationId xmlns:a16="http://schemas.microsoft.com/office/drawing/2014/main" id="{483E4EAD-4A8D-4BD6-94C1-6FC9F0950E81}"/>
                    </a:ext>
                  </a:extLst>
                </p14:cNvPr>
                <p14:cNvContentPartPr/>
                <p14:nvPr/>
              </p14:nvContentPartPr>
              <p14:xfrm>
                <a:off x="2100114" y="5176286"/>
                <a:ext cx="56160" cy="63000"/>
              </p14:xfrm>
            </p:contentPart>
          </mc:Choice>
          <mc:Fallback xmlns="">
            <p:pic>
              <p:nvPicPr>
                <p:cNvPr id="690" name="Entrada de lápiz 689">
                  <a:extLst>
                    <a:ext uri="{FF2B5EF4-FFF2-40B4-BE49-F238E27FC236}">
                      <a16:creationId xmlns:a16="http://schemas.microsoft.com/office/drawing/2014/main" id="{483E4EAD-4A8D-4BD6-94C1-6FC9F0950E81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095159" y="5171966"/>
                  <a:ext cx="66071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" name="Grupo 718">
            <a:extLst>
              <a:ext uri="{FF2B5EF4-FFF2-40B4-BE49-F238E27FC236}">
                <a16:creationId xmlns:a16="http://schemas.microsoft.com/office/drawing/2014/main" id="{CE4922CD-A446-4383-B5DA-B5722833DEFB}"/>
              </a:ext>
            </a:extLst>
          </p:cNvPr>
          <p:cNvGrpSpPr/>
          <p:nvPr/>
        </p:nvGrpSpPr>
        <p:grpSpPr>
          <a:xfrm>
            <a:off x="988998" y="6040156"/>
            <a:ext cx="1981545" cy="319680"/>
            <a:chOff x="152154" y="5596766"/>
            <a:chExt cx="22644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692" name="Entrada de lápiz 691">
                  <a:extLst>
                    <a:ext uri="{FF2B5EF4-FFF2-40B4-BE49-F238E27FC236}">
                      <a16:creationId xmlns:a16="http://schemas.microsoft.com/office/drawing/2014/main" id="{5C6E92E3-8E7D-4316-ACD0-C6CBD6394482}"/>
                    </a:ext>
                  </a:extLst>
                </p14:cNvPr>
                <p14:cNvContentPartPr/>
                <p14:nvPr/>
              </p14:nvContentPartPr>
              <p14:xfrm>
                <a:off x="184194" y="5650766"/>
                <a:ext cx="50040" cy="185760"/>
              </p14:xfrm>
            </p:contentPart>
          </mc:Choice>
          <mc:Fallback xmlns="">
            <p:pic>
              <p:nvPicPr>
                <p:cNvPr id="692" name="Entrada de lápiz 691">
                  <a:extLst>
                    <a:ext uri="{FF2B5EF4-FFF2-40B4-BE49-F238E27FC236}">
                      <a16:creationId xmlns:a16="http://schemas.microsoft.com/office/drawing/2014/main" id="{5C6E92E3-8E7D-4316-ACD0-C6CBD639448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79231" y="5646446"/>
                  <a:ext cx="59965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693" name="Entrada de lápiz 692">
                  <a:extLst>
                    <a:ext uri="{FF2B5EF4-FFF2-40B4-BE49-F238E27FC236}">
                      <a16:creationId xmlns:a16="http://schemas.microsoft.com/office/drawing/2014/main" id="{123371C7-FE2D-4C0A-A6A9-4003DB77F079}"/>
                    </a:ext>
                  </a:extLst>
                </p14:cNvPr>
                <p14:cNvContentPartPr/>
                <p14:nvPr/>
              </p14:nvContentPartPr>
              <p14:xfrm>
                <a:off x="152154" y="5816726"/>
                <a:ext cx="130680" cy="27000"/>
              </p14:xfrm>
            </p:contentPart>
          </mc:Choice>
          <mc:Fallback xmlns="">
            <p:pic>
              <p:nvPicPr>
                <p:cNvPr id="693" name="Entrada de lápiz 692">
                  <a:extLst>
                    <a:ext uri="{FF2B5EF4-FFF2-40B4-BE49-F238E27FC236}">
                      <a16:creationId xmlns:a16="http://schemas.microsoft.com/office/drawing/2014/main" id="{123371C7-FE2D-4C0A-A6A9-4003DB77F079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47223" y="5812406"/>
                  <a:ext cx="140543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694" name="Entrada de lápiz 693">
                  <a:extLst>
                    <a:ext uri="{FF2B5EF4-FFF2-40B4-BE49-F238E27FC236}">
                      <a16:creationId xmlns:a16="http://schemas.microsoft.com/office/drawing/2014/main" id="{26195B13-4040-4A72-8490-1FBABAB74195}"/>
                    </a:ext>
                  </a:extLst>
                </p14:cNvPr>
                <p14:cNvContentPartPr/>
                <p14:nvPr/>
              </p14:nvContentPartPr>
              <p14:xfrm>
                <a:off x="152154" y="5658686"/>
                <a:ext cx="117360" cy="35640"/>
              </p14:xfrm>
            </p:contentPart>
          </mc:Choice>
          <mc:Fallback xmlns="">
            <p:pic>
              <p:nvPicPr>
                <p:cNvPr id="694" name="Entrada de lápiz 693">
                  <a:extLst>
                    <a:ext uri="{FF2B5EF4-FFF2-40B4-BE49-F238E27FC236}">
                      <a16:creationId xmlns:a16="http://schemas.microsoft.com/office/drawing/2014/main" id="{26195B13-4040-4A72-8490-1FBABAB74195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47230" y="5654366"/>
                  <a:ext cx="127208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695" name="Entrada de lápiz 694">
                  <a:extLst>
                    <a:ext uri="{FF2B5EF4-FFF2-40B4-BE49-F238E27FC236}">
                      <a16:creationId xmlns:a16="http://schemas.microsoft.com/office/drawing/2014/main" id="{78569B07-0095-4394-B06D-E819A7BD48D6}"/>
                    </a:ext>
                  </a:extLst>
                </p14:cNvPr>
                <p14:cNvContentPartPr/>
                <p14:nvPr/>
              </p14:nvContentPartPr>
              <p14:xfrm>
                <a:off x="284274" y="5745446"/>
                <a:ext cx="87840" cy="91080"/>
              </p14:xfrm>
            </p:contentPart>
          </mc:Choice>
          <mc:Fallback xmlns="">
            <p:pic>
              <p:nvPicPr>
                <p:cNvPr id="695" name="Entrada de lápiz 694">
                  <a:extLst>
                    <a:ext uri="{FF2B5EF4-FFF2-40B4-BE49-F238E27FC236}">
                      <a16:creationId xmlns:a16="http://schemas.microsoft.com/office/drawing/2014/main" id="{78569B07-0095-4394-B06D-E819A7BD48D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279348" y="5741126"/>
                  <a:ext cx="97691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696" name="Entrada de lápiz 695">
                  <a:extLst>
                    <a:ext uri="{FF2B5EF4-FFF2-40B4-BE49-F238E27FC236}">
                      <a16:creationId xmlns:a16="http://schemas.microsoft.com/office/drawing/2014/main" id="{71A292E1-3CBD-481B-9B39-95E92A7DBDF6}"/>
                    </a:ext>
                  </a:extLst>
                </p14:cNvPr>
                <p14:cNvContentPartPr/>
                <p14:nvPr/>
              </p14:nvContentPartPr>
              <p14:xfrm>
                <a:off x="376434" y="5752286"/>
                <a:ext cx="102600" cy="72360"/>
              </p14:xfrm>
            </p:contentPart>
          </mc:Choice>
          <mc:Fallback xmlns="">
            <p:pic>
              <p:nvPicPr>
                <p:cNvPr id="696" name="Entrada de lápiz 695">
                  <a:extLst>
                    <a:ext uri="{FF2B5EF4-FFF2-40B4-BE49-F238E27FC236}">
                      <a16:creationId xmlns:a16="http://schemas.microsoft.com/office/drawing/2014/main" id="{71A292E1-3CBD-481B-9B39-95E92A7DBDF6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71489" y="5747966"/>
                  <a:ext cx="112489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697" name="Entrada de lápiz 696">
                  <a:extLst>
                    <a:ext uri="{FF2B5EF4-FFF2-40B4-BE49-F238E27FC236}">
                      <a16:creationId xmlns:a16="http://schemas.microsoft.com/office/drawing/2014/main" id="{A04144DF-4398-4C4C-BDE6-D912632FFEBF}"/>
                    </a:ext>
                  </a:extLst>
                </p14:cNvPr>
                <p14:cNvContentPartPr/>
                <p14:nvPr/>
              </p14:nvContentPartPr>
              <p14:xfrm>
                <a:off x="463554" y="5759846"/>
                <a:ext cx="91800" cy="79200"/>
              </p14:xfrm>
            </p:contentPart>
          </mc:Choice>
          <mc:Fallback xmlns="">
            <p:pic>
              <p:nvPicPr>
                <p:cNvPr id="697" name="Entrada de lápiz 696">
                  <a:extLst>
                    <a:ext uri="{FF2B5EF4-FFF2-40B4-BE49-F238E27FC236}">
                      <a16:creationId xmlns:a16="http://schemas.microsoft.com/office/drawing/2014/main" id="{A04144DF-4398-4C4C-BDE6-D912632FFEBF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58614" y="5755526"/>
                  <a:ext cx="101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698" name="Entrada de lápiz 697">
                  <a:extLst>
                    <a:ext uri="{FF2B5EF4-FFF2-40B4-BE49-F238E27FC236}">
                      <a16:creationId xmlns:a16="http://schemas.microsoft.com/office/drawing/2014/main" id="{F1863AD0-8635-46B7-99E2-28F56BDDBF1A}"/>
                    </a:ext>
                  </a:extLst>
                </p14:cNvPr>
                <p14:cNvContentPartPr/>
                <p14:nvPr/>
              </p14:nvContentPartPr>
              <p14:xfrm>
                <a:off x="593874" y="5688206"/>
                <a:ext cx="68760" cy="135360"/>
              </p14:xfrm>
            </p:contentPart>
          </mc:Choice>
          <mc:Fallback xmlns="">
            <p:pic>
              <p:nvPicPr>
                <p:cNvPr id="698" name="Entrada de lápiz 697">
                  <a:extLst>
                    <a:ext uri="{FF2B5EF4-FFF2-40B4-BE49-F238E27FC236}">
                      <a16:creationId xmlns:a16="http://schemas.microsoft.com/office/drawing/2014/main" id="{F1863AD0-8635-46B7-99E2-28F56BDDBF1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588933" y="5683886"/>
                  <a:ext cx="78642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699" name="Entrada de lápiz 698">
                  <a:extLst>
                    <a:ext uri="{FF2B5EF4-FFF2-40B4-BE49-F238E27FC236}">
                      <a16:creationId xmlns:a16="http://schemas.microsoft.com/office/drawing/2014/main" id="{7AF2C1A5-F443-4BB8-AF57-513AC2A30892}"/>
                    </a:ext>
                  </a:extLst>
                </p14:cNvPr>
                <p14:cNvContentPartPr/>
                <p14:nvPr/>
              </p14:nvContentPartPr>
              <p14:xfrm>
                <a:off x="718074" y="5714846"/>
                <a:ext cx="40319" cy="125640"/>
              </p14:xfrm>
            </p:contentPart>
          </mc:Choice>
          <mc:Fallback xmlns="">
            <p:pic>
              <p:nvPicPr>
                <p:cNvPr id="699" name="Entrada de lápiz 698">
                  <a:extLst>
                    <a:ext uri="{FF2B5EF4-FFF2-40B4-BE49-F238E27FC236}">
                      <a16:creationId xmlns:a16="http://schemas.microsoft.com/office/drawing/2014/main" id="{7AF2C1A5-F443-4BB8-AF57-513AC2A30892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13137" y="5710526"/>
                  <a:ext cx="50193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700" name="Entrada de lápiz 699">
                  <a:extLst>
                    <a:ext uri="{FF2B5EF4-FFF2-40B4-BE49-F238E27FC236}">
                      <a16:creationId xmlns:a16="http://schemas.microsoft.com/office/drawing/2014/main" id="{B51B69C3-C48A-43B7-9A9E-EB8303C76E46}"/>
                    </a:ext>
                  </a:extLst>
                </p14:cNvPr>
                <p14:cNvContentPartPr/>
                <p14:nvPr/>
              </p14:nvContentPartPr>
              <p14:xfrm>
                <a:off x="781074" y="5772446"/>
                <a:ext cx="174240" cy="69120"/>
              </p14:xfrm>
            </p:contentPart>
          </mc:Choice>
          <mc:Fallback xmlns="">
            <p:pic>
              <p:nvPicPr>
                <p:cNvPr id="700" name="Entrada de lápiz 699">
                  <a:extLst>
                    <a:ext uri="{FF2B5EF4-FFF2-40B4-BE49-F238E27FC236}">
                      <a16:creationId xmlns:a16="http://schemas.microsoft.com/office/drawing/2014/main" id="{B51B69C3-C48A-43B7-9A9E-EB8303C76E46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76143" y="5768126"/>
                  <a:ext cx="184103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701" name="Entrada de lápiz 700">
                  <a:extLst>
                    <a:ext uri="{FF2B5EF4-FFF2-40B4-BE49-F238E27FC236}">
                      <a16:creationId xmlns:a16="http://schemas.microsoft.com/office/drawing/2014/main" id="{5ACFED40-FD17-4CA8-8107-3586384BB2DE}"/>
                    </a:ext>
                  </a:extLst>
                </p14:cNvPr>
                <p14:cNvContentPartPr/>
                <p14:nvPr/>
              </p14:nvContentPartPr>
              <p14:xfrm>
                <a:off x="997074" y="5767406"/>
                <a:ext cx="56160" cy="60840"/>
              </p14:xfrm>
            </p:contentPart>
          </mc:Choice>
          <mc:Fallback xmlns="">
            <p:pic>
              <p:nvPicPr>
                <p:cNvPr id="701" name="Entrada de lápiz 700">
                  <a:extLst>
                    <a:ext uri="{FF2B5EF4-FFF2-40B4-BE49-F238E27FC236}">
                      <a16:creationId xmlns:a16="http://schemas.microsoft.com/office/drawing/2014/main" id="{5ACFED40-FD17-4CA8-8107-3586384BB2D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992155" y="5763086"/>
                  <a:ext cx="65998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702" name="Entrada de lápiz 701">
                  <a:extLst>
                    <a:ext uri="{FF2B5EF4-FFF2-40B4-BE49-F238E27FC236}">
                      <a16:creationId xmlns:a16="http://schemas.microsoft.com/office/drawing/2014/main" id="{4EB07336-9D36-4C85-BC08-E73FAD68AA63}"/>
                    </a:ext>
                  </a:extLst>
                </p14:cNvPr>
                <p14:cNvContentPartPr/>
                <p14:nvPr/>
              </p14:nvContentPartPr>
              <p14:xfrm>
                <a:off x="1078074" y="5768126"/>
                <a:ext cx="41400" cy="59400"/>
              </p14:xfrm>
            </p:contentPart>
          </mc:Choice>
          <mc:Fallback xmlns="">
            <p:pic>
              <p:nvPicPr>
                <p:cNvPr id="702" name="Entrada de lápiz 701">
                  <a:extLst>
                    <a:ext uri="{FF2B5EF4-FFF2-40B4-BE49-F238E27FC236}">
                      <a16:creationId xmlns:a16="http://schemas.microsoft.com/office/drawing/2014/main" id="{4EB07336-9D36-4C85-BC08-E73FAD68AA63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073155" y="5763806"/>
                  <a:ext cx="51238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703" name="Entrada de lápiz 702">
                  <a:extLst>
                    <a:ext uri="{FF2B5EF4-FFF2-40B4-BE49-F238E27FC236}">
                      <a16:creationId xmlns:a16="http://schemas.microsoft.com/office/drawing/2014/main" id="{E8250645-2C4A-48AD-BCEE-E8CB253923F0}"/>
                    </a:ext>
                  </a:extLst>
                </p14:cNvPr>
                <p14:cNvContentPartPr/>
                <p14:nvPr/>
              </p14:nvContentPartPr>
              <p14:xfrm>
                <a:off x="1166634" y="5602886"/>
                <a:ext cx="13680" cy="313560"/>
              </p14:xfrm>
            </p:contentPart>
          </mc:Choice>
          <mc:Fallback xmlns="">
            <p:pic>
              <p:nvPicPr>
                <p:cNvPr id="703" name="Entrada de lápiz 702">
                  <a:extLst>
                    <a:ext uri="{FF2B5EF4-FFF2-40B4-BE49-F238E27FC236}">
                      <a16:creationId xmlns:a16="http://schemas.microsoft.com/office/drawing/2014/main" id="{E8250645-2C4A-48AD-BCEE-E8CB253923F0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161806" y="5598566"/>
                  <a:ext cx="23336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704" name="Entrada de lápiz 703">
                  <a:extLst>
                    <a:ext uri="{FF2B5EF4-FFF2-40B4-BE49-F238E27FC236}">
                      <a16:creationId xmlns:a16="http://schemas.microsoft.com/office/drawing/2014/main" id="{B5792A70-928D-4FFB-8DB7-E1209F8B4E79}"/>
                    </a:ext>
                  </a:extLst>
                </p14:cNvPr>
                <p14:cNvContentPartPr/>
                <p14:nvPr/>
              </p14:nvContentPartPr>
              <p14:xfrm>
                <a:off x="1288314" y="5718806"/>
                <a:ext cx="19440" cy="91800"/>
              </p14:xfrm>
            </p:contentPart>
          </mc:Choice>
          <mc:Fallback xmlns="">
            <p:pic>
              <p:nvPicPr>
                <p:cNvPr id="704" name="Entrada de lápiz 703">
                  <a:extLst>
                    <a:ext uri="{FF2B5EF4-FFF2-40B4-BE49-F238E27FC236}">
                      <a16:creationId xmlns:a16="http://schemas.microsoft.com/office/drawing/2014/main" id="{B5792A70-928D-4FFB-8DB7-E1209F8B4E79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283351" y="5714486"/>
                  <a:ext cx="29367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705" name="Entrada de lápiz 704">
                  <a:extLst>
                    <a:ext uri="{FF2B5EF4-FFF2-40B4-BE49-F238E27FC236}">
                      <a16:creationId xmlns:a16="http://schemas.microsoft.com/office/drawing/2014/main" id="{D9FCEAED-82AA-46E4-AAF3-C7F47787A1D5}"/>
                    </a:ext>
                  </a:extLst>
                </p14:cNvPr>
                <p14:cNvContentPartPr/>
                <p14:nvPr/>
              </p14:nvContentPartPr>
              <p14:xfrm>
                <a:off x="1264554" y="5596766"/>
                <a:ext cx="109799" cy="62280"/>
              </p14:xfrm>
            </p:contentPart>
          </mc:Choice>
          <mc:Fallback xmlns="">
            <p:pic>
              <p:nvPicPr>
                <p:cNvPr id="705" name="Entrada de lápiz 704">
                  <a:extLst>
                    <a:ext uri="{FF2B5EF4-FFF2-40B4-BE49-F238E27FC236}">
                      <a16:creationId xmlns:a16="http://schemas.microsoft.com/office/drawing/2014/main" id="{D9FCEAED-82AA-46E4-AAF3-C7F47787A1D5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259619" y="5592446"/>
                  <a:ext cx="119669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706" name="Entrada de lápiz 705">
                  <a:extLst>
                    <a:ext uri="{FF2B5EF4-FFF2-40B4-BE49-F238E27FC236}">
                      <a16:creationId xmlns:a16="http://schemas.microsoft.com/office/drawing/2014/main" id="{2E8EE0EA-0757-4B38-8613-D7A32C53CC19}"/>
                    </a:ext>
                  </a:extLst>
                </p14:cNvPr>
                <p14:cNvContentPartPr/>
                <p14:nvPr/>
              </p14:nvContentPartPr>
              <p14:xfrm>
                <a:off x="1367875" y="5600366"/>
                <a:ext cx="25560" cy="218520"/>
              </p14:xfrm>
            </p:contentPart>
          </mc:Choice>
          <mc:Fallback xmlns="">
            <p:pic>
              <p:nvPicPr>
                <p:cNvPr id="706" name="Entrada de lápiz 705">
                  <a:extLst>
                    <a:ext uri="{FF2B5EF4-FFF2-40B4-BE49-F238E27FC236}">
                      <a16:creationId xmlns:a16="http://schemas.microsoft.com/office/drawing/2014/main" id="{2E8EE0EA-0757-4B38-8613-D7A32C53CC19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363006" y="5596046"/>
                  <a:ext cx="35297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707" name="Entrada de lápiz 706">
                  <a:extLst>
                    <a:ext uri="{FF2B5EF4-FFF2-40B4-BE49-F238E27FC236}">
                      <a16:creationId xmlns:a16="http://schemas.microsoft.com/office/drawing/2014/main" id="{F5F7D162-903B-4BDF-9A7E-C02B7B173709}"/>
                    </a:ext>
                  </a:extLst>
                </p14:cNvPr>
                <p14:cNvContentPartPr/>
                <p14:nvPr/>
              </p14:nvContentPartPr>
              <p14:xfrm>
                <a:off x="1422234" y="5625926"/>
                <a:ext cx="36360" cy="202320"/>
              </p14:xfrm>
            </p:contentPart>
          </mc:Choice>
          <mc:Fallback xmlns="">
            <p:pic>
              <p:nvPicPr>
                <p:cNvPr id="707" name="Entrada de lápiz 706">
                  <a:extLst>
                    <a:ext uri="{FF2B5EF4-FFF2-40B4-BE49-F238E27FC236}">
                      <a16:creationId xmlns:a16="http://schemas.microsoft.com/office/drawing/2014/main" id="{F5F7D162-903B-4BDF-9A7E-C02B7B17370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417332" y="5621606"/>
                  <a:ext cx="46165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708" name="Entrada de lápiz 707">
                  <a:extLst>
                    <a:ext uri="{FF2B5EF4-FFF2-40B4-BE49-F238E27FC236}">
                      <a16:creationId xmlns:a16="http://schemas.microsoft.com/office/drawing/2014/main" id="{62038A72-0E06-45E1-8960-BCE441EF3467}"/>
                    </a:ext>
                  </a:extLst>
                </p14:cNvPr>
                <p14:cNvContentPartPr/>
                <p14:nvPr/>
              </p14:nvContentPartPr>
              <p14:xfrm>
                <a:off x="1471194" y="5746166"/>
                <a:ext cx="63719" cy="51840"/>
              </p14:xfrm>
            </p:contentPart>
          </mc:Choice>
          <mc:Fallback xmlns="">
            <p:pic>
              <p:nvPicPr>
                <p:cNvPr id="708" name="Entrada de lápiz 707">
                  <a:extLst>
                    <a:ext uri="{FF2B5EF4-FFF2-40B4-BE49-F238E27FC236}">
                      <a16:creationId xmlns:a16="http://schemas.microsoft.com/office/drawing/2014/main" id="{62038A72-0E06-45E1-8960-BCE441EF346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466261" y="5741846"/>
                  <a:ext cx="73585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710" name="Entrada de lápiz 709">
                  <a:extLst>
                    <a:ext uri="{FF2B5EF4-FFF2-40B4-BE49-F238E27FC236}">
                      <a16:creationId xmlns:a16="http://schemas.microsoft.com/office/drawing/2014/main" id="{37712DE4-8975-41EE-9904-7EA4ADBD7E25}"/>
                    </a:ext>
                  </a:extLst>
                </p14:cNvPr>
                <p14:cNvContentPartPr/>
                <p14:nvPr/>
              </p14:nvContentPartPr>
              <p14:xfrm>
                <a:off x="1591794" y="5717726"/>
                <a:ext cx="147960" cy="97920"/>
              </p14:xfrm>
            </p:contentPart>
          </mc:Choice>
          <mc:Fallback xmlns="">
            <p:pic>
              <p:nvPicPr>
                <p:cNvPr id="710" name="Entrada de lápiz 709">
                  <a:extLst>
                    <a:ext uri="{FF2B5EF4-FFF2-40B4-BE49-F238E27FC236}">
                      <a16:creationId xmlns:a16="http://schemas.microsoft.com/office/drawing/2014/main" id="{37712DE4-8975-41EE-9904-7EA4ADBD7E2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586862" y="5713406"/>
                  <a:ext cx="157824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711" name="Entrada de lápiz 710">
                  <a:extLst>
                    <a:ext uri="{FF2B5EF4-FFF2-40B4-BE49-F238E27FC236}">
                      <a16:creationId xmlns:a16="http://schemas.microsoft.com/office/drawing/2014/main" id="{DCECAB69-4B24-475C-8F1A-B240753F43C2}"/>
                    </a:ext>
                  </a:extLst>
                </p14:cNvPr>
                <p14:cNvContentPartPr/>
                <p14:nvPr/>
              </p14:nvContentPartPr>
              <p14:xfrm>
                <a:off x="1749834" y="5675606"/>
                <a:ext cx="40319" cy="135000"/>
              </p14:xfrm>
            </p:contentPart>
          </mc:Choice>
          <mc:Fallback xmlns="">
            <p:pic>
              <p:nvPicPr>
                <p:cNvPr id="711" name="Entrada de lápiz 710">
                  <a:extLst>
                    <a:ext uri="{FF2B5EF4-FFF2-40B4-BE49-F238E27FC236}">
                      <a16:creationId xmlns:a16="http://schemas.microsoft.com/office/drawing/2014/main" id="{DCECAB69-4B24-475C-8F1A-B240753F43C2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1744897" y="5671286"/>
                  <a:ext cx="50193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712" name="Entrada de lápiz 711">
                  <a:extLst>
                    <a:ext uri="{FF2B5EF4-FFF2-40B4-BE49-F238E27FC236}">
                      <a16:creationId xmlns:a16="http://schemas.microsoft.com/office/drawing/2014/main" id="{9803A207-82FD-4CA1-871B-2A5524098F29}"/>
                    </a:ext>
                  </a:extLst>
                </p14:cNvPr>
                <p14:cNvContentPartPr/>
                <p14:nvPr/>
              </p14:nvContentPartPr>
              <p14:xfrm>
                <a:off x="1847754" y="5740046"/>
                <a:ext cx="13320" cy="3240"/>
              </p14:xfrm>
            </p:contentPart>
          </mc:Choice>
          <mc:Fallback xmlns="">
            <p:pic>
              <p:nvPicPr>
                <p:cNvPr id="712" name="Entrada de lápiz 711">
                  <a:extLst>
                    <a:ext uri="{FF2B5EF4-FFF2-40B4-BE49-F238E27FC236}">
                      <a16:creationId xmlns:a16="http://schemas.microsoft.com/office/drawing/2014/main" id="{9803A207-82FD-4CA1-871B-2A5524098F29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842910" y="5735726"/>
                  <a:ext cx="23007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713" name="Entrada de lápiz 712">
                  <a:extLst>
                    <a:ext uri="{FF2B5EF4-FFF2-40B4-BE49-F238E27FC236}">
                      <a16:creationId xmlns:a16="http://schemas.microsoft.com/office/drawing/2014/main" id="{00A89363-055A-477A-9712-D6156DBF97CF}"/>
                    </a:ext>
                  </a:extLst>
                </p14:cNvPr>
                <p14:cNvContentPartPr/>
                <p14:nvPr/>
              </p14:nvContentPartPr>
              <p14:xfrm>
                <a:off x="1847754" y="5745446"/>
                <a:ext cx="101160" cy="65880"/>
              </p14:xfrm>
            </p:contentPart>
          </mc:Choice>
          <mc:Fallback xmlns="">
            <p:pic>
              <p:nvPicPr>
                <p:cNvPr id="713" name="Entrada de lápiz 712">
                  <a:extLst>
                    <a:ext uri="{FF2B5EF4-FFF2-40B4-BE49-F238E27FC236}">
                      <a16:creationId xmlns:a16="http://schemas.microsoft.com/office/drawing/2014/main" id="{00A89363-055A-477A-9712-D6156DBF97C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1842819" y="5741126"/>
                  <a:ext cx="111029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714" name="Entrada de lápiz 713">
                  <a:extLst>
                    <a:ext uri="{FF2B5EF4-FFF2-40B4-BE49-F238E27FC236}">
                      <a16:creationId xmlns:a16="http://schemas.microsoft.com/office/drawing/2014/main" id="{36164328-B6AF-4E63-9891-E2F797338B89}"/>
                    </a:ext>
                  </a:extLst>
                </p14:cNvPr>
                <p14:cNvContentPartPr/>
                <p14:nvPr/>
              </p14:nvContentPartPr>
              <p14:xfrm>
                <a:off x="1945314" y="5598926"/>
                <a:ext cx="147600" cy="231120"/>
              </p14:xfrm>
            </p:contentPart>
          </mc:Choice>
          <mc:Fallback xmlns="">
            <p:pic>
              <p:nvPicPr>
                <p:cNvPr id="714" name="Entrada de lápiz 713">
                  <a:extLst>
                    <a:ext uri="{FF2B5EF4-FFF2-40B4-BE49-F238E27FC236}">
                      <a16:creationId xmlns:a16="http://schemas.microsoft.com/office/drawing/2014/main" id="{36164328-B6AF-4E63-9891-E2F797338B8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1940380" y="5594606"/>
                  <a:ext cx="157467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715" name="Entrada de lápiz 714">
                  <a:extLst>
                    <a:ext uri="{FF2B5EF4-FFF2-40B4-BE49-F238E27FC236}">
                      <a16:creationId xmlns:a16="http://schemas.microsoft.com/office/drawing/2014/main" id="{FF1B850A-9A24-458E-92EB-6F84339B6EB6}"/>
                    </a:ext>
                  </a:extLst>
                </p14:cNvPr>
                <p14:cNvContentPartPr/>
                <p14:nvPr/>
              </p14:nvContentPartPr>
              <p14:xfrm>
                <a:off x="2015154" y="5720246"/>
                <a:ext cx="99361" cy="21240"/>
              </p14:xfrm>
            </p:contentPart>
          </mc:Choice>
          <mc:Fallback xmlns="">
            <p:pic>
              <p:nvPicPr>
                <p:cNvPr id="715" name="Entrada de lápiz 714">
                  <a:extLst>
                    <a:ext uri="{FF2B5EF4-FFF2-40B4-BE49-F238E27FC236}">
                      <a16:creationId xmlns:a16="http://schemas.microsoft.com/office/drawing/2014/main" id="{FF1B850A-9A24-458E-92EB-6F84339B6EB6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2010227" y="5715926"/>
                  <a:ext cx="109215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716" name="Entrada de lápiz 715">
                  <a:extLst>
                    <a:ext uri="{FF2B5EF4-FFF2-40B4-BE49-F238E27FC236}">
                      <a16:creationId xmlns:a16="http://schemas.microsoft.com/office/drawing/2014/main" id="{7FEE8150-64F9-4FD4-82A6-AF82EA3FD271}"/>
                    </a:ext>
                  </a:extLst>
                </p14:cNvPr>
                <p14:cNvContentPartPr/>
                <p14:nvPr/>
              </p14:nvContentPartPr>
              <p14:xfrm>
                <a:off x="2124594" y="5696846"/>
                <a:ext cx="40319" cy="120240"/>
              </p14:xfrm>
            </p:contentPart>
          </mc:Choice>
          <mc:Fallback xmlns="">
            <p:pic>
              <p:nvPicPr>
                <p:cNvPr id="716" name="Entrada de lápiz 715">
                  <a:extLst>
                    <a:ext uri="{FF2B5EF4-FFF2-40B4-BE49-F238E27FC236}">
                      <a16:creationId xmlns:a16="http://schemas.microsoft.com/office/drawing/2014/main" id="{7FEE8150-64F9-4FD4-82A6-AF82EA3FD271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2119657" y="5692526"/>
                  <a:ext cx="50193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717" name="Entrada de lápiz 716">
                  <a:extLst>
                    <a:ext uri="{FF2B5EF4-FFF2-40B4-BE49-F238E27FC236}">
                      <a16:creationId xmlns:a16="http://schemas.microsoft.com/office/drawing/2014/main" id="{D3951EEA-43B7-4823-A6C7-A8E83FE653E5}"/>
                    </a:ext>
                  </a:extLst>
                </p14:cNvPr>
                <p14:cNvContentPartPr/>
                <p14:nvPr/>
              </p14:nvContentPartPr>
              <p14:xfrm>
                <a:off x="2181834" y="5733206"/>
                <a:ext cx="56880" cy="75240"/>
              </p14:xfrm>
            </p:contentPart>
          </mc:Choice>
          <mc:Fallback xmlns="">
            <p:pic>
              <p:nvPicPr>
                <p:cNvPr id="717" name="Entrada de lápiz 716">
                  <a:extLst>
                    <a:ext uri="{FF2B5EF4-FFF2-40B4-BE49-F238E27FC236}">
                      <a16:creationId xmlns:a16="http://schemas.microsoft.com/office/drawing/2014/main" id="{D3951EEA-43B7-4823-A6C7-A8E83FE653E5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2176923" y="5728886"/>
                  <a:ext cx="66701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718" name="Entrada de lápiz 717">
                  <a:extLst>
                    <a:ext uri="{FF2B5EF4-FFF2-40B4-BE49-F238E27FC236}">
                      <a16:creationId xmlns:a16="http://schemas.microsoft.com/office/drawing/2014/main" id="{F4313280-5D21-479A-9458-179C3D4712FC}"/>
                    </a:ext>
                  </a:extLst>
                </p14:cNvPr>
                <p14:cNvContentPartPr/>
                <p14:nvPr/>
              </p14:nvContentPartPr>
              <p14:xfrm>
                <a:off x="2286954" y="5734646"/>
                <a:ext cx="129600" cy="87120"/>
              </p14:xfrm>
            </p:contentPart>
          </mc:Choice>
          <mc:Fallback xmlns="">
            <p:pic>
              <p:nvPicPr>
                <p:cNvPr id="718" name="Entrada de lápiz 717">
                  <a:extLst>
                    <a:ext uri="{FF2B5EF4-FFF2-40B4-BE49-F238E27FC236}">
                      <a16:creationId xmlns:a16="http://schemas.microsoft.com/office/drawing/2014/main" id="{F4313280-5D21-479A-9458-179C3D4712FC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2282017" y="5730326"/>
                  <a:ext cx="139474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B852179-1930-4205-99D6-9CE7BDB828F3}"/>
              </a:ext>
            </a:extLst>
          </p:cNvPr>
          <p:cNvGrpSpPr/>
          <p:nvPr/>
        </p:nvGrpSpPr>
        <p:grpSpPr>
          <a:xfrm>
            <a:off x="1002514" y="4679227"/>
            <a:ext cx="1937433" cy="439920"/>
            <a:chOff x="265326" y="4518566"/>
            <a:chExt cx="1937433" cy="439920"/>
          </a:xfrm>
        </p:grpSpPr>
        <p:grpSp>
          <p:nvGrpSpPr>
            <p:cNvPr id="673" name="Grupo 672">
              <a:extLst>
                <a:ext uri="{FF2B5EF4-FFF2-40B4-BE49-F238E27FC236}">
                  <a16:creationId xmlns:a16="http://schemas.microsoft.com/office/drawing/2014/main" id="{888387B2-B6E6-482D-9EF9-C42470E0E399}"/>
                </a:ext>
              </a:extLst>
            </p:cNvPr>
            <p:cNvGrpSpPr/>
            <p:nvPr/>
          </p:nvGrpSpPr>
          <p:grpSpPr>
            <a:xfrm>
              <a:off x="265326" y="4586150"/>
              <a:ext cx="759856" cy="283680"/>
              <a:chOff x="212994" y="4506326"/>
              <a:chExt cx="868321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3">
                <p14:nvContentPartPr>
                  <p14:cNvPr id="661" name="Entrada de lápiz 660">
                    <a:extLst>
                      <a:ext uri="{FF2B5EF4-FFF2-40B4-BE49-F238E27FC236}">
                        <a16:creationId xmlns:a16="http://schemas.microsoft.com/office/drawing/2014/main" id="{FDE20449-2830-4C04-AC71-A2EB71016037}"/>
                      </a:ext>
                    </a:extLst>
                  </p14:cNvPr>
                  <p14:cNvContentPartPr/>
                  <p14:nvPr/>
                </p14:nvContentPartPr>
                <p14:xfrm>
                  <a:off x="274914" y="4635566"/>
                  <a:ext cx="11160" cy="138960"/>
                </p14:xfrm>
              </p:contentPart>
            </mc:Choice>
            <mc:Fallback xmlns="">
              <p:pic>
                <p:nvPicPr>
                  <p:cNvPr id="661" name="Entrada de lápiz 660">
                    <a:extLst>
                      <a:ext uri="{FF2B5EF4-FFF2-40B4-BE49-F238E27FC236}">
                        <a16:creationId xmlns:a16="http://schemas.microsoft.com/office/drawing/2014/main" id="{FDE20449-2830-4C04-AC71-A2EB71016037}"/>
                      </a:ext>
                    </a:extLst>
                  </p:cNvPr>
                  <p:cNvPicPr/>
                  <p:nvPr/>
                </p:nvPicPr>
                <p:blipFill>
                  <a:blip r:embed="rId814"/>
                  <a:stretch>
                    <a:fillRect/>
                  </a:stretch>
                </p:blipFill>
                <p:spPr>
                  <a:xfrm>
                    <a:off x="269954" y="4631246"/>
                    <a:ext cx="2108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4">
                <p14:nvContentPartPr>
                  <p14:cNvPr id="662" name="Entrada de lápiz 661">
                    <a:extLst>
                      <a:ext uri="{FF2B5EF4-FFF2-40B4-BE49-F238E27FC236}">
                        <a16:creationId xmlns:a16="http://schemas.microsoft.com/office/drawing/2014/main" id="{B90EEF97-63CF-4796-A1C5-D72C875A86C1}"/>
                      </a:ext>
                    </a:extLst>
                  </p14:cNvPr>
                  <p14:cNvContentPartPr/>
                  <p14:nvPr/>
                </p14:nvContentPartPr>
                <p14:xfrm>
                  <a:off x="212994" y="4747526"/>
                  <a:ext cx="121680" cy="42480"/>
                </p14:xfrm>
              </p:contentPart>
            </mc:Choice>
            <mc:Fallback xmlns="">
              <p:pic>
                <p:nvPicPr>
                  <p:cNvPr id="662" name="Entrada de lápiz 661">
                    <a:extLst>
                      <a:ext uri="{FF2B5EF4-FFF2-40B4-BE49-F238E27FC236}">
                        <a16:creationId xmlns:a16="http://schemas.microsoft.com/office/drawing/2014/main" id="{B90EEF97-63CF-4796-A1C5-D72C875A86C1}"/>
                      </a:ext>
                    </a:extLst>
                  </p:cNvPr>
                  <p:cNvPicPr/>
                  <p:nvPr/>
                </p:nvPicPr>
                <p:blipFill>
                  <a:blip r:embed="rId816"/>
                  <a:stretch>
                    <a:fillRect/>
                  </a:stretch>
                </p:blipFill>
                <p:spPr>
                  <a:xfrm>
                    <a:off x="208061" y="4743206"/>
                    <a:ext cx="131546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5">
                <p14:nvContentPartPr>
                  <p14:cNvPr id="663" name="Entrada de lápiz 662">
                    <a:extLst>
                      <a:ext uri="{FF2B5EF4-FFF2-40B4-BE49-F238E27FC236}">
                        <a16:creationId xmlns:a16="http://schemas.microsoft.com/office/drawing/2014/main" id="{4D3098EA-22F1-4F85-A74E-B7D79584C2FF}"/>
                      </a:ext>
                    </a:extLst>
                  </p14:cNvPr>
                  <p14:cNvContentPartPr/>
                  <p14:nvPr/>
                </p14:nvContentPartPr>
                <p14:xfrm>
                  <a:off x="219115" y="4617206"/>
                  <a:ext cx="101160" cy="18000"/>
                </p14:xfrm>
              </p:contentPart>
            </mc:Choice>
            <mc:Fallback xmlns="">
              <p:pic>
                <p:nvPicPr>
                  <p:cNvPr id="663" name="Entrada de lápiz 662">
                    <a:extLst>
                      <a:ext uri="{FF2B5EF4-FFF2-40B4-BE49-F238E27FC236}">
                        <a16:creationId xmlns:a16="http://schemas.microsoft.com/office/drawing/2014/main" id="{4D3098EA-22F1-4F85-A74E-B7D79584C2FF}"/>
                      </a:ext>
                    </a:extLst>
                  </p:cNvPr>
                  <p:cNvPicPr/>
                  <p:nvPr/>
                </p:nvPicPr>
                <p:blipFill>
                  <a:blip r:embed="rId818"/>
                  <a:stretch>
                    <a:fillRect/>
                  </a:stretch>
                </p:blipFill>
                <p:spPr>
                  <a:xfrm>
                    <a:off x="214180" y="4612886"/>
                    <a:ext cx="111029" cy="2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6">
                <p14:nvContentPartPr>
                  <p14:cNvPr id="664" name="Entrada de lápiz 663">
                    <a:extLst>
                      <a:ext uri="{FF2B5EF4-FFF2-40B4-BE49-F238E27FC236}">
                        <a16:creationId xmlns:a16="http://schemas.microsoft.com/office/drawing/2014/main" id="{AC961AE9-CA3F-4683-8CF6-70A4CBE0F0CE}"/>
                      </a:ext>
                    </a:extLst>
                  </p14:cNvPr>
                  <p14:cNvContentPartPr/>
                  <p14:nvPr/>
                </p14:nvContentPartPr>
                <p14:xfrm>
                  <a:off x="338634" y="4683806"/>
                  <a:ext cx="80640" cy="76320"/>
                </p14:xfrm>
              </p:contentPart>
            </mc:Choice>
            <mc:Fallback xmlns="">
              <p:pic>
                <p:nvPicPr>
                  <p:cNvPr id="664" name="Entrada de lápiz 663">
                    <a:extLst>
                      <a:ext uri="{FF2B5EF4-FFF2-40B4-BE49-F238E27FC236}">
                        <a16:creationId xmlns:a16="http://schemas.microsoft.com/office/drawing/2014/main" id="{AC961AE9-CA3F-4683-8CF6-70A4CBE0F0CE}"/>
                      </a:ext>
                    </a:extLst>
                  </p:cNvPr>
                  <p:cNvPicPr/>
                  <p:nvPr/>
                </p:nvPicPr>
                <p:blipFill>
                  <a:blip r:embed="rId820"/>
                  <a:stretch>
                    <a:fillRect/>
                  </a:stretch>
                </p:blipFill>
                <p:spPr>
                  <a:xfrm>
                    <a:off x="333697" y="4679486"/>
                    <a:ext cx="90514" cy="8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7">
                <p14:nvContentPartPr>
                  <p14:cNvPr id="665" name="Entrada de lápiz 664">
                    <a:extLst>
                      <a:ext uri="{FF2B5EF4-FFF2-40B4-BE49-F238E27FC236}">
                        <a16:creationId xmlns:a16="http://schemas.microsoft.com/office/drawing/2014/main" id="{73193296-4524-45CC-85A7-99BC4BAA6E03}"/>
                      </a:ext>
                    </a:extLst>
                  </p14:cNvPr>
                  <p14:cNvContentPartPr/>
                  <p14:nvPr/>
                </p14:nvContentPartPr>
                <p14:xfrm>
                  <a:off x="462115" y="4590926"/>
                  <a:ext cx="29880" cy="137160"/>
                </p14:xfrm>
              </p:contentPart>
            </mc:Choice>
            <mc:Fallback xmlns="">
              <p:pic>
                <p:nvPicPr>
                  <p:cNvPr id="665" name="Entrada de lápiz 664">
                    <a:extLst>
                      <a:ext uri="{FF2B5EF4-FFF2-40B4-BE49-F238E27FC236}">
                        <a16:creationId xmlns:a16="http://schemas.microsoft.com/office/drawing/2014/main" id="{73193296-4524-45CC-85A7-99BC4BAA6E03}"/>
                      </a:ext>
                    </a:extLst>
                  </p:cNvPr>
                  <p:cNvPicPr/>
                  <p:nvPr/>
                </p:nvPicPr>
                <p:blipFill>
                  <a:blip r:embed="rId822"/>
                  <a:stretch>
                    <a:fillRect/>
                  </a:stretch>
                </p:blipFill>
                <p:spPr>
                  <a:xfrm>
                    <a:off x="457203" y="4586606"/>
                    <a:ext cx="39704" cy="14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8">
                <p14:nvContentPartPr>
                  <p14:cNvPr id="666" name="Entrada de lápiz 665">
                    <a:extLst>
                      <a:ext uri="{FF2B5EF4-FFF2-40B4-BE49-F238E27FC236}">
                        <a16:creationId xmlns:a16="http://schemas.microsoft.com/office/drawing/2014/main" id="{1B74AC47-C5F3-4902-B8E7-934539DF9DF0}"/>
                      </a:ext>
                    </a:extLst>
                  </p14:cNvPr>
                  <p14:cNvContentPartPr/>
                  <p14:nvPr/>
                </p14:nvContentPartPr>
                <p14:xfrm>
                  <a:off x="424674" y="4675166"/>
                  <a:ext cx="106920" cy="15120"/>
                </p14:xfrm>
              </p:contentPart>
            </mc:Choice>
            <mc:Fallback xmlns="">
              <p:pic>
                <p:nvPicPr>
                  <p:cNvPr id="666" name="Entrada de lápiz 665">
                    <a:extLst>
                      <a:ext uri="{FF2B5EF4-FFF2-40B4-BE49-F238E27FC236}">
                        <a16:creationId xmlns:a16="http://schemas.microsoft.com/office/drawing/2014/main" id="{1B74AC47-C5F3-4902-B8E7-934539DF9DF0}"/>
                      </a:ext>
                    </a:extLst>
                  </p:cNvPr>
                  <p:cNvPicPr/>
                  <p:nvPr/>
                </p:nvPicPr>
                <p:blipFill>
                  <a:blip r:embed="rId824"/>
                  <a:stretch>
                    <a:fillRect/>
                  </a:stretch>
                </p:blipFill>
                <p:spPr>
                  <a:xfrm>
                    <a:off x="419739" y="4670846"/>
                    <a:ext cx="11679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9">
                <p14:nvContentPartPr>
                  <p14:cNvPr id="667" name="Entrada de lápiz 666">
                    <a:extLst>
                      <a:ext uri="{FF2B5EF4-FFF2-40B4-BE49-F238E27FC236}">
                        <a16:creationId xmlns:a16="http://schemas.microsoft.com/office/drawing/2014/main" id="{0DDE67EA-4123-4429-8A6E-915192AEE84C}"/>
                      </a:ext>
                    </a:extLst>
                  </p14:cNvPr>
                  <p14:cNvContentPartPr/>
                  <p14:nvPr/>
                </p14:nvContentPartPr>
                <p14:xfrm>
                  <a:off x="540594" y="4671926"/>
                  <a:ext cx="93240" cy="57960"/>
                </p14:xfrm>
              </p:contentPart>
            </mc:Choice>
            <mc:Fallback xmlns="">
              <p:pic>
                <p:nvPicPr>
                  <p:cNvPr id="667" name="Entrada de lápiz 666">
                    <a:extLst>
                      <a:ext uri="{FF2B5EF4-FFF2-40B4-BE49-F238E27FC236}">
                        <a16:creationId xmlns:a16="http://schemas.microsoft.com/office/drawing/2014/main" id="{0DDE67EA-4123-4429-8A6E-915192AEE84C}"/>
                      </a:ext>
                    </a:extLst>
                  </p:cNvPr>
                  <p:cNvPicPr/>
                  <p:nvPr/>
                </p:nvPicPr>
                <p:blipFill>
                  <a:blip r:embed="rId826"/>
                  <a:stretch>
                    <a:fillRect/>
                  </a:stretch>
                </p:blipFill>
                <p:spPr>
                  <a:xfrm>
                    <a:off x="535665" y="4667606"/>
                    <a:ext cx="103098" cy="6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0">
                <p14:nvContentPartPr>
                  <p14:cNvPr id="668" name="Entrada de lápiz 667">
                    <a:extLst>
                      <a:ext uri="{FF2B5EF4-FFF2-40B4-BE49-F238E27FC236}">
                        <a16:creationId xmlns:a16="http://schemas.microsoft.com/office/drawing/2014/main" id="{89A8A3AC-48BD-4EFA-8F55-9590D1F818C3}"/>
                      </a:ext>
                    </a:extLst>
                  </p14:cNvPr>
                  <p14:cNvContentPartPr/>
                  <p14:nvPr/>
                </p14:nvContentPartPr>
                <p14:xfrm>
                  <a:off x="608994" y="4668686"/>
                  <a:ext cx="102240" cy="59400"/>
                </p14:xfrm>
              </p:contentPart>
            </mc:Choice>
            <mc:Fallback xmlns="">
              <p:pic>
                <p:nvPicPr>
                  <p:cNvPr id="668" name="Entrada de lápiz 667">
                    <a:extLst>
                      <a:ext uri="{FF2B5EF4-FFF2-40B4-BE49-F238E27FC236}">
                        <a16:creationId xmlns:a16="http://schemas.microsoft.com/office/drawing/2014/main" id="{89A8A3AC-48BD-4EFA-8F55-9590D1F818C3}"/>
                      </a:ext>
                    </a:extLst>
                  </p:cNvPr>
                  <p:cNvPicPr/>
                  <p:nvPr/>
                </p:nvPicPr>
                <p:blipFill>
                  <a:blip r:embed="rId828"/>
                  <a:stretch>
                    <a:fillRect/>
                  </a:stretch>
                </p:blipFill>
                <p:spPr>
                  <a:xfrm>
                    <a:off x="604067" y="4664366"/>
                    <a:ext cx="112094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1">
                <p14:nvContentPartPr>
                  <p14:cNvPr id="669" name="Entrada de lápiz 668">
                    <a:extLst>
                      <a:ext uri="{FF2B5EF4-FFF2-40B4-BE49-F238E27FC236}">
                        <a16:creationId xmlns:a16="http://schemas.microsoft.com/office/drawing/2014/main" id="{8CEF943C-CEB5-4A5F-8AD6-EF642CA0AA98}"/>
                      </a:ext>
                    </a:extLst>
                  </p14:cNvPr>
                  <p14:cNvContentPartPr/>
                  <p14:nvPr/>
                </p14:nvContentPartPr>
                <p14:xfrm>
                  <a:off x="745794" y="4666166"/>
                  <a:ext cx="114840" cy="60840"/>
                </p14:xfrm>
              </p:contentPart>
            </mc:Choice>
            <mc:Fallback xmlns="">
              <p:pic>
                <p:nvPicPr>
                  <p:cNvPr id="669" name="Entrada de lápiz 668">
                    <a:extLst>
                      <a:ext uri="{FF2B5EF4-FFF2-40B4-BE49-F238E27FC236}">
                        <a16:creationId xmlns:a16="http://schemas.microsoft.com/office/drawing/2014/main" id="{8CEF943C-CEB5-4A5F-8AD6-EF642CA0AA98}"/>
                      </a:ext>
                    </a:extLst>
                  </p:cNvPr>
                  <p:cNvPicPr/>
                  <p:nvPr/>
                </p:nvPicPr>
                <p:blipFill>
                  <a:blip r:embed="rId830"/>
                  <a:stretch>
                    <a:fillRect/>
                  </a:stretch>
                </p:blipFill>
                <p:spPr>
                  <a:xfrm>
                    <a:off x="740855" y="4661846"/>
                    <a:ext cx="124719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2">
                <p14:nvContentPartPr>
                  <p14:cNvPr id="670" name="Entrada de lápiz 669">
                    <a:extLst>
                      <a:ext uri="{FF2B5EF4-FFF2-40B4-BE49-F238E27FC236}">
                        <a16:creationId xmlns:a16="http://schemas.microsoft.com/office/drawing/2014/main" id="{FB38E5E2-FD32-4CF0-92A5-C482AD05F479}"/>
                      </a:ext>
                    </a:extLst>
                  </p14:cNvPr>
                  <p14:cNvContentPartPr/>
                  <p14:nvPr/>
                </p14:nvContentPartPr>
                <p14:xfrm>
                  <a:off x="830754" y="4621526"/>
                  <a:ext cx="23760" cy="9000"/>
                </p14:xfrm>
              </p:contentPart>
            </mc:Choice>
            <mc:Fallback xmlns="">
              <p:pic>
                <p:nvPicPr>
                  <p:cNvPr id="670" name="Entrada de lápiz 669">
                    <a:extLst>
                      <a:ext uri="{FF2B5EF4-FFF2-40B4-BE49-F238E27FC236}">
                        <a16:creationId xmlns:a16="http://schemas.microsoft.com/office/drawing/2014/main" id="{FB38E5E2-FD32-4CF0-92A5-C482AD05F479}"/>
                      </a:ext>
                    </a:extLst>
                  </p:cNvPr>
                  <p:cNvPicPr/>
                  <p:nvPr/>
                </p:nvPicPr>
                <p:blipFill>
                  <a:blip r:embed="rId832"/>
                  <a:stretch>
                    <a:fillRect/>
                  </a:stretch>
                </p:blipFill>
                <p:spPr>
                  <a:xfrm>
                    <a:off x="825838" y="4617206"/>
                    <a:ext cx="33592" cy="1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3">
                <p14:nvContentPartPr>
                  <p14:cNvPr id="671" name="Entrada de lápiz 670">
                    <a:extLst>
                      <a:ext uri="{FF2B5EF4-FFF2-40B4-BE49-F238E27FC236}">
                        <a16:creationId xmlns:a16="http://schemas.microsoft.com/office/drawing/2014/main" id="{8FC19401-0132-490D-BD44-5C23635E2D24}"/>
                      </a:ext>
                    </a:extLst>
                  </p14:cNvPr>
                  <p14:cNvContentPartPr/>
                  <p14:nvPr/>
                </p14:nvContentPartPr>
                <p14:xfrm>
                  <a:off x="953514" y="4506326"/>
                  <a:ext cx="31320" cy="194760"/>
                </p14:xfrm>
              </p:contentPart>
            </mc:Choice>
            <mc:Fallback xmlns="">
              <p:pic>
                <p:nvPicPr>
                  <p:cNvPr id="671" name="Entrada de lápiz 670">
                    <a:extLst>
                      <a:ext uri="{FF2B5EF4-FFF2-40B4-BE49-F238E27FC236}">
                        <a16:creationId xmlns:a16="http://schemas.microsoft.com/office/drawing/2014/main" id="{8FC19401-0132-490D-BD44-5C23635E2D24}"/>
                      </a:ext>
                    </a:extLst>
                  </p:cNvPr>
                  <p:cNvPicPr/>
                  <p:nvPr/>
                </p:nvPicPr>
                <p:blipFill>
                  <a:blip r:embed="rId834"/>
                  <a:stretch>
                    <a:fillRect/>
                  </a:stretch>
                </p:blipFill>
                <p:spPr>
                  <a:xfrm>
                    <a:off x="948633" y="4502006"/>
                    <a:ext cx="41082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4">
                <p14:nvContentPartPr>
                  <p14:cNvPr id="672" name="Entrada de lápiz 671">
                    <a:extLst>
                      <a:ext uri="{FF2B5EF4-FFF2-40B4-BE49-F238E27FC236}">
                        <a16:creationId xmlns:a16="http://schemas.microsoft.com/office/drawing/2014/main" id="{23EBD808-EFC8-448C-B87A-1C0BC0CFDFBF}"/>
                      </a:ext>
                    </a:extLst>
                  </p14:cNvPr>
                  <p14:cNvContentPartPr/>
                  <p14:nvPr/>
                </p14:nvContentPartPr>
                <p14:xfrm>
                  <a:off x="914995" y="4659326"/>
                  <a:ext cx="166320" cy="122760"/>
                </p14:xfrm>
              </p:contentPart>
            </mc:Choice>
            <mc:Fallback xmlns="">
              <p:pic>
                <p:nvPicPr>
                  <p:cNvPr id="672" name="Entrada de lápiz 671">
                    <a:extLst>
                      <a:ext uri="{FF2B5EF4-FFF2-40B4-BE49-F238E27FC236}">
                        <a16:creationId xmlns:a16="http://schemas.microsoft.com/office/drawing/2014/main" id="{23EBD808-EFC8-448C-B87A-1C0BC0CFDFBF}"/>
                      </a:ext>
                    </a:extLst>
                  </p:cNvPr>
                  <p:cNvPicPr/>
                  <p:nvPr/>
                </p:nvPicPr>
                <p:blipFill>
                  <a:blip r:embed="rId836"/>
                  <a:stretch>
                    <a:fillRect/>
                  </a:stretch>
                </p:blipFill>
                <p:spPr>
                  <a:xfrm>
                    <a:off x="910067" y="4655006"/>
                    <a:ext cx="176176" cy="131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2" name="Grupo 741">
              <a:extLst>
                <a:ext uri="{FF2B5EF4-FFF2-40B4-BE49-F238E27FC236}">
                  <a16:creationId xmlns:a16="http://schemas.microsoft.com/office/drawing/2014/main" id="{99BB6CC0-056A-4A34-A6F8-1DD7F5AF4022}"/>
                </a:ext>
              </a:extLst>
            </p:cNvPr>
            <p:cNvGrpSpPr/>
            <p:nvPr/>
          </p:nvGrpSpPr>
          <p:grpSpPr>
            <a:xfrm>
              <a:off x="1197999" y="4518566"/>
              <a:ext cx="1004760" cy="439920"/>
              <a:chOff x="1197999" y="4518566"/>
              <a:chExt cx="1004760" cy="439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5">
                <p14:nvContentPartPr>
                  <p14:cNvPr id="721" name="Entrada de lápiz 720">
                    <a:extLst>
                      <a:ext uri="{FF2B5EF4-FFF2-40B4-BE49-F238E27FC236}">
                        <a16:creationId xmlns:a16="http://schemas.microsoft.com/office/drawing/2014/main" id="{5E5BEC2D-2C92-446B-A223-FAD1139E8359}"/>
                      </a:ext>
                    </a:extLst>
                  </p14:cNvPr>
                  <p14:cNvContentPartPr/>
                  <p14:nvPr/>
                </p14:nvContentPartPr>
                <p14:xfrm>
                  <a:off x="1197999" y="4541966"/>
                  <a:ext cx="52560" cy="213840"/>
                </p14:xfrm>
              </p:contentPart>
            </mc:Choice>
            <mc:Fallback xmlns="">
              <p:pic>
                <p:nvPicPr>
                  <p:cNvPr id="721" name="Entrada de lápiz 720">
                    <a:extLst>
                      <a:ext uri="{FF2B5EF4-FFF2-40B4-BE49-F238E27FC236}">
                        <a16:creationId xmlns:a16="http://schemas.microsoft.com/office/drawing/2014/main" id="{5E5BEC2D-2C92-446B-A223-FAD1139E8359}"/>
                      </a:ext>
                    </a:extLst>
                  </p:cNvPr>
                  <p:cNvPicPr/>
                  <p:nvPr/>
                </p:nvPicPr>
                <p:blipFill>
                  <a:blip r:embed="rId936"/>
                  <a:stretch>
                    <a:fillRect/>
                  </a:stretch>
                </p:blipFill>
                <p:spPr>
                  <a:xfrm>
                    <a:off x="1193679" y="4537646"/>
                    <a:ext cx="61200" cy="22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7">
                <p14:nvContentPartPr>
                  <p14:cNvPr id="722" name="Entrada de lápiz 721">
                    <a:extLst>
                      <a:ext uri="{FF2B5EF4-FFF2-40B4-BE49-F238E27FC236}">
                        <a16:creationId xmlns:a16="http://schemas.microsoft.com/office/drawing/2014/main" id="{65890F7B-260E-4ACF-8F89-DDEFB6DBF365}"/>
                      </a:ext>
                    </a:extLst>
                  </p14:cNvPr>
                  <p14:cNvContentPartPr/>
                  <p14:nvPr/>
                </p14:nvContentPartPr>
                <p14:xfrm>
                  <a:off x="1216359" y="4755806"/>
                  <a:ext cx="50760" cy="202680"/>
                </p14:xfrm>
              </p:contentPart>
            </mc:Choice>
            <mc:Fallback xmlns="">
              <p:pic>
                <p:nvPicPr>
                  <p:cNvPr id="722" name="Entrada de lápiz 721">
                    <a:extLst>
                      <a:ext uri="{FF2B5EF4-FFF2-40B4-BE49-F238E27FC236}">
                        <a16:creationId xmlns:a16="http://schemas.microsoft.com/office/drawing/2014/main" id="{65890F7B-260E-4ACF-8F89-DDEFB6DBF365}"/>
                      </a:ext>
                    </a:extLst>
                  </p:cNvPr>
                  <p:cNvPicPr/>
                  <p:nvPr/>
                </p:nvPicPr>
                <p:blipFill>
                  <a:blip r:embed="rId938"/>
                  <a:stretch>
                    <a:fillRect/>
                  </a:stretch>
                </p:blipFill>
                <p:spPr>
                  <a:xfrm>
                    <a:off x="1212039" y="4751486"/>
                    <a:ext cx="59400" cy="21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9">
                <p14:nvContentPartPr>
                  <p14:cNvPr id="723" name="Entrada de lápiz 722">
                    <a:extLst>
                      <a:ext uri="{FF2B5EF4-FFF2-40B4-BE49-F238E27FC236}">
                        <a16:creationId xmlns:a16="http://schemas.microsoft.com/office/drawing/2014/main" id="{468B637A-D29E-417F-A225-6AA792E25A99}"/>
                      </a:ext>
                    </a:extLst>
                  </p14:cNvPr>
                  <p14:cNvContentPartPr/>
                  <p14:nvPr/>
                </p14:nvContentPartPr>
                <p14:xfrm>
                  <a:off x="1330479" y="4622966"/>
                  <a:ext cx="37080" cy="26640"/>
                </p14:xfrm>
              </p:contentPart>
            </mc:Choice>
            <mc:Fallback xmlns="">
              <p:pic>
                <p:nvPicPr>
                  <p:cNvPr id="723" name="Entrada de lápiz 722">
                    <a:extLst>
                      <a:ext uri="{FF2B5EF4-FFF2-40B4-BE49-F238E27FC236}">
                        <a16:creationId xmlns:a16="http://schemas.microsoft.com/office/drawing/2014/main" id="{468B637A-D29E-417F-A225-6AA792E25A99}"/>
                      </a:ext>
                    </a:extLst>
                  </p:cNvPr>
                  <p:cNvPicPr/>
                  <p:nvPr/>
                </p:nvPicPr>
                <p:blipFill>
                  <a:blip r:embed="rId940"/>
                  <a:stretch>
                    <a:fillRect/>
                  </a:stretch>
                </p:blipFill>
                <p:spPr>
                  <a:xfrm>
                    <a:off x="1326159" y="4618646"/>
                    <a:ext cx="4572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1">
                <p14:nvContentPartPr>
                  <p14:cNvPr id="724" name="Entrada de lápiz 723">
                    <a:extLst>
                      <a:ext uri="{FF2B5EF4-FFF2-40B4-BE49-F238E27FC236}">
                        <a16:creationId xmlns:a16="http://schemas.microsoft.com/office/drawing/2014/main" id="{A14F8657-B765-499F-83C0-0A39FFD34D87}"/>
                      </a:ext>
                    </a:extLst>
                  </p14:cNvPr>
                  <p14:cNvContentPartPr/>
                  <p14:nvPr/>
                </p14:nvContentPartPr>
                <p14:xfrm>
                  <a:off x="1348839" y="4879286"/>
                  <a:ext cx="65160" cy="7560"/>
                </p14:xfrm>
              </p:contentPart>
            </mc:Choice>
            <mc:Fallback xmlns="">
              <p:pic>
                <p:nvPicPr>
                  <p:cNvPr id="724" name="Entrada de lápiz 723">
                    <a:extLst>
                      <a:ext uri="{FF2B5EF4-FFF2-40B4-BE49-F238E27FC236}">
                        <a16:creationId xmlns:a16="http://schemas.microsoft.com/office/drawing/2014/main" id="{A14F8657-B765-499F-83C0-0A39FFD34D87}"/>
                      </a:ext>
                    </a:extLst>
                  </p:cNvPr>
                  <p:cNvPicPr/>
                  <p:nvPr/>
                </p:nvPicPr>
                <p:blipFill>
                  <a:blip r:embed="rId942"/>
                  <a:stretch>
                    <a:fillRect/>
                  </a:stretch>
                </p:blipFill>
                <p:spPr>
                  <a:xfrm>
                    <a:off x="1344519" y="4874966"/>
                    <a:ext cx="73800" cy="1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3">
                <p14:nvContentPartPr>
                  <p14:cNvPr id="725" name="Entrada de lápiz 724">
                    <a:extLst>
                      <a:ext uri="{FF2B5EF4-FFF2-40B4-BE49-F238E27FC236}">
                        <a16:creationId xmlns:a16="http://schemas.microsoft.com/office/drawing/2014/main" id="{AD677D49-FF98-49F7-926B-717CF97BA6D0}"/>
                      </a:ext>
                    </a:extLst>
                  </p14:cNvPr>
                  <p14:cNvContentPartPr/>
                  <p14:nvPr/>
                </p14:nvContentPartPr>
                <p14:xfrm>
                  <a:off x="1453239" y="4567526"/>
                  <a:ext cx="23760" cy="139320"/>
                </p14:xfrm>
              </p:contentPart>
            </mc:Choice>
            <mc:Fallback xmlns="">
              <p:pic>
                <p:nvPicPr>
                  <p:cNvPr id="725" name="Entrada de lápiz 724">
                    <a:extLst>
                      <a:ext uri="{FF2B5EF4-FFF2-40B4-BE49-F238E27FC236}">
                        <a16:creationId xmlns:a16="http://schemas.microsoft.com/office/drawing/2014/main" id="{AD677D49-FF98-49F7-926B-717CF97BA6D0}"/>
                      </a:ext>
                    </a:extLst>
                  </p:cNvPr>
                  <p:cNvPicPr/>
                  <p:nvPr/>
                </p:nvPicPr>
                <p:blipFill>
                  <a:blip r:embed="rId944"/>
                  <a:stretch>
                    <a:fillRect/>
                  </a:stretch>
                </p:blipFill>
                <p:spPr>
                  <a:xfrm>
                    <a:off x="1448919" y="4563206"/>
                    <a:ext cx="3240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5">
                <p14:nvContentPartPr>
                  <p14:cNvPr id="726" name="Entrada de lápiz 725">
                    <a:extLst>
                      <a:ext uri="{FF2B5EF4-FFF2-40B4-BE49-F238E27FC236}">
                        <a16:creationId xmlns:a16="http://schemas.microsoft.com/office/drawing/2014/main" id="{D4FA1D50-724D-49C4-8B63-7D4D8D7994AA}"/>
                      </a:ext>
                    </a:extLst>
                  </p14:cNvPr>
                  <p14:cNvContentPartPr/>
                  <p14:nvPr/>
                </p14:nvContentPartPr>
                <p14:xfrm>
                  <a:off x="1436679" y="4556726"/>
                  <a:ext cx="117360" cy="131760"/>
                </p14:xfrm>
              </p:contentPart>
            </mc:Choice>
            <mc:Fallback xmlns="">
              <p:pic>
                <p:nvPicPr>
                  <p:cNvPr id="726" name="Entrada de lápiz 725">
                    <a:extLst>
                      <a:ext uri="{FF2B5EF4-FFF2-40B4-BE49-F238E27FC236}">
                        <a16:creationId xmlns:a16="http://schemas.microsoft.com/office/drawing/2014/main" id="{D4FA1D50-724D-49C4-8B63-7D4D8D7994AA}"/>
                      </a:ext>
                    </a:extLst>
                  </p:cNvPr>
                  <p:cNvPicPr/>
                  <p:nvPr/>
                </p:nvPicPr>
                <p:blipFill>
                  <a:blip r:embed="rId946"/>
                  <a:stretch>
                    <a:fillRect/>
                  </a:stretch>
                </p:blipFill>
                <p:spPr>
                  <a:xfrm>
                    <a:off x="1432359" y="4552406"/>
                    <a:ext cx="12600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7">
                <p14:nvContentPartPr>
                  <p14:cNvPr id="727" name="Entrada de lápiz 726">
                    <a:extLst>
                      <a:ext uri="{FF2B5EF4-FFF2-40B4-BE49-F238E27FC236}">
                        <a16:creationId xmlns:a16="http://schemas.microsoft.com/office/drawing/2014/main" id="{2960C0CC-E8E5-4BDA-8589-F7DD4FDD94E4}"/>
                      </a:ext>
                    </a:extLst>
                  </p14:cNvPr>
                  <p14:cNvContentPartPr/>
                  <p14:nvPr/>
                </p14:nvContentPartPr>
                <p14:xfrm>
                  <a:off x="1571319" y="4634846"/>
                  <a:ext cx="88200" cy="62280"/>
                </p14:xfrm>
              </p:contentPart>
            </mc:Choice>
            <mc:Fallback xmlns="">
              <p:pic>
                <p:nvPicPr>
                  <p:cNvPr id="727" name="Entrada de lápiz 726">
                    <a:extLst>
                      <a:ext uri="{FF2B5EF4-FFF2-40B4-BE49-F238E27FC236}">
                        <a16:creationId xmlns:a16="http://schemas.microsoft.com/office/drawing/2014/main" id="{2960C0CC-E8E5-4BDA-8589-F7DD4FDD94E4}"/>
                      </a:ext>
                    </a:extLst>
                  </p:cNvPr>
                  <p:cNvPicPr/>
                  <p:nvPr/>
                </p:nvPicPr>
                <p:blipFill>
                  <a:blip r:embed="rId948"/>
                  <a:stretch>
                    <a:fillRect/>
                  </a:stretch>
                </p:blipFill>
                <p:spPr>
                  <a:xfrm>
                    <a:off x="1566999" y="4630526"/>
                    <a:ext cx="9684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9">
                <p14:nvContentPartPr>
                  <p14:cNvPr id="728" name="Entrada de lápiz 727">
                    <a:extLst>
                      <a:ext uri="{FF2B5EF4-FFF2-40B4-BE49-F238E27FC236}">
                        <a16:creationId xmlns:a16="http://schemas.microsoft.com/office/drawing/2014/main" id="{89978AA7-3C42-450F-BD7A-AE9D2BF18CED}"/>
                      </a:ext>
                    </a:extLst>
                  </p14:cNvPr>
                  <p14:cNvContentPartPr/>
                  <p14:nvPr/>
                </p14:nvContentPartPr>
                <p14:xfrm>
                  <a:off x="1671399" y="4554926"/>
                  <a:ext cx="42480" cy="142200"/>
                </p14:xfrm>
              </p:contentPart>
            </mc:Choice>
            <mc:Fallback xmlns="">
              <p:pic>
                <p:nvPicPr>
                  <p:cNvPr id="728" name="Entrada de lápiz 727">
                    <a:extLst>
                      <a:ext uri="{FF2B5EF4-FFF2-40B4-BE49-F238E27FC236}">
                        <a16:creationId xmlns:a16="http://schemas.microsoft.com/office/drawing/2014/main" id="{89978AA7-3C42-450F-BD7A-AE9D2BF18CED}"/>
                      </a:ext>
                    </a:extLst>
                  </p:cNvPr>
                  <p:cNvPicPr/>
                  <p:nvPr/>
                </p:nvPicPr>
                <p:blipFill>
                  <a:blip r:embed="rId950"/>
                  <a:stretch>
                    <a:fillRect/>
                  </a:stretch>
                </p:blipFill>
                <p:spPr>
                  <a:xfrm>
                    <a:off x="1667079" y="4550606"/>
                    <a:ext cx="5112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1">
                <p14:nvContentPartPr>
                  <p14:cNvPr id="729" name="Entrada de lápiz 728">
                    <a:extLst>
                      <a:ext uri="{FF2B5EF4-FFF2-40B4-BE49-F238E27FC236}">
                        <a16:creationId xmlns:a16="http://schemas.microsoft.com/office/drawing/2014/main" id="{6113838D-081E-40F8-81FA-99F2F8B544FF}"/>
                      </a:ext>
                    </a:extLst>
                  </p14:cNvPr>
                  <p14:cNvContentPartPr/>
                  <p14:nvPr/>
                </p14:nvContentPartPr>
                <p14:xfrm>
                  <a:off x="1752399" y="4601366"/>
                  <a:ext cx="21240" cy="78120"/>
                </p14:xfrm>
              </p:contentPart>
            </mc:Choice>
            <mc:Fallback xmlns="">
              <p:pic>
                <p:nvPicPr>
                  <p:cNvPr id="729" name="Entrada de lápiz 728">
                    <a:extLst>
                      <a:ext uri="{FF2B5EF4-FFF2-40B4-BE49-F238E27FC236}">
                        <a16:creationId xmlns:a16="http://schemas.microsoft.com/office/drawing/2014/main" id="{6113838D-081E-40F8-81FA-99F2F8B544FF}"/>
                      </a:ext>
                    </a:extLst>
                  </p:cNvPr>
                  <p:cNvPicPr/>
                  <p:nvPr/>
                </p:nvPicPr>
                <p:blipFill>
                  <a:blip r:embed="rId952"/>
                  <a:stretch>
                    <a:fillRect/>
                  </a:stretch>
                </p:blipFill>
                <p:spPr>
                  <a:xfrm>
                    <a:off x="1748079" y="4597046"/>
                    <a:ext cx="2988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3">
                <p14:nvContentPartPr>
                  <p14:cNvPr id="730" name="Entrada de lápiz 729">
                    <a:extLst>
                      <a:ext uri="{FF2B5EF4-FFF2-40B4-BE49-F238E27FC236}">
                        <a16:creationId xmlns:a16="http://schemas.microsoft.com/office/drawing/2014/main" id="{D1421993-05AC-4A1A-805A-C1D544F3BC88}"/>
                      </a:ext>
                    </a:extLst>
                  </p14:cNvPr>
                  <p14:cNvContentPartPr/>
                  <p14:nvPr/>
                </p14:nvContentPartPr>
                <p14:xfrm>
                  <a:off x="1846359" y="4636286"/>
                  <a:ext cx="66240" cy="27360"/>
                </p14:xfrm>
              </p:contentPart>
            </mc:Choice>
            <mc:Fallback xmlns="">
              <p:pic>
                <p:nvPicPr>
                  <p:cNvPr id="730" name="Entrada de lápiz 729">
                    <a:extLst>
                      <a:ext uri="{FF2B5EF4-FFF2-40B4-BE49-F238E27FC236}">
                        <a16:creationId xmlns:a16="http://schemas.microsoft.com/office/drawing/2014/main" id="{D1421993-05AC-4A1A-805A-C1D544F3BC88}"/>
                      </a:ext>
                    </a:extLst>
                  </p:cNvPr>
                  <p:cNvPicPr/>
                  <p:nvPr/>
                </p:nvPicPr>
                <p:blipFill>
                  <a:blip r:embed="rId954"/>
                  <a:stretch>
                    <a:fillRect/>
                  </a:stretch>
                </p:blipFill>
                <p:spPr>
                  <a:xfrm>
                    <a:off x="1842039" y="4631966"/>
                    <a:ext cx="7488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5">
                <p14:nvContentPartPr>
                  <p14:cNvPr id="731" name="Entrada de lápiz 730">
                    <a:extLst>
                      <a:ext uri="{FF2B5EF4-FFF2-40B4-BE49-F238E27FC236}">
                        <a16:creationId xmlns:a16="http://schemas.microsoft.com/office/drawing/2014/main" id="{1E11150E-1263-4850-8AF8-CB16B2EAABC1}"/>
                      </a:ext>
                    </a:extLst>
                  </p14:cNvPr>
                  <p14:cNvContentPartPr/>
                  <p14:nvPr/>
                </p14:nvContentPartPr>
                <p14:xfrm>
                  <a:off x="1923759" y="4640966"/>
                  <a:ext cx="60120" cy="42120"/>
                </p14:xfrm>
              </p:contentPart>
            </mc:Choice>
            <mc:Fallback xmlns="">
              <p:pic>
                <p:nvPicPr>
                  <p:cNvPr id="731" name="Entrada de lápiz 730">
                    <a:extLst>
                      <a:ext uri="{FF2B5EF4-FFF2-40B4-BE49-F238E27FC236}">
                        <a16:creationId xmlns:a16="http://schemas.microsoft.com/office/drawing/2014/main" id="{1E11150E-1263-4850-8AF8-CB16B2EAABC1}"/>
                      </a:ext>
                    </a:extLst>
                  </p:cNvPr>
                  <p:cNvPicPr/>
                  <p:nvPr/>
                </p:nvPicPr>
                <p:blipFill>
                  <a:blip r:embed="rId956"/>
                  <a:stretch>
                    <a:fillRect/>
                  </a:stretch>
                </p:blipFill>
                <p:spPr>
                  <a:xfrm>
                    <a:off x="1919439" y="4636646"/>
                    <a:ext cx="6876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7">
                <p14:nvContentPartPr>
                  <p14:cNvPr id="732" name="Entrada de lápiz 731">
                    <a:extLst>
                      <a:ext uri="{FF2B5EF4-FFF2-40B4-BE49-F238E27FC236}">
                        <a16:creationId xmlns:a16="http://schemas.microsoft.com/office/drawing/2014/main" id="{A91DDBF7-10FC-4341-9977-A66A16C498FC}"/>
                      </a:ext>
                    </a:extLst>
                  </p14:cNvPr>
                  <p14:cNvContentPartPr/>
                  <p14:nvPr/>
                </p14:nvContentPartPr>
                <p14:xfrm>
                  <a:off x="1984599" y="4518566"/>
                  <a:ext cx="73080" cy="141480"/>
                </p14:xfrm>
              </p:contentPart>
            </mc:Choice>
            <mc:Fallback xmlns="">
              <p:pic>
                <p:nvPicPr>
                  <p:cNvPr id="732" name="Entrada de lápiz 731">
                    <a:extLst>
                      <a:ext uri="{FF2B5EF4-FFF2-40B4-BE49-F238E27FC236}">
                        <a16:creationId xmlns:a16="http://schemas.microsoft.com/office/drawing/2014/main" id="{A91DDBF7-10FC-4341-9977-A66A16C498FC}"/>
                      </a:ext>
                    </a:extLst>
                  </p:cNvPr>
                  <p:cNvPicPr/>
                  <p:nvPr/>
                </p:nvPicPr>
                <p:blipFill>
                  <a:blip r:embed="rId958"/>
                  <a:stretch>
                    <a:fillRect/>
                  </a:stretch>
                </p:blipFill>
                <p:spPr>
                  <a:xfrm>
                    <a:off x="1980279" y="4514246"/>
                    <a:ext cx="8172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9">
                <p14:nvContentPartPr>
                  <p14:cNvPr id="733" name="Entrada de lápiz 732">
                    <a:extLst>
                      <a:ext uri="{FF2B5EF4-FFF2-40B4-BE49-F238E27FC236}">
                        <a16:creationId xmlns:a16="http://schemas.microsoft.com/office/drawing/2014/main" id="{AEFE6865-0BA5-4B0D-A6B5-A78B7C8A1B79}"/>
                      </a:ext>
                    </a:extLst>
                  </p14:cNvPr>
                  <p14:cNvContentPartPr/>
                  <p14:nvPr/>
                </p14:nvContentPartPr>
                <p14:xfrm>
                  <a:off x="1476639" y="4815566"/>
                  <a:ext cx="81720" cy="136080"/>
                </p14:xfrm>
              </p:contentPart>
            </mc:Choice>
            <mc:Fallback xmlns="">
              <p:pic>
                <p:nvPicPr>
                  <p:cNvPr id="733" name="Entrada de lápiz 732">
                    <a:extLst>
                      <a:ext uri="{FF2B5EF4-FFF2-40B4-BE49-F238E27FC236}">
                        <a16:creationId xmlns:a16="http://schemas.microsoft.com/office/drawing/2014/main" id="{AEFE6865-0BA5-4B0D-A6B5-A78B7C8A1B79}"/>
                      </a:ext>
                    </a:extLst>
                  </p:cNvPr>
                  <p:cNvPicPr/>
                  <p:nvPr/>
                </p:nvPicPr>
                <p:blipFill>
                  <a:blip r:embed="rId960"/>
                  <a:stretch>
                    <a:fillRect/>
                  </a:stretch>
                </p:blipFill>
                <p:spPr>
                  <a:xfrm>
                    <a:off x="1472319" y="4811246"/>
                    <a:ext cx="9036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1">
                <p14:nvContentPartPr>
                  <p14:cNvPr id="734" name="Entrada de lápiz 733">
                    <a:extLst>
                      <a:ext uri="{FF2B5EF4-FFF2-40B4-BE49-F238E27FC236}">
                        <a16:creationId xmlns:a16="http://schemas.microsoft.com/office/drawing/2014/main" id="{C1C0D89B-F7CB-4B5C-8055-0CA837378B67}"/>
                      </a:ext>
                    </a:extLst>
                  </p14:cNvPr>
                  <p14:cNvContentPartPr/>
                  <p14:nvPr/>
                </p14:nvContentPartPr>
                <p14:xfrm>
                  <a:off x="1568439" y="4883966"/>
                  <a:ext cx="65520" cy="47520"/>
                </p14:xfrm>
              </p:contentPart>
            </mc:Choice>
            <mc:Fallback xmlns="">
              <p:pic>
                <p:nvPicPr>
                  <p:cNvPr id="734" name="Entrada de lápiz 733">
                    <a:extLst>
                      <a:ext uri="{FF2B5EF4-FFF2-40B4-BE49-F238E27FC236}">
                        <a16:creationId xmlns:a16="http://schemas.microsoft.com/office/drawing/2014/main" id="{C1C0D89B-F7CB-4B5C-8055-0CA837378B67}"/>
                      </a:ext>
                    </a:extLst>
                  </p:cNvPr>
                  <p:cNvPicPr/>
                  <p:nvPr/>
                </p:nvPicPr>
                <p:blipFill>
                  <a:blip r:embed="rId962"/>
                  <a:stretch>
                    <a:fillRect/>
                  </a:stretch>
                </p:blipFill>
                <p:spPr>
                  <a:xfrm>
                    <a:off x="1564119" y="4879646"/>
                    <a:ext cx="7416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3">
                <p14:nvContentPartPr>
                  <p14:cNvPr id="735" name="Entrada de lápiz 734">
                    <a:extLst>
                      <a:ext uri="{FF2B5EF4-FFF2-40B4-BE49-F238E27FC236}">
                        <a16:creationId xmlns:a16="http://schemas.microsoft.com/office/drawing/2014/main" id="{71A41074-8B9B-4006-A25E-F8AB8912135D}"/>
                      </a:ext>
                    </a:extLst>
                  </p14:cNvPr>
                  <p14:cNvContentPartPr/>
                  <p14:nvPr/>
                </p14:nvContentPartPr>
                <p14:xfrm>
                  <a:off x="1673559" y="4869926"/>
                  <a:ext cx="115920" cy="65520"/>
                </p14:xfrm>
              </p:contentPart>
            </mc:Choice>
            <mc:Fallback xmlns="">
              <p:pic>
                <p:nvPicPr>
                  <p:cNvPr id="735" name="Entrada de lápiz 734">
                    <a:extLst>
                      <a:ext uri="{FF2B5EF4-FFF2-40B4-BE49-F238E27FC236}">
                        <a16:creationId xmlns:a16="http://schemas.microsoft.com/office/drawing/2014/main" id="{71A41074-8B9B-4006-A25E-F8AB8912135D}"/>
                      </a:ext>
                    </a:extLst>
                  </p:cNvPr>
                  <p:cNvPicPr/>
                  <p:nvPr/>
                </p:nvPicPr>
                <p:blipFill>
                  <a:blip r:embed="rId964"/>
                  <a:stretch>
                    <a:fillRect/>
                  </a:stretch>
                </p:blipFill>
                <p:spPr>
                  <a:xfrm>
                    <a:off x="1669239" y="4865606"/>
                    <a:ext cx="12456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5">
                <p14:nvContentPartPr>
                  <p14:cNvPr id="736" name="Entrada de lápiz 735">
                    <a:extLst>
                      <a:ext uri="{FF2B5EF4-FFF2-40B4-BE49-F238E27FC236}">
                        <a16:creationId xmlns:a16="http://schemas.microsoft.com/office/drawing/2014/main" id="{75552930-0CC1-4F1B-9A8C-8C32CC36CABB}"/>
                      </a:ext>
                    </a:extLst>
                  </p14:cNvPr>
                  <p14:cNvContentPartPr/>
                  <p14:nvPr/>
                </p14:nvContentPartPr>
                <p14:xfrm>
                  <a:off x="1823679" y="4841126"/>
                  <a:ext cx="19440" cy="99360"/>
                </p14:xfrm>
              </p:contentPart>
            </mc:Choice>
            <mc:Fallback xmlns="">
              <p:pic>
                <p:nvPicPr>
                  <p:cNvPr id="736" name="Entrada de lápiz 735">
                    <a:extLst>
                      <a:ext uri="{FF2B5EF4-FFF2-40B4-BE49-F238E27FC236}">
                        <a16:creationId xmlns:a16="http://schemas.microsoft.com/office/drawing/2014/main" id="{75552930-0CC1-4F1B-9A8C-8C32CC36CABB}"/>
                      </a:ext>
                    </a:extLst>
                  </p:cNvPr>
                  <p:cNvPicPr/>
                  <p:nvPr/>
                </p:nvPicPr>
                <p:blipFill>
                  <a:blip r:embed="rId966"/>
                  <a:stretch>
                    <a:fillRect/>
                  </a:stretch>
                </p:blipFill>
                <p:spPr>
                  <a:xfrm>
                    <a:off x="1819359" y="4836806"/>
                    <a:ext cx="2808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7">
                <p14:nvContentPartPr>
                  <p14:cNvPr id="737" name="Entrada de lápiz 736">
                    <a:extLst>
                      <a:ext uri="{FF2B5EF4-FFF2-40B4-BE49-F238E27FC236}">
                        <a16:creationId xmlns:a16="http://schemas.microsoft.com/office/drawing/2014/main" id="{7CA3B685-32AA-4F3A-AD7E-1E4E3BB2F575}"/>
                      </a:ext>
                    </a:extLst>
                  </p14:cNvPr>
                  <p14:cNvContentPartPr/>
                  <p14:nvPr/>
                </p14:nvContentPartPr>
                <p14:xfrm>
                  <a:off x="1885239" y="4890446"/>
                  <a:ext cx="93960" cy="38160"/>
                </p14:xfrm>
              </p:contentPart>
            </mc:Choice>
            <mc:Fallback xmlns="">
              <p:pic>
                <p:nvPicPr>
                  <p:cNvPr id="737" name="Entrada de lápiz 736">
                    <a:extLst>
                      <a:ext uri="{FF2B5EF4-FFF2-40B4-BE49-F238E27FC236}">
                        <a16:creationId xmlns:a16="http://schemas.microsoft.com/office/drawing/2014/main" id="{7CA3B685-32AA-4F3A-AD7E-1E4E3BB2F575}"/>
                      </a:ext>
                    </a:extLst>
                  </p:cNvPr>
                  <p:cNvPicPr/>
                  <p:nvPr/>
                </p:nvPicPr>
                <p:blipFill>
                  <a:blip r:embed="rId968"/>
                  <a:stretch>
                    <a:fillRect/>
                  </a:stretch>
                </p:blipFill>
                <p:spPr>
                  <a:xfrm>
                    <a:off x="1880919" y="4886126"/>
                    <a:ext cx="10260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9">
                <p14:nvContentPartPr>
                  <p14:cNvPr id="738" name="Entrada de lápiz 737">
                    <a:extLst>
                      <a:ext uri="{FF2B5EF4-FFF2-40B4-BE49-F238E27FC236}">
                        <a16:creationId xmlns:a16="http://schemas.microsoft.com/office/drawing/2014/main" id="{EAF5CB2A-5CA5-48F7-8A0B-A6C544509716}"/>
                      </a:ext>
                    </a:extLst>
                  </p14:cNvPr>
                  <p14:cNvContentPartPr/>
                  <p14:nvPr/>
                </p14:nvContentPartPr>
                <p14:xfrm>
                  <a:off x="2001519" y="4895846"/>
                  <a:ext cx="45360" cy="28080"/>
                </p14:xfrm>
              </p:contentPart>
            </mc:Choice>
            <mc:Fallback xmlns="">
              <p:pic>
                <p:nvPicPr>
                  <p:cNvPr id="738" name="Entrada de lápiz 737">
                    <a:extLst>
                      <a:ext uri="{FF2B5EF4-FFF2-40B4-BE49-F238E27FC236}">
                        <a16:creationId xmlns:a16="http://schemas.microsoft.com/office/drawing/2014/main" id="{EAF5CB2A-5CA5-48F7-8A0B-A6C544509716}"/>
                      </a:ext>
                    </a:extLst>
                  </p:cNvPr>
                  <p:cNvPicPr/>
                  <p:nvPr/>
                </p:nvPicPr>
                <p:blipFill>
                  <a:blip r:embed="rId970"/>
                  <a:stretch>
                    <a:fillRect/>
                  </a:stretch>
                </p:blipFill>
                <p:spPr>
                  <a:xfrm>
                    <a:off x="1997199" y="4891526"/>
                    <a:ext cx="5400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1">
                <p14:nvContentPartPr>
                  <p14:cNvPr id="739" name="Entrada de lápiz 738">
                    <a:extLst>
                      <a:ext uri="{FF2B5EF4-FFF2-40B4-BE49-F238E27FC236}">
                        <a16:creationId xmlns:a16="http://schemas.microsoft.com/office/drawing/2014/main" id="{43935369-40FB-4621-AABB-608126B8CCE9}"/>
                      </a:ext>
                    </a:extLst>
                  </p14:cNvPr>
                  <p14:cNvContentPartPr/>
                  <p14:nvPr/>
                </p14:nvContentPartPr>
                <p14:xfrm>
                  <a:off x="2099439" y="4892606"/>
                  <a:ext cx="50040" cy="39240"/>
                </p14:xfrm>
              </p:contentPart>
            </mc:Choice>
            <mc:Fallback xmlns="">
              <p:pic>
                <p:nvPicPr>
                  <p:cNvPr id="739" name="Entrada de lápiz 738">
                    <a:extLst>
                      <a:ext uri="{FF2B5EF4-FFF2-40B4-BE49-F238E27FC236}">
                        <a16:creationId xmlns:a16="http://schemas.microsoft.com/office/drawing/2014/main" id="{43935369-40FB-4621-AABB-608126B8CCE9}"/>
                      </a:ext>
                    </a:extLst>
                  </p:cNvPr>
                  <p:cNvPicPr/>
                  <p:nvPr/>
                </p:nvPicPr>
                <p:blipFill>
                  <a:blip r:embed="rId972"/>
                  <a:stretch>
                    <a:fillRect/>
                  </a:stretch>
                </p:blipFill>
                <p:spPr>
                  <a:xfrm>
                    <a:off x="2095119" y="4888286"/>
                    <a:ext cx="5868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3">
                <p14:nvContentPartPr>
                  <p14:cNvPr id="740" name="Entrada de lápiz 739">
                    <a:extLst>
                      <a:ext uri="{FF2B5EF4-FFF2-40B4-BE49-F238E27FC236}">
                        <a16:creationId xmlns:a16="http://schemas.microsoft.com/office/drawing/2014/main" id="{4311C6ED-90DC-4504-AA78-DC35146F14C2}"/>
                      </a:ext>
                    </a:extLst>
                  </p14:cNvPr>
                  <p14:cNvContentPartPr/>
                  <p14:nvPr/>
                </p14:nvContentPartPr>
                <p14:xfrm>
                  <a:off x="2166759" y="4871726"/>
                  <a:ext cx="36000" cy="73800"/>
                </p14:xfrm>
              </p:contentPart>
            </mc:Choice>
            <mc:Fallback xmlns="">
              <p:pic>
                <p:nvPicPr>
                  <p:cNvPr id="740" name="Entrada de lápiz 739">
                    <a:extLst>
                      <a:ext uri="{FF2B5EF4-FFF2-40B4-BE49-F238E27FC236}">
                        <a16:creationId xmlns:a16="http://schemas.microsoft.com/office/drawing/2014/main" id="{4311C6ED-90DC-4504-AA78-DC35146F14C2}"/>
                      </a:ext>
                    </a:extLst>
                  </p:cNvPr>
                  <p:cNvPicPr/>
                  <p:nvPr/>
                </p:nvPicPr>
                <p:blipFill>
                  <a:blip r:embed="rId974"/>
                  <a:stretch>
                    <a:fillRect/>
                  </a:stretch>
                </p:blipFill>
                <p:spPr>
                  <a:xfrm>
                    <a:off x="2162439" y="4867406"/>
                    <a:ext cx="44640" cy="82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54" name="Grupo 753">
            <a:extLst>
              <a:ext uri="{FF2B5EF4-FFF2-40B4-BE49-F238E27FC236}">
                <a16:creationId xmlns:a16="http://schemas.microsoft.com/office/drawing/2014/main" id="{0B076EC0-86C2-4513-BB5A-9E6EF6783E6D}"/>
              </a:ext>
            </a:extLst>
          </p:cNvPr>
          <p:cNvGrpSpPr/>
          <p:nvPr/>
        </p:nvGrpSpPr>
        <p:grpSpPr>
          <a:xfrm>
            <a:off x="3430424" y="3701389"/>
            <a:ext cx="1213920" cy="161640"/>
            <a:chOff x="3040789" y="3701389"/>
            <a:chExt cx="121392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744" name="Entrada de lápiz 743">
                  <a:extLst>
                    <a:ext uri="{FF2B5EF4-FFF2-40B4-BE49-F238E27FC236}">
                      <a16:creationId xmlns:a16="http://schemas.microsoft.com/office/drawing/2014/main" id="{CBD822CB-41CC-4200-928E-94E7DD868627}"/>
                    </a:ext>
                  </a:extLst>
                </p14:cNvPr>
                <p14:cNvContentPartPr/>
                <p14:nvPr/>
              </p14:nvContentPartPr>
              <p14:xfrm>
                <a:off x="3040789" y="3836389"/>
                <a:ext cx="113760" cy="9000"/>
              </p14:xfrm>
            </p:contentPart>
          </mc:Choice>
          <mc:Fallback xmlns="">
            <p:pic>
              <p:nvPicPr>
                <p:cNvPr id="744" name="Entrada de lápiz 743">
                  <a:extLst>
                    <a:ext uri="{FF2B5EF4-FFF2-40B4-BE49-F238E27FC236}">
                      <a16:creationId xmlns:a16="http://schemas.microsoft.com/office/drawing/2014/main" id="{CBD822CB-41CC-4200-928E-94E7DD868627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036469" y="3832069"/>
                  <a:ext cx="122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745" name="Entrada de lápiz 744">
                  <a:extLst>
                    <a:ext uri="{FF2B5EF4-FFF2-40B4-BE49-F238E27FC236}">
                      <a16:creationId xmlns:a16="http://schemas.microsoft.com/office/drawing/2014/main" id="{54C3F9E6-101D-4E58-BA93-0CD5DC581D29}"/>
                    </a:ext>
                  </a:extLst>
                </p14:cNvPr>
                <p14:cNvContentPartPr/>
                <p14:nvPr/>
              </p14:nvContentPartPr>
              <p14:xfrm>
                <a:off x="3281269" y="3793549"/>
                <a:ext cx="129600" cy="69480"/>
              </p14:xfrm>
            </p:contentPart>
          </mc:Choice>
          <mc:Fallback xmlns="">
            <p:pic>
              <p:nvPicPr>
                <p:cNvPr id="745" name="Entrada de lápiz 744">
                  <a:extLst>
                    <a:ext uri="{FF2B5EF4-FFF2-40B4-BE49-F238E27FC236}">
                      <a16:creationId xmlns:a16="http://schemas.microsoft.com/office/drawing/2014/main" id="{54C3F9E6-101D-4E58-BA93-0CD5DC581D29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276949" y="3789229"/>
                  <a:ext cx="138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746" name="Entrada de lápiz 745">
                  <a:extLst>
                    <a:ext uri="{FF2B5EF4-FFF2-40B4-BE49-F238E27FC236}">
                      <a16:creationId xmlns:a16="http://schemas.microsoft.com/office/drawing/2014/main" id="{A20BB775-6595-463C-8D83-68706F23734F}"/>
                    </a:ext>
                  </a:extLst>
                </p14:cNvPr>
                <p14:cNvContentPartPr/>
                <p14:nvPr/>
              </p14:nvContentPartPr>
              <p14:xfrm>
                <a:off x="3413389" y="3797509"/>
                <a:ext cx="90720" cy="61920"/>
              </p14:xfrm>
            </p:contentPart>
          </mc:Choice>
          <mc:Fallback xmlns="">
            <p:pic>
              <p:nvPicPr>
                <p:cNvPr id="746" name="Entrada de lápiz 745">
                  <a:extLst>
                    <a:ext uri="{FF2B5EF4-FFF2-40B4-BE49-F238E27FC236}">
                      <a16:creationId xmlns:a16="http://schemas.microsoft.com/office/drawing/2014/main" id="{A20BB775-6595-463C-8D83-68706F23734F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409069" y="3793189"/>
                  <a:ext cx="99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747" name="Entrada de lápiz 746">
                  <a:extLst>
                    <a:ext uri="{FF2B5EF4-FFF2-40B4-BE49-F238E27FC236}">
                      <a16:creationId xmlns:a16="http://schemas.microsoft.com/office/drawing/2014/main" id="{D103A6F8-F1F8-47A0-8706-BD7F13653B92}"/>
                    </a:ext>
                  </a:extLst>
                </p14:cNvPr>
                <p14:cNvContentPartPr/>
                <p14:nvPr/>
              </p14:nvContentPartPr>
              <p14:xfrm>
                <a:off x="3552349" y="3742789"/>
                <a:ext cx="87840" cy="114120"/>
              </p14:xfrm>
            </p:contentPart>
          </mc:Choice>
          <mc:Fallback xmlns="">
            <p:pic>
              <p:nvPicPr>
                <p:cNvPr id="747" name="Entrada de lápiz 746">
                  <a:extLst>
                    <a:ext uri="{FF2B5EF4-FFF2-40B4-BE49-F238E27FC236}">
                      <a16:creationId xmlns:a16="http://schemas.microsoft.com/office/drawing/2014/main" id="{D103A6F8-F1F8-47A0-8706-BD7F13653B92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548029" y="3738469"/>
                  <a:ext cx="96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748" name="Entrada de lápiz 747">
                  <a:extLst>
                    <a:ext uri="{FF2B5EF4-FFF2-40B4-BE49-F238E27FC236}">
                      <a16:creationId xmlns:a16="http://schemas.microsoft.com/office/drawing/2014/main" id="{70938012-2E02-44FC-AF69-4F469D720345}"/>
                    </a:ext>
                  </a:extLst>
                </p14:cNvPr>
                <p14:cNvContentPartPr/>
                <p14:nvPr/>
              </p14:nvContentPartPr>
              <p14:xfrm>
                <a:off x="3707509" y="3803989"/>
                <a:ext cx="24480" cy="51840"/>
              </p14:xfrm>
            </p:contentPart>
          </mc:Choice>
          <mc:Fallback xmlns="">
            <p:pic>
              <p:nvPicPr>
                <p:cNvPr id="748" name="Entrada de lápiz 747">
                  <a:extLst>
                    <a:ext uri="{FF2B5EF4-FFF2-40B4-BE49-F238E27FC236}">
                      <a16:creationId xmlns:a16="http://schemas.microsoft.com/office/drawing/2014/main" id="{70938012-2E02-44FC-AF69-4F469D72034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703189" y="3799669"/>
                  <a:ext cx="33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749" name="Entrada de lápiz 748">
                  <a:extLst>
                    <a:ext uri="{FF2B5EF4-FFF2-40B4-BE49-F238E27FC236}">
                      <a16:creationId xmlns:a16="http://schemas.microsoft.com/office/drawing/2014/main" id="{CEA8EC20-30E4-40F0-8EA0-3936692BF7F7}"/>
                    </a:ext>
                  </a:extLst>
                </p14:cNvPr>
                <p14:cNvContentPartPr/>
                <p14:nvPr/>
              </p14:nvContentPartPr>
              <p14:xfrm>
                <a:off x="3715069" y="3776629"/>
                <a:ext cx="10800" cy="2520"/>
              </p14:xfrm>
            </p:contentPart>
          </mc:Choice>
          <mc:Fallback xmlns="">
            <p:pic>
              <p:nvPicPr>
                <p:cNvPr id="749" name="Entrada de lápiz 748">
                  <a:extLst>
                    <a:ext uri="{FF2B5EF4-FFF2-40B4-BE49-F238E27FC236}">
                      <a16:creationId xmlns:a16="http://schemas.microsoft.com/office/drawing/2014/main" id="{CEA8EC20-30E4-40F0-8EA0-3936692BF7F7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710749" y="3772309"/>
                  <a:ext cx="19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750" name="Entrada de lápiz 749">
                  <a:extLst>
                    <a:ext uri="{FF2B5EF4-FFF2-40B4-BE49-F238E27FC236}">
                      <a16:creationId xmlns:a16="http://schemas.microsoft.com/office/drawing/2014/main" id="{16246D55-5FBA-499F-9A0E-DA12E7BC0777}"/>
                    </a:ext>
                  </a:extLst>
                </p14:cNvPr>
                <p14:cNvContentPartPr/>
                <p14:nvPr/>
              </p14:nvContentPartPr>
              <p14:xfrm>
                <a:off x="3799309" y="3800029"/>
                <a:ext cx="88200" cy="46080"/>
              </p14:xfrm>
            </p:contentPart>
          </mc:Choice>
          <mc:Fallback xmlns="">
            <p:pic>
              <p:nvPicPr>
                <p:cNvPr id="750" name="Entrada de lápiz 749">
                  <a:extLst>
                    <a:ext uri="{FF2B5EF4-FFF2-40B4-BE49-F238E27FC236}">
                      <a16:creationId xmlns:a16="http://schemas.microsoft.com/office/drawing/2014/main" id="{16246D55-5FBA-499F-9A0E-DA12E7BC0777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794989" y="3795709"/>
                  <a:ext cx="96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751" name="Entrada de lápiz 750">
                  <a:extLst>
                    <a:ext uri="{FF2B5EF4-FFF2-40B4-BE49-F238E27FC236}">
                      <a16:creationId xmlns:a16="http://schemas.microsoft.com/office/drawing/2014/main" id="{9BB03812-3AFA-447E-8CAE-A6102A5C9969}"/>
                    </a:ext>
                  </a:extLst>
                </p14:cNvPr>
                <p14:cNvContentPartPr/>
                <p14:nvPr/>
              </p14:nvContentPartPr>
              <p14:xfrm>
                <a:off x="3899029" y="3787789"/>
                <a:ext cx="93600" cy="45360"/>
              </p14:xfrm>
            </p:contentPart>
          </mc:Choice>
          <mc:Fallback xmlns="">
            <p:pic>
              <p:nvPicPr>
                <p:cNvPr id="751" name="Entrada de lápiz 750">
                  <a:extLst>
                    <a:ext uri="{FF2B5EF4-FFF2-40B4-BE49-F238E27FC236}">
                      <a16:creationId xmlns:a16="http://schemas.microsoft.com/office/drawing/2014/main" id="{9BB03812-3AFA-447E-8CAE-A6102A5C996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894709" y="3783469"/>
                  <a:ext cx="102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752" name="Entrada de lápiz 751">
                  <a:extLst>
                    <a:ext uri="{FF2B5EF4-FFF2-40B4-BE49-F238E27FC236}">
                      <a16:creationId xmlns:a16="http://schemas.microsoft.com/office/drawing/2014/main" id="{D6E85E9C-6B19-4961-96C4-6BA69C7F8C12}"/>
                    </a:ext>
                  </a:extLst>
                </p14:cNvPr>
                <p14:cNvContentPartPr/>
                <p14:nvPr/>
              </p14:nvContentPartPr>
              <p14:xfrm>
                <a:off x="4018909" y="3701389"/>
                <a:ext cx="74160" cy="129240"/>
              </p14:xfrm>
            </p:contentPart>
          </mc:Choice>
          <mc:Fallback xmlns="">
            <p:pic>
              <p:nvPicPr>
                <p:cNvPr id="752" name="Entrada de lápiz 751">
                  <a:extLst>
                    <a:ext uri="{FF2B5EF4-FFF2-40B4-BE49-F238E27FC236}">
                      <a16:creationId xmlns:a16="http://schemas.microsoft.com/office/drawing/2014/main" id="{D6E85E9C-6B19-4961-96C4-6BA69C7F8C12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014589" y="3697069"/>
                  <a:ext cx="8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753" name="Entrada de lápiz 752">
                  <a:extLst>
                    <a:ext uri="{FF2B5EF4-FFF2-40B4-BE49-F238E27FC236}">
                      <a16:creationId xmlns:a16="http://schemas.microsoft.com/office/drawing/2014/main" id="{95ED201F-F116-46CE-B566-B07EB78619A1}"/>
                    </a:ext>
                  </a:extLst>
                </p14:cNvPr>
                <p14:cNvContentPartPr/>
                <p14:nvPr/>
              </p14:nvContentPartPr>
              <p14:xfrm>
                <a:off x="4163989" y="3799309"/>
                <a:ext cx="90720" cy="5760"/>
              </p14:xfrm>
            </p:contentPart>
          </mc:Choice>
          <mc:Fallback xmlns="">
            <p:pic>
              <p:nvPicPr>
                <p:cNvPr id="753" name="Entrada de lápiz 752">
                  <a:extLst>
                    <a:ext uri="{FF2B5EF4-FFF2-40B4-BE49-F238E27FC236}">
                      <a16:creationId xmlns:a16="http://schemas.microsoft.com/office/drawing/2014/main" id="{95ED201F-F116-46CE-B566-B07EB78619A1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159669" y="3794989"/>
                  <a:ext cx="99360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5" name="Grupo 764">
            <a:extLst>
              <a:ext uri="{FF2B5EF4-FFF2-40B4-BE49-F238E27FC236}">
                <a16:creationId xmlns:a16="http://schemas.microsoft.com/office/drawing/2014/main" id="{FC0D918B-B538-4739-B675-8D423F3673A3}"/>
              </a:ext>
            </a:extLst>
          </p:cNvPr>
          <p:cNvGrpSpPr/>
          <p:nvPr/>
        </p:nvGrpSpPr>
        <p:grpSpPr>
          <a:xfrm>
            <a:off x="5510864" y="3689149"/>
            <a:ext cx="1302120" cy="156240"/>
            <a:chOff x="5121229" y="3689149"/>
            <a:chExt cx="130212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755" name="Entrada de lápiz 754">
                  <a:extLst>
                    <a:ext uri="{FF2B5EF4-FFF2-40B4-BE49-F238E27FC236}">
                      <a16:creationId xmlns:a16="http://schemas.microsoft.com/office/drawing/2014/main" id="{14C2E363-8563-4914-8506-B60868D898E4}"/>
                    </a:ext>
                  </a:extLst>
                </p14:cNvPr>
                <p14:cNvContentPartPr/>
                <p14:nvPr/>
              </p14:nvContentPartPr>
              <p14:xfrm>
                <a:off x="5121229" y="3798229"/>
                <a:ext cx="129600" cy="8640"/>
              </p14:xfrm>
            </p:contentPart>
          </mc:Choice>
          <mc:Fallback xmlns="">
            <p:pic>
              <p:nvPicPr>
                <p:cNvPr id="755" name="Entrada de lápiz 754">
                  <a:extLst>
                    <a:ext uri="{FF2B5EF4-FFF2-40B4-BE49-F238E27FC236}">
                      <a16:creationId xmlns:a16="http://schemas.microsoft.com/office/drawing/2014/main" id="{14C2E363-8563-4914-8506-B60868D898E4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116909" y="3793909"/>
                  <a:ext cx="138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756" name="Entrada de lápiz 755">
                  <a:extLst>
                    <a:ext uri="{FF2B5EF4-FFF2-40B4-BE49-F238E27FC236}">
                      <a16:creationId xmlns:a16="http://schemas.microsoft.com/office/drawing/2014/main" id="{6352654C-09EC-48C1-99BD-B61F977E68C9}"/>
                    </a:ext>
                  </a:extLst>
                </p14:cNvPr>
                <p14:cNvContentPartPr/>
                <p14:nvPr/>
              </p14:nvContentPartPr>
              <p14:xfrm>
                <a:off x="5330389" y="3689149"/>
                <a:ext cx="7920" cy="146880"/>
              </p14:xfrm>
            </p:contentPart>
          </mc:Choice>
          <mc:Fallback xmlns="">
            <p:pic>
              <p:nvPicPr>
                <p:cNvPr id="756" name="Entrada de lápiz 755">
                  <a:extLst>
                    <a:ext uri="{FF2B5EF4-FFF2-40B4-BE49-F238E27FC236}">
                      <a16:creationId xmlns:a16="http://schemas.microsoft.com/office/drawing/2014/main" id="{6352654C-09EC-48C1-99BD-B61F977E68C9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326069" y="3684829"/>
                  <a:ext cx="16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757" name="Entrada de lápiz 756">
                  <a:extLst>
                    <a:ext uri="{FF2B5EF4-FFF2-40B4-BE49-F238E27FC236}">
                      <a16:creationId xmlns:a16="http://schemas.microsoft.com/office/drawing/2014/main" id="{B23D4A44-AB2F-4445-81CF-1AF0DEB82871}"/>
                    </a:ext>
                  </a:extLst>
                </p14:cNvPr>
                <p14:cNvContentPartPr/>
                <p14:nvPr/>
              </p14:nvContentPartPr>
              <p14:xfrm>
                <a:off x="5375749" y="3793909"/>
                <a:ext cx="81360" cy="36720"/>
              </p14:xfrm>
            </p:contentPart>
          </mc:Choice>
          <mc:Fallback xmlns="">
            <p:pic>
              <p:nvPicPr>
                <p:cNvPr id="757" name="Entrada de lápiz 756">
                  <a:extLst>
                    <a:ext uri="{FF2B5EF4-FFF2-40B4-BE49-F238E27FC236}">
                      <a16:creationId xmlns:a16="http://schemas.microsoft.com/office/drawing/2014/main" id="{B23D4A44-AB2F-4445-81CF-1AF0DEB82871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371429" y="3789589"/>
                  <a:ext cx="90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758" name="Entrada de lápiz 757">
                  <a:extLst>
                    <a:ext uri="{FF2B5EF4-FFF2-40B4-BE49-F238E27FC236}">
                      <a16:creationId xmlns:a16="http://schemas.microsoft.com/office/drawing/2014/main" id="{5D0D3C7A-1006-40F5-9429-F717E980B6B3}"/>
                    </a:ext>
                  </a:extLst>
                </p14:cNvPr>
                <p14:cNvContentPartPr/>
                <p14:nvPr/>
              </p14:nvContentPartPr>
              <p14:xfrm>
                <a:off x="5525149" y="3758989"/>
                <a:ext cx="127080" cy="79920"/>
              </p14:xfrm>
            </p:contentPart>
          </mc:Choice>
          <mc:Fallback xmlns="">
            <p:pic>
              <p:nvPicPr>
                <p:cNvPr id="758" name="Entrada de lápiz 757">
                  <a:extLst>
                    <a:ext uri="{FF2B5EF4-FFF2-40B4-BE49-F238E27FC236}">
                      <a16:creationId xmlns:a16="http://schemas.microsoft.com/office/drawing/2014/main" id="{5D0D3C7A-1006-40F5-9429-F717E980B6B3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5520829" y="3754669"/>
                  <a:ext cx="135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759" name="Entrada de lápiz 758">
                  <a:extLst>
                    <a:ext uri="{FF2B5EF4-FFF2-40B4-BE49-F238E27FC236}">
                      <a16:creationId xmlns:a16="http://schemas.microsoft.com/office/drawing/2014/main" id="{7D50FCB5-FEEE-48FD-A254-69790C38F772}"/>
                    </a:ext>
                  </a:extLst>
                </p14:cNvPr>
                <p14:cNvContentPartPr/>
                <p14:nvPr/>
              </p14:nvContentPartPr>
              <p14:xfrm>
                <a:off x="5709469" y="3757909"/>
                <a:ext cx="34200" cy="87480"/>
              </p14:xfrm>
            </p:contentPart>
          </mc:Choice>
          <mc:Fallback xmlns="">
            <p:pic>
              <p:nvPicPr>
                <p:cNvPr id="759" name="Entrada de lápiz 758">
                  <a:extLst>
                    <a:ext uri="{FF2B5EF4-FFF2-40B4-BE49-F238E27FC236}">
                      <a16:creationId xmlns:a16="http://schemas.microsoft.com/office/drawing/2014/main" id="{7D50FCB5-FEEE-48FD-A254-69790C38F772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5705149" y="3753589"/>
                  <a:ext cx="42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760" name="Entrada de lápiz 759">
                  <a:extLst>
                    <a:ext uri="{FF2B5EF4-FFF2-40B4-BE49-F238E27FC236}">
                      <a16:creationId xmlns:a16="http://schemas.microsoft.com/office/drawing/2014/main" id="{B5C12AF5-0BEE-43B5-BD13-1DAED701B01A}"/>
                    </a:ext>
                  </a:extLst>
                </p14:cNvPr>
                <p14:cNvContentPartPr/>
                <p14:nvPr/>
              </p14:nvContentPartPr>
              <p14:xfrm>
                <a:off x="5778949" y="3786709"/>
                <a:ext cx="135360" cy="42480"/>
              </p14:xfrm>
            </p:contentPart>
          </mc:Choice>
          <mc:Fallback xmlns="">
            <p:pic>
              <p:nvPicPr>
                <p:cNvPr id="760" name="Entrada de lápiz 759">
                  <a:extLst>
                    <a:ext uri="{FF2B5EF4-FFF2-40B4-BE49-F238E27FC236}">
                      <a16:creationId xmlns:a16="http://schemas.microsoft.com/office/drawing/2014/main" id="{B5C12AF5-0BEE-43B5-BD13-1DAED701B01A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5774629" y="3782389"/>
                  <a:ext cx="144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761" name="Entrada de lápiz 760">
                  <a:extLst>
                    <a:ext uri="{FF2B5EF4-FFF2-40B4-BE49-F238E27FC236}">
                      <a16:creationId xmlns:a16="http://schemas.microsoft.com/office/drawing/2014/main" id="{49C4FC53-A209-47EA-90B1-C74E367647D7}"/>
                    </a:ext>
                  </a:extLst>
                </p14:cNvPr>
                <p14:cNvContentPartPr/>
                <p14:nvPr/>
              </p14:nvContentPartPr>
              <p14:xfrm>
                <a:off x="5956789" y="3784189"/>
                <a:ext cx="42120" cy="42120"/>
              </p14:xfrm>
            </p:contentPart>
          </mc:Choice>
          <mc:Fallback xmlns="">
            <p:pic>
              <p:nvPicPr>
                <p:cNvPr id="761" name="Entrada de lápiz 760">
                  <a:extLst>
                    <a:ext uri="{FF2B5EF4-FFF2-40B4-BE49-F238E27FC236}">
                      <a16:creationId xmlns:a16="http://schemas.microsoft.com/office/drawing/2014/main" id="{49C4FC53-A209-47EA-90B1-C74E367647D7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5952469" y="3779869"/>
                  <a:ext cx="50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762" name="Entrada de lápiz 761">
                  <a:extLst>
                    <a:ext uri="{FF2B5EF4-FFF2-40B4-BE49-F238E27FC236}">
                      <a16:creationId xmlns:a16="http://schemas.microsoft.com/office/drawing/2014/main" id="{1BF521B9-9F6A-44EC-950F-C9B7A7AFC932}"/>
                    </a:ext>
                  </a:extLst>
                </p14:cNvPr>
                <p14:cNvContentPartPr/>
                <p14:nvPr/>
              </p14:nvContentPartPr>
              <p14:xfrm>
                <a:off x="6052909" y="3777709"/>
                <a:ext cx="70200" cy="39960"/>
              </p14:xfrm>
            </p:contentPart>
          </mc:Choice>
          <mc:Fallback xmlns="">
            <p:pic>
              <p:nvPicPr>
                <p:cNvPr id="762" name="Entrada de lápiz 761">
                  <a:extLst>
                    <a:ext uri="{FF2B5EF4-FFF2-40B4-BE49-F238E27FC236}">
                      <a16:creationId xmlns:a16="http://schemas.microsoft.com/office/drawing/2014/main" id="{1BF521B9-9F6A-44EC-950F-C9B7A7AFC932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048589" y="3773389"/>
                  <a:ext cx="78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763" name="Entrada de lápiz 762">
                  <a:extLst>
                    <a:ext uri="{FF2B5EF4-FFF2-40B4-BE49-F238E27FC236}">
                      <a16:creationId xmlns:a16="http://schemas.microsoft.com/office/drawing/2014/main" id="{62751B43-8D2A-4698-9D71-8C57D95B9BFC}"/>
                    </a:ext>
                  </a:extLst>
                </p14:cNvPr>
                <p14:cNvContentPartPr/>
                <p14:nvPr/>
              </p14:nvContentPartPr>
              <p14:xfrm>
                <a:off x="6151189" y="3757909"/>
                <a:ext cx="60840" cy="79200"/>
              </p14:xfrm>
            </p:contentPart>
          </mc:Choice>
          <mc:Fallback xmlns="">
            <p:pic>
              <p:nvPicPr>
                <p:cNvPr id="763" name="Entrada de lápiz 762">
                  <a:extLst>
                    <a:ext uri="{FF2B5EF4-FFF2-40B4-BE49-F238E27FC236}">
                      <a16:creationId xmlns:a16="http://schemas.microsoft.com/office/drawing/2014/main" id="{62751B43-8D2A-4698-9D71-8C57D95B9BFC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146869" y="3753589"/>
                  <a:ext cx="69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764" name="Entrada de lápiz 763">
                  <a:extLst>
                    <a:ext uri="{FF2B5EF4-FFF2-40B4-BE49-F238E27FC236}">
                      <a16:creationId xmlns:a16="http://schemas.microsoft.com/office/drawing/2014/main" id="{BB891E43-1DA0-41E0-954F-16509D38969B}"/>
                    </a:ext>
                  </a:extLst>
                </p14:cNvPr>
                <p14:cNvContentPartPr/>
                <p14:nvPr/>
              </p14:nvContentPartPr>
              <p14:xfrm>
                <a:off x="6291589" y="3785269"/>
                <a:ext cx="131760" cy="3240"/>
              </p14:xfrm>
            </p:contentPart>
          </mc:Choice>
          <mc:Fallback xmlns="">
            <p:pic>
              <p:nvPicPr>
                <p:cNvPr id="764" name="Entrada de lápiz 763">
                  <a:extLst>
                    <a:ext uri="{FF2B5EF4-FFF2-40B4-BE49-F238E27FC236}">
                      <a16:creationId xmlns:a16="http://schemas.microsoft.com/office/drawing/2014/main" id="{BB891E43-1DA0-41E0-954F-16509D38969B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287269" y="3780949"/>
                  <a:ext cx="140400" cy="1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DD097F1-7C9F-4B5D-BE62-12C1F96E2A73}"/>
                  </a:ext>
                </a:extLst>
              </p14:cNvPr>
              <p14:cNvContentPartPr/>
              <p14:nvPr/>
            </p14:nvContentPartPr>
            <p14:xfrm>
              <a:off x="4820989" y="2020549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DD097F1-7C9F-4B5D-BE62-12C1F96E2A73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4816669" y="2016229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o 35">
            <a:extLst>
              <a:ext uri="{FF2B5EF4-FFF2-40B4-BE49-F238E27FC236}">
                <a16:creationId xmlns:a16="http://schemas.microsoft.com/office/drawing/2014/main" id="{EE75054D-C335-4FC7-B80E-65A210F294CE}"/>
              </a:ext>
            </a:extLst>
          </p:cNvPr>
          <p:cNvGrpSpPr/>
          <p:nvPr/>
        </p:nvGrpSpPr>
        <p:grpSpPr>
          <a:xfrm>
            <a:off x="3868650" y="4103471"/>
            <a:ext cx="82080" cy="84960"/>
            <a:chOff x="3868650" y="4103471"/>
            <a:chExt cx="8208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648DC449-9519-41CC-876E-299240A0B66B}"/>
                    </a:ext>
                  </a:extLst>
                </p14:cNvPr>
                <p14:cNvContentPartPr/>
                <p14:nvPr/>
              </p14:nvContentPartPr>
              <p14:xfrm>
                <a:off x="3868650" y="4103471"/>
                <a:ext cx="56160" cy="849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648DC449-9519-41CC-876E-299240A0B66B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3864330" y="4099151"/>
                  <a:ext cx="6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3BB70D28-992E-47D1-9BA1-4E43EF9FDDFF}"/>
                    </a:ext>
                  </a:extLst>
                </p14:cNvPr>
                <p14:cNvContentPartPr/>
                <p14:nvPr/>
              </p14:nvContentPartPr>
              <p14:xfrm>
                <a:off x="3869730" y="4141271"/>
                <a:ext cx="61200" cy="648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3BB70D28-992E-47D1-9BA1-4E43EF9FDDFF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3865410" y="4136951"/>
                  <a:ext cx="69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2F6B69DC-90A1-4A84-A6CA-4C46B555A26A}"/>
                    </a:ext>
                  </a:extLst>
                </p14:cNvPr>
                <p14:cNvContentPartPr/>
                <p14:nvPr/>
              </p14:nvContentPartPr>
              <p14:xfrm>
                <a:off x="3880890" y="4108511"/>
                <a:ext cx="69840" cy="86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2F6B69DC-90A1-4A84-A6CA-4C46B555A26A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3876570" y="4104191"/>
                  <a:ext cx="7848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DEC9090-F1F7-4DE7-80FB-88C492DD28B6}"/>
              </a:ext>
            </a:extLst>
          </p:cNvPr>
          <p:cNvGrpSpPr/>
          <p:nvPr/>
        </p:nvGrpSpPr>
        <p:grpSpPr>
          <a:xfrm>
            <a:off x="3984570" y="4628711"/>
            <a:ext cx="85680" cy="96120"/>
            <a:chOff x="3984570" y="4628711"/>
            <a:chExt cx="8568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BA261E7C-5E1B-4864-B101-43961E951D8A}"/>
                    </a:ext>
                  </a:extLst>
                </p14:cNvPr>
                <p14:cNvContentPartPr/>
                <p14:nvPr/>
              </p14:nvContentPartPr>
              <p14:xfrm>
                <a:off x="3991770" y="4628711"/>
                <a:ext cx="61200" cy="9612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BA261E7C-5E1B-4864-B101-43961E951D8A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987450" y="4624391"/>
                  <a:ext cx="69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8598387B-D817-464E-B9E4-399AC5AD9859}"/>
                    </a:ext>
                  </a:extLst>
                </p14:cNvPr>
                <p14:cNvContentPartPr/>
                <p14:nvPr/>
              </p14:nvContentPartPr>
              <p14:xfrm>
                <a:off x="3984570" y="4680191"/>
                <a:ext cx="68400" cy="93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8598387B-D817-464E-B9E4-399AC5AD9859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3980250" y="4675871"/>
                  <a:ext cx="7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C99C3009-217A-4778-91C5-92C79BA489D4}"/>
                    </a:ext>
                  </a:extLst>
                </p14:cNvPr>
                <p14:cNvContentPartPr/>
                <p14:nvPr/>
              </p14:nvContentPartPr>
              <p14:xfrm>
                <a:off x="3998610" y="4644191"/>
                <a:ext cx="71640" cy="396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C99C3009-217A-4778-91C5-92C79BA489D4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3994290" y="4639871"/>
                  <a:ext cx="8028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47A3013-97A6-41E0-94C8-E6CBA2DFE0D2}"/>
              </a:ext>
            </a:extLst>
          </p:cNvPr>
          <p:cNvGrpSpPr/>
          <p:nvPr/>
        </p:nvGrpSpPr>
        <p:grpSpPr>
          <a:xfrm>
            <a:off x="4019850" y="5453111"/>
            <a:ext cx="89640" cy="85680"/>
            <a:chOff x="4019850" y="5453111"/>
            <a:chExt cx="8964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9555637D-D01A-4877-8D34-D07F3493E61E}"/>
                    </a:ext>
                  </a:extLst>
                </p14:cNvPr>
                <p14:cNvContentPartPr/>
                <p14:nvPr/>
              </p14:nvContentPartPr>
              <p14:xfrm>
                <a:off x="4024170" y="5453111"/>
                <a:ext cx="75600" cy="8568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9555637D-D01A-4877-8D34-D07F3493E61E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4019850" y="5448791"/>
                  <a:ext cx="8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50116291-144B-4871-A49B-AC865FDB1DE5}"/>
                    </a:ext>
                  </a:extLst>
                </p14:cNvPr>
                <p14:cNvContentPartPr/>
                <p14:nvPr/>
              </p14:nvContentPartPr>
              <p14:xfrm>
                <a:off x="4019850" y="5498471"/>
                <a:ext cx="61200" cy="93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50116291-144B-4871-A49B-AC865FDB1DE5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4015530" y="5494151"/>
                  <a:ext cx="69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0CC6D2B7-FD83-46DB-8C5C-4E71B9C3E8A4}"/>
                    </a:ext>
                  </a:extLst>
                </p14:cNvPr>
                <p14:cNvContentPartPr/>
                <p14:nvPr/>
              </p14:nvContentPartPr>
              <p14:xfrm>
                <a:off x="4028130" y="5455991"/>
                <a:ext cx="3600" cy="144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0CC6D2B7-FD83-46DB-8C5C-4E71B9C3E8A4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4023810" y="5451671"/>
                  <a:ext cx="122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E00E8755-119F-4C63-8282-541BAA8B9183}"/>
                    </a:ext>
                  </a:extLst>
                </p14:cNvPr>
                <p14:cNvContentPartPr/>
                <p14:nvPr/>
              </p14:nvContentPartPr>
              <p14:xfrm>
                <a:off x="4031010" y="5454551"/>
                <a:ext cx="78480" cy="288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E00E8755-119F-4C63-8282-541BAA8B9183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4026690" y="5450231"/>
                  <a:ext cx="87120" cy="1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A2B45988-C179-41A3-B5BF-D055B5D6ABE0}"/>
              </a:ext>
            </a:extLst>
          </p:cNvPr>
          <p:cNvGrpSpPr/>
          <p:nvPr/>
        </p:nvGrpSpPr>
        <p:grpSpPr>
          <a:xfrm>
            <a:off x="3955410" y="3931751"/>
            <a:ext cx="477000" cy="114120"/>
            <a:chOff x="3955410" y="3931751"/>
            <a:chExt cx="477000" cy="1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2A76CA13-90C2-4034-8873-670E7D4F06D5}"/>
                    </a:ext>
                  </a:extLst>
                </p14:cNvPr>
                <p14:cNvContentPartPr/>
                <p14:nvPr/>
              </p14:nvContentPartPr>
              <p14:xfrm>
                <a:off x="3955410" y="3981071"/>
                <a:ext cx="95040" cy="6480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2A76CA13-90C2-4034-8873-670E7D4F06D5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3951090" y="3976751"/>
                  <a:ext cx="103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4672C92A-421D-41ED-AC64-58F5F1723F55}"/>
                    </a:ext>
                  </a:extLst>
                </p14:cNvPr>
                <p14:cNvContentPartPr/>
                <p14:nvPr/>
              </p14:nvContentPartPr>
              <p14:xfrm>
                <a:off x="3961890" y="4005911"/>
                <a:ext cx="29880" cy="3132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4672C92A-421D-41ED-AC64-58F5F1723F55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3957570" y="4001591"/>
                  <a:ext cx="38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E6758C5C-8C08-4B35-9383-EDC065B1BB0E}"/>
                    </a:ext>
                  </a:extLst>
                </p14:cNvPr>
                <p14:cNvContentPartPr/>
                <p14:nvPr/>
              </p14:nvContentPartPr>
              <p14:xfrm>
                <a:off x="4103370" y="3933551"/>
                <a:ext cx="39240" cy="4896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E6758C5C-8C08-4B35-9383-EDC065B1BB0E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4099050" y="3929231"/>
                  <a:ext cx="47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BE2C9809-798B-4254-A5D5-F2A3735E1637}"/>
                    </a:ext>
                  </a:extLst>
                </p14:cNvPr>
                <p14:cNvContentPartPr/>
                <p14:nvPr/>
              </p14:nvContentPartPr>
              <p14:xfrm>
                <a:off x="4160610" y="3937151"/>
                <a:ext cx="47880" cy="3492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BE2C9809-798B-4254-A5D5-F2A3735E1637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4156290" y="3932831"/>
                  <a:ext cx="5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032EEACF-0741-49BC-A20B-A1DE530B6B03}"/>
                    </a:ext>
                  </a:extLst>
                </p14:cNvPr>
                <p14:cNvContentPartPr/>
                <p14:nvPr/>
              </p14:nvContentPartPr>
              <p14:xfrm>
                <a:off x="4222530" y="3937511"/>
                <a:ext cx="36720" cy="3636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032EEACF-0741-49BC-A20B-A1DE530B6B03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4218210" y="3933191"/>
                  <a:ext cx="45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F13D192C-479E-4AA0-99BC-E0015AE7D69D}"/>
                    </a:ext>
                  </a:extLst>
                </p14:cNvPr>
                <p14:cNvContentPartPr/>
                <p14:nvPr/>
              </p14:nvContentPartPr>
              <p14:xfrm>
                <a:off x="4267170" y="3931751"/>
                <a:ext cx="45360" cy="3708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F13D192C-479E-4AA0-99BC-E0015AE7D69D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4262850" y="3927431"/>
                  <a:ext cx="54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B50E1402-FD22-4ABA-9623-7AA6DE51D5A8}"/>
                    </a:ext>
                  </a:extLst>
                </p14:cNvPr>
                <p14:cNvContentPartPr/>
                <p14:nvPr/>
              </p14:nvContentPartPr>
              <p14:xfrm>
                <a:off x="4323690" y="3943631"/>
                <a:ext cx="47160" cy="7524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B50E1402-FD22-4ABA-9623-7AA6DE51D5A8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4319370" y="3939311"/>
                  <a:ext cx="55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D673170D-009A-4BCA-8CE7-D6D90EA7DFF8}"/>
                    </a:ext>
                  </a:extLst>
                </p14:cNvPr>
                <p14:cNvContentPartPr/>
                <p14:nvPr/>
              </p14:nvContentPartPr>
              <p14:xfrm>
                <a:off x="4385970" y="3949031"/>
                <a:ext cx="46440" cy="60480"/>
              </p14:xfrm>
            </p:contentPart>
          </mc:Choice>
          <mc:Fallback xmlns=""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D673170D-009A-4BCA-8CE7-D6D90EA7DFF8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4381650" y="3944711"/>
                  <a:ext cx="550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CE4459AB-63C2-4AFB-92F3-77831DC95D06}"/>
              </a:ext>
            </a:extLst>
          </p:cNvPr>
          <p:cNvGrpSpPr/>
          <p:nvPr/>
        </p:nvGrpSpPr>
        <p:grpSpPr>
          <a:xfrm>
            <a:off x="3387690" y="5895551"/>
            <a:ext cx="669240" cy="202680"/>
            <a:chOff x="3387690" y="5895551"/>
            <a:chExt cx="66924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18473DAE-1B26-4358-BCBF-30334624D9EE}"/>
                    </a:ext>
                  </a:extLst>
                </p14:cNvPr>
                <p14:cNvContentPartPr/>
                <p14:nvPr/>
              </p14:nvContentPartPr>
              <p14:xfrm>
                <a:off x="3387690" y="5981231"/>
                <a:ext cx="87480" cy="11700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18473DAE-1B26-4358-BCBF-30334624D9EE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383370" y="5976911"/>
                  <a:ext cx="96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A4164204-A5EF-453A-A288-A35BD64A9865}"/>
                    </a:ext>
                  </a:extLst>
                </p14:cNvPr>
                <p14:cNvContentPartPr/>
                <p14:nvPr/>
              </p14:nvContentPartPr>
              <p14:xfrm>
                <a:off x="3524130" y="5938751"/>
                <a:ext cx="9720" cy="4752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A4164204-A5EF-453A-A288-A35BD64A9865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519810" y="5934431"/>
                  <a:ext cx="18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5A72A925-C1FB-4D15-9B4A-8C4DA3F1FF0F}"/>
                    </a:ext>
                  </a:extLst>
                </p14:cNvPr>
                <p14:cNvContentPartPr/>
                <p14:nvPr/>
              </p14:nvContentPartPr>
              <p14:xfrm>
                <a:off x="3508290" y="5911391"/>
                <a:ext cx="27360" cy="5760"/>
              </p14:xfrm>
            </p:contentPart>
          </mc:Choice>
          <mc:Fallback xmlns=""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5A72A925-C1FB-4D15-9B4A-8C4DA3F1FF0F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3503970" y="5907071"/>
                  <a:ext cx="36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09850A06-2450-4C2F-9526-4A13FB2EEA1E}"/>
                    </a:ext>
                  </a:extLst>
                </p14:cNvPr>
                <p14:cNvContentPartPr/>
                <p14:nvPr/>
              </p14:nvContentPartPr>
              <p14:xfrm>
                <a:off x="3563010" y="5938391"/>
                <a:ext cx="38880" cy="3852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09850A06-2450-4C2F-9526-4A13FB2EEA1E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3558690" y="5934071"/>
                  <a:ext cx="47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CA6570C4-C16A-4213-9A92-4D88EFD68D74}"/>
                    </a:ext>
                  </a:extLst>
                </p14:cNvPr>
                <p14:cNvContentPartPr/>
                <p14:nvPr/>
              </p14:nvContentPartPr>
              <p14:xfrm>
                <a:off x="3612690" y="5933351"/>
                <a:ext cx="50760" cy="3996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CA6570C4-C16A-4213-9A92-4D88EFD68D74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3608370" y="5929031"/>
                  <a:ext cx="5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AC559AE4-857B-4359-9B2B-274878843DED}"/>
                    </a:ext>
                  </a:extLst>
                </p14:cNvPr>
                <p14:cNvContentPartPr/>
                <p14:nvPr/>
              </p14:nvContentPartPr>
              <p14:xfrm>
                <a:off x="3676050" y="5935151"/>
                <a:ext cx="46440" cy="3312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AC559AE4-857B-4359-9B2B-274878843DED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671730" y="5930831"/>
                  <a:ext cx="55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0147D1D7-A086-40F5-943E-02FFC3E34396}"/>
                    </a:ext>
                  </a:extLst>
                </p14:cNvPr>
                <p14:cNvContentPartPr/>
                <p14:nvPr/>
              </p14:nvContentPartPr>
              <p14:xfrm>
                <a:off x="3734010" y="5895551"/>
                <a:ext cx="43560" cy="7668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0147D1D7-A086-40F5-943E-02FFC3E3439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729690" y="5891231"/>
                  <a:ext cx="52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87E8DC9B-063D-4444-B051-F59C61D74B32}"/>
                    </a:ext>
                  </a:extLst>
                </p14:cNvPr>
                <p14:cNvContentPartPr/>
                <p14:nvPr/>
              </p14:nvContentPartPr>
              <p14:xfrm>
                <a:off x="3799170" y="5943071"/>
                <a:ext cx="14400" cy="2772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87E8DC9B-063D-4444-B051-F59C61D74B32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794850" y="5938751"/>
                  <a:ext cx="2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20523EA4-6B4A-42C2-AFDD-6DBD7E3CC9BF}"/>
                    </a:ext>
                  </a:extLst>
                </p14:cNvPr>
                <p14:cNvContentPartPr/>
                <p14:nvPr/>
              </p14:nvContentPartPr>
              <p14:xfrm>
                <a:off x="3800250" y="5912111"/>
                <a:ext cx="5760" cy="756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20523EA4-6B4A-42C2-AFDD-6DBD7E3CC9BF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795930" y="5907791"/>
                  <a:ext cx="14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61B7C565-0773-4E05-B788-A5C14E845092}"/>
                    </a:ext>
                  </a:extLst>
                </p14:cNvPr>
                <p14:cNvContentPartPr/>
                <p14:nvPr/>
              </p14:nvContentPartPr>
              <p14:xfrm>
                <a:off x="3844890" y="5930471"/>
                <a:ext cx="49320" cy="2772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61B7C565-0773-4E05-B788-A5C14E845092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840570" y="5926151"/>
                  <a:ext cx="57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8154197E-AB58-40EE-9C89-0DDA64931AD1}"/>
                    </a:ext>
                  </a:extLst>
                </p14:cNvPr>
                <p14:cNvContentPartPr/>
                <p14:nvPr/>
              </p14:nvContentPartPr>
              <p14:xfrm>
                <a:off x="3897450" y="5930111"/>
                <a:ext cx="62280" cy="3348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8154197E-AB58-40EE-9C89-0DDA64931AD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893130" y="5925791"/>
                  <a:ext cx="70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333BC9D0-1526-4A86-B375-32791B4AD19D}"/>
                    </a:ext>
                  </a:extLst>
                </p14:cNvPr>
                <p14:cNvContentPartPr/>
                <p14:nvPr/>
              </p14:nvContentPartPr>
              <p14:xfrm>
                <a:off x="3971970" y="5926871"/>
                <a:ext cx="43560" cy="3780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333BC9D0-1526-4A86-B375-32791B4AD19D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3967650" y="5922551"/>
                  <a:ext cx="52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175CD58B-6396-4106-9BC0-487FA0219301}"/>
                    </a:ext>
                  </a:extLst>
                </p14:cNvPr>
                <p14:cNvContentPartPr/>
                <p14:nvPr/>
              </p14:nvContentPartPr>
              <p14:xfrm>
                <a:off x="4019850" y="5918591"/>
                <a:ext cx="37080" cy="4284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175CD58B-6396-4106-9BC0-487FA0219301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4015530" y="5914271"/>
                  <a:ext cx="457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o 153">
            <a:extLst>
              <a:ext uri="{FF2B5EF4-FFF2-40B4-BE49-F238E27FC236}">
                <a16:creationId xmlns:a16="http://schemas.microsoft.com/office/drawing/2014/main" id="{AC881E82-341D-44A8-9CFA-2E93D6CE1276}"/>
              </a:ext>
            </a:extLst>
          </p:cNvPr>
          <p:cNvGrpSpPr/>
          <p:nvPr/>
        </p:nvGrpSpPr>
        <p:grpSpPr>
          <a:xfrm>
            <a:off x="4105890" y="5925431"/>
            <a:ext cx="601200" cy="225720"/>
            <a:chOff x="4105890" y="5925431"/>
            <a:chExt cx="60120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46013CF2-3CAE-4892-9F36-B1C7DB96841B}"/>
                    </a:ext>
                  </a:extLst>
                </p14:cNvPr>
                <p14:cNvContentPartPr/>
                <p14:nvPr/>
              </p14:nvContentPartPr>
              <p14:xfrm>
                <a:off x="4105890" y="6059351"/>
                <a:ext cx="81000" cy="9180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46013CF2-3CAE-4892-9F36-B1C7DB96841B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4101570" y="6055031"/>
                  <a:ext cx="89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9A35FD28-5D43-4771-A5A3-CC6885D89570}"/>
                    </a:ext>
                  </a:extLst>
                </p14:cNvPr>
                <p14:cNvContentPartPr/>
                <p14:nvPr/>
              </p14:nvContentPartPr>
              <p14:xfrm>
                <a:off x="4112010" y="6098231"/>
                <a:ext cx="65520" cy="864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9A35FD28-5D43-4771-A5A3-CC6885D89570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4107690" y="6093911"/>
                  <a:ext cx="74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67A29B86-7703-4F98-8B31-202D7DA98709}"/>
                    </a:ext>
                  </a:extLst>
                </p14:cNvPr>
                <p14:cNvContentPartPr/>
                <p14:nvPr/>
              </p14:nvContentPartPr>
              <p14:xfrm>
                <a:off x="4113090" y="6053951"/>
                <a:ext cx="77760" cy="720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67A29B86-7703-4F98-8B31-202D7DA98709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4108770" y="6049631"/>
                  <a:ext cx="86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BA782D2D-94D1-4C11-A646-4121B9D97BD4}"/>
                    </a:ext>
                  </a:extLst>
                </p14:cNvPr>
                <p14:cNvContentPartPr/>
                <p14:nvPr/>
              </p14:nvContentPartPr>
              <p14:xfrm>
                <a:off x="4210290" y="5952071"/>
                <a:ext cx="104040" cy="6516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BA782D2D-94D1-4C11-A646-4121B9D97BD4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4205970" y="5947751"/>
                  <a:ext cx="112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E310B033-DD8F-485C-8D4A-C193246079B6}"/>
                    </a:ext>
                  </a:extLst>
                </p14:cNvPr>
                <p14:cNvContentPartPr/>
                <p14:nvPr/>
              </p14:nvContentPartPr>
              <p14:xfrm>
                <a:off x="4198050" y="5982671"/>
                <a:ext cx="34200" cy="3492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E310B033-DD8F-485C-8D4A-C193246079B6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4193730" y="5978351"/>
                  <a:ext cx="42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120AD819-DBC7-41FB-9E43-B1729D143ECE}"/>
                    </a:ext>
                  </a:extLst>
                </p14:cNvPr>
                <p14:cNvContentPartPr/>
                <p14:nvPr/>
              </p14:nvContentPartPr>
              <p14:xfrm>
                <a:off x="4370850" y="5925431"/>
                <a:ext cx="46080" cy="4680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120AD819-DBC7-41FB-9E43-B1729D143ECE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4366530" y="5921111"/>
                  <a:ext cx="54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BC5F5E7B-2F72-4A39-AC66-A5BD9A122156}"/>
                    </a:ext>
                  </a:extLst>
                </p14:cNvPr>
                <p14:cNvContentPartPr/>
                <p14:nvPr/>
              </p14:nvContentPartPr>
              <p14:xfrm>
                <a:off x="4422330" y="5925431"/>
                <a:ext cx="77040" cy="4104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BC5F5E7B-2F72-4A39-AC66-A5BD9A122156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4418010" y="5921111"/>
                  <a:ext cx="85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0DB7B651-300E-4281-B9E3-DF08D6F59968}"/>
                    </a:ext>
                  </a:extLst>
                </p14:cNvPr>
                <p14:cNvContentPartPr/>
                <p14:nvPr/>
              </p14:nvContentPartPr>
              <p14:xfrm>
                <a:off x="4499370" y="5930111"/>
                <a:ext cx="72360" cy="3636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0DB7B651-300E-4281-B9E3-DF08D6F59968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4495050" y="5925791"/>
                  <a:ext cx="8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C51DF593-B2DC-4200-AA91-A640D54BB448}"/>
                    </a:ext>
                  </a:extLst>
                </p14:cNvPr>
                <p14:cNvContentPartPr/>
                <p14:nvPr/>
              </p14:nvContentPartPr>
              <p14:xfrm>
                <a:off x="4586130" y="5941631"/>
                <a:ext cx="41040" cy="8532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C51DF593-B2DC-4200-AA91-A640D54BB448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4581810" y="5937311"/>
                  <a:ext cx="49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F2D5B9BA-2F00-4852-B7AC-07C421C63DD9}"/>
                    </a:ext>
                  </a:extLst>
                </p14:cNvPr>
                <p14:cNvContentPartPr/>
                <p14:nvPr/>
              </p14:nvContentPartPr>
              <p14:xfrm>
                <a:off x="4648410" y="5936951"/>
                <a:ext cx="58680" cy="8640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F2D5B9BA-2F00-4852-B7AC-07C421C63DD9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4644090" y="5932631"/>
                  <a:ext cx="673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o 173">
            <a:extLst>
              <a:ext uri="{FF2B5EF4-FFF2-40B4-BE49-F238E27FC236}">
                <a16:creationId xmlns:a16="http://schemas.microsoft.com/office/drawing/2014/main" id="{0A9EAE64-D9EE-43EA-BC67-C01298B79AFF}"/>
              </a:ext>
            </a:extLst>
          </p:cNvPr>
          <p:cNvGrpSpPr/>
          <p:nvPr/>
        </p:nvGrpSpPr>
        <p:grpSpPr>
          <a:xfrm>
            <a:off x="5502120" y="5917208"/>
            <a:ext cx="764280" cy="187560"/>
            <a:chOff x="5502120" y="5917208"/>
            <a:chExt cx="76428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05669146-CFDC-43E4-92A0-EC0646E7345D}"/>
                    </a:ext>
                  </a:extLst>
                </p14:cNvPr>
                <p14:cNvContentPartPr/>
                <p14:nvPr/>
              </p14:nvContentPartPr>
              <p14:xfrm>
                <a:off x="5502120" y="6023048"/>
                <a:ext cx="76320" cy="8172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05669146-CFDC-43E4-92A0-EC0646E7345D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497800" y="6018728"/>
                  <a:ext cx="84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92373324-89C6-41AB-AB5A-B9549F1B0FDC}"/>
                    </a:ext>
                  </a:extLst>
                </p14:cNvPr>
                <p14:cNvContentPartPr/>
                <p14:nvPr/>
              </p14:nvContentPartPr>
              <p14:xfrm>
                <a:off x="5623080" y="5998928"/>
                <a:ext cx="7920" cy="2664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92373324-89C6-41AB-AB5A-B9549F1B0FDC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5618760" y="5994608"/>
                  <a:ext cx="1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41EA80E2-6D07-4C8C-BB15-4FADF733C84F}"/>
                    </a:ext>
                  </a:extLst>
                </p14:cNvPr>
                <p14:cNvContentPartPr/>
                <p14:nvPr/>
              </p14:nvContentPartPr>
              <p14:xfrm>
                <a:off x="5616240" y="5962928"/>
                <a:ext cx="13320" cy="252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41EA80E2-6D07-4C8C-BB15-4FADF733C84F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5611920" y="5958608"/>
                  <a:ext cx="21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411D0F22-FE50-408E-86A3-4CEDDE6FFAA5}"/>
                    </a:ext>
                  </a:extLst>
                </p14:cNvPr>
                <p14:cNvContentPartPr/>
                <p14:nvPr/>
              </p14:nvContentPartPr>
              <p14:xfrm>
                <a:off x="5662320" y="5942048"/>
                <a:ext cx="18000" cy="7344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411D0F22-FE50-408E-86A3-4CEDDE6FFAA5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5658000" y="5937728"/>
                  <a:ext cx="26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30C1679C-607C-43A6-92DE-5698430DE2AE}"/>
                    </a:ext>
                  </a:extLst>
                </p14:cNvPr>
                <p14:cNvContentPartPr/>
                <p14:nvPr/>
              </p14:nvContentPartPr>
              <p14:xfrm>
                <a:off x="5698680" y="5939888"/>
                <a:ext cx="8640" cy="7704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30C1679C-607C-43A6-92DE-5698430DE2AE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5694360" y="5935568"/>
                  <a:ext cx="17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A4F3C276-40CA-4F52-9CAE-7BBBCAAA4F83}"/>
                    </a:ext>
                  </a:extLst>
                </p14:cNvPr>
                <p14:cNvContentPartPr/>
                <p14:nvPr/>
              </p14:nvContentPartPr>
              <p14:xfrm>
                <a:off x="5723880" y="5976968"/>
                <a:ext cx="36720" cy="3348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A4F3C276-40CA-4F52-9CAE-7BBBCAAA4F83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5719560" y="5972648"/>
                  <a:ext cx="4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D94BCF12-70CB-49EC-BF0E-B824A586E715}"/>
                    </a:ext>
                  </a:extLst>
                </p14:cNvPr>
                <p14:cNvContentPartPr/>
                <p14:nvPr/>
              </p14:nvContentPartPr>
              <p14:xfrm>
                <a:off x="5800560" y="5973008"/>
                <a:ext cx="63720" cy="3420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D94BCF12-70CB-49EC-BF0E-B824A586E715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5796240" y="5968688"/>
                  <a:ext cx="7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5A17F4F7-0098-4531-BB02-03FB74DDC2F8}"/>
                    </a:ext>
                  </a:extLst>
                </p14:cNvPr>
                <p14:cNvContentPartPr/>
                <p14:nvPr/>
              </p14:nvContentPartPr>
              <p14:xfrm>
                <a:off x="5882280" y="5948528"/>
                <a:ext cx="14400" cy="6444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5A17F4F7-0098-4531-BB02-03FB74DDC2F8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5877960" y="5944208"/>
                  <a:ext cx="2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8128205C-F056-40F2-B40C-66CA9C914F93}"/>
                    </a:ext>
                  </a:extLst>
                </p14:cNvPr>
                <p14:cNvContentPartPr/>
                <p14:nvPr/>
              </p14:nvContentPartPr>
              <p14:xfrm>
                <a:off x="5918280" y="5974088"/>
                <a:ext cx="48960" cy="2772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8128205C-F056-40F2-B40C-66CA9C914F93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5913960" y="5969768"/>
                  <a:ext cx="57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F4A12C27-F0B1-4E2C-8ABC-B02F877F5DD6}"/>
                    </a:ext>
                  </a:extLst>
                </p14:cNvPr>
                <p14:cNvContentPartPr/>
                <p14:nvPr/>
              </p14:nvContentPartPr>
              <p14:xfrm>
                <a:off x="5984880" y="5967248"/>
                <a:ext cx="42840" cy="3852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F4A12C27-F0B1-4E2C-8ABC-B02F877F5DD6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5980560" y="5962928"/>
                  <a:ext cx="51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21CAD2B6-158E-4493-B5C1-1ABFDD965B11}"/>
                    </a:ext>
                  </a:extLst>
                </p14:cNvPr>
                <p14:cNvContentPartPr/>
                <p14:nvPr/>
              </p14:nvContentPartPr>
              <p14:xfrm>
                <a:off x="6053280" y="5917208"/>
                <a:ext cx="8280" cy="7668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21CAD2B6-158E-4493-B5C1-1ABFDD965B11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6048960" y="5912888"/>
                  <a:ext cx="16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22B600FB-60D5-4CB4-906D-468FD7F20F79}"/>
                    </a:ext>
                  </a:extLst>
                </p14:cNvPr>
                <p14:cNvContentPartPr/>
                <p14:nvPr/>
              </p14:nvContentPartPr>
              <p14:xfrm>
                <a:off x="6041040" y="5957888"/>
                <a:ext cx="84960" cy="4104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22B600FB-60D5-4CB4-906D-468FD7F20F7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6036720" y="5953568"/>
                  <a:ext cx="93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D19FF2C5-B9BB-4CA2-A522-D7B6FBD38A8B}"/>
                    </a:ext>
                  </a:extLst>
                </p14:cNvPr>
                <p14:cNvContentPartPr/>
                <p14:nvPr/>
              </p14:nvContentPartPr>
              <p14:xfrm>
                <a:off x="6113040" y="5949608"/>
                <a:ext cx="13320" cy="684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D19FF2C5-B9BB-4CA2-A522-D7B6FBD38A8B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108720" y="5945288"/>
                  <a:ext cx="21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D9F0A108-16B7-45FF-91DE-CFAD761C7BB7}"/>
                    </a:ext>
                  </a:extLst>
                </p14:cNvPr>
                <p14:cNvContentPartPr/>
                <p14:nvPr/>
              </p14:nvContentPartPr>
              <p14:xfrm>
                <a:off x="6163080" y="5965448"/>
                <a:ext cx="27720" cy="3636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D9F0A108-16B7-45FF-91DE-CFAD761C7BB7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158760" y="5961128"/>
                  <a:ext cx="36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47438A94-1B98-4C8E-B7BA-C95D33D819E6}"/>
                    </a:ext>
                  </a:extLst>
                </p14:cNvPr>
                <p14:cNvContentPartPr/>
                <p14:nvPr/>
              </p14:nvContentPartPr>
              <p14:xfrm>
                <a:off x="6216720" y="5966528"/>
                <a:ext cx="49680" cy="3852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47438A94-1B98-4C8E-B7BA-C95D33D819E6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212400" y="5962208"/>
                  <a:ext cx="583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o 234">
            <a:extLst>
              <a:ext uri="{FF2B5EF4-FFF2-40B4-BE49-F238E27FC236}">
                <a16:creationId xmlns:a16="http://schemas.microsoft.com/office/drawing/2014/main" id="{A43E8A79-5F23-45BE-ADD1-AE89F47ADA8E}"/>
              </a:ext>
            </a:extLst>
          </p:cNvPr>
          <p:cNvGrpSpPr/>
          <p:nvPr/>
        </p:nvGrpSpPr>
        <p:grpSpPr>
          <a:xfrm>
            <a:off x="6433440" y="5956808"/>
            <a:ext cx="693000" cy="164880"/>
            <a:chOff x="6433440" y="5956808"/>
            <a:chExt cx="69300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84A029BE-6DD7-4285-9F5B-389DB6328002}"/>
                    </a:ext>
                  </a:extLst>
                </p14:cNvPr>
                <p14:cNvContentPartPr/>
                <p14:nvPr/>
              </p14:nvContentPartPr>
              <p14:xfrm>
                <a:off x="6433440" y="6039248"/>
                <a:ext cx="78840" cy="8244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84A029BE-6DD7-4285-9F5B-389DB6328002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6429120" y="6034928"/>
                  <a:ext cx="87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20C224EC-5FA0-4501-8B52-A01D9CA8B53E}"/>
                    </a:ext>
                  </a:extLst>
                </p14:cNvPr>
                <p14:cNvContentPartPr/>
                <p14:nvPr/>
              </p14:nvContentPartPr>
              <p14:xfrm>
                <a:off x="6566640" y="6007568"/>
                <a:ext cx="12240" cy="2772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20C224EC-5FA0-4501-8B52-A01D9CA8B53E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562320" y="6003248"/>
                  <a:ext cx="20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CC4D18A5-CAD0-461A-BE4D-0CF5C930B3C4}"/>
                    </a:ext>
                  </a:extLst>
                </p14:cNvPr>
                <p14:cNvContentPartPr/>
                <p14:nvPr/>
              </p14:nvContentPartPr>
              <p14:xfrm>
                <a:off x="6558720" y="5974088"/>
                <a:ext cx="11880" cy="396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CC4D18A5-CAD0-461A-BE4D-0CF5C930B3C4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554400" y="5969768"/>
                  <a:ext cx="20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1C631ECA-0DCC-46DC-A878-1FA8724A90EA}"/>
                    </a:ext>
                  </a:extLst>
                </p14:cNvPr>
                <p14:cNvContentPartPr/>
                <p14:nvPr/>
              </p14:nvContentPartPr>
              <p14:xfrm>
                <a:off x="6600120" y="6007208"/>
                <a:ext cx="41040" cy="3168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1C631ECA-0DCC-46DC-A878-1FA8724A90E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6595800" y="6002888"/>
                  <a:ext cx="4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E4FB078B-FCA1-4929-A3CA-7417885484F9}"/>
                    </a:ext>
                  </a:extLst>
                </p14:cNvPr>
                <p14:cNvContentPartPr/>
                <p14:nvPr/>
              </p14:nvContentPartPr>
              <p14:xfrm>
                <a:off x="6646560" y="5999648"/>
                <a:ext cx="47880" cy="31680"/>
              </p14:xfrm>
            </p:contentPart>
          </mc:Choice>
          <mc:Fallback xmlns=""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E4FB078B-FCA1-4929-A3CA-7417885484F9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6642240" y="5995328"/>
                  <a:ext cx="56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E839A73D-93C0-48A8-9931-10EAED268979}"/>
                    </a:ext>
                  </a:extLst>
                </p14:cNvPr>
                <p14:cNvContentPartPr/>
                <p14:nvPr/>
              </p14:nvContentPartPr>
              <p14:xfrm>
                <a:off x="6716760" y="6006128"/>
                <a:ext cx="44640" cy="2880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E839A73D-93C0-48A8-9931-10EAED268979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6712440" y="6001808"/>
                  <a:ext cx="53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98E23630-D307-40E8-B62E-2F42192543BC}"/>
                    </a:ext>
                  </a:extLst>
                </p14:cNvPr>
                <p14:cNvContentPartPr/>
                <p14:nvPr/>
              </p14:nvContentPartPr>
              <p14:xfrm>
                <a:off x="6777960" y="5956808"/>
                <a:ext cx="39960" cy="70560"/>
              </p14:xfrm>
            </p:contentPart>
          </mc:Choice>
          <mc:Fallback xmlns=""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98E23630-D307-40E8-B62E-2F42192543BC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6773640" y="5952488"/>
                  <a:ext cx="48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017CC4ED-D2E9-4D2E-A44A-6682C4780604}"/>
                    </a:ext>
                  </a:extLst>
                </p14:cNvPr>
                <p14:cNvContentPartPr/>
                <p14:nvPr/>
              </p14:nvContentPartPr>
              <p14:xfrm>
                <a:off x="6841680" y="5979128"/>
                <a:ext cx="14760" cy="49680"/>
              </p14:xfrm>
            </p:contentPart>
          </mc:Choice>
          <mc:Fallback xmlns=""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017CC4ED-D2E9-4D2E-A44A-6682C4780604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6837360" y="5974808"/>
                  <a:ext cx="23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3A0EF5C2-A000-4D7B-B728-0CA0DE5FFB40}"/>
                    </a:ext>
                  </a:extLst>
                </p14:cNvPr>
                <p14:cNvContentPartPr/>
                <p14:nvPr/>
              </p14:nvContentPartPr>
              <p14:xfrm>
                <a:off x="6887040" y="5992448"/>
                <a:ext cx="42840" cy="27720"/>
              </p14:xfrm>
            </p:contentPart>
          </mc:Choice>
          <mc:Fallback xmlns=""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3A0EF5C2-A000-4D7B-B728-0CA0DE5FFB40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6882720" y="5988128"/>
                  <a:ext cx="51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AAEE2E30-4B8C-492B-9FB9-2833A3BD6C64}"/>
                    </a:ext>
                  </a:extLst>
                </p14:cNvPr>
                <p14:cNvContentPartPr/>
                <p14:nvPr/>
              </p14:nvContentPartPr>
              <p14:xfrm>
                <a:off x="6950400" y="5985608"/>
                <a:ext cx="42840" cy="31680"/>
              </p14:xfrm>
            </p:contentPart>
          </mc:Choice>
          <mc:Fallback xmlns=""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AAEE2E30-4B8C-492B-9FB9-2833A3BD6C64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6946080" y="5981288"/>
                  <a:ext cx="5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B22EC66D-0CAF-407D-B6DC-C5A48CC4517A}"/>
                    </a:ext>
                  </a:extLst>
                </p14:cNvPr>
                <p14:cNvContentPartPr/>
                <p14:nvPr/>
              </p14:nvContentPartPr>
              <p14:xfrm>
                <a:off x="7020240" y="5986328"/>
                <a:ext cx="38880" cy="34200"/>
              </p14:xfrm>
            </p:contentPart>
          </mc:Choice>
          <mc:Fallback xmlns=""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B22EC66D-0CAF-407D-B6DC-C5A48CC4517A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7015920" y="5982008"/>
                  <a:ext cx="47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640C4856-24B4-4C47-BFEE-0164EC1BE472}"/>
                    </a:ext>
                  </a:extLst>
                </p14:cNvPr>
                <p14:cNvContentPartPr/>
                <p14:nvPr/>
              </p14:nvContentPartPr>
              <p14:xfrm>
                <a:off x="7088280" y="5999648"/>
                <a:ext cx="38160" cy="34560"/>
              </p14:xfrm>
            </p:contentPart>
          </mc:Choice>
          <mc:Fallback xmlns=""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640C4856-24B4-4C47-BFEE-0164EC1BE472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7083960" y="5995328"/>
                  <a:ext cx="4680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236" name="Entrada de lápiz 235">
                <a:extLst>
                  <a:ext uri="{FF2B5EF4-FFF2-40B4-BE49-F238E27FC236}">
                    <a16:creationId xmlns:a16="http://schemas.microsoft.com/office/drawing/2014/main" id="{8E444DE8-894A-4C9B-962B-776726ECDEB1}"/>
                  </a:ext>
                </a:extLst>
              </p14:cNvPr>
              <p14:cNvContentPartPr/>
              <p14:nvPr/>
            </p14:nvContentPartPr>
            <p14:xfrm>
              <a:off x="3065640" y="6729368"/>
              <a:ext cx="15840" cy="7560"/>
            </p14:xfrm>
          </p:contentPart>
        </mc:Choice>
        <mc:Fallback xmlns="">
          <p:pic>
            <p:nvPicPr>
              <p:cNvPr id="236" name="Entrada de lápiz 235">
                <a:extLst>
                  <a:ext uri="{FF2B5EF4-FFF2-40B4-BE49-F238E27FC236}">
                    <a16:creationId xmlns:a16="http://schemas.microsoft.com/office/drawing/2014/main" id="{8E444DE8-894A-4C9B-962B-776726ECDEB1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3002640" y="6666728"/>
                <a:ext cx="141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237" name="Entrada de lápiz 236">
                <a:extLst>
                  <a:ext uri="{FF2B5EF4-FFF2-40B4-BE49-F238E27FC236}">
                    <a16:creationId xmlns:a16="http://schemas.microsoft.com/office/drawing/2014/main" id="{83282403-9634-4F16-92DA-01EE166B41DA}"/>
                  </a:ext>
                </a:extLst>
              </p14:cNvPr>
              <p14:cNvContentPartPr/>
              <p14:nvPr/>
            </p14:nvContentPartPr>
            <p14:xfrm>
              <a:off x="3181200" y="6546848"/>
              <a:ext cx="3300840" cy="202320"/>
            </p14:xfrm>
          </p:contentPart>
        </mc:Choice>
        <mc:Fallback xmlns="">
          <p:pic>
            <p:nvPicPr>
              <p:cNvPr id="237" name="Entrada de lápiz 236">
                <a:extLst>
                  <a:ext uri="{FF2B5EF4-FFF2-40B4-BE49-F238E27FC236}">
                    <a16:creationId xmlns:a16="http://schemas.microsoft.com/office/drawing/2014/main" id="{83282403-9634-4F16-92DA-01EE166B41DA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3118560" y="6484208"/>
                <a:ext cx="34264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238" name="Entrada de lápiz 237">
                <a:extLst>
                  <a:ext uri="{FF2B5EF4-FFF2-40B4-BE49-F238E27FC236}">
                    <a16:creationId xmlns:a16="http://schemas.microsoft.com/office/drawing/2014/main" id="{450A4425-D52A-435E-BF00-B91B5D96E345}"/>
                  </a:ext>
                </a:extLst>
              </p14:cNvPr>
              <p14:cNvContentPartPr/>
              <p14:nvPr/>
            </p14:nvContentPartPr>
            <p14:xfrm>
              <a:off x="7160640" y="4238168"/>
              <a:ext cx="38520" cy="146880"/>
            </p14:xfrm>
          </p:contentPart>
        </mc:Choice>
        <mc:Fallback xmlns="">
          <p:pic>
            <p:nvPicPr>
              <p:cNvPr id="238" name="Entrada de lápiz 237">
                <a:extLst>
                  <a:ext uri="{FF2B5EF4-FFF2-40B4-BE49-F238E27FC236}">
                    <a16:creationId xmlns:a16="http://schemas.microsoft.com/office/drawing/2014/main" id="{450A4425-D52A-435E-BF00-B91B5D96E345}"/>
                  </a:ext>
                </a:extLst>
              </p:cNvPr>
              <p:cNvPicPr/>
              <p:nvPr/>
            </p:nvPicPr>
            <p:blipFill>
              <a:blip r:embed="rId1156"/>
              <a:stretch>
                <a:fillRect/>
              </a:stretch>
            </p:blipFill>
            <p:spPr>
              <a:xfrm>
                <a:off x="7156320" y="4233848"/>
                <a:ext cx="471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239" name="Entrada de lápiz 238">
                <a:extLst>
                  <a:ext uri="{FF2B5EF4-FFF2-40B4-BE49-F238E27FC236}">
                    <a16:creationId xmlns:a16="http://schemas.microsoft.com/office/drawing/2014/main" id="{C47D4D5C-91EB-45E7-A1B1-EDFAB9057E49}"/>
                  </a:ext>
                </a:extLst>
              </p14:cNvPr>
              <p14:cNvContentPartPr/>
              <p14:nvPr/>
            </p14:nvContentPartPr>
            <p14:xfrm>
              <a:off x="7149120" y="4976888"/>
              <a:ext cx="12600" cy="11880"/>
            </p14:xfrm>
          </p:contentPart>
        </mc:Choice>
        <mc:Fallback xmlns="">
          <p:pic>
            <p:nvPicPr>
              <p:cNvPr id="239" name="Entrada de lápiz 238">
                <a:extLst>
                  <a:ext uri="{FF2B5EF4-FFF2-40B4-BE49-F238E27FC236}">
                    <a16:creationId xmlns:a16="http://schemas.microsoft.com/office/drawing/2014/main" id="{C47D4D5C-91EB-45E7-A1B1-EDFAB9057E49}"/>
                  </a:ext>
                </a:extLst>
              </p:cNvPr>
              <p:cNvPicPr/>
              <p:nvPr/>
            </p:nvPicPr>
            <p:blipFill>
              <a:blip r:embed="rId1158"/>
              <a:stretch>
                <a:fillRect/>
              </a:stretch>
            </p:blipFill>
            <p:spPr>
              <a:xfrm>
                <a:off x="7144800" y="4972568"/>
                <a:ext cx="2124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upo 241">
            <a:extLst>
              <a:ext uri="{FF2B5EF4-FFF2-40B4-BE49-F238E27FC236}">
                <a16:creationId xmlns:a16="http://schemas.microsoft.com/office/drawing/2014/main" id="{23FA798E-8962-45E4-8C46-AF3EA3E2CC90}"/>
              </a:ext>
            </a:extLst>
          </p:cNvPr>
          <p:cNvGrpSpPr/>
          <p:nvPr/>
        </p:nvGrpSpPr>
        <p:grpSpPr>
          <a:xfrm>
            <a:off x="7216080" y="4930448"/>
            <a:ext cx="149760" cy="62280"/>
            <a:chOff x="7216080" y="4930448"/>
            <a:chExt cx="14976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BD7E8718-7CB8-4C63-AE9E-9DF1E437A816}"/>
                    </a:ext>
                  </a:extLst>
                </p14:cNvPr>
                <p14:cNvContentPartPr/>
                <p14:nvPr/>
              </p14:nvContentPartPr>
              <p14:xfrm>
                <a:off x="7216080" y="4930448"/>
                <a:ext cx="56880" cy="57960"/>
              </p14:xfrm>
            </p:contentPart>
          </mc:Choice>
          <mc:Fallback xmlns=""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BD7E8718-7CB8-4C63-AE9E-9DF1E437A816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7211760" y="4926128"/>
                  <a:ext cx="65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C23A29AC-8B6B-4402-AE47-0CBF36C40EA8}"/>
                    </a:ext>
                  </a:extLst>
                </p14:cNvPr>
                <p14:cNvContentPartPr/>
                <p14:nvPr/>
              </p14:nvContentPartPr>
              <p14:xfrm>
                <a:off x="7289520" y="4936928"/>
                <a:ext cx="76320" cy="55800"/>
              </p14:xfrm>
            </p:contentPart>
          </mc:Choice>
          <mc:Fallback xmlns=""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C23A29AC-8B6B-4402-AE47-0CBF36C40EA8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7285200" y="4932608"/>
                  <a:ext cx="849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o 244">
            <a:extLst>
              <a:ext uri="{FF2B5EF4-FFF2-40B4-BE49-F238E27FC236}">
                <a16:creationId xmlns:a16="http://schemas.microsoft.com/office/drawing/2014/main" id="{CC572182-BE16-4C38-9C67-1645E580261D}"/>
              </a:ext>
            </a:extLst>
          </p:cNvPr>
          <p:cNvGrpSpPr/>
          <p:nvPr/>
        </p:nvGrpSpPr>
        <p:grpSpPr>
          <a:xfrm>
            <a:off x="6561240" y="6531728"/>
            <a:ext cx="127080" cy="41400"/>
            <a:chOff x="6561240" y="6531728"/>
            <a:chExt cx="127080" cy="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1DAD7DB1-43FA-4244-971D-DE76C4A4622B}"/>
                    </a:ext>
                  </a:extLst>
                </p14:cNvPr>
                <p14:cNvContentPartPr/>
                <p14:nvPr/>
              </p14:nvContentPartPr>
              <p14:xfrm>
                <a:off x="6561240" y="6532808"/>
                <a:ext cx="35280" cy="39960"/>
              </p14:xfrm>
            </p:contentPart>
          </mc:Choice>
          <mc:Fallback xmlns=""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1DAD7DB1-43FA-4244-971D-DE76C4A4622B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6556920" y="6528488"/>
                  <a:ext cx="4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31EB6472-2BEE-4306-A4C9-BB30F840DE6B}"/>
                    </a:ext>
                  </a:extLst>
                </p14:cNvPr>
                <p14:cNvContentPartPr/>
                <p14:nvPr/>
              </p14:nvContentPartPr>
              <p14:xfrm>
                <a:off x="6635040" y="6531728"/>
                <a:ext cx="53280" cy="41400"/>
              </p14:xfrm>
            </p:contentPart>
          </mc:Choice>
          <mc:Fallback xmlns=""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31EB6472-2BEE-4306-A4C9-BB30F840DE6B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6630720" y="6527408"/>
                  <a:ext cx="61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o 250">
            <a:extLst>
              <a:ext uri="{FF2B5EF4-FFF2-40B4-BE49-F238E27FC236}">
                <a16:creationId xmlns:a16="http://schemas.microsoft.com/office/drawing/2014/main" id="{7BF8AB33-7FCA-4B31-BB8D-7B953B8CAD45}"/>
              </a:ext>
            </a:extLst>
          </p:cNvPr>
          <p:cNvGrpSpPr/>
          <p:nvPr/>
        </p:nvGrpSpPr>
        <p:grpSpPr>
          <a:xfrm>
            <a:off x="131490" y="4153317"/>
            <a:ext cx="545627" cy="129794"/>
            <a:chOff x="131490" y="4153317"/>
            <a:chExt cx="545627" cy="1297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E79EA62A-60A1-4426-8C8C-6151E6AC28AA}"/>
                    </a:ext>
                  </a:extLst>
                </p14:cNvPr>
                <p14:cNvContentPartPr/>
                <p14:nvPr/>
              </p14:nvContentPartPr>
              <p14:xfrm>
                <a:off x="160290" y="4172231"/>
                <a:ext cx="13320" cy="11088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E79EA62A-60A1-4426-8C8C-6151E6AC28AA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155970" y="4167911"/>
                  <a:ext cx="21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2BD509DD-080E-4B47-99E0-38306FD938DF}"/>
                    </a:ext>
                  </a:extLst>
                </p14:cNvPr>
                <p14:cNvContentPartPr/>
                <p14:nvPr/>
              </p14:nvContentPartPr>
              <p14:xfrm>
                <a:off x="131490" y="4185551"/>
                <a:ext cx="96480" cy="5760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2BD509DD-080E-4B47-99E0-38306FD938DF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27170" y="4181231"/>
                  <a:ext cx="105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7193F08C-D261-45E4-9370-9F4213A2A427}"/>
                    </a:ext>
                  </a:extLst>
                </p14:cNvPr>
                <p14:cNvContentPartPr/>
                <p14:nvPr/>
              </p14:nvContentPartPr>
              <p14:xfrm>
                <a:off x="244890" y="4194191"/>
                <a:ext cx="36360" cy="6660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7193F08C-D261-45E4-9370-9F4213A2A427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240570" y="4189871"/>
                  <a:ext cx="45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1F4807C8-A773-45D0-A02F-61021CDE2295}"/>
                    </a:ext>
                  </a:extLst>
                </p14:cNvPr>
                <p14:cNvContentPartPr/>
                <p14:nvPr/>
              </p14:nvContentPartPr>
              <p14:xfrm>
                <a:off x="324317" y="4154757"/>
                <a:ext cx="127080" cy="96120"/>
              </p14:xfrm>
            </p:contentPart>
          </mc:Choice>
          <mc:Fallback xmlns=""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1F4807C8-A773-45D0-A02F-61021CDE2295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319997" y="4150437"/>
                  <a:ext cx="135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A4C30E24-9173-4BEE-8A67-754F60EAFE17}"/>
                    </a:ext>
                  </a:extLst>
                </p14:cNvPr>
                <p14:cNvContentPartPr/>
                <p14:nvPr/>
              </p14:nvContentPartPr>
              <p14:xfrm>
                <a:off x="475517" y="4167357"/>
                <a:ext cx="71640" cy="102960"/>
              </p14:xfrm>
            </p:contentPart>
          </mc:Choice>
          <mc:Fallback xmlns=""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A4C30E24-9173-4BEE-8A67-754F60EAFE17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471197" y="4163037"/>
                  <a:ext cx="80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76C7688C-1828-4964-B3AB-0D575A8FC222}"/>
                    </a:ext>
                  </a:extLst>
                </p14:cNvPr>
                <p14:cNvContentPartPr/>
                <p14:nvPr/>
              </p14:nvContentPartPr>
              <p14:xfrm>
                <a:off x="435557" y="4153317"/>
                <a:ext cx="101880" cy="19440"/>
              </p14:xfrm>
            </p:contentPart>
          </mc:Choice>
          <mc:Fallback xmlns=""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76C7688C-1828-4964-B3AB-0D575A8FC222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431237" y="4148997"/>
                  <a:ext cx="110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CD826867-077D-40CF-AB03-0D9963BDBAAE}"/>
                    </a:ext>
                  </a:extLst>
                </p14:cNvPr>
                <p14:cNvContentPartPr/>
                <p14:nvPr/>
              </p14:nvContentPartPr>
              <p14:xfrm>
                <a:off x="456797" y="4184997"/>
                <a:ext cx="96120" cy="25920"/>
              </p14:xfrm>
            </p:contentPart>
          </mc:Choice>
          <mc:Fallback xmlns=""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CD826867-077D-40CF-AB03-0D9963BDBAAE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452477" y="4180677"/>
                  <a:ext cx="104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37B155FF-5F3E-43DD-848E-C37D9D7C22FB}"/>
                    </a:ext>
                  </a:extLst>
                </p14:cNvPr>
                <p14:cNvContentPartPr/>
                <p14:nvPr/>
              </p14:nvContentPartPr>
              <p14:xfrm>
                <a:off x="562637" y="4160517"/>
                <a:ext cx="114480" cy="82800"/>
              </p14:xfrm>
            </p:contentPart>
          </mc:Choice>
          <mc:Fallback xmlns=""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37B155FF-5F3E-43DD-848E-C37D9D7C22FB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558317" y="4156197"/>
                  <a:ext cx="1231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277" name="Entrada de lápiz 276">
                <a:extLst>
                  <a:ext uri="{FF2B5EF4-FFF2-40B4-BE49-F238E27FC236}">
                    <a16:creationId xmlns:a16="http://schemas.microsoft.com/office/drawing/2014/main" id="{2A15705B-8BBA-4D77-AA7D-C50D2CEF400A}"/>
                  </a:ext>
                </a:extLst>
              </p14:cNvPr>
              <p14:cNvContentPartPr/>
              <p14:nvPr/>
            </p14:nvContentPartPr>
            <p14:xfrm>
              <a:off x="779357" y="4752717"/>
              <a:ext cx="72360" cy="950040"/>
            </p14:xfrm>
          </p:contentPart>
        </mc:Choice>
        <mc:Fallback xmlns="">
          <p:pic>
            <p:nvPicPr>
              <p:cNvPr id="277" name="Entrada de lápiz 276">
                <a:extLst>
                  <a:ext uri="{FF2B5EF4-FFF2-40B4-BE49-F238E27FC236}">
                    <a16:creationId xmlns:a16="http://schemas.microsoft.com/office/drawing/2014/main" id="{2A15705B-8BBA-4D77-AA7D-C50D2CEF400A}"/>
                  </a:ext>
                </a:extLst>
              </p:cNvPr>
              <p:cNvPicPr/>
              <p:nvPr/>
            </p:nvPicPr>
            <p:blipFill>
              <a:blip r:embed="rId1184"/>
              <a:stretch>
                <a:fillRect/>
              </a:stretch>
            </p:blipFill>
            <p:spPr>
              <a:xfrm>
                <a:off x="775037" y="4748397"/>
                <a:ext cx="81000" cy="9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upo 383">
            <a:extLst>
              <a:ext uri="{FF2B5EF4-FFF2-40B4-BE49-F238E27FC236}">
                <a16:creationId xmlns:a16="http://schemas.microsoft.com/office/drawing/2014/main" id="{95868865-742B-4508-A11E-856CBEC812E7}"/>
              </a:ext>
            </a:extLst>
          </p:cNvPr>
          <p:cNvGrpSpPr/>
          <p:nvPr/>
        </p:nvGrpSpPr>
        <p:grpSpPr>
          <a:xfrm>
            <a:off x="91037" y="4916877"/>
            <a:ext cx="415080" cy="134280"/>
            <a:chOff x="91037" y="4916877"/>
            <a:chExt cx="41508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323" name="Entrada de lápiz 322">
                  <a:extLst>
                    <a:ext uri="{FF2B5EF4-FFF2-40B4-BE49-F238E27FC236}">
                      <a16:creationId xmlns:a16="http://schemas.microsoft.com/office/drawing/2014/main" id="{625FD78D-DE1E-4FD2-9705-7869A78CBA4A}"/>
                    </a:ext>
                  </a:extLst>
                </p14:cNvPr>
                <p14:cNvContentPartPr/>
                <p14:nvPr/>
              </p14:nvContentPartPr>
              <p14:xfrm>
                <a:off x="91037" y="4931277"/>
                <a:ext cx="109440" cy="118080"/>
              </p14:xfrm>
            </p:contentPart>
          </mc:Choice>
          <mc:Fallback xmlns="">
            <p:pic>
              <p:nvPicPr>
                <p:cNvPr id="323" name="Entrada de lápiz 322">
                  <a:extLst>
                    <a:ext uri="{FF2B5EF4-FFF2-40B4-BE49-F238E27FC236}">
                      <a16:creationId xmlns:a16="http://schemas.microsoft.com/office/drawing/2014/main" id="{625FD78D-DE1E-4FD2-9705-7869A78CBA4A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86717" y="4926957"/>
                  <a:ext cx="118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324" name="Entrada de lápiz 323">
                  <a:extLst>
                    <a:ext uri="{FF2B5EF4-FFF2-40B4-BE49-F238E27FC236}">
                      <a16:creationId xmlns:a16="http://schemas.microsoft.com/office/drawing/2014/main" id="{CA6363C4-E324-41CB-BE6F-AFEFA4140401}"/>
                    </a:ext>
                  </a:extLst>
                </p14:cNvPr>
                <p14:cNvContentPartPr/>
                <p14:nvPr/>
              </p14:nvContentPartPr>
              <p14:xfrm>
                <a:off x="232877" y="4941717"/>
                <a:ext cx="25920" cy="109440"/>
              </p14:xfrm>
            </p:contentPart>
          </mc:Choice>
          <mc:Fallback xmlns="">
            <p:pic>
              <p:nvPicPr>
                <p:cNvPr id="324" name="Entrada de lápiz 323">
                  <a:extLst>
                    <a:ext uri="{FF2B5EF4-FFF2-40B4-BE49-F238E27FC236}">
                      <a16:creationId xmlns:a16="http://schemas.microsoft.com/office/drawing/2014/main" id="{CA6363C4-E324-41CB-BE6F-AFEFA4140401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228557" y="4937397"/>
                  <a:ext cx="34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DDA4435D-CB84-4405-A455-4CB290BFE41E}"/>
                    </a:ext>
                  </a:extLst>
                </p14:cNvPr>
                <p14:cNvContentPartPr/>
                <p14:nvPr/>
              </p14:nvContentPartPr>
              <p14:xfrm>
                <a:off x="282557" y="4936317"/>
                <a:ext cx="23400" cy="110880"/>
              </p14:xfrm>
            </p:contentPart>
          </mc:Choice>
          <mc:Fallback xmlns=""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DDA4435D-CB84-4405-A455-4CB290BFE41E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278237" y="4931997"/>
                  <a:ext cx="32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EAEBAAB1-74B3-4436-8F9E-D1BDE43C6DC6}"/>
                    </a:ext>
                  </a:extLst>
                </p14:cNvPr>
                <p14:cNvContentPartPr/>
                <p14:nvPr/>
              </p14:nvContentPartPr>
              <p14:xfrm>
                <a:off x="224957" y="5000037"/>
                <a:ext cx="81720" cy="32040"/>
              </p14:xfrm>
            </p:contentPart>
          </mc:Choice>
          <mc:Fallback xmlns=""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EAEBAAB1-74B3-4436-8F9E-D1BDE43C6DC6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220637" y="4995717"/>
                  <a:ext cx="90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11C5B197-8B95-419E-A2A8-3FC1EA85071D}"/>
                    </a:ext>
                  </a:extLst>
                </p14:cNvPr>
                <p14:cNvContentPartPr/>
                <p14:nvPr/>
              </p14:nvContentPartPr>
              <p14:xfrm>
                <a:off x="322877" y="4918677"/>
                <a:ext cx="73440" cy="113400"/>
              </p14:xfrm>
            </p:contentPart>
          </mc:Choice>
          <mc:Fallback xmlns=""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11C5B197-8B95-419E-A2A8-3FC1EA85071D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318557" y="4914357"/>
                  <a:ext cx="82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381" name="Entrada de lápiz 380">
                  <a:extLst>
                    <a:ext uri="{FF2B5EF4-FFF2-40B4-BE49-F238E27FC236}">
                      <a16:creationId xmlns:a16="http://schemas.microsoft.com/office/drawing/2014/main" id="{13E4F896-3E5F-4867-8B3A-391FA4CA0DF8}"/>
                    </a:ext>
                  </a:extLst>
                </p14:cNvPr>
                <p14:cNvContentPartPr/>
                <p14:nvPr/>
              </p14:nvContentPartPr>
              <p14:xfrm>
                <a:off x="319637" y="4978077"/>
                <a:ext cx="92520" cy="35280"/>
              </p14:xfrm>
            </p:contentPart>
          </mc:Choice>
          <mc:Fallback xmlns="">
            <p:pic>
              <p:nvPicPr>
                <p:cNvPr id="381" name="Entrada de lápiz 380">
                  <a:extLst>
                    <a:ext uri="{FF2B5EF4-FFF2-40B4-BE49-F238E27FC236}">
                      <a16:creationId xmlns:a16="http://schemas.microsoft.com/office/drawing/2014/main" id="{13E4F896-3E5F-4867-8B3A-391FA4CA0DF8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315317" y="4973757"/>
                  <a:ext cx="101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382" name="Entrada de lápiz 381">
                  <a:extLst>
                    <a:ext uri="{FF2B5EF4-FFF2-40B4-BE49-F238E27FC236}">
                      <a16:creationId xmlns:a16="http://schemas.microsoft.com/office/drawing/2014/main" id="{DF6BE9C6-FF4E-42B6-8BDF-C7862FB0EA1E}"/>
                    </a:ext>
                  </a:extLst>
                </p14:cNvPr>
                <p14:cNvContentPartPr/>
                <p14:nvPr/>
              </p14:nvContentPartPr>
              <p14:xfrm>
                <a:off x="452477" y="4916877"/>
                <a:ext cx="12240" cy="93240"/>
              </p14:xfrm>
            </p:contentPart>
          </mc:Choice>
          <mc:Fallback xmlns="">
            <p:pic>
              <p:nvPicPr>
                <p:cNvPr id="382" name="Entrada de lápiz 381">
                  <a:extLst>
                    <a:ext uri="{FF2B5EF4-FFF2-40B4-BE49-F238E27FC236}">
                      <a16:creationId xmlns:a16="http://schemas.microsoft.com/office/drawing/2014/main" id="{DF6BE9C6-FF4E-42B6-8BDF-C7862FB0EA1E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448157" y="4912557"/>
                  <a:ext cx="20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383" name="Entrada de lápiz 382">
                  <a:extLst>
                    <a:ext uri="{FF2B5EF4-FFF2-40B4-BE49-F238E27FC236}">
                      <a16:creationId xmlns:a16="http://schemas.microsoft.com/office/drawing/2014/main" id="{1D37BE0B-9464-4E95-B5E8-C4937D50B0B3}"/>
                    </a:ext>
                  </a:extLst>
                </p14:cNvPr>
                <p14:cNvContentPartPr/>
                <p14:nvPr/>
              </p14:nvContentPartPr>
              <p14:xfrm>
                <a:off x="371117" y="4918317"/>
                <a:ext cx="135000" cy="14040"/>
              </p14:xfrm>
            </p:contentPart>
          </mc:Choice>
          <mc:Fallback xmlns="">
            <p:pic>
              <p:nvPicPr>
                <p:cNvPr id="383" name="Entrada de lápiz 382">
                  <a:extLst>
                    <a:ext uri="{FF2B5EF4-FFF2-40B4-BE49-F238E27FC236}">
                      <a16:creationId xmlns:a16="http://schemas.microsoft.com/office/drawing/2014/main" id="{1D37BE0B-9464-4E95-B5E8-C4937D50B0B3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366797" y="4913997"/>
                  <a:ext cx="1436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o 419">
            <a:extLst>
              <a:ext uri="{FF2B5EF4-FFF2-40B4-BE49-F238E27FC236}">
                <a16:creationId xmlns:a16="http://schemas.microsoft.com/office/drawing/2014/main" id="{F70E7548-B751-4206-988F-4D2A3B32E0E7}"/>
              </a:ext>
            </a:extLst>
          </p:cNvPr>
          <p:cNvGrpSpPr/>
          <p:nvPr/>
        </p:nvGrpSpPr>
        <p:grpSpPr>
          <a:xfrm>
            <a:off x="123077" y="5171037"/>
            <a:ext cx="353160" cy="119880"/>
            <a:chOff x="123077" y="5171037"/>
            <a:chExt cx="35316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388" name="Entrada de lápiz 387">
                  <a:extLst>
                    <a:ext uri="{FF2B5EF4-FFF2-40B4-BE49-F238E27FC236}">
                      <a16:creationId xmlns:a16="http://schemas.microsoft.com/office/drawing/2014/main" id="{BD4E0C21-9D4B-4C17-BF66-A9F260B2D8B0}"/>
                    </a:ext>
                  </a:extLst>
                </p14:cNvPr>
                <p14:cNvContentPartPr/>
                <p14:nvPr/>
              </p14:nvContentPartPr>
              <p14:xfrm>
                <a:off x="150077" y="5225397"/>
                <a:ext cx="13680" cy="28080"/>
              </p14:xfrm>
            </p:contentPart>
          </mc:Choice>
          <mc:Fallback xmlns="">
            <p:pic>
              <p:nvPicPr>
                <p:cNvPr id="388" name="Entrada de lápiz 387">
                  <a:extLst>
                    <a:ext uri="{FF2B5EF4-FFF2-40B4-BE49-F238E27FC236}">
                      <a16:creationId xmlns:a16="http://schemas.microsoft.com/office/drawing/2014/main" id="{BD4E0C21-9D4B-4C17-BF66-A9F260B2D8B0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145757" y="5221077"/>
                  <a:ext cx="2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389" name="Entrada de lápiz 388">
                  <a:extLst>
                    <a:ext uri="{FF2B5EF4-FFF2-40B4-BE49-F238E27FC236}">
                      <a16:creationId xmlns:a16="http://schemas.microsoft.com/office/drawing/2014/main" id="{4B9CD9A6-D648-451F-8661-1748ABAAE5DB}"/>
                    </a:ext>
                  </a:extLst>
                </p14:cNvPr>
                <p14:cNvContentPartPr/>
                <p14:nvPr/>
              </p14:nvContentPartPr>
              <p14:xfrm>
                <a:off x="123077" y="5180037"/>
                <a:ext cx="81720" cy="110880"/>
              </p14:xfrm>
            </p:contentPart>
          </mc:Choice>
          <mc:Fallback xmlns="">
            <p:pic>
              <p:nvPicPr>
                <p:cNvPr id="389" name="Entrada de lápiz 388">
                  <a:extLst>
                    <a:ext uri="{FF2B5EF4-FFF2-40B4-BE49-F238E27FC236}">
                      <a16:creationId xmlns:a16="http://schemas.microsoft.com/office/drawing/2014/main" id="{4B9CD9A6-D648-451F-8661-1748ABAAE5DB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118757" y="5175717"/>
                  <a:ext cx="90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390" name="Entrada de lápiz 389">
                  <a:extLst>
                    <a:ext uri="{FF2B5EF4-FFF2-40B4-BE49-F238E27FC236}">
                      <a16:creationId xmlns:a16="http://schemas.microsoft.com/office/drawing/2014/main" id="{B73FB0D4-31A2-40FD-BB5A-2E111EB9F572}"/>
                    </a:ext>
                  </a:extLst>
                </p14:cNvPr>
                <p14:cNvContentPartPr/>
                <p14:nvPr/>
              </p14:nvContentPartPr>
              <p14:xfrm>
                <a:off x="217397" y="5191197"/>
                <a:ext cx="55800" cy="70920"/>
              </p14:xfrm>
            </p:contentPart>
          </mc:Choice>
          <mc:Fallback xmlns="">
            <p:pic>
              <p:nvPicPr>
                <p:cNvPr id="390" name="Entrada de lápiz 389">
                  <a:extLst>
                    <a:ext uri="{FF2B5EF4-FFF2-40B4-BE49-F238E27FC236}">
                      <a16:creationId xmlns:a16="http://schemas.microsoft.com/office/drawing/2014/main" id="{B73FB0D4-31A2-40FD-BB5A-2E111EB9F572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213077" y="5186877"/>
                  <a:ext cx="64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391" name="Entrada de lápiz 390">
                  <a:extLst>
                    <a:ext uri="{FF2B5EF4-FFF2-40B4-BE49-F238E27FC236}">
                      <a16:creationId xmlns:a16="http://schemas.microsoft.com/office/drawing/2014/main" id="{A671F12A-18EA-4C9C-A267-CD90735D3BD2}"/>
                    </a:ext>
                  </a:extLst>
                </p14:cNvPr>
                <p14:cNvContentPartPr/>
                <p14:nvPr/>
              </p14:nvContentPartPr>
              <p14:xfrm>
                <a:off x="310277" y="5183997"/>
                <a:ext cx="77760" cy="79560"/>
              </p14:xfrm>
            </p:contentPart>
          </mc:Choice>
          <mc:Fallback xmlns="">
            <p:pic>
              <p:nvPicPr>
                <p:cNvPr id="391" name="Entrada de lápiz 390">
                  <a:extLst>
                    <a:ext uri="{FF2B5EF4-FFF2-40B4-BE49-F238E27FC236}">
                      <a16:creationId xmlns:a16="http://schemas.microsoft.com/office/drawing/2014/main" id="{A671F12A-18EA-4C9C-A267-CD90735D3BD2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05957" y="5179677"/>
                  <a:ext cx="8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392" name="Entrada de lápiz 391">
                  <a:extLst>
                    <a:ext uri="{FF2B5EF4-FFF2-40B4-BE49-F238E27FC236}">
                      <a16:creationId xmlns:a16="http://schemas.microsoft.com/office/drawing/2014/main" id="{E7398650-359E-41EA-B9DC-5520F546FC12}"/>
                    </a:ext>
                  </a:extLst>
                </p14:cNvPr>
                <p14:cNvContentPartPr/>
                <p14:nvPr/>
              </p14:nvContentPartPr>
              <p14:xfrm>
                <a:off x="294437" y="5175357"/>
                <a:ext cx="57960" cy="10080"/>
              </p14:xfrm>
            </p:contentPart>
          </mc:Choice>
          <mc:Fallback xmlns="">
            <p:pic>
              <p:nvPicPr>
                <p:cNvPr id="392" name="Entrada de lápiz 391">
                  <a:extLst>
                    <a:ext uri="{FF2B5EF4-FFF2-40B4-BE49-F238E27FC236}">
                      <a16:creationId xmlns:a16="http://schemas.microsoft.com/office/drawing/2014/main" id="{E7398650-359E-41EA-B9DC-5520F546FC12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290117" y="5171037"/>
                  <a:ext cx="66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393" name="Entrada de lápiz 392">
                  <a:extLst>
                    <a:ext uri="{FF2B5EF4-FFF2-40B4-BE49-F238E27FC236}">
                      <a16:creationId xmlns:a16="http://schemas.microsoft.com/office/drawing/2014/main" id="{48873949-310F-437B-BD2F-2008217BFEC5}"/>
                    </a:ext>
                  </a:extLst>
                </p14:cNvPr>
                <p14:cNvContentPartPr/>
                <p14:nvPr/>
              </p14:nvContentPartPr>
              <p14:xfrm>
                <a:off x="322157" y="5171037"/>
                <a:ext cx="154080" cy="88560"/>
              </p14:xfrm>
            </p:contentPart>
          </mc:Choice>
          <mc:Fallback xmlns="">
            <p:pic>
              <p:nvPicPr>
                <p:cNvPr id="393" name="Entrada de lápiz 392">
                  <a:extLst>
                    <a:ext uri="{FF2B5EF4-FFF2-40B4-BE49-F238E27FC236}">
                      <a16:creationId xmlns:a16="http://schemas.microsoft.com/office/drawing/2014/main" id="{48873949-310F-437B-BD2F-2008217BFEC5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317837" y="5166717"/>
                  <a:ext cx="1627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upo 418">
            <a:extLst>
              <a:ext uri="{FF2B5EF4-FFF2-40B4-BE49-F238E27FC236}">
                <a16:creationId xmlns:a16="http://schemas.microsoft.com/office/drawing/2014/main" id="{57EF5845-6869-45D2-9EB5-CE8C6CA08E4D}"/>
              </a:ext>
            </a:extLst>
          </p:cNvPr>
          <p:cNvGrpSpPr/>
          <p:nvPr/>
        </p:nvGrpSpPr>
        <p:grpSpPr>
          <a:xfrm>
            <a:off x="150797" y="5401437"/>
            <a:ext cx="319680" cy="108000"/>
            <a:chOff x="150797" y="5401437"/>
            <a:chExt cx="31968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394" name="Entrada de lápiz 393">
                  <a:extLst>
                    <a:ext uri="{FF2B5EF4-FFF2-40B4-BE49-F238E27FC236}">
                      <a16:creationId xmlns:a16="http://schemas.microsoft.com/office/drawing/2014/main" id="{69540C9D-680D-4EEE-A380-FBB87E93B66D}"/>
                    </a:ext>
                  </a:extLst>
                </p14:cNvPr>
                <p14:cNvContentPartPr/>
                <p14:nvPr/>
              </p14:nvContentPartPr>
              <p14:xfrm>
                <a:off x="150797" y="5425197"/>
                <a:ext cx="91080" cy="84240"/>
              </p14:xfrm>
            </p:contentPart>
          </mc:Choice>
          <mc:Fallback xmlns="">
            <p:pic>
              <p:nvPicPr>
                <p:cNvPr id="394" name="Entrada de lápiz 393">
                  <a:extLst>
                    <a:ext uri="{FF2B5EF4-FFF2-40B4-BE49-F238E27FC236}">
                      <a16:creationId xmlns:a16="http://schemas.microsoft.com/office/drawing/2014/main" id="{69540C9D-680D-4EEE-A380-FBB87E93B66D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146477" y="5420877"/>
                  <a:ext cx="99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395" name="Entrada de lápiz 394">
                  <a:extLst>
                    <a:ext uri="{FF2B5EF4-FFF2-40B4-BE49-F238E27FC236}">
                      <a16:creationId xmlns:a16="http://schemas.microsoft.com/office/drawing/2014/main" id="{90FD3457-D8D1-479E-B5E6-8C7993E5B3B5}"/>
                    </a:ext>
                  </a:extLst>
                </p14:cNvPr>
                <p14:cNvContentPartPr/>
                <p14:nvPr/>
              </p14:nvContentPartPr>
              <p14:xfrm>
                <a:off x="298037" y="5406477"/>
                <a:ext cx="56880" cy="76320"/>
              </p14:xfrm>
            </p:contentPart>
          </mc:Choice>
          <mc:Fallback xmlns="">
            <p:pic>
              <p:nvPicPr>
                <p:cNvPr id="395" name="Entrada de lápiz 394">
                  <a:extLst>
                    <a:ext uri="{FF2B5EF4-FFF2-40B4-BE49-F238E27FC236}">
                      <a16:creationId xmlns:a16="http://schemas.microsoft.com/office/drawing/2014/main" id="{90FD3457-D8D1-479E-B5E6-8C7993E5B3B5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293717" y="5402157"/>
                  <a:ext cx="65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396" name="Entrada de lápiz 395">
                  <a:extLst>
                    <a:ext uri="{FF2B5EF4-FFF2-40B4-BE49-F238E27FC236}">
                      <a16:creationId xmlns:a16="http://schemas.microsoft.com/office/drawing/2014/main" id="{DF7EE11F-B01C-4B02-AB3A-0145E5084384}"/>
                    </a:ext>
                  </a:extLst>
                </p14:cNvPr>
                <p14:cNvContentPartPr/>
                <p14:nvPr/>
              </p14:nvContentPartPr>
              <p14:xfrm>
                <a:off x="410357" y="5401437"/>
                <a:ext cx="25560" cy="83520"/>
              </p14:xfrm>
            </p:contentPart>
          </mc:Choice>
          <mc:Fallback xmlns="">
            <p:pic>
              <p:nvPicPr>
                <p:cNvPr id="396" name="Entrada de lápiz 395">
                  <a:extLst>
                    <a:ext uri="{FF2B5EF4-FFF2-40B4-BE49-F238E27FC236}">
                      <a16:creationId xmlns:a16="http://schemas.microsoft.com/office/drawing/2014/main" id="{DF7EE11F-B01C-4B02-AB3A-0145E5084384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406037" y="5397117"/>
                  <a:ext cx="34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397" name="Entrada de lápiz 396">
                  <a:extLst>
                    <a:ext uri="{FF2B5EF4-FFF2-40B4-BE49-F238E27FC236}">
                      <a16:creationId xmlns:a16="http://schemas.microsoft.com/office/drawing/2014/main" id="{DE86ECF9-4C0E-4B82-95A7-08AE24BD08B0}"/>
                    </a:ext>
                  </a:extLst>
                </p14:cNvPr>
                <p14:cNvContentPartPr/>
                <p14:nvPr/>
              </p14:nvContentPartPr>
              <p14:xfrm>
                <a:off x="359237" y="5401437"/>
                <a:ext cx="111240" cy="21600"/>
              </p14:xfrm>
            </p:contentPart>
          </mc:Choice>
          <mc:Fallback xmlns="">
            <p:pic>
              <p:nvPicPr>
                <p:cNvPr id="397" name="Entrada de lápiz 396">
                  <a:extLst>
                    <a:ext uri="{FF2B5EF4-FFF2-40B4-BE49-F238E27FC236}">
                      <a16:creationId xmlns:a16="http://schemas.microsoft.com/office/drawing/2014/main" id="{DE86ECF9-4C0E-4B82-95A7-08AE24BD08B0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354917" y="5397117"/>
                  <a:ext cx="1198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o 417">
            <a:extLst>
              <a:ext uri="{FF2B5EF4-FFF2-40B4-BE49-F238E27FC236}">
                <a16:creationId xmlns:a16="http://schemas.microsoft.com/office/drawing/2014/main" id="{516092C3-B33D-40FF-A417-62F3BD3C92DA}"/>
              </a:ext>
            </a:extLst>
          </p:cNvPr>
          <p:cNvGrpSpPr/>
          <p:nvPr/>
        </p:nvGrpSpPr>
        <p:grpSpPr>
          <a:xfrm>
            <a:off x="116237" y="6050157"/>
            <a:ext cx="427320" cy="122760"/>
            <a:chOff x="116237" y="6050157"/>
            <a:chExt cx="42732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398" name="Entrada de lápiz 397">
                  <a:extLst>
                    <a:ext uri="{FF2B5EF4-FFF2-40B4-BE49-F238E27FC236}">
                      <a16:creationId xmlns:a16="http://schemas.microsoft.com/office/drawing/2014/main" id="{D94B2E6F-5A16-4A56-A01E-BF50AA0E08E6}"/>
                    </a:ext>
                  </a:extLst>
                </p14:cNvPr>
                <p14:cNvContentPartPr/>
                <p14:nvPr/>
              </p14:nvContentPartPr>
              <p14:xfrm>
                <a:off x="116237" y="6072117"/>
                <a:ext cx="104760" cy="100800"/>
              </p14:xfrm>
            </p:contentPart>
          </mc:Choice>
          <mc:Fallback xmlns="">
            <p:pic>
              <p:nvPicPr>
                <p:cNvPr id="398" name="Entrada de lápiz 397">
                  <a:extLst>
                    <a:ext uri="{FF2B5EF4-FFF2-40B4-BE49-F238E27FC236}">
                      <a16:creationId xmlns:a16="http://schemas.microsoft.com/office/drawing/2014/main" id="{D94B2E6F-5A16-4A56-A01E-BF50AA0E08E6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111917" y="6067797"/>
                  <a:ext cx="113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399" name="Entrada de lápiz 398">
                  <a:extLst>
                    <a:ext uri="{FF2B5EF4-FFF2-40B4-BE49-F238E27FC236}">
                      <a16:creationId xmlns:a16="http://schemas.microsoft.com/office/drawing/2014/main" id="{64DBA64D-430C-412F-B2D4-19138B567706}"/>
                    </a:ext>
                  </a:extLst>
                </p14:cNvPr>
                <p14:cNvContentPartPr/>
                <p14:nvPr/>
              </p14:nvContentPartPr>
              <p14:xfrm>
                <a:off x="269237" y="6057717"/>
                <a:ext cx="21960" cy="106200"/>
              </p14:xfrm>
            </p:contentPart>
          </mc:Choice>
          <mc:Fallback xmlns="">
            <p:pic>
              <p:nvPicPr>
                <p:cNvPr id="399" name="Entrada de lápiz 398">
                  <a:extLst>
                    <a:ext uri="{FF2B5EF4-FFF2-40B4-BE49-F238E27FC236}">
                      <a16:creationId xmlns:a16="http://schemas.microsoft.com/office/drawing/2014/main" id="{64DBA64D-430C-412F-B2D4-19138B567706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264917" y="6053397"/>
                  <a:ext cx="3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400" name="Entrada de lápiz 399">
                  <a:extLst>
                    <a:ext uri="{FF2B5EF4-FFF2-40B4-BE49-F238E27FC236}">
                      <a16:creationId xmlns:a16="http://schemas.microsoft.com/office/drawing/2014/main" id="{D1C7EDB3-1BE9-49FE-9C55-9F5856C47599}"/>
                    </a:ext>
                  </a:extLst>
                </p14:cNvPr>
                <p14:cNvContentPartPr/>
                <p14:nvPr/>
              </p14:nvContentPartPr>
              <p14:xfrm>
                <a:off x="312437" y="6062397"/>
                <a:ext cx="19440" cy="82800"/>
              </p14:xfrm>
            </p:contentPart>
          </mc:Choice>
          <mc:Fallback xmlns="">
            <p:pic>
              <p:nvPicPr>
                <p:cNvPr id="400" name="Entrada de lápiz 399">
                  <a:extLst>
                    <a:ext uri="{FF2B5EF4-FFF2-40B4-BE49-F238E27FC236}">
                      <a16:creationId xmlns:a16="http://schemas.microsoft.com/office/drawing/2014/main" id="{D1C7EDB3-1BE9-49FE-9C55-9F5856C47599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308117" y="6058077"/>
                  <a:ext cx="28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401" name="Entrada de lápiz 400">
                  <a:extLst>
                    <a:ext uri="{FF2B5EF4-FFF2-40B4-BE49-F238E27FC236}">
                      <a16:creationId xmlns:a16="http://schemas.microsoft.com/office/drawing/2014/main" id="{3D9089DD-14C2-4E21-832F-94BD34CB1F4E}"/>
                    </a:ext>
                  </a:extLst>
                </p14:cNvPr>
                <p14:cNvContentPartPr/>
                <p14:nvPr/>
              </p14:nvContentPartPr>
              <p14:xfrm>
                <a:off x="262037" y="6119637"/>
                <a:ext cx="66240" cy="12240"/>
              </p14:xfrm>
            </p:contentPart>
          </mc:Choice>
          <mc:Fallback xmlns="">
            <p:pic>
              <p:nvPicPr>
                <p:cNvPr id="401" name="Entrada de lápiz 400">
                  <a:extLst>
                    <a:ext uri="{FF2B5EF4-FFF2-40B4-BE49-F238E27FC236}">
                      <a16:creationId xmlns:a16="http://schemas.microsoft.com/office/drawing/2014/main" id="{3D9089DD-14C2-4E21-832F-94BD34CB1F4E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257717" y="6115317"/>
                  <a:ext cx="74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402" name="Entrada de lápiz 401">
                  <a:extLst>
                    <a:ext uri="{FF2B5EF4-FFF2-40B4-BE49-F238E27FC236}">
                      <a16:creationId xmlns:a16="http://schemas.microsoft.com/office/drawing/2014/main" id="{EF37205E-D237-44D9-A382-BC6696AE39BB}"/>
                    </a:ext>
                  </a:extLst>
                </p14:cNvPr>
                <p14:cNvContentPartPr/>
                <p14:nvPr/>
              </p14:nvContentPartPr>
              <p14:xfrm>
                <a:off x="361397" y="6072117"/>
                <a:ext cx="93600" cy="71280"/>
              </p14:xfrm>
            </p:contentPart>
          </mc:Choice>
          <mc:Fallback xmlns="">
            <p:pic>
              <p:nvPicPr>
                <p:cNvPr id="402" name="Entrada de lápiz 401">
                  <a:extLst>
                    <a:ext uri="{FF2B5EF4-FFF2-40B4-BE49-F238E27FC236}">
                      <a16:creationId xmlns:a16="http://schemas.microsoft.com/office/drawing/2014/main" id="{EF37205E-D237-44D9-A382-BC6696AE39BB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357077" y="6067797"/>
                  <a:ext cx="102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404" name="Entrada de lápiz 403">
                  <a:extLst>
                    <a:ext uri="{FF2B5EF4-FFF2-40B4-BE49-F238E27FC236}">
                      <a16:creationId xmlns:a16="http://schemas.microsoft.com/office/drawing/2014/main" id="{402FF6E9-38D1-449B-BDB7-D7F2F61F4845}"/>
                    </a:ext>
                  </a:extLst>
                </p14:cNvPr>
                <p14:cNvContentPartPr/>
                <p14:nvPr/>
              </p14:nvContentPartPr>
              <p14:xfrm>
                <a:off x="493877" y="6050157"/>
                <a:ext cx="28080" cy="84240"/>
              </p14:xfrm>
            </p:contentPart>
          </mc:Choice>
          <mc:Fallback xmlns="">
            <p:pic>
              <p:nvPicPr>
                <p:cNvPr id="404" name="Entrada de lápiz 403">
                  <a:extLst>
                    <a:ext uri="{FF2B5EF4-FFF2-40B4-BE49-F238E27FC236}">
                      <a16:creationId xmlns:a16="http://schemas.microsoft.com/office/drawing/2014/main" id="{402FF6E9-38D1-449B-BDB7-D7F2F61F4845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489557" y="6045837"/>
                  <a:ext cx="36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405" name="Entrada de lápiz 404">
                  <a:extLst>
                    <a:ext uri="{FF2B5EF4-FFF2-40B4-BE49-F238E27FC236}">
                      <a16:creationId xmlns:a16="http://schemas.microsoft.com/office/drawing/2014/main" id="{598B4270-B290-4CC0-B6A6-599055F627E4}"/>
                    </a:ext>
                  </a:extLst>
                </p14:cNvPr>
                <p14:cNvContentPartPr/>
                <p14:nvPr/>
              </p14:nvContentPartPr>
              <p14:xfrm>
                <a:off x="449237" y="6059877"/>
                <a:ext cx="94320" cy="9000"/>
              </p14:xfrm>
            </p:contentPart>
          </mc:Choice>
          <mc:Fallback xmlns="">
            <p:pic>
              <p:nvPicPr>
                <p:cNvPr id="405" name="Entrada de lápiz 404">
                  <a:extLst>
                    <a:ext uri="{FF2B5EF4-FFF2-40B4-BE49-F238E27FC236}">
                      <a16:creationId xmlns:a16="http://schemas.microsoft.com/office/drawing/2014/main" id="{598B4270-B290-4CC0-B6A6-599055F627E4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444917" y="6055557"/>
                  <a:ext cx="102960" cy="1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upo 416">
            <a:extLst>
              <a:ext uri="{FF2B5EF4-FFF2-40B4-BE49-F238E27FC236}">
                <a16:creationId xmlns:a16="http://schemas.microsoft.com/office/drawing/2014/main" id="{F17D86B3-D1E5-4BAE-A2C5-7A8B9B7EB01B}"/>
              </a:ext>
            </a:extLst>
          </p:cNvPr>
          <p:cNvGrpSpPr/>
          <p:nvPr/>
        </p:nvGrpSpPr>
        <p:grpSpPr>
          <a:xfrm>
            <a:off x="123437" y="6243117"/>
            <a:ext cx="599400" cy="149760"/>
            <a:chOff x="123437" y="6243117"/>
            <a:chExt cx="59940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406" name="Entrada de lápiz 405">
                  <a:extLst>
                    <a:ext uri="{FF2B5EF4-FFF2-40B4-BE49-F238E27FC236}">
                      <a16:creationId xmlns:a16="http://schemas.microsoft.com/office/drawing/2014/main" id="{193B7402-9742-40A6-A4D9-8ABEB57ACA25}"/>
                    </a:ext>
                  </a:extLst>
                </p14:cNvPr>
                <p14:cNvContentPartPr/>
                <p14:nvPr/>
              </p14:nvContentPartPr>
              <p14:xfrm>
                <a:off x="124877" y="6284157"/>
                <a:ext cx="96120" cy="108720"/>
              </p14:xfrm>
            </p:contentPart>
          </mc:Choice>
          <mc:Fallback xmlns="">
            <p:pic>
              <p:nvPicPr>
                <p:cNvPr id="406" name="Entrada de lápiz 405">
                  <a:extLst>
                    <a:ext uri="{FF2B5EF4-FFF2-40B4-BE49-F238E27FC236}">
                      <a16:creationId xmlns:a16="http://schemas.microsoft.com/office/drawing/2014/main" id="{193B7402-9742-40A6-A4D9-8ABEB57ACA25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120557" y="6279837"/>
                  <a:ext cx="104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8C04EB5A-BB14-4738-A8C2-B4F98348752C}"/>
                    </a:ext>
                  </a:extLst>
                </p14:cNvPr>
                <p14:cNvContentPartPr/>
                <p14:nvPr/>
              </p14:nvContentPartPr>
              <p14:xfrm>
                <a:off x="123437" y="6314037"/>
                <a:ext cx="109440" cy="25920"/>
              </p14:xfrm>
            </p:contentPart>
          </mc:Choice>
          <mc:Fallback xmlns=""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8C04EB5A-BB14-4738-A8C2-B4F98348752C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119117" y="6309717"/>
                  <a:ext cx="11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408" name="Entrada de lápiz 407">
                  <a:extLst>
                    <a:ext uri="{FF2B5EF4-FFF2-40B4-BE49-F238E27FC236}">
                      <a16:creationId xmlns:a16="http://schemas.microsoft.com/office/drawing/2014/main" id="{F3F485E0-EB09-4F63-B799-A0CDA4A58003}"/>
                    </a:ext>
                  </a:extLst>
                </p14:cNvPr>
                <p14:cNvContentPartPr/>
                <p14:nvPr/>
              </p14:nvContentPartPr>
              <p14:xfrm>
                <a:off x="250157" y="6272997"/>
                <a:ext cx="18360" cy="82080"/>
              </p14:xfrm>
            </p:contentPart>
          </mc:Choice>
          <mc:Fallback xmlns="">
            <p:pic>
              <p:nvPicPr>
                <p:cNvPr id="408" name="Entrada de lápiz 407">
                  <a:extLst>
                    <a:ext uri="{FF2B5EF4-FFF2-40B4-BE49-F238E27FC236}">
                      <a16:creationId xmlns:a16="http://schemas.microsoft.com/office/drawing/2014/main" id="{F3F485E0-EB09-4F63-B799-A0CDA4A58003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245837" y="6268677"/>
                  <a:ext cx="27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409" name="Entrada de lápiz 408">
                  <a:extLst>
                    <a:ext uri="{FF2B5EF4-FFF2-40B4-BE49-F238E27FC236}">
                      <a16:creationId xmlns:a16="http://schemas.microsoft.com/office/drawing/2014/main" id="{338564C5-3E3C-453A-8C43-7F67FB4C8533}"/>
                    </a:ext>
                  </a:extLst>
                </p14:cNvPr>
                <p14:cNvContentPartPr/>
                <p14:nvPr/>
              </p14:nvContentPartPr>
              <p14:xfrm>
                <a:off x="224237" y="6258957"/>
                <a:ext cx="104040" cy="99360"/>
              </p14:xfrm>
            </p:contentPart>
          </mc:Choice>
          <mc:Fallback xmlns="">
            <p:pic>
              <p:nvPicPr>
                <p:cNvPr id="409" name="Entrada de lápiz 408">
                  <a:extLst>
                    <a:ext uri="{FF2B5EF4-FFF2-40B4-BE49-F238E27FC236}">
                      <a16:creationId xmlns:a16="http://schemas.microsoft.com/office/drawing/2014/main" id="{338564C5-3E3C-453A-8C43-7F67FB4C8533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219917" y="6254637"/>
                  <a:ext cx="112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410" name="Entrada de lápiz 409">
                  <a:extLst>
                    <a:ext uri="{FF2B5EF4-FFF2-40B4-BE49-F238E27FC236}">
                      <a16:creationId xmlns:a16="http://schemas.microsoft.com/office/drawing/2014/main" id="{4286633E-04C0-4B70-A7B0-288C6E9EC9A7}"/>
                    </a:ext>
                  </a:extLst>
                </p14:cNvPr>
                <p14:cNvContentPartPr/>
                <p14:nvPr/>
              </p14:nvContentPartPr>
              <p14:xfrm>
                <a:off x="336197" y="6272997"/>
                <a:ext cx="76680" cy="86760"/>
              </p14:xfrm>
            </p:contentPart>
          </mc:Choice>
          <mc:Fallback xmlns="">
            <p:pic>
              <p:nvPicPr>
                <p:cNvPr id="410" name="Entrada de lápiz 409">
                  <a:extLst>
                    <a:ext uri="{FF2B5EF4-FFF2-40B4-BE49-F238E27FC236}">
                      <a16:creationId xmlns:a16="http://schemas.microsoft.com/office/drawing/2014/main" id="{4286633E-04C0-4B70-A7B0-288C6E9EC9A7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331877" y="6268677"/>
                  <a:ext cx="85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411" name="Entrada de lápiz 410">
                  <a:extLst>
                    <a:ext uri="{FF2B5EF4-FFF2-40B4-BE49-F238E27FC236}">
                      <a16:creationId xmlns:a16="http://schemas.microsoft.com/office/drawing/2014/main" id="{730D607F-6CD6-4D66-A30F-641479F9018A}"/>
                    </a:ext>
                  </a:extLst>
                </p14:cNvPr>
                <p14:cNvContentPartPr/>
                <p14:nvPr/>
              </p14:nvContentPartPr>
              <p14:xfrm>
                <a:off x="465437" y="6256437"/>
                <a:ext cx="10080" cy="91440"/>
              </p14:xfrm>
            </p:contentPart>
          </mc:Choice>
          <mc:Fallback xmlns="">
            <p:pic>
              <p:nvPicPr>
                <p:cNvPr id="411" name="Entrada de lápiz 410">
                  <a:extLst>
                    <a:ext uri="{FF2B5EF4-FFF2-40B4-BE49-F238E27FC236}">
                      <a16:creationId xmlns:a16="http://schemas.microsoft.com/office/drawing/2014/main" id="{730D607F-6CD6-4D66-A30F-641479F9018A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461117" y="6252117"/>
                  <a:ext cx="1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412" name="Entrada de lápiz 411">
                  <a:extLst>
                    <a:ext uri="{FF2B5EF4-FFF2-40B4-BE49-F238E27FC236}">
                      <a16:creationId xmlns:a16="http://schemas.microsoft.com/office/drawing/2014/main" id="{41313F23-2B3C-4ADC-99CA-D99C4DD79791}"/>
                    </a:ext>
                  </a:extLst>
                </p14:cNvPr>
                <p14:cNvContentPartPr/>
                <p14:nvPr/>
              </p14:nvContentPartPr>
              <p14:xfrm>
                <a:off x="507197" y="6243117"/>
                <a:ext cx="62640" cy="83520"/>
              </p14:xfrm>
            </p:contentPart>
          </mc:Choice>
          <mc:Fallback xmlns="">
            <p:pic>
              <p:nvPicPr>
                <p:cNvPr id="412" name="Entrada de lápiz 411">
                  <a:extLst>
                    <a:ext uri="{FF2B5EF4-FFF2-40B4-BE49-F238E27FC236}">
                      <a16:creationId xmlns:a16="http://schemas.microsoft.com/office/drawing/2014/main" id="{41313F23-2B3C-4ADC-99CA-D99C4DD79791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502877" y="6238797"/>
                  <a:ext cx="71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414" name="Entrada de lápiz 413">
                  <a:extLst>
                    <a:ext uri="{FF2B5EF4-FFF2-40B4-BE49-F238E27FC236}">
                      <a16:creationId xmlns:a16="http://schemas.microsoft.com/office/drawing/2014/main" id="{01F40CC6-E22B-4DA9-9B66-054909624A62}"/>
                    </a:ext>
                  </a:extLst>
                </p14:cNvPr>
                <p14:cNvContentPartPr/>
                <p14:nvPr/>
              </p14:nvContentPartPr>
              <p14:xfrm>
                <a:off x="597197" y="6257157"/>
                <a:ext cx="59040" cy="80280"/>
              </p14:xfrm>
            </p:contentPart>
          </mc:Choice>
          <mc:Fallback xmlns="">
            <p:pic>
              <p:nvPicPr>
                <p:cNvPr id="414" name="Entrada de lápiz 413">
                  <a:extLst>
                    <a:ext uri="{FF2B5EF4-FFF2-40B4-BE49-F238E27FC236}">
                      <a16:creationId xmlns:a16="http://schemas.microsoft.com/office/drawing/2014/main" id="{01F40CC6-E22B-4DA9-9B66-054909624A62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592877" y="6252837"/>
                  <a:ext cx="67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A579102E-EA6E-4A59-A568-194DC07138AF}"/>
                    </a:ext>
                  </a:extLst>
                </p14:cNvPr>
                <p14:cNvContentPartPr/>
                <p14:nvPr/>
              </p14:nvContentPartPr>
              <p14:xfrm>
                <a:off x="587117" y="6250677"/>
                <a:ext cx="65160" cy="51480"/>
              </p14:xfrm>
            </p:contentPart>
          </mc:Choice>
          <mc:Fallback xmlns=""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A579102E-EA6E-4A59-A568-194DC07138AF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582797" y="6246357"/>
                  <a:ext cx="73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E0065CD9-55F1-44AB-AB81-35C93D61C7D3}"/>
                    </a:ext>
                  </a:extLst>
                </p14:cNvPr>
                <p14:cNvContentPartPr/>
                <p14:nvPr/>
              </p14:nvContentPartPr>
              <p14:xfrm>
                <a:off x="673877" y="6252837"/>
                <a:ext cx="48960" cy="84240"/>
              </p14:xfrm>
            </p:contentPart>
          </mc:Choice>
          <mc:Fallback xmlns=""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E0065CD9-55F1-44AB-AB81-35C93D61C7D3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669557" y="6248517"/>
                  <a:ext cx="576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5">
            <p14:nvContentPartPr>
              <p14:cNvPr id="421" name="Entrada de lápiz 420">
                <a:extLst>
                  <a:ext uri="{FF2B5EF4-FFF2-40B4-BE49-F238E27FC236}">
                    <a16:creationId xmlns:a16="http://schemas.microsoft.com/office/drawing/2014/main" id="{078F2F4B-6FE2-42AE-AFA7-57232D5B5788}"/>
                  </a:ext>
                </a:extLst>
              </p14:cNvPr>
              <p14:cNvContentPartPr/>
              <p14:nvPr/>
            </p14:nvContentPartPr>
            <p14:xfrm>
              <a:off x="7573310" y="3274682"/>
              <a:ext cx="30240" cy="3436200"/>
            </p14:xfrm>
          </p:contentPart>
        </mc:Choice>
        <mc:Fallback xmlns="">
          <p:pic>
            <p:nvPicPr>
              <p:cNvPr id="421" name="Entrada de lápiz 420">
                <a:extLst>
                  <a:ext uri="{FF2B5EF4-FFF2-40B4-BE49-F238E27FC236}">
                    <a16:creationId xmlns:a16="http://schemas.microsoft.com/office/drawing/2014/main" id="{078F2F4B-6FE2-42AE-AFA7-57232D5B5788}"/>
                  </a:ext>
                </a:extLst>
              </p:cNvPr>
              <p:cNvPicPr/>
              <p:nvPr/>
            </p:nvPicPr>
            <p:blipFill>
              <a:blip r:embed="rId1256"/>
              <a:stretch>
                <a:fillRect/>
              </a:stretch>
            </p:blipFill>
            <p:spPr>
              <a:xfrm>
                <a:off x="7568990" y="3270362"/>
                <a:ext cx="38880" cy="344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1" name="Grupo 740">
            <a:extLst>
              <a:ext uri="{FF2B5EF4-FFF2-40B4-BE49-F238E27FC236}">
                <a16:creationId xmlns:a16="http://schemas.microsoft.com/office/drawing/2014/main" id="{154E463B-932F-4409-A287-40416DB76009}"/>
              </a:ext>
            </a:extLst>
          </p:cNvPr>
          <p:cNvGrpSpPr/>
          <p:nvPr/>
        </p:nvGrpSpPr>
        <p:grpSpPr>
          <a:xfrm>
            <a:off x="7851668" y="3292469"/>
            <a:ext cx="679680" cy="154440"/>
            <a:chOff x="7997639" y="3143547"/>
            <a:chExt cx="67968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446" name="Entrada de lápiz 445">
                  <a:extLst>
                    <a:ext uri="{FF2B5EF4-FFF2-40B4-BE49-F238E27FC236}">
                      <a16:creationId xmlns:a16="http://schemas.microsoft.com/office/drawing/2014/main" id="{36F01A76-5A4D-4A7E-AA78-24EF78B92E4A}"/>
                    </a:ext>
                  </a:extLst>
                </p14:cNvPr>
                <p14:cNvContentPartPr/>
                <p14:nvPr/>
              </p14:nvContentPartPr>
              <p14:xfrm>
                <a:off x="8051279" y="3173427"/>
                <a:ext cx="17640" cy="124560"/>
              </p14:xfrm>
            </p:contentPart>
          </mc:Choice>
          <mc:Fallback xmlns="">
            <p:pic>
              <p:nvPicPr>
                <p:cNvPr id="446" name="Entrada de lápiz 445">
                  <a:extLst>
                    <a:ext uri="{FF2B5EF4-FFF2-40B4-BE49-F238E27FC236}">
                      <a16:creationId xmlns:a16="http://schemas.microsoft.com/office/drawing/2014/main" id="{36F01A76-5A4D-4A7E-AA78-24EF78B92E4A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8046959" y="3169107"/>
                  <a:ext cx="26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486" name="Entrada de lápiz 485">
                  <a:extLst>
                    <a:ext uri="{FF2B5EF4-FFF2-40B4-BE49-F238E27FC236}">
                      <a16:creationId xmlns:a16="http://schemas.microsoft.com/office/drawing/2014/main" id="{6387D266-8F04-4036-8F4D-D1B1C9328667}"/>
                    </a:ext>
                  </a:extLst>
                </p14:cNvPr>
                <p14:cNvContentPartPr/>
                <p14:nvPr/>
              </p14:nvContentPartPr>
              <p14:xfrm>
                <a:off x="7997639" y="3183867"/>
                <a:ext cx="144720" cy="100800"/>
              </p14:xfrm>
            </p:contentPart>
          </mc:Choice>
          <mc:Fallback xmlns="">
            <p:pic>
              <p:nvPicPr>
                <p:cNvPr id="486" name="Entrada de lápiz 485">
                  <a:extLst>
                    <a:ext uri="{FF2B5EF4-FFF2-40B4-BE49-F238E27FC236}">
                      <a16:creationId xmlns:a16="http://schemas.microsoft.com/office/drawing/2014/main" id="{6387D266-8F04-4036-8F4D-D1B1C9328667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7993319" y="3179547"/>
                  <a:ext cx="153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488" name="Entrada de lápiz 487">
                  <a:extLst>
                    <a:ext uri="{FF2B5EF4-FFF2-40B4-BE49-F238E27FC236}">
                      <a16:creationId xmlns:a16="http://schemas.microsoft.com/office/drawing/2014/main" id="{403AEE15-6CB9-4F96-BE25-FFFEC7E692A8}"/>
                    </a:ext>
                  </a:extLst>
                </p14:cNvPr>
                <p14:cNvContentPartPr/>
                <p14:nvPr/>
              </p14:nvContentPartPr>
              <p14:xfrm>
                <a:off x="8150279" y="3233187"/>
                <a:ext cx="65160" cy="55080"/>
              </p14:xfrm>
            </p:contentPart>
          </mc:Choice>
          <mc:Fallback xmlns="">
            <p:pic>
              <p:nvPicPr>
                <p:cNvPr id="488" name="Entrada de lápiz 487">
                  <a:extLst>
                    <a:ext uri="{FF2B5EF4-FFF2-40B4-BE49-F238E27FC236}">
                      <a16:creationId xmlns:a16="http://schemas.microsoft.com/office/drawing/2014/main" id="{403AEE15-6CB9-4F96-BE25-FFFEC7E692A8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8145959" y="3228867"/>
                  <a:ext cx="73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489" name="Entrada de lápiz 488">
                  <a:extLst>
                    <a:ext uri="{FF2B5EF4-FFF2-40B4-BE49-F238E27FC236}">
                      <a16:creationId xmlns:a16="http://schemas.microsoft.com/office/drawing/2014/main" id="{6884F3F1-DD08-4AC8-AB87-652BF4709852}"/>
                    </a:ext>
                  </a:extLst>
                </p14:cNvPr>
                <p14:cNvContentPartPr/>
                <p14:nvPr/>
              </p14:nvContentPartPr>
              <p14:xfrm>
                <a:off x="8214359" y="3171267"/>
                <a:ext cx="33840" cy="109800"/>
              </p14:xfrm>
            </p:contentPart>
          </mc:Choice>
          <mc:Fallback xmlns="">
            <p:pic>
              <p:nvPicPr>
                <p:cNvPr id="489" name="Entrada de lápiz 488">
                  <a:extLst>
                    <a:ext uri="{FF2B5EF4-FFF2-40B4-BE49-F238E27FC236}">
                      <a16:creationId xmlns:a16="http://schemas.microsoft.com/office/drawing/2014/main" id="{6884F3F1-DD08-4AC8-AB87-652BF4709852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8210039" y="3166947"/>
                  <a:ext cx="42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490" name="Entrada de lápiz 489">
                  <a:extLst>
                    <a:ext uri="{FF2B5EF4-FFF2-40B4-BE49-F238E27FC236}">
                      <a16:creationId xmlns:a16="http://schemas.microsoft.com/office/drawing/2014/main" id="{D63D7E82-A8E6-4B8C-B8AA-12E6F119E8C1}"/>
                    </a:ext>
                  </a:extLst>
                </p14:cNvPr>
                <p14:cNvContentPartPr/>
                <p14:nvPr/>
              </p14:nvContentPartPr>
              <p14:xfrm>
                <a:off x="8270879" y="3237867"/>
                <a:ext cx="67320" cy="50400"/>
              </p14:xfrm>
            </p:contentPart>
          </mc:Choice>
          <mc:Fallback xmlns="">
            <p:pic>
              <p:nvPicPr>
                <p:cNvPr id="490" name="Entrada de lápiz 489">
                  <a:extLst>
                    <a:ext uri="{FF2B5EF4-FFF2-40B4-BE49-F238E27FC236}">
                      <a16:creationId xmlns:a16="http://schemas.microsoft.com/office/drawing/2014/main" id="{D63D7E82-A8E6-4B8C-B8AA-12E6F119E8C1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8266559" y="3233547"/>
                  <a:ext cx="75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491" name="Entrada de lápiz 490">
                  <a:extLst>
                    <a:ext uri="{FF2B5EF4-FFF2-40B4-BE49-F238E27FC236}">
                      <a16:creationId xmlns:a16="http://schemas.microsoft.com/office/drawing/2014/main" id="{4A4981F2-5C9B-44A6-8068-DBB9380363E6}"/>
                    </a:ext>
                  </a:extLst>
                </p14:cNvPr>
                <p14:cNvContentPartPr/>
                <p14:nvPr/>
              </p14:nvContentPartPr>
              <p14:xfrm>
                <a:off x="8377799" y="3143547"/>
                <a:ext cx="31680" cy="124920"/>
              </p14:xfrm>
            </p:contentPart>
          </mc:Choice>
          <mc:Fallback xmlns="">
            <p:pic>
              <p:nvPicPr>
                <p:cNvPr id="491" name="Entrada de lápiz 490">
                  <a:extLst>
                    <a:ext uri="{FF2B5EF4-FFF2-40B4-BE49-F238E27FC236}">
                      <a16:creationId xmlns:a16="http://schemas.microsoft.com/office/drawing/2014/main" id="{4A4981F2-5C9B-44A6-8068-DBB9380363E6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8373479" y="3139227"/>
                  <a:ext cx="40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492" name="Entrada de lápiz 491">
                  <a:extLst>
                    <a:ext uri="{FF2B5EF4-FFF2-40B4-BE49-F238E27FC236}">
                      <a16:creationId xmlns:a16="http://schemas.microsoft.com/office/drawing/2014/main" id="{9C24A0EB-3D14-48D9-9E75-37E82353A349}"/>
                    </a:ext>
                  </a:extLst>
                </p14:cNvPr>
                <p14:cNvContentPartPr/>
                <p14:nvPr/>
              </p14:nvContentPartPr>
              <p14:xfrm>
                <a:off x="8357279" y="3204747"/>
                <a:ext cx="84240" cy="7560"/>
              </p14:xfrm>
            </p:contentPart>
          </mc:Choice>
          <mc:Fallback xmlns="">
            <p:pic>
              <p:nvPicPr>
                <p:cNvPr id="492" name="Entrada de lápiz 491">
                  <a:extLst>
                    <a:ext uri="{FF2B5EF4-FFF2-40B4-BE49-F238E27FC236}">
                      <a16:creationId xmlns:a16="http://schemas.microsoft.com/office/drawing/2014/main" id="{9C24A0EB-3D14-48D9-9E75-37E82353A349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8352959" y="3200427"/>
                  <a:ext cx="92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493" name="Entrada de lápiz 492">
                  <a:extLst>
                    <a:ext uri="{FF2B5EF4-FFF2-40B4-BE49-F238E27FC236}">
                      <a16:creationId xmlns:a16="http://schemas.microsoft.com/office/drawing/2014/main" id="{8AB31994-CB8A-4C82-B694-3F751987CC19}"/>
                    </a:ext>
                  </a:extLst>
                </p14:cNvPr>
                <p14:cNvContentPartPr/>
                <p14:nvPr/>
              </p14:nvContentPartPr>
              <p14:xfrm>
                <a:off x="8460239" y="3191067"/>
                <a:ext cx="29160" cy="71280"/>
              </p14:xfrm>
            </p:contentPart>
          </mc:Choice>
          <mc:Fallback xmlns="">
            <p:pic>
              <p:nvPicPr>
                <p:cNvPr id="493" name="Entrada de lápiz 492">
                  <a:extLst>
                    <a:ext uri="{FF2B5EF4-FFF2-40B4-BE49-F238E27FC236}">
                      <a16:creationId xmlns:a16="http://schemas.microsoft.com/office/drawing/2014/main" id="{8AB31994-CB8A-4C82-B694-3F751987CC19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8455919" y="3186747"/>
                  <a:ext cx="37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494" name="Entrada de lápiz 493">
                  <a:extLst>
                    <a:ext uri="{FF2B5EF4-FFF2-40B4-BE49-F238E27FC236}">
                      <a16:creationId xmlns:a16="http://schemas.microsoft.com/office/drawing/2014/main" id="{04B8522F-1A9D-4CDE-AE37-A6748F6833D7}"/>
                    </a:ext>
                  </a:extLst>
                </p14:cNvPr>
                <p14:cNvContentPartPr/>
                <p14:nvPr/>
              </p14:nvContentPartPr>
              <p14:xfrm>
                <a:off x="8505239" y="3227067"/>
                <a:ext cx="48240" cy="31680"/>
              </p14:xfrm>
            </p:contentPart>
          </mc:Choice>
          <mc:Fallback xmlns="">
            <p:pic>
              <p:nvPicPr>
                <p:cNvPr id="494" name="Entrada de lápiz 493">
                  <a:extLst>
                    <a:ext uri="{FF2B5EF4-FFF2-40B4-BE49-F238E27FC236}">
                      <a16:creationId xmlns:a16="http://schemas.microsoft.com/office/drawing/2014/main" id="{04B8522F-1A9D-4CDE-AE37-A6748F6833D7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8500919" y="3222747"/>
                  <a:ext cx="5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495" name="Entrada de lápiz 494">
                  <a:extLst>
                    <a:ext uri="{FF2B5EF4-FFF2-40B4-BE49-F238E27FC236}">
                      <a16:creationId xmlns:a16="http://schemas.microsoft.com/office/drawing/2014/main" id="{8AC4C1DF-5D4A-443A-8774-509F8D2D27CE}"/>
                    </a:ext>
                  </a:extLst>
                </p14:cNvPr>
                <p14:cNvContentPartPr/>
                <p14:nvPr/>
              </p14:nvContentPartPr>
              <p14:xfrm>
                <a:off x="8587319" y="3223107"/>
                <a:ext cx="90000" cy="28080"/>
              </p14:xfrm>
            </p:contentPart>
          </mc:Choice>
          <mc:Fallback xmlns="">
            <p:pic>
              <p:nvPicPr>
                <p:cNvPr id="495" name="Entrada de lápiz 494">
                  <a:extLst>
                    <a:ext uri="{FF2B5EF4-FFF2-40B4-BE49-F238E27FC236}">
                      <a16:creationId xmlns:a16="http://schemas.microsoft.com/office/drawing/2014/main" id="{8AC4C1DF-5D4A-443A-8774-509F8D2D27CE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8582999" y="3218787"/>
                  <a:ext cx="98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9" name="Grupo 708">
            <a:extLst>
              <a:ext uri="{FF2B5EF4-FFF2-40B4-BE49-F238E27FC236}">
                <a16:creationId xmlns:a16="http://schemas.microsoft.com/office/drawing/2014/main" id="{20423AC3-C79A-49CE-BE83-212054F5447B}"/>
              </a:ext>
            </a:extLst>
          </p:cNvPr>
          <p:cNvGrpSpPr/>
          <p:nvPr/>
        </p:nvGrpSpPr>
        <p:grpSpPr>
          <a:xfrm>
            <a:off x="8632868" y="3274109"/>
            <a:ext cx="556920" cy="145440"/>
            <a:chOff x="8778839" y="3125187"/>
            <a:chExt cx="55692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496" name="Entrada de lápiz 495">
                  <a:extLst>
                    <a:ext uri="{FF2B5EF4-FFF2-40B4-BE49-F238E27FC236}">
                      <a16:creationId xmlns:a16="http://schemas.microsoft.com/office/drawing/2014/main" id="{928E0DEF-1471-469A-8C99-B9B31AAAE0AD}"/>
                    </a:ext>
                  </a:extLst>
                </p14:cNvPr>
                <p14:cNvContentPartPr/>
                <p14:nvPr/>
              </p14:nvContentPartPr>
              <p14:xfrm>
                <a:off x="8778839" y="3133827"/>
                <a:ext cx="71280" cy="127440"/>
              </p14:xfrm>
            </p:contentPart>
          </mc:Choice>
          <mc:Fallback xmlns="">
            <p:pic>
              <p:nvPicPr>
                <p:cNvPr id="496" name="Entrada de lápiz 495">
                  <a:extLst>
                    <a:ext uri="{FF2B5EF4-FFF2-40B4-BE49-F238E27FC236}">
                      <a16:creationId xmlns:a16="http://schemas.microsoft.com/office/drawing/2014/main" id="{928E0DEF-1471-469A-8C99-B9B31AAAE0AD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8774519" y="3129507"/>
                  <a:ext cx="79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509" name="Entrada de lápiz 508">
                  <a:extLst>
                    <a:ext uri="{FF2B5EF4-FFF2-40B4-BE49-F238E27FC236}">
                      <a16:creationId xmlns:a16="http://schemas.microsoft.com/office/drawing/2014/main" id="{4C8D59C3-E767-437C-BB6B-628794DC4AE5}"/>
                    </a:ext>
                  </a:extLst>
                </p14:cNvPr>
                <p14:cNvContentPartPr/>
                <p14:nvPr/>
              </p14:nvContentPartPr>
              <p14:xfrm>
                <a:off x="8879639" y="3204747"/>
                <a:ext cx="41760" cy="65880"/>
              </p14:xfrm>
            </p:contentPart>
          </mc:Choice>
          <mc:Fallback xmlns="">
            <p:pic>
              <p:nvPicPr>
                <p:cNvPr id="509" name="Entrada de lápiz 508">
                  <a:extLst>
                    <a:ext uri="{FF2B5EF4-FFF2-40B4-BE49-F238E27FC236}">
                      <a16:creationId xmlns:a16="http://schemas.microsoft.com/office/drawing/2014/main" id="{4C8D59C3-E767-437C-BB6B-628794DC4AE5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8875319" y="3200427"/>
                  <a:ext cx="50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510" name="Entrada de lápiz 509">
                  <a:extLst>
                    <a:ext uri="{FF2B5EF4-FFF2-40B4-BE49-F238E27FC236}">
                      <a16:creationId xmlns:a16="http://schemas.microsoft.com/office/drawing/2014/main" id="{A7060D87-51B8-4383-A41F-1E21005FC88F}"/>
                    </a:ext>
                  </a:extLst>
                </p14:cNvPr>
                <p14:cNvContentPartPr/>
                <p14:nvPr/>
              </p14:nvContentPartPr>
              <p14:xfrm>
                <a:off x="8953799" y="3125187"/>
                <a:ext cx="29520" cy="131760"/>
              </p14:xfrm>
            </p:contentPart>
          </mc:Choice>
          <mc:Fallback xmlns="">
            <p:pic>
              <p:nvPicPr>
                <p:cNvPr id="510" name="Entrada de lápiz 509">
                  <a:extLst>
                    <a:ext uri="{FF2B5EF4-FFF2-40B4-BE49-F238E27FC236}">
                      <a16:creationId xmlns:a16="http://schemas.microsoft.com/office/drawing/2014/main" id="{A7060D87-51B8-4383-A41F-1E21005FC88F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8949479" y="3120867"/>
                  <a:ext cx="38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517" name="Entrada de lápiz 516">
                  <a:extLst>
                    <a:ext uri="{FF2B5EF4-FFF2-40B4-BE49-F238E27FC236}">
                      <a16:creationId xmlns:a16="http://schemas.microsoft.com/office/drawing/2014/main" id="{A9D1BB1F-A28E-4AB7-8113-698B4DC8C37A}"/>
                    </a:ext>
                  </a:extLst>
                </p14:cNvPr>
                <p14:cNvContentPartPr/>
                <p14:nvPr/>
              </p14:nvContentPartPr>
              <p14:xfrm>
                <a:off x="8938319" y="3211947"/>
                <a:ext cx="60480" cy="8280"/>
              </p14:xfrm>
            </p:contentPart>
          </mc:Choice>
          <mc:Fallback xmlns="">
            <p:pic>
              <p:nvPicPr>
                <p:cNvPr id="517" name="Entrada de lápiz 516">
                  <a:extLst>
                    <a:ext uri="{FF2B5EF4-FFF2-40B4-BE49-F238E27FC236}">
                      <a16:creationId xmlns:a16="http://schemas.microsoft.com/office/drawing/2014/main" id="{A9D1BB1F-A28E-4AB7-8113-698B4DC8C37A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8933999" y="3207627"/>
                  <a:ext cx="69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518" name="Entrada de lápiz 517">
                  <a:extLst>
                    <a:ext uri="{FF2B5EF4-FFF2-40B4-BE49-F238E27FC236}">
                      <a16:creationId xmlns:a16="http://schemas.microsoft.com/office/drawing/2014/main" id="{3CF81390-E441-4890-A70C-4DECF104CFC9}"/>
                    </a:ext>
                  </a:extLst>
                </p14:cNvPr>
                <p14:cNvContentPartPr/>
                <p14:nvPr/>
              </p14:nvContentPartPr>
              <p14:xfrm>
                <a:off x="9009239" y="3210507"/>
                <a:ext cx="93960" cy="43560"/>
              </p14:xfrm>
            </p:contentPart>
          </mc:Choice>
          <mc:Fallback xmlns="">
            <p:pic>
              <p:nvPicPr>
                <p:cNvPr id="518" name="Entrada de lápiz 517">
                  <a:extLst>
                    <a:ext uri="{FF2B5EF4-FFF2-40B4-BE49-F238E27FC236}">
                      <a16:creationId xmlns:a16="http://schemas.microsoft.com/office/drawing/2014/main" id="{3CF81390-E441-4890-A70C-4DECF104CFC9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9004919" y="3206187"/>
                  <a:ext cx="102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519" name="Entrada de lápiz 518">
                  <a:extLst>
                    <a:ext uri="{FF2B5EF4-FFF2-40B4-BE49-F238E27FC236}">
                      <a16:creationId xmlns:a16="http://schemas.microsoft.com/office/drawing/2014/main" id="{55065234-ADF3-4282-8B73-CA16EAAFD7E0}"/>
                    </a:ext>
                  </a:extLst>
                </p14:cNvPr>
                <p14:cNvContentPartPr/>
                <p14:nvPr/>
              </p14:nvContentPartPr>
              <p14:xfrm>
                <a:off x="9116159" y="3215907"/>
                <a:ext cx="66960" cy="43200"/>
              </p14:xfrm>
            </p:contentPart>
          </mc:Choice>
          <mc:Fallback xmlns="">
            <p:pic>
              <p:nvPicPr>
                <p:cNvPr id="519" name="Entrada de lápiz 518">
                  <a:extLst>
                    <a:ext uri="{FF2B5EF4-FFF2-40B4-BE49-F238E27FC236}">
                      <a16:creationId xmlns:a16="http://schemas.microsoft.com/office/drawing/2014/main" id="{55065234-ADF3-4282-8B73-CA16EAAFD7E0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9111839" y="3211587"/>
                  <a:ext cx="75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523" name="Entrada de lápiz 522">
                  <a:extLst>
                    <a:ext uri="{FF2B5EF4-FFF2-40B4-BE49-F238E27FC236}">
                      <a16:creationId xmlns:a16="http://schemas.microsoft.com/office/drawing/2014/main" id="{80400E1C-6DFF-47A8-8108-B8BCD7BA1C38}"/>
                    </a:ext>
                  </a:extLst>
                </p14:cNvPr>
                <p14:cNvContentPartPr/>
                <p14:nvPr/>
              </p14:nvContentPartPr>
              <p14:xfrm>
                <a:off x="9202559" y="3205827"/>
                <a:ext cx="59760" cy="44280"/>
              </p14:xfrm>
            </p:contentPart>
          </mc:Choice>
          <mc:Fallback xmlns="">
            <p:pic>
              <p:nvPicPr>
                <p:cNvPr id="523" name="Entrada de lápiz 522">
                  <a:extLst>
                    <a:ext uri="{FF2B5EF4-FFF2-40B4-BE49-F238E27FC236}">
                      <a16:creationId xmlns:a16="http://schemas.microsoft.com/office/drawing/2014/main" id="{80400E1C-6DFF-47A8-8108-B8BCD7BA1C38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9198239" y="3201507"/>
                  <a:ext cx="68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604" name="Entrada de lápiz 603">
                  <a:extLst>
                    <a:ext uri="{FF2B5EF4-FFF2-40B4-BE49-F238E27FC236}">
                      <a16:creationId xmlns:a16="http://schemas.microsoft.com/office/drawing/2014/main" id="{DCA3B8C9-4A4F-4446-8B2B-8BF93D2B2E3A}"/>
                    </a:ext>
                  </a:extLst>
                </p14:cNvPr>
                <p14:cNvContentPartPr/>
                <p14:nvPr/>
              </p14:nvContentPartPr>
              <p14:xfrm>
                <a:off x="9269519" y="3207627"/>
                <a:ext cx="66240" cy="47160"/>
              </p14:xfrm>
            </p:contentPart>
          </mc:Choice>
          <mc:Fallback xmlns="">
            <p:pic>
              <p:nvPicPr>
                <p:cNvPr id="604" name="Entrada de lápiz 603">
                  <a:extLst>
                    <a:ext uri="{FF2B5EF4-FFF2-40B4-BE49-F238E27FC236}">
                      <a16:creationId xmlns:a16="http://schemas.microsoft.com/office/drawing/2014/main" id="{DCA3B8C9-4A4F-4446-8B2B-8BF93D2B2E3A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9265199" y="3203307"/>
                  <a:ext cx="748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0" name="Grupo 799">
            <a:extLst>
              <a:ext uri="{FF2B5EF4-FFF2-40B4-BE49-F238E27FC236}">
                <a16:creationId xmlns:a16="http://schemas.microsoft.com/office/drawing/2014/main" id="{909C930C-A0A4-461A-B2F3-59D216C655EA}"/>
              </a:ext>
            </a:extLst>
          </p:cNvPr>
          <p:cNvGrpSpPr/>
          <p:nvPr/>
        </p:nvGrpSpPr>
        <p:grpSpPr>
          <a:xfrm>
            <a:off x="9338828" y="3222269"/>
            <a:ext cx="839880" cy="160920"/>
            <a:chOff x="9484799" y="3073347"/>
            <a:chExt cx="83988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766" name="Entrada de lápiz 765">
                  <a:extLst>
                    <a:ext uri="{FF2B5EF4-FFF2-40B4-BE49-F238E27FC236}">
                      <a16:creationId xmlns:a16="http://schemas.microsoft.com/office/drawing/2014/main" id="{7E5E9059-389B-4D4E-ABEF-4F6C9C0A2DA2}"/>
                    </a:ext>
                  </a:extLst>
                </p14:cNvPr>
                <p14:cNvContentPartPr/>
                <p14:nvPr/>
              </p14:nvContentPartPr>
              <p14:xfrm>
                <a:off x="9560759" y="3176307"/>
                <a:ext cx="2880" cy="7560"/>
              </p14:xfrm>
            </p:contentPart>
          </mc:Choice>
          <mc:Fallback xmlns="">
            <p:pic>
              <p:nvPicPr>
                <p:cNvPr id="766" name="Entrada de lápiz 765">
                  <a:extLst>
                    <a:ext uri="{FF2B5EF4-FFF2-40B4-BE49-F238E27FC236}">
                      <a16:creationId xmlns:a16="http://schemas.microsoft.com/office/drawing/2014/main" id="{7E5E9059-389B-4D4E-ABEF-4F6C9C0A2DA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9556439" y="3171987"/>
                  <a:ext cx="11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767" name="Entrada de lápiz 766">
                  <a:extLst>
                    <a:ext uri="{FF2B5EF4-FFF2-40B4-BE49-F238E27FC236}">
                      <a16:creationId xmlns:a16="http://schemas.microsoft.com/office/drawing/2014/main" id="{FE9EF3DB-52B9-4106-BDBA-98AF8D1B344F}"/>
                    </a:ext>
                  </a:extLst>
                </p14:cNvPr>
                <p14:cNvContentPartPr/>
                <p14:nvPr/>
              </p14:nvContentPartPr>
              <p14:xfrm>
                <a:off x="9520439" y="3125547"/>
                <a:ext cx="21240" cy="108720"/>
              </p14:xfrm>
            </p:contentPart>
          </mc:Choice>
          <mc:Fallback xmlns="">
            <p:pic>
              <p:nvPicPr>
                <p:cNvPr id="767" name="Entrada de lápiz 766">
                  <a:extLst>
                    <a:ext uri="{FF2B5EF4-FFF2-40B4-BE49-F238E27FC236}">
                      <a16:creationId xmlns:a16="http://schemas.microsoft.com/office/drawing/2014/main" id="{FE9EF3DB-52B9-4106-BDBA-98AF8D1B344F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9516119" y="3121227"/>
                  <a:ext cx="29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768" name="Entrada de lápiz 767">
                  <a:extLst>
                    <a:ext uri="{FF2B5EF4-FFF2-40B4-BE49-F238E27FC236}">
                      <a16:creationId xmlns:a16="http://schemas.microsoft.com/office/drawing/2014/main" id="{CC6DEEE2-A9B6-4CFB-BA91-262929D4C3B7}"/>
                    </a:ext>
                  </a:extLst>
                </p14:cNvPr>
                <p14:cNvContentPartPr/>
                <p14:nvPr/>
              </p14:nvContentPartPr>
              <p14:xfrm>
                <a:off x="9484799" y="3125547"/>
                <a:ext cx="108000" cy="102960"/>
              </p14:xfrm>
            </p:contentPart>
          </mc:Choice>
          <mc:Fallback xmlns="">
            <p:pic>
              <p:nvPicPr>
                <p:cNvPr id="768" name="Entrada de lápiz 767">
                  <a:extLst>
                    <a:ext uri="{FF2B5EF4-FFF2-40B4-BE49-F238E27FC236}">
                      <a16:creationId xmlns:a16="http://schemas.microsoft.com/office/drawing/2014/main" id="{CC6DEEE2-A9B6-4CFB-BA91-262929D4C3B7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9480479" y="3121227"/>
                  <a:ext cx="116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769" name="Entrada de lápiz 768">
                  <a:extLst>
                    <a:ext uri="{FF2B5EF4-FFF2-40B4-BE49-F238E27FC236}">
                      <a16:creationId xmlns:a16="http://schemas.microsoft.com/office/drawing/2014/main" id="{803D947E-A5C3-4AD6-AC05-85627F7250DF}"/>
                    </a:ext>
                  </a:extLst>
                </p14:cNvPr>
                <p14:cNvContentPartPr/>
                <p14:nvPr/>
              </p14:nvContentPartPr>
              <p14:xfrm>
                <a:off x="9620879" y="3154347"/>
                <a:ext cx="73440" cy="61200"/>
              </p14:xfrm>
            </p:contentPart>
          </mc:Choice>
          <mc:Fallback xmlns="">
            <p:pic>
              <p:nvPicPr>
                <p:cNvPr id="769" name="Entrada de lápiz 768">
                  <a:extLst>
                    <a:ext uri="{FF2B5EF4-FFF2-40B4-BE49-F238E27FC236}">
                      <a16:creationId xmlns:a16="http://schemas.microsoft.com/office/drawing/2014/main" id="{803D947E-A5C3-4AD6-AC05-85627F7250DF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9616559" y="3150027"/>
                  <a:ext cx="82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770" name="Entrada de lápiz 769">
                  <a:extLst>
                    <a:ext uri="{FF2B5EF4-FFF2-40B4-BE49-F238E27FC236}">
                      <a16:creationId xmlns:a16="http://schemas.microsoft.com/office/drawing/2014/main" id="{34CCC119-9327-4126-AF11-F27279D804D9}"/>
                    </a:ext>
                  </a:extLst>
                </p14:cNvPr>
                <p14:cNvContentPartPr/>
                <p14:nvPr/>
              </p14:nvContentPartPr>
              <p14:xfrm>
                <a:off x="9698639" y="3128067"/>
                <a:ext cx="56160" cy="100440"/>
              </p14:xfrm>
            </p:contentPart>
          </mc:Choice>
          <mc:Fallback xmlns="">
            <p:pic>
              <p:nvPicPr>
                <p:cNvPr id="770" name="Entrada de lápiz 769">
                  <a:extLst>
                    <a:ext uri="{FF2B5EF4-FFF2-40B4-BE49-F238E27FC236}">
                      <a16:creationId xmlns:a16="http://schemas.microsoft.com/office/drawing/2014/main" id="{34CCC119-9327-4126-AF11-F27279D804D9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9694319" y="3123747"/>
                  <a:ext cx="64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771" name="Entrada de lápiz 770">
                  <a:extLst>
                    <a:ext uri="{FF2B5EF4-FFF2-40B4-BE49-F238E27FC236}">
                      <a16:creationId xmlns:a16="http://schemas.microsoft.com/office/drawing/2014/main" id="{2D06F0D6-5F68-43DD-B8E7-00B05697D50D}"/>
                    </a:ext>
                  </a:extLst>
                </p14:cNvPr>
                <p14:cNvContentPartPr/>
                <p14:nvPr/>
              </p14:nvContentPartPr>
              <p14:xfrm>
                <a:off x="9795839" y="3147147"/>
                <a:ext cx="22680" cy="68760"/>
              </p14:xfrm>
            </p:contentPart>
          </mc:Choice>
          <mc:Fallback xmlns="">
            <p:pic>
              <p:nvPicPr>
                <p:cNvPr id="771" name="Entrada de lápiz 770">
                  <a:extLst>
                    <a:ext uri="{FF2B5EF4-FFF2-40B4-BE49-F238E27FC236}">
                      <a16:creationId xmlns:a16="http://schemas.microsoft.com/office/drawing/2014/main" id="{2D06F0D6-5F68-43DD-B8E7-00B05697D50D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791519" y="3142827"/>
                  <a:ext cx="31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772" name="Entrada de lápiz 771">
                  <a:extLst>
                    <a:ext uri="{FF2B5EF4-FFF2-40B4-BE49-F238E27FC236}">
                      <a16:creationId xmlns:a16="http://schemas.microsoft.com/office/drawing/2014/main" id="{2164B83C-3D5F-49DE-AC25-4C4D360FDE19}"/>
                    </a:ext>
                  </a:extLst>
                </p14:cNvPr>
                <p14:cNvContentPartPr/>
                <p14:nvPr/>
              </p14:nvContentPartPr>
              <p14:xfrm>
                <a:off x="9858479" y="3155067"/>
                <a:ext cx="45720" cy="47520"/>
              </p14:xfrm>
            </p:contentPart>
          </mc:Choice>
          <mc:Fallback xmlns="">
            <p:pic>
              <p:nvPicPr>
                <p:cNvPr id="772" name="Entrada de lápiz 771">
                  <a:extLst>
                    <a:ext uri="{FF2B5EF4-FFF2-40B4-BE49-F238E27FC236}">
                      <a16:creationId xmlns:a16="http://schemas.microsoft.com/office/drawing/2014/main" id="{2164B83C-3D5F-49DE-AC25-4C4D360FDE19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9854159" y="3150747"/>
                  <a:ext cx="54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773" name="Entrada de lápiz 772">
                  <a:extLst>
                    <a:ext uri="{FF2B5EF4-FFF2-40B4-BE49-F238E27FC236}">
                      <a16:creationId xmlns:a16="http://schemas.microsoft.com/office/drawing/2014/main" id="{12D50CBF-9176-4E43-BC21-B93C17DFBF02}"/>
                    </a:ext>
                  </a:extLst>
                </p14:cNvPr>
                <p14:cNvContentPartPr/>
                <p14:nvPr/>
              </p14:nvContentPartPr>
              <p14:xfrm>
                <a:off x="9926879" y="3161187"/>
                <a:ext cx="102600" cy="50760"/>
              </p14:xfrm>
            </p:contentPart>
          </mc:Choice>
          <mc:Fallback xmlns="">
            <p:pic>
              <p:nvPicPr>
                <p:cNvPr id="773" name="Entrada de lápiz 772">
                  <a:extLst>
                    <a:ext uri="{FF2B5EF4-FFF2-40B4-BE49-F238E27FC236}">
                      <a16:creationId xmlns:a16="http://schemas.microsoft.com/office/drawing/2014/main" id="{12D50CBF-9176-4E43-BC21-B93C17DFBF02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9922559" y="3156867"/>
                  <a:ext cx="111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774" name="Entrada de lápiz 773">
                  <a:extLst>
                    <a:ext uri="{FF2B5EF4-FFF2-40B4-BE49-F238E27FC236}">
                      <a16:creationId xmlns:a16="http://schemas.microsoft.com/office/drawing/2014/main" id="{36493E5E-B844-4FC6-97E3-4CD6F1500568}"/>
                    </a:ext>
                  </a:extLst>
                </p14:cNvPr>
                <p14:cNvContentPartPr/>
                <p14:nvPr/>
              </p14:nvContentPartPr>
              <p14:xfrm>
                <a:off x="10066199" y="3159387"/>
                <a:ext cx="26640" cy="56520"/>
              </p14:xfrm>
            </p:contentPart>
          </mc:Choice>
          <mc:Fallback xmlns="">
            <p:pic>
              <p:nvPicPr>
                <p:cNvPr id="774" name="Entrada de lápiz 773">
                  <a:extLst>
                    <a:ext uri="{FF2B5EF4-FFF2-40B4-BE49-F238E27FC236}">
                      <a16:creationId xmlns:a16="http://schemas.microsoft.com/office/drawing/2014/main" id="{36493E5E-B844-4FC6-97E3-4CD6F1500568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0061879" y="3155067"/>
                  <a:ext cx="35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775" name="Entrada de lápiz 774">
                  <a:extLst>
                    <a:ext uri="{FF2B5EF4-FFF2-40B4-BE49-F238E27FC236}">
                      <a16:creationId xmlns:a16="http://schemas.microsoft.com/office/drawing/2014/main" id="{90584FB3-39F1-43A3-B740-8C0A46EA0703}"/>
                    </a:ext>
                  </a:extLst>
                </p14:cNvPr>
                <p14:cNvContentPartPr/>
                <p14:nvPr/>
              </p14:nvContentPartPr>
              <p14:xfrm>
                <a:off x="10114439" y="3073347"/>
                <a:ext cx="29520" cy="123120"/>
              </p14:xfrm>
            </p:contentPart>
          </mc:Choice>
          <mc:Fallback xmlns="">
            <p:pic>
              <p:nvPicPr>
                <p:cNvPr id="775" name="Entrada de lápiz 774">
                  <a:extLst>
                    <a:ext uri="{FF2B5EF4-FFF2-40B4-BE49-F238E27FC236}">
                      <a16:creationId xmlns:a16="http://schemas.microsoft.com/office/drawing/2014/main" id="{90584FB3-39F1-43A3-B740-8C0A46EA0703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10110119" y="3069027"/>
                  <a:ext cx="38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776" name="Entrada de lápiz 775">
                  <a:extLst>
                    <a:ext uri="{FF2B5EF4-FFF2-40B4-BE49-F238E27FC236}">
                      <a16:creationId xmlns:a16="http://schemas.microsoft.com/office/drawing/2014/main" id="{5546A1B1-6D6B-4A91-A392-1D328D99C525}"/>
                    </a:ext>
                  </a:extLst>
                </p14:cNvPr>
                <p14:cNvContentPartPr/>
                <p14:nvPr/>
              </p14:nvContentPartPr>
              <p14:xfrm>
                <a:off x="10107239" y="3146787"/>
                <a:ext cx="117000" cy="58680"/>
              </p14:xfrm>
            </p:contentPart>
          </mc:Choice>
          <mc:Fallback xmlns="">
            <p:pic>
              <p:nvPicPr>
                <p:cNvPr id="776" name="Entrada de lápiz 775">
                  <a:extLst>
                    <a:ext uri="{FF2B5EF4-FFF2-40B4-BE49-F238E27FC236}">
                      <a16:creationId xmlns:a16="http://schemas.microsoft.com/office/drawing/2014/main" id="{5546A1B1-6D6B-4A91-A392-1D328D99C525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0102919" y="3142467"/>
                  <a:ext cx="125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777" name="Entrada de lápiz 776">
                  <a:extLst>
                    <a:ext uri="{FF2B5EF4-FFF2-40B4-BE49-F238E27FC236}">
                      <a16:creationId xmlns:a16="http://schemas.microsoft.com/office/drawing/2014/main" id="{1E80FFD7-6D45-46DD-8471-CBAE8B0D421D}"/>
                    </a:ext>
                  </a:extLst>
                </p14:cNvPr>
                <p14:cNvContentPartPr/>
                <p14:nvPr/>
              </p14:nvContentPartPr>
              <p14:xfrm>
                <a:off x="10245119" y="3122307"/>
                <a:ext cx="18720" cy="86400"/>
              </p14:xfrm>
            </p:contentPart>
          </mc:Choice>
          <mc:Fallback xmlns="">
            <p:pic>
              <p:nvPicPr>
                <p:cNvPr id="777" name="Entrada de lápiz 776">
                  <a:extLst>
                    <a:ext uri="{FF2B5EF4-FFF2-40B4-BE49-F238E27FC236}">
                      <a16:creationId xmlns:a16="http://schemas.microsoft.com/office/drawing/2014/main" id="{1E80FFD7-6D45-46DD-8471-CBAE8B0D421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10240799" y="3117987"/>
                  <a:ext cx="27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778" name="Entrada de lápiz 777">
                  <a:extLst>
                    <a:ext uri="{FF2B5EF4-FFF2-40B4-BE49-F238E27FC236}">
                      <a16:creationId xmlns:a16="http://schemas.microsoft.com/office/drawing/2014/main" id="{AD745169-B7E3-4F06-8645-D84D20EE2A73}"/>
                    </a:ext>
                  </a:extLst>
                </p14:cNvPr>
                <p14:cNvContentPartPr/>
                <p14:nvPr/>
              </p14:nvContentPartPr>
              <p14:xfrm>
                <a:off x="10276439" y="3156147"/>
                <a:ext cx="48240" cy="46080"/>
              </p14:xfrm>
            </p:contentPart>
          </mc:Choice>
          <mc:Fallback xmlns="">
            <p:pic>
              <p:nvPicPr>
                <p:cNvPr id="778" name="Entrada de lápiz 777">
                  <a:extLst>
                    <a:ext uri="{FF2B5EF4-FFF2-40B4-BE49-F238E27FC236}">
                      <a16:creationId xmlns:a16="http://schemas.microsoft.com/office/drawing/2014/main" id="{AD745169-B7E3-4F06-8645-D84D20EE2A73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10272119" y="3151827"/>
                  <a:ext cx="568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9" name="Grupo 798">
            <a:extLst>
              <a:ext uri="{FF2B5EF4-FFF2-40B4-BE49-F238E27FC236}">
                <a16:creationId xmlns:a16="http://schemas.microsoft.com/office/drawing/2014/main" id="{CDDA5F04-1B28-4F3E-9350-6280467BF855}"/>
              </a:ext>
            </a:extLst>
          </p:cNvPr>
          <p:cNvGrpSpPr/>
          <p:nvPr/>
        </p:nvGrpSpPr>
        <p:grpSpPr>
          <a:xfrm>
            <a:off x="10355903" y="3168269"/>
            <a:ext cx="1128600" cy="198720"/>
            <a:chOff x="10437359" y="3019347"/>
            <a:chExt cx="112860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779" name="Entrada de lápiz 778">
                  <a:extLst>
                    <a:ext uri="{FF2B5EF4-FFF2-40B4-BE49-F238E27FC236}">
                      <a16:creationId xmlns:a16="http://schemas.microsoft.com/office/drawing/2014/main" id="{82F8858A-263C-4A6E-A7DB-E6D91225741A}"/>
                    </a:ext>
                  </a:extLst>
                </p14:cNvPr>
                <p14:cNvContentPartPr/>
                <p14:nvPr/>
              </p14:nvContentPartPr>
              <p14:xfrm>
                <a:off x="10437359" y="3081627"/>
                <a:ext cx="89280" cy="136440"/>
              </p14:xfrm>
            </p:contentPart>
          </mc:Choice>
          <mc:Fallback xmlns="">
            <p:pic>
              <p:nvPicPr>
                <p:cNvPr id="779" name="Entrada de lápiz 778">
                  <a:extLst>
                    <a:ext uri="{FF2B5EF4-FFF2-40B4-BE49-F238E27FC236}">
                      <a16:creationId xmlns:a16="http://schemas.microsoft.com/office/drawing/2014/main" id="{82F8858A-263C-4A6E-A7DB-E6D91225741A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10433039" y="3077307"/>
                  <a:ext cx="97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780" name="Entrada de lápiz 779">
                  <a:extLst>
                    <a:ext uri="{FF2B5EF4-FFF2-40B4-BE49-F238E27FC236}">
                      <a16:creationId xmlns:a16="http://schemas.microsoft.com/office/drawing/2014/main" id="{6299644E-C5E5-404A-87D1-8A94907A18B8}"/>
                    </a:ext>
                  </a:extLst>
                </p14:cNvPr>
                <p14:cNvContentPartPr/>
                <p14:nvPr/>
              </p14:nvContentPartPr>
              <p14:xfrm>
                <a:off x="10672799" y="3046707"/>
                <a:ext cx="9360" cy="153720"/>
              </p14:xfrm>
            </p:contentPart>
          </mc:Choice>
          <mc:Fallback xmlns="">
            <p:pic>
              <p:nvPicPr>
                <p:cNvPr id="780" name="Entrada de lápiz 779">
                  <a:extLst>
                    <a:ext uri="{FF2B5EF4-FFF2-40B4-BE49-F238E27FC236}">
                      <a16:creationId xmlns:a16="http://schemas.microsoft.com/office/drawing/2014/main" id="{6299644E-C5E5-404A-87D1-8A94907A18B8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10668479" y="3042387"/>
                  <a:ext cx="18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781" name="Entrada de lápiz 780">
                  <a:extLst>
                    <a:ext uri="{FF2B5EF4-FFF2-40B4-BE49-F238E27FC236}">
                      <a16:creationId xmlns:a16="http://schemas.microsoft.com/office/drawing/2014/main" id="{87CBE989-D286-4B75-B246-0117EAD4DE82}"/>
                    </a:ext>
                  </a:extLst>
                </p14:cNvPr>
                <p14:cNvContentPartPr/>
                <p14:nvPr/>
              </p14:nvContentPartPr>
              <p14:xfrm>
                <a:off x="10631759" y="3082707"/>
                <a:ext cx="98640" cy="64800"/>
              </p14:xfrm>
            </p:contentPart>
          </mc:Choice>
          <mc:Fallback xmlns="">
            <p:pic>
              <p:nvPicPr>
                <p:cNvPr id="781" name="Entrada de lápiz 780">
                  <a:extLst>
                    <a:ext uri="{FF2B5EF4-FFF2-40B4-BE49-F238E27FC236}">
                      <a16:creationId xmlns:a16="http://schemas.microsoft.com/office/drawing/2014/main" id="{87CBE989-D286-4B75-B246-0117EAD4DE82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10627439" y="3078387"/>
                  <a:ext cx="107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782" name="Entrada de lápiz 781">
                  <a:extLst>
                    <a:ext uri="{FF2B5EF4-FFF2-40B4-BE49-F238E27FC236}">
                      <a16:creationId xmlns:a16="http://schemas.microsoft.com/office/drawing/2014/main" id="{8CEBBF0A-0D30-4898-8A0A-A2A987499BFB}"/>
                    </a:ext>
                  </a:extLst>
                </p14:cNvPr>
                <p14:cNvContentPartPr/>
                <p14:nvPr/>
              </p14:nvContentPartPr>
              <p14:xfrm>
                <a:off x="10744799" y="3081267"/>
                <a:ext cx="77040" cy="105120"/>
              </p14:xfrm>
            </p:contentPart>
          </mc:Choice>
          <mc:Fallback xmlns="">
            <p:pic>
              <p:nvPicPr>
                <p:cNvPr id="782" name="Entrada de lápiz 781">
                  <a:extLst>
                    <a:ext uri="{FF2B5EF4-FFF2-40B4-BE49-F238E27FC236}">
                      <a16:creationId xmlns:a16="http://schemas.microsoft.com/office/drawing/2014/main" id="{8CEBBF0A-0D30-4898-8A0A-A2A987499BFB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10740479" y="3076947"/>
                  <a:ext cx="85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783" name="Entrada de lápiz 782">
                  <a:extLst>
                    <a:ext uri="{FF2B5EF4-FFF2-40B4-BE49-F238E27FC236}">
                      <a16:creationId xmlns:a16="http://schemas.microsoft.com/office/drawing/2014/main" id="{62373AE2-6AE9-4783-A6DF-AB020A2E4AC9}"/>
                    </a:ext>
                  </a:extLst>
                </p14:cNvPr>
                <p14:cNvContentPartPr/>
                <p14:nvPr/>
              </p14:nvContentPartPr>
              <p14:xfrm>
                <a:off x="10833719" y="3143187"/>
                <a:ext cx="36000" cy="48960"/>
              </p14:xfrm>
            </p:contentPart>
          </mc:Choice>
          <mc:Fallback xmlns="">
            <p:pic>
              <p:nvPicPr>
                <p:cNvPr id="783" name="Entrada de lápiz 782">
                  <a:extLst>
                    <a:ext uri="{FF2B5EF4-FFF2-40B4-BE49-F238E27FC236}">
                      <a16:creationId xmlns:a16="http://schemas.microsoft.com/office/drawing/2014/main" id="{62373AE2-6AE9-4783-A6DF-AB020A2E4AC9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0829399" y="3138867"/>
                  <a:ext cx="44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784" name="Entrada de lápiz 783">
                  <a:extLst>
                    <a:ext uri="{FF2B5EF4-FFF2-40B4-BE49-F238E27FC236}">
                      <a16:creationId xmlns:a16="http://schemas.microsoft.com/office/drawing/2014/main" id="{75897233-1F20-4532-9EA8-74C39937D543}"/>
                    </a:ext>
                  </a:extLst>
                </p14:cNvPr>
                <p14:cNvContentPartPr/>
                <p14:nvPr/>
              </p14:nvContentPartPr>
              <p14:xfrm>
                <a:off x="10912919" y="3056427"/>
                <a:ext cx="15480" cy="135360"/>
              </p14:xfrm>
            </p:contentPart>
          </mc:Choice>
          <mc:Fallback xmlns="">
            <p:pic>
              <p:nvPicPr>
                <p:cNvPr id="784" name="Entrada de lápiz 783">
                  <a:extLst>
                    <a:ext uri="{FF2B5EF4-FFF2-40B4-BE49-F238E27FC236}">
                      <a16:creationId xmlns:a16="http://schemas.microsoft.com/office/drawing/2014/main" id="{75897233-1F20-4532-9EA8-74C39937D543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10908599" y="3052107"/>
                  <a:ext cx="24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785" name="Entrada de lápiz 784">
                  <a:extLst>
                    <a:ext uri="{FF2B5EF4-FFF2-40B4-BE49-F238E27FC236}">
                      <a16:creationId xmlns:a16="http://schemas.microsoft.com/office/drawing/2014/main" id="{64B82048-CCA3-46F6-99B3-A993F35769C5}"/>
                    </a:ext>
                  </a:extLst>
                </p14:cNvPr>
                <p14:cNvContentPartPr/>
                <p14:nvPr/>
              </p14:nvContentPartPr>
              <p14:xfrm>
                <a:off x="10891679" y="3141747"/>
                <a:ext cx="139680" cy="38520"/>
              </p14:xfrm>
            </p:contentPart>
          </mc:Choice>
          <mc:Fallback xmlns="">
            <p:pic>
              <p:nvPicPr>
                <p:cNvPr id="785" name="Entrada de lápiz 784">
                  <a:extLst>
                    <a:ext uri="{FF2B5EF4-FFF2-40B4-BE49-F238E27FC236}">
                      <a16:creationId xmlns:a16="http://schemas.microsoft.com/office/drawing/2014/main" id="{64B82048-CCA3-46F6-99B3-A993F35769C5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10887359" y="3137427"/>
                  <a:ext cx="148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786" name="Entrada de lápiz 785">
                  <a:extLst>
                    <a:ext uri="{FF2B5EF4-FFF2-40B4-BE49-F238E27FC236}">
                      <a16:creationId xmlns:a16="http://schemas.microsoft.com/office/drawing/2014/main" id="{9B5189FC-4A17-4494-81A3-35035C8754D6}"/>
                    </a:ext>
                  </a:extLst>
                </p14:cNvPr>
                <p14:cNvContentPartPr/>
                <p14:nvPr/>
              </p14:nvContentPartPr>
              <p14:xfrm>
                <a:off x="11081759" y="3134547"/>
                <a:ext cx="102240" cy="49680"/>
              </p14:xfrm>
            </p:contentPart>
          </mc:Choice>
          <mc:Fallback xmlns="">
            <p:pic>
              <p:nvPicPr>
                <p:cNvPr id="786" name="Entrada de lápiz 785">
                  <a:extLst>
                    <a:ext uri="{FF2B5EF4-FFF2-40B4-BE49-F238E27FC236}">
                      <a16:creationId xmlns:a16="http://schemas.microsoft.com/office/drawing/2014/main" id="{9B5189FC-4A17-4494-81A3-35035C8754D6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1077439" y="3130227"/>
                  <a:ext cx="110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787" name="Entrada de lápiz 786">
                  <a:extLst>
                    <a:ext uri="{FF2B5EF4-FFF2-40B4-BE49-F238E27FC236}">
                      <a16:creationId xmlns:a16="http://schemas.microsoft.com/office/drawing/2014/main" id="{83BE755D-FABC-4609-A5F2-8323C5A87E27}"/>
                    </a:ext>
                  </a:extLst>
                </p14:cNvPr>
                <p14:cNvContentPartPr/>
                <p14:nvPr/>
              </p14:nvContentPartPr>
              <p14:xfrm>
                <a:off x="11229359" y="3144987"/>
                <a:ext cx="41040" cy="58320"/>
              </p14:xfrm>
            </p:contentPart>
          </mc:Choice>
          <mc:Fallback xmlns="">
            <p:pic>
              <p:nvPicPr>
                <p:cNvPr id="787" name="Entrada de lápiz 786">
                  <a:extLst>
                    <a:ext uri="{FF2B5EF4-FFF2-40B4-BE49-F238E27FC236}">
                      <a16:creationId xmlns:a16="http://schemas.microsoft.com/office/drawing/2014/main" id="{83BE755D-FABC-4609-A5F2-8323C5A87E27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11225039" y="3140667"/>
                  <a:ext cx="4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788" name="Entrada de lápiz 787">
                  <a:extLst>
                    <a:ext uri="{FF2B5EF4-FFF2-40B4-BE49-F238E27FC236}">
                      <a16:creationId xmlns:a16="http://schemas.microsoft.com/office/drawing/2014/main" id="{C42372CB-BC05-473C-A1AC-57B5104A6775}"/>
                    </a:ext>
                  </a:extLst>
                </p14:cNvPr>
                <p14:cNvContentPartPr/>
                <p14:nvPr/>
              </p14:nvContentPartPr>
              <p14:xfrm>
                <a:off x="11321159" y="3019347"/>
                <a:ext cx="7920" cy="11880"/>
              </p14:xfrm>
            </p:contentPart>
          </mc:Choice>
          <mc:Fallback xmlns="">
            <p:pic>
              <p:nvPicPr>
                <p:cNvPr id="788" name="Entrada de lápiz 787">
                  <a:extLst>
                    <a:ext uri="{FF2B5EF4-FFF2-40B4-BE49-F238E27FC236}">
                      <a16:creationId xmlns:a16="http://schemas.microsoft.com/office/drawing/2014/main" id="{C42372CB-BC05-473C-A1AC-57B5104A6775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11316839" y="3015027"/>
                  <a:ext cx="16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789" name="Entrada de lápiz 788">
                  <a:extLst>
                    <a:ext uri="{FF2B5EF4-FFF2-40B4-BE49-F238E27FC236}">
                      <a16:creationId xmlns:a16="http://schemas.microsoft.com/office/drawing/2014/main" id="{F872D1BF-7470-4AF7-BF39-B83058E2528D}"/>
                    </a:ext>
                  </a:extLst>
                </p14:cNvPr>
                <p14:cNvContentPartPr/>
                <p14:nvPr/>
              </p14:nvContentPartPr>
              <p14:xfrm>
                <a:off x="11322959" y="3023667"/>
                <a:ext cx="16920" cy="158760"/>
              </p14:xfrm>
            </p:contentPart>
          </mc:Choice>
          <mc:Fallback xmlns="">
            <p:pic>
              <p:nvPicPr>
                <p:cNvPr id="789" name="Entrada de lápiz 788">
                  <a:extLst>
                    <a:ext uri="{FF2B5EF4-FFF2-40B4-BE49-F238E27FC236}">
                      <a16:creationId xmlns:a16="http://schemas.microsoft.com/office/drawing/2014/main" id="{F872D1BF-7470-4AF7-BF39-B83058E2528D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11318639" y="3019347"/>
                  <a:ext cx="2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790" name="Entrada de lápiz 789">
                  <a:extLst>
                    <a:ext uri="{FF2B5EF4-FFF2-40B4-BE49-F238E27FC236}">
                      <a16:creationId xmlns:a16="http://schemas.microsoft.com/office/drawing/2014/main" id="{E1917D53-316B-406E-9BAD-EF533E43CD96}"/>
                    </a:ext>
                  </a:extLst>
                </p14:cNvPr>
                <p14:cNvContentPartPr/>
                <p14:nvPr/>
              </p14:nvContentPartPr>
              <p14:xfrm>
                <a:off x="11291639" y="3132027"/>
                <a:ext cx="145080" cy="47160"/>
              </p14:xfrm>
            </p:contentPart>
          </mc:Choice>
          <mc:Fallback xmlns="">
            <p:pic>
              <p:nvPicPr>
                <p:cNvPr id="790" name="Entrada de lápiz 789">
                  <a:extLst>
                    <a:ext uri="{FF2B5EF4-FFF2-40B4-BE49-F238E27FC236}">
                      <a16:creationId xmlns:a16="http://schemas.microsoft.com/office/drawing/2014/main" id="{E1917D53-316B-406E-9BAD-EF533E43CD96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11287319" y="3127707"/>
                  <a:ext cx="153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791" name="Entrada de lápiz 790">
                  <a:extLst>
                    <a:ext uri="{FF2B5EF4-FFF2-40B4-BE49-F238E27FC236}">
                      <a16:creationId xmlns:a16="http://schemas.microsoft.com/office/drawing/2014/main" id="{5499A9C2-F7E4-43E5-A3FE-3816303F8F97}"/>
                    </a:ext>
                  </a:extLst>
                </p14:cNvPr>
                <p14:cNvContentPartPr/>
                <p14:nvPr/>
              </p14:nvContentPartPr>
              <p14:xfrm>
                <a:off x="11452919" y="3112227"/>
                <a:ext cx="38880" cy="76680"/>
              </p14:xfrm>
            </p:contentPart>
          </mc:Choice>
          <mc:Fallback xmlns="">
            <p:pic>
              <p:nvPicPr>
                <p:cNvPr id="791" name="Entrada de lápiz 790">
                  <a:extLst>
                    <a:ext uri="{FF2B5EF4-FFF2-40B4-BE49-F238E27FC236}">
                      <a16:creationId xmlns:a16="http://schemas.microsoft.com/office/drawing/2014/main" id="{5499A9C2-F7E4-43E5-A3FE-3816303F8F97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11448599" y="3107907"/>
                  <a:ext cx="47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792" name="Entrada de lápiz 791">
                  <a:extLst>
                    <a:ext uri="{FF2B5EF4-FFF2-40B4-BE49-F238E27FC236}">
                      <a16:creationId xmlns:a16="http://schemas.microsoft.com/office/drawing/2014/main" id="{AFDEFE58-B08A-481D-B1AC-988CD8BADAD2}"/>
                    </a:ext>
                  </a:extLst>
                </p14:cNvPr>
                <p14:cNvContentPartPr/>
                <p14:nvPr/>
              </p14:nvContentPartPr>
              <p14:xfrm>
                <a:off x="11516279" y="3139947"/>
                <a:ext cx="49680" cy="51120"/>
              </p14:xfrm>
            </p:contentPart>
          </mc:Choice>
          <mc:Fallback xmlns="">
            <p:pic>
              <p:nvPicPr>
                <p:cNvPr id="792" name="Entrada de lápiz 791">
                  <a:extLst>
                    <a:ext uri="{FF2B5EF4-FFF2-40B4-BE49-F238E27FC236}">
                      <a16:creationId xmlns:a16="http://schemas.microsoft.com/office/drawing/2014/main" id="{AFDEFE58-B08A-481D-B1AC-988CD8BADAD2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11511959" y="3135627"/>
                  <a:ext cx="583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" name="Grupo 797">
            <a:extLst>
              <a:ext uri="{FF2B5EF4-FFF2-40B4-BE49-F238E27FC236}">
                <a16:creationId xmlns:a16="http://schemas.microsoft.com/office/drawing/2014/main" id="{E7BB46F1-A390-4CDA-B68B-5BA6E6D9D0FF}"/>
              </a:ext>
            </a:extLst>
          </p:cNvPr>
          <p:cNvGrpSpPr/>
          <p:nvPr/>
        </p:nvGrpSpPr>
        <p:grpSpPr>
          <a:xfrm>
            <a:off x="11631119" y="3218732"/>
            <a:ext cx="350280" cy="174240"/>
            <a:chOff x="11679359" y="3033027"/>
            <a:chExt cx="35028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793" name="Entrada de lápiz 792">
                  <a:extLst>
                    <a:ext uri="{FF2B5EF4-FFF2-40B4-BE49-F238E27FC236}">
                      <a16:creationId xmlns:a16="http://schemas.microsoft.com/office/drawing/2014/main" id="{83765E66-041A-422A-813F-9EDE5F98C02E}"/>
                    </a:ext>
                  </a:extLst>
                </p14:cNvPr>
                <p14:cNvContentPartPr/>
                <p14:nvPr/>
              </p14:nvContentPartPr>
              <p14:xfrm>
                <a:off x="11679359" y="3125907"/>
                <a:ext cx="43200" cy="60480"/>
              </p14:xfrm>
            </p:contentPart>
          </mc:Choice>
          <mc:Fallback xmlns="">
            <p:pic>
              <p:nvPicPr>
                <p:cNvPr id="793" name="Entrada de lápiz 792">
                  <a:extLst>
                    <a:ext uri="{FF2B5EF4-FFF2-40B4-BE49-F238E27FC236}">
                      <a16:creationId xmlns:a16="http://schemas.microsoft.com/office/drawing/2014/main" id="{83765E66-041A-422A-813F-9EDE5F98C02E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11675039" y="3121587"/>
                  <a:ext cx="51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794" name="Entrada de lápiz 793">
                  <a:extLst>
                    <a:ext uri="{FF2B5EF4-FFF2-40B4-BE49-F238E27FC236}">
                      <a16:creationId xmlns:a16="http://schemas.microsoft.com/office/drawing/2014/main" id="{08D26144-F0F6-4586-A6BA-5D210E06ADF9}"/>
                    </a:ext>
                  </a:extLst>
                </p14:cNvPr>
                <p14:cNvContentPartPr/>
                <p14:nvPr/>
              </p14:nvContentPartPr>
              <p14:xfrm>
                <a:off x="11758559" y="3135627"/>
                <a:ext cx="77040" cy="39600"/>
              </p14:xfrm>
            </p:contentPart>
          </mc:Choice>
          <mc:Fallback xmlns="">
            <p:pic>
              <p:nvPicPr>
                <p:cNvPr id="794" name="Entrada de lápiz 793">
                  <a:extLst>
                    <a:ext uri="{FF2B5EF4-FFF2-40B4-BE49-F238E27FC236}">
                      <a16:creationId xmlns:a16="http://schemas.microsoft.com/office/drawing/2014/main" id="{08D26144-F0F6-4586-A6BA-5D210E06ADF9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754239" y="3131307"/>
                  <a:ext cx="85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795" name="Entrada de lápiz 794">
                  <a:extLst>
                    <a:ext uri="{FF2B5EF4-FFF2-40B4-BE49-F238E27FC236}">
                      <a16:creationId xmlns:a16="http://schemas.microsoft.com/office/drawing/2014/main" id="{87CC7325-FE72-48C2-97AB-9AEF5C30B7C8}"/>
                    </a:ext>
                  </a:extLst>
                </p14:cNvPr>
                <p14:cNvContentPartPr/>
                <p14:nvPr/>
              </p14:nvContentPartPr>
              <p14:xfrm>
                <a:off x="11865479" y="3106107"/>
                <a:ext cx="29160" cy="81720"/>
              </p14:xfrm>
            </p:contentPart>
          </mc:Choice>
          <mc:Fallback xmlns="">
            <p:pic>
              <p:nvPicPr>
                <p:cNvPr id="795" name="Entrada de lápiz 794">
                  <a:extLst>
                    <a:ext uri="{FF2B5EF4-FFF2-40B4-BE49-F238E27FC236}">
                      <a16:creationId xmlns:a16="http://schemas.microsoft.com/office/drawing/2014/main" id="{87CC7325-FE72-48C2-97AB-9AEF5C30B7C8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1861159" y="3101787"/>
                  <a:ext cx="3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796" name="Entrada de lápiz 795">
                  <a:extLst>
                    <a:ext uri="{FF2B5EF4-FFF2-40B4-BE49-F238E27FC236}">
                      <a16:creationId xmlns:a16="http://schemas.microsoft.com/office/drawing/2014/main" id="{8F5ACDB2-0FCB-4C5B-9353-A57FA9C8E6F5}"/>
                    </a:ext>
                  </a:extLst>
                </p14:cNvPr>
                <p14:cNvContentPartPr/>
                <p14:nvPr/>
              </p14:nvContentPartPr>
              <p14:xfrm>
                <a:off x="11928479" y="3033027"/>
                <a:ext cx="15480" cy="166680"/>
              </p14:xfrm>
            </p:contentPart>
          </mc:Choice>
          <mc:Fallback xmlns="">
            <p:pic>
              <p:nvPicPr>
                <p:cNvPr id="796" name="Entrada de lápiz 795">
                  <a:extLst>
                    <a:ext uri="{FF2B5EF4-FFF2-40B4-BE49-F238E27FC236}">
                      <a16:creationId xmlns:a16="http://schemas.microsoft.com/office/drawing/2014/main" id="{8F5ACDB2-0FCB-4C5B-9353-A57FA9C8E6F5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11924159" y="3028707"/>
                  <a:ext cx="24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797" name="Entrada de lápiz 796">
                  <a:extLst>
                    <a:ext uri="{FF2B5EF4-FFF2-40B4-BE49-F238E27FC236}">
                      <a16:creationId xmlns:a16="http://schemas.microsoft.com/office/drawing/2014/main" id="{095CB9ED-F483-457C-A0C4-5FA9F138BA76}"/>
                    </a:ext>
                  </a:extLst>
                </p14:cNvPr>
                <p14:cNvContentPartPr/>
                <p14:nvPr/>
              </p14:nvContentPartPr>
              <p14:xfrm>
                <a:off x="11913359" y="3132747"/>
                <a:ext cx="116280" cy="74520"/>
              </p14:xfrm>
            </p:contentPart>
          </mc:Choice>
          <mc:Fallback xmlns="">
            <p:pic>
              <p:nvPicPr>
                <p:cNvPr id="797" name="Entrada de lápiz 796">
                  <a:extLst>
                    <a:ext uri="{FF2B5EF4-FFF2-40B4-BE49-F238E27FC236}">
                      <a16:creationId xmlns:a16="http://schemas.microsoft.com/office/drawing/2014/main" id="{095CB9ED-F483-457C-A0C4-5FA9F138BA76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11909039" y="3128427"/>
                  <a:ext cx="1249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" name="Grupo 843">
            <a:extLst>
              <a:ext uri="{FF2B5EF4-FFF2-40B4-BE49-F238E27FC236}">
                <a16:creationId xmlns:a16="http://schemas.microsoft.com/office/drawing/2014/main" id="{18EC602A-F97C-4D1B-989C-E911B9B690FF}"/>
              </a:ext>
            </a:extLst>
          </p:cNvPr>
          <p:cNvGrpSpPr/>
          <p:nvPr/>
        </p:nvGrpSpPr>
        <p:grpSpPr>
          <a:xfrm>
            <a:off x="7618415" y="2801275"/>
            <a:ext cx="663480" cy="245160"/>
            <a:chOff x="7618415" y="2801275"/>
            <a:chExt cx="66348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810" name="Entrada de lápiz 809">
                  <a:extLst>
                    <a:ext uri="{FF2B5EF4-FFF2-40B4-BE49-F238E27FC236}">
                      <a16:creationId xmlns:a16="http://schemas.microsoft.com/office/drawing/2014/main" id="{05D45C8E-1236-438E-90B4-AB97C5F26CA8}"/>
                    </a:ext>
                  </a:extLst>
                </p14:cNvPr>
                <p14:cNvContentPartPr/>
                <p14:nvPr/>
              </p14:nvContentPartPr>
              <p14:xfrm>
                <a:off x="7618415" y="2851315"/>
                <a:ext cx="104040" cy="108000"/>
              </p14:xfrm>
            </p:contentPart>
          </mc:Choice>
          <mc:Fallback xmlns="">
            <p:pic>
              <p:nvPicPr>
                <p:cNvPr id="810" name="Entrada de lápiz 809">
                  <a:extLst>
                    <a:ext uri="{FF2B5EF4-FFF2-40B4-BE49-F238E27FC236}">
                      <a16:creationId xmlns:a16="http://schemas.microsoft.com/office/drawing/2014/main" id="{05D45C8E-1236-438E-90B4-AB97C5F26CA8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7614095" y="2846995"/>
                  <a:ext cx="112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811" name="Entrada de lápiz 810">
                  <a:extLst>
                    <a:ext uri="{FF2B5EF4-FFF2-40B4-BE49-F238E27FC236}">
                      <a16:creationId xmlns:a16="http://schemas.microsoft.com/office/drawing/2014/main" id="{97FDA5F1-3590-4AF1-B342-604022C8280C}"/>
                    </a:ext>
                  </a:extLst>
                </p14:cNvPr>
                <p14:cNvContentPartPr/>
                <p14:nvPr/>
              </p14:nvContentPartPr>
              <p14:xfrm>
                <a:off x="7758455" y="2934115"/>
                <a:ext cx="35280" cy="112320"/>
              </p14:xfrm>
            </p:contentPart>
          </mc:Choice>
          <mc:Fallback xmlns="">
            <p:pic>
              <p:nvPicPr>
                <p:cNvPr id="811" name="Entrada de lápiz 810">
                  <a:extLst>
                    <a:ext uri="{FF2B5EF4-FFF2-40B4-BE49-F238E27FC236}">
                      <a16:creationId xmlns:a16="http://schemas.microsoft.com/office/drawing/2014/main" id="{97FDA5F1-3590-4AF1-B342-604022C8280C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7754135" y="2929795"/>
                  <a:ext cx="43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812" name="Entrada de lápiz 811">
                  <a:extLst>
                    <a:ext uri="{FF2B5EF4-FFF2-40B4-BE49-F238E27FC236}">
                      <a16:creationId xmlns:a16="http://schemas.microsoft.com/office/drawing/2014/main" id="{B096F6D9-CB17-41F6-B15C-A2308FC6610D}"/>
                    </a:ext>
                  </a:extLst>
                </p14:cNvPr>
                <p14:cNvContentPartPr/>
                <p14:nvPr/>
              </p14:nvContentPartPr>
              <p14:xfrm>
                <a:off x="7743335" y="2928355"/>
                <a:ext cx="77040" cy="32400"/>
              </p14:xfrm>
            </p:contentPart>
          </mc:Choice>
          <mc:Fallback xmlns="">
            <p:pic>
              <p:nvPicPr>
                <p:cNvPr id="812" name="Entrada de lápiz 811">
                  <a:extLst>
                    <a:ext uri="{FF2B5EF4-FFF2-40B4-BE49-F238E27FC236}">
                      <a16:creationId xmlns:a16="http://schemas.microsoft.com/office/drawing/2014/main" id="{B096F6D9-CB17-41F6-B15C-A2308FC6610D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7739015" y="2924035"/>
                  <a:ext cx="8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813" name="Entrada de lápiz 812">
                  <a:extLst>
                    <a:ext uri="{FF2B5EF4-FFF2-40B4-BE49-F238E27FC236}">
                      <a16:creationId xmlns:a16="http://schemas.microsoft.com/office/drawing/2014/main" id="{E9833763-F140-4956-83B9-564AFCB6110C}"/>
                    </a:ext>
                  </a:extLst>
                </p14:cNvPr>
                <p14:cNvContentPartPr/>
                <p14:nvPr/>
              </p14:nvContentPartPr>
              <p14:xfrm>
                <a:off x="7851695" y="2902075"/>
                <a:ext cx="52920" cy="45000"/>
              </p14:xfrm>
            </p:contentPart>
          </mc:Choice>
          <mc:Fallback xmlns="">
            <p:pic>
              <p:nvPicPr>
                <p:cNvPr id="813" name="Entrada de lápiz 812">
                  <a:extLst>
                    <a:ext uri="{FF2B5EF4-FFF2-40B4-BE49-F238E27FC236}">
                      <a16:creationId xmlns:a16="http://schemas.microsoft.com/office/drawing/2014/main" id="{E9833763-F140-4956-83B9-564AFCB6110C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7847375" y="2897755"/>
                  <a:ext cx="61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814" name="Entrada de lápiz 813">
                  <a:extLst>
                    <a:ext uri="{FF2B5EF4-FFF2-40B4-BE49-F238E27FC236}">
                      <a16:creationId xmlns:a16="http://schemas.microsoft.com/office/drawing/2014/main" id="{20CCBAB1-FF1A-4834-93D0-445ED226186E}"/>
                    </a:ext>
                  </a:extLst>
                </p14:cNvPr>
                <p14:cNvContentPartPr/>
                <p14:nvPr/>
              </p14:nvContentPartPr>
              <p14:xfrm>
                <a:off x="7918655" y="2897035"/>
                <a:ext cx="61920" cy="49680"/>
              </p14:xfrm>
            </p:contentPart>
          </mc:Choice>
          <mc:Fallback xmlns="">
            <p:pic>
              <p:nvPicPr>
                <p:cNvPr id="814" name="Entrada de lápiz 813">
                  <a:extLst>
                    <a:ext uri="{FF2B5EF4-FFF2-40B4-BE49-F238E27FC236}">
                      <a16:creationId xmlns:a16="http://schemas.microsoft.com/office/drawing/2014/main" id="{20CCBAB1-FF1A-4834-93D0-445ED226186E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7914335" y="2892715"/>
                  <a:ext cx="70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815" name="Entrada de lápiz 814">
                  <a:extLst>
                    <a:ext uri="{FF2B5EF4-FFF2-40B4-BE49-F238E27FC236}">
                      <a16:creationId xmlns:a16="http://schemas.microsoft.com/office/drawing/2014/main" id="{1DBF39C2-E086-4CB3-81CA-7B59491ECAD6}"/>
                    </a:ext>
                  </a:extLst>
                </p14:cNvPr>
                <p14:cNvContentPartPr/>
                <p14:nvPr/>
              </p14:nvContentPartPr>
              <p14:xfrm>
                <a:off x="8001815" y="2822155"/>
                <a:ext cx="41040" cy="126720"/>
              </p14:xfrm>
            </p:contentPart>
          </mc:Choice>
          <mc:Fallback xmlns="">
            <p:pic>
              <p:nvPicPr>
                <p:cNvPr id="815" name="Entrada de lápiz 814">
                  <a:extLst>
                    <a:ext uri="{FF2B5EF4-FFF2-40B4-BE49-F238E27FC236}">
                      <a16:creationId xmlns:a16="http://schemas.microsoft.com/office/drawing/2014/main" id="{1DBF39C2-E086-4CB3-81CA-7B59491ECAD6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7997495" y="2817835"/>
                  <a:ext cx="49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816" name="Entrada de lápiz 815">
                  <a:extLst>
                    <a:ext uri="{FF2B5EF4-FFF2-40B4-BE49-F238E27FC236}">
                      <a16:creationId xmlns:a16="http://schemas.microsoft.com/office/drawing/2014/main" id="{B7D4804C-1C03-4FE2-9EDD-58073CC90E5A}"/>
                    </a:ext>
                  </a:extLst>
                </p14:cNvPr>
                <p14:cNvContentPartPr/>
                <p14:nvPr/>
              </p14:nvContentPartPr>
              <p14:xfrm>
                <a:off x="7982375" y="2888755"/>
                <a:ext cx="91800" cy="11520"/>
              </p14:xfrm>
            </p:contentPart>
          </mc:Choice>
          <mc:Fallback xmlns="">
            <p:pic>
              <p:nvPicPr>
                <p:cNvPr id="816" name="Entrada de lápiz 815">
                  <a:extLst>
                    <a:ext uri="{FF2B5EF4-FFF2-40B4-BE49-F238E27FC236}">
                      <a16:creationId xmlns:a16="http://schemas.microsoft.com/office/drawing/2014/main" id="{B7D4804C-1C03-4FE2-9EDD-58073CC90E5A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7978055" y="2884435"/>
                  <a:ext cx="100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817" name="Entrada de lápiz 816">
                  <a:extLst>
                    <a:ext uri="{FF2B5EF4-FFF2-40B4-BE49-F238E27FC236}">
                      <a16:creationId xmlns:a16="http://schemas.microsoft.com/office/drawing/2014/main" id="{DA5D45FC-4A98-4BCC-8DB9-FC4F3BC7D2EB}"/>
                    </a:ext>
                  </a:extLst>
                </p14:cNvPr>
                <p14:cNvContentPartPr/>
                <p14:nvPr/>
              </p14:nvContentPartPr>
              <p14:xfrm>
                <a:off x="8090735" y="2886595"/>
                <a:ext cx="59400" cy="52200"/>
              </p14:xfrm>
            </p:contentPart>
          </mc:Choice>
          <mc:Fallback xmlns="">
            <p:pic>
              <p:nvPicPr>
                <p:cNvPr id="817" name="Entrada de lápiz 816">
                  <a:extLst>
                    <a:ext uri="{FF2B5EF4-FFF2-40B4-BE49-F238E27FC236}">
                      <a16:creationId xmlns:a16="http://schemas.microsoft.com/office/drawing/2014/main" id="{DA5D45FC-4A98-4BCC-8DB9-FC4F3BC7D2EB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8086415" y="2882275"/>
                  <a:ext cx="68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818" name="Entrada de lápiz 817">
                  <a:extLst>
                    <a:ext uri="{FF2B5EF4-FFF2-40B4-BE49-F238E27FC236}">
                      <a16:creationId xmlns:a16="http://schemas.microsoft.com/office/drawing/2014/main" id="{90BC6883-96F4-48CD-B905-C987F36ABA7F}"/>
                    </a:ext>
                  </a:extLst>
                </p14:cNvPr>
                <p14:cNvContentPartPr/>
                <p14:nvPr/>
              </p14:nvContentPartPr>
              <p14:xfrm>
                <a:off x="8165615" y="2801275"/>
                <a:ext cx="116280" cy="133560"/>
              </p14:xfrm>
            </p:contentPart>
          </mc:Choice>
          <mc:Fallback xmlns="">
            <p:pic>
              <p:nvPicPr>
                <p:cNvPr id="818" name="Entrada de lápiz 817">
                  <a:extLst>
                    <a:ext uri="{FF2B5EF4-FFF2-40B4-BE49-F238E27FC236}">
                      <a16:creationId xmlns:a16="http://schemas.microsoft.com/office/drawing/2014/main" id="{90BC6883-96F4-48CD-B905-C987F36ABA7F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8161295" y="2796955"/>
                  <a:ext cx="1249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" name="Grupo 842">
            <a:extLst>
              <a:ext uri="{FF2B5EF4-FFF2-40B4-BE49-F238E27FC236}">
                <a16:creationId xmlns:a16="http://schemas.microsoft.com/office/drawing/2014/main" id="{3AC26104-2555-42F4-88D9-4419A26B27A7}"/>
              </a:ext>
            </a:extLst>
          </p:cNvPr>
          <p:cNvGrpSpPr/>
          <p:nvPr/>
        </p:nvGrpSpPr>
        <p:grpSpPr>
          <a:xfrm>
            <a:off x="8426615" y="2766355"/>
            <a:ext cx="862560" cy="195840"/>
            <a:chOff x="8426615" y="2766355"/>
            <a:chExt cx="86256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819" name="Entrada de lápiz 818">
                  <a:extLst>
                    <a:ext uri="{FF2B5EF4-FFF2-40B4-BE49-F238E27FC236}">
                      <a16:creationId xmlns:a16="http://schemas.microsoft.com/office/drawing/2014/main" id="{138608B6-BFEF-419F-9665-2516494854B9}"/>
                    </a:ext>
                  </a:extLst>
                </p14:cNvPr>
                <p14:cNvContentPartPr/>
                <p14:nvPr/>
              </p14:nvContentPartPr>
              <p14:xfrm>
                <a:off x="8428415" y="2920075"/>
                <a:ext cx="18000" cy="2520"/>
              </p14:xfrm>
            </p:contentPart>
          </mc:Choice>
          <mc:Fallback xmlns="">
            <p:pic>
              <p:nvPicPr>
                <p:cNvPr id="819" name="Entrada de lápiz 818">
                  <a:extLst>
                    <a:ext uri="{FF2B5EF4-FFF2-40B4-BE49-F238E27FC236}">
                      <a16:creationId xmlns:a16="http://schemas.microsoft.com/office/drawing/2014/main" id="{138608B6-BFEF-419F-9665-2516494854B9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8424095" y="2915755"/>
                  <a:ext cx="266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820" name="Entrada de lápiz 819">
                  <a:extLst>
                    <a:ext uri="{FF2B5EF4-FFF2-40B4-BE49-F238E27FC236}">
                      <a16:creationId xmlns:a16="http://schemas.microsoft.com/office/drawing/2014/main" id="{D1986844-9D30-4A19-809A-9E3FFA2C40BD}"/>
                    </a:ext>
                  </a:extLst>
                </p14:cNvPr>
                <p14:cNvContentPartPr/>
                <p14:nvPr/>
              </p14:nvContentPartPr>
              <p14:xfrm>
                <a:off x="8426615" y="2853475"/>
                <a:ext cx="74520" cy="74160"/>
              </p14:xfrm>
            </p:contentPart>
          </mc:Choice>
          <mc:Fallback xmlns="">
            <p:pic>
              <p:nvPicPr>
                <p:cNvPr id="820" name="Entrada de lápiz 819">
                  <a:extLst>
                    <a:ext uri="{FF2B5EF4-FFF2-40B4-BE49-F238E27FC236}">
                      <a16:creationId xmlns:a16="http://schemas.microsoft.com/office/drawing/2014/main" id="{D1986844-9D30-4A19-809A-9E3FFA2C40BD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8422295" y="2849155"/>
                  <a:ext cx="8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821" name="Entrada de lápiz 820">
                  <a:extLst>
                    <a:ext uri="{FF2B5EF4-FFF2-40B4-BE49-F238E27FC236}">
                      <a16:creationId xmlns:a16="http://schemas.microsoft.com/office/drawing/2014/main" id="{602C45D7-2CF3-46AE-8E93-7B8D1F278758}"/>
                    </a:ext>
                  </a:extLst>
                </p14:cNvPr>
                <p14:cNvContentPartPr/>
                <p14:nvPr/>
              </p14:nvContentPartPr>
              <p14:xfrm>
                <a:off x="8503655" y="2854195"/>
                <a:ext cx="67680" cy="68760"/>
              </p14:xfrm>
            </p:contentPart>
          </mc:Choice>
          <mc:Fallback xmlns="">
            <p:pic>
              <p:nvPicPr>
                <p:cNvPr id="821" name="Entrada de lápiz 820">
                  <a:extLst>
                    <a:ext uri="{FF2B5EF4-FFF2-40B4-BE49-F238E27FC236}">
                      <a16:creationId xmlns:a16="http://schemas.microsoft.com/office/drawing/2014/main" id="{602C45D7-2CF3-46AE-8E93-7B8D1F278758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8499335" y="2849875"/>
                  <a:ext cx="7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822" name="Entrada de lápiz 821">
                  <a:extLst>
                    <a:ext uri="{FF2B5EF4-FFF2-40B4-BE49-F238E27FC236}">
                      <a16:creationId xmlns:a16="http://schemas.microsoft.com/office/drawing/2014/main" id="{959FA2BC-85AC-489C-A8AD-6EBB83C2900A}"/>
                    </a:ext>
                  </a:extLst>
                </p14:cNvPr>
                <p14:cNvContentPartPr/>
                <p14:nvPr/>
              </p14:nvContentPartPr>
              <p14:xfrm>
                <a:off x="8570255" y="2853475"/>
                <a:ext cx="75600" cy="62640"/>
              </p14:xfrm>
            </p:contentPart>
          </mc:Choice>
          <mc:Fallback xmlns="">
            <p:pic>
              <p:nvPicPr>
                <p:cNvPr id="822" name="Entrada de lápiz 821">
                  <a:extLst>
                    <a:ext uri="{FF2B5EF4-FFF2-40B4-BE49-F238E27FC236}">
                      <a16:creationId xmlns:a16="http://schemas.microsoft.com/office/drawing/2014/main" id="{959FA2BC-85AC-489C-A8AD-6EBB83C2900A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8565935" y="2849155"/>
                  <a:ext cx="84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823" name="Entrada de lápiz 822">
                  <a:extLst>
                    <a:ext uri="{FF2B5EF4-FFF2-40B4-BE49-F238E27FC236}">
                      <a16:creationId xmlns:a16="http://schemas.microsoft.com/office/drawing/2014/main" id="{579777C3-2939-4EE7-AA15-C0904EBD1114}"/>
                    </a:ext>
                  </a:extLst>
                </p14:cNvPr>
                <p14:cNvContentPartPr/>
                <p14:nvPr/>
              </p14:nvContentPartPr>
              <p14:xfrm>
                <a:off x="8668895" y="2848795"/>
                <a:ext cx="61200" cy="79200"/>
              </p14:xfrm>
            </p:contentPart>
          </mc:Choice>
          <mc:Fallback xmlns="">
            <p:pic>
              <p:nvPicPr>
                <p:cNvPr id="823" name="Entrada de lápiz 822">
                  <a:extLst>
                    <a:ext uri="{FF2B5EF4-FFF2-40B4-BE49-F238E27FC236}">
                      <a16:creationId xmlns:a16="http://schemas.microsoft.com/office/drawing/2014/main" id="{579777C3-2939-4EE7-AA15-C0904EBD1114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8664575" y="2844475"/>
                  <a:ext cx="69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824" name="Entrada de lápiz 823">
                  <a:extLst>
                    <a:ext uri="{FF2B5EF4-FFF2-40B4-BE49-F238E27FC236}">
                      <a16:creationId xmlns:a16="http://schemas.microsoft.com/office/drawing/2014/main" id="{4567B5C9-7647-4035-AC0A-2D429BF4FD31}"/>
                    </a:ext>
                  </a:extLst>
                </p14:cNvPr>
                <p14:cNvContentPartPr/>
                <p14:nvPr/>
              </p14:nvContentPartPr>
              <p14:xfrm>
                <a:off x="8756375" y="2835115"/>
                <a:ext cx="19440" cy="80280"/>
              </p14:xfrm>
            </p:contentPart>
          </mc:Choice>
          <mc:Fallback xmlns="">
            <p:pic>
              <p:nvPicPr>
                <p:cNvPr id="824" name="Entrada de lápiz 823">
                  <a:extLst>
                    <a:ext uri="{FF2B5EF4-FFF2-40B4-BE49-F238E27FC236}">
                      <a16:creationId xmlns:a16="http://schemas.microsoft.com/office/drawing/2014/main" id="{4567B5C9-7647-4035-AC0A-2D429BF4FD31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8752055" y="2830795"/>
                  <a:ext cx="28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825" name="Entrada de lápiz 824">
                  <a:extLst>
                    <a:ext uri="{FF2B5EF4-FFF2-40B4-BE49-F238E27FC236}">
                      <a16:creationId xmlns:a16="http://schemas.microsoft.com/office/drawing/2014/main" id="{2AC60A95-6187-4BCF-B9F2-535176413E99}"/>
                    </a:ext>
                  </a:extLst>
                </p14:cNvPr>
                <p14:cNvContentPartPr/>
                <p14:nvPr/>
              </p14:nvContentPartPr>
              <p14:xfrm>
                <a:off x="8841695" y="2766355"/>
                <a:ext cx="32760" cy="137160"/>
              </p14:xfrm>
            </p:contentPart>
          </mc:Choice>
          <mc:Fallback xmlns="">
            <p:pic>
              <p:nvPicPr>
                <p:cNvPr id="825" name="Entrada de lápiz 824">
                  <a:extLst>
                    <a:ext uri="{FF2B5EF4-FFF2-40B4-BE49-F238E27FC236}">
                      <a16:creationId xmlns:a16="http://schemas.microsoft.com/office/drawing/2014/main" id="{2AC60A95-6187-4BCF-B9F2-535176413E99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8837375" y="2762035"/>
                  <a:ext cx="41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826" name="Entrada de lápiz 825">
                  <a:extLst>
                    <a:ext uri="{FF2B5EF4-FFF2-40B4-BE49-F238E27FC236}">
                      <a16:creationId xmlns:a16="http://schemas.microsoft.com/office/drawing/2014/main" id="{F35FEBBC-85D9-465E-B377-307A6E3EA5F4}"/>
                    </a:ext>
                  </a:extLst>
                </p14:cNvPr>
                <p14:cNvContentPartPr/>
                <p14:nvPr/>
              </p14:nvContentPartPr>
              <p14:xfrm>
                <a:off x="8821175" y="2861035"/>
                <a:ext cx="97920" cy="7560"/>
              </p14:xfrm>
            </p:contentPart>
          </mc:Choice>
          <mc:Fallback xmlns="">
            <p:pic>
              <p:nvPicPr>
                <p:cNvPr id="826" name="Entrada de lápiz 825">
                  <a:extLst>
                    <a:ext uri="{FF2B5EF4-FFF2-40B4-BE49-F238E27FC236}">
                      <a16:creationId xmlns:a16="http://schemas.microsoft.com/office/drawing/2014/main" id="{F35FEBBC-85D9-465E-B377-307A6E3EA5F4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8816855" y="2856715"/>
                  <a:ext cx="106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827" name="Entrada de lápiz 826">
                  <a:extLst>
                    <a:ext uri="{FF2B5EF4-FFF2-40B4-BE49-F238E27FC236}">
                      <a16:creationId xmlns:a16="http://schemas.microsoft.com/office/drawing/2014/main" id="{69163B85-4D4A-4173-96E5-9FD2D92FA36B}"/>
                    </a:ext>
                  </a:extLst>
                </p14:cNvPr>
                <p14:cNvContentPartPr/>
                <p14:nvPr/>
              </p14:nvContentPartPr>
              <p14:xfrm>
                <a:off x="8932055" y="2831875"/>
                <a:ext cx="21960" cy="85680"/>
              </p14:xfrm>
            </p:contentPart>
          </mc:Choice>
          <mc:Fallback xmlns="">
            <p:pic>
              <p:nvPicPr>
                <p:cNvPr id="827" name="Entrada de lápiz 826">
                  <a:extLst>
                    <a:ext uri="{FF2B5EF4-FFF2-40B4-BE49-F238E27FC236}">
                      <a16:creationId xmlns:a16="http://schemas.microsoft.com/office/drawing/2014/main" id="{69163B85-4D4A-4173-96E5-9FD2D92FA36B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8927735" y="2827555"/>
                  <a:ext cx="30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828" name="Entrada de lápiz 827">
                  <a:extLst>
                    <a:ext uri="{FF2B5EF4-FFF2-40B4-BE49-F238E27FC236}">
                      <a16:creationId xmlns:a16="http://schemas.microsoft.com/office/drawing/2014/main" id="{480E0324-A102-49D2-AE24-CDBBA3009556}"/>
                    </a:ext>
                  </a:extLst>
                </p14:cNvPr>
                <p14:cNvContentPartPr/>
                <p14:nvPr/>
              </p14:nvContentPartPr>
              <p14:xfrm>
                <a:off x="8984615" y="2845555"/>
                <a:ext cx="73440" cy="61920"/>
              </p14:xfrm>
            </p:contentPart>
          </mc:Choice>
          <mc:Fallback xmlns="">
            <p:pic>
              <p:nvPicPr>
                <p:cNvPr id="828" name="Entrada de lápiz 827">
                  <a:extLst>
                    <a:ext uri="{FF2B5EF4-FFF2-40B4-BE49-F238E27FC236}">
                      <a16:creationId xmlns:a16="http://schemas.microsoft.com/office/drawing/2014/main" id="{480E0324-A102-49D2-AE24-CDBBA3009556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8980295" y="2841235"/>
                  <a:ext cx="82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829" name="Entrada de lápiz 828">
                  <a:extLst>
                    <a:ext uri="{FF2B5EF4-FFF2-40B4-BE49-F238E27FC236}">
                      <a16:creationId xmlns:a16="http://schemas.microsoft.com/office/drawing/2014/main" id="{173DD11E-125E-4B6A-AB2D-F39180655149}"/>
                    </a:ext>
                  </a:extLst>
                </p14:cNvPr>
                <p14:cNvContentPartPr/>
                <p14:nvPr/>
              </p14:nvContentPartPr>
              <p14:xfrm>
                <a:off x="9080015" y="2822155"/>
                <a:ext cx="22680" cy="81360"/>
              </p14:xfrm>
            </p:contentPart>
          </mc:Choice>
          <mc:Fallback xmlns="">
            <p:pic>
              <p:nvPicPr>
                <p:cNvPr id="829" name="Entrada de lápiz 828">
                  <a:extLst>
                    <a:ext uri="{FF2B5EF4-FFF2-40B4-BE49-F238E27FC236}">
                      <a16:creationId xmlns:a16="http://schemas.microsoft.com/office/drawing/2014/main" id="{173DD11E-125E-4B6A-AB2D-F39180655149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9075695" y="2817835"/>
                  <a:ext cx="31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830" name="Entrada de lápiz 829">
                  <a:extLst>
                    <a:ext uri="{FF2B5EF4-FFF2-40B4-BE49-F238E27FC236}">
                      <a16:creationId xmlns:a16="http://schemas.microsoft.com/office/drawing/2014/main" id="{E1395AF3-17DA-4148-AEDE-EC37B8C6AF1F}"/>
                    </a:ext>
                  </a:extLst>
                </p14:cNvPr>
                <p14:cNvContentPartPr/>
                <p14:nvPr/>
              </p14:nvContentPartPr>
              <p14:xfrm>
                <a:off x="9168935" y="2766355"/>
                <a:ext cx="21960" cy="144720"/>
              </p14:xfrm>
            </p:contentPart>
          </mc:Choice>
          <mc:Fallback xmlns="">
            <p:pic>
              <p:nvPicPr>
                <p:cNvPr id="830" name="Entrada de lápiz 829">
                  <a:extLst>
                    <a:ext uri="{FF2B5EF4-FFF2-40B4-BE49-F238E27FC236}">
                      <a16:creationId xmlns:a16="http://schemas.microsoft.com/office/drawing/2014/main" id="{E1395AF3-17DA-4148-AEDE-EC37B8C6AF1F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9164615" y="2762035"/>
                  <a:ext cx="3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831" name="Entrada de lápiz 830">
                  <a:extLst>
                    <a:ext uri="{FF2B5EF4-FFF2-40B4-BE49-F238E27FC236}">
                      <a16:creationId xmlns:a16="http://schemas.microsoft.com/office/drawing/2014/main" id="{9355F376-E0AC-4871-8C1D-1C7D6495A9D3}"/>
                    </a:ext>
                  </a:extLst>
                </p14:cNvPr>
                <p14:cNvContentPartPr/>
                <p14:nvPr/>
              </p14:nvContentPartPr>
              <p14:xfrm>
                <a:off x="9147695" y="2850955"/>
                <a:ext cx="141480" cy="111240"/>
              </p14:xfrm>
            </p:contentPart>
          </mc:Choice>
          <mc:Fallback xmlns="">
            <p:pic>
              <p:nvPicPr>
                <p:cNvPr id="831" name="Entrada de lápiz 830">
                  <a:extLst>
                    <a:ext uri="{FF2B5EF4-FFF2-40B4-BE49-F238E27FC236}">
                      <a16:creationId xmlns:a16="http://schemas.microsoft.com/office/drawing/2014/main" id="{9355F376-E0AC-4871-8C1D-1C7D6495A9D3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9143375" y="2846635"/>
                  <a:ext cx="1501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" name="Grupo 841">
            <a:extLst>
              <a:ext uri="{FF2B5EF4-FFF2-40B4-BE49-F238E27FC236}">
                <a16:creationId xmlns:a16="http://schemas.microsoft.com/office/drawing/2014/main" id="{589C45FD-2B40-45AA-A9B4-730424DD0FAB}"/>
              </a:ext>
            </a:extLst>
          </p:cNvPr>
          <p:cNvGrpSpPr/>
          <p:nvPr/>
        </p:nvGrpSpPr>
        <p:grpSpPr>
          <a:xfrm>
            <a:off x="9409415" y="2767795"/>
            <a:ext cx="141120" cy="120600"/>
            <a:chOff x="9409415" y="2767795"/>
            <a:chExt cx="14112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832" name="Entrada de lápiz 831">
                  <a:extLst>
                    <a:ext uri="{FF2B5EF4-FFF2-40B4-BE49-F238E27FC236}">
                      <a16:creationId xmlns:a16="http://schemas.microsoft.com/office/drawing/2014/main" id="{68E7AAC9-508F-49D1-A13B-1E32A851B934}"/>
                    </a:ext>
                  </a:extLst>
                </p14:cNvPr>
                <p14:cNvContentPartPr/>
                <p14:nvPr/>
              </p14:nvContentPartPr>
              <p14:xfrm>
                <a:off x="9409415" y="2839795"/>
                <a:ext cx="29880" cy="48600"/>
              </p14:xfrm>
            </p:contentPart>
          </mc:Choice>
          <mc:Fallback xmlns="">
            <p:pic>
              <p:nvPicPr>
                <p:cNvPr id="832" name="Entrada de lápiz 831">
                  <a:extLst>
                    <a:ext uri="{FF2B5EF4-FFF2-40B4-BE49-F238E27FC236}">
                      <a16:creationId xmlns:a16="http://schemas.microsoft.com/office/drawing/2014/main" id="{68E7AAC9-508F-49D1-A13B-1E32A851B934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9405095" y="2835475"/>
                  <a:ext cx="38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833" name="Entrada de lápiz 832">
                  <a:extLst>
                    <a:ext uri="{FF2B5EF4-FFF2-40B4-BE49-F238E27FC236}">
                      <a16:creationId xmlns:a16="http://schemas.microsoft.com/office/drawing/2014/main" id="{C0FB35D4-5B6A-4D63-A3FC-DE78DC79377C}"/>
                    </a:ext>
                  </a:extLst>
                </p14:cNvPr>
                <p14:cNvContentPartPr/>
                <p14:nvPr/>
              </p14:nvContentPartPr>
              <p14:xfrm>
                <a:off x="9479615" y="2767795"/>
                <a:ext cx="30960" cy="118800"/>
              </p14:xfrm>
            </p:contentPart>
          </mc:Choice>
          <mc:Fallback xmlns="">
            <p:pic>
              <p:nvPicPr>
                <p:cNvPr id="833" name="Entrada de lápiz 832">
                  <a:extLst>
                    <a:ext uri="{FF2B5EF4-FFF2-40B4-BE49-F238E27FC236}">
                      <a16:creationId xmlns:a16="http://schemas.microsoft.com/office/drawing/2014/main" id="{C0FB35D4-5B6A-4D63-A3FC-DE78DC79377C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9475295" y="2763475"/>
                  <a:ext cx="39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834" name="Entrada de lápiz 833">
                  <a:extLst>
                    <a:ext uri="{FF2B5EF4-FFF2-40B4-BE49-F238E27FC236}">
                      <a16:creationId xmlns:a16="http://schemas.microsoft.com/office/drawing/2014/main" id="{57E2213D-0627-4DA6-87EC-B8B0D13BDCA2}"/>
                    </a:ext>
                  </a:extLst>
                </p14:cNvPr>
                <p14:cNvContentPartPr/>
                <p14:nvPr/>
              </p14:nvContentPartPr>
              <p14:xfrm>
                <a:off x="9478895" y="2834755"/>
                <a:ext cx="71640" cy="11160"/>
              </p14:xfrm>
            </p:contentPart>
          </mc:Choice>
          <mc:Fallback xmlns="">
            <p:pic>
              <p:nvPicPr>
                <p:cNvPr id="834" name="Entrada de lápiz 833">
                  <a:extLst>
                    <a:ext uri="{FF2B5EF4-FFF2-40B4-BE49-F238E27FC236}">
                      <a16:creationId xmlns:a16="http://schemas.microsoft.com/office/drawing/2014/main" id="{57E2213D-0627-4DA6-87EC-B8B0D13BDCA2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9474575" y="2830435"/>
                  <a:ext cx="8028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" name="Grupo 840">
            <a:extLst>
              <a:ext uri="{FF2B5EF4-FFF2-40B4-BE49-F238E27FC236}">
                <a16:creationId xmlns:a16="http://schemas.microsoft.com/office/drawing/2014/main" id="{EE3D5524-D2D0-4E10-8BAF-986B8BEE018C}"/>
              </a:ext>
            </a:extLst>
          </p:cNvPr>
          <p:cNvGrpSpPr/>
          <p:nvPr/>
        </p:nvGrpSpPr>
        <p:grpSpPr>
          <a:xfrm>
            <a:off x="9672935" y="2757715"/>
            <a:ext cx="540360" cy="142560"/>
            <a:chOff x="9672935" y="2757715"/>
            <a:chExt cx="54036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835" name="Entrada de lápiz 834">
                  <a:extLst>
                    <a:ext uri="{FF2B5EF4-FFF2-40B4-BE49-F238E27FC236}">
                      <a16:creationId xmlns:a16="http://schemas.microsoft.com/office/drawing/2014/main" id="{C03EFABF-CC2C-492C-A133-450328C589E5}"/>
                    </a:ext>
                  </a:extLst>
                </p14:cNvPr>
                <p14:cNvContentPartPr/>
                <p14:nvPr/>
              </p14:nvContentPartPr>
              <p14:xfrm>
                <a:off x="9672935" y="2757715"/>
                <a:ext cx="82080" cy="119880"/>
              </p14:xfrm>
            </p:contentPart>
          </mc:Choice>
          <mc:Fallback xmlns="">
            <p:pic>
              <p:nvPicPr>
                <p:cNvPr id="835" name="Entrada de lápiz 834">
                  <a:extLst>
                    <a:ext uri="{FF2B5EF4-FFF2-40B4-BE49-F238E27FC236}">
                      <a16:creationId xmlns:a16="http://schemas.microsoft.com/office/drawing/2014/main" id="{C03EFABF-CC2C-492C-A133-450328C589E5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9668615" y="2753395"/>
                  <a:ext cx="90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836" name="Entrada de lápiz 835">
                  <a:extLst>
                    <a:ext uri="{FF2B5EF4-FFF2-40B4-BE49-F238E27FC236}">
                      <a16:creationId xmlns:a16="http://schemas.microsoft.com/office/drawing/2014/main" id="{95170E93-A730-4B64-9171-8C3954012937}"/>
                    </a:ext>
                  </a:extLst>
                </p14:cNvPr>
                <p14:cNvContentPartPr/>
                <p14:nvPr/>
              </p14:nvContentPartPr>
              <p14:xfrm>
                <a:off x="9775895" y="2844835"/>
                <a:ext cx="44280" cy="34920"/>
              </p14:xfrm>
            </p:contentPart>
          </mc:Choice>
          <mc:Fallback xmlns="">
            <p:pic>
              <p:nvPicPr>
                <p:cNvPr id="836" name="Entrada de lápiz 835">
                  <a:extLst>
                    <a:ext uri="{FF2B5EF4-FFF2-40B4-BE49-F238E27FC236}">
                      <a16:creationId xmlns:a16="http://schemas.microsoft.com/office/drawing/2014/main" id="{95170E93-A730-4B64-9171-8C3954012937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9771575" y="2840515"/>
                  <a:ext cx="52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837" name="Entrada de lápiz 836">
                  <a:extLst>
                    <a:ext uri="{FF2B5EF4-FFF2-40B4-BE49-F238E27FC236}">
                      <a16:creationId xmlns:a16="http://schemas.microsoft.com/office/drawing/2014/main" id="{1B96CFA2-741F-4363-82DC-A281B0937DBD}"/>
                    </a:ext>
                  </a:extLst>
                </p14:cNvPr>
                <p14:cNvContentPartPr/>
                <p14:nvPr/>
              </p14:nvContentPartPr>
              <p14:xfrm>
                <a:off x="9853295" y="2827555"/>
                <a:ext cx="136080" cy="61920"/>
              </p14:xfrm>
            </p:contentPart>
          </mc:Choice>
          <mc:Fallback xmlns="">
            <p:pic>
              <p:nvPicPr>
                <p:cNvPr id="837" name="Entrada de lápiz 836">
                  <a:extLst>
                    <a:ext uri="{FF2B5EF4-FFF2-40B4-BE49-F238E27FC236}">
                      <a16:creationId xmlns:a16="http://schemas.microsoft.com/office/drawing/2014/main" id="{1B96CFA2-741F-4363-82DC-A281B0937DBD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9848975" y="2823235"/>
                  <a:ext cx="144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838" name="Entrada de lápiz 837">
                  <a:extLst>
                    <a:ext uri="{FF2B5EF4-FFF2-40B4-BE49-F238E27FC236}">
                      <a16:creationId xmlns:a16="http://schemas.microsoft.com/office/drawing/2014/main" id="{5D742D0B-88A6-4C72-9098-781B9F2B81B4}"/>
                    </a:ext>
                  </a:extLst>
                </p14:cNvPr>
                <p14:cNvContentPartPr/>
                <p14:nvPr/>
              </p14:nvContentPartPr>
              <p14:xfrm>
                <a:off x="10021415" y="2839075"/>
                <a:ext cx="49680" cy="37440"/>
              </p14:xfrm>
            </p:contentPart>
          </mc:Choice>
          <mc:Fallback xmlns="">
            <p:pic>
              <p:nvPicPr>
                <p:cNvPr id="838" name="Entrada de lápiz 837">
                  <a:extLst>
                    <a:ext uri="{FF2B5EF4-FFF2-40B4-BE49-F238E27FC236}">
                      <a16:creationId xmlns:a16="http://schemas.microsoft.com/office/drawing/2014/main" id="{5D742D0B-88A6-4C72-9098-781B9F2B81B4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0017095" y="2834755"/>
                  <a:ext cx="5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839" name="Entrada de lápiz 838">
                  <a:extLst>
                    <a:ext uri="{FF2B5EF4-FFF2-40B4-BE49-F238E27FC236}">
                      <a16:creationId xmlns:a16="http://schemas.microsoft.com/office/drawing/2014/main" id="{B4904422-AFF0-4043-A71A-6902D5B1B855}"/>
                    </a:ext>
                  </a:extLst>
                </p14:cNvPr>
                <p14:cNvContentPartPr/>
                <p14:nvPr/>
              </p14:nvContentPartPr>
              <p14:xfrm>
                <a:off x="10094495" y="2830075"/>
                <a:ext cx="54000" cy="50760"/>
              </p14:xfrm>
            </p:contentPart>
          </mc:Choice>
          <mc:Fallback xmlns="">
            <p:pic>
              <p:nvPicPr>
                <p:cNvPr id="839" name="Entrada de lápiz 838">
                  <a:extLst>
                    <a:ext uri="{FF2B5EF4-FFF2-40B4-BE49-F238E27FC236}">
                      <a16:creationId xmlns:a16="http://schemas.microsoft.com/office/drawing/2014/main" id="{B4904422-AFF0-4043-A71A-6902D5B1B855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0090175" y="2825755"/>
                  <a:ext cx="62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840" name="Entrada de lápiz 839">
                  <a:extLst>
                    <a:ext uri="{FF2B5EF4-FFF2-40B4-BE49-F238E27FC236}">
                      <a16:creationId xmlns:a16="http://schemas.microsoft.com/office/drawing/2014/main" id="{68D1F5FC-8B2C-4EE1-944B-27530923C665}"/>
                    </a:ext>
                  </a:extLst>
                </p14:cNvPr>
                <p14:cNvContentPartPr/>
                <p14:nvPr/>
              </p14:nvContentPartPr>
              <p14:xfrm>
                <a:off x="10160735" y="2821075"/>
                <a:ext cx="52560" cy="79200"/>
              </p14:xfrm>
            </p:contentPart>
          </mc:Choice>
          <mc:Fallback xmlns="">
            <p:pic>
              <p:nvPicPr>
                <p:cNvPr id="840" name="Entrada de lápiz 839">
                  <a:extLst>
                    <a:ext uri="{FF2B5EF4-FFF2-40B4-BE49-F238E27FC236}">
                      <a16:creationId xmlns:a16="http://schemas.microsoft.com/office/drawing/2014/main" id="{68D1F5FC-8B2C-4EE1-944B-27530923C665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10156415" y="2816755"/>
                  <a:ext cx="61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" name="Grupo 847">
            <a:extLst>
              <a:ext uri="{FF2B5EF4-FFF2-40B4-BE49-F238E27FC236}">
                <a16:creationId xmlns:a16="http://schemas.microsoft.com/office/drawing/2014/main" id="{F38CFB4B-1D5F-4F49-B2A2-45935185902F}"/>
              </a:ext>
            </a:extLst>
          </p:cNvPr>
          <p:cNvGrpSpPr/>
          <p:nvPr/>
        </p:nvGrpSpPr>
        <p:grpSpPr>
          <a:xfrm>
            <a:off x="10392575" y="2726755"/>
            <a:ext cx="171360" cy="198000"/>
            <a:chOff x="10392575" y="2726755"/>
            <a:chExt cx="1713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845" name="Entrada de lápiz 844">
                  <a:extLst>
                    <a:ext uri="{FF2B5EF4-FFF2-40B4-BE49-F238E27FC236}">
                      <a16:creationId xmlns:a16="http://schemas.microsoft.com/office/drawing/2014/main" id="{6B0B4D32-391C-4507-98AB-A996509EA66E}"/>
                    </a:ext>
                  </a:extLst>
                </p14:cNvPr>
                <p14:cNvContentPartPr/>
                <p14:nvPr/>
              </p14:nvContentPartPr>
              <p14:xfrm>
                <a:off x="10392575" y="2726755"/>
                <a:ext cx="124560" cy="154440"/>
              </p14:xfrm>
            </p:contentPart>
          </mc:Choice>
          <mc:Fallback xmlns="">
            <p:pic>
              <p:nvPicPr>
                <p:cNvPr id="845" name="Entrada de lápiz 844">
                  <a:extLst>
                    <a:ext uri="{FF2B5EF4-FFF2-40B4-BE49-F238E27FC236}">
                      <a16:creationId xmlns:a16="http://schemas.microsoft.com/office/drawing/2014/main" id="{6B0B4D32-391C-4507-98AB-A996509EA66E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0388255" y="2722435"/>
                  <a:ext cx="133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0">
              <p14:nvContentPartPr>
                <p14:cNvPr id="846" name="Entrada de lápiz 845">
                  <a:extLst>
                    <a:ext uri="{FF2B5EF4-FFF2-40B4-BE49-F238E27FC236}">
                      <a16:creationId xmlns:a16="http://schemas.microsoft.com/office/drawing/2014/main" id="{B4890A5F-90B8-464A-8AD4-12750C158AB0}"/>
                    </a:ext>
                  </a:extLst>
                </p14:cNvPr>
                <p14:cNvContentPartPr/>
                <p14:nvPr/>
              </p14:nvContentPartPr>
              <p14:xfrm>
                <a:off x="10478255" y="2877235"/>
                <a:ext cx="49320" cy="47520"/>
              </p14:xfrm>
            </p:contentPart>
          </mc:Choice>
          <mc:Fallback xmlns="">
            <p:pic>
              <p:nvPicPr>
                <p:cNvPr id="846" name="Entrada de lápiz 845">
                  <a:extLst>
                    <a:ext uri="{FF2B5EF4-FFF2-40B4-BE49-F238E27FC236}">
                      <a16:creationId xmlns:a16="http://schemas.microsoft.com/office/drawing/2014/main" id="{B4890A5F-90B8-464A-8AD4-12750C158AB0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10473935" y="2872915"/>
                  <a:ext cx="57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2">
              <p14:nvContentPartPr>
                <p14:cNvPr id="847" name="Entrada de lápiz 846">
                  <a:extLst>
                    <a:ext uri="{FF2B5EF4-FFF2-40B4-BE49-F238E27FC236}">
                      <a16:creationId xmlns:a16="http://schemas.microsoft.com/office/drawing/2014/main" id="{0AF49370-DC09-49D4-BF1D-E1F550CB8316}"/>
                    </a:ext>
                  </a:extLst>
                </p14:cNvPr>
                <p14:cNvContentPartPr/>
                <p14:nvPr/>
              </p14:nvContentPartPr>
              <p14:xfrm>
                <a:off x="10515695" y="2837635"/>
                <a:ext cx="48240" cy="84960"/>
              </p14:xfrm>
            </p:contentPart>
          </mc:Choice>
          <mc:Fallback xmlns="">
            <p:pic>
              <p:nvPicPr>
                <p:cNvPr id="847" name="Entrada de lápiz 846">
                  <a:extLst>
                    <a:ext uri="{FF2B5EF4-FFF2-40B4-BE49-F238E27FC236}">
                      <a16:creationId xmlns:a16="http://schemas.microsoft.com/office/drawing/2014/main" id="{0AF49370-DC09-49D4-BF1D-E1F550CB8316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10511375" y="2833315"/>
                  <a:ext cx="568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7" name="Grupo 906">
            <a:extLst>
              <a:ext uri="{FF2B5EF4-FFF2-40B4-BE49-F238E27FC236}">
                <a16:creationId xmlns:a16="http://schemas.microsoft.com/office/drawing/2014/main" id="{6C9D570D-CB0C-4861-8AC4-68A731CDEFA5}"/>
              </a:ext>
            </a:extLst>
          </p:cNvPr>
          <p:cNvGrpSpPr/>
          <p:nvPr/>
        </p:nvGrpSpPr>
        <p:grpSpPr>
          <a:xfrm>
            <a:off x="7880548" y="3565632"/>
            <a:ext cx="792360" cy="152280"/>
            <a:chOff x="7945063" y="3565632"/>
            <a:chExt cx="79236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4">
              <p14:nvContentPartPr>
                <p14:cNvPr id="894" name="Entrada de lápiz 893">
                  <a:extLst>
                    <a:ext uri="{FF2B5EF4-FFF2-40B4-BE49-F238E27FC236}">
                      <a16:creationId xmlns:a16="http://schemas.microsoft.com/office/drawing/2014/main" id="{E0B9B851-C3B7-4EB1-A271-A1CD0210B7DD}"/>
                    </a:ext>
                  </a:extLst>
                </p14:cNvPr>
                <p14:cNvContentPartPr/>
                <p14:nvPr/>
              </p14:nvContentPartPr>
              <p14:xfrm>
                <a:off x="7945063" y="3614232"/>
                <a:ext cx="79560" cy="103680"/>
              </p14:xfrm>
            </p:contentPart>
          </mc:Choice>
          <mc:Fallback xmlns="">
            <p:pic>
              <p:nvPicPr>
                <p:cNvPr id="894" name="Entrada de lápiz 893">
                  <a:extLst>
                    <a:ext uri="{FF2B5EF4-FFF2-40B4-BE49-F238E27FC236}">
                      <a16:creationId xmlns:a16="http://schemas.microsoft.com/office/drawing/2014/main" id="{E0B9B851-C3B7-4EB1-A271-A1CD0210B7DD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7940743" y="3609912"/>
                  <a:ext cx="88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6">
              <p14:nvContentPartPr>
                <p14:cNvPr id="895" name="Entrada de lápiz 894">
                  <a:extLst>
                    <a:ext uri="{FF2B5EF4-FFF2-40B4-BE49-F238E27FC236}">
                      <a16:creationId xmlns:a16="http://schemas.microsoft.com/office/drawing/2014/main" id="{020847F6-8F1E-46AA-9407-D2A4FBACEB8F}"/>
                    </a:ext>
                  </a:extLst>
                </p14:cNvPr>
                <p14:cNvContentPartPr/>
                <p14:nvPr/>
              </p14:nvContentPartPr>
              <p14:xfrm>
                <a:off x="8041183" y="3665352"/>
                <a:ext cx="41040" cy="51840"/>
              </p14:xfrm>
            </p:contentPart>
          </mc:Choice>
          <mc:Fallback xmlns="">
            <p:pic>
              <p:nvPicPr>
                <p:cNvPr id="895" name="Entrada de lápiz 894">
                  <a:extLst>
                    <a:ext uri="{FF2B5EF4-FFF2-40B4-BE49-F238E27FC236}">
                      <a16:creationId xmlns:a16="http://schemas.microsoft.com/office/drawing/2014/main" id="{020847F6-8F1E-46AA-9407-D2A4FBACEB8F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8036863" y="3661032"/>
                  <a:ext cx="49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8">
              <p14:nvContentPartPr>
                <p14:cNvPr id="896" name="Entrada de lápiz 895">
                  <a:extLst>
                    <a:ext uri="{FF2B5EF4-FFF2-40B4-BE49-F238E27FC236}">
                      <a16:creationId xmlns:a16="http://schemas.microsoft.com/office/drawing/2014/main" id="{6A3E1D03-EBB9-4E62-B0BB-218B275BE657}"/>
                    </a:ext>
                  </a:extLst>
                </p14:cNvPr>
                <p14:cNvContentPartPr/>
                <p14:nvPr/>
              </p14:nvContentPartPr>
              <p14:xfrm>
                <a:off x="8113903" y="3657792"/>
                <a:ext cx="78840" cy="46800"/>
              </p14:xfrm>
            </p:contentPart>
          </mc:Choice>
          <mc:Fallback xmlns="">
            <p:pic>
              <p:nvPicPr>
                <p:cNvPr id="896" name="Entrada de lápiz 895">
                  <a:extLst>
                    <a:ext uri="{FF2B5EF4-FFF2-40B4-BE49-F238E27FC236}">
                      <a16:creationId xmlns:a16="http://schemas.microsoft.com/office/drawing/2014/main" id="{6A3E1D03-EBB9-4E62-B0BB-218B275BE657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8109583" y="3653472"/>
                  <a:ext cx="87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0">
              <p14:nvContentPartPr>
                <p14:cNvPr id="897" name="Entrada de lápiz 896">
                  <a:extLst>
                    <a:ext uri="{FF2B5EF4-FFF2-40B4-BE49-F238E27FC236}">
                      <a16:creationId xmlns:a16="http://schemas.microsoft.com/office/drawing/2014/main" id="{1BF04E89-6E5B-4B11-84C6-B58B84109355}"/>
                    </a:ext>
                  </a:extLst>
                </p14:cNvPr>
                <p14:cNvContentPartPr/>
                <p14:nvPr/>
              </p14:nvContentPartPr>
              <p14:xfrm>
                <a:off x="8221903" y="3642312"/>
                <a:ext cx="56520" cy="59400"/>
              </p14:xfrm>
            </p:contentPart>
          </mc:Choice>
          <mc:Fallback xmlns="">
            <p:pic>
              <p:nvPicPr>
                <p:cNvPr id="897" name="Entrada de lápiz 896">
                  <a:extLst>
                    <a:ext uri="{FF2B5EF4-FFF2-40B4-BE49-F238E27FC236}">
                      <a16:creationId xmlns:a16="http://schemas.microsoft.com/office/drawing/2014/main" id="{1BF04E89-6E5B-4B11-84C6-B58B84109355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8217583" y="3637992"/>
                  <a:ext cx="65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2">
              <p14:nvContentPartPr>
                <p14:cNvPr id="898" name="Entrada de lápiz 897">
                  <a:extLst>
                    <a:ext uri="{FF2B5EF4-FFF2-40B4-BE49-F238E27FC236}">
                      <a16:creationId xmlns:a16="http://schemas.microsoft.com/office/drawing/2014/main" id="{4D64730C-571D-4BD1-BA94-F9603933D71D}"/>
                    </a:ext>
                  </a:extLst>
                </p14:cNvPr>
                <p14:cNvContentPartPr/>
                <p14:nvPr/>
              </p14:nvContentPartPr>
              <p14:xfrm>
                <a:off x="8282743" y="3645552"/>
                <a:ext cx="56880" cy="63720"/>
              </p14:xfrm>
            </p:contentPart>
          </mc:Choice>
          <mc:Fallback xmlns="">
            <p:pic>
              <p:nvPicPr>
                <p:cNvPr id="898" name="Entrada de lápiz 897">
                  <a:extLst>
                    <a:ext uri="{FF2B5EF4-FFF2-40B4-BE49-F238E27FC236}">
                      <a16:creationId xmlns:a16="http://schemas.microsoft.com/office/drawing/2014/main" id="{4D64730C-571D-4BD1-BA94-F9603933D71D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8278423" y="3641232"/>
                  <a:ext cx="65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4">
              <p14:nvContentPartPr>
                <p14:cNvPr id="899" name="Entrada de lápiz 898">
                  <a:extLst>
                    <a:ext uri="{FF2B5EF4-FFF2-40B4-BE49-F238E27FC236}">
                      <a16:creationId xmlns:a16="http://schemas.microsoft.com/office/drawing/2014/main" id="{F405C63F-B788-4CFB-8BBE-AE44B2535FF7}"/>
                    </a:ext>
                  </a:extLst>
                </p14:cNvPr>
                <p14:cNvContentPartPr/>
                <p14:nvPr/>
              </p14:nvContentPartPr>
              <p14:xfrm>
                <a:off x="8358703" y="3643752"/>
                <a:ext cx="1080" cy="12960"/>
              </p14:xfrm>
            </p:contentPart>
          </mc:Choice>
          <mc:Fallback xmlns="">
            <p:pic>
              <p:nvPicPr>
                <p:cNvPr id="899" name="Entrada de lápiz 898">
                  <a:extLst>
                    <a:ext uri="{FF2B5EF4-FFF2-40B4-BE49-F238E27FC236}">
                      <a16:creationId xmlns:a16="http://schemas.microsoft.com/office/drawing/2014/main" id="{F405C63F-B788-4CFB-8BBE-AE44B2535FF7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8354383" y="3639432"/>
                  <a:ext cx="9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6">
              <p14:nvContentPartPr>
                <p14:cNvPr id="900" name="Entrada de lápiz 899">
                  <a:extLst>
                    <a:ext uri="{FF2B5EF4-FFF2-40B4-BE49-F238E27FC236}">
                      <a16:creationId xmlns:a16="http://schemas.microsoft.com/office/drawing/2014/main" id="{1B8E7696-BAD2-48E9-91C6-6B945AC7A907}"/>
                    </a:ext>
                  </a:extLst>
                </p14:cNvPr>
                <p14:cNvContentPartPr/>
                <p14:nvPr/>
              </p14:nvContentPartPr>
              <p14:xfrm>
                <a:off x="8360143" y="3644472"/>
                <a:ext cx="86760" cy="61200"/>
              </p14:xfrm>
            </p:contentPart>
          </mc:Choice>
          <mc:Fallback xmlns="">
            <p:pic>
              <p:nvPicPr>
                <p:cNvPr id="900" name="Entrada de lápiz 899">
                  <a:extLst>
                    <a:ext uri="{FF2B5EF4-FFF2-40B4-BE49-F238E27FC236}">
                      <a16:creationId xmlns:a16="http://schemas.microsoft.com/office/drawing/2014/main" id="{1B8E7696-BAD2-48E9-91C6-6B945AC7A907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8355823" y="3640152"/>
                  <a:ext cx="95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8">
              <p14:nvContentPartPr>
                <p14:cNvPr id="901" name="Entrada de lápiz 900">
                  <a:extLst>
                    <a:ext uri="{FF2B5EF4-FFF2-40B4-BE49-F238E27FC236}">
                      <a16:creationId xmlns:a16="http://schemas.microsoft.com/office/drawing/2014/main" id="{7726871B-B0D0-428E-8C23-5174762288B6}"/>
                    </a:ext>
                  </a:extLst>
                </p14:cNvPr>
                <p14:cNvContentPartPr/>
                <p14:nvPr/>
              </p14:nvContentPartPr>
              <p14:xfrm>
                <a:off x="8472823" y="3565632"/>
                <a:ext cx="17640" cy="146520"/>
              </p14:xfrm>
            </p:contentPart>
          </mc:Choice>
          <mc:Fallback xmlns="">
            <p:pic>
              <p:nvPicPr>
                <p:cNvPr id="901" name="Entrada de lápiz 900">
                  <a:extLst>
                    <a:ext uri="{FF2B5EF4-FFF2-40B4-BE49-F238E27FC236}">
                      <a16:creationId xmlns:a16="http://schemas.microsoft.com/office/drawing/2014/main" id="{7726871B-B0D0-428E-8C23-5174762288B6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8468503" y="3561312"/>
                  <a:ext cx="26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0">
              <p14:nvContentPartPr>
                <p14:cNvPr id="902" name="Entrada de lápiz 901">
                  <a:extLst>
                    <a:ext uri="{FF2B5EF4-FFF2-40B4-BE49-F238E27FC236}">
                      <a16:creationId xmlns:a16="http://schemas.microsoft.com/office/drawing/2014/main" id="{B8E62FB9-AC76-4C59-9D5B-612777A8C31A}"/>
                    </a:ext>
                  </a:extLst>
                </p14:cNvPr>
                <p14:cNvContentPartPr/>
                <p14:nvPr/>
              </p14:nvContentPartPr>
              <p14:xfrm>
                <a:off x="8437543" y="3648432"/>
                <a:ext cx="129960" cy="48600"/>
              </p14:xfrm>
            </p:contentPart>
          </mc:Choice>
          <mc:Fallback xmlns="">
            <p:pic>
              <p:nvPicPr>
                <p:cNvPr id="902" name="Entrada de lápiz 901">
                  <a:extLst>
                    <a:ext uri="{FF2B5EF4-FFF2-40B4-BE49-F238E27FC236}">
                      <a16:creationId xmlns:a16="http://schemas.microsoft.com/office/drawing/2014/main" id="{B8E62FB9-AC76-4C59-9D5B-612777A8C31A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8433223" y="3644112"/>
                  <a:ext cx="138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2">
              <p14:nvContentPartPr>
                <p14:cNvPr id="903" name="Entrada de lápiz 902">
                  <a:extLst>
                    <a:ext uri="{FF2B5EF4-FFF2-40B4-BE49-F238E27FC236}">
                      <a16:creationId xmlns:a16="http://schemas.microsoft.com/office/drawing/2014/main" id="{0182DB42-9575-4C21-A4FE-21F6D225DA63}"/>
                    </a:ext>
                  </a:extLst>
                </p14:cNvPr>
                <p14:cNvContentPartPr/>
                <p14:nvPr/>
              </p14:nvContentPartPr>
              <p14:xfrm>
                <a:off x="8548783" y="3625392"/>
                <a:ext cx="84240" cy="66240"/>
              </p14:xfrm>
            </p:contentPart>
          </mc:Choice>
          <mc:Fallback xmlns="">
            <p:pic>
              <p:nvPicPr>
                <p:cNvPr id="903" name="Entrada de lápiz 902">
                  <a:extLst>
                    <a:ext uri="{FF2B5EF4-FFF2-40B4-BE49-F238E27FC236}">
                      <a16:creationId xmlns:a16="http://schemas.microsoft.com/office/drawing/2014/main" id="{0182DB42-9575-4C21-A4FE-21F6D225DA63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8544463" y="3621072"/>
                  <a:ext cx="92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4">
              <p14:nvContentPartPr>
                <p14:cNvPr id="904" name="Entrada de lápiz 903">
                  <a:extLst>
                    <a:ext uri="{FF2B5EF4-FFF2-40B4-BE49-F238E27FC236}">
                      <a16:creationId xmlns:a16="http://schemas.microsoft.com/office/drawing/2014/main" id="{6C33E536-8C82-4677-AAE1-64BBDF9E5295}"/>
                    </a:ext>
                  </a:extLst>
                </p14:cNvPr>
                <p14:cNvContentPartPr/>
                <p14:nvPr/>
              </p14:nvContentPartPr>
              <p14:xfrm>
                <a:off x="8658223" y="3631872"/>
                <a:ext cx="79200" cy="60120"/>
              </p14:xfrm>
            </p:contentPart>
          </mc:Choice>
          <mc:Fallback xmlns="">
            <p:pic>
              <p:nvPicPr>
                <p:cNvPr id="904" name="Entrada de lápiz 903">
                  <a:extLst>
                    <a:ext uri="{FF2B5EF4-FFF2-40B4-BE49-F238E27FC236}">
                      <a16:creationId xmlns:a16="http://schemas.microsoft.com/office/drawing/2014/main" id="{6C33E536-8C82-4677-AAE1-64BBDF9E5295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8653903" y="3627552"/>
                  <a:ext cx="878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1" name="Grupo 930">
            <a:extLst>
              <a:ext uri="{FF2B5EF4-FFF2-40B4-BE49-F238E27FC236}">
                <a16:creationId xmlns:a16="http://schemas.microsoft.com/office/drawing/2014/main" id="{D688BDF7-127F-424B-93AF-E736E30D2236}"/>
              </a:ext>
            </a:extLst>
          </p:cNvPr>
          <p:cNvGrpSpPr/>
          <p:nvPr/>
        </p:nvGrpSpPr>
        <p:grpSpPr>
          <a:xfrm>
            <a:off x="8825188" y="3521352"/>
            <a:ext cx="1033560" cy="236520"/>
            <a:chOff x="8889703" y="3521352"/>
            <a:chExt cx="10335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6">
              <p14:nvContentPartPr>
                <p14:cNvPr id="908" name="Entrada de lápiz 907">
                  <a:extLst>
                    <a:ext uri="{FF2B5EF4-FFF2-40B4-BE49-F238E27FC236}">
                      <a16:creationId xmlns:a16="http://schemas.microsoft.com/office/drawing/2014/main" id="{E7509E95-FE20-40AC-8AEF-24F57F80C787}"/>
                    </a:ext>
                  </a:extLst>
                </p14:cNvPr>
                <p14:cNvContentPartPr/>
                <p14:nvPr/>
              </p14:nvContentPartPr>
              <p14:xfrm>
                <a:off x="8889703" y="3526392"/>
                <a:ext cx="84240" cy="231480"/>
              </p14:xfrm>
            </p:contentPart>
          </mc:Choice>
          <mc:Fallback xmlns="">
            <p:pic>
              <p:nvPicPr>
                <p:cNvPr id="908" name="Entrada de lápiz 907">
                  <a:extLst>
                    <a:ext uri="{FF2B5EF4-FFF2-40B4-BE49-F238E27FC236}">
                      <a16:creationId xmlns:a16="http://schemas.microsoft.com/office/drawing/2014/main" id="{E7509E95-FE20-40AC-8AEF-24F57F80C787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8885383" y="3522072"/>
                  <a:ext cx="92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8">
              <p14:nvContentPartPr>
                <p14:cNvPr id="909" name="Entrada de lápiz 908">
                  <a:extLst>
                    <a:ext uri="{FF2B5EF4-FFF2-40B4-BE49-F238E27FC236}">
                      <a16:creationId xmlns:a16="http://schemas.microsoft.com/office/drawing/2014/main" id="{01E67B8A-D764-4637-908F-823DB5F0FAC9}"/>
                    </a:ext>
                  </a:extLst>
                </p14:cNvPr>
                <p14:cNvContentPartPr/>
                <p14:nvPr/>
              </p14:nvContentPartPr>
              <p14:xfrm>
                <a:off x="9047743" y="3575712"/>
                <a:ext cx="3240" cy="85320"/>
              </p14:xfrm>
            </p:contentPart>
          </mc:Choice>
          <mc:Fallback xmlns="">
            <p:pic>
              <p:nvPicPr>
                <p:cNvPr id="909" name="Entrada de lápiz 908">
                  <a:extLst>
                    <a:ext uri="{FF2B5EF4-FFF2-40B4-BE49-F238E27FC236}">
                      <a16:creationId xmlns:a16="http://schemas.microsoft.com/office/drawing/2014/main" id="{01E67B8A-D764-4637-908F-823DB5F0FAC9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9043423" y="3571392"/>
                  <a:ext cx="11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0">
              <p14:nvContentPartPr>
                <p14:cNvPr id="910" name="Entrada de lápiz 909">
                  <a:extLst>
                    <a:ext uri="{FF2B5EF4-FFF2-40B4-BE49-F238E27FC236}">
                      <a16:creationId xmlns:a16="http://schemas.microsoft.com/office/drawing/2014/main" id="{A884B6BE-E538-4125-B0AF-66433AE9066B}"/>
                    </a:ext>
                  </a:extLst>
                </p14:cNvPr>
                <p14:cNvContentPartPr/>
                <p14:nvPr/>
              </p14:nvContentPartPr>
              <p14:xfrm>
                <a:off x="8990503" y="3662112"/>
                <a:ext cx="80280" cy="40320"/>
              </p14:xfrm>
            </p:contentPart>
          </mc:Choice>
          <mc:Fallback xmlns="">
            <p:pic>
              <p:nvPicPr>
                <p:cNvPr id="910" name="Entrada de lápiz 909">
                  <a:extLst>
                    <a:ext uri="{FF2B5EF4-FFF2-40B4-BE49-F238E27FC236}">
                      <a16:creationId xmlns:a16="http://schemas.microsoft.com/office/drawing/2014/main" id="{A884B6BE-E538-4125-B0AF-66433AE9066B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8986183" y="3657792"/>
                  <a:ext cx="88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2">
              <p14:nvContentPartPr>
                <p14:cNvPr id="911" name="Entrada de lápiz 910">
                  <a:extLst>
                    <a:ext uri="{FF2B5EF4-FFF2-40B4-BE49-F238E27FC236}">
                      <a16:creationId xmlns:a16="http://schemas.microsoft.com/office/drawing/2014/main" id="{2A8BA1BB-403B-4BF5-8D26-8E75E72A704C}"/>
                    </a:ext>
                  </a:extLst>
                </p14:cNvPr>
                <p14:cNvContentPartPr/>
                <p14:nvPr/>
              </p14:nvContentPartPr>
              <p14:xfrm>
                <a:off x="8996263" y="3569952"/>
                <a:ext cx="67680" cy="10440"/>
              </p14:xfrm>
            </p:contentPart>
          </mc:Choice>
          <mc:Fallback xmlns="">
            <p:pic>
              <p:nvPicPr>
                <p:cNvPr id="911" name="Entrada de lápiz 910">
                  <a:extLst>
                    <a:ext uri="{FF2B5EF4-FFF2-40B4-BE49-F238E27FC236}">
                      <a16:creationId xmlns:a16="http://schemas.microsoft.com/office/drawing/2014/main" id="{2A8BA1BB-403B-4BF5-8D26-8E75E72A704C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8991943" y="3565632"/>
                  <a:ext cx="76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4">
              <p14:nvContentPartPr>
                <p14:cNvPr id="912" name="Entrada de lápiz 911">
                  <a:extLst>
                    <a:ext uri="{FF2B5EF4-FFF2-40B4-BE49-F238E27FC236}">
                      <a16:creationId xmlns:a16="http://schemas.microsoft.com/office/drawing/2014/main" id="{FFBE76C7-83E2-407A-86FD-F582CC94F840}"/>
                    </a:ext>
                  </a:extLst>
                </p14:cNvPr>
                <p14:cNvContentPartPr/>
                <p14:nvPr/>
              </p14:nvContentPartPr>
              <p14:xfrm>
                <a:off x="9104263" y="3627552"/>
                <a:ext cx="68400" cy="53280"/>
              </p14:xfrm>
            </p:contentPart>
          </mc:Choice>
          <mc:Fallback xmlns="">
            <p:pic>
              <p:nvPicPr>
                <p:cNvPr id="912" name="Entrada de lápiz 911">
                  <a:extLst>
                    <a:ext uri="{FF2B5EF4-FFF2-40B4-BE49-F238E27FC236}">
                      <a16:creationId xmlns:a16="http://schemas.microsoft.com/office/drawing/2014/main" id="{FFBE76C7-83E2-407A-86FD-F582CC94F840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9099943" y="3623232"/>
                  <a:ext cx="77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6">
              <p14:nvContentPartPr>
                <p14:cNvPr id="913" name="Entrada de lápiz 912">
                  <a:extLst>
                    <a:ext uri="{FF2B5EF4-FFF2-40B4-BE49-F238E27FC236}">
                      <a16:creationId xmlns:a16="http://schemas.microsoft.com/office/drawing/2014/main" id="{2D66BA7E-AE2B-49DC-9E08-E5A70221C6FB}"/>
                    </a:ext>
                  </a:extLst>
                </p14:cNvPr>
                <p14:cNvContentPartPr/>
                <p14:nvPr/>
              </p14:nvContentPartPr>
              <p14:xfrm>
                <a:off x="9189583" y="3543672"/>
                <a:ext cx="54000" cy="118440"/>
              </p14:xfrm>
            </p:contentPart>
          </mc:Choice>
          <mc:Fallback xmlns="">
            <p:pic>
              <p:nvPicPr>
                <p:cNvPr id="913" name="Entrada de lápiz 912">
                  <a:extLst>
                    <a:ext uri="{FF2B5EF4-FFF2-40B4-BE49-F238E27FC236}">
                      <a16:creationId xmlns:a16="http://schemas.microsoft.com/office/drawing/2014/main" id="{2D66BA7E-AE2B-49DC-9E08-E5A70221C6FB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9185263" y="3539352"/>
                  <a:ext cx="62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8">
              <p14:nvContentPartPr>
                <p14:cNvPr id="914" name="Entrada de lápiz 913">
                  <a:extLst>
                    <a:ext uri="{FF2B5EF4-FFF2-40B4-BE49-F238E27FC236}">
                      <a16:creationId xmlns:a16="http://schemas.microsoft.com/office/drawing/2014/main" id="{9C51BB1D-9967-426F-92DD-3A5E500A0E78}"/>
                    </a:ext>
                  </a:extLst>
                </p14:cNvPr>
                <p14:cNvContentPartPr/>
                <p14:nvPr/>
              </p14:nvContentPartPr>
              <p14:xfrm>
                <a:off x="9266263" y="3618552"/>
                <a:ext cx="47880" cy="56520"/>
              </p14:xfrm>
            </p:contentPart>
          </mc:Choice>
          <mc:Fallback xmlns="">
            <p:pic>
              <p:nvPicPr>
                <p:cNvPr id="914" name="Entrada de lápiz 913">
                  <a:extLst>
                    <a:ext uri="{FF2B5EF4-FFF2-40B4-BE49-F238E27FC236}">
                      <a16:creationId xmlns:a16="http://schemas.microsoft.com/office/drawing/2014/main" id="{9C51BB1D-9967-426F-92DD-3A5E500A0E78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9261943" y="3614232"/>
                  <a:ext cx="56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0">
              <p14:nvContentPartPr>
                <p14:cNvPr id="915" name="Entrada de lápiz 914">
                  <a:extLst>
                    <a:ext uri="{FF2B5EF4-FFF2-40B4-BE49-F238E27FC236}">
                      <a16:creationId xmlns:a16="http://schemas.microsoft.com/office/drawing/2014/main" id="{5BC3494E-3A05-41AF-9C61-00C61F8C118E}"/>
                    </a:ext>
                  </a:extLst>
                </p14:cNvPr>
                <p14:cNvContentPartPr/>
                <p14:nvPr/>
              </p14:nvContentPartPr>
              <p14:xfrm>
                <a:off x="9327823" y="3614232"/>
                <a:ext cx="42120" cy="46440"/>
              </p14:xfrm>
            </p:contentPart>
          </mc:Choice>
          <mc:Fallback xmlns="">
            <p:pic>
              <p:nvPicPr>
                <p:cNvPr id="915" name="Entrada de lápiz 914">
                  <a:extLst>
                    <a:ext uri="{FF2B5EF4-FFF2-40B4-BE49-F238E27FC236}">
                      <a16:creationId xmlns:a16="http://schemas.microsoft.com/office/drawing/2014/main" id="{5BC3494E-3A05-41AF-9C61-00C61F8C118E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9323503" y="3609912"/>
                  <a:ext cx="50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2">
              <p14:nvContentPartPr>
                <p14:cNvPr id="916" name="Entrada de lápiz 915">
                  <a:extLst>
                    <a:ext uri="{FF2B5EF4-FFF2-40B4-BE49-F238E27FC236}">
                      <a16:creationId xmlns:a16="http://schemas.microsoft.com/office/drawing/2014/main" id="{F3A9760D-7F10-4595-ABC5-A83E3127B7B3}"/>
                    </a:ext>
                  </a:extLst>
                </p14:cNvPr>
                <p14:cNvContentPartPr/>
                <p14:nvPr/>
              </p14:nvContentPartPr>
              <p14:xfrm>
                <a:off x="9383263" y="3616752"/>
                <a:ext cx="83520" cy="56880"/>
              </p14:xfrm>
            </p:contentPart>
          </mc:Choice>
          <mc:Fallback xmlns="">
            <p:pic>
              <p:nvPicPr>
                <p:cNvPr id="916" name="Entrada de lápiz 915">
                  <a:extLst>
                    <a:ext uri="{FF2B5EF4-FFF2-40B4-BE49-F238E27FC236}">
                      <a16:creationId xmlns:a16="http://schemas.microsoft.com/office/drawing/2014/main" id="{F3A9760D-7F10-4595-ABC5-A83E3127B7B3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9378943" y="3612432"/>
                  <a:ext cx="92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4">
              <p14:nvContentPartPr>
                <p14:cNvPr id="917" name="Entrada de lápiz 916">
                  <a:extLst>
                    <a:ext uri="{FF2B5EF4-FFF2-40B4-BE49-F238E27FC236}">
                      <a16:creationId xmlns:a16="http://schemas.microsoft.com/office/drawing/2014/main" id="{11B7C2A3-8C05-479A-ADA5-330D9527DF19}"/>
                    </a:ext>
                  </a:extLst>
                </p14:cNvPr>
                <p14:cNvContentPartPr/>
                <p14:nvPr/>
              </p14:nvContentPartPr>
              <p14:xfrm>
                <a:off x="9469303" y="3623232"/>
                <a:ext cx="76320" cy="38160"/>
              </p14:xfrm>
            </p:contentPart>
          </mc:Choice>
          <mc:Fallback xmlns="">
            <p:pic>
              <p:nvPicPr>
                <p:cNvPr id="917" name="Entrada de lápiz 916">
                  <a:extLst>
                    <a:ext uri="{FF2B5EF4-FFF2-40B4-BE49-F238E27FC236}">
                      <a16:creationId xmlns:a16="http://schemas.microsoft.com/office/drawing/2014/main" id="{11B7C2A3-8C05-479A-ADA5-330D9527DF19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9464983" y="3618912"/>
                  <a:ext cx="84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6">
              <p14:nvContentPartPr>
                <p14:cNvPr id="918" name="Entrada de lápiz 917">
                  <a:extLst>
                    <a:ext uri="{FF2B5EF4-FFF2-40B4-BE49-F238E27FC236}">
                      <a16:creationId xmlns:a16="http://schemas.microsoft.com/office/drawing/2014/main" id="{92966A54-ED90-419C-98F0-D0CDCB5FACEA}"/>
                    </a:ext>
                  </a:extLst>
                </p14:cNvPr>
                <p14:cNvContentPartPr/>
                <p14:nvPr/>
              </p14:nvContentPartPr>
              <p14:xfrm>
                <a:off x="9551743" y="3521352"/>
                <a:ext cx="53280" cy="128160"/>
              </p14:xfrm>
            </p:contentPart>
          </mc:Choice>
          <mc:Fallback xmlns="">
            <p:pic>
              <p:nvPicPr>
                <p:cNvPr id="918" name="Entrada de lápiz 917">
                  <a:extLst>
                    <a:ext uri="{FF2B5EF4-FFF2-40B4-BE49-F238E27FC236}">
                      <a16:creationId xmlns:a16="http://schemas.microsoft.com/office/drawing/2014/main" id="{92966A54-ED90-419C-98F0-D0CDCB5FACEA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9547423" y="3517032"/>
                  <a:ext cx="61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8">
              <p14:nvContentPartPr>
                <p14:cNvPr id="919" name="Entrada de lápiz 918">
                  <a:extLst>
                    <a:ext uri="{FF2B5EF4-FFF2-40B4-BE49-F238E27FC236}">
                      <a16:creationId xmlns:a16="http://schemas.microsoft.com/office/drawing/2014/main" id="{8E6CDA8E-7F1A-4FE6-B847-6DDFBC06D2D6}"/>
                    </a:ext>
                  </a:extLst>
                </p14:cNvPr>
                <p14:cNvContentPartPr/>
                <p14:nvPr/>
              </p14:nvContentPartPr>
              <p14:xfrm>
                <a:off x="9618343" y="3580392"/>
                <a:ext cx="20880" cy="74520"/>
              </p14:xfrm>
            </p:contentPart>
          </mc:Choice>
          <mc:Fallback xmlns="">
            <p:pic>
              <p:nvPicPr>
                <p:cNvPr id="919" name="Entrada de lápiz 918">
                  <a:extLst>
                    <a:ext uri="{FF2B5EF4-FFF2-40B4-BE49-F238E27FC236}">
                      <a16:creationId xmlns:a16="http://schemas.microsoft.com/office/drawing/2014/main" id="{8E6CDA8E-7F1A-4FE6-B847-6DDFBC06D2D6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9614023" y="3576072"/>
                  <a:ext cx="29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0">
              <p14:nvContentPartPr>
                <p14:cNvPr id="920" name="Entrada de lápiz 919">
                  <a:extLst>
                    <a:ext uri="{FF2B5EF4-FFF2-40B4-BE49-F238E27FC236}">
                      <a16:creationId xmlns:a16="http://schemas.microsoft.com/office/drawing/2014/main" id="{D962A806-09D5-48C0-A2EB-BDC9EEF3221E}"/>
                    </a:ext>
                  </a:extLst>
                </p14:cNvPr>
                <p14:cNvContentPartPr/>
                <p14:nvPr/>
              </p14:nvContentPartPr>
              <p14:xfrm>
                <a:off x="9680263" y="3610632"/>
                <a:ext cx="40680" cy="40680"/>
              </p14:xfrm>
            </p:contentPart>
          </mc:Choice>
          <mc:Fallback xmlns="">
            <p:pic>
              <p:nvPicPr>
                <p:cNvPr id="920" name="Entrada de lápiz 919">
                  <a:extLst>
                    <a:ext uri="{FF2B5EF4-FFF2-40B4-BE49-F238E27FC236}">
                      <a16:creationId xmlns:a16="http://schemas.microsoft.com/office/drawing/2014/main" id="{D962A806-09D5-48C0-A2EB-BDC9EEF3221E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9675943" y="3606312"/>
                  <a:ext cx="49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2">
              <p14:nvContentPartPr>
                <p14:cNvPr id="921" name="Entrada de lápiz 920">
                  <a:extLst>
                    <a:ext uri="{FF2B5EF4-FFF2-40B4-BE49-F238E27FC236}">
                      <a16:creationId xmlns:a16="http://schemas.microsoft.com/office/drawing/2014/main" id="{D5A03F0A-C6A9-44E0-B523-A0FFA56E2065}"/>
                    </a:ext>
                  </a:extLst>
                </p14:cNvPr>
                <p14:cNvContentPartPr/>
                <p14:nvPr/>
              </p14:nvContentPartPr>
              <p14:xfrm>
                <a:off x="9737503" y="3597672"/>
                <a:ext cx="111600" cy="57960"/>
              </p14:xfrm>
            </p:contentPart>
          </mc:Choice>
          <mc:Fallback xmlns="">
            <p:pic>
              <p:nvPicPr>
                <p:cNvPr id="921" name="Entrada de lápiz 920">
                  <a:extLst>
                    <a:ext uri="{FF2B5EF4-FFF2-40B4-BE49-F238E27FC236}">
                      <a16:creationId xmlns:a16="http://schemas.microsoft.com/office/drawing/2014/main" id="{D5A03F0A-C6A9-44E0-B523-A0FFA56E2065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9733183" y="3593352"/>
                  <a:ext cx="120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4">
              <p14:nvContentPartPr>
                <p14:cNvPr id="922" name="Entrada de lápiz 921">
                  <a:extLst>
                    <a:ext uri="{FF2B5EF4-FFF2-40B4-BE49-F238E27FC236}">
                      <a16:creationId xmlns:a16="http://schemas.microsoft.com/office/drawing/2014/main" id="{DF49A7B9-84F7-4EEF-9977-8B6D94896AF7}"/>
                    </a:ext>
                  </a:extLst>
                </p14:cNvPr>
                <p14:cNvContentPartPr/>
                <p14:nvPr/>
              </p14:nvContentPartPr>
              <p14:xfrm>
                <a:off x="9838663" y="3522792"/>
                <a:ext cx="84600" cy="145440"/>
              </p14:xfrm>
            </p:contentPart>
          </mc:Choice>
          <mc:Fallback xmlns="">
            <p:pic>
              <p:nvPicPr>
                <p:cNvPr id="922" name="Entrada de lápiz 921">
                  <a:extLst>
                    <a:ext uri="{FF2B5EF4-FFF2-40B4-BE49-F238E27FC236}">
                      <a16:creationId xmlns:a16="http://schemas.microsoft.com/office/drawing/2014/main" id="{DF49A7B9-84F7-4EEF-9977-8B6D94896AF7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9834343" y="3518472"/>
                  <a:ext cx="932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3" name="Grupo 932">
            <a:extLst>
              <a:ext uri="{FF2B5EF4-FFF2-40B4-BE49-F238E27FC236}">
                <a16:creationId xmlns:a16="http://schemas.microsoft.com/office/drawing/2014/main" id="{595BE217-DE27-4358-A6BB-C5547C013763}"/>
              </a:ext>
            </a:extLst>
          </p:cNvPr>
          <p:cNvGrpSpPr/>
          <p:nvPr/>
        </p:nvGrpSpPr>
        <p:grpSpPr>
          <a:xfrm>
            <a:off x="9995548" y="3494352"/>
            <a:ext cx="679680" cy="266400"/>
            <a:chOff x="10060063" y="3494352"/>
            <a:chExt cx="6796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6">
              <p14:nvContentPartPr>
                <p14:cNvPr id="923" name="Entrada de lápiz 922">
                  <a:extLst>
                    <a:ext uri="{FF2B5EF4-FFF2-40B4-BE49-F238E27FC236}">
                      <a16:creationId xmlns:a16="http://schemas.microsoft.com/office/drawing/2014/main" id="{0EB7CC4B-EB57-4F73-97E5-03444C1F16A0}"/>
                    </a:ext>
                  </a:extLst>
                </p14:cNvPr>
                <p14:cNvContentPartPr/>
                <p14:nvPr/>
              </p14:nvContentPartPr>
              <p14:xfrm>
                <a:off x="10060063" y="3578232"/>
                <a:ext cx="93600" cy="81360"/>
              </p14:xfrm>
            </p:contentPart>
          </mc:Choice>
          <mc:Fallback xmlns="">
            <p:pic>
              <p:nvPicPr>
                <p:cNvPr id="923" name="Entrada de lápiz 922">
                  <a:extLst>
                    <a:ext uri="{FF2B5EF4-FFF2-40B4-BE49-F238E27FC236}">
                      <a16:creationId xmlns:a16="http://schemas.microsoft.com/office/drawing/2014/main" id="{0EB7CC4B-EB57-4F73-97E5-03444C1F16A0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10055743" y="3573912"/>
                  <a:ext cx="10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8">
              <p14:nvContentPartPr>
                <p14:cNvPr id="924" name="Entrada de lápiz 923">
                  <a:extLst>
                    <a:ext uri="{FF2B5EF4-FFF2-40B4-BE49-F238E27FC236}">
                      <a16:creationId xmlns:a16="http://schemas.microsoft.com/office/drawing/2014/main" id="{06F9CBB1-3882-41DA-8FEF-12FF37520926}"/>
                    </a:ext>
                  </a:extLst>
                </p14:cNvPr>
                <p14:cNvContentPartPr/>
                <p14:nvPr/>
              </p14:nvContentPartPr>
              <p14:xfrm>
                <a:off x="10159063" y="3621072"/>
                <a:ext cx="69840" cy="139680"/>
              </p14:xfrm>
            </p:contentPart>
          </mc:Choice>
          <mc:Fallback xmlns="">
            <p:pic>
              <p:nvPicPr>
                <p:cNvPr id="924" name="Entrada de lápiz 923">
                  <a:extLst>
                    <a:ext uri="{FF2B5EF4-FFF2-40B4-BE49-F238E27FC236}">
                      <a16:creationId xmlns:a16="http://schemas.microsoft.com/office/drawing/2014/main" id="{06F9CBB1-3882-41DA-8FEF-12FF37520926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10154743" y="3616752"/>
                  <a:ext cx="78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0">
              <p14:nvContentPartPr>
                <p14:cNvPr id="925" name="Entrada de lápiz 924">
                  <a:extLst>
                    <a:ext uri="{FF2B5EF4-FFF2-40B4-BE49-F238E27FC236}">
                      <a16:creationId xmlns:a16="http://schemas.microsoft.com/office/drawing/2014/main" id="{304EAD92-EF3C-46EA-B55D-0D36178A317A}"/>
                    </a:ext>
                  </a:extLst>
                </p14:cNvPr>
                <p14:cNvContentPartPr/>
                <p14:nvPr/>
              </p14:nvContentPartPr>
              <p14:xfrm>
                <a:off x="10272823" y="3589752"/>
                <a:ext cx="64440" cy="53640"/>
              </p14:xfrm>
            </p:contentPart>
          </mc:Choice>
          <mc:Fallback xmlns="">
            <p:pic>
              <p:nvPicPr>
                <p:cNvPr id="925" name="Entrada de lápiz 924">
                  <a:extLst>
                    <a:ext uri="{FF2B5EF4-FFF2-40B4-BE49-F238E27FC236}">
                      <a16:creationId xmlns:a16="http://schemas.microsoft.com/office/drawing/2014/main" id="{304EAD92-EF3C-46EA-B55D-0D36178A317A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10268503" y="3585432"/>
                  <a:ext cx="73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2">
              <p14:nvContentPartPr>
                <p14:cNvPr id="926" name="Entrada de lápiz 925">
                  <a:extLst>
                    <a:ext uri="{FF2B5EF4-FFF2-40B4-BE49-F238E27FC236}">
                      <a16:creationId xmlns:a16="http://schemas.microsoft.com/office/drawing/2014/main" id="{FCB4EF60-5B33-424B-ABEF-39EB42C3F8D7}"/>
                    </a:ext>
                  </a:extLst>
                </p14:cNvPr>
                <p14:cNvContentPartPr/>
                <p14:nvPr/>
              </p14:nvContentPartPr>
              <p14:xfrm>
                <a:off x="10349503" y="3520632"/>
                <a:ext cx="41760" cy="101520"/>
              </p14:xfrm>
            </p:contentPart>
          </mc:Choice>
          <mc:Fallback xmlns="">
            <p:pic>
              <p:nvPicPr>
                <p:cNvPr id="926" name="Entrada de lápiz 925">
                  <a:extLst>
                    <a:ext uri="{FF2B5EF4-FFF2-40B4-BE49-F238E27FC236}">
                      <a16:creationId xmlns:a16="http://schemas.microsoft.com/office/drawing/2014/main" id="{FCB4EF60-5B33-424B-ABEF-39EB42C3F8D7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10345183" y="3516312"/>
                  <a:ext cx="50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4">
              <p14:nvContentPartPr>
                <p14:cNvPr id="927" name="Entrada de lápiz 926">
                  <a:extLst>
                    <a:ext uri="{FF2B5EF4-FFF2-40B4-BE49-F238E27FC236}">
                      <a16:creationId xmlns:a16="http://schemas.microsoft.com/office/drawing/2014/main" id="{9107A1C1-28F6-4E02-B9EC-0419E0DC8F34}"/>
                    </a:ext>
                  </a:extLst>
                </p14:cNvPr>
                <p14:cNvContentPartPr/>
                <p14:nvPr/>
              </p14:nvContentPartPr>
              <p14:xfrm>
                <a:off x="10349503" y="3576792"/>
                <a:ext cx="74520" cy="7920"/>
              </p14:xfrm>
            </p:contentPart>
          </mc:Choice>
          <mc:Fallback xmlns="">
            <p:pic>
              <p:nvPicPr>
                <p:cNvPr id="927" name="Entrada de lápiz 926">
                  <a:extLst>
                    <a:ext uri="{FF2B5EF4-FFF2-40B4-BE49-F238E27FC236}">
                      <a16:creationId xmlns:a16="http://schemas.microsoft.com/office/drawing/2014/main" id="{9107A1C1-28F6-4E02-B9EC-0419E0DC8F34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10345183" y="3572472"/>
                  <a:ext cx="83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6">
              <p14:nvContentPartPr>
                <p14:cNvPr id="928" name="Entrada de lápiz 927">
                  <a:extLst>
                    <a:ext uri="{FF2B5EF4-FFF2-40B4-BE49-F238E27FC236}">
                      <a16:creationId xmlns:a16="http://schemas.microsoft.com/office/drawing/2014/main" id="{50FEAE03-3867-43EA-B033-8722787DE7FF}"/>
                    </a:ext>
                  </a:extLst>
                </p14:cNvPr>
                <p14:cNvContentPartPr/>
                <p14:nvPr/>
              </p14:nvContentPartPr>
              <p14:xfrm>
                <a:off x="10439503" y="3596592"/>
                <a:ext cx="55800" cy="63720"/>
              </p14:xfrm>
            </p:contentPart>
          </mc:Choice>
          <mc:Fallback xmlns="">
            <p:pic>
              <p:nvPicPr>
                <p:cNvPr id="928" name="Entrada de lápiz 927">
                  <a:extLst>
                    <a:ext uri="{FF2B5EF4-FFF2-40B4-BE49-F238E27FC236}">
                      <a16:creationId xmlns:a16="http://schemas.microsoft.com/office/drawing/2014/main" id="{50FEAE03-3867-43EA-B033-8722787DE7FF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10435183" y="3592272"/>
                  <a:ext cx="64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8">
              <p14:nvContentPartPr>
                <p14:cNvPr id="929" name="Entrada de lápiz 928">
                  <a:extLst>
                    <a:ext uri="{FF2B5EF4-FFF2-40B4-BE49-F238E27FC236}">
                      <a16:creationId xmlns:a16="http://schemas.microsoft.com/office/drawing/2014/main" id="{4A51B1B7-1A80-4063-9C20-A40B26784095}"/>
                    </a:ext>
                  </a:extLst>
                </p14:cNvPr>
                <p14:cNvContentPartPr/>
                <p14:nvPr/>
              </p14:nvContentPartPr>
              <p14:xfrm>
                <a:off x="10526263" y="3580752"/>
                <a:ext cx="100080" cy="60480"/>
              </p14:xfrm>
            </p:contentPart>
          </mc:Choice>
          <mc:Fallback xmlns="">
            <p:pic>
              <p:nvPicPr>
                <p:cNvPr id="929" name="Entrada de lápiz 928">
                  <a:extLst>
                    <a:ext uri="{FF2B5EF4-FFF2-40B4-BE49-F238E27FC236}">
                      <a16:creationId xmlns:a16="http://schemas.microsoft.com/office/drawing/2014/main" id="{4A51B1B7-1A80-4063-9C20-A40B26784095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10521943" y="3576432"/>
                  <a:ext cx="108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0">
              <p14:nvContentPartPr>
                <p14:cNvPr id="932" name="Entrada de lápiz 931">
                  <a:extLst>
                    <a:ext uri="{FF2B5EF4-FFF2-40B4-BE49-F238E27FC236}">
                      <a16:creationId xmlns:a16="http://schemas.microsoft.com/office/drawing/2014/main" id="{DC72C928-B574-4AAF-8505-ED9F560F28EB}"/>
                    </a:ext>
                  </a:extLst>
                </p14:cNvPr>
                <p14:cNvContentPartPr/>
                <p14:nvPr/>
              </p14:nvContentPartPr>
              <p14:xfrm>
                <a:off x="10608703" y="3494352"/>
                <a:ext cx="131040" cy="197640"/>
              </p14:xfrm>
            </p:contentPart>
          </mc:Choice>
          <mc:Fallback xmlns="">
            <p:pic>
              <p:nvPicPr>
                <p:cNvPr id="932" name="Entrada de lápiz 931">
                  <a:extLst>
                    <a:ext uri="{FF2B5EF4-FFF2-40B4-BE49-F238E27FC236}">
                      <a16:creationId xmlns:a16="http://schemas.microsoft.com/office/drawing/2014/main" id="{DC72C928-B574-4AAF-8505-ED9F560F28EB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10604383" y="3490032"/>
                  <a:ext cx="1396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4" name="Grupo 963">
            <a:extLst>
              <a:ext uri="{FF2B5EF4-FFF2-40B4-BE49-F238E27FC236}">
                <a16:creationId xmlns:a16="http://schemas.microsoft.com/office/drawing/2014/main" id="{811B41DD-3638-43A5-A1D9-2FABB764045A}"/>
              </a:ext>
            </a:extLst>
          </p:cNvPr>
          <p:cNvGrpSpPr/>
          <p:nvPr/>
        </p:nvGrpSpPr>
        <p:grpSpPr>
          <a:xfrm>
            <a:off x="8129668" y="3823392"/>
            <a:ext cx="1411560" cy="145800"/>
            <a:chOff x="8194183" y="3823392"/>
            <a:chExt cx="141156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2">
              <p14:nvContentPartPr>
                <p14:cNvPr id="934" name="Entrada de lápiz 933">
                  <a:extLst>
                    <a:ext uri="{FF2B5EF4-FFF2-40B4-BE49-F238E27FC236}">
                      <a16:creationId xmlns:a16="http://schemas.microsoft.com/office/drawing/2014/main" id="{51716B47-AF96-4AA0-BB20-F58E7E272819}"/>
                    </a:ext>
                  </a:extLst>
                </p14:cNvPr>
                <p14:cNvContentPartPr/>
                <p14:nvPr/>
              </p14:nvContentPartPr>
              <p14:xfrm>
                <a:off x="8253943" y="3825912"/>
                <a:ext cx="18720" cy="143280"/>
              </p14:xfrm>
            </p:contentPart>
          </mc:Choice>
          <mc:Fallback xmlns="">
            <p:pic>
              <p:nvPicPr>
                <p:cNvPr id="934" name="Entrada de lápiz 933">
                  <a:extLst>
                    <a:ext uri="{FF2B5EF4-FFF2-40B4-BE49-F238E27FC236}">
                      <a16:creationId xmlns:a16="http://schemas.microsoft.com/office/drawing/2014/main" id="{51716B47-AF96-4AA0-BB20-F58E7E272819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8249623" y="3821592"/>
                  <a:ext cx="27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4">
              <p14:nvContentPartPr>
                <p14:cNvPr id="935" name="Entrada de lápiz 934">
                  <a:extLst>
                    <a:ext uri="{FF2B5EF4-FFF2-40B4-BE49-F238E27FC236}">
                      <a16:creationId xmlns:a16="http://schemas.microsoft.com/office/drawing/2014/main" id="{26E04F4A-8E8C-4BB7-B965-E5B1C37037C8}"/>
                    </a:ext>
                  </a:extLst>
                </p14:cNvPr>
                <p14:cNvContentPartPr/>
                <p14:nvPr/>
              </p14:nvContentPartPr>
              <p14:xfrm>
                <a:off x="8194183" y="3856512"/>
                <a:ext cx="116640" cy="18360"/>
              </p14:xfrm>
            </p:contentPart>
          </mc:Choice>
          <mc:Fallback xmlns="">
            <p:pic>
              <p:nvPicPr>
                <p:cNvPr id="935" name="Entrada de lápiz 934">
                  <a:extLst>
                    <a:ext uri="{FF2B5EF4-FFF2-40B4-BE49-F238E27FC236}">
                      <a16:creationId xmlns:a16="http://schemas.microsoft.com/office/drawing/2014/main" id="{26E04F4A-8E8C-4BB7-B965-E5B1C37037C8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8189863" y="3852192"/>
                  <a:ext cx="12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6">
              <p14:nvContentPartPr>
                <p14:cNvPr id="936" name="Entrada de lápiz 935">
                  <a:extLst>
                    <a:ext uri="{FF2B5EF4-FFF2-40B4-BE49-F238E27FC236}">
                      <a16:creationId xmlns:a16="http://schemas.microsoft.com/office/drawing/2014/main" id="{41943D12-1884-4685-B473-14F6010504CF}"/>
                    </a:ext>
                  </a:extLst>
                </p14:cNvPr>
                <p14:cNvContentPartPr/>
                <p14:nvPr/>
              </p14:nvContentPartPr>
              <p14:xfrm>
                <a:off x="8309383" y="3839232"/>
                <a:ext cx="74160" cy="114480"/>
              </p14:xfrm>
            </p:contentPart>
          </mc:Choice>
          <mc:Fallback xmlns="">
            <p:pic>
              <p:nvPicPr>
                <p:cNvPr id="936" name="Entrada de lápiz 935">
                  <a:extLst>
                    <a:ext uri="{FF2B5EF4-FFF2-40B4-BE49-F238E27FC236}">
                      <a16:creationId xmlns:a16="http://schemas.microsoft.com/office/drawing/2014/main" id="{41943D12-1884-4685-B473-14F6010504CF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8305063" y="3834912"/>
                  <a:ext cx="82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8">
              <p14:nvContentPartPr>
                <p14:cNvPr id="937" name="Entrada de lápiz 936">
                  <a:extLst>
                    <a:ext uri="{FF2B5EF4-FFF2-40B4-BE49-F238E27FC236}">
                      <a16:creationId xmlns:a16="http://schemas.microsoft.com/office/drawing/2014/main" id="{28D4921D-AD2B-46FF-9B09-6756EBF0F8A1}"/>
                    </a:ext>
                  </a:extLst>
                </p14:cNvPr>
                <p14:cNvContentPartPr/>
                <p14:nvPr/>
              </p14:nvContentPartPr>
              <p14:xfrm>
                <a:off x="8387503" y="3884952"/>
                <a:ext cx="60120" cy="61200"/>
              </p14:xfrm>
            </p:contentPart>
          </mc:Choice>
          <mc:Fallback xmlns="">
            <p:pic>
              <p:nvPicPr>
                <p:cNvPr id="937" name="Entrada de lápiz 936">
                  <a:extLst>
                    <a:ext uri="{FF2B5EF4-FFF2-40B4-BE49-F238E27FC236}">
                      <a16:creationId xmlns:a16="http://schemas.microsoft.com/office/drawing/2014/main" id="{28D4921D-AD2B-46FF-9B09-6756EBF0F8A1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8383183" y="3880632"/>
                  <a:ext cx="68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0">
              <p14:nvContentPartPr>
                <p14:cNvPr id="938" name="Entrada de lápiz 937">
                  <a:extLst>
                    <a:ext uri="{FF2B5EF4-FFF2-40B4-BE49-F238E27FC236}">
                      <a16:creationId xmlns:a16="http://schemas.microsoft.com/office/drawing/2014/main" id="{ACDDD50F-34DB-4C79-8D25-D977442E352B}"/>
                    </a:ext>
                  </a:extLst>
                </p14:cNvPr>
                <p14:cNvContentPartPr/>
                <p14:nvPr/>
              </p14:nvContentPartPr>
              <p14:xfrm>
                <a:off x="8533663" y="3823392"/>
                <a:ext cx="30600" cy="133560"/>
              </p14:xfrm>
            </p:contentPart>
          </mc:Choice>
          <mc:Fallback xmlns="">
            <p:pic>
              <p:nvPicPr>
                <p:cNvPr id="938" name="Entrada de lápiz 937">
                  <a:extLst>
                    <a:ext uri="{FF2B5EF4-FFF2-40B4-BE49-F238E27FC236}">
                      <a16:creationId xmlns:a16="http://schemas.microsoft.com/office/drawing/2014/main" id="{ACDDD50F-34DB-4C79-8D25-D977442E352B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8529343" y="3819072"/>
                  <a:ext cx="39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2">
              <p14:nvContentPartPr>
                <p14:cNvPr id="939" name="Entrada de lápiz 938">
                  <a:extLst>
                    <a:ext uri="{FF2B5EF4-FFF2-40B4-BE49-F238E27FC236}">
                      <a16:creationId xmlns:a16="http://schemas.microsoft.com/office/drawing/2014/main" id="{2B06036B-1F8D-4438-9CFC-AF396331C13C}"/>
                    </a:ext>
                  </a:extLst>
                </p14:cNvPr>
                <p14:cNvContentPartPr/>
                <p14:nvPr/>
              </p14:nvContentPartPr>
              <p14:xfrm>
                <a:off x="8601343" y="3887472"/>
                <a:ext cx="38880" cy="52200"/>
              </p14:xfrm>
            </p:contentPart>
          </mc:Choice>
          <mc:Fallback xmlns="">
            <p:pic>
              <p:nvPicPr>
                <p:cNvPr id="939" name="Entrada de lápiz 938">
                  <a:extLst>
                    <a:ext uri="{FF2B5EF4-FFF2-40B4-BE49-F238E27FC236}">
                      <a16:creationId xmlns:a16="http://schemas.microsoft.com/office/drawing/2014/main" id="{2B06036B-1F8D-4438-9CFC-AF396331C13C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8597023" y="3883152"/>
                  <a:ext cx="47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4">
              <p14:nvContentPartPr>
                <p14:cNvPr id="940" name="Entrada de lápiz 939">
                  <a:extLst>
                    <a:ext uri="{FF2B5EF4-FFF2-40B4-BE49-F238E27FC236}">
                      <a16:creationId xmlns:a16="http://schemas.microsoft.com/office/drawing/2014/main" id="{F77117C7-3075-4D80-92F6-EDD0F72CB321}"/>
                    </a:ext>
                  </a:extLst>
                </p14:cNvPr>
                <p14:cNvContentPartPr/>
                <p14:nvPr/>
              </p14:nvContentPartPr>
              <p14:xfrm>
                <a:off x="8671543" y="3899712"/>
                <a:ext cx="129240" cy="46080"/>
              </p14:xfrm>
            </p:contentPart>
          </mc:Choice>
          <mc:Fallback xmlns="">
            <p:pic>
              <p:nvPicPr>
                <p:cNvPr id="940" name="Entrada de lápiz 939">
                  <a:extLst>
                    <a:ext uri="{FF2B5EF4-FFF2-40B4-BE49-F238E27FC236}">
                      <a16:creationId xmlns:a16="http://schemas.microsoft.com/office/drawing/2014/main" id="{F77117C7-3075-4D80-92F6-EDD0F72CB321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8667223" y="3895392"/>
                  <a:ext cx="137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6">
              <p14:nvContentPartPr>
                <p14:cNvPr id="941" name="Entrada de lápiz 940">
                  <a:extLst>
                    <a:ext uri="{FF2B5EF4-FFF2-40B4-BE49-F238E27FC236}">
                      <a16:creationId xmlns:a16="http://schemas.microsoft.com/office/drawing/2014/main" id="{AE5F63A5-C0F2-4A73-838A-7524D0B5F26B}"/>
                    </a:ext>
                  </a:extLst>
                </p14:cNvPr>
                <p14:cNvContentPartPr/>
                <p14:nvPr/>
              </p14:nvContentPartPr>
              <p14:xfrm>
                <a:off x="8846143" y="3849672"/>
                <a:ext cx="12960" cy="88560"/>
              </p14:xfrm>
            </p:contentPart>
          </mc:Choice>
          <mc:Fallback xmlns="">
            <p:pic>
              <p:nvPicPr>
                <p:cNvPr id="941" name="Entrada de lápiz 940">
                  <a:extLst>
                    <a:ext uri="{FF2B5EF4-FFF2-40B4-BE49-F238E27FC236}">
                      <a16:creationId xmlns:a16="http://schemas.microsoft.com/office/drawing/2014/main" id="{AE5F63A5-C0F2-4A73-838A-7524D0B5F26B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8841823" y="3845352"/>
                  <a:ext cx="21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8">
              <p14:nvContentPartPr>
                <p14:cNvPr id="942" name="Entrada de lápiz 941">
                  <a:extLst>
                    <a:ext uri="{FF2B5EF4-FFF2-40B4-BE49-F238E27FC236}">
                      <a16:creationId xmlns:a16="http://schemas.microsoft.com/office/drawing/2014/main" id="{640EB535-4532-4A18-8915-A4177C964C05}"/>
                    </a:ext>
                  </a:extLst>
                </p14:cNvPr>
                <p14:cNvContentPartPr/>
                <p14:nvPr/>
              </p14:nvContentPartPr>
              <p14:xfrm>
                <a:off x="8865943" y="3911232"/>
                <a:ext cx="105840" cy="47160"/>
              </p14:xfrm>
            </p:contentPart>
          </mc:Choice>
          <mc:Fallback xmlns="">
            <p:pic>
              <p:nvPicPr>
                <p:cNvPr id="942" name="Entrada de lápiz 941">
                  <a:extLst>
                    <a:ext uri="{FF2B5EF4-FFF2-40B4-BE49-F238E27FC236}">
                      <a16:creationId xmlns:a16="http://schemas.microsoft.com/office/drawing/2014/main" id="{640EB535-4532-4A18-8915-A4177C964C05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8861623" y="3906912"/>
                  <a:ext cx="114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0">
              <p14:nvContentPartPr>
                <p14:cNvPr id="943" name="Entrada de lápiz 942">
                  <a:extLst>
                    <a:ext uri="{FF2B5EF4-FFF2-40B4-BE49-F238E27FC236}">
                      <a16:creationId xmlns:a16="http://schemas.microsoft.com/office/drawing/2014/main" id="{D53C58D9-497E-495D-A678-37268B9B525A}"/>
                    </a:ext>
                  </a:extLst>
                </p14:cNvPr>
                <p14:cNvContentPartPr/>
                <p14:nvPr/>
              </p14:nvContentPartPr>
              <p14:xfrm>
                <a:off x="9005263" y="3897912"/>
                <a:ext cx="84960" cy="48600"/>
              </p14:xfrm>
            </p:contentPart>
          </mc:Choice>
          <mc:Fallback xmlns="">
            <p:pic>
              <p:nvPicPr>
                <p:cNvPr id="943" name="Entrada de lápiz 942">
                  <a:extLst>
                    <a:ext uri="{FF2B5EF4-FFF2-40B4-BE49-F238E27FC236}">
                      <a16:creationId xmlns:a16="http://schemas.microsoft.com/office/drawing/2014/main" id="{D53C58D9-497E-495D-A678-37268B9B525A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9000943" y="3893592"/>
                  <a:ext cx="93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2">
              <p14:nvContentPartPr>
                <p14:cNvPr id="944" name="Entrada de lápiz 943">
                  <a:extLst>
                    <a:ext uri="{FF2B5EF4-FFF2-40B4-BE49-F238E27FC236}">
                      <a16:creationId xmlns:a16="http://schemas.microsoft.com/office/drawing/2014/main" id="{2A21FB7E-CE07-4909-82D5-D49DB0BD31BE}"/>
                    </a:ext>
                  </a:extLst>
                </p14:cNvPr>
                <p14:cNvContentPartPr/>
                <p14:nvPr/>
              </p14:nvContentPartPr>
              <p14:xfrm>
                <a:off x="9095263" y="3888552"/>
                <a:ext cx="79560" cy="56160"/>
              </p14:xfrm>
            </p:contentPart>
          </mc:Choice>
          <mc:Fallback xmlns="">
            <p:pic>
              <p:nvPicPr>
                <p:cNvPr id="944" name="Entrada de lápiz 943">
                  <a:extLst>
                    <a:ext uri="{FF2B5EF4-FFF2-40B4-BE49-F238E27FC236}">
                      <a16:creationId xmlns:a16="http://schemas.microsoft.com/office/drawing/2014/main" id="{2A21FB7E-CE07-4909-82D5-D49DB0BD31BE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9090943" y="3884232"/>
                  <a:ext cx="88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4">
              <p14:nvContentPartPr>
                <p14:cNvPr id="945" name="Entrada de lápiz 944">
                  <a:extLst>
                    <a:ext uri="{FF2B5EF4-FFF2-40B4-BE49-F238E27FC236}">
                      <a16:creationId xmlns:a16="http://schemas.microsoft.com/office/drawing/2014/main" id="{281BF148-3D3B-4927-BE5E-4D70731C00C9}"/>
                    </a:ext>
                  </a:extLst>
                </p14:cNvPr>
                <p14:cNvContentPartPr/>
                <p14:nvPr/>
              </p14:nvContentPartPr>
              <p14:xfrm>
                <a:off x="9210103" y="3887472"/>
                <a:ext cx="59400" cy="53640"/>
              </p14:xfrm>
            </p:contentPart>
          </mc:Choice>
          <mc:Fallback xmlns="">
            <p:pic>
              <p:nvPicPr>
                <p:cNvPr id="945" name="Entrada de lápiz 944">
                  <a:extLst>
                    <a:ext uri="{FF2B5EF4-FFF2-40B4-BE49-F238E27FC236}">
                      <a16:creationId xmlns:a16="http://schemas.microsoft.com/office/drawing/2014/main" id="{281BF148-3D3B-4927-BE5E-4D70731C00C9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9205783" y="3883152"/>
                  <a:ext cx="68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6">
              <p14:nvContentPartPr>
                <p14:cNvPr id="946" name="Entrada de lápiz 945">
                  <a:extLst>
                    <a:ext uri="{FF2B5EF4-FFF2-40B4-BE49-F238E27FC236}">
                      <a16:creationId xmlns:a16="http://schemas.microsoft.com/office/drawing/2014/main" id="{5B30AE7E-9E48-47D0-AA8F-F82592E703A1}"/>
                    </a:ext>
                  </a:extLst>
                </p14:cNvPr>
                <p14:cNvContentPartPr/>
                <p14:nvPr/>
              </p14:nvContentPartPr>
              <p14:xfrm>
                <a:off x="9304063" y="3892512"/>
                <a:ext cx="41760" cy="63360"/>
              </p14:xfrm>
            </p:contentPart>
          </mc:Choice>
          <mc:Fallback xmlns="">
            <p:pic>
              <p:nvPicPr>
                <p:cNvPr id="946" name="Entrada de lápiz 945">
                  <a:extLst>
                    <a:ext uri="{FF2B5EF4-FFF2-40B4-BE49-F238E27FC236}">
                      <a16:creationId xmlns:a16="http://schemas.microsoft.com/office/drawing/2014/main" id="{5B30AE7E-9E48-47D0-AA8F-F82592E703A1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9299743" y="3888192"/>
                  <a:ext cx="50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8">
              <p14:nvContentPartPr>
                <p14:cNvPr id="947" name="Entrada de lápiz 946">
                  <a:extLst>
                    <a:ext uri="{FF2B5EF4-FFF2-40B4-BE49-F238E27FC236}">
                      <a16:creationId xmlns:a16="http://schemas.microsoft.com/office/drawing/2014/main" id="{EF7E07DE-100B-4F7F-AE85-75A25475B7AA}"/>
                    </a:ext>
                  </a:extLst>
                </p14:cNvPr>
                <p14:cNvContentPartPr/>
                <p14:nvPr/>
              </p14:nvContentPartPr>
              <p14:xfrm>
                <a:off x="9463183" y="3884592"/>
                <a:ext cx="54000" cy="65880"/>
              </p14:xfrm>
            </p:contentPart>
          </mc:Choice>
          <mc:Fallback xmlns="">
            <p:pic>
              <p:nvPicPr>
                <p:cNvPr id="947" name="Entrada de lápiz 946">
                  <a:extLst>
                    <a:ext uri="{FF2B5EF4-FFF2-40B4-BE49-F238E27FC236}">
                      <a16:creationId xmlns:a16="http://schemas.microsoft.com/office/drawing/2014/main" id="{EF7E07DE-100B-4F7F-AE85-75A25475B7AA}"/>
                    </a:ext>
                  </a:extLst>
                </p:cNvPr>
                <p:cNvPicPr/>
                <p:nvPr/>
              </p:nvPicPr>
              <p:blipFill>
                <a:blip r:embed="rId1519"/>
                <a:stretch>
                  <a:fillRect/>
                </a:stretch>
              </p:blipFill>
              <p:spPr>
                <a:xfrm>
                  <a:off x="9458863" y="3880272"/>
                  <a:ext cx="62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0">
              <p14:nvContentPartPr>
                <p14:cNvPr id="948" name="Entrada de lápiz 947">
                  <a:extLst>
                    <a:ext uri="{FF2B5EF4-FFF2-40B4-BE49-F238E27FC236}">
                      <a16:creationId xmlns:a16="http://schemas.microsoft.com/office/drawing/2014/main" id="{3E57E893-5124-4E7A-AE39-CC7CF5734E31}"/>
                    </a:ext>
                  </a:extLst>
                </p14:cNvPr>
                <p14:cNvContentPartPr/>
                <p14:nvPr/>
              </p14:nvContentPartPr>
              <p14:xfrm>
                <a:off x="9563263" y="3836712"/>
                <a:ext cx="42480" cy="111600"/>
              </p14:xfrm>
            </p:contentPart>
          </mc:Choice>
          <mc:Fallback xmlns="">
            <p:pic>
              <p:nvPicPr>
                <p:cNvPr id="948" name="Entrada de lápiz 947">
                  <a:extLst>
                    <a:ext uri="{FF2B5EF4-FFF2-40B4-BE49-F238E27FC236}">
                      <a16:creationId xmlns:a16="http://schemas.microsoft.com/office/drawing/2014/main" id="{3E57E893-5124-4E7A-AE39-CC7CF5734E31}"/>
                    </a:ext>
                  </a:extLst>
                </p:cNvPr>
                <p:cNvPicPr/>
                <p:nvPr/>
              </p:nvPicPr>
              <p:blipFill>
                <a:blip r:embed="rId1521"/>
                <a:stretch>
                  <a:fillRect/>
                </a:stretch>
              </p:blipFill>
              <p:spPr>
                <a:xfrm>
                  <a:off x="9558943" y="3832392"/>
                  <a:ext cx="51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2">
              <p14:nvContentPartPr>
                <p14:cNvPr id="949" name="Entrada de lápiz 948">
                  <a:extLst>
                    <a:ext uri="{FF2B5EF4-FFF2-40B4-BE49-F238E27FC236}">
                      <a16:creationId xmlns:a16="http://schemas.microsoft.com/office/drawing/2014/main" id="{1DB586B9-5824-400B-BA55-E711C4D99DAF}"/>
                    </a:ext>
                  </a:extLst>
                </p14:cNvPr>
                <p14:cNvContentPartPr/>
                <p14:nvPr/>
              </p14:nvContentPartPr>
              <p14:xfrm>
                <a:off x="9538423" y="3893232"/>
                <a:ext cx="51480" cy="15840"/>
              </p14:xfrm>
            </p:contentPart>
          </mc:Choice>
          <mc:Fallback xmlns="">
            <p:pic>
              <p:nvPicPr>
                <p:cNvPr id="949" name="Entrada de lápiz 948">
                  <a:extLst>
                    <a:ext uri="{FF2B5EF4-FFF2-40B4-BE49-F238E27FC236}">
                      <a16:creationId xmlns:a16="http://schemas.microsoft.com/office/drawing/2014/main" id="{1DB586B9-5824-400B-BA55-E711C4D99DAF}"/>
                    </a:ext>
                  </a:extLst>
                </p:cNvPr>
                <p:cNvPicPr/>
                <p:nvPr/>
              </p:nvPicPr>
              <p:blipFill>
                <a:blip r:embed="rId1523"/>
                <a:stretch>
                  <a:fillRect/>
                </a:stretch>
              </p:blipFill>
              <p:spPr>
                <a:xfrm>
                  <a:off x="9534103" y="3888912"/>
                  <a:ext cx="6012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4">
            <p14:nvContentPartPr>
              <p14:cNvPr id="950" name="Entrada de lápiz 949">
                <a:extLst>
                  <a:ext uri="{FF2B5EF4-FFF2-40B4-BE49-F238E27FC236}">
                    <a16:creationId xmlns:a16="http://schemas.microsoft.com/office/drawing/2014/main" id="{82F7ECFA-F293-466D-BF9A-C8DD88F6D8ED}"/>
                  </a:ext>
                </a:extLst>
              </p14:cNvPr>
              <p14:cNvContentPartPr/>
              <p14:nvPr/>
            </p14:nvContentPartPr>
            <p14:xfrm>
              <a:off x="9679108" y="3905472"/>
              <a:ext cx="78120" cy="71280"/>
            </p14:xfrm>
          </p:contentPart>
        </mc:Choice>
        <mc:Fallback xmlns="">
          <p:pic>
            <p:nvPicPr>
              <p:cNvPr id="950" name="Entrada de lápiz 949">
                <a:extLst>
                  <a:ext uri="{FF2B5EF4-FFF2-40B4-BE49-F238E27FC236}">
                    <a16:creationId xmlns:a16="http://schemas.microsoft.com/office/drawing/2014/main" id="{82F7ECFA-F293-466D-BF9A-C8DD88F6D8ED}"/>
                  </a:ext>
                </a:extLst>
              </p:cNvPr>
              <p:cNvPicPr/>
              <p:nvPr/>
            </p:nvPicPr>
            <p:blipFill>
              <a:blip r:embed="rId1525"/>
              <a:stretch>
                <a:fillRect/>
              </a:stretch>
            </p:blipFill>
            <p:spPr>
              <a:xfrm>
                <a:off x="9674788" y="3901152"/>
                <a:ext cx="8676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1" name="Grupo 990">
            <a:extLst>
              <a:ext uri="{FF2B5EF4-FFF2-40B4-BE49-F238E27FC236}">
                <a16:creationId xmlns:a16="http://schemas.microsoft.com/office/drawing/2014/main" id="{3F9EDEAD-5A6F-43E6-BB67-D334A552EE0E}"/>
              </a:ext>
            </a:extLst>
          </p:cNvPr>
          <p:cNvGrpSpPr/>
          <p:nvPr/>
        </p:nvGrpSpPr>
        <p:grpSpPr>
          <a:xfrm>
            <a:off x="9931468" y="3790632"/>
            <a:ext cx="811800" cy="162720"/>
            <a:chOff x="9995983" y="3790632"/>
            <a:chExt cx="81180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6">
              <p14:nvContentPartPr>
                <p14:cNvPr id="965" name="Entrada de lápiz 964">
                  <a:extLst>
                    <a:ext uri="{FF2B5EF4-FFF2-40B4-BE49-F238E27FC236}">
                      <a16:creationId xmlns:a16="http://schemas.microsoft.com/office/drawing/2014/main" id="{021322BF-A941-4071-AA19-92DF5233B542}"/>
                    </a:ext>
                  </a:extLst>
                </p14:cNvPr>
                <p14:cNvContentPartPr/>
                <p14:nvPr/>
              </p14:nvContentPartPr>
              <p14:xfrm>
                <a:off x="9995983" y="3835272"/>
                <a:ext cx="77040" cy="118080"/>
              </p14:xfrm>
            </p:contentPart>
          </mc:Choice>
          <mc:Fallback xmlns="">
            <p:pic>
              <p:nvPicPr>
                <p:cNvPr id="965" name="Entrada de lápiz 964">
                  <a:extLst>
                    <a:ext uri="{FF2B5EF4-FFF2-40B4-BE49-F238E27FC236}">
                      <a16:creationId xmlns:a16="http://schemas.microsoft.com/office/drawing/2014/main" id="{021322BF-A941-4071-AA19-92DF5233B542}"/>
                    </a:ext>
                  </a:extLst>
                </p:cNvPr>
                <p:cNvPicPr/>
                <p:nvPr/>
              </p:nvPicPr>
              <p:blipFill>
                <a:blip r:embed="rId1527"/>
                <a:stretch>
                  <a:fillRect/>
                </a:stretch>
              </p:blipFill>
              <p:spPr>
                <a:xfrm>
                  <a:off x="9991663" y="3830952"/>
                  <a:ext cx="85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8">
              <p14:nvContentPartPr>
                <p14:cNvPr id="966" name="Entrada de lápiz 965">
                  <a:extLst>
                    <a:ext uri="{FF2B5EF4-FFF2-40B4-BE49-F238E27FC236}">
                      <a16:creationId xmlns:a16="http://schemas.microsoft.com/office/drawing/2014/main" id="{AF80D987-D493-47C3-8624-457C954C0B6E}"/>
                    </a:ext>
                  </a:extLst>
                </p14:cNvPr>
                <p14:cNvContentPartPr/>
                <p14:nvPr/>
              </p14:nvContentPartPr>
              <p14:xfrm>
                <a:off x="10078423" y="3872712"/>
                <a:ext cx="61920" cy="61560"/>
              </p14:xfrm>
            </p:contentPart>
          </mc:Choice>
          <mc:Fallback xmlns="">
            <p:pic>
              <p:nvPicPr>
                <p:cNvPr id="966" name="Entrada de lápiz 965">
                  <a:extLst>
                    <a:ext uri="{FF2B5EF4-FFF2-40B4-BE49-F238E27FC236}">
                      <a16:creationId xmlns:a16="http://schemas.microsoft.com/office/drawing/2014/main" id="{AF80D987-D493-47C3-8624-457C954C0B6E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10074103" y="3868392"/>
                  <a:ext cx="70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0">
              <p14:nvContentPartPr>
                <p14:cNvPr id="967" name="Entrada de lápiz 966">
                  <a:extLst>
                    <a:ext uri="{FF2B5EF4-FFF2-40B4-BE49-F238E27FC236}">
                      <a16:creationId xmlns:a16="http://schemas.microsoft.com/office/drawing/2014/main" id="{FACC1308-B01E-4E62-B1B8-5D8F8E4931C8}"/>
                    </a:ext>
                  </a:extLst>
                </p14:cNvPr>
                <p14:cNvContentPartPr/>
                <p14:nvPr/>
              </p14:nvContentPartPr>
              <p14:xfrm>
                <a:off x="10156183" y="3871992"/>
                <a:ext cx="6120" cy="7920"/>
              </p14:xfrm>
            </p:contentPart>
          </mc:Choice>
          <mc:Fallback xmlns="">
            <p:pic>
              <p:nvPicPr>
                <p:cNvPr id="967" name="Entrada de lápiz 966">
                  <a:extLst>
                    <a:ext uri="{FF2B5EF4-FFF2-40B4-BE49-F238E27FC236}">
                      <a16:creationId xmlns:a16="http://schemas.microsoft.com/office/drawing/2014/main" id="{FACC1308-B01E-4E62-B1B8-5D8F8E4931C8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0151863" y="3867672"/>
                  <a:ext cx="14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1">
              <p14:nvContentPartPr>
                <p14:cNvPr id="968" name="Entrada de lápiz 967">
                  <a:extLst>
                    <a:ext uri="{FF2B5EF4-FFF2-40B4-BE49-F238E27FC236}">
                      <a16:creationId xmlns:a16="http://schemas.microsoft.com/office/drawing/2014/main" id="{BF594602-645A-49F0-BF0F-BB41049B2D6C}"/>
                    </a:ext>
                  </a:extLst>
                </p14:cNvPr>
                <p14:cNvContentPartPr/>
                <p14:nvPr/>
              </p14:nvContentPartPr>
              <p14:xfrm>
                <a:off x="10155463" y="3875592"/>
                <a:ext cx="91440" cy="71280"/>
              </p14:xfrm>
            </p:contentPart>
          </mc:Choice>
          <mc:Fallback xmlns="">
            <p:pic>
              <p:nvPicPr>
                <p:cNvPr id="968" name="Entrada de lápiz 967">
                  <a:extLst>
                    <a:ext uri="{FF2B5EF4-FFF2-40B4-BE49-F238E27FC236}">
                      <a16:creationId xmlns:a16="http://schemas.microsoft.com/office/drawing/2014/main" id="{BF594602-645A-49F0-BF0F-BB41049B2D6C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10151143" y="3871272"/>
                  <a:ext cx="100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3">
              <p14:nvContentPartPr>
                <p14:cNvPr id="969" name="Entrada de lápiz 968">
                  <a:extLst>
                    <a:ext uri="{FF2B5EF4-FFF2-40B4-BE49-F238E27FC236}">
                      <a16:creationId xmlns:a16="http://schemas.microsoft.com/office/drawing/2014/main" id="{C2936C04-CD78-4FE9-82C4-3466FBEB951D}"/>
                    </a:ext>
                  </a:extLst>
                </p14:cNvPr>
                <p14:cNvContentPartPr/>
                <p14:nvPr/>
              </p14:nvContentPartPr>
              <p14:xfrm>
                <a:off x="10262383" y="3821592"/>
                <a:ext cx="4320" cy="3960"/>
              </p14:xfrm>
            </p:contentPart>
          </mc:Choice>
          <mc:Fallback xmlns="">
            <p:pic>
              <p:nvPicPr>
                <p:cNvPr id="969" name="Entrada de lápiz 968">
                  <a:extLst>
                    <a:ext uri="{FF2B5EF4-FFF2-40B4-BE49-F238E27FC236}">
                      <a16:creationId xmlns:a16="http://schemas.microsoft.com/office/drawing/2014/main" id="{C2936C04-CD78-4FE9-82C4-3466FBEB951D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10258063" y="3817272"/>
                  <a:ext cx="12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5">
              <p14:nvContentPartPr>
                <p14:cNvPr id="970" name="Entrada de lápiz 969">
                  <a:extLst>
                    <a:ext uri="{FF2B5EF4-FFF2-40B4-BE49-F238E27FC236}">
                      <a16:creationId xmlns:a16="http://schemas.microsoft.com/office/drawing/2014/main" id="{16E217C1-93FA-47EC-B552-7C5E6B967FA3}"/>
                    </a:ext>
                  </a:extLst>
                </p14:cNvPr>
                <p14:cNvContentPartPr/>
                <p14:nvPr/>
              </p14:nvContentPartPr>
              <p14:xfrm>
                <a:off x="10264183" y="3823392"/>
                <a:ext cx="81360" cy="129600"/>
              </p14:xfrm>
            </p:contentPart>
          </mc:Choice>
          <mc:Fallback xmlns="">
            <p:pic>
              <p:nvPicPr>
                <p:cNvPr id="970" name="Entrada de lápiz 969">
                  <a:extLst>
                    <a:ext uri="{FF2B5EF4-FFF2-40B4-BE49-F238E27FC236}">
                      <a16:creationId xmlns:a16="http://schemas.microsoft.com/office/drawing/2014/main" id="{16E217C1-93FA-47EC-B552-7C5E6B967FA3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10259863" y="3819072"/>
                  <a:ext cx="90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7">
              <p14:nvContentPartPr>
                <p14:cNvPr id="971" name="Entrada de lápiz 970">
                  <a:extLst>
                    <a:ext uri="{FF2B5EF4-FFF2-40B4-BE49-F238E27FC236}">
                      <a16:creationId xmlns:a16="http://schemas.microsoft.com/office/drawing/2014/main" id="{D749979C-B478-41F9-ACAB-2172B7C3F020}"/>
                    </a:ext>
                  </a:extLst>
                </p14:cNvPr>
                <p14:cNvContentPartPr/>
                <p14:nvPr/>
              </p14:nvContentPartPr>
              <p14:xfrm>
                <a:off x="10399903" y="3880632"/>
                <a:ext cx="54000" cy="63000"/>
              </p14:xfrm>
            </p:contentPart>
          </mc:Choice>
          <mc:Fallback xmlns="">
            <p:pic>
              <p:nvPicPr>
                <p:cNvPr id="971" name="Entrada de lápiz 970">
                  <a:extLst>
                    <a:ext uri="{FF2B5EF4-FFF2-40B4-BE49-F238E27FC236}">
                      <a16:creationId xmlns:a16="http://schemas.microsoft.com/office/drawing/2014/main" id="{D749979C-B478-41F9-ACAB-2172B7C3F020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10395583" y="3876312"/>
                  <a:ext cx="62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9">
              <p14:nvContentPartPr>
                <p14:cNvPr id="972" name="Entrada de lápiz 971">
                  <a:extLst>
                    <a:ext uri="{FF2B5EF4-FFF2-40B4-BE49-F238E27FC236}">
                      <a16:creationId xmlns:a16="http://schemas.microsoft.com/office/drawing/2014/main" id="{571EA6CF-018E-497D-9543-517439F1BD06}"/>
                    </a:ext>
                  </a:extLst>
                </p14:cNvPr>
                <p14:cNvContentPartPr/>
                <p14:nvPr/>
              </p14:nvContentPartPr>
              <p14:xfrm>
                <a:off x="10452823" y="3888192"/>
                <a:ext cx="81000" cy="53280"/>
              </p14:xfrm>
            </p:contentPart>
          </mc:Choice>
          <mc:Fallback xmlns="">
            <p:pic>
              <p:nvPicPr>
                <p:cNvPr id="972" name="Entrada de lápiz 971">
                  <a:extLst>
                    <a:ext uri="{FF2B5EF4-FFF2-40B4-BE49-F238E27FC236}">
                      <a16:creationId xmlns:a16="http://schemas.microsoft.com/office/drawing/2014/main" id="{571EA6CF-018E-497D-9543-517439F1BD06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10448503" y="3883872"/>
                  <a:ext cx="89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1">
              <p14:nvContentPartPr>
                <p14:cNvPr id="973" name="Entrada de lápiz 972">
                  <a:extLst>
                    <a:ext uri="{FF2B5EF4-FFF2-40B4-BE49-F238E27FC236}">
                      <a16:creationId xmlns:a16="http://schemas.microsoft.com/office/drawing/2014/main" id="{BA3F1A17-5332-4398-B263-05177D31D140}"/>
                    </a:ext>
                  </a:extLst>
                </p14:cNvPr>
                <p14:cNvContentPartPr/>
                <p14:nvPr/>
              </p14:nvContentPartPr>
              <p14:xfrm>
                <a:off x="10544983" y="3790632"/>
                <a:ext cx="16920" cy="144360"/>
              </p14:xfrm>
            </p:contentPart>
          </mc:Choice>
          <mc:Fallback xmlns="">
            <p:pic>
              <p:nvPicPr>
                <p:cNvPr id="973" name="Entrada de lápiz 972">
                  <a:extLst>
                    <a:ext uri="{FF2B5EF4-FFF2-40B4-BE49-F238E27FC236}">
                      <a16:creationId xmlns:a16="http://schemas.microsoft.com/office/drawing/2014/main" id="{BA3F1A17-5332-4398-B263-05177D31D140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10540663" y="3786312"/>
                  <a:ext cx="25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3">
              <p14:nvContentPartPr>
                <p14:cNvPr id="974" name="Entrada de lápiz 973">
                  <a:extLst>
                    <a:ext uri="{FF2B5EF4-FFF2-40B4-BE49-F238E27FC236}">
                      <a16:creationId xmlns:a16="http://schemas.microsoft.com/office/drawing/2014/main" id="{8BC929B4-BE3F-411F-87FE-FD6944B4E477}"/>
                    </a:ext>
                  </a:extLst>
                </p14:cNvPr>
                <p14:cNvContentPartPr/>
                <p14:nvPr/>
              </p14:nvContentPartPr>
              <p14:xfrm>
                <a:off x="10545343" y="3877032"/>
                <a:ext cx="87480" cy="48960"/>
              </p14:xfrm>
            </p:contentPart>
          </mc:Choice>
          <mc:Fallback xmlns="">
            <p:pic>
              <p:nvPicPr>
                <p:cNvPr id="974" name="Entrada de lápiz 973">
                  <a:extLst>
                    <a:ext uri="{FF2B5EF4-FFF2-40B4-BE49-F238E27FC236}">
                      <a16:creationId xmlns:a16="http://schemas.microsoft.com/office/drawing/2014/main" id="{8BC929B4-BE3F-411F-87FE-FD6944B4E477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10541023" y="3872712"/>
                  <a:ext cx="96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5">
              <p14:nvContentPartPr>
                <p14:cNvPr id="975" name="Entrada de lápiz 974">
                  <a:extLst>
                    <a:ext uri="{FF2B5EF4-FFF2-40B4-BE49-F238E27FC236}">
                      <a16:creationId xmlns:a16="http://schemas.microsoft.com/office/drawing/2014/main" id="{3026236E-DB18-4591-87E6-C25FC97ADCA2}"/>
                    </a:ext>
                  </a:extLst>
                </p14:cNvPr>
                <p14:cNvContentPartPr/>
                <p14:nvPr/>
              </p14:nvContentPartPr>
              <p14:xfrm>
                <a:off x="10618063" y="3852912"/>
                <a:ext cx="19440" cy="6120"/>
              </p14:xfrm>
            </p:contentPart>
          </mc:Choice>
          <mc:Fallback xmlns="">
            <p:pic>
              <p:nvPicPr>
                <p:cNvPr id="975" name="Entrada de lápiz 974">
                  <a:extLst>
                    <a:ext uri="{FF2B5EF4-FFF2-40B4-BE49-F238E27FC236}">
                      <a16:creationId xmlns:a16="http://schemas.microsoft.com/office/drawing/2014/main" id="{3026236E-DB18-4591-87E6-C25FC97ADCA2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10613743" y="3848592"/>
                  <a:ext cx="28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7">
              <p14:nvContentPartPr>
                <p14:cNvPr id="976" name="Entrada de lápiz 975">
                  <a:extLst>
                    <a:ext uri="{FF2B5EF4-FFF2-40B4-BE49-F238E27FC236}">
                      <a16:creationId xmlns:a16="http://schemas.microsoft.com/office/drawing/2014/main" id="{E11C04C9-931A-4DFD-8093-B4C8C4128911}"/>
                    </a:ext>
                  </a:extLst>
                </p14:cNvPr>
                <p14:cNvContentPartPr/>
                <p14:nvPr/>
              </p14:nvContentPartPr>
              <p14:xfrm>
                <a:off x="10656223" y="3892152"/>
                <a:ext cx="75600" cy="41400"/>
              </p14:xfrm>
            </p:contentPart>
          </mc:Choice>
          <mc:Fallback xmlns="">
            <p:pic>
              <p:nvPicPr>
                <p:cNvPr id="976" name="Entrada de lápiz 975">
                  <a:extLst>
                    <a:ext uri="{FF2B5EF4-FFF2-40B4-BE49-F238E27FC236}">
                      <a16:creationId xmlns:a16="http://schemas.microsoft.com/office/drawing/2014/main" id="{E11C04C9-931A-4DFD-8093-B4C8C4128911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10651903" y="3887832"/>
                  <a:ext cx="84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9">
              <p14:nvContentPartPr>
                <p14:cNvPr id="977" name="Entrada de lápiz 976">
                  <a:extLst>
                    <a:ext uri="{FF2B5EF4-FFF2-40B4-BE49-F238E27FC236}">
                      <a16:creationId xmlns:a16="http://schemas.microsoft.com/office/drawing/2014/main" id="{34C99463-7910-463E-ADCC-687FFBD1CA97}"/>
                    </a:ext>
                  </a:extLst>
                </p14:cNvPr>
                <p14:cNvContentPartPr/>
                <p14:nvPr/>
              </p14:nvContentPartPr>
              <p14:xfrm>
                <a:off x="10745503" y="3871272"/>
                <a:ext cx="62280" cy="60120"/>
              </p14:xfrm>
            </p:contentPart>
          </mc:Choice>
          <mc:Fallback xmlns="">
            <p:pic>
              <p:nvPicPr>
                <p:cNvPr id="977" name="Entrada de lápiz 976">
                  <a:extLst>
                    <a:ext uri="{FF2B5EF4-FFF2-40B4-BE49-F238E27FC236}">
                      <a16:creationId xmlns:a16="http://schemas.microsoft.com/office/drawing/2014/main" id="{34C99463-7910-463E-ADCC-687FFBD1CA97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10741183" y="3866952"/>
                  <a:ext cx="709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0" name="Grupo 989">
            <a:extLst>
              <a:ext uri="{FF2B5EF4-FFF2-40B4-BE49-F238E27FC236}">
                <a16:creationId xmlns:a16="http://schemas.microsoft.com/office/drawing/2014/main" id="{CA9B7017-FCE2-4F2A-B0D5-7FA6B7ABE869}"/>
              </a:ext>
            </a:extLst>
          </p:cNvPr>
          <p:cNvGrpSpPr/>
          <p:nvPr/>
        </p:nvGrpSpPr>
        <p:grpSpPr>
          <a:xfrm>
            <a:off x="10877548" y="3780192"/>
            <a:ext cx="915120" cy="201600"/>
            <a:chOff x="10942063" y="3780192"/>
            <a:chExt cx="91512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1">
              <p14:nvContentPartPr>
                <p14:cNvPr id="978" name="Entrada de lápiz 977">
                  <a:extLst>
                    <a:ext uri="{FF2B5EF4-FFF2-40B4-BE49-F238E27FC236}">
                      <a16:creationId xmlns:a16="http://schemas.microsoft.com/office/drawing/2014/main" id="{7F6FBA50-3DCA-4555-AF74-44D0C3AE4741}"/>
                    </a:ext>
                  </a:extLst>
                </p14:cNvPr>
                <p14:cNvContentPartPr/>
                <p14:nvPr/>
              </p14:nvContentPartPr>
              <p14:xfrm>
                <a:off x="10967983" y="3814032"/>
                <a:ext cx="16560" cy="105840"/>
              </p14:xfrm>
            </p:contentPart>
          </mc:Choice>
          <mc:Fallback xmlns="">
            <p:pic>
              <p:nvPicPr>
                <p:cNvPr id="978" name="Entrada de lápiz 977">
                  <a:extLst>
                    <a:ext uri="{FF2B5EF4-FFF2-40B4-BE49-F238E27FC236}">
                      <a16:creationId xmlns:a16="http://schemas.microsoft.com/office/drawing/2014/main" id="{7F6FBA50-3DCA-4555-AF74-44D0C3AE4741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10963663" y="3809712"/>
                  <a:ext cx="25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3">
              <p14:nvContentPartPr>
                <p14:cNvPr id="979" name="Entrada de lápiz 978">
                  <a:extLst>
                    <a:ext uri="{FF2B5EF4-FFF2-40B4-BE49-F238E27FC236}">
                      <a16:creationId xmlns:a16="http://schemas.microsoft.com/office/drawing/2014/main" id="{766D9E10-293C-468D-A516-FEDAB94A9F67}"/>
                    </a:ext>
                  </a:extLst>
                </p14:cNvPr>
                <p14:cNvContentPartPr/>
                <p14:nvPr/>
              </p14:nvContentPartPr>
              <p14:xfrm>
                <a:off x="10942063" y="3812232"/>
                <a:ext cx="99360" cy="115560"/>
              </p14:xfrm>
            </p:contentPart>
          </mc:Choice>
          <mc:Fallback xmlns="">
            <p:pic>
              <p:nvPicPr>
                <p:cNvPr id="979" name="Entrada de lápiz 978">
                  <a:extLst>
                    <a:ext uri="{FF2B5EF4-FFF2-40B4-BE49-F238E27FC236}">
                      <a16:creationId xmlns:a16="http://schemas.microsoft.com/office/drawing/2014/main" id="{766D9E10-293C-468D-A516-FEDAB94A9F67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10937743" y="3807912"/>
                  <a:ext cx="108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5">
              <p14:nvContentPartPr>
                <p14:cNvPr id="980" name="Entrada de lápiz 979">
                  <a:extLst>
                    <a:ext uri="{FF2B5EF4-FFF2-40B4-BE49-F238E27FC236}">
                      <a16:creationId xmlns:a16="http://schemas.microsoft.com/office/drawing/2014/main" id="{E4EB4FE2-E2F2-45D4-9292-746CD6D17856}"/>
                    </a:ext>
                  </a:extLst>
                </p14:cNvPr>
                <p14:cNvContentPartPr/>
                <p14:nvPr/>
              </p14:nvContentPartPr>
              <p14:xfrm>
                <a:off x="11063023" y="3812592"/>
                <a:ext cx="21600" cy="115920"/>
              </p14:xfrm>
            </p:contentPart>
          </mc:Choice>
          <mc:Fallback xmlns="">
            <p:pic>
              <p:nvPicPr>
                <p:cNvPr id="980" name="Entrada de lápiz 979">
                  <a:extLst>
                    <a:ext uri="{FF2B5EF4-FFF2-40B4-BE49-F238E27FC236}">
                      <a16:creationId xmlns:a16="http://schemas.microsoft.com/office/drawing/2014/main" id="{E4EB4FE2-E2F2-45D4-9292-746CD6D17856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11058703" y="3808272"/>
                  <a:ext cx="30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7">
              <p14:nvContentPartPr>
                <p14:cNvPr id="981" name="Entrada de lápiz 980">
                  <a:extLst>
                    <a:ext uri="{FF2B5EF4-FFF2-40B4-BE49-F238E27FC236}">
                      <a16:creationId xmlns:a16="http://schemas.microsoft.com/office/drawing/2014/main" id="{4FEFC82C-9549-414E-A9B7-EF7B90F09DD4}"/>
                    </a:ext>
                  </a:extLst>
                </p14:cNvPr>
                <p14:cNvContentPartPr/>
                <p14:nvPr/>
              </p14:nvContentPartPr>
              <p14:xfrm>
                <a:off x="11117743" y="3875232"/>
                <a:ext cx="64440" cy="48600"/>
              </p14:xfrm>
            </p:contentPart>
          </mc:Choice>
          <mc:Fallback xmlns="">
            <p:pic>
              <p:nvPicPr>
                <p:cNvPr id="981" name="Entrada de lápiz 980">
                  <a:extLst>
                    <a:ext uri="{FF2B5EF4-FFF2-40B4-BE49-F238E27FC236}">
                      <a16:creationId xmlns:a16="http://schemas.microsoft.com/office/drawing/2014/main" id="{4FEFC82C-9549-414E-A9B7-EF7B90F09DD4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11113423" y="3870912"/>
                  <a:ext cx="73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9">
              <p14:nvContentPartPr>
                <p14:cNvPr id="982" name="Entrada de lápiz 981">
                  <a:extLst>
                    <a:ext uri="{FF2B5EF4-FFF2-40B4-BE49-F238E27FC236}">
                      <a16:creationId xmlns:a16="http://schemas.microsoft.com/office/drawing/2014/main" id="{2D2988AB-2D98-4F91-A95F-65676963E858}"/>
                    </a:ext>
                  </a:extLst>
                </p14:cNvPr>
                <p14:cNvContentPartPr/>
                <p14:nvPr/>
              </p14:nvContentPartPr>
              <p14:xfrm>
                <a:off x="11207023" y="3877392"/>
                <a:ext cx="59760" cy="48600"/>
              </p14:xfrm>
            </p:contentPart>
          </mc:Choice>
          <mc:Fallback xmlns="">
            <p:pic>
              <p:nvPicPr>
                <p:cNvPr id="982" name="Entrada de lápiz 981">
                  <a:extLst>
                    <a:ext uri="{FF2B5EF4-FFF2-40B4-BE49-F238E27FC236}">
                      <a16:creationId xmlns:a16="http://schemas.microsoft.com/office/drawing/2014/main" id="{2D2988AB-2D98-4F91-A95F-65676963E858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11202703" y="3873072"/>
                  <a:ext cx="6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1">
              <p14:nvContentPartPr>
                <p14:cNvPr id="983" name="Entrada de lápiz 982">
                  <a:extLst>
                    <a:ext uri="{FF2B5EF4-FFF2-40B4-BE49-F238E27FC236}">
                      <a16:creationId xmlns:a16="http://schemas.microsoft.com/office/drawing/2014/main" id="{66A83F0B-8B4C-4ED9-B1A3-D503E16AB57A}"/>
                    </a:ext>
                  </a:extLst>
                </p14:cNvPr>
                <p14:cNvContentPartPr/>
                <p14:nvPr/>
              </p14:nvContentPartPr>
              <p14:xfrm>
                <a:off x="11284063" y="3788832"/>
                <a:ext cx="89640" cy="112320"/>
              </p14:xfrm>
            </p:contentPart>
          </mc:Choice>
          <mc:Fallback xmlns="">
            <p:pic>
              <p:nvPicPr>
                <p:cNvPr id="983" name="Entrada de lápiz 982">
                  <a:extLst>
                    <a:ext uri="{FF2B5EF4-FFF2-40B4-BE49-F238E27FC236}">
                      <a16:creationId xmlns:a16="http://schemas.microsoft.com/office/drawing/2014/main" id="{66A83F0B-8B4C-4ED9-B1A3-D503E16AB57A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11279743" y="3784512"/>
                  <a:ext cx="98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3">
              <p14:nvContentPartPr>
                <p14:cNvPr id="984" name="Entrada de lápiz 983">
                  <a:extLst>
                    <a:ext uri="{FF2B5EF4-FFF2-40B4-BE49-F238E27FC236}">
                      <a16:creationId xmlns:a16="http://schemas.microsoft.com/office/drawing/2014/main" id="{3D5CF1C8-94B2-49F1-BC96-632C048ED7DB}"/>
                    </a:ext>
                  </a:extLst>
                </p14:cNvPr>
                <p14:cNvContentPartPr/>
                <p14:nvPr/>
              </p14:nvContentPartPr>
              <p14:xfrm>
                <a:off x="11336983" y="3858312"/>
                <a:ext cx="26640" cy="54360"/>
              </p14:xfrm>
            </p:contentPart>
          </mc:Choice>
          <mc:Fallback xmlns="">
            <p:pic>
              <p:nvPicPr>
                <p:cNvPr id="984" name="Entrada de lápiz 983">
                  <a:extLst>
                    <a:ext uri="{FF2B5EF4-FFF2-40B4-BE49-F238E27FC236}">
                      <a16:creationId xmlns:a16="http://schemas.microsoft.com/office/drawing/2014/main" id="{3D5CF1C8-94B2-49F1-BC96-632C048ED7DB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11332663" y="3853992"/>
                  <a:ext cx="35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5">
              <p14:nvContentPartPr>
                <p14:cNvPr id="985" name="Entrada de lápiz 984">
                  <a:extLst>
                    <a:ext uri="{FF2B5EF4-FFF2-40B4-BE49-F238E27FC236}">
                      <a16:creationId xmlns:a16="http://schemas.microsoft.com/office/drawing/2014/main" id="{A8993E62-3FA9-42E5-97D3-83A175C9E8F9}"/>
                    </a:ext>
                  </a:extLst>
                </p14:cNvPr>
                <p14:cNvContentPartPr/>
                <p14:nvPr/>
              </p14:nvContentPartPr>
              <p14:xfrm>
                <a:off x="11519143" y="3810432"/>
                <a:ext cx="12240" cy="104760"/>
              </p14:xfrm>
            </p:contentPart>
          </mc:Choice>
          <mc:Fallback xmlns="">
            <p:pic>
              <p:nvPicPr>
                <p:cNvPr id="985" name="Entrada de lápiz 984">
                  <a:extLst>
                    <a:ext uri="{FF2B5EF4-FFF2-40B4-BE49-F238E27FC236}">
                      <a16:creationId xmlns:a16="http://schemas.microsoft.com/office/drawing/2014/main" id="{A8993E62-3FA9-42E5-97D3-83A175C9E8F9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11514823" y="3806112"/>
                  <a:ext cx="20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7">
              <p14:nvContentPartPr>
                <p14:cNvPr id="986" name="Entrada de lápiz 985">
                  <a:extLst>
                    <a:ext uri="{FF2B5EF4-FFF2-40B4-BE49-F238E27FC236}">
                      <a16:creationId xmlns:a16="http://schemas.microsoft.com/office/drawing/2014/main" id="{CF1046BD-B80E-40C4-BB37-C130046F2750}"/>
                    </a:ext>
                  </a:extLst>
                </p14:cNvPr>
                <p14:cNvContentPartPr/>
                <p14:nvPr/>
              </p14:nvContentPartPr>
              <p14:xfrm>
                <a:off x="11490343" y="3806472"/>
                <a:ext cx="102960" cy="98640"/>
              </p14:xfrm>
            </p:contentPart>
          </mc:Choice>
          <mc:Fallback xmlns="">
            <p:pic>
              <p:nvPicPr>
                <p:cNvPr id="986" name="Entrada de lápiz 985">
                  <a:extLst>
                    <a:ext uri="{FF2B5EF4-FFF2-40B4-BE49-F238E27FC236}">
                      <a16:creationId xmlns:a16="http://schemas.microsoft.com/office/drawing/2014/main" id="{CF1046BD-B80E-40C4-BB37-C130046F2750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11486023" y="3802152"/>
                  <a:ext cx="111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987" name="Entrada de lápiz 986">
                  <a:extLst>
                    <a:ext uri="{FF2B5EF4-FFF2-40B4-BE49-F238E27FC236}">
                      <a16:creationId xmlns:a16="http://schemas.microsoft.com/office/drawing/2014/main" id="{3B9191DD-DF4C-458E-9BF9-12E159ECB222}"/>
                    </a:ext>
                  </a:extLst>
                </p14:cNvPr>
                <p14:cNvContentPartPr/>
                <p14:nvPr/>
              </p14:nvContentPartPr>
              <p14:xfrm>
                <a:off x="11627863" y="3860832"/>
                <a:ext cx="36720" cy="51840"/>
              </p14:xfrm>
            </p:contentPart>
          </mc:Choice>
          <mc:Fallback xmlns="">
            <p:pic>
              <p:nvPicPr>
                <p:cNvPr id="987" name="Entrada de lápiz 986">
                  <a:extLst>
                    <a:ext uri="{FF2B5EF4-FFF2-40B4-BE49-F238E27FC236}">
                      <a16:creationId xmlns:a16="http://schemas.microsoft.com/office/drawing/2014/main" id="{3B9191DD-DF4C-458E-9BF9-12E159ECB222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11623543" y="3856512"/>
                  <a:ext cx="45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988" name="Entrada de lápiz 987">
                  <a:extLst>
                    <a:ext uri="{FF2B5EF4-FFF2-40B4-BE49-F238E27FC236}">
                      <a16:creationId xmlns:a16="http://schemas.microsoft.com/office/drawing/2014/main" id="{8112BFDF-DEED-4191-B71F-68BB52C70108}"/>
                    </a:ext>
                  </a:extLst>
                </p14:cNvPr>
                <p14:cNvContentPartPr/>
                <p14:nvPr/>
              </p14:nvContentPartPr>
              <p14:xfrm>
                <a:off x="11697703" y="3780192"/>
                <a:ext cx="77760" cy="110160"/>
              </p14:xfrm>
            </p:contentPart>
          </mc:Choice>
          <mc:Fallback xmlns="">
            <p:pic>
              <p:nvPicPr>
                <p:cNvPr id="988" name="Entrada de lápiz 987">
                  <a:extLst>
                    <a:ext uri="{FF2B5EF4-FFF2-40B4-BE49-F238E27FC236}">
                      <a16:creationId xmlns:a16="http://schemas.microsoft.com/office/drawing/2014/main" id="{8112BFDF-DEED-4191-B71F-68BB52C70108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11693383" y="3775872"/>
                  <a:ext cx="86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989" name="Entrada de lápiz 988">
                  <a:extLst>
                    <a:ext uri="{FF2B5EF4-FFF2-40B4-BE49-F238E27FC236}">
                      <a16:creationId xmlns:a16="http://schemas.microsoft.com/office/drawing/2014/main" id="{6E86C68C-092B-41A3-A29D-3EC4A629759F}"/>
                    </a:ext>
                  </a:extLst>
                </p14:cNvPr>
                <p14:cNvContentPartPr/>
                <p14:nvPr/>
              </p14:nvContentPartPr>
              <p14:xfrm>
                <a:off x="11763583" y="3871992"/>
                <a:ext cx="93600" cy="109800"/>
              </p14:xfrm>
            </p:contentPart>
          </mc:Choice>
          <mc:Fallback xmlns="">
            <p:pic>
              <p:nvPicPr>
                <p:cNvPr id="989" name="Entrada de lápiz 988">
                  <a:extLst>
                    <a:ext uri="{FF2B5EF4-FFF2-40B4-BE49-F238E27FC236}">
                      <a16:creationId xmlns:a16="http://schemas.microsoft.com/office/drawing/2014/main" id="{6E86C68C-092B-41A3-A29D-3EC4A629759F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11759263" y="3867672"/>
                  <a:ext cx="1022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5" name="Grupo 994">
            <a:extLst>
              <a:ext uri="{FF2B5EF4-FFF2-40B4-BE49-F238E27FC236}">
                <a16:creationId xmlns:a16="http://schemas.microsoft.com/office/drawing/2014/main" id="{394CD10B-FB2F-4F65-BC49-8B3286966C68}"/>
              </a:ext>
            </a:extLst>
          </p:cNvPr>
          <p:cNvGrpSpPr/>
          <p:nvPr/>
        </p:nvGrpSpPr>
        <p:grpSpPr>
          <a:xfrm>
            <a:off x="8174308" y="4057032"/>
            <a:ext cx="196200" cy="160200"/>
            <a:chOff x="8238823" y="4057032"/>
            <a:chExt cx="19620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992" name="Entrada de lápiz 991">
                  <a:extLst>
                    <a:ext uri="{FF2B5EF4-FFF2-40B4-BE49-F238E27FC236}">
                      <a16:creationId xmlns:a16="http://schemas.microsoft.com/office/drawing/2014/main" id="{CD8C90A3-5220-42A3-8D77-B2AE8B637E56}"/>
                    </a:ext>
                  </a:extLst>
                </p14:cNvPr>
                <p14:cNvContentPartPr/>
                <p14:nvPr/>
              </p14:nvContentPartPr>
              <p14:xfrm>
                <a:off x="8238823" y="4159992"/>
                <a:ext cx="81360" cy="57240"/>
              </p14:xfrm>
            </p:contentPart>
          </mc:Choice>
          <mc:Fallback xmlns="">
            <p:pic>
              <p:nvPicPr>
                <p:cNvPr id="992" name="Entrada de lápiz 991">
                  <a:extLst>
                    <a:ext uri="{FF2B5EF4-FFF2-40B4-BE49-F238E27FC236}">
                      <a16:creationId xmlns:a16="http://schemas.microsoft.com/office/drawing/2014/main" id="{CD8C90A3-5220-42A3-8D77-B2AE8B637E56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8234503" y="4155672"/>
                  <a:ext cx="90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993" name="Entrada de lápiz 992">
                  <a:extLst>
                    <a:ext uri="{FF2B5EF4-FFF2-40B4-BE49-F238E27FC236}">
                      <a16:creationId xmlns:a16="http://schemas.microsoft.com/office/drawing/2014/main" id="{8D3CC7FC-7807-4F8C-83C0-75746ECDDEC6}"/>
                    </a:ext>
                  </a:extLst>
                </p14:cNvPr>
                <p14:cNvContentPartPr/>
                <p14:nvPr/>
              </p14:nvContentPartPr>
              <p14:xfrm>
                <a:off x="8363383" y="4057032"/>
                <a:ext cx="16200" cy="123480"/>
              </p14:xfrm>
            </p:contentPart>
          </mc:Choice>
          <mc:Fallback xmlns="">
            <p:pic>
              <p:nvPicPr>
                <p:cNvPr id="993" name="Entrada de lápiz 992">
                  <a:extLst>
                    <a:ext uri="{FF2B5EF4-FFF2-40B4-BE49-F238E27FC236}">
                      <a16:creationId xmlns:a16="http://schemas.microsoft.com/office/drawing/2014/main" id="{8D3CC7FC-7807-4F8C-83C0-75746ECDDEC6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8359063" y="4052712"/>
                  <a:ext cx="24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994" name="Entrada de lápiz 993">
                  <a:extLst>
                    <a:ext uri="{FF2B5EF4-FFF2-40B4-BE49-F238E27FC236}">
                      <a16:creationId xmlns:a16="http://schemas.microsoft.com/office/drawing/2014/main" id="{F22AF5A6-D30A-464A-AB03-402A1CB2DD01}"/>
                    </a:ext>
                  </a:extLst>
                </p14:cNvPr>
                <p14:cNvContentPartPr/>
                <p14:nvPr/>
              </p14:nvContentPartPr>
              <p14:xfrm>
                <a:off x="8338543" y="4140912"/>
                <a:ext cx="96480" cy="14400"/>
              </p14:xfrm>
            </p:contentPart>
          </mc:Choice>
          <mc:Fallback xmlns="">
            <p:pic>
              <p:nvPicPr>
                <p:cNvPr id="994" name="Entrada de lápiz 993">
                  <a:extLst>
                    <a:ext uri="{FF2B5EF4-FFF2-40B4-BE49-F238E27FC236}">
                      <a16:creationId xmlns:a16="http://schemas.microsoft.com/office/drawing/2014/main" id="{F22AF5A6-D30A-464A-AB03-402A1CB2DD01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8334223" y="4136592"/>
                  <a:ext cx="1051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" name="Grupo 1025">
            <a:extLst>
              <a:ext uri="{FF2B5EF4-FFF2-40B4-BE49-F238E27FC236}">
                <a16:creationId xmlns:a16="http://schemas.microsoft.com/office/drawing/2014/main" id="{E5AEE199-E168-497F-A333-0FD41F548E29}"/>
              </a:ext>
            </a:extLst>
          </p:cNvPr>
          <p:cNvGrpSpPr/>
          <p:nvPr/>
        </p:nvGrpSpPr>
        <p:grpSpPr>
          <a:xfrm>
            <a:off x="8549428" y="4036872"/>
            <a:ext cx="1819080" cy="218880"/>
            <a:chOff x="8613943" y="4036872"/>
            <a:chExt cx="18190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996" name="Entrada de lápiz 995">
                  <a:extLst>
                    <a:ext uri="{FF2B5EF4-FFF2-40B4-BE49-F238E27FC236}">
                      <a16:creationId xmlns:a16="http://schemas.microsoft.com/office/drawing/2014/main" id="{F7D235E8-D49B-4C47-BBFD-FC15E5EDE5CA}"/>
                    </a:ext>
                  </a:extLst>
                </p14:cNvPr>
                <p14:cNvContentPartPr/>
                <p14:nvPr/>
              </p14:nvContentPartPr>
              <p14:xfrm>
                <a:off x="8655703" y="4062072"/>
                <a:ext cx="7920" cy="142560"/>
              </p14:xfrm>
            </p:contentPart>
          </mc:Choice>
          <mc:Fallback xmlns="">
            <p:pic>
              <p:nvPicPr>
                <p:cNvPr id="996" name="Entrada de lápiz 995">
                  <a:extLst>
                    <a:ext uri="{FF2B5EF4-FFF2-40B4-BE49-F238E27FC236}">
                      <a16:creationId xmlns:a16="http://schemas.microsoft.com/office/drawing/2014/main" id="{F7D235E8-D49B-4C47-BBFD-FC15E5EDE5CA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8651383" y="4057752"/>
                  <a:ext cx="16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997" name="Entrada de lápiz 996">
                  <a:extLst>
                    <a:ext uri="{FF2B5EF4-FFF2-40B4-BE49-F238E27FC236}">
                      <a16:creationId xmlns:a16="http://schemas.microsoft.com/office/drawing/2014/main" id="{6F899127-5EE7-4793-802E-D84C0317CC44}"/>
                    </a:ext>
                  </a:extLst>
                </p14:cNvPr>
                <p14:cNvContentPartPr/>
                <p14:nvPr/>
              </p14:nvContentPartPr>
              <p14:xfrm>
                <a:off x="8613943" y="4127592"/>
                <a:ext cx="75960" cy="11520"/>
              </p14:xfrm>
            </p:contentPart>
          </mc:Choice>
          <mc:Fallback xmlns="">
            <p:pic>
              <p:nvPicPr>
                <p:cNvPr id="997" name="Entrada de lápiz 996">
                  <a:extLst>
                    <a:ext uri="{FF2B5EF4-FFF2-40B4-BE49-F238E27FC236}">
                      <a16:creationId xmlns:a16="http://schemas.microsoft.com/office/drawing/2014/main" id="{6F899127-5EE7-4793-802E-D84C0317CC44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8609623" y="4123272"/>
                  <a:ext cx="84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998" name="Entrada de lápiz 997">
                  <a:extLst>
                    <a:ext uri="{FF2B5EF4-FFF2-40B4-BE49-F238E27FC236}">
                      <a16:creationId xmlns:a16="http://schemas.microsoft.com/office/drawing/2014/main" id="{F3A6C442-A19E-473E-9528-924C8310EDFD}"/>
                    </a:ext>
                  </a:extLst>
                </p14:cNvPr>
                <p14:cNvContentPartPr/>
                <p14:nvPr/>
              </p14:nvContentPartPr>
              <p14:xfrm>
                <a:off x="8697823" y="4070352"/>
                <a:ext cx="83160" cy="115920"/>
              </p14:xfrm>
            </p:contentPart>
          </mc:Choice>
          <mc:Fallback xmlns="">
            <p:pic>
              <p:nvPicPr>
                <p:cNvPr id="998" name="Entrada de lápiz 997">
                  <a:extLst>
                    <a:ext uri="{FF2B5EF4-FFF2-40B4-BE49-F238E27FC236}">
                      <a16:creationId xmlns:a16="http://schemas.microsoft.com/office/drawing/2014/main" id="{F3A6C442-A19E-473E-9528-924C8310EDFD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8693503" y="4066032"/>
                  <a:ext cx="91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999" name="Entrada de lápiz 998">
                  <a:extLst>
                    <a:ext uri="{FF2B5EF4-FFF2-40B4-BE49-F238E27FC236}">
                      <a16:creationId xmlns:a16="http://schemas.microsoft.com/office/drawing/2014/main" id="{D0CE1D9D-F9CB-4C49-A249-0AFF1FF7C281}"/>
                    </a:ext>
                  </a:extLst>
                </p14:cNvPr>
                <p14:cNvContentPartPr/>
                <p14:nvPr/>
              </p14:nvContentPartPr>
              <p14:xfrm>
                <a:off x="8807623" y="4143792"/>
                <a:ext cx="45360" cy="47880"/>
              </p14:xfrm>
            </p:contentPart>
          </mc:Choice>
          <mc:Fallback xmlns="">
            <p:pic>
              <p:nvPicPr>
                <p:cNvPr id="999" name="Entrada de lápiz 998">
                  <a:extLst>
                    <a:ext uri="{FF2B5EF4-FFF2-40B4-BE49-F238E27FC236}">
                      <a16:creationId xmlns:a16="http://schemas.microsoft.com/office/drawing/2014/main" id="{D0CE1D9D-F9CB-4C49-A249-0AFF1FF7C281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8803303" y="4139472"/>
                  <a:ext cx="54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1000" name="Entrada de lápiz 999">
                  <a:extLst>
                    <a:ext uri="{FF2B5EF4-FFF2-40B4-BE49-F238E27FC236}">
                      <a16:creationId xmlns:a16="http://schemas.microsoft.com/office/drawing/2014/main" id="{4A4EDEB4-5D89-47A3-BA87-306A26C183E3}"/>
                    </a:ext>
                  </a:extLst>
                </p14:cNvPr>
                <p14:cNvContentPartPr/>
                <p14:nvPr/>
              </p14:nvContentPartPr>
              <p14:xfrm>
                <a:off x="8993383" y="4072512"/>
                <a:ext cx="54360" cy="124200"/>
              </p14:xfrm>
            </p:contentPart>
          </mc:Choice>
          <mc:Fallback xmlns="">
            <p:pic>
              <p:nvPicPr>
                <p:cNvPr id="1000" name="Entrada de lápiz 999">
                  <a:extLst>
                    <a:ext uri="{FF2B5EF4-FFF2-40B4-BE49-F238E27FC236}">
                      <a16:creationId xmlns:a16="http://schemas.microsoft.com/office/drawing/2014/main" id="{4A4EDEB4-5D89-47A3-BA87-306A26C183E3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8989063" y="4068192"/>
                  <a:ext cx="63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1001" name="Entrada de lápiz 1000">
                  <a:extLst>
                    <a:ext uri="{FF2B5EF4-FFF2-40B4-BE49-F238E27FC236}">
                      <a16:creationId xmlns:a16="http://schemas.microsoft.com/office/drawing/2014/main" id="{0630CF3C-2225-402C-B07C-EC7F113F14A6}"/>
                    </a:ext>
                  </a:extLst>
                </p14:cNvPr>
                <p14:cNvContentPartPr/>
                <p14:nvPr/>
              </p14:nvContentPartPr>
              <p14:xfrm>
                <a:off x="8965303" y="4158912"/>
                <a:ext cx="93240" cy="4680"/>
              </p14:xfrm>
            </p:contentPart>
          </mc:Choice>
          <mc:Fallback xmlns="">
            <p:pic>
              <p:nvPicPr>
                <p:cNvPr id="1001" name="Entrada de lápiz 1000">
                  <a:extLst>
                    <a:ext uri="{FF2B5EF4-FFF2-40B4-BE49-F238E27FC236}">
                      <a16:creationId xmlns:a16="http://schemas.microsoft.com/office/drawing/2014/main" id="{0630CF3C-2225-402C-B07C-EC7F113F14A6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8960983" y="4154592"/>
                  <a:ext cx="101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1002" name="Entrada de lápiz 1001">
                  <a:extLst>
                    <a:ext uri="{FF2B5EF4-FFF2-40B4-BE49-F238E27FC236}">
                      <a16:creationId xmlns:a16="http://schemas.microsoft.com/office/drawing/2014/main" id="{D0F156D8-BB03-4708-82B9-EC351F018921}"/>
                    </a:ext>
                  </a:extLst>
                </p14:cNvPr>
                <p14:cNvContentPartPr/>
                <p14:nvPr/>
              </p14:nvContentPartPr>
              <p14:xfrm>
                <a:off x="9068263" y="4147032"/>
                <a:ext cx="41400" cy="33840"/>
              </p14:xfrm>
            </p:contentPart>
          </mc:Choice>
          <mc:Fallback xmlns="">
            <p:pic>
              <p:nvPicPr>
                <p:cNvPr id="1002" name="Entrada de lápiz 1001">
                  <a:extLst>
                    <a:ext uri="{FF2B5EF4-FFF2-40B4-BE49-F238E27FC236}">
                      <a16:creationId xmlns:a16="http://schemas.microsoft.com/office/drawing/2014/main" id="{D0F156D8-BB03-4708-82B9-EC351F018921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9063943" y="4142712"/>
                  <a:ext cx="5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1003" name="Entrada de lápiz 1002">
                  <a:extLst>
                    <a:ext uri="{FF2B5EF4-FFF2-40B4-BE49-F238E27FC236}">
                      <a16:creationId xmlns:a16="http://schemas.microsoft.com/office/drawing/2014/main" id="{923D04A1-E650-423D-9AF1-BB8CAE99F3F2}"/>
                    </a:ext>
                  </a:extLst>
                </p14:cNvPr>
                <p14:cNvContentPartPr/>
                <p14:nvPr/>
              </p14:nvContentPartPr>
              <p14:xfrm>
                <a:off x="9155023" y="4125432"/>
                <a:ext cx="55080" cy="69480"/>
              </p14:xfrm>
            </p:contentPart>
          </mc:Choice>
          <mc:Fallback xmlns="">
            <p:pic>
              <p:nvPicPr>
                <p:cNvPr id="1003" name="Entrada de lápiz 1002">
                  <a:extLst>
                    <a:ext uri="{FF2B5EF4-FFF2-40B4-BE49-F238E27FC236}">
                      <a16:creationId xmlns:a16="http://schemas.microsoft.com/office/drawing/2014/main" id="{923D04A1-E650-423D-9AF1-BB8CAE99F3F2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9150703" y="4121112"/>
                  <a:ext cx="63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1004" name="Entrada de lápiz 1003">
                  <a:extLst>
                    <a:ext uri="{FF2B5EF4-FFF2-40B4-BE49-F238E27FC236}">
                      <a16:creationId xmlns:a16="http://schemas.microsoft.com/office/drawing/2014/main" id="{C2E917B1-0D9C-4B04-9F38-1BBD698006DC}"/>
                    </a:ext>
                  </a:extLst>
                </p14:cNvPr>
                <p14:cNvContentPartPr/>
                <p14:nvPr/>
              </p14:nvContentPartPr>
              <p14:xfrm>
                <a:off x="9216943" y="4113192"/>
                <a:ext cx="38880" cy="79200"/>
              </p14:xfrm>
            </p:contentPart>
          </mc:Choice>
          <mc:Fallback xmlns="">
            <p:pic>
              <p:nvPicPr>
                <p:cNvPr id="1004" name="Entrada de lápiz 1003">
                  <a:extLst>
                    <a:ext uri="{FF2B5EF4-FFF2-40B4-BE49-F238E27FC236}">
                      <a16:creationId xmlns:a16="http://schemas.microsoft.com/office/drawing/2014/main" id="{C2E917B1-0D9C-4B04-9F38-1BBD698006DC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9212623" y="4108872"/>
                  <a:ext cx="47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1005" name="Entrada de lápiz 1004">
                  <a:extLst>
                    <a:ext uri="{FF2B5EF4-FFF2-40B4-BE49-F238E27FC236}">
                      <a16:creationId xmlns:a16="http://schemas.microsoft.com/office/drawing/2014/main" id="{E6A4C257-8F82-4602-9FB2-7E79E86E03FF}"/>
                    </a:ext>
                  </a:extLst>
                </p14:cNvPr>
                <p14:cNvContentPartPr/>
                <p14:nvPr/>
              </p14:nvContentPartPr>
              <p14:xfrm>
                <a:off x="9295783" y="4147032"/>
                <a:ext cx="48600" cy="42480"/>
              </p14:xfrm>
            </p:contentPart>
          </mc:Choice>
          <mc:Fallback xmlns="">
            <p:pic>
              <p:nvPicPr>
                <p:cNvPr id="1005" name="Entrada de lápiz 1004">
                  <a:extLst>
                    <a:ext uri="{FF2B5EF4-FFF2-40B4-BE49-F238E27FC236}">
                      <a16:creationId xmlns:a16="http://schemas.microsoft.com/office/drawing/2014/main" id="{E6A4C257-8F82-4602-9FB2-7E79E86E03FF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9291463" y="4142712"/>
                  <a:ext cx="57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1006" name="Entrada de lápiz 1005">
                  <a:extLst>
                    <a:ext uri="{FF2B5EF4-FFF2-40B4-BE49-F238E27FC236}">
                      <a16:creationId xmlns:a16="http://schemas.microsoft.com/office/drawing/2014/main" id="{66447DC4-4FD1-4A12-90A1-CF2376BF376A}"/>
                    </a:ext>
                  </a:extLst>
                </p14:cNvPr>
                <p14:cNvContentPartPr/>
                <p14:nvPr/>
              </p14:nvContentPartPr>
              <p14:xfrm>
                <a:off x="9351943" y="4145952"/>
                <a:ext cx="97920" cy="38160"/>
              </p14:xfrm>
            </p:contentPart>
          </mc:Choice>
          <mc:Fallback xmlns="">
            <p:pic>
              <p:nvPicPr>
                <p:cNvPr id="1006" name="Entrada de lápiz 1005">
                  <a:extLst>
                    <a:ext uri="{FF2B5EF4-FFF2-40B4-BE49-F238E27FC236}">
                      <a16:creationId xmlns:a16="http://schemas.microsoft.com/office/drawing/2014/main" id="{66447DC4-4FD1-4A12-90A1-CF2376BF376A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9347623" y="4141632"/>
                  <a:ext cx="106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1007" name="Entrada de lápiz 1006">
                  <a:extLst>
                    <a:ext uri="{FF2B5EF4-FFF2-40B4-BE49-F238E27FC236}">
                      <a16:creationId xmlns:a16="http://schemas.microsoft.com/office/drawing/2014/main" id="{04B29120-638F-4171-8918-A9428C6ED8CD}"/>
                    </a:ext>
                  </a:extLst>
                </p14:cNvPr>
                <p14:cNvContentPartPr/>
                <p14:nvPr/>
              </p14:nvContentPartPr>
              <p14:xfrm>
                <a:off x="9571183" y="4036872"/>
                <a:ext cx="21600" cy="129960"/>
              </p14:xfrm>
            </p:contentPart>
          </mc:Choice>
          <mc:Fallback xmlns="">
            <p:pic>
              <p:nvPicPr>
                <p:cNvPr id="1007" name="Entrada de lápiz 1006">
                  <a:extLst>
                    <a:ext uri="{FF2B5EF4-FFF2-40B4-BE49-F238E27FC236}">
                      <a16:creationId xmlns:a16="http://schemas.microsoft.com/office/drawing/2014/main" id="{04B29120-638F-4171-8918-A9428C6ED8CD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9566863" y="4032552"/>
                  <a:ext cx="30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1008" name="Entrada de lápiz 1007">
                  <a:extLst>
                    <a:ext uri="{FF2B5EF4-FFF2-40B4-BE49-F238E27FC236}">
                      <a16:creationId xmlns:a16="http://schemas.microsoft.com/office/drawing/2014/main" id="{DBCC15A0-6943-4461-A9B3-534A91CB8027}"/>
                    </a:ext>
                  </a:extLst>
                </p14:cNvPr>
                <p14:cNvContentPartPr/>
                <p14:nvPr/>
              </p14:nvContentPartPr>
              <p14:xfrm>
                <a:off x="9541663" y="4112832"/>
                <a:ext cx="107280" cy="16560"/>
              </p14:xfrm>
            </p:contentPart>
          </mc:Choice>
          <mc:Fallback xmlns="">
            <p:pic>
              <p:nvPicPr>
                <p:cNvPr id="1008" name="Entrada de lápiz 1007">
                  <a:extLst>
                    <a:ext uri="{FF2B5EF4-FFF2-40B4-BE49-F238E27FC236}">
                      <a16:creationId xmlns:a16="http://schemas.microsoft.com/office/drawing/2014/main" id="{DBCC15A0-6943-4461-A9B3-534A91CB8027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9537343" y="4108512"/>
                  <a:ext cx="11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1009" name="Entrada de lápiz 1008">
                  <a:extLst>
                    <a:ext uri="{FF2B5EF4-FFF2-40B4-BE49-F238E27FC236}">
                      <a16:creationId xmlns:a16="http://schemas.microsoft.com/office/drawing/2014/main" id="{40BB469F-647F-4A38-B646-2EC1303D3EDF}"/>
                    </a:ext>
                  </a:extLst>
                </p14:cNvPr>
                <p14:cNvContentPartPr/>
                <p14:nvPr/>
              </p14:nvContentPartPr>
              <p14:xfrm>
                <a:off x="9638503" y="4117512"/>
                <a:ext cx="64080" cy="60480"/>
              </p14:xfrm>
            </p:contentPart>
          </mc:Choice>
          <mc:Fallback xmlns="">
            <p:pic>
              <p:nvPicPr>
                <p:cNvPr id="1009" name="Entrada de lápiz 1008">
                  <a:extLst>
                    <a:ext uri="{FF2B5EF4-FFF2-40B4-BE49-F238E27FC236}">
                      <a16:creationId xmlns:a16="http://schemas.microsoft.com/office/drawing/2014/main" id="{40BB469F-647F-4A38-B646-2EC1303D3EDF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9634183" y="4113192"/>
                  <a:ext cx="72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1010" name="Entrada de lápiz 1009">
                  <a:extLst>
                    <a:ext uri="{FF2B5EF4-FFF2-40B4-BE49-F238E27FC236}">
                      <a16:creationId xmlns:a16="http://schemas.microsoft.com/office/drawing/2014/main" id="{4F38515E-5DCB-4CF4-A986-B853D3DAE687}"/>
                    </a:ext>
                  </a:extLst>
                </p14:cNvPr>
                <p14:cNvContentPartPr/>
                <p14:nvPr/>
              </p14:nvContentPartPr>
              <p14:xfrm>
                <a:off x="9706543" y="4111752"/>
                <a:ext cx="119160" cy="56160"/>
              </p14:xfrm>
            </p:contentPart>
          </mc:Choice>
          <mc:Fallback xmlns="">
            <p:pic>
              <p:nvPicPr>
                <p:cNvPr id="1010" name="Entrada de lápiz 1009">
                  <a:extLst>
                    <a:ext uri="{FF2B5EF4-FFF2-40B4-BE49-F238E27FC236}">
                      <a16:creationId xmlns:a16="http://schemas.microsoft.com/office/drawing/2014/main" id="{4F38515E-5DCB-4CF4-A986-B853D3DAE687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9702223" y="4107432"/>
                  <a:ext cx="127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1011" name="Entrada de lápiz 1010">
                  <a:extLst>
                    <a:ext uri="{FF2B5EF4-FFF2-40B4-BE49-F238E27FC236}">
                      <a16:creationId xmlns:a16="http://schemas.microsoft.com/office/drawing/2014/main" id="{8F82B870-E617-49F7-A376-E7AEEE35893B}"/>
                    </a:ext>
                  </a:extLst>
                </p14:cNvPr>
                <p14:cNvContentPartPr/>
                <p14:nvPr/>
              </p14:nvContentPartPr>
              <p14:xfrm>
                <a:off x="9865303" y="4140912"/>
                <a:ext cx="31320" cy="114840"/>
              </p14:xfrm>
            </p:contentPart>
          </mc:Choice>
          <mc:Fallback xmlns="">
            <p:pic>
              <p:nvPicPr>
                <p:cNvPr id="1011" name="Entrada de lápiz 1010">
                  <a:extLst>
                    <a:ext uri="{FF2B5EF4-FFF2-40B4-BE49-F238E27FC236}">
                      <a16:creationId xmlns:a16="http://schemas.microsoft.com/office/drawing/2014/main" id="{8F82B870-E617-49F7-A376-E7AEEE35893B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9860983" y="4136592"/>
                  <a:ext cx="39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1012" name="Entrada de lápiz 1011">
                  <a:extLst>
                    <a:ext uri="{FF2B5EF4-FFF2-40B4-BE49-F238E27FC236}">
                      <a16:creationId xmlns:a16="http://schemas.microsoft.com/office/drawing/2014/main" id="{8BF73E62-D2B5-4E6B-94E0-194B0FA20855}"/>
                    </a:ext>
                  </a:extLst>
                </p14:cNvPr>
                <p14:cNvContentPartPr/>
                <p14:nvPr/>
              </p14:nvContentPartPr>
              <p14:xfrm>
                <a:off x="9869263" y="4125072"/>
                <a:ext cx="59760" cy="73080"/>
              </p14:xfrm>
            </p:contentPart>
          </mc:Choice>
          <mc:Fallback xmlns="">
            <p:pic>
              <p:nvPicPr>
                <p:cNvPr id="1012" name="Entrada de lápiz 1011">
                  <a:extLst>
                    <a:ext uri="{FF2B5EF4-FFF2-40B4-BE49-F238E27FC236}">
                      <a16:creationId xmlns:a16="http://schemas.microsoft.com/office/drawing/2014/main" id="{8BF73E62-D2B5-4E6B-94E0-194B0FA20855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9864943" y="4120752"/>
                  <a:ext cx="68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1013" name="Entrada de lápiz 1012">
                  <a:extLst>
                    <a:ext uri="{FF2B5EF4-FFF2-40B4-BE49-F238E27FC236}">
                      <a16:creationId xmlns:a16="http://schemas.microsoft.com/office/drawing/2014/main" id="{02423CAD-8DE7-4C6B-A02C-4FE2E0C59030}"/>
                    </a:ext>
                  </a:extLst>
                </p14:cNvPr>
                <p14:cNvContentPartPr/>
                <p14:nvPr/>
              </p14:nvContentPartPr>
              <p14:xfrm>
                <a:off x="9963943" y="4141272"/>
                <a:ext cx="122400" cy="54720"/>
              </p14:xfrm>
            </p:contentPart>
          </mc:Choice>
          <mc:Fallback xmlns="">
            <p:pic>
              <p:nvPicPr>
                <p:cNvPr id="1013" name="Entrada de lápiz 1012">
                  <a:extLst>
                    <a:ext uri="{FF2B5EF4-FFF2-40B4-BE49-F238E27FC236}">
                      <a16:creationId xmlns:a16="http://schemas.microsoft.com/office/drawing/2014/main" id="{02423CAD-8DE7-4C6B-A02C-4FE2E0C59030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9959623" y="4136952"/>
                  <a:ext cx="131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1014" name="Entrada de lápiz 1013">
                  <a:extLst>
                    <a:ext uri="{FF2B5EF4-FFF2-40B4-BE49-F238E27FC236}">
                      <a16:creationId xmlns:a16="http://schemas.microsoft.com/office/drawing/2014/main" id="{C448891D-2BCC-4995-AD8F-7C8B3DE78A13}"/>
                    </a:ext>
                  </a:extLst>
                </p14:cNvPr>
                <p14:cNvContentPartPr/>
                <p14:nvPr/>
              </p14:nvContentPartPr>
              <p14:xfrm>
                <a:off x="10078783" y="4150272"/>
                <a:ext cx="66600" cy="44640"/>
              </p14:xfrm>
            </p:contentPart>
          </mc:Choice>
          <mc:Fallback xmlns="">
            <p:pic>
              <p:nvPicPr>
                <p:cNvPr id="1014" name="Entrada de lápiz 1013">
                  <a:extLst>
                    <a:ext uri="{FF2B5EF4-FFF2-40B4-BE49-F238E27FC236}">
                      <a16:creationId xmlns:a16="http://schemas.microsoft.com/office/drawing/2014/main" id="{C448891D-2BCC-4995-AD8F-7C8B3DE78A13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10074463" y="4145952"/>
                  <a:ext cx="75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1015" name="Entrada de lápiz 1014">
                  <a:extLst>
                    <a:ext uri="{FF2B5EF4-FFF2-40B4-BE49-F238E27FC236}">
                      <a16:creationId xmlns:a16="http://schemas.microsoft.com/office/drawing/2014/main" id="{61199D41-BE47-449C-8BFF-817FEB107EB4}"/>
                    </a:ext>
                  </a:extLst>
                </p14:cNvPr>
                <p14:cNvContentPartPr/>
                <p14:nvPr/>
              </p14:nvContentPartPr>
              <p14:xfrm>
                <a:off x="10154383" y="4070712"/>
                <a:ext cx="32400" cy="131040"/>
              </p14:xfrm>
            </p:contentPart>
          </mc:Choice>
          <mc:Fallback xmlns="">
            <p:pic>
              <p:nvPicPr>
                <p:cNvPr id="1015" name="Entrada de lápiz 1014">
                  <a:extLst>
                    <a:ext uri="{FF2B5EF4-FFF2-40B4-BE49-F238E27FC236}">
                      <a16:creationId xmlns:a16="http://schemas.microsoft.com/office/drawing/2014/main" id="{61199D41-BE47-449C-8BFF-817FEB107EB4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10150063" y="4066392"/>
                  <a:ext cx="41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1016" name="Entrada de lápiz 1015">
                  <a:extLst>
                    <a:ext uri="{FF2B5EF4-FFF2-40B4-BE49-F238E27FC236}">
                      <a16:creationId xmlns:a16="http://schemas.microsoft.com/office/drawing/2014/main" id="{590C40CD-93D4-493F-B275-E1018B3C1E79}"/>
                    </a:ext>
                  </a:extLst>
                </p14:cNvPr>
                <p14:cNvContentPartPr/>
                <p14:nvPr/>
              </p14:nvContentPartPr>
              <p14:xfrm>
                <a:off x="10137103" y="4136952"/>
                <a:ext cx="153000" cy="32760"/>
              </p14:xfrm>
            </p:contentPart>
          </mc:Choice>
          <mc:Fallback xmlns="">
            <p:pic>
              <p:nvPicPr>
                <p:cNvPr id="1016" name="Entrada de lápiz 1015">
                  <a:extLst>
                    <a:ext uri="{FF2B5EF4-FFF2-40B4-BE49-F238E27FC236}">
                      <a16:creationId xmlns:a16="http://schemas.microsoft.com/office/drawing/2014/main" id="{590C40CD-93D4-493F-B275-E1018B3C1E79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10132783" y="4132632"/>
                  <a:ext cx="161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1017" name="Entrada de lápiz 1016">
                  <a:extLst>
                    <a:ext uri="{FF2B5EF4-FFF2-40B4-BE49-F238E27FC236}">
                      <a16:creationId xmlns:a16="http://schemas.microsoft.com/office/drawing/2014/main" id="{C3D5BAC4-F8B7-4343-A5AC-724F22513A98}"/>
                    </a:ext>
                  </a:extLst>
                </p14:cNvPr>
                <p14:cNvContentPartPr/>
                <p14:nvPr/>
              </p14:nvContentPartPr>
              <p14:xfrm>
                <a:off x="10321783" y="4132992"/>
                <a:ext cx="61920" cy="53280"/>
              </p14:xfrm>
            </p:contentPart>
          </mc:Choice>
          <mc:Fallback xmlns="">
            <p:pic>
              <p:nvPicPr>
                <p:cNvPr id="1017" name="Entrada de lápiz 1016">
                  <a:extLst>
                    <a:ext uri="{FF2B5EF4-FFF2-40B4-BE49-F238E27FC236}">
                      <a16:creationId xmlns:a16="http://schemas.microsoft.com/office/drawing/2014/main" id="{C3D5BAC4-F8B7-4343-A5AC-724F22513A98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10317463" y="4128672"/>
                  <a:ext cx="70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1018" name="Entrada de lápiz 1017">
                  <a:extLst>
                    <a:ext uri="{FF2B5EF4-FFF2-40B4-BE49-F238E27FC236}">
                      <a16:creationId xmlns:a16="http://schemas.microsoft.com/office/drawing/2014/main" id="{839251F3-059D-4119-99E7-2F179E415294}"/>
                    </a:ext>
                  </a:extLst>
                </p14:cNvPr>
                <p14:cNvContentPartPr/>
                <p14:nvPr/>
              </p14:nvContentPartPr>
              <p14:xfrm>
                <a:off x="10406383" y="4127952"/>
                <a:ext cx="26640" cy="61920"/>
              </p14:xfrm>
            </p:contentPart>
          </mc:Choice>
          <mc:Fallback xmlns="">
            <p:pic>
              <p:nvPicPr>
                <p:cNvPr id="1018" name="Entrada de lápiz 1017">
                  <a:extLst>
                    <a:ext uri="{FF2B5EF4-FFF2-40B4-BE49-F238E27FC236}">
                      <a16:creationId xmlns:a16="http://schemas.microsoft.com/office/drawing/2014/main" id="{839251F3-059D-4119-99E7-2F179E415294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10402063" y="4123632"/>
                  <a:ext cx="3528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9" name="Grupo 1058">
            <a:extLst>
              <a:ext uri="{FF2B5EF4-FFF2-40B4-BE49-F238E27FC236}">
                <a16:creationId xmlns:a16="http://schemas.microsoft.com/office/drawing/2014/main" id="{0D8AC395-ED2F-43FC-A188-1FA9C36EC2D6}"/>
              </a:ext>
            </a:extLst>
          </p:cNvPr>
          <p:cNvGrpSpPr/>
          <p:nvPr/>
        </p:nvGrpSpPr>
        <p:grpSpPr>
          <a:xfrm>
            <a:off x="10503508" y="4043672"/>
            <a:ext cx="576360" cy="139000"/>
            <a:chOff x="10568023" y="4043672"/>
            <a:chExt cx="576360" cy="1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1019" name="Entrada de lápiz 1018">
                  <a:extLst>
                    <a:ext uri="{FF2B5EF4-FFF2-40B4-BE49-F238E27FC236}">
                      <a16:creationId xmlns:a16="http://schemas.microsoft.com/office/drawing/2014/main" id="{ECE77AA2-BFDD-4CDA-A995-DE2ADA5B20F3}"/>
                    </a:ext>
                  </a:extLst>
                </p14:cNvPr>
                <p14:cNvContentPartPr/>
                <p14:nvPr/>
              </p14:nvContentPartPr>
              <p14:xfrm>
                <a:off x="10568023" y="4131912"/>
                <a:ext cx="52920" cy="42840"/>
              </p14:xfrm>
            </p:contentPart>
          </mc:Choice>
          <mc:Fallback xmlns="">
            <p:pic>
              <p:nvPicPr>
                <p:cNvPr id="1019" name="Entrada de lápiz 1018">
                  <a:extLst>
                    <a:ext uri="{FF2B5EF4-FFF2-40B4-BE49-F238E27FC236}">
                      <a16:creationId xmlns:a16="http://schemas.microsoft.com/office/drawing/2014/main" id="{ECE77AA2-BFDD-4CDA-A995-DE2ADA5B20F3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10563703" y="4127592"/>
                  <a:ext cx="61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1020" name="Entrada de lápiz 1019">
                  <a:extLst>
                    <a:ext uri="{FF2B5EF4-FFF2-40B4-BE49-F238E27FC236}">
                      <a16:creationId xmlns:a16="http://schemas.microsoft.com/office/drawing/2014/main" id="{D218A522-D87A-4149-976E-12915A2931BD}"/>
                    </a:ext>
                  </a:extLst>
                </p14:cNvPr>
                <p14:cNvContentPartPr/>
                <p14:nvPr/>
              </p14:nvContentPartPr>
              <p14:xfrm>
                <a:off x="10651543" y="4061352"/>
                <a:ext cx="34200" cy="121320"/>
              </p14:xfrm>
            </p:contentPart>
          </mc:Choice>
          <mc:Fallback xmlns="">
            <p:pic>
              <p:nvPicPr>
                <p:cNvPr id="1020" name="Entrada de lápiz 1019">
                  <a:extLst>
                    <a:ext uri="{FF2B5EF4-FFF2-40B4-BE49-F238E27FC236}">
                      <a16:creationId xmlns:a16="http://schemas.microsoft.com/office/drawing/2014/main" id="{D218A522-D87A-4149-976E-12915A2931BD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10647223" y="4057032"/>
                  <a:ext cx="42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1021" name="Entrada de lápiz 1020">
                  <a:extLst>
                    <a:ext uri="{FF2B5EF4-FFF2-40B4-BE49-F238E27FC236}">
                      <a16:creationId xmlns:a16="http://schemas.microsoft.com/office/drawing/2014/main" id="{5740444B-DB59-4483-94E6-22CB7CB7114C}"/>
                    </a:ext>
                  </a:extLst>
                </p14:cNvPr>
                <p14:cNvContentPartPr/>
                <p14:nvPr/>
              </p14:nvContentPartPr>
              <p14:xfrm>
                <a:off x="10614823" y="4120752"/>
                <a:ext cx="80280" cy="5040"/>
              </p14:xfrm>
            </p:contentPart>
          </mc:Choice>
          <mc:Fallback xmlns="">
            <p:pic>
              <p:nvPicPr>
                <p:cNvPr id="1021" name="Entrada de lápiz 1020">
                  <a:extLst>
                    <a:ext uri="{FF2B5EF4-FFF2-40B4-BE49-F238E27FC236}">
                      <a16:creationId xmlns:a16="http://schemas.microsoft.com/office/drawing/2014/main" id="{5740444B-DB59-4483-94E6-22CB7CB7114C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10610503" y="4116432"/>
                  <a:ext cx="88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1046" name="Entrada de lápiz 1045">
                  <a:extLst>
                    <a:ext uri="{FF2B5EF4-FFF2-40B4-BE49-F238E27FC236}">
                      <a16:creationId xmlns:a16="http://schemas.microsoft.com/office/drawing/2014/main" id="{47C2E1B8-518D-414A-A740-F6EEDA5D37CA}"/>
                    </a:ext>
                  </a:extLst>
                </p14:cNvPr>
                <p14:cNvContentPartPr/>
                <p14:nvPr/>
              </p14:nvContentPartPr>
              <p14:xfrm>
                <a:off x="10817143" y="4045472"/>
                <a:ext cx="15480" cy="108000"/>
              </p14:xfrm>
            </p:contentPart>
          </mc:Choice>
          <mc:Fallback xmlns="">
            <p:pic>
              <p:nvPicPr>
                <p:cNvPr id="1046" name="Entrada de lápiz 1045">
                  <a:extLst>
                    <a:ext uri="{FF2B5EF4-FFF2-40B4-BE49-F238E27FC236}">
                      <a16:creationId xmlns:a16="http://schemas.microsoft.com/office/drawing/2014/main" id="{47C2E1B8-518D-414A-A740-F6EEDA5D37CA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10812823" y="4041152"/>
                  <a:ext cx="24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5">
              <p14:nvContentPartPr>
                <p14:cNvPr id="1047" name="Entrada de lápiz 1046">
                  <a:extLst>
                    <a:ext uri="{FF2B5EF4-FFF2-40B4-BE49-F238E27FC236}">
                      <a16:creationId xmlns:a16="http://schemas.microsoft.com/office/drawing/2014/main" id="{1096E3F6-7147-4271-BB68-B63745DDF40D}"/>
                    </a:ext>
                  </a:extLst>
                </p14:cNvPr>
                <p14:cNvContentPartPr/>
                <p14:nvPr/>
              </p14:nvContentPartPr>
              <p14:xfrm>
                <a:off x="10783303" y="4046912"/>
                <a:ext cx="103320" cy="62640"/>
              </p14:xfrm>
            </p:contentPart>
          </mc:Choice>
          <mc:Fallback xmlns="">
            <p:pic>
              <p:nvPicPr>
                <p:cNvPr id="1047" name="Entrada de lápiz 1046">
                  <a:extLst>
                    <a:ext uri="{FF2B5EF4-FFF2-40B4-BE49-F238E27FC236}">
                      <a16:creationId xmlns:a16="http://schemas.microsoft.com/office/drawing/2014/main" id="{1096E3F6-7147-4271-BB68-B63745DDF40D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10778983" y="4042592"/>
                  <a:ext cx="11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7">
              <p14:nvContentPartPr>
                <p14:cNvPr id="1051" name="Entrada de lápiz 1050">
                  <a:extLst>
                    <a:ext uri="{FF2B5EF4-FFF2-40B4-BE49-F238E27FC236}">
                      <a16:creationId xmlns:a16="http://schemas.microsoft.com/office/drawing/2014/main" id="{B43B673F-D291-453B-BDB8-0E779232B3D4}"/>
                    </a:ext>
                  </a:extLst>
                </p14:cNvPr>
                <p14:cNvContentPartPr/>
                <p14:nvPr/>
              </p14:nvContentPartPr>
              <p14:xfrm>
                <a:off x="10897063" y="4043672"/>
                <a:ext cx="46800" cy="96480"/>
              </p14:xfrm>
            </p:contentPart>
          </mc:Choice>
          <mc:Fallback xmlns="">
            <p:pic>
              <p:nvPicPr>
                <p:cNvPr id="1051" name="Entrada de lápiz 1050">
                  <a:extLst>
                    <a:ext uri="{FF2B5EF4-FFF2-40B4-BE49-F238E27FC236}">
                      <a16:creationId xmlns:a16="http://schemas.microsoft.com/office/drawing/2014/main" id="{B43B673F-D291-453B-BDB8-0E779232B3D4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10892743" y="4039352"/>
                  <a:ext cx="55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1052" name="Entrada de lápiz 1051">
                  <a:extLst>
                    <a:ext uri="{FF2B5EF4-FFF2-40B4-BE49-F238E27FC236}">
                      <a16:creationId xmlns:a16="http://schemas.microsoft.com/office/drawing/2014/main" id="{97691BA8-68E6-4F58-B1FB-81D6B30787B1}"/>
                    </a:ext>
                  </a:extLst>
                </p14:cNvPr>
                <p14:cNvContentPartPr/>
                <p14:nvPr/>
              </p14:nvContentPartPr>
              <p14:xfrm>
                <a:off x="10875463" y="4099472"/>
                <a:ext cx="70560" cy="11880"/>
              </p14:xfrm>
            </p:contentPart>
          </mc:Choice>
          <mc:Fallback xmlns="">
            <p:pic>
              <p:nvPicPr>
                <p:cNvPr id="1052" name="Entrada de lápiz 1051">
                  <a:extLst>
                    <a:ext uri="{FF2B5EF4-FFF2-40B4-BE49-F238E27FC236}">
                      <a16:creationId xmlns:a16="http://schemas.microsoft.com/office/drawing/2014/main" id="{97691BA8-68E6-4F58-B1FB-81D6B30787B1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10871143" y="4095152"/>
                  <a:ext cx="79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1053" name="Entrada de lápiz 1052">
                  <a:extLst>
                    <a:ext uri="{FF2B5EF4-FFF2-40B4-BE49-F238E27FC236}">
                      <a16:creationId xmlns:a16="http://schemas.microsoft.com/office/drawing/2014/main" id="{CA7021ED-68F6-4892-9508-493F27244985}"/>
                    </a:ext>
                  </a:extLst>
                </p14:cNvPr>
                <p14:cNvContentPartPr/>
                <p14:nvPr/>
              </p14:nvContentPartPr>
              <p14:xfrm>
                <a:off x="11047183" y="4120712"/>
                <a:ext cx="10800" cy="38880"/>
              </p14:xfrm>
            </p:contentPart>
          </mc:Choice>
          <mc:Fallback xmlns="">
            <p:pic>
              <p:nvPicPr>
                <p:cNvPr id="1053" name="Entrada de lápiz 1052">
                  <a:extLst>
                    <a:ext uri="{FF2B5EF4-FFF2-40B4-BE49-F238E27FC236}">
                      <a16:creationId xmlns:a16="http://schemas.microsoft.com/office/drawing/2014/main" id="{CA7021ED-68F6-4892-9508-493F27244985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11042863" y="4116392"/>
                  <a:ext cx="19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1054" name="Entrada de lápiz 1053">
                  <a:extLst>
                    <a:ext uri="{FF2B5EF4-FFF2-40B4-BE49-F238E27FC236}">
                      <a16:creationId xmlns:a16="http://schemas.microsoft.com/office/drawing/2014/main" id="{0064B588-C366-48EF-9BED-2F2AB8CD4220}"/>
                    </a:ext>
                  </a:extLst>
                </p14:cNvPr>
                <p14:cNvContentPartPr/>
                <p14:nvPr/>
              </p14:nvContentPartPr>
              <p14:xfrm>
                <a:off x="11047183" y="4078232"/>
                <a:ext cx="27360" cy="23040"/>
              </p14:xfrm>
            </p:contentPart>
          </mc:Choice>
          <mc:Fallback xmlns="">
            <p:pic>
              <p:nvPicPr>
                <p:cNvPr id="1054" name="Entrada de lápiz 1053">
                  <a:extLst>
                    <a:ext uri="{FF2B5EF4-FFF2-40B4-BE49-F238E27FC236}">
                      <a16:creationId xmlns:a16="http://schemas.microsoft.com/office/drawing/2014/main" id="{0064B588-C366-48EF-9BED-2F2AB8CD4220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11042863" y="4073912"/>
                  <a:ext cx="3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1055" name="Entrada de lápiz 1054">
                  <a:extLst>
                    <a:ext uri="{FF2B5EF4-FFF2-40B4-BE49-F238E27FC236}">
                      <a16:creationId xmlns:a16="http://schemas.microsoft.com/office/drawing/2014/main" id="{7319E4E7-93FB-4356-AB73-040D13C0E2D3}"/>
                    </a:ext>
                  </a:extLst>
                </p14:cNvPr>
                <p14:cNvContentPartPr/>
                <p14:nvPr/>
              </p14:nvContentPartPr>
              <p14:xfrm>
                <a:off x="11109823" y="4115312"/>
                <a:ext cx="34560" cy="55800"/>
              </p14:xfrm>
            </p:contentPart>
          </mc:Choice>
          <mc:Fallback xmlns="">
            <p:pic>
              <p:nvPicPr>
                <p:cNvPr id="1055" name="Entrada de lápiz 1054">
                  <a:extLst>
                    <a:ext uri="{FF2B5EF4-FFF2-40B4-BE49-F238E27FC236}">
                      <a16:creationId xmlns:a16="http://schemas.microsoft.com/office/drawing/2014/main" id="{7319E4E7-93FB-4356-AB73-040D13C0E2D3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11105503" y="4110992"/>
                  <a:ext cx="432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3" name="Grupo 1082">
            <a:extLst>
              <a:ext uri="{FF2B5EF4-FFF2-40B4-BE49-F238E27FC236}">
                <a16:creationId xmlns:a16="http://schemas.microsoft.com/office/drawing/2014/main" id="{189DFA8D-F2A8-425D-BC2F-BCFAFA4D925A}"/>
              </a:ext>
            </a:extLst>
          </p:cNvPr>
          <p:cNvGrpSpPr/>
          <p:nvPr/>
        </p:nvGrpSpPr>
        <p:grpSpPr>
          <a:xfrm>
            <a:off x="11219908" y="3997232"/>
            <a:ext cx="905400" cy="289080"/>
            <a:chOff x="11284423" y="3997232"/>
            <a:chExt cx="9054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1056" name="Entrada de lápiz 1055">
                  <a:extLst>
                    <a:ext uri="{FF2B5EF4-FFF2-40B4-BE49-F238E27FC236}">
                      <a16:creationId xmlns:a16="http://schemas.microsoft.com/office/drawing/2014/main" id="{B9F6BB59-DDE7-47D0-9D32-B73FB1928EEB}"/>
                    </a:ext>
                  </a:extLst>
                </p14:cNvPr>
                <p14:cNvContentPartPr/>
                <p14:nvPr/>
              </p14:nvContentPartPr>
              <p14:xfrm>
                <a:off x="11284423" y="4046192"/>
                <a:ext cx="60840" cy="102600"/>
              </p14:xfrm>
            </p:contentPart>
          </mc:Choice>
          <mc:Fallback xmlns="">
            <p:pic>
              <p:nvPicPr>
                <p:cNvPr id="1056" name="Entrada de lápiz 1055">
                  <a:extLst>
                    <a:ext uri="{FF2B5EF4-FFF2-40B4-BE49-F238E27FC236}">
                      <a16:creationId xmlns:a16="http://schemas.microsoft.com/office/drawing/2014/main" id="{B9F6BB59-DDE7-47D0-9D32-B73FB1928EEB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11280103" y="4041872"/>
                  <a:ext cx="69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9">
              <p14:nvContentPartPr>
                <p14:cNvPr id="1057" name="Entrada de lápiz 1056">
                  <a:extLst>
                    <a:ext uri="{FF2B5EF4-FFF2-40B4-BE49-F238E27FC236}">
                      <a16:creationId xmlns:a16="http://schemas.microsoft.com/office/drawing/2014/main" id="{377E1CAA-BB30-4D82-AA6C-63727668E4C5}"/>
                    </a:ext>
                  </a:extLst>
                </p14:cNvPr>
                <p14:cNvContentPartPr/>
                <p14:nvPr/>
              </p14:nvContentPartPr>
              <p14:xfrm>
                <a:off x="11346343" y="4072112"/>
                <a:ext cx="80280" cy="59040"/>
              </p14:xfrm>
            </p:contentPart>
          </mc:Choice>
          <mc:Fallback xmlns="">
            <p:pic>
              <p:nvPicPr>
                <p:cNvPr id="1057" name="Entrada de lápiz 1056">
                  <a:extLst>
                    <a:ext uri="{FF2B5EF4-FFF2-40B4-BE49-F238E27FC236}">
                      <a16:creationId xmlns:a16="http://schemas.microsoft.com/office/drawing/2014/main" id="{377E1CAA-BB30-4D82-AA6C-63727668E4C5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11342023" y="4067792"/>
                  <a:ext cx="88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1">
              <p14:nvContentPartPr>
                <p14:cNvPr id="1060" name="Entrada de lápiz 1059">
                  <a:extLst>
                    <a:ext uri="{FF2B5EF4-FFF2-40B4-BE49-F238E27FC236}">
                      <a16:creationId xmlns:a16="http://schemas.microsoft.com/office/drawing/2014/main" id="{BA03BEAF-6D17-4114-9D6E-314AED7C59DE}"/>
                    </a:ext>
                  </a:extLst>
                </p14:cNvPr>
                <p14:cNvContentPartPr/>
                <p14:nvPr/>
              </p14:nvContentPartPr>
              <p14:xfrm>
                <a:off x="11505103" y="4077872"/>
                <a:ext cx="57960" cy="44280"/>
              </p14:xfrm>
            </p:contentPart>
          </mc:Choice>
          <mc:Fallback xmlns="">
            <p:pic>
              <p:nvPicPr>
                <p:cNvPr id="1060" name="Entrada de lápiz 1059">
                  <a:extLst>
                    <a:ext uri="{FF2B5EF4-FFF2-40B4-BE49-F238E27FC236}">
                      <a16:creationId xmlns:a16="http://schemas.microsoft.com/office/drawing/2014/main" id="{BA03BEAF-6D17-4114-9D6E-314AED7C59DE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11500783" y="4073552"/>
                  <a:ext cx="66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3">
              <p14:nvContentPartPr>
                <p14:cNvPr id="1061" name="Entrada de lápiz 1060">
                  <a:extLst>
                    <a:ext uri="{FF2B5EF4-FFF2-40B4-BE49-F238E27FC236}">
                      <a16:creationId xmlns:a16="http://schemas.microsoft.com/office/drawing/2014/main" id="{B4131EA9-7C5B-4309-B299-05FCC2367081}"/>
                    </a:ext>
                  </a:extLst>
                </p14:cNvPr>
                <p14:cNvContentPartPr/>
                <p14:nvPr/>
              </p14:nvContentPartPr>
              <p14:xfrm>
                <a:off x="11564863" y="4029272"/>
                <a:ext cx="62280" cy="84960"/>
              </p14:xfrm>
            </p:contentPart>
          </mc:Choice>
          <mc:Fallback xmlns="">
            <p:pic>
              <p:nvPicPr>
                <p:cNvPr id="1061" name="Entrada de lápiz 1060">
                  <a:extLst>
                    <a:ext uri="{FF2B5EF4-FFF2-40B4-BE49-F238E27FC236}">
                      <a16:creationId xmlns:a16="http://schemas.microsoft.com/office/drawing/2014/main" id="{B4131EA9-7C5B-4309-B299-05FCC2367081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11560543" y="4024952"/>
                  <a:ext cx="70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5">
              <p14:nvContentPartPr>
                <p14:cNvPr id="1062" name="Entrada de lápiz 1061">
                  <a:extLst>
                    <a:ext uri="{FF2B5EF4-FFF2-40B4-BE49-F238E27FC236}">
                      <a16:creationId xmlns:a16="http://schemas.microsoft.com/office/drawing/2014/main" id="{F3662EE7-587F-4DD5-953F-13F978ABDD78}"/>
                    </a:ext>
                  </a:extLst>
                </p14:cNvPr>
                <p14:cNvContentPartPr/>
                <p14:nvPr/>
              </p14:nvContentPartPr>
              <p14:xfrm>
                <a:off x="11479543" y="4136552"/>
                <a:ext cx="183960" cy="66240"/>
              </p14:xfrm>
            </p:contentPart>
          </mc:Choice>
          <mc:Fallback xmlns="">
            <p:pic>
              <p:nvPicPr>
                <p:cNvPr id="1062" name="Entrada de lápiz 1061">
                  <a:extLst>
                    <a:ext uri="{FF2B5EF4-FFF2-40B4-BE49-F238E27FC236}">
                      <a16:creationId xmlns:a16="http://schemas.microsoft.com/office/drawing/2014/main" id="{F3662EE7-587F-4DD5-953F-13F978ABDD78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11475223" y="4132232"/>
                  <a:ext cx="192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7">
              <p14:nvContentPartPr>
                <p14:cNvPr id="1063" name="Entrada de lápiz 1062">
                  <a:extLst>
                    <a:ext uri="{FF2B5EF4-FFF2-40B4-BE49-F238E27FC236}">
                      <a16:creationId xmlns:a16="http://schemas.microsoft.com/office/drawing/2014/main" id="{EA07A59D-3AE5-4F92-858F-E7A3612840A7}"/>
                    </a:ext>
                  </a:extLst>
                </p14:cNvPr>
                <p14:cNvContentPartPr/>
                <p14:nvPr/>
              </p14:nvContentPartPr>
              <p14:xfrm>
                <a:off x="11497543" y="4245992"/>
                <a:ext cx="85680" cy="36720"/>
              </p14:xfrm>
            </p:contentPart>
          </mc:Choice>
          <mc:Fallback xmlns="">
            <p:pic>
              <p:nvPicPr>
                <p:cNvPr id="1063" name="Entrada de lápiz 1062">
                  <a:extLst>
                    <a:ext uri="{FF2B5EF4-FFF2-40B4-BE49-F238E27FC236}">
                      <a16:creationId xmlns:a16="http://schemas.microsoft.com/office/drawing/2014/main" id="{EA07A59D-3AE5-4F92-858F-E7A3612840A7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11493223" y="4241672"/>
                  <a:ext cx="9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9">
              <p14:nvContentPartPr>
                <p14:cNvPr id="1064" name="Entrada de lápiz 1063">
                  <a:extLst>
                    <a:ext uri="{FF2B5EF4-FFF2-40B4-BE49-F238E27FC236}">
                      <a16:creationId xmlns:a16="http://schemas.microsoft.com/office/drawing/2014/main" id="{7A03F63E-07E7-496C-8FEE-322485421FAD}"/>
                    </a:ext>
                  </a:extLst>
                </p14:cNvPr>
                <p14:cNvContentPartPr/>
                <p14:nvPr/>
              </p14:nvContentPartPr>
              <p14:xfrm>
                <a:off x="11593303" y="4200992"/>
                <a:ext cx="65880" cy="34920"/>
              </p14:xfrm>
            </p:contentPart>
          </mc:Choice>
          <mc:Fallback xmlns="">
            <p:pic>
              <p:nvPicPr>
                <p:cNvPr id="1064" name="Entrada de lápiz 1063">
                  <a:extLst>
                    <a:ext uri="{FF2B5EF4-FFF2-40B4-BE49-F238E27FC236}">
                      <a16:creationId xmlns:a16="http://schemas.microsoft.com/office/drawing/2014/main" id="{7A03F63E-07E7-496C-8FEE-322485421FAD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11588983" y="4196672"/>
                  <a:ext cx="74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1">
              <p14:nvContentPartPr>
                <p14:cNvPr id="1065" name="Entrada de lápiz 1064">
                  <a:extLst>
                    <a:ext uri="{FF2B5EF4-FFF2-40B4-BE49-F238E27FC236}">
                      <a16:creationId xmlns:a16="http://schemas.microsoft.com/office/drawing/2014/main" id="{1B133D6B-3666-42F5-B2E0-836CA2372DED}"/>
                    </a:ext>
                  </a:extLst>
                </p14:cNvPr>
                <p14:cNvContentPartPr/>
                <p14:nvPr/>
              </p14:nvContentPartPr>
              <p14:xfrm>
                <a:off x="11765383" y="4121072"/>
                <a:ext cx="32040" cy="39240"/>
              </p14:xfrm>
            </p:contentPart>
          </mc:Choice>
          <mc:Fallback xmlns="">
            <p:pic>
              <p:nvPicPr>
                <p:cNvPr id="1065" name="Entrada de lápiz 1064">
                  <a:extLst>
                    <a:ext uri="{FF2B5EF4-FFF2-40B4-BE49-F238E27FC236}">
                      <a16:creationId xmlns:a16="http://schemas.microsoft.com/office/drawing/2014/main" id="{1B133D6B-3666-42F5-B2E0-836CA2372DED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11761063" y="4116752"/>
                  <a:ext cx="40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3">
              <p14:nvContentPartPr>
                <p14:cNvPr id="1066" name="Entrada de lápiz 1065">
                  <a:extLst>
                    <a:ext uri="{FF2B5EF4-FFF2-40B4-BE49-F238E27FC236}">
                      <a16:creationId xmlns:a16="http://schemas.microsoft.com/office/drawing/2014/main" id="{3929D7E6-AA98-4D56-ACE6-43CFB1166483}"/>
                    </a:ext>
                  </a:extLst>
                </p14:cNvPr>
                <p14:cNvContentPartPr/>
                <p14:nvPr/>
              </p14:nvContentPartPr>
              <p14:xfrm>
                <a:off x="11815063" y="4108472"/>
                <a:ext cx="79920" cy="51840"/>
              </p14:xfrm>
            </p:contentPart>
          </mc:Choice>
          <mc:Fallback xmlns="">
            <p:pic>
              <p:nvPicPr>
                <p:cNvPr id="1066" name="Entrada de lápiz 1065">
                  <a:extLst>
                    <a:ext uri="{FF2B5EF4-FFF2-40B4-BE49-F238E27FC236}">
                      <a16:creationId xmlns:a16="http://schemas.microsoft.com/office/drawing/2014/main" id="{3929D7E6-AA98-4D56-ACE6-43CFB1166483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11810743" y="4104152"/>
                  <a:ext cx="88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5">
              <p14:nvContentPartPr>
                <p14:cNvPr id="1074" name="Entrada de lápiz 1073">
                  <a:extLst>
                    <a:ext uri="{FF2B5EF4-FFF2-40B4-BE49-F238E27FC236}">
                      <a16:creationId xmlns:a16="http://schemas.microsoft.com/office/drawing/2014/main" id="{B4EE0466-2EC1-4745-B7AD-733DDC8726A2}"/>
                    </a:ext>
                  </a:extLst>
                </p14:cNvPr>
                <p14:cNvContentPartPr/>
                <p14:nvPr/>
              </p14:nvContentPartPr>
              <p14:xfrm>
                <a:off x="11945743" y="3997232"/>
                <a:ext cx="79560" cy="112680"/>
              </p14:xfrm>
            </p:contentPart>
          </mc:Choice>
          <mc:Fallback xmlns="">
            <p:pic>
              <p:nvPicPr>
                <p:cNvPr id="1074" name="Entrada de lápiz 1073">
                  <a:extLst>
                    <a:ext uri="{FF2B5EF4-FFF2-40B4-BE49-F238E27FC236}">
                      <a16:creationId xmlns:a16="http://schemas.microsoft.com/office/drawing/2014/main" id="{B4EE0466-2EC1-4745-B7AD-733DDC8726A2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11941423" y="3992912"/>
                  <a:ext cx="88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1075" name="Entrada de lápiz 1074">
                  <a:extLst>
                    <a:ext uri="{FF2B5EF4-FFF2-40B4-BE49-F238E27FC236}">
                      <a16:creationId xmlns:a16="http://schemas.microsoft.com/office/drawing/2014/main" id="{E7342154-FE88-4C76-B60A-6D53B88F1161}"/>
                    </a:ext>
                  </a:extLst>
                </p14:cNvPr>
                <p14:cNvContentPartPr/>
                <p14:nvPr/>
              </p14:nvContentPartPr>
              <p14:xfrm>
                <a:off x="12023863" y="4069232"/>
                <a:ext cx="93960" cy="33840"/>
              </p14:xfrm>
            </p:contentPart>
          </mc:Choice>
          <mc:Fallback xmlns="">
            <p:pic>
              <p:nvPicPr>
                <p:cNvPr id="1075" name="Entrada de lápiz 1074">
                  <a:extLst>
                    <a:ext uri="{FF2B5EF4-FFF2-40B4-BE49-F238E27FC236}">
                      <a16:creationId xmlns:a16="http://schemas.microsoft.com/office/drawing/2014/main" id="{E7342154-FE88-4C76-B60A-6D53B88F1161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12019543" y="4064912"/>
                  <a:ext cx="102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1076" name="Entrada de lápiz 1075">
                  <a:extLst>
                    <a:ext uri="{FF2B5EF4-FFF2-40B4-BE49-F238E27FC236}">
                      <a16:creationId xmlns:a16="http://schemas.microsoft.com/office/drawing/2014/main" id="{11473085-B5DD-4545-956F-259B0F98E04C}"/>
                    </a:ext>
                  </a:extLst>
                </p14:cNvPr>
                <p14:cNvContentPartPr/>
                <p14:nvPr/>
              </p14:nvContentPartPr>
              <p14:xfrm>
                <a:off x="11910103" y="4136552"/>
                <a:ext cx="234000" cy="32400"/>
              </p14:xfrm>
            </p:contentPart>
          </mc:Choice>
          <mc:Fallback xmlns="">
            <p:pic>
              <p:nvPicPr>
                <p:cNvPr id="1076" name="Entrada de lápiz 1075">
                  <a:extLst>
                    <a:ext uri="{FF2B5EF4-FFF2-40B4-BE49-F238E27FC236}">
                      <a16:creationId xmlns:a16="http://schemas.microsoft.com/office/drawing/2014/main" id="{11473085-B5DD-4545-956F-259B0F98E04C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11905783" y="4132232"/>
                  <a:ext cx="24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1077" name="Entrada de lápiz 1076">
                  <a:extLst>
                    <a:ext uri="{FF2B5EF4-FFF2-40B4-BE49-F238E27FC236}">
                      <a16:creationId xmlns:a16="http://schemas.microsoft.com/office/drawing/2014/main" id="{317A5AFD-03A4-4852-BA9C-F763EE8BB7BD}"/>
                    </a:ext>
                  </a:extLst>
                </p14:cNvPr>
                <p14:cNvContentPartPr/>
                <p14:nvPr/>
              </p14:nvContentPartPr>
              <p14:xfrm>
                <a:off x="11887783" y="4236632"/>
                <a:ext cx="86400" cy="49680"/>
              </p14:xfrm>
            </p:contentPart>
          </mc:Choice>
          <mc:Fallback xmlns="">
            <p:pic>
              <p:nvPicPr>
                <p:cNvPr id="1077" name="Entrada de lápiz 1076">
                  <a:extLst>
                    <a:ext uri="{FF2B5EF4-FFF2-40B4-BE49-F238E27FC236}">
                      <a16:creationId xmlns:a16="http://schemas.microsoft.com/office/drawing/2014/main" id="{317A5AFD-03A4-4852-BA9C-F763EE8BB7BD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11883463" y="4232312"/>
                  <a:ext cx="95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3">
              <p14:nvContentPartPr>
                <p14:cNvPr id="1078" name="Entrada de lápiz 1077">
                  <a:extLst>
                    <a:ext uri="{FF2B5EF4-FFF2-40B4-BE49-F238E27FC236}">
                      <a16:creationId xmlns:a16="http://schemas.microsoft.com/office/drawing/2014/main" id="{DE09BD5F-84C3-464E-A425-2F81DFB31F63}"/>
                    </a:ext>
                  </a:extLst>
                </p14:cNvPr>
                <p14:cNvContentPartPr/>
                <p14:nvPr/>
              </p14:nvContentPartPr>
              <p14:xfrm>
                <a:off x="11973823" y="4196312"/>
                <a:ext cx="57240" cy="37080"/>
              </p14:xfrm>
            </p:contentPart>
          </mc:Choice>
          <mc:Fallback xmlns="">
            <p:pic>
              <p:nvPicPr>
                <p:cNvPr id="1078" name="Entrada de lápiz 1077">
                  <a:extLst>
                    <a:ext uri="{FF2B5EF4-FFF2-40B4-BE49-F238E27FC236}">
                      <a16:creationId xmlns:a16="http://schemas.microsoft.com/office/drawing/2014/main" id="{DE09BD5F-84C3-464E-A425-2F81DFB31F63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11969503" y="4191992"/>
                  <a:ext cx="65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5">
              <p14:nvContentPartPr>
                <p14:cNvPr id="1079" name="Entrada de lápiz 1078">
                  <a:extLst>
                    <a:ext uri="{FF2B5EF4-FFF2-40B4-BE49-F238E27FC236}">
                      <a16:creationId xmlns:a16="http://schemas.microsoft.com/office/drawing/2014/main" id="{D3ED3FB6-897C-4757-8868-A7E6FA1815D0}"/>
                    </a:ext>
                  </a:extLst>
                </p14:cNvPr>
                <p14:cNvContentPartPr/>
                <p14:nvPr/>
              </p14:nvContentPartPr>
              <p14:xfrm>
                <a:off x="12035743" y="4225472"/>
                <a:ext cx="51840" cy="48600"/>
              </p14:xfrm>
            </p:contentPart>
          </mc:Choice>
          <mc:Fallback xmlns="">
            <p:pic>
              <p:nvPicPr>
                <p:cNvPr id="1079" name="Entrada de lápiz 1078">
                  <a:extLst>
                    <a:ext uri="{FF2B5EF4-FFF2-40B4-BE49-F238E27FC236}">
                      <a16:creationId xmlns:a16="http://schemas.microsoft.com/office/drawing/2014/main" id="{D3ED3FB6-897C-4757-8868-A7E6FA1815D0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12031423" y="4221152"/>
                  <a:ext cx="60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7">
              <p14:nvContentPartPr>
                <p14:cNvPr id="1080" name="Entrada de lápiz 1079">
                  <a:extLst>
                    <a:ext uri="{FF2B5EF4-FFF2-40B4-BE49-F238E27FC236}">
                      <a16:creationId xmlns:a16="http://schemas.microsoft.com/office/drawing/2014/main" id="{38DD588F-23CC-42FD-A52A-C0ACB6F8DEF7}"/>
                    </a:ext>
                  </a:extLst>
                </p14:cNvPr>
                <p14:cNvContentPartPr/>
                <p14:nvPr/>
              </p14:nvContentPartPr>
              <p14:xfrm>
                <a:off x="12104863" y="4176512"/>
                <a:ext cx="18360" cy="84600"/>
              </p14:xfrm>
            </p:contentPart>
          </mc:Choice>
          <mc:Fallback xmlns="">
            <p:pic>
              <p:nvPicPr>
                <p:cNvPr id="1080" name="Entrada de lápiz 1079">
                  <a:extLst>
                    <a:ext uri="{FF2B5EF4-FFF2-40B4-BE49-F238E27FC236}">
                      <a16:creationId xmlns:a16="http://schemas.microsoft.com/office/drawing/2014/main" id="{38DD588F-23CC-42FD-A52A-C0ACB6F8DEF7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12100543" y="4172192"/>
                  <a:ext cx="27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9">
              <p14:nvContentPartPr>
                <p14:cNvPr id="1081" name="Entrada de lápiz 1080">
                  <a:extLst>
                    <a:ext uri="{FF2B5EF4-FFF2-40B4-BE49-F238E27FC236}">
                      <a16:creationId xmlns:a16="http://schemas.microsoft.com/office/drawing/2014/main" id="{B88C8AAB-725F-4D2D-8839-C7C2CB8AC0B0}"/>
                    </a:ext>
                  </a:extLst>
                </p14:cNvPr>
                <p14:cNvContentPartPr/>
                <p14:nvPr/>
              </p14:nvContentPartPr>
              <p14:xfrm>
                <a:off x="12076063" y="4228712"/>
                <a:ext cx="72000" cy="6840"/>
              </p14:xfrm>
            </p:contentPart>
          </mc:Choice>
          <mc:Fallback xmlns="">
            <p:pic>
              <p:nvPicPr>
                <p:cNvPr id="1081" name="Entrada de lápiz 1080">
                  <a:extLst>
                    <a:ext uri="{FF2B5EF4-FFF2-40B4-BE49-F238E27FC236}">
                      <a16:creationId xmlns:a16="http://schemas.microsoft.com/office/drawing/2014/main" id="{B88C8AAB-725F-4D2D-8839-C7C2CB8AC0B0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12071743" y="4224392"/>
                  <a:ext cx="80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1">
              <p14:nvContentPartPr>
                <p14:cNvPr id="1082" name="Entrada de lápiz 1081">
                  <a:extLst>
                    <a:ext uri="{FF2B5EF4-FFF2-40B4-BE49-F238E27FC236}">
                      <a16:creationId xmlns:a16="http://schemas.microsoft.com/office/drawing/2014/main" id="{BF0460A0-7463-4700-B693-641F77B7E232}"/>
                    </a:ext>
                  </a:extLst>
                </p14:cNvPr>
                <p14:cNvContentPartPr/>
                <p14:nvPr/>
              </p14:nvContentPartPr>
              <p14:xfrm>
                <a:off x="12150583" y="4226552"/>
                <a:ext cx="39240" cy="50760"/>
              </p14:xfrm>
            </p:contentPart>
          </mc:Choice>
          <mc:Fallback xmlns="">
            <p:pic>
              <p:nvPicPr>
                <p:cNvPr id="1082" name="Entrada de lápiz 1081">
                  <a:extLst>
                    <a:ext uri="{FF2B5EF4-FFF2-40B4-BE49-F238E27FC236}">
                      <a16:creationId xmlns:a16="http://schemas.microsoft.com/office/drawing/2014/main" id="{BF0460A0-7463-4700-B693-641F77B7E232}"/>
                    </a:ext>
                  </a:extLst>
                </p:cNvPr>
                <p:cNvPicPr/>
                <p:nvPr/>
              </p:nvPicPr>
              <p:blipFill>
                <a:blip r:embed="rId1682"/>
                <a:stretch>
                  <a:fillRect/>
                </a:stretch>
              </p:blipFill>
              <p:spPr>
                <a:xfrm>
                  <a:off x="12146263" y="4222232"/>
                  <a:ext cx="478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8" name="Grupo 1087">
            <a:extLst>
              <a:ext uri="{FF2B5EF4-FFF2-40B4-BE49-F238E27FC236}">
                <a16:creationId xmlns:a16="http://schemas.microsoft.com/office/drawing/2014/main" id="{8F6C4A4E-E18E-46B0-81ED-005C415F614E}"/>
              </a:ext>
            </a:extLst>
          </p:cNvPr>
          <p:cNvGrpSpPr/>
          <p:nvPr/>
        </p:nvGrpSpPr>
        <p:grpSpPr>
          <a:xfrm>
            <a:off x="8465623" y="5638594"/>
            <a:ext cx="169560" cy="133200"/>
            <a:chOff x="8465623" y="5638594"/>
            <a:chExt cx="16956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3">
              <p14:nvContentPartPr>
                <p14:cNvPr id="1084" name="Entrada de lápiz 1083">
                  <a:extLst>
                    <a:ext uri="{FF2B5EF4-FFF2-40B4-BE49-F238E27FC236}">
                      <a16:creationId xmlns:a16="http://schemas.microsoft.com/office/drawing/2014/main" id="{102DD3F2-AFA2-4270-B9DC-53B09AAEFD15}"/>
                    </a:ext>
                  </a:extLst>
                </p14:cNvPr>
                <p14:cNvContentPartPr/>
                <p14:nvPr/>
              </p14:nvContentPartPr>
              <p14:xfrm>
                <a:off x="8465623" y="5640034"/>
                <a:ext cx="9360" cy="107640"/>
              </p14:xfrm>
            </p:contentPart>
          </mc:Choice>
          <mc:Fallback xmlns="">
            <p:pic>
              <p:nvPicPr>
                <p:cNvPr id="1084" name="Entrada de lápiz 1083">
                  <a:extLst>
                    <a:ext uri="{FF2B5EF4-FFF2-40B4-BE49-F238E27FC236}">
                      <a16:creationId xmlns:a16="http://schemas.microsoft.com/office/drawing/2014/main" id="{102DD3F2-AFA2-4270-B9DC-53B09AAEFD15}"/>
                    </a:ext>
                  </a:extLst>
                </p:cNvPr>
                <p:cNvPicPr/>
                <p:nvPr/>
              </p:nvPicPr>
              <p:blipFill>
                <a:blip r:embed="rId1684"/>
                <a:stretch>
                  <a:fillRect/>
                </a:stretch>
              </p:blipFill>
              <p:spPr>
                <a:xfrm>
                  <a:off x="8461303" y="5635714"/>
                  <a:ext cx="18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5">
              <p14:nvContentPartPr>
                <p14:cNvPr id="1085" name="Entrada de lápiz 1084">
                  <a:extLst>
                    <a:ext uri="{FF2B5EF4-FFF2-40B4-BE49-F238E27FC236}">
                      <a16:creationId xmlns:a16="http://schemas.microsoft.com/office/drawing/2014/main" id="{BBCC021A-2598-4D4F-A4FB-677E2B4B3836}"/>
                    </a:ext>
                  </a:extLst>
                </p14:cNvPr>
                <p14:cNvContentPartPr/>
                <p14:nvPr/>
              </p14:nvContentPartPr>
              <p14:xfrm>
                <a:off x="8474263" y="5638594"/>
                <a:ext cx="77400" cy="81000"/>
              </p14:xfrm>
            </p:contentPart>
          </mc:Choice>
          <mc:Fallback xmlns="">
            <p:pic>
              <p:nvPicPr>
                <p:cNvPr id="1085" name="Entrada de lápiz 1084">
                  <a:extLst>
                    <a:ext uri="{FF2B5EF4-FFF2-40B4-BE49-F238E27FC236}">
                      <a16:creationId xmlns:a16="http://schemas.microsoft.com/office/drawing/2014/main" id="{BBCC021A-2598-4D4F-A4FB-677E2B4B3836}"/>
                    </a:ext>
                  </a:extLst>
                </p:cNvPr>
                <p:cNvPicPr/>
                <p:nvPr/>
              </p:nvPicPr>
              <p:blipFill>
                <a:blip r:embed="rId1686"/>
                <a:stretch>
                  <a:fillRect/>
                </a:stretch>
              </p:blipFill>
              <p:spPr>
                <a:xfrm>
                  <a:off x="8469943" y="5634274"/>
                  <a:ext cx="86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7">
              <p14:nvContentPartPr>
                <p14:cNvPr id="1086" name="Entrada de lápiz 1085">
                  <a:extLst>
                    <a:ext uri="{FF2B5EF4-FFF2-40B4-BE49-F238E27FC236}">
                      <a16:creationId xmlns:a16="http://schemas.microsoft.com/office/drawing/2014/main" id="{0622CB03-CD1D-4F0A-AA2A-F3AC28DA81B5}"/>
                    </a:ext>
                  </a:extLst>
                </p14:cNvPr>
                <p14:cNvContentPartPr/>
                <p14:nvPr/>
              </p14:nvContentPartPr>
              <p14:xfrm>
                <a:off x="8490103" y="5699434"/>
                <a:ext cx="39600" cy="37440"/>
              </p14:xfrm>
            </p:contentPart>
          </mc:Choice>
          <mc:Fallback xmlns="">
            <p:pic>
              <p:nvPicPr>
                <p:cNvPr id="1086" name="Entrada de lápiz 1085">
                  <a:extLst>
                    <a:ext uri="{FF2B5EF4-FFF2-40B4-BE49-F238E27FC236}">
                      <a16:creationId xmlns:a16="http://schemas.microsoft.com/office/drawing/2014/main" id="{0622CB03-CD1D-4F0A-AA2A-F3AC28DA81B5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8485783" y="5695114"/>
                  <a:ext cx="48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9">
              <p14:nvContentPartPr>
                <p14:cNvPr id="1087" name="Entrada de lápiz 1086">
                  <a:extLst>
                    <a:ext uri="{FF2B5EF4-FFF2-40B4-BE49-F238E27FC236}">
                      <a16:creationId xmlns:a16="http://schemas.microsoft.com/office/drawing/2014/main" id="{A83A664A-E90F-44C6-B614-A27AC5E32CE4}"/>
                    </a:ext>
                  </a:extLst>
                </p14:cNvPr>
                <p14:cNvContentPartPr/>
                <p14:nvPr/>
              </p14:nvContentPartPr>
              <p14:xfrm>
                <a:off x="8550223" y="5701594"/>
                <a:ext cx="84960" cy="70200"/>
              </p14:xfrm>
            </p:contentPart>
          </mc:Choice>
          <mc:Fallback xmlns="">
            <p:pic>
              <p:nvPicPr>
                <p:cNvPr id="1087" name="Entrada de lápiz 1086">
                  <a:extLst>
                    <a:ext uri="{FF2B5EF4-FFF2-40B4-BE49-F238E27FC236}">
                      <a16:creationId xmlns:a16="http://schemas.microsoft.com/office/drawing/2014/main" id="{A83A664A-E90F-44C6-B614-A27AC5E32CE4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8545903" y="5697274"/>
                  <a:ext cx="936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3" name="Grupo 1102">
            <a:extLst>
              <a:ext uri="{FF2B5EF4-FFF2-40B4-BE49-F238E27FC236}">
                <a16:creationId xmlns:a16="http://schemas.microsoft.com/office/drawing/2014/main" id="{F2AF6B3B-C060-4CE0-B6E8-49A54F8E7DC0}"/>
              </a:ext>
            </a:extLst>
          </p:cNvPr>
          <p:cNvGrpSpPr/>
          <p:nvPr/>
        </p:nvGrpSpPr>
        <p:grpSpPr>
          <a:xfrm>
            <a:off x="11105503" y="5645074"/>
            <a:ext cx="303120" cy="121680"/>
            <a:chOff x="11105503" y="5645074"/>
            <a:chExt cx="30312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1">
              <p14:nvContentPartPr>
                <p14:cNvPr id="1092" name="Entrada de lápiz 1091">
                  <a:extLst>
                    <a:ext uri="{FF2B5EF4-FFF2-40B4-BE49-F238E27FC236}">
                      <a16:creationId xmlns:a16="http://schemas.microsoft.com/office/drawing/2014/main" id="{0526E4A5-E315-4E9F-BFAC-821169E8F905}"/>
                    </a:ext>
                  </a:extLst>
                </p14:cNvPr>
                <p14:cNvContentPartPr/>
                <p14:nvPr/>
              </p14:nvContentPartPr>
              <p14:xfrm>
                <a:off x="11105503" y="5663434"/>
                <a:ext cx="63720" cy="97920"/>
              </p14:xfrm>
            </p:contentPart>
          </mc:Choice>
          <mc:Fallback xmlns="">
            <p:pic>
              <p:nvPicPr>
                <p:cNvPr id="1092" name="Entrada de lápiz 1091">
                  <a:extLst>
                    <a:ext uri="{FF2B5EF4-FFF2-40B4-BE49-F238E27FC236}">
                      <a16:creationId xmlns:a16="http://schemas.microsoft.com/office/drawing/2014/main" id="{0526E4A5-E315-4E9F-BFAC-821169E8F905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11101183" y="5659114"/>
                  <a:ext cx="72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3">
              <p14:nvContentPartPr>
                <p14:cNvPr id="1093" name="Entrada de lápiz 1092">
                  <a:extLst>
                    <a:ext uri="{FF2B5EF4-FFF2-40B4-BE49-F238E27FC236}">
                      <a16:creationId xmlns:a16="http://schemas.microsoft.com/office/drawing/2014/main" id="{74DF7661-74B1-4AF2-A2E7-2F5F0953F6E5}"/>
                    </a:ext>
                  </a:extLst>
                </p14:cNvPr>
                <p14:cNvContentPartPr/>
                <p14:nvPr/>
              </p14:nvContentPartPr>
              <p14:xfrm>
                <a:off x="11177503" y="5673154"/>
                <a:ext cx="38880" cy="83520"/>
              </p14:xfrm>
            </p:contentPart>
          </mc:Choice>
          <mc:Fallback xmlns="">
            <p:pic>
              <p:nvPicPr>
                <p:cNvPr id="1093" name="Entrada de lápiz 1092">
                  <a:extLst>
                    <a:ext uri="{FF2B5EF4-FFF2-40B4-BE49-F238E27FC236}">
                      <a16:creationId xmlns:a16="http://schemas.microsoft.com/office/drawing/2014/main" id="{74DF7661-74B1-4AF2-A2E7-2F5F0953F6E5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11173183" y="5668834"/>
                  <a:ext cx="47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1094" name="Entrada de lápiz 1093">
                  <a:extLst>
                    <a:ext uri="{FF2B5EF4-FFF2-40B4-BE49-F238E27FC236}">
                      <a16:creationId xmlns:a16="http://schemas.microsoft.com/office/drawing/2014/main" id="{A750FB3A-578F-4E1A-95CA-C3EC6EE7D40F}"/>
                    </a:ext>
                  </a:extLst>
                </p14:cNvPr>
                <p14:cNvContentPartPr/>
                <p14:nvPr/>
              </p14:nvContentPartPr>
              <p14:xfrm>
                <a:off x="11228983" y="5698714"/>
                <a:ext cx="42120" cy="59760"/>
              </p14:xfrm>
            </p:contentPart>
          </mc:Choice>
          <mc:Fallback xmlns="">
            <p:pic>
              <p:nvPicPr>
                <p:cNvPr id="1094" name="Entrada de lápiz 1093">
                  <a:extLst>
                    <a:ext uri="{FF2B5EF4-FFF2-40B4-BE49-F238E27FC236}">
                      <a16:creationId xmlns:a16="http://schemas.microsoft.com/office/drawing/2014/main" id="{A750FB3A-578F-4E1A-95CA-C3EC6EE7D40F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11224663" y="5694394"/>
                  <a:ext cx="50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1095" name="Entrada de lápiz 1094">
                  <a:extLst>
                    <a:ext uri="{FF2B5EF4-FFF2-40B4-BE49-F238E27FC236}">
                      <a16:creationId xmlns:a16="http://schemas.microsoft.com/office/drawing/2014/main" id="{FC363679-355A-4E2D-B28A-580FBF914ED1}"/>
                    </a:ext>
                  </a:extLst>
                </p14:cNvPr>
                <p14:cNvContentPartPr/>
                <p14:nvPr/>
              </p14:nvContentPartPr>
              <p14:xfrm>
                <a:off x="11276503" y="5645074"/>
                <a:ext cx="12600" cy="43200"/>
              </p14:xfrm>
            </p:contentPart>
          </mc:Choice>
          <mc:Fallback xmlns="">
            <p:pic>
              <p:nvPicPr>
                <p:cNvPr id="1095" name="Entrada de lápiz 1094">
                  <a:extLst>
                    <a:ext uri="{FF2B5EF4-FFF2-40B4-BE49-F238E27FC236}">
                      <a16:creationId xmlns:a16="http://schemas.microsoft.com/office/drawing/2014/main" id="{FC363679-355A-4E2D-B28A-580FBF914ED1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11272183" y="5640754"/>
                  <a:ext cx="21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1096" name="Entrada de lápiz 1095">
                  <a:extLst>
                    <a:ext uri="{FF2B5EF4-FFF2-40B4-BE49-F238E27FC236}">
                      <a16:creationId xmlns:a16="http://schemas.microsoft.com/office/drawing/2014/main" id="{F72A6A87-6EF5-4112-8FAE-925FB3116F12}"/>
                    </a:ext>
                  </a:extLst>
                </p14:cNvPr>
                <p14:cNvContentPartPr/>
                <p14:nvPr/>
              </p14:nvContentPartPr>
              <p14:xfrm>
                <a:off x="11302423" y="5692234"/>
                <a:ext cx="48240" cy="70200"/>
              </p14:xfrm>
            </p:contentPart>
          </mc:Choice>
          <mc:Fallback xmlns="">
            <p:pic>
              <p:nvPicPr>
                <p:cNvPr id="1096" name="Entrada de lápiz 1095">
                  <a:extLst>
                    <a:ext uri="{FF2B5EF4-FFF2-40B4-BE49-F238E27FC236}">
                      <a16:creationId xmlns:a16="http://schemas.microsoft.com/office/drawing/2014/main" id="{F72A6A87-6EF5-4112-8FAE-925FB3116F12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11298103" y="5687914"/>
                  <a:ext cx="56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1097" name="Entrada de lápiz 1096">
                  <a:extLst>
                    <a:ext uri="{FF2B5EF4-FFF2-40B4-BE49-F238E27FC236}">
                      <a16:creationId xmlns:a16="http://schemas.microsoft.com/office/drawing/2014/main" id="{626A2568-9682-408E-8644-3CE3FA861F5C}"/>
                    </a:ext>
                  </a:extLst>
                </p14:cNvPr>
                <p14:cNvContentPartPr/>
                <p14:nvPr/>
              </p14:nvContentPartPr>
              <p14:xfrm>
                <a:off x="11363983" y="5692954"/>
                <a:ext cx="44640" cy="73800"/>
              </p14:xfrm>
            </p:contentPart>
          </mc:Choice>
          <mc:Fallback xmlns="">
            <p:pic>
              <p:nvPicPr>
                <p:cNvPr id="1097" name="Entrada de lápiz 1096">
                  <a:extLst>
                    <a:ext uri="{FF2B5EF4-FFF2-40B4-BE49-F238E27FC236}">
                      <a16:creationId xmlns:a16="http://schemas.microsoft.com/office/drawing/2014/main" id="{626A2568-9682-408E-8644-3CE3FA861F5C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11359663" y="5688634"/>
                  <a:ext cx="532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7" name="Grupo 1106">
            <a:extLst>
              <a:ext uri="{FF2B5EF4-FFF2-40B4-BE49-F238E27FC236}">
                <a16:creationId xmlns:a16="http://schemas.microsoft.com/office/drawing/2014/main" id="{B4C5F7A6-CDA6-4AFA-97B1-0F009C7D307E}"/>
              </a:ext>
            </a:extLst>
          </p:cNvPr>
          <p:cNvGrpSpPr/>
          <p:nvPr/>
        </p:nvGrpSpPr>
        <p:grpSpPr>
          <a:xfrm>
            <a:off x="5948375" y="2961475"/>
            <a:ext cx="1511280" cy="1323000"/>
            <a:chOff x="5948375" y="2961475"/>
            <a:chExt cx="1511280" cy="13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802" name="Entrada de lápiz 801">
                  <a:extLst>
                    <a:ext uri="{FF2B5EF4-FFF2-40B4-BE49-F238E27FC236}">
                      <a16:creationId xmlns:a16="http://schemas.microsoft.com/office/drawing/2014/main" id="{BA02D62B-D1DA-46C6-9986-96C3E9C81ED7}"/>
                    </a:ext>
                  </a:extLst>
                </p14:cNvPr>
                <p14:cNvContentPartPr/>
                <p14:nvPr/>
              </p14:nvContentPartPr>
              <p14:xfrm>
                <a:off x="5948375" y="4136155"/>
                <a:ext cx="95760" cy="121320"/>
              </p14:xfrm>
            </p:contentPart>
          </mc:Choice>
          <mc:Fallback xmlns="">
            <p:pic>
              <p:nvPicPr>
                <p:cNvPr id="802" name="Entrada de lápiz 801">
                  <a:extLst>
                    <a:ext uri="{FF2B5EF4-FFF2-40B4-BE49-F238E27FC236}">
                      <a16:creationId xmlns:a16="http://schemas.microsoft.com/office/drawing/2014/main" id="{BA02D62B-D1DA-46C6-9986-96C3E9C81ED7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5944055" y="4131835"/>
                  <a:ext cx="104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5">
              <p14:nvContentPartPr>
                <p14:cNvPr id="803" name="Entrada de lápiz 802">
                  <a:extLst>
                    <a:ext uri="{FF2B5EF4-FFF2-40B4-BE49-F238E27FC236}">
                      <a16:creationId xmlns:a16="http://schemas.microsoft.com/office/drawing/2014/main" id="{D306D304-4D7D-4253-81C0-64F901FF3005}"/>
                    </a:ext>
                  </a:extLst>
                </p14:cNvPr>
                <p14:cNvContentPartPr/>
                <p14:nvPr/>
              </p14:nvContentPartPr>
              <p14:xfrm>
                <a:off x="6045215" y="4244875"/>
                <a:ext cx="35640" cy="32400"/>
              </p14:xfrm>
            </p:contentPart>
          </mc:Choice>
          <mc:Fallback xmlns="">
            <p:pic>
              <p:nvPicPr>
                <p:cNvPr id="803" name="Entrada de lápiz 802">
                  <a:extLst>
                    <a:ext uri="{FF2B5EF4-FFF2-40B4-BE49-F238E27FC236}">
                      <a16:creationId xmlns:a16="http://schemas.microsoft.com/office/drawing/2014/main" id="{D306D304-4D7D-4253-81C0-64F901FF3005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6040895" y="4240555"/>
                  <a:ext cx="44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7">
              <p14:nvContentPartPr>
                <p14:cNvPr id="804" name="Entrada de lápiz 803">
                  <a:extLst>
                    <a:ext uri="{FF2B5EF4-FFF2-40B4-BE49-F238E27FC236}">
                      <a16:creationId xmlns:a16="http://schemas.microsoft.com/office/drawing/2014/main" id="{2BF32E18-5853-461C-BBF1-5E2563954886}"/>
                    </a:ext>
                  </a:extLst>
                </p14:cNvPr>
                <p14:cNvContentPartPr/>
                <p14:nvPr/>
              </p14:nvContentPartPr>
              <p14:xfrm>
                <a:off x="6070055" y="4225795"/>
                <a:ext cx="31320" cy="58680"/>
              </p14:xfrm>
            </p:contentPart>
          </mc:Choice>
          <mc:Fallback xmlns="">
            <p:pic>
              <p:nvPicPr>
                <p:cNvPr id="804" name="Entrada de lápiz 803">
                  <a:extLst>
                    <a:ext uri="{FF2B5EF4-FFF2-40B4-BE49-F238E27FC236}">
                      <a16:creationId xmlns:a16="http://schemas.microsoft.com/office/drawing/2014/main" id="{2BF32E18-5853-461C-BBF1-5E2563954886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6065735" y="4221475"/>
                  <a:ext cx="39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9">
              <p14:nvContentPartPr>
                <p14:cNvPr id="806" name="Entrada de lápiz 805">
                  <a:extLst>
                    <a:ext uri="{FF2B5EF4-FFF2-40B4-BE49-F238E27FC236}">
                      <a16:creationId xmlns:a16="http://schemas.microsoft.com/office/drawing/2014/main" id="{8DB6F7A6-6188-464B-A557-DA6014FE4439}"/>
                    </a:ext>
                  </a:extLst>
                </p14:cNvPr>
                <p14:cNvContentPartPr/>
                <p14:nvPr/>
              </p14:nvContentPartPr>
              <p14:xfrm>
                <a:off x="6147455" y="2961475"/>
                <a:ext cx="1312200" cy="1084320"/>
              </p14:xfrm>
            </p:contentPart>
          </mc:Choice>
          <mc:Fallback xmlns="">
            <p:pic>
              <p:nvPicPr>
                <p:cNvPr id="806" name="Entrada de lápiz 805">
                  <a:extLst>
                    <a:ext uri="{FF2B5EF4-FFF2-40B4-BE49-F238E27FC236}">
                      <a16:creationId xmlns:a16="http://schemas.microsoft.com/office/drawing/2014/main" id="{8DB6F7A6-6188-464B-A557-DA6014FE4439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6143135" y="2957155"/>
                  <a:ext cx="1320840" cy="10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1">
              <p14:nvContentPartPr>
                <p14:cNvPr id="807" name="Entrada de lápiz 806">
                  <a:extLst>
                    <a:ext uri="{FF2B5EF4-FFF2-40B4-BE49-F238E27FC236}">
                      <a16:creationId xmlns:a16="http://schemas.microsoft.com/office/drawing/2014/main" id="{2365CAA2-6CA3-4927-857F-1E3978B2F483}"/>
                    </a:ext>
                  </a:extLst>
                </p14:cNvPr>
                <p14:cNvContentPartPr/>
                <p14:nvPr/>
              </p14:nvContentPartPr>
              <p14:xfrm>
                <a:off x="6129455" y="3983155"/>
                <a:ext cx="96480" cy="71640"/>
              </p14:xfrm>
            </p:contentPart>
          </mc:Choice>
          <mc:Fallback xmlns="">
            <p:pic>
              <p:nvPicPr>
                <p:cNvPr id="807" name="Entrada de lápiz 806">
                  <a:extLst>
                    <a:ext uri="{FF2B5EF4-FFF2-40B4-BE49-F238E27FC236}">
                      <a16:creationId xmlns:a16="http://schemas.microsoft.com/office/drawing/2014/main" id="{2365CAA2-6CA3-4927-857F-1E3978B2F483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6125135" y="3978835"/>
                  <a:ext cx="105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3">
              <p14:nvContentPartPr>
                <p14:cNvPr id="808" name="Entrada de lápiz 807">
                  <a:extLst>
                    <a:ext uri="{FF2B5EF4-FFF2-40B4-BE49-F238E27FC236}">
                      <a16:creationId xmlns:a16="http://schemas.microsoft.com/office/drawing/2014/main" id="{BE39BC80-C035-497A-B80E-28B40AE1848D}"/>
                    </a:ext>
                  </a:extLst>
                </p14:cNvPr>
                <p14:cNvContentPartPr/>
                <p14:nvPr/>
              </p14:nvContentPartPr>
              <p14:xfrm>
                <a:off x="6185255" y="4010875"/>
                <a:ext cx="12960" cy="16560"/>
              </p14:xfrm>
            </p:contentPart>
          </mc:Choice>
          <mc:Fallback xmlns="">
            <p:pic>
              <p:nvPicPr>
                <p:cNvPr id="808" name="Entrada de lápiz 807">
                  <a:extLst>
                    <a:ext uri="{FF2B5EF4-FFF2-40B4-BE49-F238E27FC236}">
                      <a16:creationId xmlns:a16="http://schemas.microsoft.com/office/drawing/2014/main" id="{BE39BC80-C035-497A-B80E-28B40AE1848D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6180935" y="4006555"/>
                  <a:ext cx="21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5">
              <p14:nvContentPartPr>
                <p14:cNvPr id="1104" name="Entrada de lápiz 1103">
                  <a:extLst>
                    <a:ext uri="{FF2B5EF4-FFF2-40B4-BE49-F238E27FC236}">
                      <a16:creationId xmlns:a16="http://schemas.microsoft.com/office/drawing/2014/main" id="{8C9F2B49-F849-4175-AED2-83D41F7D2988}"/>
                    </a:ext>
                  </a:extLst>
                </p14:cNvPr>
                <p14:cNvContentPartPr/>
                <p14:nvPr/>
              </p14:nvContentPartPr>
              <p14:xfrm>
                <a:off x="5951023" y="4110794"/>
                <a:ext cx="95400" cy="162360"/>
              </p14:xfrm>
            </p:contentPart>
          </mc:Choice>
          <mc:Fallback xmlns="">
            <p:pic>
              <p:nvPicPr>
                <p:cNvPr id="1104" name="Entrada de lápiz 1103">
                  <a:extLst>
                    <a:ext uri="{FF2B5EF4-FFF2-40B4-BE49-F238E27FC236}">
                      <a16:creationId xmlns:a16="http://schemas.microsoft.com/office/drawing/2014/main" id="{8C9F2B49-F849-4175-AED2-83D41F7D2988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5942383" y="4101794"/>
                  <a:ext cx="113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7">
              <p14:nvContentPartPr>
                <p14:cNvPr id="1105" name="Entrada de lápiz 1104">
                  <a:extLst>
                    <a:ext uri="{FF2B5EF4-FFF2-40B4-BE49-F238E27FC236}">
                      <a16:creationId xmlns:a16="http://schemas.microsoft.com/office/drawing/2014/main" id="{AF24ADC0-1C94-4896-9A5E-3AA42057E4B8}"/>
                    </a:ext>
                  </a:extLst>
                </p14:cNvPr>
                <p14:cNvContentPartPr/>
                <p14:nvPr/>
              </p14:nvContentPartPr>
              <p14:xfrm>
                <a:off x="6055063" y="4253714"/>
                <a:ext cx="16200" cy="20160"/>
              </p14:xfrm>
            </p:contentPart>
          </mc:Choice>
          <mc:Fallback xmlns="">
            <p:pic>
              <p:nvPicPr>
                <p:cNvPr id="1105" name="Entrada de lápiz 1104">
                  <a:extLst>
                    <a:ext uri="{FF2B5EF4-FFF2-40B4-BE49-F238E27FC236}">
                      <a16:creationId xmlns:a16="http://schemas.microsoft.com/office/drawing/2014/main" id="{AF24ADC0-1C94-4896-9A5E-3AA42057E4B8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6046063" y="4245074"/>
                  <a:ext cx="33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9">
              <p14:nvContentPartPr>
                <p14:cNvPr id="1106" name="Entrada de lápiz 1105">
                  <a:extLst>
                    <a:ext uri="{FF2B5EF4-FFF2-40B4-BE49-F238E27FC236}">
                      <a16:creationId xmlns:a16="http://schemas.microsoft.com/office/drawing/2014/main" id="{065B0427-95EC-42D2-84C3-B6F7B3E4C303}"/>
                    </a:ext>
                  </a:extLst>
                </p14:cNvPr>
                <p14:cNvContentPartPr/>
                <p14:nvPr/>
              </p14:nvContentPartPr>
              <p14:xfrm>
                <a:off x="6068023" y="4220234"/>
                <a:ext cx="41400" cy="62640"/>
              </p14:xfrm>
            </p:contentPart>
          </mc:Choice>
          <mc:Fallback xmlns="">
            <p:pic>
              <p:nvPicPr>
                <p:cNvPr id="1106" name="Entrada de lápiz 1105">
                  <a:extLst>
                    <a:ext uri="{FF2B5EF4-FFF2-40B4-BE49-F238E27FC236}">
                      <a16:creationId xmlns:a16="http://schemas.microsoft.com/office/drawing/2014/main" id="{065B0427-95EC-42D2-84C3-B6F7B3E4C303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6059023" y="4211234"/>
                  <a:ext cx="590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3" name="Grupo 1112">
            <a:extLst>
              <a:ext uri="{FF2B5EF4-FFF2-40B4-BE49-F238E27FC236}">
                <a16:creationId xmlns:a16="http://schemas.microsoft.com/office/drawing/2014/main" id="{97A7AF47-9F87-43CB-B37D-5E33359FF613}"/>
              </a:ext>
            </a:extLst>
          </p:cNvPr>
          <p:cNvGrpSpPr/>
          <p:nvPr/>
        </p:nvGrpSpPr>
        <p:grpSpPr>
          <a:xfrm>
            <a:off x="10742279" y="2297352"/>
            <a:ext cx="1430280" cy="654480"/>
            <a:chOff x="10742279" y="2297352"/>
            <a:chExt cx="143028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1">
              <p14:nvContentPartPr>
                <p14:cNvPr id="849" name="Entrada de lápiz 848">
                  <a:extLst>
                    <a:ext uri="{FF2B5EF4-FFF2-40B4-BE49-F238E27FC236}">
                      <a16:creationId xmlns:a16="http://schemas.microsoft.com/office/drawing/2014/main" id="{D0966CA9-ADEF-4338-AB4A-45228C10DA65}"/>
                    </a:ext>
                  </a:extLst>
                </p14:cNvPr>
                <p14:cNvContentPartPr/>
                <p14:nvPr/>
              </p14:nvContentPartPr>
              <p14:xfrm>
                <a:off x="10980239" y="2300232"/>
                <a:ext cx="30600" cy="560520"/>
              </p14:xfrm>
            </p:contentPart>
          </mc:Choice>
          <mc:Fallback xmlns="">
            <p:pic>
              <p:nvPicPr>
                <p:cNvPr id="849" name="Entrada de lápiz 848">
                  <a:extLst>
                    <a:ext uri="{FF2B5EF4-FFF2-40B4-BE49-F238E27FC236}">
                      <a16:creationId xmlns:a16="http://schemas.microsoft.com/office/drawing/2014/main" id="{D0966CA9-ADEF-4338-AB4A-45228C10DA65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10975919" y="2295912"/>
                  <a:ext cx="3924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3">
              <p14:nvContentPartPr>
                <p14:cNvPr id="850" name="Entrada de lápiz 849">
                  <a:extLst>
                    <a:ext uri="{FF2B5EF4-FFF2-40B4-BE49-F238E27FC236}">
                      <a16:creationId xmlns:a16="http://schemas.microsoft.com/office/drawing/2014/main" id="{E881519D-6E77-42E3-9229-5CC193175EB8}"/>
                    </a:ext>
                  </a:extLst>
                </p14:cNvPr>
                <p14:cNvContentPartPr/>
                <p14:nvPr/>
              </p14:nvContentPartPr>
              <p14:xfrm>
                <a:off x="10925519" y="2762472"/>
                <a:ext cx="1009800" cy="13680"/>
              </p14:xfrm>
            </p:contentPart>
          </mc:Choice>
          <mc:Fallback xmlns="">
            <p:pic>
              <p:nvPicPr>
                <p:cNvPr id="850" name="Entrada de lápiz 849">
                  <a:extLst>
                    <a:ext uri="{FF2B5EF4-FFF2-40B4-BE49-F238E27FC236}">
                      <a16:creationId xmlns:a16="http://schemas.microsoft.com/office/drawing/2014/main" id="{E881519D-6E77-42E3-9229-5CC193175EB8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10921199" y="2758152"/>
                  <a:ext cx="1018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5">
              <p14:nvContentPartPr>
                <p14:cNvPr id="851" name="Entrada de lápiz 850">
                  <a:extLst>
                    <a:ext uri="{FF2B5EF4-FFF2-40B4-BE49-F238E27FC236}">
                      <a16:creationId xmlns:a16="http://schemas.microsoft.com/office/drawing/2014/main" id="{29064F4F-89A6-4A08-B458-6A23158F9184}"/>
                    </a:ext>
                  </a:extLst>
                </p14:cNvPr>
                <p14:cNvContentPartPr/>
                <p14:nvPr/>
              </p14:nvContentPartPr>
              <p14:xfrm>
                <a:off x="11915879" y="2740152"/>
                <a:ext cx="65520" cy="45720"/>
              </p14:xfrm>
            </p:contentPart>
          </mc:Choice>
          <mc:Fallback xmlns="">
            <p:pic>
              <p:nvPicPr>
                <p:cNvPr id="851" name="Entrada de lápiz 850">
                  <a:extLst>
                    <a:ext uri="{FF2B5EF4-FFF2-40B4-BE49-F238E27FC236}">
                      <a16:creationId xmlns:a16="http://schemas.microsoft.com/office/drawing/2014/main" id="{29064F4F-89A6-4A08-B458-6A23158F9184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11911559" y="2735832"/>
                  <a:ext cx="74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7">
              <p14:nvContentPartPr>
                <p14:cNvPr id="852" name="Entrada de lápiz 851">
                  <a:extLst>
                    <a:ext uri="{FF2B5EF4-FFF2-40B4-BE49-F238E27FC236}">
                      <a16:creationId xmlns:a16="http://schemas.microsoft.com/office/drawing/2014/main" id="{348B5CD3-060B-4E48-9EA1-1A8B3CBCE0A4}"/>
                    </a:ext>
                  </a:extLst>
                </p14:cNvPr>
                <p14:cNvContentPartPr/>
                <p14:nvPr/>
              </p14:nvContentPartPr>
              <p14:xfrm>
                <a:off x="10920839" y="2882352"/>
                <a:ext cx="40320" cy="48600"/>
              </p14:xfrm>
            </p:contentPart>
          </mc:Choice>
          <mc:Fallback xmlns="">
            <p:pic>
              <p:nvPicPr>
                <p:cNvPr id="852" name="Entrada de lápiz 851">
                  <a:extLst>
                    <a:ext uri="{FF2B5EF4-FFF2-40B4-BE49-F238E27FC236}">
                      <a16:creationId xmlns:a16="http://schemas.microsoft.com/office/drawing/2014/main" id="{348B5CD3-060B-4E48-9EA1-1A8B3CBCE0A4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10916519" y="2878032"/>
                  <a:ext cx="48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9">
              <p14:nvContentPartPr>
                <p14:cNvPr id="853" name="Entrada de lápiz 852">
                  <a:extLst>
                    <a:ext uri="{FF2B5EF4-FFF2-40B4-BE49-F238E27FC236}">
                      <a16:creationId xmlns:a16="http://schemas.microsoft.com/office/drawing/2014/main" id="{96BC6842-6874-4DB6-85FB-6BE7B5FAE879}"/>
                    </a:ext>
                  </a:extLst>
                </p14:cNvPr>
                <p14:cNvContentPartPr/>
                <p14:nvPr/>
              </p14:nvContentPartPr>
              <p14:xfrm>
                <a:off x="10952519" y="2905032"/>
                <a:ext cx="14400" cy="42480"/>
              </p14:xfrm>
            </p:contentPart>
          </mc:Choice>
          <mc:Fallback xmlns="">
            <p:pic>
              <p:nvPicPr>
                <p:cNvPr id="853" name="Entrada de lápiz 852">
                  <a:extLst>
                    <a:ext uri="{FF2B5EF4-FFF2-40B4-BE49-F238E27FC236}">
                      <a16:creationId xmlns:a16="http://schemas.microsoft.com/office/drawing/2014/main" id="{96BC6842-6874-4DB6-85FB-6BE7B5FAE879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10948199" y="2900712"/>
                  <a:ext cx="23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1">
              <p14:nvContentPartPr>
                <p14:cNvPr id="854" name="Entrada de lápiz 853">
                  <a:extLst>
                    <a:ext uri="{FF2B5EF4-FFF2-40B4-BE49-F238E27FC236}">
                      <a16:creationId xmlns:a16="http://schemas.microsoft.com/office/drawing/2014/main" id="{0790CE54-1FE7-478D-A33D-7010C448B79F}"/>
                    </a:ext>
                  </a:extLst>
                </p14:cNvPr>
                <p14:cNvContentPartPr/>
                <p14:nvPr/>
              </p14:nvContentPartPr>
              <p14:xfrm>
                <a:off x="11003279" y="2900352"/>
                <a:ext cx="31320" cy="33840"/>
              </p14:xfrm>
            </p:contentPart>
          </mc:Choice>
          <mc:Fallback xmlns="">
            <p:pic>
              <p:nvPicPr>
                <p:cNvPr id="854" name="Entrada de lápiz 853">
                  <a:extLst>
                    <a:ext uri="{FF2B5EF4-FFF2-40B4-BE49-F238E27FC236}">
                      <a16:creationId xmlns:a16="http://schemas.microsoft.com/office/drawing/2014/main" id="{0790CE54-1FE7-478D-A33D-7010C448B79F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10998959" y="2896032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3">
              <p14:nvContentPartPr>
                <p14:cNvPr id="855" name="Entrada de lápiz 854">
                  <a:extLst>
                    <a:ext uri="{FF2B5EF4-FFF2-40B4-BE49-F238E27FC236}">
                      <a16:creationId xmlns:a16="http://schemas.microsoft.com/office/drawing/2014/main" id="{77D9AA65-6729-4EC7-BEB0-927C2B320FC5}"/>
                    </a:ext>
                  </a:extLst>
                </p14:cNvPr>
                <p14:cNvContentPartPr/>
                <p14:nvPr/>
              </p14:nvContentPartPr>
              <p14:xfrm>
                <a:off x="11056199" y="2906112"/>
                <a:ext cx="38160" cy="37440"/>
              </p14:xfrm>
            </p:contentPart>
          </mc:Choice>
          <mc:Fallback xmlns="">
            <p:pic>
              <p:nvPicPr>
                <p:cNvPr id="855" name="Entrada de lápiz 854">
                  <a:extLst>
                    <a:ext uri="{FF2B5EF4-FFF2-40B4-BE49-F238E27FC236}">
                      <a16:creationId xmlns:a16="http://schemas.microsoft.com/office/drawing/2014/main" id="{77D9AA65-6729-4EC7-BEB0-927C2B320FC5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11051879" y="2901792"/>
                  <a:ext cx="46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5">
              <p14:nvContentPartPr>
                <p14:cNvPr id="856" name="Entrada de lápiz 855">
                  <a:extLst>
                    <a:ext uri="{FF2B5EF4-FFF2-40B4-BE49-F238E27FC236}">
                      <a16:creationId xmlns:a16="http://schemas.microsoft.com/office/drawing/2014/main" id="{3155A848-7358-4FB3-B09B-A9C40BBB1690}"/>
                    </a:ext>
                  </a:extLst>
                </p14:cNvPr>
                <p14:cNvContentPartPr/>
                <p14:nvPr/>
              </p14:nvContentPartPr>
              <p14:xfrm>
                <a:off x="11263199" y="2759232"/>
                <a:ext cx="19080" cy="48600"/>
              </p14:xfrm>
            </p:contentPart>
          </mc:Choice>
          <mc:Fallback xmlns="">
            <p:pic>
              <p:nvPicPr>
                <p:cNvPr id="856" name="Entrada de lápiz 855">
                  <a:extLst>
                    <a:ext uri="{FF2B5EF4-FFF2-40B4-BE49-F238E27FC236}">
                      <a16:creationId xmlns:a16="http://schemas.microsoft.com/office/drawing/2014/main" id="{3155A848-7358-4FB3-B09B-A9C40BBB1690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11258879" y="2754912"/>
                  <a:ext cx="27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7">
              <p14:nvContentPartPr>
                <p14:cNvPr id="859" name="Entrada de lápiz 858">
                  <a:extLst>
                    <a:ext uri="{FF2B5EF4-FFF2-40B4-BE49-F238E27FC236}">
                      <a16:creationId xmlns:a16="http://schemas.microsoft.com/office/drawing/2014/main" id="{6359C1E0-865D-4A59-AD0A-4D25253884F8}"/>
                    </a:ext>
                  </a:extLst>
                </p14:cNvPr>
                <p14:cNvContentPartPr/>
                <p14:nvPr/>
              </p14:nvContentPartPr>
              <p14:xfrm>
                <a:off x="11522039" y="2761392"/>
                <a:ext cx="11880" cy="41040"/>
              </p14:xfrm>
            </p:contentPart>
          </mc:Choice>
          <mc:Fallback xmlns="">
            <p:pic>
              <p:nvPicPr>
                <p:cNvPr id="859" name="Entrada de lápiz 858">
                  <a:extLst>
                    <a:ext uri="{FF2B5EF4-FFF2-40B4-BE49-F238E27FC236}">
                      <a16:creationId xmlns:a16="http://schemas.microsoft.com/office/drawing/2014/main" id="{6359C1E0-865D-4A59-AD0A-4D25253884F8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11517719" y="2757072"/>
                  <a:ext cx="2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9">
              <p14:nvContentPartPr>
                <p14:cNvPr id="860" name="Entrada de lápiz 859">
                  <a:extLst>
                    <a:ext uri="{FF2B5EF4-FFF2-40B4-BE49-F238E27FC236}">
                      <a16:creationId xmlns:a16="http://schemas.microsoft.com/office/drawing/2014/main" id="{92874B93-5409-48D7-AAF8-051A4F5B80A5}"/>
                    </a:ext>
                  </a:extLst>
                </p14:cNvPr>
                <p14:cNvContentPartPr/>
                <p14:nvPr/>
              </p14:nvContentPartPr>
              <p14:xfrm>
                <a:off x="11763959" y="2747712"/>
                <a:ext cx="7920" cy="68040"/>
              </p14:xfrm>
            </p:contentPart>
          </mc:Choice>
          <mc:Fallback xmlns="">
            <p:pic>
              <p:nvPicPr>
                <p:cNvPr id="860" name="Entrada de lápiz 859">
                  <a:extLst>
                    <a:ext uri="{FF2B5EF4-FFF2-40B4-BE49-F238E27FC236}">
                      <a16:creationId xmlns:a16="http://schemas.microsoft.com/office/drawing/2014/main" id="{92874B93-5409-48D7-AAF8-051A4F5B80A5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11759639" y="2743392"/>
                  <a:ext cx="16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1">
              <p14:nvContentPartPr>
                <p14:cNvPr id="861" name="Entrada de lápiz 860">
                  <a:extLst>
                    <a:ext uri="{FF2B5EF4-FFF2-40B4-BE49-F238E27FC236}">
                      <a16:creationId xmlns:a16="http://schemas.microsoft.com/office/drawing/2014/main" id="{877DB2BB-D2BC-4016-840D-7234EBC56136}"/>
                    </a:ext>
                  </a:extLst>
                </p14:cNvPr>
                <p14:cNvContentPartPr/>
                <p14:nvPr/>
              </p14:nvContentPartPr>
              <p14:xfrm>
                <a:off x="11670359" y="2883792"/>
                <a:ext cx="51480" cy="68040"/>
              </p14:xfrm>
            </p:contentPart>
          </mc:Choice>
          <mc:Fallback xmlns="">
            <p:pic>
              <p:nvPicPr>
                <p:cNvPr id="861" name="Entrada de lápiz 860">
                  <a:extLst>
                    <a:ext uri="{FF2B5EF4-FFF2-40B4-BE49-F238E27FC236}">
                      <a16:creationId xmlns:a16="http://schemas.microsoft.com/office/drawing/2014/main" id="{877DB2BB-D2BC-4016-840D-7234EBC56136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11666039" y="2879472"/>
                  <a:ext cx="60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3">
              <p14:nvContentPartPr>
                <p14:cNvPr id="862" name="Entrada de lápiz 861">
                  <a:extLst>
                    <a:ext uri="{FF2B5EF4-FFF2-40B4-BE49-F238E27FC236}">
                      <a16:creationId xmlns:a16="http://schemas.microsoft.com/office/drawing/2014/main" id="{CB397461-6B51-490D-B2DA-F982514ADFF7}"/>
                    </a:ext>
                  </a:extLst>
                </p14:cNvPr>
                <p14:cNvContentPartPr/>
                <p14:nvPr/>
              </p14:nvContentPartPr>
              <p14:xfrm>
                <a:off x="11678279" y="2913312"/>
                <a:ext cx="60480" cy="3960"/>
              </p14:xfrm>
            </p:contentPart>
          </mc:Choice>
          <mc:Fallback xmlns="">
            <p:pic>
              <p:nvPicPr>
                <p:cNvPr id="862" name="Entrada de lápiz 861">
                  <a:extLst>
                    <a:ext uri="{FF2B5EF4-FFF2-40B4-BE49-F238E27FC236}">
                      <a16:creationId xmlns:a16="http://schemas.microsoft.com/office/drawing/2014/main" id="{CB397461-6B51-490D-B2DA-F982514ADFF7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11673959" y="2908992"/>
                  <a:ext cx="69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5">
              <p14:nvContentPartPr>
                <p14:cNvPr id="863" name="Entrada de lápiz 862">
                  <a:extLst>
                    <a:ext uri="{FF2B5EF4-FFF2-40B4-BE49-F238E27FC236}">
                      <a16:creationId xmlns:a16="http://schemas.microsoft.com/office/drawing/2014/main" id="{30D37D4A-EDE5-4DB9-9C51-BDE99C8EF022}"/>
                    </a:ext>
                  </a:extLst>
                </p14:cNvPr>
                <p14:cNvContentPartPr/>
                <p14:nvPr/>
              </p14:nvContentPartPr>
              <p14:xfrm>
                <a:off x="11750999" y="2901432"/>
                <a:ext cx="38880" cy="37800"/>
              </p14:xfrm>
            </p:contentPart>
          </mc:Choice>
          <mc:Fallback xmlns="">
            <p:pic>
              <p:nvPicPr>
                <p:cNvPr id="863" name="Entrada de lápiz 862">
                  <a:extLst>
                    <a:ext uri="{FF2B5EF4-FFF2-40B4-BE49-F238E27FC236}">
                      <a16:creationId xmlns:a16="http://schemas.microsoft.com/office/drawing/2014/main" id="{30D37D4A-EDE5-4DB9-9C51-BDE99C8EF022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11746679" y="2897112"/>
                  <a:ext cx="47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7">
              <p14:nvContentPartPr>
                <p14:cNvPr id="864" name="Entrada de lápiz 863">
                  <a:extLst>
                    <a:ext uri="{FF2B5EF4-FFF2-40B4-BE49-F238E27FC236}">
                      <a16:creationId xmlns:a16="http://schemas.microsoft.com/office/drawing/2014/main" id="{A1EF2B1F-AB8B-4C24-84FF-DED72A5E97DF}"/>
                    </a:ext>
                  </a:extLst>
                </p14:cNvPr>
                <p14:cNvContentPartPr/>
                <p14:nvPr/>
              </p14:nvContentPartPr>
              <p14:xfrm>
                <a:off x="11814359" y="2898912"/>
                <a:ext cx="38880" cy="42480"/>
              </p14:xfrm>
            </p:contentPart>
          </mc:Choice>
          <mc:Fallback xmlns="">
            <p:pic>
              <p:nvPicPr>
                <p:cNvPr id="864" name="Entrada de lápiz 863">
                  <a:extLst>
                    <a:ext uri="{FF2B5EF4-FFF2-40B4-BE49-F238E27FC236}">
                      <a16:creationId xmlns:a16="http://schemas.microsoft.com/office/drawing/2014/main" id="{A1EF2B1F-AB8B-4C24-84FF-DED72A5E97DF}"/>
                    </a:ext>
                  </a:extLst>
                </p:cNvPr>
                <p:cNvPicPr/>
                <p:nvPr/>
              </p:nvPicPr>
              <p:blipFill>
                <a:blip r:embed="rId1748"/>
                <a:stretch>
                  <a:fillRect/>
                </a:stretch>
              </p:blipFill>
              <p:spPr>
                <a:xfrm>
                  <a:off x="11810039" y="2894592"/>
                  <a:ext cx="47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9">
              <p14:nvContentPartPr>
                <p14:cNvPr id="865" name="Entrada de lápiz 864">
                  <a:extLst>
                    <a:ext uri="{FF2B5EF4-FFF2-40B4-BE49-F238E27FC236}">
                      <a16:creationId xmlns:a16="http://schemas.microsoft.com/office/drawing/2014/main" id="{19C92639-8822-4B5F-8AA4-C866559E656B}"/>
                    </a:ext>
                  </a:extLst>
                </p14:cNvPr>
                <p14:cNvContentPartPr/>
                <p14:nvPr/>
              </p14:nvContentPartPr>
              <p14:xfrm>
                <a:off x="11954759" y="2851752"/>
                <a:ext cx="69120" cy="40680"/>
              </p14:xfrm>
            </p:contentPart>
          </mc:Choice>
          <mc:Fallback xmlns="">
            <p:pic>
              <p:nvPicPr>
                <p:cNvPr id="865" name="Entrada de lápiz 864">
                  <a:extLst>
                    <a:ext uri="{FF2B5EF4-FFF2-40B4-BE49-F238E27FC236}">
                      <a16:creationId xmlns:a16="http://schemas.microsoft.com/office/drawing/2014/main" id="{19C92639-8822-4B5F-8AA4-C866559E656B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11950439" y="2847432"/>
                  <a:ext cx="77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1">
              <p14:nvContentPartPr>
                <p14:cNvPr id="866" name="Entrada de lápiz 865">
                  <a:extLst>
                    <a:ext uri="{FF2B5EF4-FFF2-40B4-BE49-F238E27FC236}">
                      <a16:creationId xmlns:a16="http://schemas.microsoft.com/office/drawing/2014/main" id="{5C23FC21-FD44-4A5F-A450-11080852A6E2}"/>
                    </a:ext>
                  </a:extLst>
                </p14:cNvPr>
                <p14:cNvContentPartPr/>
                <p14:nvPr/>
              </p14:nvContentPartPr>
              <p14:xfrm>
                <a:off x="12042959" y="2856792"/>
                <a:ext cx="88920" cy="44280"/>
              </p14:xfrm>
            </p:contentPart>
          </mc:Choice>
          <mc:Fallback xmlns="">
            <p:pic>
              <p:nvPicPr>
                <p:cNvPr id="866" name="Entrada de lápiz 865">
                  <a:extLst>
                    <a:ext uri="{FF2B5EF4-FFF2-40B4-BE49-F238E27FC236}">
                      <a16:creationId xmlns:a16="http://schemas.microsoft.com/office/drawing/2014/main" id="{5C23FC21-FD44-4A5F-A450-11080852A6E2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12038639" y="2852472"/>
                  <a:ext cx="97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3">
              <p14:nvContentPartPr>
                <p14:cNvPr id="867" name="Entrada de lápiz 866">
                  <a:extLst>
                    <a:ext uri="{FF2B5EF4-FFF2-40B4-BE49-F238E27FC236}">
                      <a16:creationId xmlns:a16="http://schemas.microsoft.com/office/drawing/2014/main" id="{EC5A48BE-B488-4E3D-8091-049605CDDBBE}"/>
                    </a:ext>
                  </a:extLst>
                </p14:cNvPr>
                <p14:cNvContentPartPr/>
                <p14:nvPr/>
              </p14:nvContentPartPr>
              <p14:xfrm>
                <a:off x="11917679" y="2826192"/>
                <a:ext cx="55800" cy="91080"/>
              </p14:xfrm>
            </p:contentPart>
          </mc:Choice>
          <mc:Fallback xmlns="">
            <p:pic>
              <p:nvPicPr>
                <p:cNvPr id="867" name="Entrada de lápiz 866">
                  <a:extLst>
                    <a:ext uri="{FF2B5EF4-FFF2-40B4-BE49-F238E27FC236}">
                      <a16:creationId xmlns:a16="http://schemas.microsoft.com/office/drawing/2014/main" id="{EC5A48BE-B488-4E3D-8091-049605CDDBBE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11913359" y="2821872"/>
                  <a:ext cx="64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5">
              <p14:nvContentPartPr>
                <p14:cNvPr id="868" name="Entrada de lápiz 867">
                  <a:extLst>
                    <a:ext uri="{FF2B5EF4-FFF2-40B4-BE49-F238E27FC236}">
                      <a16:creationId xmlns:a16="http://schemas.microsoft.com/office/drawing/2014/main" id="{0F19A06F-8C83-4E19-A93B-CC74ADA031E3}"/>
                    </a:ext>
                  </a:extLst>
                </p14:cNvPr>
                <p14:cNvContentPartPr/>
                <p14:nvPr/>
              </p14:nvContentPartPr>
              <p14:xfrm>
                <a:off x="12130799" y="2822952"/>
                <a:ext cx="41760" cy="110520"/>
              </p14:xfrm>
            </p:contentPart>
          </mc:Choice>
          <mc:Fallback xmlns="">
            <p:pic>
              <p:nvPicPr>
                <p:cNvPr id="868" name="Entrada de lápiz 867">
                  <a:extLst>
                    <a:ext uri="{FF2B5EF4-FFF2-40B4-BE49-F238E27FC236}">
                      <a16:creationId xmlns:a16="http://schemas.microsoft.com/office/drawing/2014/main" id="{0F19A06F-8C83-4E19-A93B-CC74ADA031E3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12126479" y="2818632"/>
                  <a:ext cx="50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7">
              <p14:nvContentPartPr>
                <p14:cNvPr id="870" name="Entrada de lápiz 869">
                  <a:extLst>
                    <a:ext uri="{FF2B5EF4-FFF2-40B4-BE49-F238E27FC236}">
                      <a16:creationId xmlns:a16="http://schemas.microsoft.com/office/drawing/2014/main" id="{CC9D6A94-758F-4CBD-BF0C-266271020AD4}"/>
                    </a:ext>
                  </a:extLst>
                </p14:cNvPr>
                <p14:cNvContentPartPr/>
                <p14:nvPr/>
              </p14:nvContentPartPr>
              <p14:xfrm>
                <a:off x="11023079" y="2333712"/>
                <a:ext cx="769320" cy="419040"/>
              </p14:xfrm>
            </p:contentPart>
          </mc:Choice>
          <mc:Fallback xmlns="">
            <p:pic>
              <p:nvPicPr>
                <p:cNvPr id="870" name="Entrada de lápiz 869">
                  <a:extLst>
                    <a:ext uri="{FF2B5EF4-FFF2-40B4-BE49-F238E27FC236}">
                      <a16:creationId xmlns:a16="http://schemas.microsoft.com/office/drawing/2014/main" id="{CC9D6A94-758F-4CBD-BF0C-266271020AD4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11018759" y="2329392"/>
                  <a:ext cx="777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9">
              <p14:nvContentPartPr>
                <p14:cNvPr id="871" name="Entrada de lápiz 870">
                  <a:extLst>
                    <a:ext uri="{FF2B5EF4-FFF2-40B4-BE49-F238E27FC236}">
                      <a16:creationId xmlns:a16="http://schemas.microsoft.com/office/drawing/2014/main" id="{39D92B53-B8AA-4AA4-ABFB-621FB64C70E5}"/>
                    </a:ext>
                  </a:extLst>
                </p14:cNvPr>
                <p14:cNvContentPartPr/>
                <p14:nvPr/>
              </p14:nvContentPartPr>
              <p14:xfrm>
                <a:off x="10953239" y="2297352"/>
                <a:ext cx="65520" cy="44640"/>
              </p14:xfrm>
            </p:contentPart>
          </mc:Choice>
          <mc:Fallback xmlns="">
            <p:pic>
              <p:nvPicPr>
                <p:cNvPr id="871" name="Entrada de lápiz 870">
                  <a:extLst>
                    <a:ext uri="{FF2B5EF4-FFF2-40B4-BE49-F238E27FC236}">
                      <a16:creationId xmlns:a16="http://schemas.microsoft.com/office/drawing/2014/main" id="{39D92B53-B8AA-4AA4-ABFB-621FB64C70E5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10948919" y="2293032"/>
                  <a:ext cx="74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1">
              <p14:nvContentPartPr>
                <p14:cNvPr id="873" name="Entrada de lápiz 872">
                  <a:extLst>
                    <a:ext uri="{FF2B5EF4-FFF2-40B4-BE49-F238E27FC236}">
                      <a16:creationId xmlns:a16="http://schemas.microsoft.com/office/drawing/2014/main" id="{EF83C7CA-5E99-459D-9BD3-93261367374D}"/>
                    </a:ext>
                  </a:extLst>
                </p14:cNvPr>
                <p14:cNvContentPartPr/>
                <p14:nvPr/>
              </p14:nvContentPartPr>
              <p14:xfrm>
                <a:off x="10742279" y="2360352"/>
                <a:ext cx="76320" cy="93600"/>
              </p14:xfrm>
            </p:contentPart>
          </mc:Choice>
          <mc:Fallback xmlns="">
            <p:pic>
              <p:nvPicPr>
                <p:cNvPr id="873" name="Entrada de lápiz 872">
                  <a:extLst>
                    <a:ext uri="{FF2B5EF4-FFF2-40B4-BE49-F238E27FC236}">
                      <a16:creationId xmlns:a16="http://schemas.microsoft.com/office/drawing/2014/main" id="{EF83C7CA-5E99-459D-9BD3-93261367374D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10737959" y="2356032"/>
                  <a:ext cx="84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3">
              <p14:nvContentPartPr>
                <p14:cNvPr id="874" name="Entrada de lápiz 873">
                  <a:extLst>
                    <a:ext uri="{FF2B5EF4-FFF2-40B4-BE49-F238E27FC236}">
                      <a16:creationId xmlns:a16="http://schemas.microsoft.com/office/drawing/2014/main" id="{7E57A37E-0824-477A-B276-F4A77E5EBEBA}"/>
                    </a:ext>
                  </a:extLst>
                </p14:cNvPr>
                <p14:cNvContentPartPr/>
                <p14:nvPr/>
              </p14:nvContentPartPr>
              <p14:xfrm>
                <a:off x="10821479" y="2442432"/>
                <a:ext cx="34200" cy="47880"/>
              </p14:xfrm>
            </p:contentPart>
          </mc:Choice>
          <mc:Fallback xmlns="">
            <p:pic>
              <p:nvPicPr>
                <p:cNvPr id="874" name="Entrada de lápiz 873">
                  <a:extLst>
                    <a:ext uri="{FF2B5EF4-FFF2-40B4-BE49-F238E27FC236}">
                      <a16:creationId xmlns:a16="http://schemas.microsoft.com/office/drawing/2014/main" id="{7E57A37E-0824-477A-B276-F4A77E5EBEBA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10817159" y="2438112"/>
                  <a:ext cx="42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5">
              <p14:nvContentPartPr>
                <p14:cNvPr id="875" name="Entrada de lápiz 874">
                  <a:extLst>
                    <a:ext uri="{FF2B5EF4-FFF2-40B4-BE49-F238E27FC236}">
                      <a16:creationId xmlns:a16="http://schemas.microsoft.com/office/drawing/2014/main" id="{DFABEEC5-BC07-452E-B5FA-9810C413F10C}"/>
                    </a:ext>
                  </a:extLst>
                </p14:cNvPr>
                <p14:cNvContentPartPr/>
                <p14:nvPr/>
              </p14:nvContentPartPr>
              <p14:xfrm>
                <a:off x="10842359" y="2424072"/>
                <a:ext cx="46080" cy="59040"/>
              </p14:xfrm>
            </p:contentPart>
          </mc:Choice>
          <mc:Fallback xmlns="">
            <p:pic>
              <p:nvPicPr>
                <p:cNvPr id="875" name="Entrada de lápiz 874">
                  <a:extLst>
                    <a:ext uri="{FF2B5EF4-FFF2-40B4-BE49-F238E27FC236}">
                      <a16:creationId xmlns:a16="http://schemas.microsoft.com/office/drawing/2014/main" id="{DFABEEC5-BC07-452E-B5FA-9810C413F10C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10838039" y="2419752"/>
                  <a:ext cx="54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7">
              <p14:nvContentPartPr>
                <p14:cNvPr id="877" name="Entrada de lápiz 876">
                  <a:extLst>
                    <a:ext uri="{FF2B5EF4-FFF2-40B4-BE49-F238E27FC236}">
                      <a16:creationId xmlns:a16="http://schemas.microsoft.com/office/drawing/2014/main" id="{63E078D2-E23B-4510-BB9F-46FB616FDB5E}"/>
                    </a:ext>
                  </a:extLst>
                </p14:cNvPr>
                <p14:cNvContentPartPr/>
                <p14:nvPr/>
              </p14:nvContentPartPr>
              <p14:xfrm>
                <a:off x="11337719" y="2907912"/>
                <a:ext cx="42840" cy="39600"/>
              </p14:xfrm>
            </p:contentPart>
          </mc:Choice>
          <mc:Fallback xmlns="">
            <p:pic>
              <p:nvPicPr>
                <p:cNvPr id="877" name="Entrada de lápiz 876">
                  <a:extLst>
                    <a:ext uri="{FF2B5EF4-FFF2-40B4-BE49-F238E27FC236}">
                      <a16:creationId xmlns:a16="http://schemas.microsoft.com/office/drawing/2014/main" id="{63E078D2-E23B-4510-BB9F-46FB616FDB5E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11333399" y="2903592"/>
                  <a:ext cx="51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9">
              <p14:nvContentPartPr>
                <p14:cNvPr id="878" name="Entrada de lápiz 877">
                  <a:extLst>
                    <a:ext uri="{FF2B5EF4-FFF2-40B4-BE49-F238E27FC236}">
                      <a16:creationId xmlns:a16="http://schemas.microsoft.com/office/drawing/2014/main" id="{8B4ADAC0-1143-45CA-AAFA-C6D468CBD911}"/>
                    </a:ext>
                  </a:extLst>
                </p14:cNvPr>
                <p14:cNvContentPartPr/>
                <p14:nvPr/>
              </p14:nvContentPartPr>
              <p14:xfrm>
                <a:off x="11352839" y="2870832"/>
                <a:ext cx="63720" cy="75240"/>
              </p14:xfrm>
            </p:contentPart>
          </mc:Choice>
          <mc:Fallback xmlns="">
            <p:pic>
              <p:nvPicPr>
                <p:cNvPr id="878" name="Entrada de lápiz 877">
                  <a:extLst>
                    <a:ext uri="{FF2B5EF4-FFF2-40B4-BE49-F238E27FC236}">
                      <a16:creationId xmlns:a16="http://schemas.microsoft.com/office/drawing/2014/main" id="{8B4ADAC0-1143-45CA-AAFA-C6D468CBD911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11348519" y="2866512"/>
                  <a:ext cx="72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1">
              <p14:nvContentPartPr>
                <p14:cNvPr id="1108" name="Entrada de lápiz 1107">
                  <a:extLst>
                    <a:ext uri="{FF2B5EF4-FFF2-40B4-BE49-F238E27FC236}">
                      <a16:creationId xmlns:a16="http://schemas.microsoft.com/office/drawing/2014/main" id="{1FFC0892-DEE6-474D-AE91-9B6A96F8E662}"/>
                    </a:ext>
                  </a:extLst>
                </p14:cNvPr>
                <p14:cNvContentPartPr/>
                <p14:nvPr/>
              </p14:nvContentPartPr>
              <p14:xfrm>
                <a:off x="10743343" y="2349314"/>
                <a:ext cx="90360" cy="121680"/>
              </p14:xfrm>
            </p:contentPart>
          </mc:Choice>
          <mc:Fallback xmlns="">
            <p:pic>
              <p:nvPicPr>
                <p:cNvPr id="1108" name="Entrada de lápiz 1107">
                  <a:extLst>
                    <a:ext uri="{FF2B5EF4-FFF2-40B4-BE49-F238E27FC236}">
                      <a16:creationId xmlns:a16="http://schemas.microsoft.com/office/drawing/2014/main" id="{1FFC0892-DEE6-474D-AE91-9B6A96F8E662}"/>
                    </a:ext>
                  </a:extLst>
                </p:cNvPr>
                <p:cNvPicPr/>
                <p:nvPr/>
              </p:nvPicPr>
              <p:blipFill>
                <a:blip r:embed="rId1772"/>
                <a:stretch>
                  <a:fillRect/>
                </a:stretch>
              </p:blipFill>
              <p:spPr>
                <a:xfrm>
                  <a:off x="10734703" y="2340674"/>
                  <a:ext cx="108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3">
              <p14:nvContentPartPr>
                <p14:cNvPr id="1109" name="Entrada de lápiz 1108">
                  <a:extLst>
                    <a:ext uri="{FF2B5EF4-FFF2-40B4-BE49-F238E27FC236}">
                      <a16:creationId xmlns:a16="http://schemas.microsoft.com/office/drawing/2014/main" id="{197A8A18-AE83-4E6B-BFC1-A05197BDD028}"/>
                    </a:ext>
                  </a:extLst>
                </p14:cNvPr>
                <p14:cNvContentPartPr/>
                <p14:nvPr/>
              </p14:nvContentPartPr>
              <p14:xfrm>
                <a:off x="10820383" y="2463794"/>
                <a:ext cx="29160" cy="34200"/>
              </p14:xfrm>
            </p:contentPart>
          </mc:Choice>
          <mc:Fallback xmlns="">
            <p:pic>
              <p:nvPicPr>
                <p:cNvPr id="1109" name="Entrada de lápiz 1108">
                  <a:extLst>
                    <a:ext uri="{FF2B5EF4-FFF2-40B4-BE49-F238E27FC236}">
                      <a16:creationId xmlns:a16="http://schemas.microsoft.com/office/drawing/2014/main" id="{197A8A18-AE83-4E6B-BFC1-A05197BDD028}"/>
                    </a:ext>
                  </a:extLst>
                </p:cNvPr>
                <p:cNvPicPr/>
                <p:nvPr/>
              </p:nvPicPr>
              <p:blipFill>
                <a:blip r:embed="rId1774"/>
                <a:stretch>
                  <a:fillRect/>
                </a:stretch>
              </p:blipFill>
              <p:spPr>
                <a:xfrm>
                  <a:off x="10811743" y="2454794"/>
                  <a:ext cx="46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5">
              <p14:nvContentPartPr>
                <p14:cNvPr id="1110" name="Entrada de lápiz 1109">
                  <a:extLst>
                    <a:ext uri="{FF2B5EF4-FFF2-40B4-BE49-F238E27FC236}">
                      <a16:creationId xmlns:a16="http://schemas.microsoft.com/office/drawing/2014/main" id="{D81281A3-B4AA-462C-BFB2-5EE224F8C471}"/>
                    </a:ext>
                  </a:extLst>
                </p14:cNvPr>
                <p14:cNvContentPartPr/>
                <p14:nvPr/>
              </p14:nvContentPartPr>
              <p14:xfrm>
                <a:off x="10844503" y="2438954"/>
                <a:ext cx="49680" cy="55080"/>
              </p14:xfrm>
            </p:contentPart>
          </mc:Choice>
          <mc:Fallback xmlns="">
            <p:pic>
              <p:nvPicPr>
                <p:cNvPr id="1110" name="Entrada de lápiz 1109">
                  <a:extLst>
                    <a:ext uri="{FF2B5EF4-FFF2-40B4-BE49-F238E27FC236}">
                      <a16:creationId xmlns:a16="http://schemas.microsoft.com/office/drawing/2014/main" id="{D81281A3-B4AA-462C-BFB2-5EE224F8C471}"/>
                    </a:ext>
                  </a:extLst>
                </p:cNvPr>
                <p:cNvPicPr/>
                <p:nvPr/>
              </p:nvPicPr>
              <p:blipFill>
                <a:blip r:embed="rId1776"/>
                <a:stretch>
                  <a:fillRect/>
                </a:stretch>
              </p:blipFill>
              <p:spPr>
                <a:xfrm>
                  <a:off x="10835503" y="2429954"/>
                  <a:ext cx="67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7">
              <p14:nvContentPartPr>
                <p14:cNvPr id="1112" name="Entrada de lápiz 1111">
                  <a:extLst>
                    <a:ext uri="{FF2B5EF4-FFF2-40B4-BE49-F238E27FC236}">
                      <a16:creationId xmlns:a16="http://schemas.microsoft.com/office/drawing/2014/main" id="{5223934A-23FF-475F-8F45-8B9996C93C7A}"/>
                    </a:ext>
                  </a:extLst>
                </p14:cNvPr>
                <p14:cNvContentPartPr/>
                <p14:nvPr/>
              </p14:nvContentPartPr>
              <p14:xfrm>
                <a:off x="11041063" y="2345354"/>
                <a:ext cx="743400" cy="390600"/>
              </p14:xfrm>
            </p:contentPart>
          </mc:Choice>
          <mc:Fallback xmlns="">
            <p:pic>
              <p:nvPicPr>
                <p:cNvPr id="1112" name="Entrada de lápiz 1111">
                  <a:extLst>
                    <a:ext uri="{FF2B5EF4-FFF2-40B4-BE49-F238E27FC236}">
                      <a16:creationId xmlns:a16="http://schemas.microsoft.com/office/drawing/2014/main" id="{5223934A-23FF-475F-8F45-8B9996C93C7A}"/>
                    </a:ext>
                  </a:extLst>
                </p:cNvPr>
                <p:cNvPicPr/>
                <p:nvPr/>
              </p:nvPicPr>
              <p:blipFill>
                <a:blip r:embed="rId1778"/>
                <a:stretch>
                  <a:fillRect/>
                </a:stretch>
              </p:blipFill>
              <p:spPr>
                <a:xfrm>
                  <a:off x="11032423" y="2336714"/>
                  <a:ext cx="761040" cy="40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9">
            <p14:nvContentPartPr>
              <p14:cNvPr id="1114" name="Entrada de lápiz 1113">
                <a:extLst>
                  <a:ext uri="{FF2B5EF4-FFF2-40B4-BE49-F238E27FC236}">
                    <a16:creationId xmlns:a16="http://schemas.microsoft.com/office/drawing/2014/main" id="{86D9297F-34B1-4751-857F-9AD1386E1E8E}"/>
                  </a:ext>
                </a:extLst>
              </p14:cNvPr>
              <p14:cNvContentPartPr/>
              <p14:nvPr/>
            </p14:nvContentPartPr>
            <p14:xfrm>
              <a:off x="535577" y="313783"/>
              <a:ext cx="9625320" cy="168120"/>
            </p14:xfrm>
          </p:contentPart>
        </mc:Choice>
        <mc:Fallback xmlns="">
          <p:pic>
            <p:nvPicPr>
              <p:cNvPr id="1114" name="Entrada de lápiz 1113">
                <a:extLst>
                  <a:ext uri="{FF2B5EF4-FFF2-40B4-BE49-F238E27FC236}">
                    <a16:creationId xmlns:a16="http://schemas.microsoft.com/office/drawing/2014/main" id="{86D9297F-34B1-4751-857F-9AD1386E1E8E}"/>
                  </a:ext>
                </a:extLst>
              </p:cNvPr>
              <p:cNvPicPr/>
              <p:nvPr/>
            </p:nvPicPr>
            <p:blipFill>
              <a:blip r:embed="rId1780"/>
              <a:stretch>
                <a:fillRect/>
              </a:stretch>
            </p:blipFill>
            <p:spPr>
              <a:xfrm>
                <a:off x="526937" y="304783"/>
                <a:ext cx="96429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1">
            <p14:nvContentPartPr>
              <p14:cNvPr id="1115" name="Entrada de lápiz 1114">
                <a:extLst>
                  <a:ext uri="{FF2B5EF4-FFF2-40B4-BE49-F238E27FC236}">
                    <a16:creationId xmlns:a16="http://schemas.microsoft.com/office/drawing/2014/main" id="{002D020E-5463-4DF8-BBE5-C062780B54C9}"/>
                  </a:ext>
                </a:extLst>
              </p14:cNvPr>
              <p14:cNvContentPartPr/>
              <p14:nvPr/>
            </p14:nvContentPartPr>
            <p14:xfrm>
              <a:off x="488057" y="3180103"/>
              <a:ext cx="5449680" cy="100800"/>
            </p14:xfrm>
          </p:contentPart>
        </mc:Choice>
        <mc:Fallback xmlns="">
          <p:pic>
            <p:nvPicPr>
              <p:cNvPr id="1115" name="Entrada de lápiz 1114">
                <a:extLst>
                  <a:ext uri="{FF2B5EF4-FFF2-40B4-BE49-F238E27FC236}">
                    <a16:creationId xmlns:a16="http://schemas.microsoft.com/office/drawing/2014/main" id="{002D020E-5463-4DF8-BBE5-C062780B54C9}"/>
                  </a:ext>
                </a:extLst>
              </p:cNvPr>
              <p:cNvPicPr/>
              <p:nvPr/>
            </p:nvPicPr>
            <p:blipFill>
              <a:blip r:embed="rId1782"/>
              <a:stretch>
                <a:fillRect/>
              </a:stretch>
            </p:blipFill>
            <p:spPr>
              <a:xfrm>
                <a:off x="479417" y="3171103"/>
                <a:ext cx="546732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9" name="Grupo 1118">
            <a:extLst>
              <a:ext uri="{FF2B5EF4-FFF2-40B4-BE49-F238E27FC236}">
                <a16:creationId xmlns:a16="http://schemas.microsoft.com/office/drawing/2014/main" id="{57365307-BC75-47EF-8C70-6B0ECE7F3C6B}"/>
              </a:ext>
            </a:extLst>
          </p:cNvPr>
          <p:cNvGrpSpPr/>
          <p:nvPr/>
        </p:nvGrpSpPr>
        <p:grpSpPr>
          <a:xfrm>
            <a:off x="11033897" y="2351383"/>
            <a:ext cx="357120" cy="19800"/>
            <a:chOff x="11033897" y="2351383"/>
            <a:chExt cx="357120" cy="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3">
              <p14:nvContentPartPr>
                <p14:cNvPr id="1116" name="Entrada de lápiz 1115">
                  <a:extLst>
                    <a:ext uri="{FF2B5EF4-FFF2-40B4-BE49-F238E27FC236}">
                      <a16:creationId xmlns:a16="http://schemas.microsoft.com/office/drawing/2014/main" id="{09DE93E1-B072-457B-A2AB-B8A902ABA1CE}"/>
                    </a:ext>
                  </a:extLst>
                </p14:cNvPr>
                <p14:cNvContentPartPr/>
                <p14:nvPr/>
              </p14:nvContentPartPr>
              <p14:xfrm>
                <a:off x="11033897" y="2365063"/>
                <a:ext cx="46800" cy="6120"/>
              </p14:xfrm>
            </p:contentPart>
          </mc:Choice>
          <mc:Fallback xmlns="">
            <p:pic>
              <p:nvPicPr>
                <p:cNvPr id="1116" name="Entrada de lápiz 1115">
                  <a:extLst>
                    <a:ext uri="{FF2B5EF4-FFF2-40B4-BE49-F238E27FC236}">
                      <a16:creationId xmlns:a16="http://schemas.microsoft.com/office/drawing/2014/main" id="{09DE93E1-B072-457B-A2AB-B8A902ABA1CE}"/>
                    </a:ext>
                  </a:extLst>
                </p:cNvPr>
                <p:cNvPicPr/>
                <p:nvPr/>
              </p:nvPicPr>
              <p:blipFill>
                <a:blip r:embed="rId1784"/>
                <a:stretch>
                  <a:fillRect/>
                </a:stretch>
              </p:blipFill>
              <p:spPr>
                <a:xfrm>
                  <a:off x="11029577" y="2360743"/>
                  <a:ext cx="55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5">
              <p14:nvContentPartPr>
                <p14:cNvPr id="1117" name="Entrada de lápiz 1116">
                  <a:extLst>
                    <a:ext uri="{FF2B5EF4-FFF2-40B4-BE49-F238E27FC236}">
                      <a16:creationId xmlns:a16="http://schemas.microsoft.com/office/drawing/2014/main" id="{72D647B8-ADDF-485D-955C-F384D47CF78B}"/>
                    </a:ext>
                  </a:extLst>
                </p14:cNvPr>
                <p14:cNvContentPartPr/>
                <p14:nvPr/>
              </p14:nvContentPartPr>
              <p14:xfrm>
                <a:off x="11117777" y="2357143"/>
                <a:ext cx="104040" cy="11160"/>
              </p14:xfrm>
            </p:contentPart>
          </mc:Choice>
          <mc:Fallback xmlns="">
            <p:pic>
              <p:nvPicPr>
                <p:cNvPr id="1117" name="Entrada de lápiz 1116">
                  <a:extLst>
                    <a:ext uri="{FF2B5EF4-FFF2-40B4-BE49-F238E27FC236}">
                      <a16:creationId xmlns:a16="http://schemas.microsoft.com/office/drawing/2014/main" id="{72D647B8-ADDF-485D-955C-F384D47CF78B}"/>
                    </a:ext>
                  </a:extLst>
                </p:cNvPr>
                <p:cNvPicPr/>
                <p:nvPr/>
              </p:nvPicPr>
              <p:blipFill>
                <a:blip r:embed="rId1786"/>
                <a:stretch>
                  <a:fillRect/>
                </a:stretch>
              </p:blipFill>
              <p:spPr>
                <a:xfrm>
                  <a:off x="11113457" y="2352823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7">
              <p14:nvContentPartPr>
                <p14:cNvPr id="1118" name="Entrada de lápiz 1117">
                  <a:extLst>
                    <a:ext uri="{FF2B5EF4-FFF2-40B4-BE49-F238E27FC236}">
                      <a16:creationId xmlns:a16="http://schemas.microsoft.com/office/drawing/2014/main" id="{610288DB-B5F2-4648-8F48-0D1F50E5524E}"/>
                    </a:ext>
                  </a:extLst>
                </p14:cNvPr>
                <p14:cNvContentPartPr/>
                <p14:nvPr/>
              </p14:nvContentPartPr>
              <p14:xfrm>
                <a:off x="11271497" y="2351383"/>
                <a:ext cx="119520" cy="14040"/>
              </p14:xfrm>
            </p:contentPart>
          </mc:Choice>
          <mc:Fallback xmlns="">
            <p:pic>
              <p:nvPicPr>
                <p:cNvPr id="1118" name="Entrada de lápiz 1117">
                  <a:extLst>
                    <a:ext uri="{FF2B5EF4-FFF2-40B4-BE49-F238E27FC236}">
                      <a16:creationId xmlns:a16="http://schemas.microsoft.com/office/drawing/2014/main" id="{610288DB-B5F2-4648-8F48-0D1F50E5524E}"/>
                    </a:ext>
                  </a:extLst>
                </p:cNvPr>
                <p:cNvPicPr/>
                <p:nvPr/>
              </p:nvPicPr>
              <p:blipFill>
                <a:blip r:embed="rId1788"/>
                <a:stretch>
                  <a:fillRect/>
                </a:stretch>
              </p:blipFill>
              <p:spPr>
                <a:xfrm>
                  <a:off x="11267177" y="2347063"/>
                  <a:ext cx="12816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9">
            <p14:nvContentPartPr>
              <p14:cNvPr id="1120" name="Entrada de lápiz 1119">
                <a:extLst>
                  <a:ext uri="{FF2B5EF4-FFF2-40B4-BE49-F238E27FC236}">
                    <a16:creationId xmlns:a16="http://schemas.microsoft.com/office/drawing/2014/main" id="{0E2C782C-9BA9-49CC-924E-E66D3CF58D1A}"/>
                  </a:ext>
                </a:extLst>
              </p14:cNvPr>
              <p14:cNvContentPartPr/>
              <p14:nvPr/>
            </p14:nvContentPartPr>
            <p14:xfrm>
              <a:off x="11354297" y="2309983"/>
              <a:ext cx="58320" cy="88560"/>
            </p14:xfrm>
          </p:contentPart>
        </mc:Choice>
        <mc:Fallback xmlns="">
          <p:pic>
            <p:nvPicPr>
              <p:cNvPr id="1120" name="Entrada de lápiz 1119">
                <a:extLst>
                  <a:ext uri="{FF2B5EF4-FFF2-40B4-BE49-F238E27FC236}">
                    <a16:creationId xmlns:a16="http://schemas.microsoft.com/office/drawing/2014/main" id="{0E2C782C-9BA9-49CC-924E-E66D3CF58D1A}"/>
                  </a:ext>
                </a:extLst>
              </p:cNvPr>
              <p:cNvPicPr/>
              <p:nvPr/>
            </p:nvPicPr>
            <p:blipFill>
              <a:blip r:embed="rId1790"/>
              <a:stretch>
                <a:fillRect/>
              </a:stretch>
            </p:blipFill>
            <p:spPr>
              <a:xfrm>
                <a:off x="11349977" y="2305663"/>
                <a:ext cx="669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1">
            <p14:nvContentPartPr>
              <p14:cNvPr id="1121" name="Entrada de lápiz 1120">
                <a:extLst>
                  <a:ext uri="{FF2B5EF4-FFF2-40B4-BE49-F238E27FC236}">
                    <a16:creationId xmlns:a16="http://schemas.microsoft.com/office/drawing/2014/main" id="{C0189D95-302A-4175-801B-555DCD29DBA7}"/>
                  </a:ext>
                </a:extLst>
              </p14:cNvPr>
              <p14:cNvContentPartPr/>
              <p14:nvPr/>
            </p14:nvContentPartPr>
            <p14:xfrm>
              <a:off x="11627897" y="2273623"/>
              <a:ext cx="94680" cy="151200"/>
            </p14:xfrm>
          </p:contentPart>
        </mc:Choice>
        <mc:Fallback xmlns="">
          <p:pic>
            <p:nvPicPr>
              <p:cNvPr id="1121" name="Entrada de lápiz 1120">
                <a:extLst>
                  <a:ext uri="{FF2B5EF4-FFF2-40B4-BE49-F238E27FC236}">
                    <a16:creationId xmlns:a16="http://schemas.microsoft.com/office/drawing/2014/main" id="{C0189D95-302A-4175-801B-555DCD29DBA7}"/>
                  </a:ext>
                </a:extLst>
              </p:cNvPr>
              <p:cNvPicPr/>
              <p:nvPr/>
            </p:nvPicPr>
            <p:blipFill>
              <a:blip r:embed="rId1792"/>
              <a:stretch>
                <a:fillRect/>
              </a:stretch>
            </p:blipFill>
            <p:spPr>
              <a:xfrm>
                <a:off x="11623577" y="2269303"/>
                <a:ext cx="103320" cy="1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75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F9ED354D-5B35-4E99-A1F7-02A20D08577E}"/>
                  </a:ext>
                </a:extLst>
              </p14:cNvPr>
              <p14:cNvContentPartPr/>
              <p14:nvPr/>
            </p14:nvContentPartPr>
            <p14:xfrm>
              <a:off x="547097" y="866023"/>
              <a:ext cx="3960" cy="216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F9ED354D-5B35-4E99-A1F7-02A20D0857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969" y="859543"/>
                <a:ext cx="17424" cy="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upo 369">
            <a:extLst>
              <a:ext uri="{FF2B5EF4-FFF2-40B4-BE49-F238E27FC236}">
                <a16:creationId xmlns:a16="http://schemas.microsoft.com/office/drawing/2014/main" id="{08D3E30F-ADA0-43C1-A62D-C4C7328A3194}"/>
              </a:ext>
            </a:extLst>
          </p:cNvPr>
          <p:cNvGrpSpPr/>
          <p:nvPr/>
        </p:nvGrpSpPr>
        <p:grpSpPr>
          <a:xfrm>
            <a:off x="318137" y="143863"/>
            <a:ext cx="783360" cy="249120"/>
            <a:chOff x="318137" y="143863"/>
            <a:chExt cx="7833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1" name="Entrada de lápiz 360">
                  <a:extLst>
                    <a:ext uri="{FF2B5EF4-FFF2-40B4-BE49-F238E27FC236}">
                      <a16:creationId xmlns:a16="http://schemas.microsoft.com/office/drawing/2014/main" id="{0DA57AF2-1BCB-4EB0-BC65-701AB5A322E5}"/>
                    </a:ext>
                  </a:extLst>
                </p14:cNvPr>
                <p14:cNvContentPartPr/>
                <p14:nvPr/>
              </p14:nvContentPartPr>
              <p14:xfrm>
                <a:off x="348737" y="153583"/>
                <a:ext cx="79560" cy="239400"/>
              </p14:xfrm>
            </p:contentPart>
          </mc:Choice>
          <mc:Fallback xmlns="">
            <p:pic>
              <p:nvPicPr>
                <p:cNvPr id="361" name="Entrada de lápiz 360">
                  <a:extLst>
                    <a:ext uri="{FF2B5EF4-FFF2-40B4-BE49-F238E27FC236}">
                      <a16:creationId xmlns:a16="http://schemas.microsoft.com/office/drawing/2014/main" id="{0DA57AF2-1BCB-4EB0-BC65-701AB5A322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4417" y="149263"/>
                  <a:ext cx="88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606E031F-B16C-4D32-B42D-FA7F2BC312C6}"/>
                    </a:ext>
                  </a:extLst>
                </p14:cNvPr>
                <p14:cNvContentPartPr/>
                <p14:nvPr/>
              </p14:nvContentPartPr>
              <p14:xfrm>
                <a:off x="384377" y="175183"/>
                <a:ext cx="94320" cy="20340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606E031F-B16C-4D32-B42D-FA7F2BC312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0057" y="170863"/>
                  <a:ext cx="102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9285CDD9-EF73-4950-9FB3-5D7C0972F762}"/>
                    </a:ext>
                  </a:extLst>
                </p14:cNvPr>
                <p14:cNvContentPartPr/>
                <p14:nvPr/>
              </p14:nvContentPartPr>
              <p14:xfrm>
                <a:off x="318137" y="314863"/>
                <a:ext cx="170640" cy="62280"/>
              </p14:xfrm>
            </p:contentPart>
          </mc:Choice>
          <mc:Fallback xmlns=""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9285CDD9-EF73-4950-9FB3-5D7C0972F7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3817" y="310543"/>
                  <a:ext cx="179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6B4DF3A9-C5C7-4852-8E44-A34264C01284}"/>
                    </a:ext>
                  </a:extLst>
                </p14:cNvPr>
                <p14:cNvContentPartPr/>
                <p14:nvPr/>
              </p14:nvContentPartPr>
              <p14:xfrm>
                <a:off x="504977" y="259783"/>
                <a:ext cx="137520" cy="84240"/>
              </p14:xfrm>
            </p:contentPart>
          </mc:Choice>
          <mc:Fallback xmlns=""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6B4DF3A9-C5C7-4852-8E44-A34264C0128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657" y="255463"/>
                  <a:ext cx="146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65" name="Entrada de lápiz 364">
                  <a:extLst>
                    <a:ext uri="{FF2B5EF4-FFF2-40B4-BE49-F238E27FC236}">
                      <a16:creationId xmlns:a16="http://schemas.microsoft.com/office/drawing/2014/main" id="{BFB6FE0C-C939-48B8-86C1-EA583B699DF2}"/>
                    </a:ext>
                  </a:extLst>
                </p14:cNvPr>
                <p14:cNvContentPartPr/>
                <p14:nvPr/>
              </p14:nvContentPartPr>
              <p14:xfrm>
                <a:off x="646457" y="256903"/>
                <a:ext cx="52560" cy="73440"/>
              </p14:xfrm>
            </p:contentPart>
          </mc:Choice>
          <mc:Fallback xmlns="">
            <p:pic>
              <p:nvPicPr>
                <p:cNvPr id="365" name="Entrada de lápiz 364">
                  <a:extLst>
                    <a:ext uri="{FF2B5EF4-FFF2-40B4-BE49-F238E27FC236}">
                      <a16:creationId xmlns:a16="http://schemas.microsoft.com/office/drawing/2014/main" id="{BFB6FE0C-C939-48B8-86C1-EA583B699D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2137" y="252583"/>
                  <a:ext cx="61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6" name="Entrada de lápiz 365">
                  <a:extLst>
                    <a:ext uri="{FF2B5EF4-FFF2-40B4-BE49-F238E27FC236}">
                      <a16:creationId xmlns:a16="http://schemas.microsoft.com/office/drawing/2014/main" id="{BAC09AA5-0805-484D-A989-E5164499769D}"/>
                    </a:ext>
                  </a:extLst>
                </p14:cNvPr>
                <p14:cNvContentPartPr/>
                <p14:nvPr/>
              </p14:nvContentPartPr>
              <p14:xfrm>
                <a:off x="748697" y="143863"/>
                <a:ext cx="24120" cy="194400"/>
              </p14:xfrm>
            </p:contentPart>
          </mc:Choice>
          <mc:Fallback xmlns="">
            <p:pic>
              <p:nvPicPr>
                <p:cNvPr id="366" name="Entrada de lápiz 365">
                  <a:extLst>
                    <a:ext uri="{FF2B5EF4-FFF2-40B4-BE49-F238E27FC236}">
                      <a16:creationId xmlns:a16="http://schemas.microsoft.com/office/drawing/2014/main" id="{BAC09AA5-0805-484D-A989-E516449976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4377" y="139543"/>
                  <a:ext cx="3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7" name="Entrada de lápiz 366">
                  <a:extLst>
                    <a:ext uri="{FF2B5EF4-FFF2-40B4-BE49-F238E27FC236}">
                      <a16:creationId xmlns:a16="http://schemas.microsoft.com/office/drawing/2014/main" id="{26456E78-E8AE-43B6-B173-41055B92341A}"/>
                    </a:ext>
                  </a:extLst>
                </p14:cNvPr>
                <p14:cNvContentPartPr/>
                <p14:nvPr/>
              </p14:nvContentPartPr>
              <p14:xfrm>
                <a:off x="685337" y="156463"/>
                <a:ext cx="129240" cy="117360"/>
              </p14:xfrm>
            </p:contentPart>
          </mc:Choice>
          <mc:Fallback xmlns="">
            <p:pic>
              <p:nvPicPr>
                <p:cNvPr id="367" name="Entrada de lápiz 366">
                  <a:extLst>
                    <a:ext uri="{FF2B5EF4-FFF2-40B4-BE49-F238E27FC236}">
                      <a16:creationId xmlns:a16="http://schemas.microsoft.com/office/drawing/2014/main" id="{26456E78-E8AE-43B6-B173-41055B9234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1017" y="152143"/>
                  <a:ext cx="137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8" name="Entrada de lápiz 367">
                  <a:extLst>
                    <a:ext uri="{FF2B5EF4-FFF2-40B4-BE49-F238E27FC236}">
                      <a16:creationId xmlns:a16="http://schemas.microsoft.com/office/drawing/2014/main" id="{0679168F-3293-4568-B0C8-9AF74D9D09BD}"/>
                    </a:ext>
                  </a:extLst>
                </p14:cNvPr>
                <p14:cNvContentPartPr/>
                <p14:nvPr/>
              </p14:nvContentPartPr>
              <p14:xfrm>
                <a:off x="812777" y="161863"/>
                <a:ext cx="145800" cy="172800"/>
              </p14:xfrm>
            </p:contentPart>
          </mc:Choice>
          <mc:Fallback xmlns="">
            <p:pic>
              <p:nvPicPr>
                <p:cNvPr id="368" name="Entrada de lápiz 367">
                  <a:extLst>
                    <a:ext uri="{FF2B5EF4-FFF2-40B4-BE49-F238E27FC236}">
                      <a16:creationId xmlns:a16="http://schemas.microsoft.com/office/drawing/2014/main" id="{0679168F-3293-4568-B0C8-9AF74D9D09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457" y="157543"/>
                  <a:ext cx="154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9" name="Entrada de lápiz 368">
                  <a:extLst>
                    <a:ext uri="{FF2B5EF4-FFF2-40B4-BE49-F238E27FC236}">
                      <a16:creationId xmlns:a16="http://schemas.microsoft.com/office/drawing/2014/main" id="{1CB75A76-ED60-4086-84D7-09EB4FBF38CB}"/>
                    </a:ext>
                  </a:extLst>
                </p14:cNvPr>
                <p14:cNvContentPartPr/>
                <p14:nvPr/>
              </p14:nvContentPartPr>
              <p14:xfrm>
                <a:off x="921857" y="221983"/>
                <a:ext cx="179640" cy="112680"/>
              </p14:xfrm>
            </p:contentPart>
          </mc:Choice>
          <mc:Fallback xmlns="">
            <p:pic>
              <p:nvPicPr>
                <p:cNvPr id="369" name="Entrada de lápiz 368">
                  <a:extLst>
                    <a:ext uri="{FF2B5EF4-FFF2-40B4-BE49-F238E27FC236}">
                      <a16:creationId xmlns:a16="http://schemas.microsoft.com/office/drawing/2014/main" id="{1CB75A76-ED60-4086-84D7-09EB4FBF38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7537" y="217663"/>
                  <a:ext cx="1882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o 386">
            <a:extLst>
              <a:ext uri="{FF2B5EF4-FFF2-40B4-BE49-F238E27FC236}">
                <a16:creationId xmlns:a16="http://schemas.microsoft.com/office/drawing/2014/main" id="{9D772B53-C3A3-484A-AD6B-2E07C2C62C8E}"/>
              </a:ext>
            </a:extLst>
          </p:cNvPr>
          <p:cNvGrpSpPr/>
          <p:nvPr/>
        </p:nvGrpSpPr>
        <p:grpSpPr>
          <a:xfrm>
            <a:off x="1326497" y="79783"/>
            <a:ext cx="1890720" cy="387720"/>
            <a:chOff x="1326497" y="79783"/>
            <a:chExt cx="189072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1" name="Entrada de lápiz 370">
                  <a:extLst>
                    <a:ext uri="{FF2B5EF4-FFF2-40B4-BE49-F238E27FC236}">
                      <a16:creationId xmlns:a16="http://schemas.microsoft.com/office/drawing/2014/main" id="{8629657E-AE49-4DC7-807C-FC90918AC8FC}"/>
                    </a:ext>
                  </a:extLst>
                </p14:cNvPr>
                <p14:cNvContentPartPr/>
                <p14:nvPr/>
              </p14:nvContentPartPr>
              <p14:xfrm>
                <a:off x="1326497" y="129823"/>
                <a:ext cx="170280" cy="192240"/>
              </p14:xfrm>
            </p:contentPart>
          </mc:Choice>
          <mc:Fallback xmlns="">
            <p:pic>
              <p:nvPicPr>
                <p:cNvPr id="371" name="Entrada de lápiz 370">
                  <a:extLst>
                    <a:ext uri="{FF2B5EF4-FFF2-40B4-BE49-F238E27FC236}">
                      <a16:creationId xmlns:a16="http://schemas.microsoft.com/office/drawing/2014/main" id="{8629657E-AE49-4DC7-807C-FC90918AC8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22177" y="125503"/>
                  <a:ext cx="178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2" name="Entrada de lápiz 371">
                  <a:extLst>
                    <a:ext uri="{FF2B5EF4-FFF2-40B4-BE49-F238E27FC236}">
                      <a16:creationId xmlns:a16="http://schemas.microsoft.com/office/drawing/2014/main" id="{4B4E2BB4-6FEB-4995-BDA2-21F2421C8747}"/>
                    </a:ext>
                  </a:extLst>
                </p14:cNvPr>
                <p14:cNvContentPartPr/>
                <p14:nvPr/>
              </p14:nvContentPartPr>
              <p14:xfrm>
                <a:off x="1498217" y="202543"/>
                <a:ext cx="60840" cy="104040"/>
              </p14:xfrm>
            </p:contentPart>
          </mc:Choice>
          <mc:Fallback xmlns="">
            <p:pic>
              <p:nvPicPr>
                <p:cNvPr id="372" name="Entrada de lápiz 371">
                  <a:extLst>
                    <a:ext uri="{FF2B5EF4-FFF2-40B4-BE49-F238E27FC236}">
                      <a16:creationId xmlns:a16="http://schemas.microsoft.com/office/drawing/2014/main" id="{4B4E2BB4-6FEB-4995-BDA2-21F2421C87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93897" y="198223"/>
                  <a:ext cx="69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3" name="Entrada de lápiz 372">
                  <a:extLst>
                    <a:ext uri="{FF2B5EF4-FFF2-40B4-BE49-F238E27FC236}">
                      <a16:creationId xmlns:a16="http://schemas.microsoft.com/office/drawing/2014/main" id="{CF5CF23E-88A0-4F73-BCDC-2E5270243E85}"/>
                    </a:ext>
                  </a:extLst>
                </p14:cNvPr>
                <p14:cNvContentPartPr/>
                <p14:nvPr/>
              </p14:nvContentPartPr>
              <p14:xfrm>
                <a:off x="1596857" y="207583"/>
                <a:ext cx="108000" cy="110520"/>
              </p14:xfrm>
            </p:contentPart>
          </mc:Choice>
          <mc:Fallback xmlns="">
            <p:pic>
              <p:nvPicPr>
                <p:cNvPr id="373" name="Entrada de lápiz 372">
                  <a:extLst>
                    <a:ext uri="{FF2B5EF4-FFF2-40B4-BE49-F238E27FC236}">
                      <a16:creationId xmlns:a16="http://schemas.microsoft.com/office/drawing/2014/main" id="{CF5CF23E-88A0-4F73-BCDC-2E5270243E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92537" y="203263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4" name="Entrada de lápiz 373">
                  <a:extLst>
                    <a:ext uri="{FF2B5EF4-FFF2-40B4-BE49-F238E27FC236}">
                      <a16:creationId xmlns:a16="http://schemas.microsoft.com/office/drawing/2014/main" id="{F2DF4F43-53D8-43B8-BF17-BFFEA7974B12}"/>
                    </a:ext>
                  </a:extLst>
                </p14:cNvPr>
                <p14:cNvContentPartPr/>
                <p14:nvPr/>
              </p14:nvContentPartPr>
              <p14:xfrm>
                <a:off x="1712057" y="207583"/>
                <a:ext cx="50400" cy="116280"/>
              </p14:xfrm>
            </p:contentPart>
          </mc:Choice>
          <mc:Fallback xmlns="">
            <p:pic>
              <p:nvPicPr>
                <p:cNvPr id="374" name="Entrada de lápiz 373">
                  <a:extLst>
                    <a:ext uri="{FF2B5EF4-FFF2-40B4-BE49-F238E27FC236}">
                      <a16:creationId xmlns:a16="http://schemas.microsoft.com/office/drawing/2014/main" id="{F2DF4F43-53D8-43B8-BF17-BFFEA7974B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07737" y="203263"/>
                  <a:ext cx="59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5" name="Entrada de lápiz 374">
                  <a:extLst>
                    <a:ext uri="{FF2B5EF4-FFF2-40B4-BE49-F238E27FC236}">
                      <a16:creationId xmlns:a16="http://schemas.microsoft.com/office/drawing/2014/main" id="{5E93BFC3-7FAE-4E7B-B728-2FD5BD537638}"/>
                    </a:ext>
                  </a:extLst>
                </p14:cNvPr>
                <p14:cNvContentPartPr/>
                <p14:nvPr/>
              </p14:nvContentPartPr>
              <p14:xfrm>
                <a:off x="1797377" y="212263"/>
                <a:ext cx="116640" cy="78480"/>
              </p14:xfrm>
            </p:contentPart>
          </mc:Choice>
          <mc:Fallback xmlns="">
            <p:pic>
              <p:nvPicPr>
                <p:cNvPr id="375" name="Entrada de lápiz 374">
                  <a:extLst>
                    <a:ext uri="{FF2B5EF4-FFF2-40B4-BE49-F238E27FC236}">
                      <a16:creationId xmlns:a16="http://schemas.microsoft.com/office/drawing/2014/main" id="{5E93BFC3-7FAE-4E7B-B728-2FD5BD5376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3057" y="207943"/>
                  <a:ext cx="125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6" name="Entrada de lápiz 375">
                  <a:extLst>
                    <a:ext uri="{FF2B5EF4-FFF2-40B4-BE49-F238E27FC236}">
                      <a16:creationId xmlns:a16="http://schemas.microsoft.com/office/drawing/2014/main" id="{F9DE524C-4032-4463-AD3B-E740597279F0}"/>
                    </a:ext>
                  </a:extLst>
                </p14:cNvPr>
                <p14:cNvContentPartPr/>
                <p14:nvPr/>
              </p14:nvContentPartPr>
              <p14:xfrm>
                <a:off x="1926257" y="234583"/>
                <a:ext cx="96480" cy="232920"/>
              </p14:xfrm>
            </p:contentPart>
          </mc:Choice>
          <mc:Fallback xmlns="">
            <p:pic>
              <p:nvPicPr>
                <p:cNvPr id="376" name="Entrada de lápiz 375">
                  <a:extLst>
                    <a:ext uri="{FF2B5EF4-FFF2-40B4-BE49-F238E27FC236}">
                      <a16:creationId xmlns:a16="http://schemas.microsoft.com/office/drawing/2014/main" id="{F9DE524C-4032-4463-AD3B-E740597279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21937" y="230263"/>
                  <a:ext cx="105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8" name="Entrada de lápiz 377">
                  <a:extLst>
                    <a:ext uri="{FF2B5EF4-FFF2-40B4-BE49-F238E27FC236}">
                      <a16:creationId xmlns:a16="http://schemas.microsoft.com/office/drawing/2014/main" id="{A18C2C01-AF4F-4771-ABE5-AAFA69A306A2}"/>
                    </a:ext>
                  </a:extLst>
                </p14:cNvPr>
                <p14:cNvContentPartPr/>
                <p14:nvPr/>
              </p14:nvContentPartPr>
              <p14:xfrm>
                <a:off x="2208137" y="284263"/>
                <a:ext cx="6840" cy="2160"/>
              </p14:xfrm>
            </p:contentPart>
          </mc:Choice>
          <mc:Fallback xmlns="">
            <p:pic>
              <p:nvPicPr>
                <p:cNvPr id="378" name="Entrada de lápiz 377">
                  <a:extLst>
                    <a:ext uri="{FF2B5EF4-FFF2-40B4-BE49-F238E27FC236}">
                      <a16:creationId xmlns:a16="http://schemas.microsoft.com/office/drawing/2014/main" id="{A18C2C01-AF4F-4771-ABE5-AAFA69A306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3817" y="279943"/>
                  <a:ext cx="15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9" name="Entrada de lápiz 378">
                  <a:extLst>
                    <a:ext uri="{FF2B5EF4-FFF2-40B4-BE49-F238E27FC236}">
                      <a16:creationId xmlns:a16="http://schemas.microsoft.com/office/drawing/2014/main" id="{BE350CBD-0259-4A8D-837C-8F679092AEA7}"/>
                    </a:ext>
                  </a:extLst>
                </p14:cNvPr>
                <p14:cNvContentPartPr/>
                <p14:nvPr/>
              </p14:nvContentPartPr>
              <p14:xfrm>
                <a:off x="2211377" y="179143"/>
                <a:ext cx="109800" cy="108720"/>
              </p14:xfrm>
            </p:contentPart>
          </mc:Choice>
          <mc:Fallback xmlns="">
            <p:pic>
              <p:nvPicPr>
                <p:cNvPr id="379" name="Entrada de lápiz 378">
                  <a:extLst>
                    <a:ext uri="{FF2B5EF4-FFF2-40B4-BE49-F238E27FC236}">
                      <a16:creationId xmlns:a16="http://schemas.microsoft.com/office/drawing/2014/main" id="{BE350CBD-0259-4A8D-837C-8F679092AE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07057" y="174823"/>
                  <a:ext cx="11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0" name="Entrada de lápiz 379">
                  <a:extLst>
                    <a:ext uri="{FF2B5EF4-FFF2-40B4-BE49-F238E27FC236}">
                      <a16:creationId xmlns:a16="http://schemas.microsoft.com/office/drawing/2014/main" id="{88837030-4D17-4105-AB13-A0FFB86705E3}"/>
                    </a:ext>
                  </a:extLst>
                </p14:cNvPr>
                <p14:cNvContentPartPr/>
                <p14:nvPr/>
              </p14:nvContentPartPr>
              <p14:xfrm>
                <a:off x="2354297" y="95983"/>
                <a:ext cx="57600" cy="189000"/>
              </p14:xfrm>
            </p:contentPart>
          </mc:Choice>
          <mc:Fallback xmlns="">
            <p:pic>
              <p:nvPicPr>
                <p:cNvPr id="380" name="Entrada de lápiz 379">
                  <a:extLst>
                    <a:ext uri="{FF2B5EF4-FFF2-40B4-BE49-F238E27FC236}">
                      <a16:creationId xmlns:a16="http://schemas.microsoft.com/office/drawing/2014/main" id="{88837030-4D17-4105-AB13-A0FFB86705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9977" y="91663"/>
                  <a:ext cx="66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1" name="Entrada de lápiz 380">
                  <a:extLst>
                    <a:ext uri="{FF2B5EF4-FFF2-40B4-BE49-F238E27FC236}">
                      <a16:creationId xmlns:a16="http://schemas.microsoft.com/office/drawing/2014/main" id="{756A5570-0FDA-478D-AFDA-492001F454BC}"/>
                    </a:ext>
                  </a:extLst>
                </p14:cNvPr>
                <p14:cNvContentPartPr/>
                <p14:nvPr/>
              </p14:nvContentPartPr>
              <p14:xfrm>
                <a:off x="2341697" y="211543"/>
                <a:ext cx="129240" cy="8280"/>
              </p14:xfrm>
            </p:contentPart>
          </mc:Choice>
          <mc:Fallback xmlns="">
            <p:pic>
              <p:nvPicPr>
                <p:cNvPr id="381" name="Entrada de lápiz 380">
                  <a:extLst>
                    <a:ext uri="{FF2B5EF4-FFF2-40B4-BE49-F238E27FC236}">
                      <a16:creationId xmlns:a16="http://schemas.microsoft.com/office/drawing/2014/main" id="{756A5570-0FDA-478D-AFDA-492001F454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37377" y="207223"/>
                  <a:ext cx="137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2" name="Entrada de lápiz 381">
                  <a:extLst>
                    <a:ext uri="{FF2B5EF4-FFF2-40B4-BE49-F238E27FC236}">
                      <a16:creationId xmlns:a16="http://schemas.microsoft.com/office/drawing/2014/main" id="{EE6B659E-B8AD-454E-9785-F4EB829232C7}"/>
                    </a:ext>
                  </a:extLst>
                </p14:cNvPr>
                <p14:cNvContentPartPr/>
                <p14:nvPr/>
              </p14:nvContentPartPr>
              <p14:xfrm>
                <a:off x="2470937" y="179143"/>
                <a:ext cx="102240" cy="67680"/>
              </p14:xfrm>
            </p:contentPart>
          </mc:Choice>
          <mc:Fallback xmlns="">
            <p:pic>
              <p:nvPicPr>
                <p:cNvPr id="382" name="Entrada de lápiz 381">
                  <a:extLst>
                    <a:ext uri="{FF2B5EF4-FFF2-40B4-BE49-F238E27FC236}">
                      <a16:creationId xmlns:a16="http://schemas.microsoft.com/office/drawing/2014/main" id="{EE6B659E-B8AD-454E-9785-F4EB829232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66617" y="174823"/>
                  <a:ext cx="110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3" name="Entrada de lápiz 382">
                  <a:extLst>
                    <a:ext uri="{FF2B5EF4-FFF2-40B4-BE49-F238E27FC236}">
                      <a16:creationId xmlns:a16="http://schemas.microsoft.com/office/drawing/2014/main" id="{066B2DED-8727-4728-B63D-67E9F7DC7071}"/>
                    </a:ext>
                  </a:extLst>
                </p14:cNvPr>
                <p14:cNvContentPartPr/>
                <p14:nvPr/>
              </p14:nvContentPartPr>
              <p14:xfrm>
                <a:off x="2612777" y="171223"/>
                <a:ext cx="104760" cy="64080"/>
              </p14:xfrm>
            </p:contentPart>
          </mc:Choice>
          <mc:Fallback xmlns="">
            <p:pic>
              <p:nvPicPr>
                <p:cNvPr id="383" name="Entrada de lápiz 382">
                  <a:extLst>
                    <a:ext uri="{FF2B5EF4-FFF2-40B4-BE49-F238E27FC236}">
                      <a16:creationId xmlns:a16="http://schemas.microsoft.com/office/drawing/2014/main" id="{066B2DED-8727-4728-B63D-67E9F7DC70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08457" y="166903"/>
                  <a:ext cx="113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4" name="Entrada de lápiz 383">
                  <a:extLst>
                    <a:ext uri="{FF2B5EF4-FFF2-40B4-BE49-F238E27FC236}">
                      <a16:creationId xmlns:a16="http://schemas.microsoft.com/office/drawing/2014/main" id="{BACEFD87-1785-4AD2-B103-B45B68904DF8}"/>
                    </a:ext>
                  </a:extLst>
                </p14:cNvPr>
                <p14:cNvContentPartPr/>
                <p14:nvPr/>
              </p14:nvContentPartPr>
              <p14:xfrm>
                <a:off x="2724737" y="101023"/>
                <a:ext cx="90720" cy="149400"/>
              </p14:xfrm>
            </p:contentPart>
          </mc:Choice>
          <mc:Fallback xmlns="">
            <p:pic>
              <p:nvPicPr>
                <p:cNvPr id="384" name="Entrada de lápiz 383">
                  <a:extLst>
                    <a:ext uri="{FF2B5EF4-FFF2-40B4-BE49-F238E27FC236}">
                      <a16:creationId xmlns:a16="http://schemas.microsoft.com/office/drawing/2014/main" id="{BACEFD87-1785-4AD2-B103-B45B68904D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20417" y="96703"/>
                  <a:ext cx="99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5" name="Entrada de lápiz 384">
                  <a:extLst>
                    <a:ext uri="{FF2B5EF4-FFF2-40B4-BE49-F238E27FC236}">
                      <a16:creationId xmlns:a16="http://schemas.microsoft.com/office/drawing/2014/main" id="{02EDE477-AF04-435B-9A24-B72571AB6B88}"/>
                    </a:ext>
                  </a:extLst>
                </p14:cNvPr>
                <p14:cNvContentPartPr/>
                <p14:nvPr/>
              </p14:nvContentPartPr>
              <p14:xfrm>
                <a:off x="2870897" y="159703"/>
                <a:ext cx="203400" cy="56520"/>
              </p14:xfrm>
            </p:contentPart>
          </mc:Choice>
          <mc:Fallback xmlns="">
            <p:pic>
              <p:nvPicPr>
                <p:cNvPr id="385" name="Entrada de lápiz 384">
                  <a:extLst>
                    <a:ext uri="{FF2B5EF4-FFF2-40B4-BE49-F238E27FC236}">
                      <a16:creationId xmlns:a16="http://schemas.microsoft.com/office/drawing/2014/main" id="{02EDE477-AF04-435B-9A24-B72571AB6B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66577" y="155383"/>
                  <a:ext cx="212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6" name="Entrada de lápiz 385">
                  <a:extLst>
                    <a:ext uri="{FF2B5EF4-FFF2-40B4-BE49-F238E27FC236}">
                      <a16:creationId xmlns:a16="http://schemas.microsoft.com/office/drawing/2014/main" id="{B0F21A30-B70B-4E90-93A8-EC5ADCE71368}"/>
                    </a:ext>
                  </a:extLst>
                </p14:cNvPr>
                <p14:cNvContentPartPr/>
                <p14:nvPr/>
              </p14:nvContentPartPr>
              <p14:xfrm>
                <a:off x="3129737" y="79783"/>
                <a:ext cx="87480" cy="160920"/>
              </p14:xfrm>
            </p:contentPart>
          </mc:Choice>
          <mc:Fallback xmlns="">
            <p:pic>
              <p:nvPicPr>
                <p:cNvPr id="386" name="Entrada de lápiz 385">
                  <a:extLst>
                    <a:ext uri="{FF2B5EF4-FFF2-40B4-BE49-F238E27FC236}">
                      <a16:creationId xmlns:a16="http://schemas.microsoft.com/office/drawing/2014/main" id="{B0F21A30-B70B-4E90-93A8-EC5ADCE713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5417" y="75463"/>
                  <a:ext cx="961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o 393">
            <a:extLst>
              <a:ext uri="{FF2B5EF4-FFF2-40B4-BE49-F238E27FC236}">
                <a16:creationId xmlns:a16="http://schemas.microsoft.com/office/drawing/2014/main" id="{9454CA0C-6262-4FE8-8078-0276007ADE22}"/>
              </a:ext>
            </a:extLst>
          </p:cNvPr>
          <p:cNvGrpSpPr/>
          <p:nvPr/>
        </p:nvGrpSpPr>
        <p:grpSpPr>
          <a:xfrm>
            <a:off x="3402617" y="51703"/>
            <a:ext cx="620640" cy="188280"/>
            <a:chOff x="3402617" y="51703"/>
            <a:chExt cx="62064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8" name="Entrada de lápiz 387">
                  <a:extLst>
                    <a:ext uri="{FF2B5EF4-FFF2-40B4-BE49-F238E27FC236}">
                      <a16:creationId xmlns:a16="http://schemas.microsoft.com/office/drawing/2014/main" id="{5C598B0D-C7BA-44FD-BCAB-766796E8A9ED}"/>
                    </a:ext>
                  </a:extLst>
                </p14:cNvPr>
                <p14:cNvContentPartPr/>
                <p14:nvPr/>
              </p14:nvContentPartPr>
              <p14:xfrm>
                <a:off x="3402617" y="149983"/>
                <a:ext cx="185400" cy="88200"/>
              </p14:xfrm>
            </p:contentPart>
          </mc:Choice>
          <mc:Fallback xmlns="">
            <p:pic>
              <p:nvPicPr>
                <p:cNvPr id="388" name="Entrada de lápiz 387">
                  <a:extLst>
                    <a:ext uri="{FF2B5EF4-FFF2-40B4-BE49-F238E27FC236}">
                      <a16:creationId xmlns:a16="http://schemas.microsoft.com/office/drawing/2014/main" id="{5C598B0D-C7BA-44FD-BCAB-766796E8A9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98297" y="145663"/>
                  <a:ext cx="194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9" name="Entrada de lápiz 388">
                  <a:extLst>
                    <a:ext uri="{FF2B5EF4-FFF2-40B4-BE49-F238E27FC236}">
                      <a16:creationId xmlns:a16="http://schemas.microsoft.com/office/drawing/2014/main" id="{35424F9C-022A-498A-9C04-40BEBE7249A7}"/>
                    </a:ext>
                  </a:extLst>
                </p14:cNvPr>
                <p14:cNvContentPartPr/>
                <p14:nvPr/>
              </p14:nvContentPartPr>
              <p14:xfrm>
                <a:off x="3598097" y="171223"/>
                <a:ext cx="68400" cy="41760"/>
              </p14:xfrm>
            </p:contentPart>
          </mc:Choice>
          <mc:Fallback xmlns="">
            <p:pic>
              <p:nvPicPr>
                <p:cNvPr id="389" name="Entrada de lápiz 388">
                  <a:extLst>
                    <a:ext uri="{FF2B5EF4-FFF2-40B4-BE49-F238E27FC236}">
                      <a16:creationId xmlns:a16="http://schemas.microsoft.com/office/drawing/2014/main" id="{35424F9C-022A-498A-9C04-40BEBE7249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93777" y="166903"/>
                  <a:ext cx="7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0" name="Entrada de lápiz 389">
                  <a:extLst>
                    <a:ext uri="{FF2B5EF4-FFF2-40B4-BE49-F238E27FC236}">
                      <a16:creationId xmlns:a16="http://schemas.microsoft.com/office/drawing/2014/main" id="{E035B359-563A-4EAB-85D9-CED74D05A1FB}"/>
                    </a:ext>
                  </a:extLst>
                </p14:cNvPr>
                <p14:cNvContentPartPr/>
                <p14:nvPr/>
              </p14:nvContentPartPr>
              <p14:xfrm>
                <a:off x="3669377" y="51703"/>
                <a:ext cx="123120" cy="176760"/>
              </p14:xfrm>
            </p:contentPart>
          </mc:Choice>
          <mc:Fallback xmlns="">
            <p:pic>
              <p:nvPicPr>
                <p:cNvPr id="390" name="Entrada de lápiz 389">
                  <a:extLst>
                    <a:ext uri="{FF2B5EF4-FFF2-40B4-BE49-F238E27FC236}">
                      <a16:creationId xmlns:a16="http://schemas.microsoft.com/office/drawing/2014/main" id="{E035B359-563A-4EAB-85D9-CED74D05A1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65057" y="47383"/>
                  <a:ext cx="131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1" name="Entrada de lápiz 390">
                  <a:extLst>
                    <a:ext uri="{FF2B5EF4-FFF2-40B4-BE49-F238E27FC236}">
                      <a16:creationId xmlns:a16="http://schemas.microsoft.com/office/drawing/2014/main" id="{6F91F286-1CA6-4F7D-9B74-71ACCF6FB0F7}"/>
                    </a:ext>
                  </a:extLst>
                </p14:cNvPr>
                <p14:cNvContentPartPr/>
                <p14:nvPr/>
              </p14:nvContentPartPr>
              <p14:xfrm>
                <a:off x="3819137" y="172303"/>
                <a:ext cx="87840" cy="67680"/>
              </p14:xfrm>
            </p:contentPart>
          </mc:Choice>
          <mc:Fallback xmlns="">
            <p:pic>
              <p:nvPicPr>
                <p:cNvPr id="391" name="Entrada de lápiz 390">
                  <a:extLst>
                    <a:ext uri="{FF2B5EF4-FFF2-40B4-BE49-F238E27FC236}">
                      <a16:creationId xmlns:a16="http://schemas.microsoft.com/office/drawing/2014/main" id="{6F91F286-1CA6-4F7D-9B74-71ACCF6FB0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14817" y="167983"/>
                  <a:ext cx="96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2" name="Entrada de lápiz 391">
                  <a:extLst>
                    <a:ext uri="{FF2B5EF4-FFF2-40B4-BE49-F238E27FC236}">
                      <a16:creationId xmlns:a16="http://schemas.microsoft.com/office/drawing/2014/main" id="{51820340-CF0A-4B48-9AAF-CEF0B56D19BD}"/>
                    </a:ext>
                  </a:extLst>
                </p14:cNvPr>
                <p14:cNvContentPartPr/>
                <p14:nvPr/>
              </p14:nvContentPartPr>
              <p14:xfrm>
                <a:off x="4018217" y="214423"/>
                <a:ext cx="5040" cy="24840"/>
              </p14:xfrm>
            </p:contentPart>
          </mc:Choice>
          <mc:Fallback xmlns="">
            <p:pic>
              <p:nvPicPr>
                <p:cNvPr id="392" name="Entrada de lápiz 391">
                  <a:extLst>
                    <a:ext uri="{FF2B5EF4-FFF2-40B4-BE49-F238E27FC236}">
                      <a16:creationId xmlns:a16="http://schemas.microsoft.com/office/drawing/2014/main" id="{51820340-CF0A-4B48-9AAF-CEF0B56D19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3897" y="210103"/>
                  <a:ext cx="13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3" name="Entrada de lápiz 392">
                  <a:extLst>
                    <a:ext uri="{FF2B5EF4-FFF2-40B4-BE49-F238E27FC236}">
                      <a16:creationId xmlns:a16="http://schemas.microsoft.com/office/drawing/2014/main" id="{0D5C8975-9FA1-4AD0-A259-302DEC2E7F74}"/>
                    </a:ext>
                  </a:extLst>
                </p14:cNvPr>
                <p14:cNvContentPartPr/>
                <p14:nvPr/>
              </p14:nvContentPartPr>
              <p14:xfrm>
                <a:off x="3995537" y="167623"/>
                <a:ext cx="18720" cy="14040"/>
              </p14:xfrm>
            </p:contentPart>
          </mc:Choice>
          <mc:Fallback xmlns="">
            <p:pic>
              <p:nvPicPr>
                <p:cNvPr id="393" name="Entrada de lápiz 392">
                  <a:extLst>
                    <a:ext uri="{FF2B5EF4-FFF2-40B4-BE49-F238E27FC236}">
                      <a16:creationId xmlns:a16="http://schemas.microsoft.com/office/drawing/2014/main" id="{0D5C8975-9FA1-4AD0-A259-302DEC2E7F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91217" y="163303"/>
                  <a:ext cx="273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upo 411">
            <a:extLst>
              <a:ext uri="{FF2B5EF4-FFF2-40B4-BE49-F238E27FC236}">
                <a16:creationId xmlns:a16="http://schemas.microsoft.com/office/drawing/2014/main" id="{502A8F26-8643-4CA7-8CDE-C61FF0E2C976}"/>
              </a:ext>
            </a:extLst>
          </p:cNvPr>
          <p:cNvGrpSpPr/>
          <p:nvPr/>
        </p:nvGrpSpPr>
        <p:grpSpPr>
          <a:xfrm>
            <a:off x="4171306" y="148903"/>
            <a:ext cx="1031040" cy="165960"/>
            <a:chOff x="380057" y="559303"/>
            <a:chExt cx="103104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0" name="Entrada de lápiz 399">
                  <a:extLst>
                    <a:ext uri="{FF2B5EF4-FFF2-40B4-BE49-F238E27FC236}">
                      <a16:creationId xmlns:a16="http://schemas.microsoft.com/office/drawing/2014/main" id="{9CCA4BD0-6023-4053-8804-742DCEE01698}"/>
                    </a:ext>
                  </a:extLst>
                </p14:cNvPr>
                <p14:cNvContentPartPr/>
                <p14:nvPr/>
              </p14:nvContentPartPr>
              <p14:xfrm>
                <a:off x="380057" y="619783"/>
                <a:ext cx="128520" cy="105480"/>
              </p14:xfrm>
            </p:contentPart>
          </mc:Choice>
          <mc:Fallback xmlns="">
            <p:pic>
              <p:nvPicPr>
                <p:cNvPr id="400" name="Entrada de lápiz 399">
                  <a:extLst>
                    <a:ext uri="{FF2B5EF4-FFF2-40B4-BE49-F238E27FC236}">
                      <a16:creationId xmlns:a16="http://schemas.microsoft.com/office/drawing/2014/main" id="{9CCA4BD0-6023-4053-8804-742DCEE016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5737" y="615463"/>
                  <a:ext cx="137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01" name="Entrada de lápiz 400">
                  <a:extLst>
                    <a:ext uri="{FF2B5EF4-FFF2-40B4-BE49-F238E27FC236}">
                      <a16:creationId xmlns:a16="http://schemas.microsoft.com/office/drawing/2014/main" id="{CA780C7A-F268-4D7B-B509-FCA9317CB920}"/>
                    </a:ext>
                  </a:extLst>
                </p14:cNvPr>
                <p14:cNvContentPartPr/>
                <p14:nvPr/>
              </p14:nvContentPartPr>
              <p14:xfrm>
                <a:off x="579857" y="573703"/>
                <a:ext cx="3240" cy="94320"/>
              </p14:xfrm>
            </p:contentPart>
          </mc:Choice>
          <mc:Fallback xmlns="">
            <p:pic>
              <p:nvPicPr>
                <p:cNvPr id="401" name="Entrada de lápiz 400">
                  <a:extLst>
                    <a:ext uri="{FF2B5EF4-FFF2-40B4-BE49-F238E27FC236}">
                      <a16:creationId xmlns:a16="http://schemas.microsoft.com/office/drawing/2014/main" id="{CA780C7A-F268-4D7B-B509-FCA9317CB9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5537" y="569383"/>
                  <a:ext cx="1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02" name="Entrada de lápiz 401">
                  <a:extLst>
                    <a:ext uri="{FF2B5EF4-FFF2-40B4-BE49-F238E27FC236}">
                      <a16:creationId xmlns:a16="http://schemas.microsoft.com/office/drawing/2014/main" id="{6248EEBB-EB6C-4F93-B049-FB31FFBC53E0}"/>
                    </a:ext>
                  </a:extLst>
                </p14:cNvPr>
                <p14:cNvContentPartPr/>
                <p14:nvPr/>
              </p14:nvContentPartPr>
              <p14:xfrm>
                <a:off x="514697" y="594583"/>
                <a:ext cx="121320" cy="19800"/>
              </p14:xfrm>
            </p:contentPart>
          </mc:Choice>
          <mc:Fallback xmlns="">
            <p:pic>
              <p:nvPicPr>
                <p:cNvPr id="402" name="Entrada de lápiz 401">
                  <a:extLst>
                    <a:ext uri="{FF2B5EF4-FFF2-40B4-BE49-F238E27FC236}">
                      <a16:creationId xmlns:a16="http://schemas.microsoft.com/office/drawing/2014/main" id="{6248EEBB-EB6C-4F93-B049-FB31FFBC53E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0377" y="590263"/>
                  <a:ext cx="12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03" name="Entrada de lápiz 402">
                  <a:extLst>
                    <a:ext uri="{FF2B5EF4-FFF2-40B4-BE49-F238E27FC236}">
                      <a16:creationId xmlns:a16="http://schemas.microsoft.com/office/drawing/2014/main" id="{A81AAA66-CC09-4DF4-B08E-36B0D5BF7E4C}"/>
                    </a:ext>
                  </a:extLst>
                </p14:cNvPr>
                <p14:cNvContentPartPr/>
                <p14:nvPr/>
              </p14:nvContentPartPr>
              <p14:xfrm>
                <a:off x="645017" y="594943"/>
                <a:ext cx="113760" cy="92880"/>
              </p14:xfrm>
            </p:contentPart>
          </mc:Choice>
          <mc:Fallback xmlns="">
            <p:pic>
              <p:nvPicPr>
                <p:cNvPr id="403" name="Entrada de lápiz 402">
                  <a:extLst>
                    <a:ext uri="{FF2B5EF4-FFF2-40B4-BE49-F238E27FC236}">
                      <a16:creationId xmlns:a16="http://schemas.microsoft.com/office/drawing/2014/main" id="{A81AAA66-CC09-4DF4-B08E-36B0D5BF7E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0697" y="590623"/>
                  <a:ext cx="12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04" name="Entrada de lápiz 403">
                  <a:extLst>
                    <a:ext uri="{FF2B5EF4-FFF2-40B4-BE49-F238E27FC236}">
                      <a16:creationId xmlns:a16="http://schemas.microsoft.com/office/drawing/2014/main" id="{6B568D7B-6B8A-4287-9BCD-8186EFE6A026}"/>
                    </a:ext>
                  </a:extLst>
                </p14:cNvPr>
                <p14:cNvContentPartPr/>
                <p14:nvPr/>
              </p14:nvContentPartPr>
              <p14:xfrm>
                <a:off x="641777" y="652543"/>
                <a:ext cx="126000" cy="15840"/>
              </p14:xfrm>
            </p:contentPart>
          </mc:Choice>
          <mc:Fallback xmlns="">
            <p:pic>
              <p:nvPicPr>
                <p:cNvPr id="404" name="Entrada de lápiz 403">
                  <a:extLst>
                    <a:ext uri="{FF2B5EF4-FFF2-40B4-BE49-F238E27FC236}">
                      <a16:creationId xmlns:a16="http://schemas.microsoft.com/office/drawing/2014/main" id="{6B568D7B-6B8A-4287-9BCD-8186EFE6A0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7457" y="648223"/>
                  <a:ext cx="134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05" name="Entrada de lápiz 404">
                  <a:extLst>
                    <a:ext uri="{FF2B5EF4-FFF2-40B4-BE49-F238E27FC236}">
                      <a16:creationId xmlns:a16="http://schemas.microsoft.com/office/drawing/2014/main" id="{3035C381-FF0B-434B-8FDE-6FA7F5D5B1A7}"/>
                    </a:ext>
                  </a:extLst>
                </p14:cNvPr>
                <p14:cNvContentPartPr/>
                <p14:nvPr/>
              </p14:nvContentPartPr>
              <p14:xfrm>
                <a:off x="787937" y="589543"/>
                <a:ext cx="88560" cy="99360"/>
              </p14:xfrm>
            </p:contentPart>
          </mc:Choice>
          <mc:Fallback xmlns="">
            <p:pic>
              <p:nvPicPr>
                <p:cNvPr id="405" name="Entrada de lápiz 404">
                  <a:extLst>
                    <a:ext uri="{FF2B5EF4-FFF2-40B4-BE49-F238E27FC236}">
                      <a16:creationId xmlns:a16="http://schemas.microsoft.com/office/drawing/2014/main" id="{3035C381-FF0B-434B-8FDE-6FA7F5D5B1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3617" y="585223"/>
                  <a:ext cx="9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06" name="Entrada de lápiz 405">
                  <a:extLst>
                    <a:ext uri="{FF2B5EF4-FFF2-40B4-BE49-F238E27FC236}">
                      <a16:creationId xmlns:a16="http://schemas.microsoft.com/office/drawing/2014/main" id="{73E81361-FA77-4C5F-89DB-833014674101}"/>
                    </a:ext>
                  </a:extLst>
                </p14:cNvPr>
                <p14:cNvContentPartPr/>
                <p14:nvPr/>
              </p14:nvContentPartPr>
              <p14:xfrm>
                <a:off x="895217" y="577303"/>
                <a:ext cx="100800" cy="97560"/>
              </p14:xfrm>
            </p:contentPart>
          </mc:Choice>
          <mc:Fallback xmlns="">
            <p:pic>
              <p:nvPicPr>
                <p:cNvPr id="406" name="Entrada de lápiz 405">
                  <a:extLst>
                    <a:ext uri="{FF2B5EF4-FFF2-40B4-BE49-F238E27FC236}">
                      <a16:creationId xmlns:a16="http://schemas.microsoft.com/office/drawing/2014/main" id="{73E81361-FA77-4C5F-89DB-83301467410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0897" y="572983"/>
                  <a:ext cx="109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62D609E8-E783-4D24-937B-F79C728C2456}"/>
                    </a:ext>
                  </a:extLst>
                </p14:cNvPr>
                <p14:cNvContentPartPr/>
                <p14:nvPr/>
              </p14:nvContentPartPr>
              <p14:xfrm>
                <a:off x="1064057" y="585223"/>
                <a:ext cx="77760" cy="76320"/>
              </p14:xfrm>
            </p:contentPart>
          </mc:Choice>
          <mc:Fallback xmlns=""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62D609E8-E783-4D24-937B-F79C728C24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9737" y="580903"/>
                  <a:ext cx="86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08" name="Entrada de lápiz 407">
                  <a:extLst>
                    <a:ext uri="{FF2B5EF4-FFF2-40B4-BE49-F238E27FC236}">
                      <a16:creationId xmlns:a16="http://schemas.microsoft.com/office/drawing/2014/main" id="{AB26410E-E525-4E7C-87BD-4454F310059F}"/>
                    </a:ext>
                  </a:extLst>
                </p14:cNvPr>
                <p14:cNvContentPartPr/>
                <p14:nvPr/>
              </p14:nvContentPartPr>
              <p14:xfrm>
                <a:off x="1037417" y="637423"/>
                <a:ext cx="120240" cy="10080"/>
              </p14:xfrm>
            </p:contentPart>
          </mc:Choice>
          <mc:Fallback xmlns="">
            <p:pic>
              <p:nvPicPr>
                <p:cNvPr id="408" name="Entrada de lápiz 407">
                  <a:extLst>
                    <a:ext uri="{FF2B5EF4-FFF2-40B4-BE49-F238E27FC236}">
                      <a16:creationId xmlns:a16="http://schemas.microsoft.com/office/drawing/2014/main" id="{AB26410E-E525-4E7C-87BD-4454F310059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3097" y="633103"/>
                  <a:ext cx="128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09" name="Entrada de lápiz 408">
                  <a:extLst>
                    <a:ext uri="{FF2B5EF4-FFF2-40B4-BE49-F238E27FC236}">
                      <a16:creationId xmlns:a16="http://schemas.microsoft.com/office/drawing/2014/main" id="{8B8050D4-6569-4C74-A77A-4ED561025EE2}"/>
                    </a:ext>
                  </a:extLst>
                </p14:cNvPr>
                <p14:cNvContentPartPr/>
                <p14:nvPr/>
              </p14:nvContentPartPr>
              <p14:xfrm>
                <a:off x="1180337" y="563983"/>
                <a:ext cx="108720" cy="95400"/>
              </p14:xfrm>
            </p:contentPart>
          </mc:Choice>
          <mc:Fallback xmlns="">
            <p:pic>
              <p:nvPicPr>
                <p:cNvPr id="409" name="Entrada de lápiz 408">
                  <a:extLst>
                    <a:ext uri="{FF2B5EF4-FFF2-40B4-BE49-F238E27FC236}">
                      <a16:creationId xmlns:a16="http://schemas.microsoft.com/office/drawing/2014/main" id="{8B8050D4-6569-4C74-A77A-4ED561025EE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76017" y="559663"/>
                  <a:ext cx="117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10" name="Entrada de lápiz 409">
                  <a:extLst>
                    <a:ext uri="{FF2B5EF4-FFF2-40B4-BE49-F238E27FC236}">
                      <a16:creationId xmlns:a16="http://schemas.microsoft.com/office/drawing/2014/main" id="{328B2977-3942-4DBD-83CF-2BC262ACBF1E}"/>
                    </a:ext>
                  </a:extLst>
                </p14:cNvPr>
                <p14:cNvContentPartPr/>
                <p14:nvPr/>
              </p14:nvContentPartPr>
              <p14:xfrm>
                <a:off x="1335137" y="589903"/>
                <a:ext cx="14760" cy="76680"/>
              </p14:xfrm>
            </p:contentPart>
          </mc:Choice>
          <mc:Fallback xmlns="">
            <p:pic>
              <p:nvPicPr>
                <p:cNvPr id="410" name="Entrada de lápiz 409">
                  <a:extLst>
                    <a:ext uri="{FF2B5EF4-FFF2-40B4-BE49-F238E27FC236}">
                      <a16:creationId xmlns:a16="http://schemas.microsoft.com/office/drawing/2014/main" id="{328B2977-3942-4DBD-83CF-2BC262ACBF1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30817" y="585583"/>
                  <a:ext cx="2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11" name="Entrada de lápiz 410">
                  <a:extLst>
                    <a:ext uri="{FF2B5EF4-FFF2-40B4-BE49-F238E27FC236}">
                      <a16:creationId xmlns:a16="http://schemas.microsoft.com/office/drawing/2014/main" id="{5957F40C-CA79-448C-AA93-3D1CE2F58F2F}"/>
                    </a:ext>
                  </a:extLst>
                </p14:cNvPr>
                <p14:cNvContentPartPr/>
                <p14:nvPr/>
              </p14:nvContentPartPr>
              <p14:xfrm>
                <a:off x="1281137" y="559303"/>
                <a:ext cx="129960" cy="92520"/>
              </p14:xfrm>
            </p:contentPart>
          </mc:Choice>
          <mc:Fallback xmlns="">
            <p:pic>
              <p:nvPicPr>
                <p:cNvPr id="411" name="Entrada de lápiz 410">
                  <a:extLst>
                    <a:ext uri="{FF2B5EF4-FFF2-40B4-BE49-F238E27FC236}">
                      <a16:creationId xmlns:a16="http://schemas.microsoft.com/office/drawing/2014/main" id="{5957F40C-CA79-448C-AA93-3D1CE2F58F2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76817" y="554983"/>
                  <a:ext cx="1386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upo 439">
            <a:extLst>
              <a:ext uri="{FF2B5EF4-FFF2-40B4-BE49-F238E27FC236}">
                <a16:creationId xmlns:a16="http://schemas.microsoft.com/office/drawing/2014/main" id="{6D3F817B-3B3D-4ABD-B45C-0F4F47CC0ED1}"/>
              </a:ext>
            </a:extLst>
          </p:cNvPr>
          <p:cNvGrpSpPr/>
          <p:nvPr/>
        </p:nvGrpSpPr>
        <p:grpSpPr>
          <a:xfrm>
            <a:off x="5397826" y="61423"/>
            <a:ext cx="1708200" cy="190800"/>
            <a:chOff x="1606577" y="471823"/>
            <a:chExt cx="170820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13" name="Entrada de lápiz 412">
                  <a:extLst>
                    <a:ext uri="{FF2B5EF4-FFF2-40B4-BE49-F238E27FC236}">
                      <a16:creationId xmlns:a16="http://schemas.microsoft.com/office/drawing/2014/main" id="{8F7A56CA-3034-4D7B-AC88-E3EEF21EACA1}"/>
                    </a:ext>
                  </a:extLst>
                </p14:cNvPr>
                <p14:cNvContentPartPr/>
                <p14:nvPr/>
              </p14:nvContentPartPr>
              <p14:xfrm>
                <a:off x="1651577" y="558583"/>
                <a:ext cx="99720" cy="104040"/>
              </p14:xfrm>
            </p:contentPart>
          </mc:Choice>
          <mc:Fallback xmlns="">
            <p:pic>
              <p:nvPicPr>
                <p:cNvPr id="413" name="Entrada de lápiz 412">
                  <a:extLst>
                    <a:ext uri="{FF2B5EF4-FFF2-40B4-BE49-F238E27FC236}">
                      <a16:creationId xmlns:a16="http://schemas.microsoft.com/office/drawing/2014/main" id="{8F7A56CA-3034-4D7B-AC88-E3EEF21EACA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47257" y="554263"/>
                  <a:ext cx="108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14" name="Entrada de lápiz 413">
                  <a:extLst>
                    <a:ext uri="{FF2B5EF4-FFF2-40B4-BE49-F238E27FC236}">
                      <a16:creationId xmlns:a16="http://schemas.microsoft.com/office/drawing/2014/main" id="{E34ED5AE-E110-40DD-9FDD-E2D2BB82AF82}"/>
                    </a:ext>
                  </a:extLst>
                </p14:cNvPr>
                <p14:cNvContentPartPr/>
                <p14:nvPr/>
              </p14:nvContentPartPr>
              <p14:xfrm>
                <a:off x="1606577" y="541303"/>
                <a:ext cx="121320" cy="37440"/>
              </p14:xfrm>
            </p:contentPart>
          </mc:Choice>
          <mc:Fallback xmlns="">
            <p:pic>
              <p:nvPicPr>
                <p:cNvPr id="414" name="Entrada de lápiz 413">
                  <a:extLst>
                    <a:ext uri="{FF2B5EF4-FFF2-40B4-BE49-F238E27FC236}">
                      <a16:creationId xmlns:a16="http://schemas.microsoft.com/office/drawing/2014/main" id="{E34ED5AE-E110-40DD-9FDD-E2D2BB82AF8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02257" y="536983"/>
                  <a:ext cx="12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4F52C94F-8E32-416A-967E-80EA78ACD5FC}"/>
                    </a:ext>
                  </a:extLst>
                </p14:cNvPr>
                <p14:cNvContentPartPr/>
                <p14:nvPr/>
              </p14:nvContentPartPr>
              <p14:xfrm>
                <a:off x="1638977" y="583423"/>
                <a:ext cx="129240" cy="37440"/>
              </p14:xfrm>
            </p:contentPart>
          </mc:Choice>
          <mc:Fallback xmlns=""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4F52C94F-8E32-416A-967E-80EA78ACD5F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34657" y="579103"/>
                  <a:ext cx="137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1D702BAD-DBBA-4819-A7BE-B40A44C08AFD}"/>
                    </a:ext>
                  </a:extLst>
                </p14:cNvPr>
                <p14:cNvContentPartPr/>
                <p14:nvPr/>
              </p14:nvContentPartPr>
              <p14:xfrm>
                <a:off x="1772897" y="554983"/>
                <a:ext cx="118080" cy="88560"/>
              </p14:xfrm>
            </p:contentPart>
          </mc:Choice>
          <mc:Fallback xmlns=""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1D702BAD-DBBA-4819-A7BE-B40A44C08AF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68577" y="550663"/>
                  <a:ext cx="126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17" name="Entrada de lápiz 416">
                  <a:extLst>
                    <a:ext uri="{FF2B5EF4-FFF2-40B4-BE49-F238E27FC236}">
                      <a16:creationId xmlns:a16="http://schemas.microsoft.com/office/drawing/2014/main" id="{9D388C80-2280-4A82-BDF1-9679A4EC9681}"/>
                    </a:ext>
                  </a:extLst>
                </p14:cNvPr>
                <p14:cNvContentPartPr/>
                <p14:nvPr/>
              </p14:nvContentPartPr>
              <p14:xfrm>
                <a:off x="1914377" y="557863"/>
                <a:ext cx="74160" cy="66600"/>
              </p14:xfrm>
            </p:contentPart>
          </mc:Choice>
          <mc:Fallback xmlns="">
            <p:pic>
              <p:nvPicPr>
                <p:cNvPr id="417" name="Entrada de lápiz 416">
                  <a:extLst>
                    <a:ext uri="{FF2B5EF4-FFF2-40B4-BE49-F238E27FC236}">
                      <a16:creationId xmlns:a16="http://schemas.microsoft.com/office/drawing/2014/main" id="{9D388C80-2280-4A82-BDF1-9679A4EC968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10057" y="553543"/>
                  <a:ext cx="82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18" name="Entrada de lápiz 417">
                  <a:extLst>
                    <a:ext uri="{FF2B5EF4-FFF2-40B4-BE49-F238E27FC236}">
                      <a16:creationId xmlns:a16="http://schemas.microsoft.com/office/drawing/2014/main" id="{1CD7B95B-4206-4D42-9A09-74D501D4F128}"/>
                    </a:ext>
                  </a:extLst>
                </p14:cNvPr>
                <p14:cNvContentPartPr/>
                <p14:nvPr/>
              </p14:nvContentPartPr>
              <p14:xfrm>
                <a:off x="2049737" y="566863"/>
                <a:ext cx="36720" cy="81720"/>
              </p14:xfrm>
            </p:contentPart>
          </mc:Choice>
          <mc:Fallback xmlns="">
            <p:pic>
              <p:nvPicPr>
                <p:cNvPr id="418" name="Entrada de lápiz 417">
                  <a:extLst>
                    <a:ext uri="{FF2B5EF4-FFF2-40B4-BE49-F238E27FC236}">
                      <a16:creationId xmlns:a16="http://schemas.microsoft.com/office/drawing/2014/main" id="{1CD7B95B-4206-4D42-9A09-74D501D4F12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45417" y="562543"/>
                  <a:ext cx="45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19" name="Entrada de lápiz 418">
                  <a:extLst>
                    <a:ext uri="{FF2B5EF4-FFF2-40B4-BE49-F238E27FC236}">
                      <a16:creationId xmlns:a16="http://schemas.microsoft.com/office/drawing/2014/main" id="{E8722A2A-9B63-41F4-94E3-3506D1F5C4CD}"/>
                    </a:ext>
                  </a:extLst>
                </p14:cNvPr>
                <p14:cNvContentPartPr/>
                <p14:nvPr/>
              </p14:nvContentPartPr>
              <p14:xfrm>
                <a:off x="2128217" y="557143"/>
                <a:ext cx="93240" cy="82440"/>
              </p14:xfrm>
            </p:contentPart>
          </mc:Choice>
          <mc:Fallback xmlns="">
            <p:pic>
              <p:nvPicPr>
                <p:cNvPr id="419" name="Entrada de lápiz 418">
                  <a:extLst>
                    <a:ext uri="{FF2B5EF4-FFF2-40B4-BE49-F238E27FC236}">
                      <a16:creationId xmlns:a16="http://schemas.microsoft.com/office/drawing/2014/main" id="{E8722A2A-9B63-41F4-94E3-3506D1F5C4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23897" y="552823"/>
                  <a:ext cx="101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20" name="Entrada de lápiz 419">
                  <a:extLst>
                    <a:ext uri="{FF2B5EF4-FFF2-40B4-BE49-F238E27FC236}">
                      <a16:creationId xmlns:a16="http://schemas.microsoft.com/office/drawing/2014/main" id="{DA669750-2C52-4490-B048-6496CBFB177C}"/>
                    </a:ext>
                  </a:extLst>
                </p14:cNvPr>
                <p14:cNvContentPartPr/>
                <p14:nvPr/>
              </p14:nvContentPartPr>
              <p14:xfrm>
                <a:off x="2087177" y="546343"/>
                <a:ext cx="120240" cy="63000"/>
              </p14:xfrm>
            </p:contentPart>
          </mc:Choice>
          <mc:Fallback xmlns="">
            <p:pic>
              <p:nvPicPr>
                <p:cNvPr id="420" name="Entrada de lápiz 419">
                  <a:extLst>
                    <a:ext uri="{FF2B5EF4-FFF2-40B4-BE49-F238E27FC236}">
                      <a16:creationId xmlns:a16="http://schemas.microsoft.com/office/drawing/2014/main" id="{DA669750-2C52-4490-B048-6496CBFB17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82857" y="542023"/>
                  <a:ext cx="128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21" name="Entrada de lápiz 420">
                  <a:extLst>
                    <a:ext uri="{FF2B5EF4-FFF2-40B4-BE49-F238E27FC236}">
                      <a16:creationId xmlns:a16="http://schemas.microsoft.com/office/drawing/2014/main" id="{D624CCAD-81F5-41B5-9644-D1C2D8C046F0}"/>
                    </a:ext>
                  </a:extLst>
                </p14:cNvPr>
                <p14:cNvContentPartPr/>
                <p14:nvPr/>
              </p14:nvContentPartPr>
              <p14:xfrm>
                <a:off x="2248817" y="535543"/>
                <a:ext cx="108000" cy="99360"/>
              </p14:xfrm>
            </p:contentPart>
          </mc:Choice>
          <mc:Fallback xmlns="">
            <p:pic>
              <p:nvPicPr>
                <p:cNvPr id="421" name="Entrada de lápiz 420">
                  <a:extLst>
                    <a:ext uri="{FF2B5EF4-FFF2-40B4-BE49-F238E27FC236}">
                      <a16:creationId xmlns:a16="http://schemas.microsoft.com/office/drawing/2014/main" id="{D624CCAD-81F5-41B5-9644-D1C2D8C046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44497" y="531223"/>
                  <a:ext cx="116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22" name="Entrada de lápiz 421">
                  <a:extLst>
                    <a:ext uri="{FF2B5EF4-FFF2-40B4-BE49-F238E27FC236}">
                      <a16:creationId xmlns:a16="http://schemas.microsoft.com/office/drawing/2014/main" id="{B3E0F8CF-BF6F-4A57-A199-4512BDEBED4F}"/>
                    </a:ext>
                  </a:extLst>
                </p14:cNvPr>
                <p14:cNvContentPartPr/>
                <p14:nvPr/>
              </p14:nvContentPartPr>
              <p14:xfrm>
                <a:off x="2413697" y="540223"/>
                <a:ext cx="94680" cy="74880"/>
              </p14:xfrm>
            </p:contentPart>
          </mc:Choice>
          <mc:Fallback xmlns="">
            <p:pic>
              <p:nvPicPr>
                <p:cNvPr id="422" name="Entrada de lápiz 421">
                  <a:extLst>
                    <a:ext uri="{FF2B5EF4-FFF2-40B4-BE49-F238E27FC236}">
                      <a16:creationId xmlns:a16="http://schemas.microsoft.com/office/drawing/2014/main" id="{B3E0F8CF-BF6F-4A57-A199-4512BDEBED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09377" y="535903"/>
                  <a:ext cx="103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423" name="Entrada de lápiz 422">
                  <a:extLst>
                    <a:ext uri="{FF2B5EF4-FFF2-40B4-BE49-F238E27FC236}">
                      <a16:creationId xmlns:a16="http://schemas.microsoft.com/office/drawing/2014/main" id="{26BE6144-9DC5-4B4A-A7AF-79FB002C997B}"/>
                    </a:ext>
                  </a:extLst>
                </p14:cNvPr>
                <p14:cNvContentPartPr/>
                <p14:nvPr/>
              </p14:nvContentPartPr>
              <p14:xfrm>
                <a:off x="2388137" y="491263"/>
                <a:ext cx="107640" cy="72000"/>
              </p14:xfrm>
            </p:contentPart>
          </mc:Choice>
          <mc:Fallback xmlns="">
            <p:pic>
              <p:nvPicPr>
                <p:cNvPr id="423" name="Entrada de lápiz 422">
                  <a:extLst>
                    <a:ext uri="{FF2B5EF4-FFF2-40B4-BE49-F238E27FC236}">
                      <a16:creationId xmlns:a16="http://schemas.microsoft.com/office/drawing/2014/main" id="{26BE6144-9DC5-4B4A-A7AF-79FB002C997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83817" y="486943"/>
                  <a:ext cx="116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24" name="Entrada de lápiz 423">
                  <a:extLst>
                    <a:ext uri="{FF2B5EF4-FFF2-40B4-BE49-F238E27FC236}">
                      <a16:creationId xmlns:a16="http://schemas.microsoft.com/office/drawing/2014/main" id="{7F2CBF29-F32B-41EA-8DD5-D345334FB666}"/>
                    </a:ext>
                  </a:extLst>
                </p14:cNvPr>
                <p14:cNvContentPartPr/>
                <p14:nvPr/>
              </p14:nvContentPartPr>
              <p14:xfrm>
                <a:off x="2542937" y="506023"/>
                <a:ext cx="165600" cy="122040"/>
              </p14:xfrm>
            </p:contentPart>
          </mc:Choice>
          <mc:Fallback xmlns="">
            <p:pic>
              <p:nvPicPr>
                <p:cNvPr id="424" name="Entrada de lápiz 423">
                  <a:extLst>
                    <a:ext uri="{FF2B5EF4-FFF2-40B4-BE49-F238E27FC236}">
                      <a16:creationId xmlns:a16="http://schemas.microsoft.com/office/drawing/2014/main" id="{7F2CBF29-F32B-41EA-8DD5-D345334FB66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38617" y="501703"/>
                  <a:ext cx="174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25" name="Entrada de lápiz 424">
                  <a:extLst>
                    <a:ext uri="{FF2B5EF4-FFF2-40B4-BE49-F238E27FC236}">
                      <a16:creationId xmlns:a16="http://schemas.microsoft.com/office/drawing/2014/main" id="{886B2609-5951-4E0A-82BF-C76B0C1B1CB1}"/>
                    </a:ext>
                  </a:extLst>
                </p14:cNvPr>
                <p14:cNvContentPartPr/>
                <p14:nvPr/>
              </p14:nvContentPartPr>
              <p14:xfrm>
                <a:off x="2711417" y="471823"/>
                <a:ext cx="122400" cy="123480"/>
              </p14:xfrm>
            </p:contentPart>
          </mc:Choice>
          <mc:Fallback xmlns="">
            <p:pic>
              <p:nvPicPr>
                <p:cNvPr id="425" name="Entrada de lápiz 424">
                  <a:extLst>
                    <a:ext uri="{FF2B5EF4-FFF2-40B4-BE49-F238E27FC236}">
                      <a16:creationId xmlns:a16="http://schemas.microsoft.com/office/drawing/2014/main" id="{886B2609-5951-4E0A-82BF-C76B0C1B1CB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07097" y="467503"/>
                  <a:ext cx="131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26" name="Entrada de lápiz 425">
                  <a:extLst>
                    <a:ext uri="{FF2B5EF4-FFF2-40B4-BE49-F238E27FC236}">
                      <a16:creationId xmlns:a16="http://schemas.microsoft.com/office/drawing/2014/main" id="{D12C6734-CCC6-4BBF-8661-F17121D9FE29}"/>
                    </a:ext>
                  </a:extLst>
                </p14:cNvPr>
                <p14:cNvContentPartPr/>
                <p14:nvPr/>
              </p14:nvContentPartPr>
              <p14:xfrm>
                <a:off x="2878097" y="518983"/>
                <a:ext cx="84960" cy="87840"/>
              </p14:xfrm>
            </p:contentPart>
          </mc:Choice>
          <mc:Fallback xmlns="">
            <p:pic>
              <p:nvPicPr>
                <p:cNvPr id="426" name="Entrada de lápiz 425">
                  <a:extLst>
                    <a:ext uri="{FF2B5EF4-FFF2-40B4-BE49-F238E27FC236}">
                      <a16:creationId xmlns:a16="http://schemas.microsoft.com/office/drawing/2014/main" id="{D12C6734-CCC6-4BBF-8661-F17121D9FE2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73777" y="514663"/>
                  <a:ext cx="93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27" name="Entrada de lápiz 426">
                  <a:extLst>
                    <a:ext uri="{FF2B5EF4-FFF2-40B4-BE49-F238E27FC236}">
                      <a16:creationId xmlns:a16="http://schemas.microsoft.com/office/drawing/2014/main" id="{923AE06F-7B30-425B-8F17-70BBB4B26F85}"/>
                    </a:ext>
                  </a:extLst>
                </p14:cNvPr>
                <p14:cNvContentPartPr/>
                <p14:nvPr/>
              </p14:nvContentPartPr>
              <p14:xfrm>
                <a:off x="2847497" y="480463"/>
                <a:ext cx="113760" cy="23760"/>
              </p14:xfrm>
            </p:contentPart>
          </mc:Choice>
          <mc:Fallback xmlns="">
            <p:pic>
              <p:nvPicPr>
                <p:cNvPr id="427" name="Entrada de lápiz 426">
                  <a:extLst>
                    <a:ext uri="{FF2B5EF4-FFF2-40B4-BE49-F238E27FC236}">
                      <a16:creationId xmlns:a16="http://schemas.microsoft.com/office/drawing/2014/main" id="{923AE06F-7B30-425B-8F17-70BBB4B26F8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43177" y="476143"/>
                  <a:ext cx="12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28" name="Entrada de lápiz 427">
                  <a:extLst>
                    <a:ext uri="{FF2B5EF4-FFF2-40B4-BE49-F238E27FC236}">
                      <a16:creationId xmlns:a16="http://schemas.microsoft.com/office/drawing/2014/main" id="{D6C66C0E-DD16-4600-AE8C-FD84B5BBC78F}"/>
                    </a:ext>
                  </a:extLst>
                </p14:cNvPr>
                <p14:cNvContentPartPr/>
                <p14:nvPr/>
              </p14:nvContentPartPr>
              <p14:xfrm>
                <a:off x="2886377" y="528703"/>
                <a:ext cx="74880" cy="23760"/>
              </p14:xfrm>
            </p:contentPart>
          </mc:Choice>
          <mc:Fallback xmlns="">
            <p:pic>
              <p:nvPicPr>
                <p:cNvPr id="428" name="Entrada de lápiz 427">
                  <a:extLst>
                    <a:ext uri="{FF2B5EF4-FFF2-40B4-BE49-F238E27FC236}">
                      <a16:creationId xmlns:a16="http://schemas.microsoft.com/office/drawing/2014/main" id="{D6C66C0E-DD16-4600-AE8C-FD84B5BBC78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82057" y="524383"/>
                  <a:ext cx="8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29" name="Entrada de lápiz 428">
                  <a:extLst>
                    <a:ext uri="{FF2B5EF4-FFF2-40B4-BE49-F238E27FC236}">
                      <a16:creationId xmlns:a16="http://schemas.microsoft.com/office/drawing/2014/main" id="{E6394E23-93FE-44B7-AEB1-CFE91BB91099}"/>
                    </a:ext>
                  </a:extLst>
                </p14:cNvPr>
                <p14:cNvContentPartPr/>
                <p14:nvPr/>
              </p14:nvContentPartPr>
              <p14:xfrm>
                <a:off x="2951537" y="498103"/>
                <a:ext cx="148680" cy="99360"/>
              </p14:xfrm>
            </p:contentPart>
          </mc:Choice>
          <mc:Fallback xmlns="">
            <p:pic>
              <p:nvPicPr>
                <p:cNvPr id="429" name="Entrada de lápiz 428">
                  <a:extLst>
                    <a:ext uri="{FF2B5EF4-FFF2-40B4-BE49-F238E27FC236}">
                      <a16:creationId xmlns:a16="http://schemas.microsoft.com/office/drawing/2014/main" id="{E6394E23-93FE-44B7-AEB1-CFE91BB910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47217" y="493783"/>
                  <a:ext cx="157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30" name="Entrada de lápiz 429">
                  <a:extLst>
                    <a:ext uri="{FF2B5EF4-FFF2-40B4-BE49-F238E27FC236}">
                      <a16:creationId xmlns:a16="http://schemas.microsoft.com/office/drawing/2014/main" id="{18922C31-CCA0-42D5-8BD6-A3318C9B532A}"/>
                    </a:ext>
                  </a:extLst>
                </p14:cNvPr>
                <p14:cNvContentPartPr/>
                <p14:nvPr/>
              </p14:nvContentPartPr>
              <p14:xfrm>
                <a:off x="3152777" y="490183"/>
                <a:ext cx="43920" cy="89640"/>
              </p14:xfrm>
            </p:contentPart>
          </mc:Choice>
          <mc:Fallback xmlns="">
            <p:pic>
              <p:nvPicPr>
                <p:cNvPr id="430" name="Entrada de lápiz 429">
                  <a:extLst>
                    <a:ext uri="{FF2B5EF4-FFF2-40B4-BE49-F238E27FC236}">
                      <a16:creationId xmlns:a16="http://schemas.microsoft.com/office/drawing/2014/main" id="{18922C31-CCA0-42D5-8BD6-A3318C9B53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48457" y="485863"/>
                  <a:ext cx="52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31" name="Entrada de lápiz 430">
                  <a:extLst>
                    <a:ext uri="{FF2B5EF4-FFF2-40B4-BE49-F238E27FC236}">
                      <a16:creationId xmlns:a16="http://schemas.microsoft.com/office/drawing/2014/main" id="{4199BB79-B151-4CCE-BCB8-96583047ED10}"/>
                    </a:ext>
                  </a:extLst>
                </p14:cNvPr>
                <p14:cNvContentPartPr/>
                <p14:nvPr/>
              </p14:nvContentPartPr>
              <p14:xfrm>
                <a:off x="3206777" y="498463"/>
                <a:ext cx="108000" cy="94320"/>
              </p14:xfrm>
            </p:contentPart>
          </mc:Choice>
          <mc:Fallback xmlns="">
            <p:pic>
              <p:nvPicPr>
                <p:cNvPr id="431" name="Entrada de lápiz 430">
                  <a:extLst>
                    <a:ext uri="{FF2B5EF4-FFF2-40B4-BE49-F238E27FC236}">
                      <a16:creationId xmlns:a16="http://schemas.microsoft.com/office/drawing/2014/main" id="{4199BB79-B151-4CCE-BCB8-96583047ED1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02457" y="494143"/>
                  <a:ext cx="1166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upo 438">
            <a:extLst>
              <a:ext uri="{FF2B5EF4-FFF2-40B4-BE49-F238E27FC236}">
                <a16:creationId xmlns:a16="http://schemas.microsoft.com/office/drawing/2014/main" id="{A18AE396-6094-4043-9195-148BBED7B1A4}"/>
              </a:ext>
            </a:extLst>
          </p:cNvPr>
          <p:cNvGrpSpPr/>
          <p:nvPr/>
        </p:nvGrpSpPr>
        <p:grpSpPr>
          <a:xfrm>
            <a:off x="7283506" y="100663"/>
            <a:ext cx="811800" cy="130320"/>
            <a:chOff x="3492617" y="462823"/>
            <a:chExt cx="81180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32" name="Entrada de lápiz 431">
                  <a:extLst>
                    <a:ext uri="{FF2B5EF4-FFF2-40B4-BE49-F238E27FC236}">
                      <a16:creationId xmlns:a16="http://schemas.microsoft.com/office/drawing/2014/main" id="{0F8C2371-05A7-402D-A975-7898AFEB9D81}"/>
                    </a:ext>
                  </a:extLst>
                </p14:cNvPr>
                <p14:cNvContentPartPr/>
                <p14:nvPr/>
              </p14:nvContentPartPr>
              <p14:xfrm>
                <a:off x="3492617" y="483343"/>
                <a:ext cx="104760" cy="109800"/>
              </p14:xfrm>
            </p:contentPart>
          </mc:Choice>
          <mc:Fallback xmlns="">
            <p:pic>
              <p:nvPicPr>
                <p:cNvPr id="432" name="Entrada de lápiz 431">
                  <a:extLst>
                    <a:ext uri="{FF2B5EF4-FFF2-40B4-BE49-F238E27FC236}">
                      <a16:creationId xmlns:a16="http://schemas.microsoft.com/office/drawing/2014/main" id="{0F8C2371-05A7-402D-A975-7898AFEB9D8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88297" y="479023"/>
                  <a:ext cx="113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33" name="Entrada de lápiz 432">
                  <a:extLst>
                    <a:ext uri="{FF2B5EF4-FFF2-40B4-BE49-F238E27FC236}">
                      <a16:creationId xmlns:a16="http://schemas.microsoft.com/office/drawing/2014/main" id="{9F84217B-6632-4A33-8C1D-A7506ECF2FAB}"/>
                    </a:ext>
                  </a:extLst>
                </p14:cNvPr>
                <p14:cNvContentPartPr/>
                <p14:nvPr/>
              </p14:nvContentPartPr>
              <p14:xfrm>
                <a:off x="3645977" y="497383"/>
                <a:ext cx="75240" cy="65160"/>
              </p14:xfrm>
            </p:contentPart>
          </mc:Choice>
          <mc:Fallback xmlns="">
            <p:pic>
              <p:nvPicPr>
                <p:cNvPr id="433" name="Entrada de lápiz 432">
                  <a:extLst>
                    <a:ext uri="{FF2B5EF4-FFF2-40B4-BE49-F238E27FC236}">
                      <a16:creationId xmlns:a16="http://schemas.microsoft.com/office/drawing/2014/main" id="{9F84217B-6632-4A33-8C1D-A7506ECF2FA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41657" y="493063"/>
                  <a:ext cx="83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34" name="Entrada de lápiz 433">
                  <a:extLst>
                    <a:ext uri="{FF2B5EF4-FFF2-40B4-BE49-F238E27FC236}">
                      <a16:creationId xmlns:a16="http://schemas.microsoft.com/office/drawing/2014/main" id="{F1684C86-66A8-45C3-A525-7A4F0F8F0DEF}"/>
                    </a:ext>
                  </a:extLst>
                </p14:cNvPr>
                <p14:cNvContentPartPr/>
                <p14:nvPr/>
              </p14:nvContentPartPr>
              <p14:xfrm>
                <a:off x="3767297" y="502063"/>
                <a:ext cx="93240" cy="64080"/>
              </p14:xfrm>
            </p:contentPart>
          </mc:Choice>
          <mc:Fallback xmlns="">
            <p:pic>
              <p:nvPicPr>
                <p:cNvPr id="434" name="Entrada de lápiz 433">
                  <a:extLst>
                    <a:ext uri="{FF2B5EF4-FFF2-40B4-BE49-F238E27FC236}">
                      <a16:creationId xmlns:a16="http://schemas.microsoft.com/office/drawing/2014/main" id="{F1684C86-66A8-45C3-A525-7A4F0F8F0D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62977" y="497743"/>
                  <a:ext cx="101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35" name="Entrada de lápiz 434">
                  <a:extLst>
                    <a:ext uri="{FF2B5EF4-FFF2-40B4-BE49-F238E27FC236}">
                      <a16:creationId xmlns:a16="http://schemas.microsoft.com/office/drawing/2014/main" id="{B9C4B753-A91F-4C5C-86DA-EB65BB46E14A}"/>
                    </a:ext>
                  </a:extLst>
                </p14:cNvPr>
                <p14:cNvContentPartPr/>
                <p14:nvPr/>
              </p14:nvContentPartPr>
              <p14:xfrm>
                <a:off x="3899777" y="484063"/>
                <a:ext cx="118800" cy="104760"/>
              </p14:xfrm>
            </p:contentPart>
          </mc:Choice>
          <mc:Fallback xmlns="">
            <p:pic>
              <p:nvPicPr>
                <p:cNvPr id="435" name="Entrada de lápiz 434">
                  <a:extLst>
                    <a:ext uri="{FF2B5EF4-FFF2-40B4-BE49-F238E27FC236}">
                      <a16:creationId xmlns:a16="http://schemas.microsoft.com/office/drawing/2014/main" id="{B9C4B753-A91F-4C5C-86DA-EB65BB46E14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95457" y="479743"/>
                  <a:ext cx="127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36" name="Entrada de lápiz 435">
                  <a:extLst>
                    <a:ext uri="{FF2B5EF4-FFF2-40B4-BE49-F238E27FC236}">
                      <a16:creationId xmlns:a16="http://schemas.microsoft.com/office/drawing/2014/main" id="{49289BA1-EDFB-495F-ABAD-8690A1ABD324}"/>
                    </a:ext>
                  </a:extLst>
                </p14:cNvPr>
                <p14:cNvContentPartPr/>
                <p14:nvPr/>
              </p14:nvContentPartPr>
              <p14:xfrm>
                <a:off x="4043057" y="462823"/>
                <a:ext cx="106200" cy="95760"/>
              </p14:xfrm>
            </p:contentPart>
          </mc:Choice>
          <mc:Fallback xmlns="">
            <p:pic>
              <p:nvPicPr>
                <p:cNvPr id="436" name="Entrada de lápiz 435">
                  <a:extLst>
                    <a:ext uri="{FF2B5EF4-FFF2-40B4-BE49-F238E27FC236}">
                      <a16:creationId xmlns:a16="http://schemas.microsoft.com/office/drawing/2014/main" id="{49289BA1-EDFB-495F-ABAD-8690A1ABD3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38737" y="458503"/>
                  <a:ext cx="114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37" name="Entrada de lápiz 436">
                  <a:extLst>
                    <a:ext uri="{FF2B5EF4-FFF2-40B4-BE49-F238E27FC236}">
                      <a16:creationId xmlns:a16="http://schemas.microsoft.com/office/drawing/2014/main" id="{E1FD0A03-D52D-43A4-A9E6-C455630C38F3}"/>
                    </a:ext>
                  </a:extLst>
                </p14:cNvPr>
                <p14:cNvContentPartPr/>
                <p14:nvPr/>
              </p14:nvContentPartPr>
              <p14:xfrm>
                <a:off x="4168697" y="492703"/>
                <a:ext cx="135720" cy="75960"/>
              </p14:xfrm>
            </p:contentPart>
          </mc:Choice>
          <mc:Fallback xmlns="">
            <p:pic>
              <p:nvPicPr>
                <p:cNvPr id="437" name="Entrada de lápiz 436">
                  <a:extLst>
                    <a:ext uri="{FF2B5EF4-FFF2-40B4-BE49-F238E27FC236}">
                      <a16:creationId xmlns:a16="http://schemas.microsoft.com/office/drawing/2014/main" id="{E1FD0A03-D52D-43A4-A9E6-C455630C38F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164377" y="488383"/>
                  <a:ext cx="144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38" name="Entrada de lápiz 437">
                  <a:extLst>
                    <a:ext uri="{FF2B5EF4-FFF2-40B4-BE49-F238E27FC236}">
                      <a16:creationId xmlns:a16="http://schemas.microsoft.com/office/drawing/2014/main" id="{DCF79443-86A0-467B-A1B2-3F5F42B3274D}"/>
                    </a:ext>
                  </a:extLst>
                </p14:cNvPr>
                <p14:cNvContentPartPr/>
                <p14:nvPr/>
              </p14:nvContentPartPr>
              <p14:xfrm>
                <a:off x="4156457" y="463903"/>
                <a:ext cx="109440" cy="58320"/>
              </p14:xfrm>
            </p:contentPart>
          </mc:Choice>
          <mc:Fallback xmlns="">
            <p:pic>
              <p:nvPicPr>
                <p:cNvPr id="438" name="Entrada de lápiz 437">
                  <a:extLst>
                    <a:ext uri="{FF2B5EF4-FFF2-40B4-BE49-F238E27FC236}">
                      <a16:creationId xmlns:a16="http://schemas.microsoft.com/office/drawing/2014/main" id="{DCF79443-86A0-467B-A1B2-3F5F42B3274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52137" y="459583"/>
                  <a:ext cx="1180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DF1DC4D-B181-4C9F-BE41-F8AD66FC45F3}"/>
              </a:ext>
            </a:extLst>
          </p:cNvPr>
          <p:cNvGrpSpPr/>
          <p:nvPr/>
        </p:nvGrpSpPr>
        <p:grpSpPr>
          <a:xfrm>
            <a:off x="8376737" y="64303"/>
            <a:ext cx="217440" cy="178560"/>
            <a:chOff x="8376737" y="64303"/>
            <a:chExt cx="21744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6953819F-637B-40CD-B00D-64D726BADF0A}"/>
                    </a:ext>
                  </a:extLst>
                </p14:cNvPr>
                <p14:cNvContentPartPr/>
                <p14:nvPr/>
              </p14:nvContentPartPr>
              <p14:xfrm>
                <a:off x="8392217" y="91303"/>
                <a:ext cx="185040" cy="1515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6953819F-637B-40CD-B00D-64D726BADF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86097" y="85183"/>
                  <a:ext cx="197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7E4411B0-EF0C-499C-8F12-BD5A4032A2DB}"/>
                    </a:ext>
                  </a:extLst>
                </p14:cNvPr>
                <p14:cNvContentPartPr/>
                <p14:nvPr/>
              </p14:nvContentPartPr>
              <p14:xfrm>
                <a:off x="8376737" y="64303"/>
                <a:ext cx="217440" cy="3204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7E4411B0-EF0C-499C-8F12-BD5A4032A2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70617" y="58183"/>
                  <a:ext cx="23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D2ADB6B8-13B1-49C6-BF9F-CB021FE304B8}"/>
                    </a:ext>
                  </a:extLst>
                </p14:cNvPr>
                <p14:cNvContentPartPr/>
                <p14:nvPr/>
              </p14:nvContentPartPr>
              <p14:xfrm>
                <a:off x="8414177" y="128383"/>
                <a:ext cx="141840" cy="1584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D2ADB6B8-13B1-49C6-BF9F-CB021FE304B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08057" y="122263"/>
                  <a:ext cx="154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2012D9C7-BFDE-4976-979E-D6BAA218727A}"/>
                    </a:ext>
                  </a:extLst>
                </p14:cNvPr>
                <p14:cNvContentPartPr/>
                <p14:nvPr/>
              </p14:nvContentPartPr>
              <p14:xfrm>
                <a:off x="8432537" y="79423"/>
                <a:ext cx="39240" cy="14940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2012D9C7-BFDE-4976-979E-D6BAA218727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26417" y="73303"/>
                  <a:ext cx="514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4" name="Grupo 523">
            <a:extLst>
              <a:ext uri="{FF2B5EF4-FFF2-40B4-BE49-F238E27FC236}">
                <a16:creationId xmlns:a16="http://schemas.microsoft.com/office/drawing/2014/main" id="{29713C5D-50BF-4B2E-9E03-D90BCF874588}"/>
              </a:ext>
            </a:extLst>
          </p:cNvPr>
          <p:cNvGrpSpPr/>
          <p:nvPr/>
        </p:nvGrpSpPr>
        <p:grpSpPr>
          <a:xfrm>
            <a:off x="1794497" y="552463"/>
            <a:ext cx="9300060" cy="2466301"/>
            <a:chOff x="1794497" y="552463"/>
            <a:chExt cx="9726120" cy="2710233"/>
          </a:xfrm>
        </p:grpSpPr>
        <p:grpSp>
          <p:nvGrpSpPr>
            <p:cNvPr id="399" name="Grupo 398">
              <a:extLst>
                <a:ext uri="{FF2B5EF4-FFF2-40B4-BE49-F238E27FC236}">
                  <a16:creationId xmlns:a16="http://schemas.microsoft.com/office/drawing/2014/main" id="{BFA1A18B-BE8C-4470-9DD0-3702AFC81C00}"/>
                </a:ext>
              </a:extLst>
            </p:cNvPr>
            <p:cNvGrpSpPr/>
            <p:nvPr/>
          </p:nvGrpSpPr>
          <p:grpSpPr>
            <a:xfrm>
              <a:off x="1955712" y="1213540"/>
              <a:ext cx="3929148" cy="2049156"/>
              <a:chOff x="1253040" y="646552"/>
              <a:chExt cx="3379680" cy="124691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2" name="Entrada de lápiz 1">
                    <a:extLst>
                      <a:ext uri="{FF2B5EF4-FFF2-40B4-BE49-F238E27FC236}">
                        <a16:creationId xmlns:a16="http://schemas.microsoft.com/office/drawing/2014/main" id="{3B73A1A2-6FB1-478E-B8EB-AC9851986E06}"/>
                      </a:ext>
                    </a:extLst>
                  </p14:cNvPr>
                  <p14:cNvContentPartPr/>
                  <p14:nvPr/>
                </p14:nvContentPartPr>
                <p14:xfrm>
                  <a:off x="1257360" y="787312"/>
                  <a:ext cx="6840" cy="7200"/>
                </p14:xfrm>
              </p:contentPart>
            </mc:Choice>
            <mc:Fallback xmlns="">
              <p:pic>
                <p:nvPicPr>
                  <p:cNvPr id="2" name="Entrada de lápiz 1">
                    <a:extLst>
                      <a:ext uri="{FF2B5EF4-FFF2-40B4-BE49-F238E27FC236}">
                        <a16:creationId xmlns:a16="http://schemas.microsoft.com/office/drawing/2014/main" id="{3B73A1A2-6FB1-478E-B8EB-AC9851986E06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247100" y="777147"/>
                    <a:ext cx="27788" cy="279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64" name="Entrada de lápiz 63">
                    <a:extLst>
                      <a:ext uri="{FF2B5EF4-FFF2-40B4-BE49-F238E27FC236}">
                        <a16:creationId xmlns:a16="http://schemas.microsoft.com/office/drawing/2014/main" id="{9371A179-2F93-4D47-9EFA-7A82BD80B0CD}"/>
                      </a:ext>
                    </a:extLst>
                  </p14:cNvPr>
                  <p14:cNvContentPartPr/>
                  <p14:nvPr/>
                </p14:nvContentPartPr>
                <p14:xfrm>
                  <a:off x="1840560" y="1049752"/>
                  <a:ext cx="27360" cy="647640"/>
                </p14:xfrm>
              </p:contentPart>
            </mc:Choice>
            <mc:Fallback xmlns="">
              <p:pic>
                <p:nvPicPr>
                  <p:cNvPr id="64" name="Entrada de lápiz 63">
                    <a:extLst>
                      <a:ext uri="{FF2B5EF4-FFF2-40B4-BE49-F238E27FC236}">
                        <a16:creationId xmlns:a16="http://schemas.microsoft.com/office/drawing/2014/main" id="{9371A179-2F93-4D47-9EFA-7A82BD80B0CD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835509" y="1044578"/>
                    <a:ext cx="37462" cy="657988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9" name="Grupo 88">
                <a:extLst>
                  <a:ext uri="{FF2B5EF4-FFF2-40B4-BE49-F238E27FC236}">
                    <a16:creationId xmlns:a16="http://schemas.microsoft.com/office/drawing/2014/main" id="{4DAA8B5E-7C87-4956-9261-B8F625324168}"/>
                  </a:ext>
                </a:extLst>
              </p:cNvPr>
              <p:cNvGrpSpPr/>
              <p:nvPr/>
            </p:nvGrpSpPr>
            <p:grpSpPr>
              <a:xfrm>
                <a:off x="3869520" y="1380592"/>
                <a:ext cx="763200" cy="246960"/>
                <a:chOff x="3427457" y="1117663"/>
                <a:chExt cx="763200" cy="246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8">
                  <p14:nvContentPartPr>
                    <p14:cNvPr id="83" name="Entrada de lápiz 82">
                      <a:extLst>
                        <a:ext uri="{FF2B5EF4-FFF2-40B4-BE49-F238E27FC236}">
                          <a16:creationId xmlns:a16="http://schemas.microsoft.com/office/drawing/2014/main" id="{4E9B2FB4-DA78-4BE9-BEAD-326AA2A021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27457" y="1276063"/>
                    <a:ext cx="73800" cy="62280"/>
                  </p14:xfrm>
                </p:contentPart>
              </mc:Choice>
              <mc:Fallback xmlns="">
                <p:pic>
                  <p:nvPicPr>
                    <p:cNvPr id="83" name="Entrada de lápiz 82">
                      <a:extLst>
                        <a:ext uri="{FF2B5EF4-FFF2-40B4-BE49-F238E27FC236}">
                          <a16:creationId xmlns:a16="http://schemas.microsoft.com/office/drawing/2014/main" id="{4E9B2FB4-DA78-4BE9-BEAD-326AA2A0216B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3422367" y="1270909"/>
                      <a:ext cx="83979" cy="7258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9">
                  <p14:nvContentPartPr>
                    <p14:cNvPr id="84" name="Entrada de lápiz 83">
                      <a:extLst>
                        <a:ext uri="{FF2B5EF4-FFF2-40B4-BE49-F238E27FC236}">
                          <a16:creationId xmlns:a16="http://schemas.microsoft.com/office/drawing/2014/main" id="{1F532966-41CB-4D2B-B07B-96BC215607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51217" y="1153303"/>
                    <a:ext cx="139680" cy="183600"/>
                  </p14:xfrm>
                </p:contentPart>
              </mc:Choice>
              <mc:Fallback xmlns="">
                <p:pic>
                  <p:nvPicPr>
                    <p:cNvPr id="84" name="Entrada de lápiz 83">
                      <a:extLst>
                        <a:ext uri="{FF2B5EF4-FFF2-40B4-BE49-F238E27FC236}">
                          <a16:creationId xmlns:a16="http://schemas.microsoft.com/office/drawing/2014/main" id="{1F532966-41CB-4D2B-B07B-96BC2156078B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3446122" y="1148131"/>
                      <a:ext cx="149869" cy="19394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0">
                  <p14:nvContentPartPr>
                    <p14:cNvPr id="85" name="Entrada de lápiz 84">
                      <a:extLst>
                        <a:ext uri="{FF2B5EF4-FFF2-40B4-BE49-F238E27FC236}">
                          <a16:creationId xmlns:a16="http://schemas.microsoft.com/office/drawing/2014/main" id="{C70DA80E-1642-4BBF-9488-412D885A54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75137" y="1127383"/>
                    <a:ext cx="101520" cy="214920"/>
                  </p14:xfrm>
                </p:contentPart>
              </mc:Choice>
              <mc:Fallback xmlns="">
                <p:pic>
                  <p:nvPicPr>
                    <p:cNvPr id="85" name="Entrada de lápiz 84">
                      <a:extLst>
                        <a:ext uri="{FF2B5EF4-FFF2-40B4-BE49-F238E27FC236}">
                          <a16:creationId xmlns:a16="http://schemas.microsoft.com/office/drawing/2014/main" id="{C70DA80E-1642-4BBF-9488-412D885A5462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3670061" y="1122215"/>
                      <a:ext cx="111672" cy="2252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1">
                  <p14:nvContentPartPr>
                    <p14:cNvPr id="86" name="Entrada de lápiz 85">
                      <a:extLst>
                        <a:ext uri="{FF2B5EF4-FFF2-40B4-BE49-F238E27FC236}">
                          <a16:creationId xmlns:a16="http://schemas.microsoft.com/office/drawing/2014/main" id="{F95DB7D0-AA76-4EB5-9E36-69438EE11A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78097" y="1245463"/>
                    <a:ext cx="102240" cy="59760"/>
                  </p14:xfrm>
                </p:contentPart>
              </mc:Choice>
              <mc:Fallback xmlns="">
                <p:pic>
                  <p:nvPicPr>
                    <p:cNvPr id="86" name="Entrada de lápiz 85">
                      <a:extLst>
                        <a:ext uri="{FF2B5EF4-FFF2-40B4-BE49-F238E27FC236}">
                          <a16:creationId xmlns:a16="http://schemas.microsoft.com/office/drawing/2014/main" id="{F95DB7D0-AA76-4EB5-9E36-69438EE11A84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3773006" y="1240266"/>
                      <a:ext cx="112422" cy="701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2">
                  <p14:nvContentPartPr>
                    <p14:cNvPr id="87" name="Entrada de lápiz 86">
                      <a:extLst>
                        <a:ext uri="{FF2B5EF4-FFF2-40B4-BE49-F238E27FC236}">
                          <a16:creationId xmlns:a16="http://schemas.microsoft.com/office/drawing/2014/main" id="{50A24456-608E-4FF9-B1D6-1E47FA9C0E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08417" y="1237903"/>
                    <a:ext cx="163080" cy="50760"/>
                  </p14:xfrm>
                </p:contentPart>
              </mc:Choice>
              <mc:Fallback xmlns="">
                <p:pic>
                  <p:nvPicPr>
                    <p:cNvPr id="87" name="Entrada de lápiz 86">
                      <a:extLst>
                        <a:ext uri="{FF2B5EF4-FFF2-40B4-BE49-F238E27FC236}">
                          <a16:creationId xmlns:a16="http://schemas.microsoft.com/office/drawing/2014/main" id="{50A24456-608E-4FF9-B1D6-1E47FA9C0E3C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3903334" y="1232741"/>
                      <a:ext cx="173246" cy="6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3">
                  <p14:nvContentPartPr>
                    <p14:cNvPr id="88" name="Entrada de lápiz 87">
                      <a:extLst>
                        <a:ext uri="{FF2B5EF4-FFF2-40B4-BE49-F238E27FC236}">
                          <a16:creationId xmlns:a16="http://schemas.microsoft.com/office/drawing/2014/main" id="{238DEFA3-FF90-463A-9D5F-14A407DEF8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99217" y="1117663"/>
                    <a:ext cx="91440" cy="246960"/>
                  </p14:xfrm>
                </p:contentPart>
              </mc:Choice>
              <mc:Fallback xmlns="">
                <p:pic>
                  <p:nvPicPr>
                    <p:cNvPr id="88" name="Entrada de lápiz 87">
                      <a:extLst>
                        <a:ext uri="{FF2B5EF4-FFF2-40B4-BE49-F238E27FC236}">
                          <a16:creationId xmlns:a16="http://schemas.microsoft.com/office/drawing/2014/main" id="{238DEFA3-FF90-463A-9D5F-14A407DEF80A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4094113" y="1112491"/>
                      <a:ext cx="101647" cy="25730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90" name="Entrada de lápiz 89">
                    <a:extLst>
                      <a:ext uri="{FF2B5EF4-FFF2-40B4-BE49-F238E27FC236}">
                        <a16:creationId xmlns:a16="http://schemas.microsoft.com/office/drawing/2014/main" id="{E4A6BD71-4F3A-4A4F-B743-45E078CE051D}"/>
                      </a:ext>
                    </a:extLst>
                  </p14:cNvPr>
                  <p14:cNvContentPartPr/>
                  <p14:nvPr/>
                </p14:nvContentPartPr>
                <p14:xfrm>
                  <a:off x="1785840" y="989632"/>
                  <a:ext cx="104040" cy="108360"/>
                </p14:xfrm>
              </p:contentPart>
            </mc:Choice>
            <mc:Fallback xmlns="">
              <p:pic>
                <p:nvPicPr>
                  <p:cNvPr id="90" name="Entrada de lápiz 89">
                    <a:extLst>
                      <a:ext uri="{FF2B5EF4-FFF2-40B4-BE49-F238E27FC236}">
                        <a16:creationId xmlns:a16="http://schemas.microsoft.com/office/drawing/2014/main" id="{E4A6BD71-4F3A-4A4F-B743-45E078CE051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780744" y="984451"/>
                    <a:ext cx="114232" cy="1187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68" name="Entrada de lápiz 67">
                    <a:extLst>
                      <a:ext uri="{FF2B5EF4-FFF2-40B4-BE49-F238E27FC236}">
                        <a16:creationId xmlns:a16="http://schemas.microsoft.com/office/drawing/2014/main" id="{F37584DD-33A4-46A3-B16C-3FCC8122E0F7}"/>
                      </a:ext>
                    </a:extLst>
                  </p14:cNvPr>
                  <p14:cNvContentPartPr/>
                  <p14:nvPr/>
                </p14:nvContentPartPr>
                <p14:xfrm>
                  <a:off x="1771080" y="1777312"/>
                  <a:ext cx="51480" cy="62280"/>
                </p14:xfrm>
              </p:contentPart>
            </mc:Choice>
            <mc:Fallback xmlns="">
              <p:pic>
                <p:nvPicPr>
                  <p:cNvPr id="68" name="Entrada de lápiz 67">
                    <a:extLst>
                      <a:ext uri="{FF2B5EF4-FFF2-40B4-BE49-F238E27FC236}">
                        <a16:creationId xmlns:a16="http://schemas.microsoft.com/office/drawing/2014/main" id="{F37584DD-33A4-46A3-B16C-3FCC8122E0F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1765975" y="1772158"/>
                    <a:ext cx="61691" cy="725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69" name="Entrada de lápiz 68">
                    <a:extLst>
                      <a:ext uri="{FF2B5EF4-FFF2-40B4-BE49-F238E27FC236}">
                        <a16:creationId xmlns:a16="http://schemas.microsoft.com/office/drawing/2014/main" id="{B0A5E798-7801-4BAF-9B2C-C29748451B44}"/>
                      </a:ext>
                    </a:extLst>
                  </p14:cNvPr>
                  <p14:cNvContentPartPr/>
                  <p14:nvPr/>
                </p14:nvContentPartPr>
                <p14:xfrm>
                  <a:off x="1822200" y="1819792"/>
                  <a:ext cx="45720" cy="67320"/>
                </p14:xfrm>
              </p:contentPart>
            </mc:Choice>
            <mc:Fallback xmlns="">
              <p:pic>
                <p:nvPicPr>
                  <p:cNvPr id="69" name="Entrada de lápiz 68">
                    <a:extLst>
                      <a:ext uri="{FF2B5EF4-FFF2-40B4-BE49-F238E27FC236}">
                        <a16:creationId xmlns:a16="http://schemas.microsoft.com/office/drawing/2014/main" id="{B0A5E798-7801-4BAF-9B2C-C29748451B4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1817120" y="1814647"/>
                    <a:ext cx="55880" cy="776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7">
                <p14:nvContentPartPr>
                  <p14:cNvPr id="70" name="Entrada de lápiz 69">
                    <a:extLst>
                      <a:ext uri="{FF2B5EF4-FFF2-40B4-BE49-F238E27FC236}">
                        <a16:creationId xmlns:a16="http://schemas.microsoft.com/office/drawing/2014/main" id="{B2C052AE-4DEE-48A2-BD04-998014FCAB7E}"/>
                      </a:ext>
                    </a:extLst>
                  </p14:cNvPr>
                  <p14:cNvContentPartPr/>
                  <p14:nvPr/>
                </p14:nvContentPartPr>
                <p14:xfrm>
                  <a:off x="1903920" y="1805392"/>
                  <a:ext cx="41040" cy="35280"/>
                </p14:xfrm>
              </p:contentPart>
            </mc:Choice>
            <mc:Fallback xmlns="">
              <p:pic>
                <p:nvPicPr>
                  <p:cNvPr id="70" name="Entrada de lápiz 69">
                    <a:extLst>
                      <a:ext uri="{FF2B5EF4-FFF2-40B4-BE49-F238E27FC236}">
                        <a16:creationId xmlns:a16="http://schemas.microsoft.com/office/drawing/2014/main" id="{B2C052AE-4DEE-48A2-BD04-998014FCAB7E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898843" y="1800229"/>
                    <a:ext cx="51194" cy="45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71" name="Entrada de lápiz 70">
                    <a:extLst>
                      <a:ext uri="{FF2B5EF4-FFF2-40B4-BE49-F238E27FC236}">
                        <a16:creationId xmlns:a16="http://schemas.microsoft.com/office/drawing/2014/main" id="{574F9E5E-3FF5-4DD6-8E75-3EA02BDB55B8}"/>
                      </a:ext>
                    </a:extLst>
                  </p14:cNvPr>
                  <p14:cNvContentPartPr/>
                  <p14:nvPr/>
                </p14:nvContentPartPr>
                <p14:xfrm>
                  <a:off x="1976640" y="1797472"/>
                  <a:ext cx="67680" cy="59760"/>
                </p14:xfrm>
              </p:contentPart>
            </mc:Choice>
            <mc:Fallback xmlns="">
              <p:pic>
                <p:nvPicPr>
                  <p:cNvPr id="71" name="Entrada de lápiz 70">
                    <a:extLst>
                      <a:ext uri="{FF2B5EF4-FFF2-40B4-BE49-F238E27FC236}">
                        <a16:creationId xmlns:a16="http://schemas.microsoft.com/office/drawing/2014/main" id="{574F9E5E-3FF5-4DD6-8E75-3EA02BDB55B8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971564" y="1792313"/>
                    <a:ext cx="77832" cy="700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9">
                <p14:nvContentPartPr>
                  <p14:cNvPr id="77" name="Entrada de lápiz 76">
                    <a:extLst>
                      <a:ext uri="{FF2B5EF4-FFF2-40B4-BE49-F238E27FC236}">
                        <a16:creationId xmlns:a16="http://schemas.microsoft.com/office/drawing/2014/main" id="{D437F5BB-B63B-420B-ABA9-E03084E195AA}"/>
                      </a:ext>
                    </a:extLst>
                  </p14:cNvPr>
                  <p14:cNvContentPartPr/>
                  <p14:nvPr/>
                </p14:nvContentPartPr>
                <p14:xfrm>
                  <a:off x="3305040" y="1725832"/>
                  <a:ext cx="73080" cy="87480"/>
                </p14:xfrm>
              </p:contentPart>
            </mc:Choice>
            <mc:Fallback xmlns="">
              <p:pic>
                <p:nvPicPr>
                  <p:cNvPr id="77" name="Entrada de lápiz 76">
                    <a:extLst>
                      <a:ext uri="{FF2B5EF4-FFF2-40B4-BE49-F238E27FC236}">
                        <a16:creationId xmlns:a16="http://schemas.microsoft.com/office/drawing/2014/main" id="{D437F5BB-B63B-420B-ABA9-E03084E195AA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299971" y="1720661"/>
                    <a:ext cx="83218" cy="978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78" name="Entrada de lápiz 77">
                    <a:extLst>
                      <a:ext uri="{FF2B5EF4-FFF2-40B4-BE49-F238E27FC236}">
                        <a16:creationId xmlns:a16="http://schemas.microsoft.com/office/drawing/2014/main" id="{FE785BDC-EEAD-4FAA-8962-D5A52F42EEDF}"/>
                      </a:ext>
                    </a:extLst>
                  </p14:cNvPr>
                  <p14:cNvContentPartPr/>
                  <p14:nvPr/>
                </p14:nvContentPartPr>
                <p14:xfrm>
                  <a:off x="3321960" y="1759672"/>
                  <a:ext cx="102960" cy="22320"/>
                </p14:xfrm>
              </p:contentPart>
            </mc:Choice>
            <mc:Fallback xmlns="">
              <p:pic>
                <p:nvPicPr>
                  <p:cNvPr id="78" name="Entrada de lápiz 77">
                    <a:extLst>
                      <a:ext uri="{FF2B5EF4-FFF2-40B4-BE49-F238E27FC236}">
                        <a16:creationId xmlns:a16="http://schemas.microsoft.com/office/drawing/2014/main" id="{FE785BDC-EEAD-4FAA-8962-D5A52F42EEDF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3316876" y="1754420"/>
                    <a:ext cx="113129" cy="328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1">
                <p14:nvContentPartPr>
                  <p14:cNvPr id="79" name="Entrada de lápiz 78">
                    <a:extLst>
                      <a:ext uri="{FF2B5EF4-FFF2-40B4-BE49-F238E27FC236}">
                        <a16:creationId xmlns:a16="http://schemas.microsoft.com/office/drawing/2014/main" id="{B9E2E288-340A-4BE6-93B8-32AC728D0123}"/>
                      </a:ext>
                    </a:extLst>
                  </p14:cNvPr>
                  <p14:cNvContentPartPr/>
                  <p14:nvPr/>
                </p14:nvContentPartPr>
                <p14:xfrm>
                  <a:off x="3427800" y="1731232"/>
                  <a:ext cx="68400" cy="46800"/>
                </p14:xfrm>
              </p:contentPart>
            </mc:Choice>
            <mc:Fallback xmlns="">
              <p:pic>
                <p:nvPicPr>
                  <p:cNvPr id="79" name="Entrada de lápiz 78">
                    <a:extLst>
                      <a:ext uri="{FF2B5EF4-FFF2-40B4-BE49-F238E27FC236}">
                        <a16:creationId xmlns:a16="http://schemas.microsoft.com/office/drawing/2014/main" id="{B9E2E288-340A-4BE6-93B8-32AC728D012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3422733" y="1726080"/>
                    <a:ext cx="78533" cy="57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80" name="Entrada de lápiz 79">
                    <a:extLst>
                      <a:ext uri="{FF2B5EF4-FFF2-40B4-BE49-F238E27FC236}">
                        <a16:creationId xmlns:a16="http://schemas.microsoft.com/office/drawing/2014/main" id="{67549158-1D39-42D9-85F8-A67521B7D136}"/>
                      </a:ext>
                    </a:extLst>
                  </p14:cNvPr>
                  <p14:cNvContentPartPr/>
                  <p14:nvPr/>
                </p14:nvContentPartPr>
                <p14:xfrm>
                  <a:off x="3539040" y="1739872"/>
                  <a:ext cx="52920" cy="56520"/>
                </p14:xfrm>
              </p:contentPart>
            </mc:Choice>
            <mc:Fallback xmlns="">
              <p:pic>
                <p:nvPicPr>
                  <p:cNvPr id="80" name="Entrada de lápiz 79">
                    <a:extLst>
                      <a:ext uri="{FF2B5EF4-FFF2-40B4-BE49-F238E27FC236}">
                        <a16:creationId xmlns:a16="http://schemas.microsoft.com/office/drawing/2014/main" id="{67549158-1D39-42D9-85F8-A67521B7D136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533960" y="1734695"/>
                    <a:ext cx="63081" cy="668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3">
                <p14:nvContentPartPr>
                  <p14:cNvPr id="144" name="Entrada de lápiz 143">
                    <a:extLst>
                      <a:ext uri="{FF2B5EF4-FFF2-40B4-BE49-F238E27FC236}">
                        <a16:creationId xmlns:a16="http://schemas.microsoft.com/office/drawing/2014/main" id="{6C7FFD6F-6ED2-4005-9CB9-17DA4D7814E3}"/>
                      </a:ext>
                    </a:extLst>
                  </p14:cNvPr>
                  <p14:cNvContentPartPr/>
                  <p14:nvPr/>
                </p14:nvContentPartPr>
                <p14:xfrm>
                  <a:off x="1804560" y="1162792"/>
                  <a:ext cx="50400" cy="47520"/>
                </p14:xfrm>
              </p:contentPart>
            </mc:Choice>
            <mc:Fallback xmlns="">
              <p:pic>
                <p:nvPicPr>
                  <p:cNvPr id="144" name="Entrada de lápiz 143">
                    <a:extLst>
                      <a:ext uri="{FF2B5EF4-FFF2-40B4-BE49-F238E27FC236}">
                        <a16:creationId xmlns:a16="http://schemas.microsoft.com/office/drawing/2014/main" id="{6C7FFD6F-6ED2-4005-9CB9-17DA4D7814E3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1799478" y="1157608"/>
                    <a:ext cx="60565" cy="57888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16" name="Grupo 215">
                <a:extLst>
                  <a:ext uri="{FF2B5EF4-FFF2-40B4-BE49-F238E27FC236}">
                    <a16:creationId xmlns:a16="http://schemas.microsoft.com/office/drawing/2014/main" id="{316B2B43-CFC0-491C-B83A-74EBDC2DA493}"/>
                  </a:ext>
                </a:extLst>
              </p:cNvPr>
              <p:cNvGrpSpPr/>
              <p:nvPr/>
            </p:nvGrpSpPr>
            <p:grpSpPr>
              <a:xfrm>
                <a:off x="1253040" y="1035712"/>
                <a:ext cx="216000" cy="189360"/>
                <a:chOff x="810977" y="772783"/>
                <a:chExt cx="216000" cy="189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44">
                  <p14:nvContentPartPr>
                    <p14:cNvPr id="210" name="Entrada de lápiz 209">
                      <a:extLst>
                        <a:ext uri="{FF2B5EF4-FFF2-40B4-BE49-F238E27FC236}">
                          <a16:creationId xmlns:a16="http://schemas.microsoft.com/office/drawing/2014/main" id="{224EF492-97A0-44AF-A241-6EE71CAD0F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977" y="935503"/>
                    <a:ext cx="216000" cy="26640"/>
                  </p14:xfrm>
                </p:contentPart>
              </mc:Choice>
              <mc:Fallback xmlns="">
                <p:pic>
                  <p:nvPicPr>
                    <p:cNvPr id="210" name="Entrada de lápiz 209">
                      <a:extLst>
                        <a:ext uri="{FF2B5EF4-FFF2-40B4-BE49-F238E27FC236}">
                          <a16:creationId xmlns:a16="http://schemas.microsoft.com/office/drawing/2014/main" id="{224EF492-97A0-44AF-A241-6EE71CAD0F3B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805885" y="930347"/>
                      <a:ext cx="226185" cy="369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5">
                  <p14:nvContentPartPr>
                    <p14:cNvPr id="211" name="Entrada de lápiz 210">
                      <a:extLst>
                        <a:ext uri="{FF2B5EF4-FFF2-40B4-BE49-F238E27FC236}">
                          <a16:creationId xmlns:a16="http://schemas.microsoft.com/office/drawing/2014/main" id="{3DBBF84D-688A-4E96-AA29-C57D7AC011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0817" y="772783"/>
                    <a:ext cx="34200" cy="113400"/>
                  </p14:xfrm>
                </p:contentPart>
              </mc:Choice>
              <mc:Fallback xmlns="">
                <p:pic>
                  <p:nvPicPr>
                    <p:cNvPr id="211" name="Entrada de lápiz 210">
                      <a:extLst>
                        <a:ext uri="{FF2B5EF4-FFF2-40B4-BE49-F238E27FC236}">
                          <a16:creationId xmlns:a16="http://schemas.microsoft.com/office/drawing/2014/main" id="{3DBBF84D-688A-4E96-AA29-C57D7AC011F5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875750" y="767609"/>
                      <a:ext cx="44333" cy="12374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21" name="Grupo 220">
                <a:extLst>
                  <a:ext uri="{FF2B5EF4-FFF2-40B4-BE49-F238E27FC236}">
                    <a16:creationId xmlns:a16="http://schemas.microsoft.com/office/drawing/2014/main" id="{2D0B2538-579F-46B9-8198-3A2F3B113472}"/>
                  </a:ext>
                </a:extLst>
              </p:cNvPr>
              <p:cNvGrpSpPr/>
              <p:nvPr/>
            </p:nvGrpSpPr>
            <p:grpSpPr>
              <a:xfrm>
                <a:off x="1265640" y="1323352"/>
                <a:ext cx="271440" cy="163080"/>
                <a:chOff x="823577" y="1060423"/>
                <a:chExt cx="271440" cy="163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46">
                  <p14:nvContentPartPr>
                    <p14:cNvPr id="217" name="Entrada de lápiz 216">
                      <a:extLst>
                        <a:ext uri="{FF2B5EF4-FFF2-40B4-BE49-F238E27FC236}">
                          <a16:creationId xmlns:a16="http://schemas.microsoft.com/office/drawing/2014/main" id="{55E49019-E61A-451E-AB9F-793B3247D5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3577" y="1060423"/>
                    <a:ext cx="29520" cy="163080"/>
                  </p14:xfrm>
                </p:contentPart>
              </mc:Choice>
              <mc:Fallback xmlns="">
                <p:pic>
                  <p:nvPicPr>
                    <p:cNvPr id="217" name="Entrada de lápiz 216">
                      <a:extLst>
                        <a:ext uri="{FF2B5EF4-FFF2-40B4-BE49-F238E27FC236}">
                          <a16:creationId xmlns:a16="http://schemas.microsoft.com/office/drawing/2014/main" id="{55E49019-E61A-451E-AB9F-793B3247D542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818516" y="1055246"/>
                      <a:ext cx="39641" cy="1734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7">
                  <p14:nvContentPartPr>
                    <p14:cNvPr id="218" name="Entrada de lápiz 217">
                      <a:extLst>
                        <a:ext uri="{FF2B5EF4-FFF2-40B4-BE49-F238E27FC236}">
                          <a16:creationId xmlns:a16="http://schemas.microsoft.com/office/drawing/2014/main" id="{BE307BFA-98CF-400B-8B5B-B16B0777F5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1577" y="1083823"/>
                    <a:ext cx="112320" cy="97560"/>
                  </p14:xfrm>
                </p:contentPart>
              </mc:Choice>
              <mc:Fallback xmlns="">
                <p:pic>
                  <p:nvPicPr>
                    <p:cNvPr id="218" name="Entrada de lápiz 217">
                      <a:extLst>
                        <a:ext uri="{FF2B5EF4-FFF2-40B4-BE49-F238E27FC236}">
                          <a16:creationId xmlns:a16="http://schemas.microsoft.com/office/drawing/2014/main" id="{BE307BFA-98CF-400B-8B5B-B16B0777F53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836491" y="1078643"/>
                      <a:ext cx="122492" cy="107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8">
                  <p14:nvContentPartPr>
                    <p14:cNvPr id="219" name="Entrada de lápiz 218">
                      <a:extLst>
                        <a:ext uri="{FF2B5EF4-FFF2-40B4-BE49-F238E27FC236}">
                          <a16:creationId xmlns:a16="http://schemas.microsoft.com/office/drawing/2014/main" id="{A63CD599-4144-4B61-9827-78DA2CF4C5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2617" y="1131703"/>
                    <a:ext cx="60480" cy="68400"/>
                  </p14:xfrm>
                </p:contentPart>
              </mc:Choice>
              <mc:Fallback xmlns="">
                <p:pic>
                  <p:nvPicPr>
                    <p:cNvPr id="219" name="Entrada de lápiz 218">
                      <a:extLst>
                        <a:ext uri="{FF2B5EF4-FFF2-40B4-BE49-F238E27FC236}">
                          <a16:creationId xmlns:a16="http://schemas.microsoft.com/office/drawing/2014/main" id="{A63CD599-4144-4B61-9827-78DA2CF4C562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877506" y="1126541"/>
                      <a:ext cx="70702" cy="787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9">
                  <p14:nvContentPartPr>
                    <p14:cNvPr id="220" name="Entrada de lápiz 219">
                      <a:extLst>
                        <a:ext uri="{FF2B5EF4-FFF2-40B4-BE49-F238E27FC236}">
                          <a16:creationId xmlns:a16="http://schemas.microsoft.com/office/drawing/2014/main" id="{A4D3F218-1360-4CE1-A47B-1B07C1AD00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4497" y="1151863"/>
                    <a:ext cx="110520" cy="70200"/>
                  </p14:xfrm>
                </p:contentPart>
              </mc:Choice>
              <mc:Fallback xmlns="">
                <p:pic>
                  <p:nvPicPr>
                    <p:cNvPr id="220" name="Entrada de lápiz 219">
                      <a:extLst>
                        <a:ext uri="{FF2B5EF4-FFF2-40B4-BE49-F238E27FC236}">
                          <a16:creationId xmlns:a16="http://schemas.microsoft.com/office/drawing/2014/main" id="{A4D3F218-1360-4CE1-A47B-1B07C1AD0024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979396" y="1146695"/>
                      <a:ext cx="120722" cy="8053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50">
                <p14:nvContentPartPr>
                  <p14:cNvPr id="222" name="Entrada de lápiz 221">
                    <a:extLst>
                      <a:ext uri="{FF2B5EF4-FFF2-40B4-BE49-F238E27FC236}">
                        <a16:creationId xmlns:a16="http://schemas.microsoft.com/office/drawing/2014/main" id="{27E05F03-942B-4B90-BE7F-19F83FE7992B}"/>
                      </a:ext>
                    </a:extLst>
                  </p14:cNvPr>
                  <p14:cNvContentPartPr/>
                  <p14:nvPr/>
                </p14:nvContentPartPr>
                <p14:xfrm>
                  <a:off x="2906520" y="677512"/>
                  <a:ext cx="91800" cy="345960"/>
                </p14:xfrm>
              </p:contentPart>
            </mc:Choice>
            <mc:Fallback xmlns="">
              <p:pic>
                <p:nvPicPr>
                  <p:cNvPr id="222" name="Entrada de lápiz 221">
                    <a:extLst>
                      <a:ext uri="{FF2B5EF4-FFF2-40B4-BE49-F238E27FC236}">
                        <a16:creationId xmlns:a16="http://schemas.microsoft.com/office/drawing/2014/main" id="{27E05F03-942B-4B90-BE7F-19F83FE7992B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901444" y="672336"/>
                    <a:ext cx="101953" cy="35631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47" name="Grupo 246">
                <a:extLst>
                  <a:ext uri="{FF2B5EF4-FFF2-40B4-BE49-F238E27FC236}">
                    <a16:creationId xmlns:a16="http://schemas.microsoft.com/office/drawing/2014/main" id="{FED9073A-D930-45E7-B105-01E14FE14BF7}"/>
                  </a:ext>
                </a:extLst>
              </p:cNvPr>
              <p:cNvGrpSpPr/>
              <p:nvPr/>
            </p:nvGrpSpPr>
            <p:grpSpPr>
              <a:xfrm>
                <a:off x="3016680" y="646552"/>
                <a:ext cx="872280" cy="372240"/>
                <a:chOff x="2574617" y="383623"/>
                <a:chExt cx="872280" cy="372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51">
                  <p14:nvContentPartPr>
                    <p14:cNvPr id="234" name="Entrada de lápiz 233">
                      <a:extLst>
                        <a:ext uri="{FF2B5EF4-FFF2-40B4-BE49-F238E27FC236}">
                          <a16:creationId xmlns:a16="http://schemas.microsoft.com/office/drawing/2014/main" id="{4B6E19EC-2ECD-45D4-8ABC-86F031F449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01337" y="393703"/>
                    <a:ext cx="147960" cy="141120"/>
                  </p14:xfrm>
                </p:contentPart>
              </mc:Choice>
              <mc:Fallback xmlns="">
                <p:pic>
                  <p:nvPicPr>
                    <p:cNvPr id="234" name="Entrada de lápiz 233">
                      <a:extLst>
                        <a:ext uri="{FF2B5EF4-FFF2-40B4-BE49-F238E27FC236}">
                          <a16:creationId xmlns:a16="http://schemas.microsoft.com/office/drawing/2014/main" id="{4B6E19EC-2ECD-45D4-8ABC-86F031F449C8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2696250" y="388524"/>
                      <a:ext cx="158135" cy="1514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2">
                  <p14:nvContentPartPr>
                    <p14:cNvPr id="235" name="Entrada de lápiz 234">
                      <a:extLst>
                        <a:ext uri="{FF2B5EF4-FFF2-40B4-BE49-F238E27FC236}">
                          <a16:creationId xmlns:a16="http://schemas.microsoft.com/office/drawing/2014/main" id="{EBD4160F-19D4-4077-A9B7-7AAE4E080A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74617" y="522943"/>
                    <a:ext cx="486720" cy="101160"/>
                  </p14:xfrm>
                </p:contentPart>
              </mc:Choice>
              <mc:Fallback xmlns="">
                <p:pic>
                  <p:nvPicPr>
                    <p:cNvPr id="235" name="Entrada de lápiz 234">
                      <a:extLst>
                        <a:ext uri="{FF2B5EF4-FFF2-40B4-BE49-F238E27FC236}">
                          <a16:creationId xmlns:a16="http://schemas.microsoft.com/office/drawing/2014/main" id="{EBD4160F-19D4-4077-A9B7-7AAE4E080A97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2569525" y="517777"/>
                      <a:ext cx="496904" cy="1114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3">
                  <p14:nvContentPartPr>
                    <p14:cNvPr id="236" name="Entrada de lápiz 235">
                      <a:extLst>
                        <a:ext uri="{FF2B5EF4-FFF2-40B4-BE49-F238E27FC236}">
                          <a16:creationId xmlns:a16="http://schemas.microsoft.com/office/drawing/2014/main" id="{D01F795B-A645-4B15-8941-78FF797F0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98377" y="671983"/>
                    <a:ext cx="116280" cy="77400"/>
                  </p14:xfrm>
                </p:contentPart>
              </mc:Choice>
              <mc:Fallback xmlns="">
                <p:pic>
                  <p:nvPicPr>
                    <p:cNvPr id="236" name="Entrada de lápiz 235">
                      <a:extLst>
                        <a:ext uri="{FF2B5EF4-FFF2-40B4-BE49-F238E27FC236}">
                          <a16:creationId xmlns:a16="http://schemas.microsoft.com/office/drawing/2014/main" id="{D01F795B-A645-4B15-8941-78FF797F004B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2593284" y="666823"/>
                      <a:ext cx="126465" cy="8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4">
                  <p14:nvContentPartPr>
                    <p14:cNvPr id="237" name="Entrada de lápiz 236">
                      <a:extLst>
                        <a:ext uri="{FF2B5EF4-FFF2-40B4-BE49-F238E27FC236}">
                          <a16:creationId xmlns:a16="http://schemas.microsoft.com/office/drawing/2014/main" id="{0B3C971B-0733-4005-8A96-7CAD41F69D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09617" y="626623"/>
                    <a:ext cx="87120" cy="48240"/>
                  </p14:xfrm>
                </p:contentPart>
              </mc:Choice>
              <mc:Fallback xmlns="">
                <p:pic>
                  <p:nvPicPr>
                    <p:cNvPr id="237" name="Entrada de lápiz 236">
                      <a:extLst>
                        <a:ext uri="{FF2B5EF4-FFF2-40B4-BE49-F238E27FC236}">
                          <a16:creationId xmlns:a16="http://schemas.microsoft.com/office/drawing/2014/main" id="{0B3C971B-0733-4005-8A96-7CAD41F69DE3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2704542" y="621454"/>
                      <a:ext cx="97270" cy="585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5">
                  <p14:nvContentPartPr>
                    <p14:cNvPr id="238" name="Entrada de lápiz 237">
                      <a:extLst>
                        <a:ext uri="{FF2B5EF4-FFF2-40B4-BE49-F238E27FC236}">
                          <a16:creationId xmlns:a16="http://schemas.microsoft.com/office/drawing/2014/main" id="{55A4D421-228C-4470-B371-8FB44F4DFF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93497" y="705103"/>
                    <a:ext cx="16920" cy="12960"/>
                  </p14:xfrm>
                </p:contentPart>
              </mc:Choice>
              <mc:Fallback xmlns="">
                <p:pic>
                  <p:nvPicPr>
                    <p:cNvPr id="238" name="Entrada de lápiz 237">
                      <a:extLst>
                        <a:ext uri="{FF2B5EF4-FFF2-40B4-BE49-F238E27FC236}">
                          <a16:creationId xmlns:a16="http://schemas.microsoft.com/office/drawing/2014/main" id="{55A4D421-228C-4470-B371-8FB44F4DFF18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2788421" y="699919"/>
                      <a:ext cx="27072" cy="2332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6">
                  <p14:nvContentPartPr>
                    <p14:cNvPr id="239" name="Entrada de lápiz 238">
                      <a:extLst>
                        <a:ext uri="{FF2B5EF4-FFF2-40B4-BE49-F238E27FC236}">
                          <a16:creationId xmlns:a16="http://schemas.microsoft.com/office/drawing/2014/main" id="{F908697E-DFFD-424D-AE7F-2C99EB7713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49657" y="663703"/>
                    <a:ext cx="50760" cy="89640"/>
                  </p14:xfrm>
                </p:contentPart>
              </mc:Choice>
              <mc:Fallback xmlns="">
                <p:pic>
                  <p:nvPicPr>
                    <p:cNvPr id="239" name="Entrada de lápiz 238">
                      <a:extLst>
                        <a:ext uri="{FF2B5EF4-FFF2-40B4-BE49-F238E27FC236}">
                          <a16:creationId xmlns:a16="http://schemas.microsoft.com/office/drawing/2014/main" id="{F908697E-DFFD-424D-AE7F-2C99EB771363}"/>
                        </a:ext>
                      </a:extLst>
                    </p:cNvPr>
                    <p:cNvPicPr/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2844581" y="658531"/>
                      <a:ext cx="60912" cy="999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7">
                  <p14:nvContentPartPr>
                    <p14:cNvPr id="240" name="Entrada de lápiz 239">
                      <a:extLst>
                        <a:ext uri="{FF2B5EF4-FFF2-40B4-BE49-F238E27FC236}">
                          <a16:creationId xmlns:a16="http://schemas.microsoft.com/office/drawing/2014/main" id="{275138AD-43CE-404F-ACCB-B6682056FD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28137" y="629863"/>
                    <a:ext cx="13320" cy="100440"/>
                  </p14:xfrm>
                </p:contentPart>
              </mc:Choice>
              <mc:Fallback xmlns="">
                <p:pic>
                  <p:nvPicPr>
                    <p:cNvPr id="240" name="Entrada de lápiz 239">
                      <a:extLst>
                        <a:ext uri="{FF2B5EF4-FFF2-40B4-BE49-F238E27FC236}">
                          <a16:creationId xmlns:a16="http://schemas.microsoft.com/office/drawing/2014/main" id="{275138AD-43CE-404F-ACCB-B6682056FDCD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2922981" y="624690"/>
                      <a:ext cx="23632" cy="1107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8">
                  <p14:nvContentPartPr>
                    <p14:cNvPr id="241" name="Entrada de lápiz 240">
                      <a:extLst>
                        <a:ext uri="{FF2B5EF4-FFF2-40B4-BE49-F238E27FC236}">
                          <a16:creationId xmlns:a16="http://schemas.microsoft.com/office/drawing/2014/main" id="{9B921FCD-05B9-4A0C-ACFF-B4AF277FFE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98977" y="662263"/>
                    <a:ext cx="68400" cy="23760"/>
                  </p14:xfrm>
                </p:contentPart>
              </mc:Choice>
              <mc:Fallback xmlns="">
                <p:pic>
                  <p:nvPicPr>
                    <p:cNvPr id="241" name="Entrada de lápiz 240">
                      <a:extLst>
                        <a:ext uri="{FF2B5EF4-FFF2-40B4-BE49-F238E27FC236}">
                          <a16:creationId xmlns:a16="http://schemas.microsoft.com/office/drawing/2014/main" id="{9B921FCD-05B9-4A0C-ACFF-B4AF277FFE2E}"/>
                        </a:ext>
                      </a:extLst>
                    </p:cNvPr>
                    <p:cNvPicPr/>
                    <p:nvPr/>
                  </p:nvPicPr>
                  <p:blipFill>
                    <a:blip r:embed="rId147"/>
                    <a:stretch>
                      <a:fillRect/>
                    </a:stretch>
                  </p:blipFill>
                  <p:spPr>
                    <a:xfrm>
                      <a:off x="2893910" y="657079"/>
                      <a:ext cx="78533" cy="3412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9">
                  <p14:nvContentPartPr>
                    <p14:cNvPr id="242" name="Entrada de lápiz 241">
                      <a:extLst>
                        <a:ext uri="{FF2B5EF4-FFF2-40B4-BE49-F238E27FC236}">
                          <a16:creationId xmlns:a16="http://schemas.microsoft.com/office/drawing/2014/main" id="{044E2D2B-E1CB-424D-BAFA-D3742D2399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74577" y="653623"/>
                    <a:ext cx="133920" cy="47880"/>
                  </p14:xfrm>
                </p:contentPart>
              </mc:Choice>
              <mc:Fallback xmlns="">
                <p:pic>
                  <p:nvPicPr>
                    <p:cNvPr id="242" name="Entrada de lápiz 241">
                      <a:extLst>
                        <a:ext uri="{FF2B5EF4-FFF2-40B4-BE49-F238E27FC236}">
                          <a16:creationId xmlns:a16="http://schemas.microsoft.com/office/drawing/2014/main" id="{044E2D2B-E1CB-424D-BAFA-D3742D239939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2969491" y="648447"/>
                      <a:ext cx="144091" cy="582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0">
                  <p14:nvContentPartPr>
                    <p14:cNvPr id="243" name="Entrada de lápiz 242">
                      <a:extLst>
                        <a:ext uri="{FF2B5EF4-FFF2-40B4-BE49-F238E27FC236}">
                          <a16:creationId xmlns:a16="http://schemas.microsoft.com/office/drawing/2014/main" id="{2A770E1C-B37C-4225-83DC-103717D588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27217" y="641023"/>
                    <a:ext cx="75960" cy="53640"/>
                  </p14:xfrm>
                </p:contentPart>
              </mc:Choice>
              <mc:Fallback xmlns="">
                <p:pic>
                  <p:nvPicPr>
                    <p:cNvPr id="243" name="Entrada de lápiz 242">
                      <a:extLst>
                        <a:ext uri="{FF2B5EF4-FFF2-40B4-BE49-F238E27FC236}">
                          <a16:creationId xmlns:a16="http://schemas.microsoft.com/office/drawing/2014/main" id="{2A770E1C-B37C-4225-83DC-103717D58801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3122125" y="635874"/>
                      <a:ext cx="86145" cy="6393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1">
                  <p14:nvContentPartPr>
                    <p14:cNvPr id="244" name="Entrada de lápiz 243">
                      <a:extLst>
                        <a:ext uri="{FF2B5EF4-FFF2-40B4-BE49-F238E27FC236}">
                          <a16:creationId xmlns:a16="http://schemas.microsoft.com/office/drawing/2014/main" id="{51BE414B-7D22-4EE0-AE64-9C4D5954F2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20817" y="620863"/>
                    <a:ext cx="121680" cy="60120"/>
                  </p14:xfrm>
                </p:contentPart>
              </mc:Choice>
              <mc:Fallback xmlns="">
                <p:pic>
                  <p:nvPicPr>
                    <p:cNvPr id="244" name="Entrada de lápiz 243">
                      <a:extLst>
                        <a:ext uri="{FF2B5EF4-FFF2-40B4-BE49-F238E27FC236}">
                          <a16:creationId xmlns:a16="http://schemas.microsoft.com/office/drawing/2014/main" id="{51BE414B-7D22-4EE0-AE64-9C4D5954F235}"/>
                        </a:ext>
                      </a:extLst>
                    </p:cNvPr>
                    <p:cNvPicPr/>
                    <p:nvPr/>
                  </p:nvPicPr>
                  <p:blipFill>
                    <a:blip r:embed="rId153"/>
                    <a:stretch>
                      <a:fillRect/>
                    </a:stretch>
                  </p:blipFill>
                  <p:spPr>
                    <a:xfrm>
                      <a:off x="3215729" y="615673"/>
                      <a:ext cx="131855" cy="705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2">
                  <p14:nvContentPartPr>
                    <p14:cNvPr id="245" name="Entrada de lápiz 244">
                      <a:extLst>
                        <a:ext uri="{FF2B5EF4-FFF2-40B4-BE49-F238E27FC236}">
                          <a16:creationId xmlns:a16="http://schemas.microsoft.com/office/drawing/2014/main" id="{C7EE778A-E244-40A4-A1F0-8C394AF95D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79137" y="383623"/>
                    <a:ext cx="167760" cy="372240"/>
                  </p14:xfrm>
                </p:contentPart>
              </mc:Choice>
              <mc:Fallback xmlns="">
                <p:pic>
                  <p:nvPicPr>
                    <p:cNvPr id="245" name="Entrada de lápiz 244">
                      <a:extLst>
                        <a:ext uri="{FF2B5EF4-FFF2-40B4-BE49-F238E27FC236}">
                          <a16:creationId xmlns:a16="http://schemas.microsoft.com/office/drawing/2014/main" id="{C7EE778A-E244-40A4-A1F0-8C394AF95D77}"/>
                        </a:ext>
                      </a:extLst>
                    </p:cNvPr>
                    <p:cNvPicPr/>
                    <p:nvPr/>
                  </p:nvPicPr>
                  <p:blipFill>
                    <a:blip r:embed="rId155"/>
                    <a:stretch>
                      <a:fillRect/>
                    </a:stretch>
                  </p:blipFill>
                  <p:spPr>
                    <a:xfrm>
                      <a:off x="3274040" y="378447"/>
                      <a:ext cx="177953" cy="3825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3">
                  <p14:nvContentPartPr>
                    <p14:cNvPr id="246" name="Entrada de lápiz 245">
                      <a:extLst>
                        <a:ext uri="{FF2B5EF4-FFF2-40B4-BE49-F238E27FC236}">
                          <a16:creationId xmlns:a16="http://schemas.microsoft.com/office/drawing/2014/main" id="{2E5B0838-A2DD-46E3-B0B6-89E19ACEAD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18857" y="516103"/>
                    <a:ext cx="236880" cy="34200"/>
                  </p14:xfrm>
                </p:contentPart>
              </mc:Choice>
              <mc:Fallback xmlns="">
                <p:pic>
                  <p:nvPicPr>
                    <p:cNvPr id="246" name="Entrada de lápiz 245">
                      <a:extLst>
                        <a:ext uri="{FF2B5EF4-FFF2-40B4-BE49-F238E27FC236}">
                          <a16:creationId xmlns:a16="http://schemas.microsoft.com/office/drawing/2014/main" id="{2E5B0838-A2DD-46E3-B0B6-89E19ACEAD44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3013772" y="510908"/>
                      <a:ext cx="247050" cy="4459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55" name="Grupo 254">
                <a:extLst>
                  <a:ext uri="{FF2B5EF4-FFF2-40B4-BE49-F238E27FC236}">
                    <a16:creationId xmlns:a16="http://schemas.microsoft.com/office/drawing/2014/main" id="{633095AD-8867-406D-B222-4265CA1D88F2}"/>
                  </a:ext>
                </a:extLst>
              </p:cNvPr>
              <p:cNvGrpSpPr/>
              <p:nvPr/>
            </p:nvGrpSpPr>
            <p:grpSpPr>
              <a:xfrm>
                <a:off x="2263217" y="1759903"/>
                <a:ext cx="248040" cy="133560"/>
                <a:chOff x="2263217" y="1759903"/>
                <a:chExt cx="248040" cy="13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64">
                  <p14:nvContentPartPr>
                    <p14:cNvPr id="248" name="Entrada de lápiz 247">
                      <a:extLst>
                        <a:ext uri="{FF2B5EF4-FFF2-40B4-BE49-F238E27FC236}">
                          <a16:creationId xmlns:a16="http://schemas.microsoft.com/office/drawing/2014/main" id="{6B47EC3B-94C0-4C66-A34C-BD06693B9C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3217" y="1769623"/>
                    <a:ext cx="92160" cy="123840"/>
                  </p14:xfrm>
                </p:contentPart>
              </mc:Choice>
              <mc:Fallback xmlns="">
                <p:pic>
                  <p:nvPicPr>
                    <p:cNvPr id="248" name="Entrada de lápiz 247">
                      <a:extLst>
                        <a:ext uri="{FF2B5EF4-FFF2-40B4-BE49-F238E27FC236}">
                          <a16:creationId xmlns:a16="http://schemas.microsoft.com/office/drawing/2014/main" id="{6B47EC3B-94C0-4C66-A34C-BD06693B9C69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2258121" y="1764445"/>
                      <a:ext cx="102353" cy="1341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5">
                  <p14:nvContentPartPr>
                    <p14:cNvPr id="249" name="Entrada de lápiz 248">
                      <a:extLst>
                        <a:ext uri="{FF2B5EF4-FFF2-40B4-BE49-F238E27FC236}">
                          <a16:creationId xmlns:a16="http://schemas.microsoft.com/office/drawing/2014/main" id="{5712C45C-B70B-4D78-8F3D-DD72FFD4E4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6537" y="1795543"/>
                    <a:ext cx="78480" cy="51840"/>
                  </p14:xfrm>
                </p:contentPart>
              </mc:Choice>
              <mc:Fallback xmlns="">
                <p:pic>
                  <p:nvPicPr>
                    <p:cNvPr id="249" name="Entrada de lápiz 248">
                      <a:extLst>
                        <a:ext uri="{FF2B5EF4-FFF2-40B4-BE49-F238E27FC236}">
                          <a16:creationId xmlns:a16="http://schemas.microsoft.com/office/drawing/2014/main" id="{5712C45C-B70B-4D78-8F3D-DD72FFD4E4B0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2361446" y="1790402"/>
                      <a:ext cx="88661" cy="6212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6">
                  <p14:nvContentPartPr>
                    <p14:cNvPr id="250" name="Entrada de lápiz 249">
                      <a:extLst>
                        <a:ext uri="{FF2B5EF4-FFF2-40B4-BE49-F238E27FC236}">
                          <a16:creationId xmlns:a16="http://schemas.microsoft.com/office/drawing/2014/main" id="{9FFA21DF-DB1E-4DAC-83ED-420B2767371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37457" y="1759903"/>
                    <a:ext cx="73800" cy="71280"/>
                  </p14:xfrm>
                </p:contentPart>
              </mc:Choice>
              <mc:Fallback xmlns="">
                <p:pic>
                  <p:nvPicPr>
                    <p:cNvPr id="250" name="Entrada de lápiz 249">
                      <a:extLst>
                        <a:ext uri="{FF2B5EF4-FFF2-40B4-BE49-F238E27FC236}">
                          <a16:creationId xmlns:a16="http://schemas.microsoft.com/office/drawing/2014/main" id="{9FFA21DF-DB1E-4DAC-83ED-420B27673712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2432367" y="1754719"/>
                      <a:ext cx="83979" cy="8164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54" name="Grupo 253">
                <a:extLst>
                  <a:ext uri="{FF2B5EF4-FFF2-40B4-BE49-F238E27FC236}">
                    <a16:creationId xmlns:a16="http://schemas.microsoft.com/office/drawing/2014/main" id="{A86DF139-163A-416F-9EC8-57CB374D1865}"/>
                  </a:ext>
                </a:extLst>
              </p:cNvPr>
              <p:cNvGrpSpPr/>
              <p:nvPr/>
            </p:nvGrpSpPr>
            <p:grpSpPr>
              <a:xfrm>
                <a:off x="2818337" y="1704463"/>
                <a:ext cx="204840" cy="99720"/>
                <a:chOff x="2818337" y="1704463"/>
                <a:chExt cx="204840" cy="99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67">
                  <p14:nvContentPartPr>
                    <p14:cNvPr id="251" name="Entrada de lápiz 250">
                      <a:extLst>
                        <a:ext uri="{FF2B5EF4-FFF2-40B4-BE49-F238E27FC236}">
                          <a16:creationId xmlns:a16="http://schemas.microsoft.com/office/drawing/2014/main" id="{D1ED088F-0A3C-4D71-8440-6C7CCB06C5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18337" y="1704463"/>
                    <a:ext cx="59400" cy="93960"/>
                  </p14:xfrm>
                </p:contentPart>
              </mc:Choice>
              <mc:Fallback xmlns="">
                <p:pic>
                  <p:nvPicPr>
                    <p:cNvPr id="251" name="Entrada de lápiz 250">
                      <a:extLst>
                        <a:ext uri="{FF2B5EF4-FFF2-40B4-BE49-F238E27FC236}">
                          <a16:creationId xmlns:a16="http://schemas.microsoft.com/office/drawing/2014/main" id="{D1ED088F-0A3C-4D71-8440-6C7CCB06C56A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2813246" y="1699291"/>
                      <a:ext cx="69583" cy="1043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8">
                  <p14:nvContentPartPr>
                    <p14:cNvPr id="252" name="Entrada de lápiz 251">
                      <a:extLst>
                        <a:ext uri="{FF2B5EF4-FFF2-40B4-BE49-F238E27FC236}">
                          <a16:creationId xmlns:a16="http://schemas.microsoft.com/office/drawing/2014/main" id="{40BFD586-062F-4629-92F5-7DFAFC3054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98617" y="1739383"/>
                    <a:ext cx="57960" cy="64800"/>
                  </p14:xfrm>
                </p:contentPart>
              </mc:Choice>
              <mc:Fallback xmlns="">
                <p:pic>
                  <p:nvPicPr>
                    <p:cNvPr id="252" name="Entrada de lápiz 251">
                      <a:extLst>
                        <a:ext uri="{FF2B5EF4-FFF2-40B4-BE49-F238E27FC236}">
                          <a16:creationId xmlns:a16="http://schemas.microsoft.com/office/drawing/2014/main" id="{40BFD586-062F-4629-92F5-7DFAFC3054A2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2893540" y="1734233"/>
                      <a:ext cx="68114" cy="7509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9">
                  <p14:nvContentPartPr>
                    <p14:cNvPr id="253" name="Entrada de lápiz 252">
                      <a:extLst>
                        <a:ext uri="{FF2B5EF4-FFF2-40B4-BE49-F238E27FC236}">
                          <a16:creationId xmlns:a16="http://schemas.microsoft.com/office/drawing/2014/main" id="{D6E6CCC9-3D2B-4547-B6D4-27229C5280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64857" y="1738663"/>
                    <a:ext cx="58320" cy="58680"/>
                  </p14:xfrm>
                </p:contentPart>
              </mc:Choice>
              <mc:Fallback xmlns="">
                <p:pic>
                  <p:nvPicPr>
                    <p:cNvPr id="253" name="Entrada de lápiz 252">
                      <a:extLst>
                        <a:ext uri="{FF2B5EF4-FFF2-40B4-BE49-F238E27FC236}">
                          <a16:creationId xmlns:a16="http://schemas.microsoft.com/office/drawing/2014/main" id="{D6E6CCC9-3D2B-4547-B6D4-27229C5280CE}"/>
                        </a:ext>
                      </a:extLst>
                    </p:cNvPr>
                    <p:cNvPicPr/>
                    <p:nvPr/>
                  </p:nvPicPr>
                  <p:blipFill>
                    <a:blip r:embed="rId169"/>
                    <a:stretch>
                      <a:fillRect/>
                    </a:stretch>
                  </p:blipFill>
                  <p:spPr>
                    <a:xfrm>
                      <a:off x="2959786" y="1733485"/>
                      <a:ext cx="68463" cy="6903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98" name="Grupo 397">
                <a:extLst>
                  <a:ext uri="{FF2B5EF4-FFF2-40B4-BE49-F238E27FC236}">
                    <a16:creationId xmlns:a16="http://schemas.microsoft.com/office/drawing/2014/main" id="{15A90EF7-217E-4115-B29F-1FC9D2B1ECFD}"/>
                  </a:ext>
                </a:extLst>
              </p:cNvPr>
              <p:cNvGrpSpPr/>
              <p:nvPr/>
            </p:nvGrpSpPr>
            <p:grpSpPr>
              <a:xfrm>
                <a:off x="1574537" y="1120312"/>
                <a:ext cx="2098063" cy="520920"/>
                <a:chOff x="1574537" y="1120312"/>
                <a:chExt cx="2098063" cy="520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70">
                  <p14:nvContentPartPr>
                    <p14:cNvPr id="66" name="Entrada de lápiz 65">
                      <a:extLst>
                        <a:ext uri="{FF2B5EF4-FFF2-40B4-BE49-F238E27FC236}">
                          <a16:creationId xmlns:a16="http://schemas.microsoft.com/office/drawing/2014/main" id="{099D33E2-91F3-45A9-B02D-B940FFCC51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14200" y="1502632"/>
                    <a:ext cx="1938240" cy="110880"/>
                  </p14:xfrm>
                </p:contentPart>
              </mc:Choice>
              <mc:Fallback xmlns="">
                <p:pic>
                  <p:nvPicPr>
                    <p:cNvPr id="66" name="Entrada de lápiz 65">
                      <a:extLst>
                        <a:ext uri="{FF2B5EF4-FFF2-40B4-BE49-F238E27FC236}">
                          <a16:creationId xmlns:a16="http://schemas.microsoft.com/office/drawing/2014/main" id="{099D33E2-91F3-45A9-B02D-B940FFCC51A4}"/>
                        </a:ext>
                      </a:extLst>
                    </p:cNvPr>
                    <p:cNvPicPr/>
                    <p:nvPr/>
                  </p:nvPicPr>
                  <p:blipFill>
                    <a:blip r:embed="rId171"/>
                    <a:stretch>
                      <a:fillRect/>
                    </a:stretch>
                  </p:blipFill>
                  <p:spPr>
                    <a:xfrm>
                      <a:off x="1709108" y="1497455"/>
                      <a:ext cx="1948423" cy="12123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1">
                  <p14:nvContentPartPr>
                    <p14:cNvPr id="67" name="Entrada de lápiz 66">
                      <a:extLst>
                        <a:ext uri="{FF2B5EF4-FFF2-40B4-BE49-F238E27FC236}">
                          <a16:creationId xmlns:a16="http://schemas.microsoft.com/office/drawing/2014/main" id="{D279708B-E556-4C70-8F3E-71CFAD386D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82600" y="1486072"/>
                    <a:ext cx="90000" cy="81720"/>
                  </p14:xfrm>
                </p:contentPart>
              </mc:Choice>
              <mc:Fallback xmlns="">
                <p:pic>
                  <p:nvPicPr>
                    <p:cNvPr id="67" name="Entrada de lápiz 66">
                      <a:extLst>
                        <a:ext uri="{FF2B5EF4-FFF2-40B4-BE49-F238E27FC236}">
                          <a16:creationId xmlns:a16="http://schemas.microsoft.com/office/drawing/2014/main" id="{D279708B-E556-4C70-8F3E-71CFAD386D72}"/>
                        </a:ext>
                      </a:extLst>
                    </p:cNvPr>
                    <p:cNvPicPr/>
                    <p:nvPr/>
                  </p:nvPicPr>
                  <p:blipFill>
                    <a:blip r:embed="rId173"/>
                    <a:stretch>
                      <a:fillRect/>
                    </a:stretch>
                  </p:blipFill>
                  <p:spPr>
                    <a:xfrm>
                      <a:off x="3577530" y="1480911"/>
                      <a:ext cx="100141" cy="920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2">
                  <p14:nvContentPartPr>
                    <p14:cNvPr id="72" name="Entrada de lápiz 71">
                      <a:extLst>
                        <a:ext uri="{FF2B5EF4-FFF2-40B4-BE49-F238E27FC236}">
                          <a16:creationId xmlns:a16="http://schemas.microsoft.com/office/drawing/2014/main" id="{7A024D9F-03F6-4828-83C5-BA204C9AF6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73000" y="1571392"/>
                    <a:ext cx="45000" cy="69840"/>
                  </p14:xfrm>
                </p:contentPart>
              </mc:Choice>
              <mc:Fallback xmlns="">
                <p:pic>
                  <p:nvPicPr>
                    <p:cNvPr id="72" name="Entrada de lápiz 71">
                      <a:extLst>
                        <a:ext uri="{FF2B5EF4-FFF2-40B4-BE49-F238E27FC236}">
                          <a16:creationId xmlns:a16="http://schemas.microsoft.com/office/drawing/2014/main" id="{7A024D9F-03F6-4828-83C5-BA204C9AF662}"/>
                        </a:ext>
                      </a:extLst>
                    </p:cNvPr>
                    <p:cNvPicPr/>
                    <p:nvPr/>
                  </p:nvPicPr>
                  <p:blipFill>
                    <a:blip r:embed="rId175"/>
                    <a:stretch>
                      <a:fillRect/>
                    </a:stretch>
                  </p:blipFill>
                  <p:spPr>
                    <a:xfrm>
                      <a:off x="2367906" y="1566219"/>
                      <a:ext cx="55189" cy="801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3">
                  <p14:nvContentPartPr>
                    <p14:cNvPr id="75" name="Entrada de lápiz 74">
                      <a:extLst>
                        <a:ext uri="{FF2B5EF4-FFF2-40B4-BE49-F238E27FC236}">
                          <a16:creationId xmlns:a16="http://schemas.microsoft.com/office/drawing/2014/main" id="{0E19B8A6-773A-4626-BC83-24DEEC06F1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09400" y="1553752"/>
                    <a:ext cx="31320" cy="84600"/>
                  </p14:xfrm>
                </p:contentPart>
              </mc:Choice>
              <mc:Fallback xmlns="">
                <p:pic>
                  <p:nvPicPr>
                    <p:cNvPr id="75" name="Entrada de lápiz 74">
                      <a:extLst>
                        <a:ext uri="{FF2B5EF4-FFF2-40B4-BE49-F238E27FC236}">
                          <a16:creationId xmlns:a16="http://schemas.microsoft.com/office/drawing/2014/main" id="{0E19B8A6-773A-4626-BC83-24DEEC06F11C}"/>
                        </a:ext>
                      </a:extLst>
                    </p:cNvPr>
                    <p:cNvPicPr/>
                    <p:nvPr/>
                  </p:nvPicPr>
                  <p:blipFill>
                    <a:blip r:embed="rId177"/>
                    <a:stretch>
                      <a:fillRect/>
                    </a:stretch>
                  </p:blipFill>
                  <p:spPr>
                    <a:xfrm>
                      <a:off x="2904321" y="1548572"/>
                      <a:ext cx="41478" cy="9495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4">
                  <p14:nvContentPartPr>
                    <p14:cNvPr id="76" name="Entrada de lápiz 75">
                      <a:extLst>
                        <a:ext uri="{FF2B5EF4-FFF2-40B4-BE49-F238E27FC236}">
                          <a16:creationId xmlns:a16="http://schemas.microsoft.com/office/drawing/2014/main" id="{DB97B0CC-6DE9-4150-BD91-7541359FCD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90360" y="1525312"/>
                    <a:ext cx="36000" cy="78840"/>
                  </p14:xfrm>
                </p:contentPart>
              </mc:Choice>
              <mc:Fallback xmlns="">
                <p:pic>
                  <p:nvPicPr>
                    <p:cNvPr id="76" name="Entrada de lápiz 75">
                      <a:extLst>
                        <a:ext uri="{FF2B5EF4-FFF2-40B4-BE49-F238E27FC236}">
                          <a16:creationId xmlns:a16="http://schemas.microsoft.com/office/drawing/2014/main" id="{DB97B0CC-6DE9-4150-BD91-7541359FCD61}"/>
                        </a:ext>
                      </a:extLst>
                    </p:cNvPr>
                    <p:cNvPicPr/>
                    <p:nvPr/>
                  </p:nvPicPr>
                  <p:blipFill>
                    <a:blip r:embed="rId179"/>
                    <a:stretch>
                      <a:fillRect/>
                    </a:stretch>
                  </p:blipFill>
                  <p:spPr>
                    <a:xfrm>
                      <a:off x="3385278" y="1520142"/>
                      <a:ext cx="46165" cy="891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5">
                  <p14:nvContentPartPr>
                    <p14:cNvPr id="92" name="Entrada de lápiz 91">
                      <a:extLst>
                        <a:ext uri="{FF2B5EF4-FFF2-40B4-BE49-F238E27FC236}">
                          <a16:creationId xmlns:a16="http://schemas.microsoft.com/office/drawing/2014/main" id="{688A4780-0D4C-4D5F-A674-C785EF0D58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85560" y="1120672"/>
                    <a:ext cx="1472400" cy="79560"/>
                  </p14:xfrm>
                </p:contentPart>
              </mc:Choice>
              <mc:Fallback xmlns="">
                <p:pic>
                  <p:nvPicPr>
                    <p:cNvPr id="92" name="Entrada de lápiz 91">
                      <a:extLst>
                        <a:ext uri="{FF2B5EF4-FFF2-40B4-BE49-F238E27FC236}">
                          <a16:creationId xmlns:a16="http://schemas.microsoft.com/office/drawing/2014/main" id="{688A4780-0D4C-4D5F-A674-C785EF0D58C2}"/>
                        </a:ext>
                      </a:extLst>
                    </p:cNvPr>
                    <p:cNvPicPr/>
                    <p:nvPr/>
                  </p:nvPicPr>
                  <p:blipFill>
                    <a:blip r:embed="rId181"/>
                    <a:stretch>
                      <a:fillRect/>
                    </a:stretch>
                  </p:blipFill>
                  <p:spPr>
                    <a:xfrm>
                      <a:off x="1880468" y="1115483"/>
                      <a:ext cx="1482584" cy="89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6">
                  <p14:nvContentPartPr>
                    <p14:cNvPr id="93" name="Entrada de lápiz 92">
                      <a:extLst>
                        <a:ext uri="{FF2B5EF4-FFF2-40B4-BE49-F238E27FC236}">
                          <a16:creationId xmlns:a16="http://schemas.microsoft.com/office/drawing/2014/main" id="{6C17AD1C-CD77-47B3-BE27-6EA52AAED0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916160" y="1164952"/>
                    <a:ext cx="44640" cy="49680"/>
                  </p14:xfrm>
                </p:contentPart>
              </mc:Choice>
              <mc:Fallback xmlns="">
                <p:pic>
                  <p:nvPicPr>
                    <p:cNvPr id="93" name="Entrada de lápiz 92">
                      <a:extLst>
                        <a:ext uri="{FF2B5EF4-FFF2-40B4-BE49-F238E27FC236}">
                          <a16:creationId xmlns:a16="http://schemas.microsoft.com/office/drawing/2014/main" id="{6C17AD1C-CD77-47B3-BE27-6EA52AAED0F2}"/>
                        </a:ext>
                      </a:extLst>
                    </p:cNvPr>
                    <p:cNvPicPr/>
                    <p:nvPr/>
                  </p:nvPicPr>
                  <p:blipFill>
                    <a:blip r:embed="rId183"/>
                    <a:stretch>
                      <a:fillRect/>
                    </a:stretch>
                  </p:blipFill>
                  <p:spPr>
                    <a:xfrm>
                      <a:off x="1911058" y="1159768"/>
                      <a:ext cx="54843" cy="600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7">
                  <p14:nvContentPartPr>
                    <p14:cNvPr id="94" name="Entrada de lápiz 93">
                      <a:extLst>
                        <a:ext uri="{FF2B5EF4-FFF2-40B4-BE49-F238E27FC236}">
                          <a16:creationId xmlns:a16="http://schemas.microsoft.com/office/drawing/2014/main" id="{6377979F-BFAE-442E-B8FF-E5821EB3FA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9720" y="1168912"/>
                    <a:ext cx="60120" cy="40680"/>
                  </p14:xfrm>
                </p:contentPart>
              </mc:Choice>
              <mc:Fallback xmlns="">
                <p:pic>
                  <p:nvPicPr>
                    <p:cNvPr id="94" name="Entrada de lápiz 93">
                      <a:extLst>
                        <a:ext uri="{FF2B5EF4-FFF2-40B4-BE49-F238E27FC236}">
                          <a16:creationId xmlns:a16="http://schemas.microsoft.com/office/drawing/2014/main" id="{6377979F-BFAE-442E-B8FF-E5821EB3FAA7}"/>
                        </a:ext>
                      </a:extLst>
                    </p:cNvPr>
                    <p:cNvPicPr/>
                    <p:nvPr/>
                  </p:nvPicPr>
                  <p:blipFill>
                    <a:blip r:embed="rId185"/>
                    <a:stretch>
                      <a:fillRect/>
                    </a:stretch>
                  </p:blipFill>
                  <p:spPr>
                    <a:xfrm>
                      <a:off x="2044639" y="1163773"/>
                      <a:ext cx="70281" cy="509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8">
                  <p14:nvContentPartPr>
                    <p14:cNvPr id="95" name="Entrada de lápiz 94">
                      <a:extLst>
                        <a:ext uri="{FF2B5EF4-FFF2-40B4-BE49-F238E27FC236}">
                          <a16:creationId xmlns:a16="http://schemas.microsoft.com/office/drawing/2014/main" id="{3F0C350D-2C54-412C-803D-0D6133788A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94800" y="1155592"/>
                    <a:ext cx="60480" cy="43200"/>
                  </p14:xfrm>
                </p:contentPart>
              </mc:Choice>
              <mc:Fallback xmlns="">
                <p:pic>
                  <p:nvPicPr>
                    <p:cNvPr id="95" name="Entrada de lápiz 94">
                      <a:extLst>
                        <a:ext uri="{FF2B5EF4-FFF2-40B4-BE49-F238E27FC236}">
                          <a16:creationId xmlns:a16="http://schemas.microsoft.com/office/drawing/2014/main" id="{3F0C350D-2C54-412C-803D-0D6133788AC0}"/>
                        </a:ext>
                      </a:extLst>
                    </p:cNvPr>
                    <p:cNvPicPr/>
                    <p:nvPr/>
                  </p:nvPicPr>
                  <p:blipFill>
                    <a:blip r:embed="rId187"/>
                    <a:stretch>
                      <a:fillRect/>
                    </a:stretch>
                  </p:blipFill>
                  <p:spPr>
                    <a:xfrm>
                      <a:off x="2189725" y="1150408"/>
                      <a:ext cx="70630" cy="535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9">
                  <p14:nvContentPartPr>
                    <p14:cNvPr id="96" name="Entrada de lápiz 95">
                      <a:extLst>
                        <a:ext uri="{FF2B5EF4-FFF2-40B4-BE49-F238E27FC236}">
                          <a16:creationId xmlns:a16="http://schemas.microsoft.com/office/drawing/2014/main" id="{E45385D5-4AA2-4E37-9C9D-FE1996C9E3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6520" y="1148032"/>
                    <a:ext cx="51480" cy="40680"/>
                  </p14:xfrm>
                </p:contentPart>
              </mc:Choice>
              <mc:Fallback xmlns="">
                <p:pic>
                  <p:nvPicPr>
                    <p:cNvPr id="96" name="Entrada de lápiz 95">
                      <a:extLst>
                        <a:ext uri="{FF2B5EF4-FFF2-40B4-BE49-F238E27FC236}">
                          <a16:creationId xmlns:a16="http://schemas.microsoft.com/office/drawing/2014/main" id="{E45385D5-4AA2-4E37-9C9D-FE1996C9E3A3}"/>
                        </a:ext>
                      </a:extLst>
                    </p:cNvPr>
                    <p:cNvPicPr/>
                    <p:nvPr/>
                  </p:nvPicPr>
                  <p:blipFill>
                    <a:blip r:embed="rId189"/>
                    <a:stretch>
                      <a:fillRect/>
                    </a:stretch>
                  </p:blipFill>
                  <p:spPr>
                    <a:xfrm>
                      <a:off x="2361456" y="1142839"/>
                      <a:ext cx="61607" cy="5106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0">
                  <p14:nvContentPartPr>
                    <p14:cNvPr id="97" name="Entrada de lápiz 96">
                      <a:extLst>
                        <a:ext uri="{FF2B5EF4-FFF2-40B4-BE49-F238E27FC236}">
                          <a16:creationId xmlns:a16="http://schemas.microsoft.com/office/drawing/2014/main" id="{B72D509B-42B8-46A1-901A-8174C60432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81000" y="1142632"/>
                    <a:ext cx="47520" cy="35640"/>
                  </p14:xfrm>
                </p:contentPart>
              </mc:Choice>
              <mc:Fallback xmlns="">
                <p:pic>
                  <p:nvPicPr>
                    <p:cNvPr id="97" name="Entrada de lápiz 96">
                      <a:extLst>
                        <a:ext uri="{FF2B5EF4-FFF2-40B4-BE49-F238E27FC236}">
                          <a16:creationId xmlns:a16="http://schemas.microsoft.com/office/drawing/2014/main" id="{B72D509B-42B8-46A1-901A-8174C604320B}"/>
                        </a:ext>
                      </a:extLst>
                    </p:cNvPr>
                    <p:cNvPicPr/>
                    <p:nvPr/>
                  </p:nvPicPr>
                  <p:blipFill>
                    <a:blip r:embed="rId191"/>
                    <a:stretch>
                      <a:fillRect/>
                    </a:stretch>
                  </p:blipFill>
                  <p:spPr>
                    <a:xfrm>
                      <a:off x="2475909" y="1137479"/>
                      <a:ext cx="57703" cy="459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1">
                  <p14:nvContentPartPr>
                    <p14:cNvPr id="98" name="Entrada de lápiz 97">
                      <a:extLst>
                        <a:ext uri="{FF2B5EF4-FFF2-40B4-BE49-F238E27FC236}">
                          <a16:creationId xmlns:a16="http://schemas.microsoft.com/office/drawing/2014/main" id="{78C7D107-97A1-4168-A840-FF875527C5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21040" y="1139392"/>
                    <a:ext cx="43920" cy="43920"/>
                  </p14:xfrm>
                </p:contentPart>
              </mc:Choice>
              <mc:Fallback xmlns="">
                <p:pic>
                  <p:nvPicPr>
                    <p:cNvPr id="98" name="Entrada de lápiz 97">
                      <a:extLst>
                        <a:ext uri="{FF2B5EF4-FFF2-40B4-BE49-F238E27FC236}">
                          <a16:creationId xmlns:a16="http://schemas.microsoft.com/office/drawing/2014/main" id="{78C7D107-97A1-4168-A840-FF875527C5D8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2615972" y="1134225"/>
                      <a:ext cx="54055" cy="5425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2">
                  <p14:nvContentPartPr>
                    <p14:cNvPr id="99" name="Entrada de lápiz 98">
                      <a:extLst>
                        <a:ext uri="{FF2B5EF4-FFF2-40B4-BE49-F238E27FC236}">
                          <a16:creationId xmlns:a16="http://schemas.microsoft.com/office/drawing/2014/main" id="{FADC48A6-5473-45D5-AD1F-5E1542B359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94920" y="1125352"/>
                    <a:ext cx="30960" cy="26640"/>
                  </p14:xfrm>
                </p:contentPart>
              </mc:Choice>
              <mc:Fallback xmlns="">
                <p:pic>
                  <p:nvPicPr>
                    <p:cNvPr id="99" name="Entrada de lápiz 98">
                      <a:extLst>
                        <a:ext uri="{FF2B5EF4-FFF2-40B4-BE49-F238E27FC236}">
                          <a16:creationId xmlns:a16="http://schemas.microsoft.com/office/drawing/2014/main" id="{FADC48A6-5473-45D5-AD1F-5E1542B359D6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2789831" y="1120196"/>
                      <a:ext cx="41139" cy="369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3">
                  <p14:nvContentPartPr>
                    <p14:cNvPr id="100" name="Entrada de lápiz 99">
                      <a:extLst>
                        <a:ext uri="{FF2B5EF4-FFF2-40B4-BE49-F238E27FC236}">
                          <a16:creationId xmlns:a16="http://schemas.microsoft.com/office/drawing/2014/main" id="{69E0B145-D477-4DBE-9A46-A4359ABA8A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7320" y="1123552"/>
                    <a:ext cx="45360" cy="22320"/>
                  </p14:xfrm>
                </p:contentPart>
              </mc:Choice>
              <mc:Fallback xmlns="">
                <p:pic>
                  <p:nvPicPr>
                    <p:cNvPr id="100" name="Entrada de lápiz 99">
                      <a:extLst>
                        <a:ext uri="{FF2B5EF4-FFF2-40B4-BE49-F238E27FC236}">
                          <a16:creationId xmlns:a16="http://schemas.microsoft.com/office/drawing/2014/main" id="{69E0B145-D477-4DBE-9A46-A4359ABA8AF9}"/>
                        </a:ext>
                      </a:extLst>
                    </p:cNvPr>
                    <p:cNvPicPr/>
                    <p:nvPr/>
                  </p:nvPicPr>
                  <p:blipFill>
                    <a:blip r:embed="rId197"/>
                    <a:stretch>
                      <a:fillRect/>
                    </a:stretch>
                  </p:blipFill>
                  <p:spPr>
                    <a:xfrm>
                      <a:off x="2912233" y="1118401"/>
                      <a:ext cx="55534" cy="3262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4">
                  <p14:nvContentPartPr>
                    <p14:cNvPr id="101" name="Entrada de lápiz 100">
                      <a:extLst>
                        <a:ext uri="{FF2B5EF4-FFF2-40B4-BE49-F238E27FC236}">
                          <a16:creationId xmlns:a16="http://schemas.microsoft.com/office/drawing/2014/main" id="{8E0D855D-223B-49EE-B982-F734043E1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03440" y="1126072"/>
                    <a:ext cx="41040" cy="21600"/>
                  </p14:xfrm>
                </p:contentPart>
              </mc:Choice>
              <mc:Fallback xmlns="">
                <p:pic>
                  <p:nvPicPr>
                    <p:cNvPr id="101" name="Entrada de lápiz 100">
                      <a:extLst>
                        <a:ext uri="{FF2B5EF4-FFF2-40B4-BE49-F238E27FC236}">
                          <a16:creationId xmlns:a16="http://schemas.microsoft.com/office/drawing/2014/main" id="{8E0D855D-223B-49EE-B982-F734043E190A}"/>
                        </a:ext>
                      </a:extLst>
                    </p:cNvPr>
                    <p:cNvPicPr/>
                    <p:nvPr/>
                  </p:nvPicPr>
                  <p:blipFill>
                    <a:blip r:embed="rId199"/>
                    <a:stretch>
                      <a:fillRect/>
                    </a:stretch>
                  </p:blipFill>
                  <p:spPr>
                    <a:xfrm>
                      <a:off x="3098363" y="1120888"/>
                      <a:ext cx="51194" cy="319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5">
                  <p14:nvContentPartPr>
                    <p14:cNvPr id="102" name="Entrada de lápiz 101">
                      <a:extLst>
                        <a:ext uri="{FF2B5EF4-FFF2-40B4-BE49-F238E27FC236}">
                          <a16:creationId xmlns:a16="http://schemas.microsoft.com/office/drawing/2014/main" id="{8391DEEB-86E4-410D-9F52-A39E4FB448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98120" y="1120312"/>
                    <a:ext cx="43560" cy="23400"/>
                  </p14:xfrm>
                </p:contentPart>
              </mc:Choice>
              <mc:Fallback xmlns="">
                <p:pic>
                  <p:nvPicPr>
                    <p:cNvPr id="102" name="Entrada de lápiz 101">
                      <a:extLst>
                        <a:ext uri="{FF2B5EF4-FFF2-40B4-BE49-F238E27FC236}">
                          <a16:creationId xmlns:a16="http://schemas.microsoft.com/office/drawing/2014/main" id="{8391DEEB-86E4-410D-9F52-A39E4FB4485B}"/>
                        </a:ext>
                      </a:extLst>
                    </p:cNvPr>
                    <p:cNvPicPr/>
                    <p:nvPr/>
                  </p:nvPicPr>
                  <p:blipFill>
                    <a:blip r:embed="rId201"/>
                    <a:stretch>
                      <a:fillRect/>
                    </a:stretch>
                  </p:blipFill>
                  <p:spPr>
                    <a:xfrm>
                      <a:off x="3193045" y="1115112"/>
                      <a:ext cx="53710" cy="33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6">
                  <p14:nvContentPartPr>
                    <p14:cNvPr id="103" name="Entrada de lápiz 102">
                      <a:extLst>
                        <a:ext uri="{FF2B5EF4-FFF2-40B4-BE49-F238E27FC236}">
                          <a16:creationId xmlns:a16="http://schemas.microsoft.com/office/drawing/2014/main" id="{50D97242-81F6-416C-B5EC-7D8E98EE7E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21960" y="1131112"/>
                    <a:ext cx="34920" cy="21960"/>
                  </p14:xfrm>
                </p:contentPart>
              </mc:Choice>
              <mc:Fallback xmlns="">
                <p:pic>
                  <p:nvPicPr>
                    <p:cNvPr id="103" name="Entrada de lápiz 102">
                      <a:extLst>
                        <a:ext uri="{FF2B5EF4-FFF2-40B4-BE49-F238E27FC236}">
                          <a16:creationId xmlns:a16="http://schemas.microsoft.com/office/drawing/2014/main" id="{50D97242-81F6-416C-B5EC-7D8E98EE7E5F}"/>
                        </a:ext>
                      </a:extLst>
                    </p:cNvPr>
                    <p:cNvPicPr/>
                    <p:nvPr/>
                  </p:nvPicPr>
                  <p:blipFill>
                    <a:blip r:embed="rId203"/>
                    <a:stretch>
                      <a:fillRect/>
                    </a:stretch>
                  </p:blipFill>
                  <p:spPr>
                    <a:xfrm>
                      <a:off x="3316850" y="1125945"/>
                      <a:ext cx="45140" cy="322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7">
                  <p14:nvContentPartPr>
                    <p14:cNvPr id="116" name="Entrada de lápiz 115">
                      <a:extLst>
                        <a:ext uri="{FF2B5EF4-FFF2-40B4-BE49-F238E27FC236}">
                          <a16:creationId xmlns:a16="http://schemas.microsoft.com/office/drawing/2014/main" id="{53A7F5AD-F96B-4345-AB06-3BCC378E73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933440" y="1207432"/>
                    <a:ext cx="8640" cy="364320"/>
                  </p14:xfrm>
                </p:contentPart>
              </mc:Choice>
              <mc:Fallback xmlns="">
                <p:pic>
                  <p:nvPicPr>
                    <p:cNvPr id="116" name="Entrada de lápiz 115">
                      <a:extLst>
                        <a:ext uri="{FF2B5EF4-FFF2-40B4-BE49-F238E27FC236}">
                          <a16:creationId xmlns:a16="http://schemas.microsoft.com/office/drawing/2014/main" id="{53A7F5AD-F96B-4345-AB06-3BCC378E739B}"/>
                        </a:ext>
                      </a:extLst>
                    </p:cNvPr>
                    <p:cNvPicPr/>
                    <p:nvPr/>
                  </p:nvPicPr>
                  <p:blipFill>
                    <a:blip r:embed="rId205"/>
                    <a:stretch>
                      <a:fillRect/>
                    </a:stretch>
                  </p:blipFill>
                  <p:spPr>
                    <a:xfrm>
                      <a:off x="1928503" y="1202258"/>
                      <a:ext cx="18514" cy="3746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8">
                  <p14:nvContentPartPr>
                    <p14:cNvPr id="117" name="Entrada de lápiz 116">
                      <a:extLst>
                        <a:ext uri="{FF2B5EF4-FFF2-40B4-BE49-F238E27FC236}">
                          <a16:creationId xmlns:a16="http://schemas.microsoft.com/office/drawing/2014/main" id="{F40B101E-EE14-4F30-8F25-3B181FA53B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997520" y="1191592"/>
                    <a:ext cx="40320" cy="412200"/>
                  </p14:xfrm>
                </p:contentPart>
              </mc:Choice>
              <mc:Fallback xmlns="">
                <p:pic>
                  <p:nvPicPr>
                    <p:cNvPr id="117" name="Entrada de lápiz 116">
                      <a:extLst>
                        <a:ext uri="{FF2B5EF4-FFF2-40B4-BE49-F238E27FC236}">
                          <a16:creationId xmlns:a16="http://schemas.microsoft.com/office/drawing/2014/main" id="{F40B101E-EE14-4F30-8F25-3B181FA53B75}"/>
                        </a:ext>
                      </a:extLst>
                    </p:cNvPr>
                    <p:cNvPicPr/>
                    <p:nvPr/>
                  </p:nvPicPr>
                  <p:blipFill>
                    <a:blip r:embed="rId207"/>
                    <a:stretch>
                      <a:fillRect/>
                    </a:stretch>
                  </p:blipFill>
                  <p:spPr>
                    <a:xfrm>
                      <a:off x="1992427" y="1186418"/>
                      <a:ext cx="50506" cy="4225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9">
                  <p14:nvContentPartPr>
                    <p14:cNvPr id="118" name="Entrada de lápiz 117">
                      <a:extLst>
                        <a:ext uri="{FF2B5EF4-FFF2-40B4-BE49-F238E27FC236}">
                          <a16:creationId xmlns:a16="http://schemas.microsoft.com/office/drawing/2014/main" id="{E12C5BE4-D235-4A03-8E36-1A77F5133D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1960" y="1198072"/>
                    <a:ext cx="14760" cy="379800"/>
                  </p14:xfrm>
                </p:contentPart>
              </mc:Choice>
              <mc:Fallback xmlns="">
                <p:pic>
                  <p:nvPicPr>
                    <p:cNvPr id="118" name="Entrada de lápiz 117">
                      <a:extLst>
                        <a:ext uri="{FF2B5EF4-FFF2-40B4-BE49-F238E27FC236}">
                          <a16:creationId xmlns:a16="http://schemas.microsoft.com/office/drawing/2014/main" id="{E12C5BE4-D235-4A03-8E36-1A77F5133DDC}"/>
                        </a:ext>
                      </a:extLst>
                    </p:cNvPr>
                    <p:cNvPicPr/>
                    <p:nvPr/>
                  </p:nvPicPr>
                  <p:blipFill>
                    <a:blip r:embed="rId209"/>
                    <a:stretch>
                      <a:fillRect/>
                    </a:stretch>
                  </p:blipFill>
                  <p:spPr>
                    <a:xfrm>
                      <a:off x="2146899" y="1192893"/>
                      <a:ext cx="24881" cy="3901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0">
                  <p14:nvContentPartPr>
                    <p14:cNvPr id="119" name="Entrada de lápiz 118">
                      <a:extLst>
                        <a:ext uri="{FF2B5EF4-FFF2-40B4-BE49-F238E27FC236}">
                          <a16:creationId xmlns:a16="http://schemas.microsoft.com/office/drawing/2014/main" id="{34233430-8C0C-44CA-845E-2253145BCD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1880" y="1175752"/>
                    <a:ext cx="20520" cy="382320"/>
                  </p14:xfrm>
                </p:contentPart>
              </mc:Choice>
              <mc:Fallback xmlns="">
                <p:pic>
                  <p:nvPicPr>
                    <p:cNvPr id="119" name="Entrada de lápiz 118">
                      <a:extLst>
                        <a:ext uri="{FF2B5EF4-FFF2-40B4-BE49-F238E27FC236}">
                          <a16:creationId xmlns:a16="http://schemas.microsoft.com/office/drawing/2014/main" id="{34233430-8C0C-44CA-845E-2253145BCDAA}"/>
                        </a:ext>
                      </a:extLst>
                    </p:cNvPr>
                    <p:cNvPicPr/>
                    <p:nvPr/>
                  </p:nvPicPr>
                  <p:blipFill>
                    <a:blip r:embed="rId211"/>
                    <a:stretch>
                      <a:fillRect/>
                    </a:stretch>
                  </p:blipFill>
                  <p:spPr>
                    <a:xfrm>
                      <a:off x="2226855" y="1170580"/>
                      <a:ext cx="30571" cy="392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1">
                  <p14:nvContentPartPr>
                    <p14:cNvPr id="120" name="Entrada de lápiz 119">
                      <a:extLst>
                        <a:ext uri="{FF2B5EF4-FFF2-40B4-BE49-F238E27FC236}">
                          <a16:creationId xmlns:a16="http://schemas.microsoft.com/office/drawing/2014/main" id="{1D70DA42-1C1A-4D40-A0D2-A3C9DF228F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0760" y="1167832"/>
                    <a:ext cx="18720" cy="396720"/>
                  </p14:xfrm>
                </p:contentPart>
              </mc:Choice>
              <mc:Fallback xmlns="">
                <p:pic>
                  <p:nvPicPr>
                    <p:cNvPr id="120" name="Entrada de lápiz 119">
                      <a:extLst>
                        <a:ext uri="{FF2B5EF4-FFF2-40B4-BE49-F238E27FC236}">
                          <a16:creationId xmlns:a16="http://schemas.microsoft.com/office/drawing/2014/main" id="{1D70DA42-1C1A-4D40-A0D2-A3C9DF228F45}"/>
                        </a:ext>
                      </a:extLst>
                    </p:cNvPr>
                    <p:cNvPicPr/>
                    <p:nvPr/>
                  </p:nvPicPr>
                  <p:blipFill>
                    <a:blip r:embed="rId213"/>
                    <a:stretch>
                      <a:fillRect/>
                    </a:stretch>
                  </p:blipFill>
                  <p:spPr>
                    <a:xfrm>
                      <a:off x="2355655" y="1162657"/>
                      <a:ext cx="28931" cy="4070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2">
                  <p14:nvContentPartPr>
                    <p14:cNvPr id="121" name="Entrada de lápiz 120">
                      <a:extLst>
                        <a:ext uri="{FF2B5EF4-FFF2-40B4-BE49-F238E27FC236}">
                          <a16:creationId xmlns:a16="http://schemas.microsoft.com/office/drawing/2014/main" id="{7DDEF0A9-F4C5-4CD7-9065-9FB03ACE4E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32040" y="1168192"/>
                    <a:ext cx="42120" cy="342000"/>
                  </p14:xfrm>
                </p:contentPart>
              </mc:Choice>
              <mc:Fallback xmlns="">
                <p:pic>
                  <p:nvPicPr>
                    <p:cNvPr id="121" name="Entrada de lápiz 120">
                      <a:extLst>
                        <a:ext uri="{FF2B5EF4-FFF2-40B4-BE49-F238E27FC236}">
                          <a16:creationId xmlns:a16="http://schemas.microsoft.com/office/drawing/2014/main" id="{7DDEF0A9-F4C5-4CD7-9065-9FB03ACE4E5D}"/>
                        </a:ext>
                      </a:extLst>
                    </p:cNvPr>
                    <p:cNvPicPr/>
                    <p:nvPr/>
                  </p:nvPicPr>
                  <p:blipFill>
                    <a:blip r:embed="rId215"/>
                    <a:stretch>
                      <a:fillRect/>
                    </a:stretch>
                  </p:blipFill>
                  <p:spPr>
                    <a:xfrm>
                      <a:off x="2426986" y="1163017"/>
                      <a:ext cx="52229" cy="35235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3">
                  <p14:nvContentPartPr>
                    <p14:cNvPr id="122" name="Entrada de lápiz 121">
                      <a:extLst>
                        <a:ext uri="{FF2B5EF4-FFF2-40B4-BE49-F238E27FC236}">
                          <a16:creationId xmlns:a16="http://schemas.microsoft.com/office/drawing/2014/main" id="{A355EB1E-E42B-412D-96A9-8DEDA3ACC0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51200" y="1160272"/>
                    <a:ext cx="17640" cy="388800"/>
                  </p14:xfrm>
                </p:contentPart>
              </mc:Choice>
              <mc:Fallback xmlns="">
                <p:pic>
                  <p:nvPicPr>
                    <p:cNvPr id="122" name="Entrada de lápiz 121">
                      <a:extLst>
                        <a:ext uri="{FF2B5EF4-FFF2-40B4-BE49-F238E27FC236}">
                          <a16:creationId xmlns:a16="http://schemas.microsoft.com/office/drawing/2014/main" id="{A355EB1E-E42B-412D-96A9-8DEDA3ACC02E}"/>
                        </a:ext>
                      </a:extLst>
                    </p:cNvPr>
                    <p:cNvPicPr/>
                    <p:nvPr/>
                  </p:nvPicPr>
                  <p:blipFill>
                    <a:blip r:embed="rId217"/>
                    <a:stretch>
                      <a:fillRect/>
                    </a:stretch>
                  </p:blipFill>
                  <p:spPr>
                    <a:xfrm>
                      <a:off x="2546160" y="1155099"/>
                      <a:ext cx="27720" cy="399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4">
                  <p14:nvContentPartPr>
                    <p14:cNvPr id="123" name="Entrada de lápiz 122">
                      <a:extLst>
                        <a:ext uri="{FF2B5EF4-FFF2-40B4-BE49-F238E27FC236}">
                          <a16:creationId xmlns:a16="http://schemas.microsoft.com/office/drawing/2014/main" id="{F87C6ACD-14A4-49FC-AE9D-44DEDCC470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30400" y="1152352"/>
                    <a:ext cx="36000" cy="385920"/>
                  </p14:xfrm>
                </p:contentPart>
              </mc:Choice>
              <mc:Fallback xmlns="">
                <p:pic>
                  <p:nvPicPr>
                    <p:cNvPr id="123" name="Entrada de lápiz 122">
                      <a:extLst>
                        <a:ext uri="{FF2B5EF4-FFF2-40B4-BE49-F238E27FC236}">
                          <a16:creationId xmlns:a16="http://schemas.microsoft.com/office/drawing/2014/main" id="{F87C6ACD-14A4-49FC-AE9D-44DEDCC47087}"/>
                        </a:ext>
                      </a:extLst>
                    </p:cNvPr>
                    <p:cNvPicPr/>
                    <p:nvPr/>
                  </p:nvPicPr>
                  <p:blipFill>
                    <a:blip r:embed="rId219"/>
                    <a:stretch>
                      <a:fillRect/>
                    </a:stretch>
                  </p:blipFill>
                  <p:spPr>
                    <a:xfrm>
                      <a:off x="2625318" y="1147178"/>
                      <a:ext cx="46165" cy="3962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5">
                  <p14:nvContentPartPr>
                    <p14:cNvPr id="124" name="Entrada de lápiz 123">
                      <a:extLst>
                        <a:ext uri="{FF2B5EF4-FFF2-40B4-BE49-F238E27FC236}">
                          <a16:creationId xmlns:a16="http://schemas.microsoft.com/office/drawing/2014/main" id="{82B2FE7A-CB3E-4E26-98C3-423E288A05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04920" y="1147672"/>
                    <a:ext cx="57600" cy="352440"/>
                  </p14:xfrm>
                </p:contentPart>
              </mc:Choice>
              <mc:Fallback xmlns="">
                <p:pic>
                  <p:nvPicPr>
                    <p:cNvPr id="124" name="Entrada de lápiz 123">
                      <a:extLst>
                        <a:ext uri="{FF2B5EF4-FFF2-40B4-BE49-F238E27FC236}">
                          <a16:creationId xmlns:a16="http://schemas.microsoft.com/office/drawing/2014/main" id="{82B2FE7A-CB3E-4E26-98C3-423E288A05B5}"/>
                        </a:ext>
                      </a:extLst>
                    </p:cNvPr>
                    <p:cNvPicPr/>
                    <p:nvPr/>
                  </p:nvPicPr>
                  <p:blipFill>
                    <a:blip r:embed="rId221"/>
                    <a:stretch>
                      <a:fillRect/>
                    </a:stretch>
                  </p:blipFill>
                  <p:spPr>
                    <a:xfrm>
                      <a:off x="2699838" y="1142495"/>
                      <a:ext cx="67765" cy="3627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6">
                  <p14:nvContentPartPr>
                    <p14:cNvPr id="125" name="Entrada de lápiz 124">
                      <a:extLst>
                        <a:ext uri="{FF2B5EF4-FFF2-40B4-BE49-F238E27FC236}">
                          <a16:creationId xmlns:a16="http://schemas.microsoft.com/office/drawing/2014/main" id="{CF2737F0-3461-4A0F-9528-4DD8663C36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12920" y="1153792"/>
                    <a:ext cx="43200" cy="359640"/>
                  </p14:xfrm>
                </p:contentPart>
              </mc:Choice>
              <mc:Fallback xmlns="">
                <p:pic>
                  <p:nvPicPr>
                    <p:cNvPr id="125" name="Entrada de lápiz 124">
                      <a:extLst>
                        <a:ext uri="{FF2B5EF4-FFF2-40B4-BE49-F238E27FC236}">
                          <a16:creationId xmlns:a16="http://schemas.microsoft.com/office/drawing/2014/main" id="{CF2737F0-3461-4A0F-9528-4DD8663C36F2}"/>
                        </a:ext>
                      </a:extLst>
                    </p:cNvPr>
                    <p:cNvPicPr/>
                    <p:nvPr/>
                  </p:nvPicPr>
                  <p:blipFill>
                    <a:blip r:embed="rId223"/>
                    <a:stretch>
                      <a:fillRect/>
                    </a:stretch>
                  </p:blipFill>
                  <p:spPr>
                    <a:xfrm>
                      <a:off x="2807838" y="1148617"/>
                      <a:ext cx="53365" cy="36998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7">
                  <p14:nvContentPartPr>
                    <p14:cNvPr id="126" name="Entrada de lápiz 125">
                      <a:extLst>
                        <a:ext uri="{FF2B5EF4-FFF2-40B4-BE49-F238E27FC236}">
                          <a16:creationId xmlns:a16="http://schemas.microsoft.com/office/drawing/2014/main" id="{64C6DF4B-3491-4E77-A97C-BC78DDAC2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00400" y="1158832"/>
                    <a:ext cx="45360" cy="364320"/>
                  </p14:xfrm>
                </p:contentPart>
              </mc:Choice>
              <mc:Fallback xmlns="">
                <p:pic>
                  <p:nvPicPr>
                    <p:cNvPr id="126" name="Entrada de lápiz 125">
                      <a:extLst>
                        <a:ext uri="{FF2B5EF4-FFF2-40B4-BE49-F238E27FC236}">
                          <a16:creationId xmlns:a16="http://schemas.microsoft.com/office/drawing/2014/main" id="{64C6DF4B-3491-4E77-A97C-BC78DDAC2EA8}"/>
                        </a:ext>
                      </a:extLst>
                    </p:cNvPr>
                    <p:cNvPicPr/>
                    <p:nvPr/>
                  </p:nvPicPr>
                  <p:blipFill>
                    <a:blip r:embed="rId225"/>
                    <a:stretch>
                      <a:fillRect/>
                    </a:stretch>
                  </p:blipFill>
                  <p:spPr>
                    <a:xfrm>
                      <a:off x="2895313" y="1153658"/>
                      <a:ext cx="55534" cy="3746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8">
                  <p14:nvContentPartPr>
                    <p14:cNvPr id="127" name="Entrada de lápiz 126">
                      <a:extLst>
                        <a:ext uri="{FF2B5EF4-FFF2-40B4-BE49-F238E27FC236}">
                          <a16:creationId xmlns:a16="http://schemas.microsoft.com/office/drawing/2014/main" id="{8135A179-FC26-43A2-B3B7-B0A77453BC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92560" y="1127512"/>
                    <a:ext cx="38160" cy="403920"/>
                  </p14:xfrm>
                </p:contentPart>
              </mc:Choice>
              <mc:Fallback xmlns="">
                <p:pic>
                  <p:nvPicPr>
                    <p:cNvPr id="127" name="Entrada de lápiz 126">
                      <a:extLst>
                        <a:ext uri="{FF2B5EF4-FFF2-40B4-BE49-F238E27FC236}">
                          <a16:creationId xmlns:a16="http://schemas.microsoft.com/office/drawing/2014/main" id="{8135A179-FC26-43A2-B3B7-B0A77453BC73}"/>
                        </a:ext>
                      </a:extLst>
                    </p:cNvPr>
                    <p:cNvPicPr/>
                    <p:nvPr/>
                  </p:nvPicPr>
                  <p:blipFill>
                    <a:blip r:embed="rId227"/>
                    <a:stretch>
                      <a:fillRect/>
                    </a:stretch>
                  </p:blipFill>
                  <p:spPr>
                    <a:xfrm>
                      <a:off x="2987472" y="1122339"/>
                      <a:ext cx="48336" cy="41426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9">
                  <p14:nvContentPartPr>
                    <p14:cNvPr id="128" name="Entrada de lápiz 127">
                      <a:extLst>
                        <a:ext uri="{FF2B5EF4-FFF2-40B4-BE49-F238E27FC236}">
                          <a16:creationId xmlns:a16="http://schemas.microsoft.com/office/drawing/2014/main" id="{42970453-1C82-47DA-830B-6860201578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77520" y="1155592"/>
                    <a:ext cx="29520" cy="392400"/>
                  </p14:xfrm>
                </p:contentPart>
              </mc:Choice>
              <mc:Fallback xmlns="">
                <p:pic>
                  <p:nvPicPr>
                    <p:cNvPr id="128" name="Entrada de lápiz 127">
                      <a:extLst>
                        <a:ext uri="{FF2B5EF4-FFF2-40B4-BE49-F238E27FC236}">
                          <a16:creationId xmlns:a16="http://schemas.microsoft.com/office/drawing/2014/main" id="{42970453-1C82-47DA-830B-686020157835}"/>
                        </a:ext>
                      </a:extLst>
                    </p:cNvPr>
                    <p:cNvPicPr/>
                    <p:nvPr/>
                  </p:nvPicPr>
                  <p:blipFill>
                    <a:blip r:embed="rId229"/>
                    <a:stretch>
                      <a:fillRect/>
                    </a:stretch>
                  </p:blipFill>
                  <p:spPr>
                    <a:xfrm>
                      <a:off x="3072386" y="1150417"/>
                      <a:ext cx="39788" cy="4027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0">
                  <p14:nvContentPartPr>
                    <p14:cNvPr id="129" name="Entrada de lápiz 128">
                      <a:extLst>
                        <a:ext uri="{FF2B5EF4-FFF2-40B4-BE49-F238E27FC236}">
                          <a16:creationId xmlns:a16="http://schemas.microsoft.com/office/drawing/2014/main" id="{C586A6F3-62BF-49CB-977E-192F86673B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58520" y="1139032"/>
                    <a:ext cx="21240" cy="363960"/>
                  </p14:xfrm>
                </p:contentPart>
              </mc:Choice>
              <mc:Fallback xmlns="">
                <p:pic>
                  <p:nvPicPr>
                    <p:cNvPr id="129" name="Entrada de lápiz 128">
                      <a:extLst>
                        <a:ext uri="{FF2B5EF4-FFF2-40B4-BE49-F238E27FC236}">
                          <a16:creationId xmlns:a16="http://schemas.microsoft.com/office/drawing/2014/main" id="{C586A6F3-62BF-49CB-977E-192F86673B11}"/>
                        </a:ext>
                      </a:extLst>
                    </p:cNvPr>
                    <p:cNvPicPr/>
                    <p:nvPr/>
                  </p:nvPicPr>
                  <p:blipFill>
                    <a:blip r:embed="rId231"/>
                    <a:stretch>
                      <a:fillRect/>
                    </a:stretch>
                  </p:blipFill>
                  <p:spPr>
                    <a:xfrm>
                      <a:off x="3153422" y="1133857"/>
                      <a:ext cx="31435" cy="3743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1">
                  <p14:nvContentPartPr>
                    <p14:cNvPr id="130" name="Entrada de lápiz 129">
                      <a:extLst>
                        <a:ext uri="{FF2B5EF4-FFF2-40B4-BE49-F238E27FC236}">
                          <a16:creationId xmlns:a16="http://schemas.microsoft.com/office/drawing/2014/main" id="{7D1D4867-DD18-4D33-AB27-6BF071B11C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27280" y="1168192"/>
                    <a:ext cx="24120" cy="324360"/>
                  </p14:xfrm>
                </p:contentPart>
              </mc:Choice>
              <mc:Fallback xmlns="">
                <p:pic>
                  <p:nvPicPr>
                    <p:cNvPr id="130" name="Entrada de lápiz 129">
                      <a:extLst>
                        <a:ext uri="{FF2B5EF4-FFF2-40B4-BE49-F238E27FC236}">
                          <a16:creationId xmlns:a16="http://schemas.microsoft.com/office/drawing/2014/main" id="{7D1D4867-DD18-4D33-AB27-6BF071B11CC3}"/>
                        </a:ext>
                      </a:extLst>
                    </p:cNvPr>
                    <p:cNvPicPr/>
                    <p:nvPr/>
                  </p:nvPicPr>
                  <p:blipFill>
                    <a:blip r:embed="rId233"/>
                    <a:stretch>
                      <a:fillRect/>
                    </a:stretch>
                  </p:blipFill>
                  <p:spPr>
                    <a:xfrm>
                      <a:off x="3222202" y="1163016"/>
                      <a:ext cx="34276" cy="334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2">
                  <p14:nvContentPartPr>
                    <p14:cNvPr id="131" name="Entrada de lápiz 130">
                      <a:extLst>
                        <a:ext uri="{FF2B5EF4-FFF2-40B4-BE49-F238E27FC236}">
                          <a16:creationId xmlns:a16="http://schemas.microsoft.com/office/drawing/2014/main" id="{67848CB4-87EC-4AE2-AFDD-A9D6F86E87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28440" y="1144072"/>
                    <a:ext cx="29520" cy="364680"/>
                  </p14:xfrm>
                </p:contentPart>
              </mc:Choice>
              <mc:Fallback xmlns="">
                <p:pic>
                  <p:nvPicPr>
                    <p:cNvPr id="131" name="Entrada de lápiz 130">
                      <a:extLst>
                        <a:ext uri="{FF2B5EF4-FFF2-40B4-BE49-F238E27FC236}">
                          <a16:creationId xmlns:a16="http://schemas.microsoft.com/office/drawing/2014/main" id="{67848CB4-87EC-4AE2-AFDD-A9D6F86E873E}"/>
                        </a:ext>
                      </a:extLst>
                    </p:cNvPr>
                    <p:cNvPicPr/>
                    <p:nvPr/>
                  </p:nvPicPr>
                  <p:blipFill>
                    <a:blip r:embed="rId235"/>
                    <a:stretch>
                      <a:fillRect/>
                    </a:stretch>
                  </p:blipFill>
                  <p:spPr>
                    <a:xfrm>
                      <a:off x="3323379" y="1138899"/>
                      <a:ext cx="39641" cy="3750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3">
                  <p14:nvContentPartPr>
                    <p14:cNvPr id="395" name="Entrada de lápiz 394">
                      <a:extLst>
                        <a:ext uri="{FF2B5EF4-FFF2-40B4-BE49-F238E27FC236}">
                          <a16:creationId xmlns:a16="http://schemas.microsoft.com/office/drawing/2014/main" id="{9A0D7B26-F72A-48F3-B893-C90742463E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74537" y="1215223"/>
                    <a:ext cx="26640" cy="5760"/>
                  </p14:xfrm>
                </p:contentPart>
              </mc:Choice>
              <mc:Fallback xmlns="">
                <p:pic>
                  <p:nvPicPr>
                    <p:cNvPr id="395" name="Entrada de lápiz 394">
                      <a:extLst>
                        <a:ext uri="{FF2B5EF4-FFF2-40B4-BE49-F238E27FC236}">
                          <a16:creationId xmlns:a16="http://schemas.microsoft.com/office/drawing/2014/main" id="{9A0D7B26-F72A-48F3-B893-C90742463EAB}"/>
                        </a:ext>
                      </a:extLst>
                    </p:cNvPr>
                    <p:cNvPicPr/>
                    <p:nvPr/>
                  </p:nvPicPr>
                  <p:blipFill>
                    <a:blip r:embed="rId237"/>
                    <a:stretch>
                      <a:fillRect/>
                    </a:stretch>
                  </p:blipFill>
                  <p:spPr>
                    <a:xfrm>
                      <a:off x="1569463" y="1209906"/>
                      <a:ext cx="36789" cy="163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4">
                  <p14:nvContentPartPr>
                    <p14:cNvPr id="396" name="Entrada de lápiz 395">
                      <a:extLst>
                        <a:ext uri="{FF2B5EF4-FFF2-40B4-BE49-F238E27FC236}">
                          <a16:creationId xmlns:a16="http://schemas.microsoft.com/office/drawing/2014/main" id="{45DD9B11-101E-42D1-9F40-06E4C82EC1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8857" y="1201543"/>
                    <a:ext cx="27720" cy="16920"/>
                  </p14:xfrm>
                </p:contentPart>
              </mc:Choice>
              <mc:Fallback xmlns="">
                <p:pic>
                  <p:nvPicPr>
                    <p:cNvPr id="396" name="Entrada de lápiz 395">
                      <a:extLst>
                        <a:ext uri="{FF2B5EF4-FFF2-40B4-BE49-F238E27FC236}">
                          <a16:creationId xmlns:a16="http://schemas.microsoft.com/office/drawing/2014/main" id="{45DD9B11-101E-42D1-9F40-06E4C82EC1C1}"/>
                        </a:ext>
                      </a:extLst>
                    </p:cNvPr>
                    <p:cNvPicPr/>
                    <p:nvPr/>
                  </p:nvPicPr>
                  <p:blipFill>
                    <a:blip r:embed="rId239"/>
                    <a:stretch>
                      <a:fillRect/>
                    </a:stretch>
                  </p:blipFill>
                  <p:spPr>
                    <a:xfrm>
                      <a:off x="1663817" y="1196467"/>
                      <a:ext cx="37800" cy="2707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5">
                  <p14:nvContentPartPr>
                    <p14:cNvPr id="397" name="Entrada de lápiz 396">
                      <a:extLst>
                        <a:ext uri="{FF2B5EF4-FFF2-40B4-BE49-F238E27FC236}">
                          <a16:creationId xmlns:a16="http://schemas.microsoft.com/office/drawing/2014/main" id="{46FB857F-8A67-4442-84DF-B045789ACB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3657" y="1195783"/>
                    <a:ext cx="31320" cy="26640"/>
                  </p14:xfrm>
                </p:contentPart>
              </mc:Choice>
              <mc:Fallback xmlns="">
                <p:pic>
                  <p:nvPicPr>
                    <p:cNvPr id="397" name="Entrada de lápiz 396">
                      <a:extLst>
                        <a:ext uri="{FF2B5EF4-FFF2-40B4-BE49-F238E27FC236}">
                          <a16:creationId xmlns:a16="http://schemas.microsoft.com/office/drawing/2014/main" id="{46FB857F-8A67-4442-84DF-B045789ACB8C}"/>
                        </a:ext>
                      </a:extLst>
                    </p:cNvPr>
                    <p:cNvPicPr/>
                    <p:nvPr/>
                  </p:nvPicPr>
                  <p:blipFill>
                    <a:blip r:embed="rId241"/>
                    <a:stretch>
                      <a:fillRect/>
                    </a:stretch>
                  </p:blipFill>
                  <p:spPr>
                    <a:xfrm>
                      <a:off x="1728578" y="1190627"/>
                      <a:ext cx="41478" cy="3695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53" name="Grupo 352">
              <a:extLst>
                <a:ext uri="{FF2B5EF4-FFF2-40B4-BE49-F238E27FC236}">
                  <a16:creationId xmlns:a16="http://schemas.microsoft.com/office/drawing/2014/main" id="{0221529A-A636-4343-8F43-C1D8BB6B0A86}"/>
                </a:ext>
              </a:extLst>
            </p:cNvPr>
            <p:cNvGrpSpPr/>
            <p:nvPr/>
          </p:nvGrpSpPr>
          <p:grpSpPr>
            <a:xfrm>
              <a:off x="7416174" y="1051900"/>
              <a:ext cx="1471320" cy="409680"/>
              <a:chOff x="7864817" y="334303"/>
              <a:chExt cx="1471320" cy="40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6">
                <p14:nvContentPartPr>
                  <p14:cNvPr id="224" name="Entrada de lápiz 223">
                    <a:extLst>
                      <a:ext uri="{FF2B5EF4-FFF2-40B4-BE49-F238E27FC236}">
                        <a16:creationId xmlns:a16="http://schemas.microsoft.com/office/drawing/2014/main" id="{BC69F7C9-AF6D-4B6D-AF23-FAA2920C9ED9}"/>
                      </a:ext>
                    </a:extLst>
                  </p14:cNvPr>
                  <p14:cNvContentPartPr/>
                  <p14:nvPr/>
                </p14:nvContentPartPr>
                <p14:xfrm>
                  <a:off x="7864817" y="467863"/>
                  <a:ext cx="105840" cy="211680"/>
                </p14:xfrm>
              </p:contentPart>
            </mc:Choice>
            <mc:Fallback xmlns="">
              <p:pic>
                <p:nvPicPr>
                  <p:cNvPr id="224" name="Entrada de lápiz 223">
                    <a:extLst>
                      <a:ext uri="{FF2B5EF4-FFF2-40B4-BE49-F238E27FC236}">
                        <a16:creationId xmlns:a16="http://schemas.microsoft.com/office/drawing/2014/main" id="{BC69F7C9-AF6D-4B6D-AF23-FAA2920C9ED9}"/>
                      </a:ext>
                    </a:extLst>
                  </p:cNvPr>
                  <p:cNvPicPr/>
                  <p:nvPr/>
                </p:nvPicPr>
                <p:blipFill>
                  <a:blip r:embed="rId407"/>
                  <a:stretch>
                    <a:fillRect/>
                  </a:stretch>
                </p:blipFill>
                <p:spPr>
                  <a:xfrm>
                    <a:off x="7858414" y="461137"/>
                    <a:ext cx="119023" cy="225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8">
                <p14:nvContentPartPr>
                  <p14:cNvPr id="225" name="Entrada de lápiz 224">
                    <a:extLst>
                      <a:ext uri="{FF2B5EF4-FFF2-40B4-BE49-F238E27FC236}">
                        <a16:creationId xmlns:a16="http://schemas.microsoft.com/office/drawing/2014/main" id="{8AB47265-4010-4BD0-A81D-517A88B99E6E}"/>
                      </a:ext>
                    </a:extLst>
                  </p14:cNvPr>
                  <p14:cNvContentPartPr/>
                  <p14:nvPr/>
                </p14:nvContentPartPr>
                <p14:xfrm>
                  <a:off x="7986857" y="608623"/>
                  <a:ext cx="109800" cy="109800"/>
                </p14:xfrm>
              </p:contentPart>
            </mc:Choice>
            <mc:Fallback xmlns="">
              <p:pic>
                <p:nvPicPr>
                  <p:cNvPr id="225" name="Entrada de lápiz 224">
                    <a:extLst>
                      <a:ext uri="{FF2B5EF4-FFF2-40B4-BE49-F238E27FC236}">
                        <a16:creationId xmlns:a16="http://schemas.microsoft.com/office/drawing/2014/main" id="{8AB47265-4010-4BD0-A81D-517A88B99E6E}"/>
                      </a:ext>
                    </a:extLst>
                  </p:cNvPr>
                  <p:cNvPicPr/>
                  <p:nvPr/>
                </p:nvPicPr>
                <p:blipFill>
                  <a:blip r:embed="rId409"/>
                  <a:stretch>
                    <a:fillRect/>
                  </a:stretch>
                </p:blipFill>
                <p:spPr>
                  <a:xfrm>
                    <a:off x="7980465" y="601909"/>
                    <a:ext cx="122585" cy="123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0">
                <p14:nvContentPartPr>
                  <p14:cNvPr id="226" name="Entrada de lápiz 225">
                    <a:extLst>
                      <a:ext uri="{FF2B5EF4-FFF2-40B4-BE49-F238E27FC236}">
                        <a16:creationId xmlns:a16="http://schemas.microsoft.com/office/drawing/2014/main" id="{64DD9692-E09A-4660-93C9-6223BA61A6BB}"/>
                      </a:ext>
                    </a:extLst>
                  </p14:cNvPr>
                  <p14:cNvContentPartPr/>
                  <p14:nvPr/>
                </p14:nvContentPartPr>
                <p14:xfrm>
                  <a:off x="8175137" y="375343"/>
                  <a:ext cx="113760" cy="346680"/>
                </p14:xfrm>
              </p:contentPart>
            </mc:Choice>
            <mc:Fallback xmlns="">
              <p:pic>
                <p:nvPicPr>
                  <p:cNvPr id="226" name="Entrada de lápiz 225">
                    <a:extLst>
                      <a:ext uri="{FF2B5EF4-FFF2-40B4-BE49-F238E27FC236}">
                        <a16:creationId xmlns:a16="http://schemas.microsoft.com/office/drawing/2014/main" id="{64DD9692-E09A-4660-93C9-6223BA61A6BB}"/>
                      </a:ext>
                    </a:extLst>
                  </p:cNvPr>
                  <p:cNvPicPr/>
                  <p:nvPr/>
                </p:nvPicPr>
                <p:blipFill>
                  <a:blip r:embed="rId411"/>
                  <a:stretch>
                    <a:fillRect/>
                  </a:stretch>
                </p:blipFill>
                <p:spPr>
                  <a:xfrm>
                    <a:off x="8168733" y="368615"/>
                    <a:ext cx="126567" cy="360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2">
                <p14:nvContentPartPr>
                  <p14:cNvPr id="227" name="Entrada de lápiz 226">
                    <a:extLst>
                      <a:ext uri="{FF2B5EF4-FFF2-40B4-BE49-F238E27FC236}">
                        <a16:creationId xmlns:a16="http://schemas.microsoft.com/office/drawing/2014/main" id="{53DADCC1-4D5A-47AD-AFCB-164A12313DA5}"/>
                      </a:ext>
                    </a:extLst>
                  </p14:cNvPr>
                  <p14:cNvContentPartPr/>
                  <p14:nvPr/>
                </p14:nvContentPartPr>
                <p14:xfrm>
                  <a:off x="7994057" y="629503"/>
                  <a:ext cx="74160" cy="28080"/>
                </p14:xfrm>
              </p:contentPart>
            </mc:Choice>
            <mc:Fallback xmlns="">
              <p:pic>
                <p:nvPicPr>
                  <p:cNvPr id="227" name="Entrada de lápiz 226">
                    <a:extLst>
                      <a:ext uri="{FF2B5EF4-FFF2-40B4-BE49-F238E27FC236}">
                        <a16:creationId xmlns:a16="http://schemas.microsoft.com/office/drawing/2014/main" id="{53DADCC1-4D5A-47AD-AFCB-164A12313DA5}"/>
                      </a:ext>
                    </a:extLst>
                  </p:cNvPr>
                  <p:cNvPicPr/>
                  <p:nvPr/>
                </p:nvPicPr>
                <p:blipFill>
                  <a:blip r:embed="rId413"/>
                  <a:stretch>
                    <a:fillRect/>
                  </a:stretch>
                </p:blipFill>
                <p:spPr>
                  <a:xfrm>
                    <a:off x="7987281" y="622780"/>
                    <a:ext cx="86959" cy="415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4">
                <p14:nvContentPartPr>
                  <p14:cNvPr id="228" name="Entrada de lápiz 227">
                    <a:extLst>
                      <a:ext uri="{FF2B5EF4-FFF2-40B4-BE49-F238E27FC236}">
                        <a16:creationId xmlns:a16="http://schemas.microsoft.com/office/drawing/2014/main" id="{0F63FBB2-0D47-4B90-9AC3-E9468449431A}"/>
                      </a:ext>
                    </a:extLst>
                  </p14:cNvPr>
                  <p14:cNvContentPartPr/>
                  <p14:nvPr/>
                </p14:nvContentPartPr>
                <p14:xfrm>
                  <a:off x="8353697" y="452023"/>
                  <a:ext cx="22320" cy="169920"/>
                </p14:xfrm>
              </p:contentPart>
            </mc:Choice>
            <mc:Fallback xmlns="">
              <p:pic>
                <p:nvPicPr>
                  <p:cNvPr id="228" name="Entrada de lápiz 227">
                    <a:extLst>
                      <a:ext uri="{FF2B5EF4-FFF2-40B4-BE49-F238E27FC236}">
                        <a16:creationId xmlns:a16="http://schemas.microsoft.com/office/drawing/2014/main" id="{0F63FBB2-0D47-4B90-9AC3-E9468449431A}"/>
                      </a:ext>
                    </a:extLst>
                  </p:cNvPr>
                  <p:cNvPicPr/>
                  <p:nvPr/>
                </p:nvPicPr>
                <p:blipFill>
                  <a:blip r:embed="rId415"/>
                  <a:stretch>
                    <a:fillRect/>
                  </a:stretch>
                </p:blipFill>
                <p:spPr>
                  <a:xfrm>
                    <a:off x="8347373" y="444910"/>
                    <a:ext cx="34968" cy="1833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6">
                <p14:nvContentPartPr>
                  <p14:cNvPr id="229" name="Entrada de lápiz 228">
                    <a:extLst>
                      <a:ext uri="{FF2B5EF4-FFF2-40B4-BE49-F238E27FC236}">
                        <a16:creationId xmlns:a16="http://schemas.microsoft.com/office/drawing/2014/main" id="{EF7C5651-0025-4AC0-B738-59EE4A87906A}"/>
                      </a:ext>
                    </a:extLst>
                  </p14:cNvPr>
                  <p14:cNvContentPartPr/>
                  <p14:nvPr/>
                </p14:nvContentPartPr>
                <p14:xfrm>
                  <a:off x="8400137" y="451303"/>
                  <a:ext cx="15840" cy="189360"/>
                </p14:xfrm>
              </p:contentPart>
            </mc:Choice>
            <mc:Fallback xmlns="">
              <p:pic>
                <p:nvPicPr>
                  <p:cNvPr id="229" name="Entrada de lápiz 228">
                    <a:extLst>
                      <a:ext uri="{FF2B5EF4-FFF2-40B4-BE49-F238E27FC236}">
                        <a16:creationId xmlns:a16="http://schemas.microsoft.com/office/drawing/2014/main" id="{EF7C5651-0025-4AC0-B738-59EE4A87906A}"/>
                      </a:ext>
                    </a:extLst>
                  </p:cNvPr>
                  <p:cNvPicPr/>
                  <p:nvPr/>
                </p:nvPicPr>
                <p:blipFill>
                  <a:blip r:embed="rId417"/>
                  <a:stretch>
                    <a:fillRect/>
                  </a:stretch>
                </p:blipFill>
                <p:spPr>
                  <a:xfrm>
                    <a:off x="8393726" y="444582"/>
                    <a:ext cx="28663" cy="2028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8">
                <p14:nvContentPartPr>
                  <p14:cNvPr id="230" name="Entrada de lápiz 229">
                    <a:extLst>
                      <a:ext uri="{FF2B5EF4-FFF2-40B4-BE49-F238E27FC236}">
                        <a16:creationId xmlns:a16="http://schemas.microsoft.com/office/drawing/2014/main" id="{BB6E03F6-17EE-4481-BDAF-E68D1244F159}"/>
                      </a:ext>
                    </a:extLst>
                  </p14:cNvPr>
                  <p14:cNvContentPartPr/>
                  <p14:nvPr/>
                </p14:nvContentPartPr>
                <p14:xfrm>
                  <a:off x="8363057" y="457063"/>
                  <a:ext cx="171720" cy="20880"/>
                </p14:xfrm>
              </p:contentPart>
            </mc:Choice>
            <mc:Fallback xmlns="">
              <p:pic>
                <p:nvPicPr>
                  <p:cNvPr id="230" name="Entrada de lápiz 229">
                    <a:extLst>
                      <a:ext uri="{FF2B5EF4-FFF2-40B4-BE49-F238E27FC236}">
                        <a16:creationId xmlns:a16="http://schemas.microsoft.com/office/drawing/2014/main" id="{BB6E03F6-17EE-4481-BDAF-E68D1244F159}"/>
                      </a:ext>
                    </a:extLst>
                  </p:cNvPr>
                  <p:cNvPicPr/>
                  <p:nvPr/>
                </p:nvPicPr>
                <p:blipFill>
                  <a:blip r:embed="rId419"/>
                  <a:stretch>
                    <a:fillRect/>
                  </a:stretch>
                </p:blipFill>
                <p:spPr>
                  <a:xfrm>
                    <a:off x="8356655" y="449972"/>
                    <a:ext cx="184524" cy="342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0">
                <p14:nvContentPartPr>
                  <p14:cNvPr id="231" name="Entrada de lápiz 230">
                    <a:extLst>
                      <a:ext uri="{FF2B5EF4-FFF2-40B4-BE49-F238E27FC236}">
                        <a16:creationId xmlns:a16="http://schemas.microsoft.com/office/drawing/2014/main" id="{800B97F4-4F3E-4301-A3C4-365805EBB39F}"/>
                      </a:ext>
                    </a:extLst>
                  </p14:cNvPr>
                  <p14:cNvContentPartPr/>
                  <p14:nvPr/>
                </p14:nvContentPartPr>
                <p14:xfrm>
                  <a:off x="8363057" y="535543"/>
                  <a:ext cx="149400" cy="41760"/>
                </p14:xfrm>
              </p:contentPart>
            </mc:Choice>
            <mc:Fallback xmlns="">
              <p:pic>
                <p:nvPicPr>
                  <p:cNvPr id="231" name="Entrada de lápiz 230">
                    <a:extLst>
                      <a:ext uri="{FF2B5EF4-FFF2-40B4-BE49-F238E27FC236}">
                        <a16:creationId xmlns:a16="http://schemas.microsoft.com/office/drawing/2014/main" id="{800B97F4-4F3E-4301-A3C4-365805EBB39F}"/>
                      </a:ext>
                    </a:extLst>
                  </p:cNvPr>
                  <p:cNvPicPr/>
                  <p:nvPr/>
                </p:nvPicPr>
                <p:blipFill>
                  <a:blip r:embed="rId421"/>
                  <a:stretch>
                    <a:fillRect/>
                  </a:stretch>
                </p:blipFill>
                <p:spPr>
                  <a:xfrm>
                    <a:off x="8356660" y="528782"/>
                    <a:ext cx="162195" cy="5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2">
                <p14:nvContentPartPr>
                  <p14:cNvPr id="232" name="Entrada de lápiz 231">
                    <a:extLst>
                      <a:ext uri="{FF2B5EF4-FFF2-40B4-BE49-F238E27FC236}">
                        <a16:creationId xmlns:a16="http://schemas.microsoft.com/office/drawing/2014/main" id="{B90723BA-5D85-4132-B0A9-9BBAE5C4F934}"/>
                      </a:ext>
                    </a:extLst>
                  </p14:cNvPr>
                  <p14:cNvContentPartPr/>
                  <p14:nvPr/>
                </p14:nvContentPartPr>
                <p14:xfrm>
                  <a:off x="8356577" y="622663"/>
                  <a:ext cx="173880" cy="15480"/>
                </p14:xfrm>
              </p:contentPart>
            </mc:Choice>
            <mc:Fallback xmlns="">
              <p:pic>
                <p:nvPicPr>
                  <p:cNvPr id="232" name="Entrada de lápiz 231">
                    <a:extLst>
                      <a:ext uri="{FF2B5EF4-FFF2-40B4-BE49-F238E27FC236}">
                        <a16:creationId xmlns:a16="http://schemas.microsoft.com/office/drawing/2014/main" id="{B90723BA-5D85-4132-B0A9-9BBAE5C4F934}"/>
                      </a:ext>
                    </a:extLst>
                  </p:cNvPr>
                  <p:cNvPicPr/>
                  <p:nvPr/>
                </p:nvPicPr>
                <p:blipFill>
                  <a:blip r:embed="rId423"/>
                  <a:stretch>
                    <a:fillRect/>
                  </a:stretch>
                </p:blipFill>
                <p:spPr>
                  <a:xfrm>
                    <a:off x="8350179" y="615915"/>
                    <a:ext cx="187053" cy="29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4">
                <p14:nvContentPartPr>
                  <p14:cNvPr id="233" name="Entrada de lápiz 232">
                    <a:extLst>
                      <a:ext uri="{FF2B5EF4-FFF2-40B4-BE49-F238E27FC236}">
                        <a16:creationId xmlns:a16="http://schemas.microsoft.com/office/drawing/2014/main" id="{8D9A1E16-A9B9-40C4-9E95-A4096F3C488B}"/>
                      </a:ext>
                    </a:extLst>
                  </p14:cNvPr>
                  <p14:cNvContentPartPr/>
                  <p14:nvPr/>
                </p14:nvContentPartPr>
                <p14:xfrm>
                  <a:off x="8563577" y="611503"/>
                  <a:ext cx="66240" cy="84600"/>
                </p14:xfrm>
              </p:contentPart>
            </mc:Choice>
            <mc:Fallback xmlns="">
              <p:pic>
                <p:nvPicPr>
                  <p:cNvPr id="233" name="Entrada de lápiz 232">
                    <a:extLst>
                      <a:ext uri="{FF2B5EF4-FFF2-40B4-BE49-F238E27FC236}">
                        <a16:creationId xmlns:a16="http://schemas.microsoft.com/office/drawing/2014/main" id="{8D9A1E16-A9B9-40C4-9E95-A4096F3C488B}"/>
                      </a:ext>
                    </a:extLst>
                  </p:cNvPr>
                  <p:cNvPicPr/>
                  <p:nvPr/>
                </p:nvPicPr>
                <p:blipFill>
                  <a:blip r:embed="rId425"/>
                  <a:stretch>
                    <a:fillRect/>
                  </a:stretch>
                </p:blipFill>
                <p:spPr>
                  <a:xfrm>
                    <a:off x="8557179" y="604782"/>
                    <a:ext cx="79413" cy="9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6">
                <p14:nvContentPartPr>
                  <p14:cNvPr id="65" name="Entrada de lápiz 64">
                    <a:extLst>
                      <a:ext uri="{FF2B5EF4-FFF2-40B4-BE49-F238E27FC236}">
                        <a16:creationId xmlns:a16="http://schemas.microsoft.com/office/drawing/2014/main" id="{D962BA30-7A99-4CC5-B152-B7C5662CE357}"/>
                      </a:ext>
                    </a:extLst>
                  </p14:cNvPr>
                  <p14:cNvContentPartPr/>
                  <p14:nvPr/>
                </p14:nvContentPartPr>
                <p14:xfrm>
                  <a:off x="8586617" y="568663"/>
                  <a:ext cx="79560" cy="100800"/>
                </p14:xfrm>
              </p:contentPart>
            </mc:Choice>
            <mc:Fallback xmlns="">
              <p:pic>
                <p:nvPicPr>
                  <p:cNvPr id="65" name="Entrada de lápiz 64">
                    <a:extLst>
                      <a:ext uri="{FF2B5EF4-FFF2-40B4-BE49-F238E27FC236}">
                        <a16:creationId xmlns:a16="http://schemas.microsoft.com/office/drawing/2014/main" id="{D962BA30-7A99-4CC5-B152-B7C5662CE357}"/>
                      </a:ext>
                    </a:extLst>
                  </p:cNvPr>
                  <p:cNvPicPr/>
                  <p:nvPr/>
                </p:nvPicPr>
                <p:blipFill>
                  <a:blip r:embed="rId427"/>
                  <a:stretch>
                    <a:fillRect/>
                  </a:stretch>
                </p:blipFill>
                <p:spPr>
                  <a:xfrm>
                    <a:off x="8580207" y="561943"/>
                    <a:ext cx="92380" cy="11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8">
                <p14:nvContentPartPr>
                  <p14:cNvPr id="73" name="Entrada de lápiz 72">
                    <a:extLst>
                      <a:ext uri="{FF2B5EF4-FFF2-40B4-BE49-F238E27FC236}">
                        <a16:creationId xmlns:a16="http://schemas.microsoft.com/office/drawing/2014/main" id="{868BED82-23FD-495C-8787-3F83A62BB305}"/>
                      </a:ext>
                    </a:extLst>
                  </p14:cNvPr>
                  <p14:cNvContentPartPr/>
                  <p14:nvPr/>
                </p14:nvContentPartPr>
                <p14:xfrm>
                  <a:off x="8678777" y="627703"/>
                  <a:ext cx="64800" cy="55440"/>
                </p14:xfrm>
              </p:contentPart>
            </mc:Choice>
            <mc:Fallback xmlns="">
              <p:pic>
                <p:nvPicPr>
                  <p:cNvPr id="73" name="Entrada de lápiz 72">
                    <a:extLst>
                      <a:ext uri="{FF2B5EF4-FFF2-40B4-BE49-F238E27FC236}">
                        <a16:creationId xmlns:a16="http://schemas.microsoft.com/office/drawing/2014/main" id="{868BED82-23FD-495C-8787-3F83A62BB305}"/>
                      </a:ext>
                    </a:extLst>
                  </p:cNvPr>
                  <p:cNvPicPr/>
                  <p:nvPr/>
                </p:nvPicPr>
                <p:blipFill>
                  <a:blip r:embed="rId429"/>
                  <a:stretch>
                    <a:fillRect/>
                  </a:stretch>
                </p:blipFill>
                <p:spPr>
                  <a:xfrm>
                    <a:off x="8672409" y="620626"/>
                    <a:ext cx="77535" cy="68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0">
                <p14:nvContentPartPr>
                  <p14:cNvPr id="74" name="Entrada de lápiz 73">
                    <a:extLst>
                      <a:ext uri="{FF2B5EF4-FFF2-40B4-BE49-F238E27FC236}">
                        <a16:creationId xmlns:a16="http://schemas.microsoft.com/office/drawing/2014/main" id="{85D0D3C5-23D8-4E5F-AB27-D79085F1D97D}"/>
                      </a:ext>
                    </a:extLst>
                  </p14:cNvPr>
                  <p14:cNvContentPartPr/>
                  <p14:nvPr/>
                </p14:nvContentPartPr>
                <p14:xfrm>
                  <a:off x="8781737" y="334303"/>
                  <a:ext cx="126000" cy="409680"/>
                </p14:xfrm>
              </p:contentPart>
            </mc:Choice>
            <mc:Fallback xmlns="">
              <p:pic>
                <p:nvPicPr>
                  <p:cNvPr id="74" name="Entrada de lápiz 73">
                    <a:extLst>
                      <a:ext uri="{FF2B5EF4-FFF2-40B4-BE49-F238E27FC236}">
                        <a16:creationId xmlns:a16="http://schemas.microsoft.com/office/drawing/2014/main" id="{85D0D3C5-23D8-4E5F-AB27-D79085F1D97D}"/>
                      </a:ext>
                    </a:extLst>
                  </p:cNvPr>
                  <p:cNvPicPr/>
                  <p:nvPr/>
                </p:nvPicPr>
                <p:blipFill>
                  <a:blip r:embed="rId431"/>
                  <a:stretch>
                    <a:fillRect/>
                  </a:stretch>
                </p:blipFill>
                <p:spPr>
                  <a:xfrm>
                    <a:off x="8775343" y="327580"/>
                    <a:ext cx="138788" cy="423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2">
                <p14:nvContentPartPr>
                  <p14:cNvPr id="82" name="Entrada de lápiz 81">
                    <a:extLst>
                      <a:ext uri="{FF2B5EF4-FFF2-40B4-BE49-F238E27FC236}">
                        <a16:creationId xmlns:a16="http://schemas.microsoft.com/office/drawing/2014/main" id="{C1EA862A-5BA3-48FE-B7C5-805974F4C4BB}"/>
                      </a:ext>
                    </a:extLst>
                  </p14:cNvPr>
                  <p14:cNvContentPartPr/>
                  <p14:nvPr/>
                </p14:nvContentPartPr>
                <p14:xfrm>
                  <a:off x="9021857" y="418903"/>
                  <a:ext cx="58320" cy="235800"/>
                </p14:xfrm>
              </p:contentPart>
            </mc:Choice>
            <mc:Fallback xmlns="">
              <p:pic>
                <p:nvPicPr>
                  <p:cNvPr id="82" name="Entrada de lápiz 81">
                    <a:extLst>
                      <a:ext uri="{FF2B5EF4-FFF2-40B4-BE49-F238E27FC236}">
                        <a16:creationId xmlns:a16="http://schemas.microsoft.com/office/drawing/2014/main" id="{C1EA862A-5BA3-48FE-B7C5-805974F4C4BB}"/>
                      </a:ext>
                    </a:extLst>
                  </p:cNvPr>
                  <p:cNvPicPr/>
                  <p:nvPr/>
                </p:nvPicPr>
                <p:blipFill>
                  <a:blip r:embed="rId433"/>
                  <a:stretch>
                    <a:fillRect/>
                  </a:stretch>
                </p:blipFill>
                <p:spPr>
                  <a:xfrm>
                    <a:off x="9015461" y="411782"/>
                    <a:ext cx="71113" cy="2492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4">
                <p14:nvContentPartPr>
                  <p14:cNvPr id="91" name="Entrada de lápiz 90">
                    <a:extLst>
                      <a:ext uri="{FF2B5EF4-FFF2-40B4-BE49-F238E27FC236}">
                        <a16:creationId xmlns:a16="http://schemas.microsoft.com/office/drawing/2014/main" id="{A255D95F-F527-4395-9AB5-0414DC08B4E8}"/>
                      </a:ext>
                    </a:extLst>
                  </p14:cNvPr>
                  <p14:cNvContentPartPr/>
                  <p14:nvPr/>
                </p14:nvContentPartPr>
                <p14:xfrm>
                  <a:off x="9120137" y="549223"/>
                  <a:ext cx="90360" cy="70920"/>
                </p14:xfrm>
              </p:contentPart>
            </mc:Choice>
            <mc:Fallback xmlns="">
              <p:pic>
                <p:nvPicPr>
                  <p:cNvPr id="91" name="Entrada de lápiz 90">
                    <a:extLst>
                      <a:ext uri="{FF2B5EF4-FFF2-40B4-BE49-F238E27FC236}">
                        <a16:creationId xmlns:a16="http://schemas.microsoft.com/office/drawing/2014/main" id="{A255D95F-F527-4395-9AB5-0414DC08B4E8}"/>
                      </a:ext>
                    </a:extLst>
                  </p:cNvPr>
                  <p:cNvPicPr/>
                  <p:nvPr/>
                </p:nvPicPr>
                <p:blipFill>
                  <a:blip r:embed="rId435"/>
                  <a:stretch>
                    <a:fillRect/>
                  </a:stretch>
                </p:blipFill>
                <p:spPr>
                  <a:xfrm>
                    <a:off x="9113736" y="542488"/>
                    <a:ext cx="103161" cy="84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6">
                <p14:nvContentPartPr>
                  <p14:cNvPr id="104" name="Entrada de lápiz 103">
                    <a:extLst>
                      <a:ext uri="{FF2B5EF4-FFF2-40B4-BE49-F238E27FC236}">
                        <a16:creationId xmlns:a16="http://schemas.microsoft.com/office/drawing/2014/main" id="{77F0F94C-F760-4793-97F4-0426A110D699}"/>
                      </a:ext>
                    </a:extLst>
                  </p14:cNvPr>
                  <p14:cNvContentPartPr/>
                  <p14:nvPr/>
                </p14:nvContentPartPr>
                <p14:xfrm>
                  <a:off x="9157577" y="469663"/>
                  <a:ext cx="55800" cy="117360"/>
                </p14:xfrm>
              </p:contentPart>
            </mc:Choice>
            <mc:Fallback xmlns="">
              <p:pic>
                <p:nvPicPr>
                  <p:cNvPr id="104" name="Entrada de lápiz 103">
                    <a:extLst>
                      <a:ext uri="{FF2B5EF4-FFF2-40B4-BE49-F238E27FC236}">
                        <a16:creationId xmlns:a16="http://schemas.microsoft.com/office/drawing/2014/main" id="{77F0F94C-F760-4793-97F4-0426A110D699}"/>
                      </a:ext>
                    </a:extLst>
                  </p:cNvPr>
                  <p:cNvPicPr/>
                  <p:nvPr/>
                </p:nvPicPr>
                <p:blipFill>
                  <a:blip r:embed="rId437"/>
                  <a:stretch>
                    <a:fillRect/>
                  </a:stretch>
                </p:blipFill>
                <p:spPr>
                  <a:xfrm>
                    <a:off x="9151211" y="462550"/>
                    <a:ext cx="68533" cy="1307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8">
                <p14:nvContentPartPr>
                  <p14:cNvPr id="105" name="Entrada de lápiz 104">
                    <a:extLst>
                      <a:ext uri="{FF2B5EF4-FFF2-40B4-BE49-F238E27FC236}">
                        <a16:creationId xmlns:a16="http://schemas.microsoft.com/office/drawing/2014/main" id="{27D71D0E-0580-4946-9D29-33A2E87733A9}"/>
                      </a:ext>
                    </a:extLst>
                  </p14:cNvPr>
                  <p14:cNvContentPartPr/>
                  <p14:nvPr/>
                </p14:nvContentPartPr>
                <p14:xfrm>
                  <a:off x="9274217" y="450943"/>
                  <a:ext cx="61920" cy="204480"/>
                </p14:xfrm>
              </p:contentPart>
            </mc:Choice>
            <mc:Fallback xmlns="">
              <p:pic>
                <p:nvPicPr>
                  <p:cNvPr id="105" name="Entrada de lápiz 104">
                    <a:extLst>
                      <a:ext uri="{FF2B5EF4-FFF2-40B4-BE49-F238E27FC236}">
                        <a16:creationId xmlns:a16="http://schemas.microsoft.com/office/drawing/2014/main" id="{27D71D0E-0580-4946-9D29-33A2E87733A9}"/>
                      </a:ext>
                    </a:extLst>
                  </p:cNvPr>
                  <p:cNvPicPr/>
                  <p:nvPr/>
                </p:nvPicPr>
                <p:blipFill>
                  <a:blip r:embed="rId439"/>
                  <a:stretch>
                    <a:fillRect/>
                  </a:stretch>
                </p:blipFill>
                <p:spPr>
                  <a:xfrm>
                    <a:off x="9267837" y="444219"/>
                    <a:ext cx="74679" cy="21832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2" name="Grupo 351">
              <a:extLst>
                <a:ext uri="{FF2B5EF4-FFF2-40B4-BE49-F238E27FC236}">
                  <a16:creationId xmlns:a16="http://schemas.microsoft.com/office/drawing/2014/main" id="{295E55FB-7B47-4CBE-9A8F-11A9A7967ACB}"/>
                </a:ext>
              </a:extLst>
            </p:cNvPr>
            <p:cNvGrpSpPr/>
            <p:nvPr/>
          </p:nvGrpSpPr>
          <p:grpSpPr>
            <a:xfrm>
              <a:off x="9085494" y="1236580"/>
              <a:ext cx="77760" cy="101160"/>
              <a:chOff x="9534137" y="518983"/>
              <a:chExt cx="77760" cy="10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0">
                <p14:nvContentPartPr>
                  <p14:cNvPr id="106" name="Entrada de lápiz 105">
                    <a:extLst>
                      <a:ext uri="{FF2B5EF4-FFF2-40B4-BE49-F238E27FC236}">
                        <a16:creationId xmlns:a16="http://schemas.microsoft.com/office/drawing/2014/main" id="{EBB6812F-5A50-4BAF-AA71-43DFEDB957F8}"/>
                      </a:ext>
                    </a:extLst>
                  </p14:cNvPr>
                  <p14:cNvContentPartPr/>
                  <p14:nvPr/>
                </p14:nvContentPartPr>
                <p14:xfrm>
                  <a:off x="9555737" y="524383"/>
                  <a:ext cx="5040" cy="1440"/>
                </p14:xfrm>
              </p:contentPart>
            </mc:Choice>
            <mc:Fallback xmlns="">
              <p:pic>
                <p:nvPicPr>
                  <p:cNvPr id="106" name="Entrada de lápiz 105">
                    <a:extLst>
                      <a:ext uri="{FF2B5EF4-FFF2-40B4-BE49-F238E27FC236}">
                        <a16:creationId xmlns:a16="http://schemas.microsoft.com/office/drawing/2014/main" id="{EBB6812F-5A50-4BAF-AA71-43DFEDB957F8}"/>
                      </a:ext>
                    </a:extLst>
                  </p:cNvPr>
                  <p:cNvPicPr/>
                  <p:nvPr/>
                </p:nvPicPr>
                <p:blipFill>
                  <a:blip r:embed="rId441"/>
                  <a:stretch>
                    <a:fillRect/>
                  </a:stretch>
                </p:blipFill>
                <p:spPr>
                  <a:xfrm>
                    <a:off x="9549146" y="518263"/>
                    <a:ext cx="18222" cy="1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2">
                <p14:nvContentPartPr>
                  <p14:cNvPr id="107" name="Entrada de lápiz 106">
                    <a:extLst>
                      <a:ext uri="{FF2B5EF4-FFF2-40B4-BE49-F238E27FC236}">
                        <a16:creationId xmlns:a16="http://schemas.microsoft.com/office/drawing/2014/main" id="{63D30B10-0A0A-47CE-9FFD-CED85C208058}"/>
                      </a:ext>
                    </a:extLst>
                  </p14:cNvPr>
                  <p14:cNvContentPartPr/>
                  <p14:nvPr/>
                </p14:nvContentPartPr>
                <p14:xfrm>
                  <a:off x="9534137" y="518983"/>
                  <a:ext cx="77760" cy="101160"/>
                </p14:xfrm>
              </p:contentPart>
            </mc:Choice>
            <mc:Fallback xmlns="">
              <p:pic>
                <p:nvPicPr>
                  <p:cNvPr id="107" name="Entrada de lápiz 106">
                    <a:extLst>
                      <a:ext uri="{FF2B5EF4-FFF2-40B4-BE49-F238E27FC236}">
                        <a16:creationId xmlns:a16="http://schemas.microsoft.com/office/drawing/2014/main" id="{63D30B10-0A0A-47CE-9FFD-CED85C208058}"/>
                      </a:ext>
                    </a:extLst>
                  </p:cNvPr>
                  <p:cNvPicPr/>
                  <p:nvPr/>
                </p:nvPicPr>
                <p:blipFill>
                  <a:blip r:embed="rId443"/>
                  <a:stretch>
                    <a:fillRect/>
                  </a:stretch>
                </p:blipFill>
                <p:spPr>
                  <a:xfrm>
                    <a:off x="9527751" y="511870"/>
                    <a:ext cx="90532" cy="11459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BC15B9D8-02C0-481D-9E9F-B27DB5FAFAD0}"/>
                </a:ext>
              </a:extLst>
            </p:cNvPr>
            <p:cNvGrpSpPr/>
            <p:nvPr/>
          </p:nvGrpSpPr>
          <p:grpSpPr>
            <a:xfrm>
              <a:off x="9470334" y="1103020"/>
              <a:ext cx="153720" cy="157320"/>
              <a:chOff x="9918977" y="385423"/>
              <a:chExt cx="153720" cy="15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4">
                <p14:nvContentPartPr>
                  <p14:cNvPr id="108" name="Entrada de lápiz 107">
                    <a:extLst>
                      <a:ext uri="{FF2B5EF4-FFF2-40B4-BE49-F238E27FC236}">
                        <a16:creationId xmlns:a16="http://schemas.microsoft.com/office/drawing/2014/main" id="{157EF055-1779-42C0-AFA9-FAD091BCACB9}"/>
                      </a:ext>
                    </a:extLst>
                  </p14:cNvPr>
                  <p14:cNvContentPartPr/>
                  <p14:nvPr/>
                </p14:nvContentPartPr>
                <p14:xfrm>
                  <a:off x="9918977" y="529783"/>
                  <a:ext cx="153720" cy="12960"/>
                </p14:xfrm>
              </p:contentPart>
            </mc:Choice>
            <mc:Fallback xmlns="">
              <p:pic>
                <p:nvPicPr>
                  <p:cNvPr id="108" name="Entrada de lápiz 107">
                    <a:extLst>
                      <a:ext uri="{FF2B5EF4-FFF2-40B4-BE49-F238E27FC236}">
                        <a16:creationId xmlns:a16="http://schemas.microsoft.com/office/drawing/2014/main" id="{157EF055-1779-42C0-AFA9-FAD091BCACB9}"/>
                      </a:ext>
                    </a:extLst>
                  </p:cNvPr>
                  <p:cNvPicPr/>
                  <p:nvPr/>
                </p:nvPicPr>
                <p:blipFill>
                  <a:blip r:embed="rId445"/>
                  <a:stretch>
                    <a:fillRect/>
                  </a:stretch>
                </p:blipFill>
                <p:spPr>
                  <a:xfrm>
                    <a:off x="9912572" y="523107"/>
                    <a:ext cx="166907" cy="26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6">
                <p14:nvContentPartPr>
                  <p14:cNvPr id="110" name="Entrada de lápiz 109">
                    <a:extLst>
                      <a:ext uri="{FF2B5EF4-FFF2-40B4-BE49-F238E27FC236}">
                        <a16:creationId xmlns:a16="http://schemas.microsoft.com/office/drawing/2014/main" id="{77CC0AF4-D9B1-41E6-B362-E693DC8C3608}"/>
                      </a:ext>
                    </a:extLst>
                  </p14:cNvPr>
                  <p14:cNvContentPartPr/>
                  <p14:nvPr/>
                </p14:nvContentPartPr>
                <p14:xfrm>
                  <a:off x="9970097" y="385423"/>
                  <a:ext cx="18720" cy="81720"/>
                </p14:xfrm>
              </p:contentPart>
            </mc:Choice>
            <mc:Fallback xmlns="">
              <p:pic>
                <p:nvPicPr>
                  <p:cNvPr id="110" name="Entrada de lápiz 109">
                    <a:extLst>
                      <a:ext uri="{FF2B5EF4-FFF2-40B4-BE49-F238E27FC236}">
                        <a16:creationId xmlns:a16="http://schemas.microsoft.com/office/drawing/2014/main" id="{77CC0AF4-D9B1-41E6-B362-E693DC8C3608}"/>
                      </a:ext>
                    </a:extLst>
                  </p:cNvPr>
                  <p:cNvPicPr/>
                  <p:nvPr/>
                </p:nvPicPr>
                <p:blipFill>
                  <a:blip r:embed="rId447"/>
                  <a:stretch>
                    <a:fillRect/>
                  </a:stretch>
                </p:blipFill>
                <p:spPr>
                  <a:xfrm>
                    <a:off x="9963732" y="378317"/>
                    <a:ext cx="31450" cy="9514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4" name="Grupo 113">
              <a:extLst>
                <a:ext uri="{FF2B5EF4-FFF2-40B4-BE49-F238E27FC236}">
                  <a16:creationId xmlns:a16="http://schemas.microsoft.com/office/drawing/2014/main" id="{E051A2BC-B312-4864-B600-D6A746A1091E}"/>
                </a:ext>
              </a:extLst>
            </p:cNvPr>
            <p:cNvGrpSpPr/>
            <p:nvPr/>
          </p:nvGrpSpPr>
          <p:grpSpPr>
            <a:xfrm>
              <a:off x="9442974" y="1382020"/>
              <a:ext cx="277560" cy="123480"/>
              <a:chOff x="9891617" y="664423"/>
              <a:chExt cx="277560" cy="123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8">
                <p14:nvContentPartPr>
                  <p14:cNvPr id="111" name="Entrada de lápiz 110">
                    <a:extLst>
                      <a:ext uri="{FF2B5EF4-FFF2-40B4-BE49-F238E27FC236}">
                        <a16:creationId xmlns:a16="http://schemas.microsoft.com/office/drawing/2014/main" id="{580D2027-65DE-4C90-A48B-99F4FE1B5CE0}"/>
                      </a:ext>
                    </a:extLst>
                  </p14:cNvPr>
                  <p14:cNvContentPartPr/>
                  <p14:nvPr/>
                </p14:nvContentPartPr>
                <p14:xfrm>
                  <a:off x="9891617" y="664423"/>
                  <a:ext cx="110880" cy="96120"/>
                </p14:xfrm>
              </p:contentPart>
            </mc:Choice>
            <mc:Fallback xmlns="">
              <p:pic>
                <p:nvPicPr>
                  <p:cNvPr id="111" name="Entrada de lápiz 110">
                    <a:extLst>
                      <a:ext uri="{FF2B5EF4-FFF2-40B4-BE49-F238E27FC236}">
                        <a16:creationId xmlns:a16="http://schemas.microsoft.com/office/drawing/2014/main" id="{580D2027-65DE-4C90-A48B-99F4FE1B5CE0}"/>
                      </a:ext>
                    </a:extLst>
                  </p:cNvPr>
                  <p:cNvPicPr/>
                  <p:nvPr/>
                </p:nvPicPr>
                <p:blipFill>
                  <a:blip r:embed="rId449"/>
                  <a:stretch>
                    <a:fillRect/>
                  </a:stretch>
                </p:blipFill>
                <p:spPr>
                  <a:xfrm>
                    <a:off x="9885227" y="657303"/>
                    <a:ext cx="123659" cy="1099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0">
                <p14:nvContentPartPr>
                  <p14:cNvPr id="112" name="Entrada de lápiz 111">
                    <a:extLst>
                      <a:ext uri="{FF2B5EF4-FFF2-40B4-BE49-F238E27FC236}">
                        <a16:creationId xmlns:a16="http://schemas.microsoft.com/office/drawing/2014/main" id="{3B2A25F9-702B-4A96-848C-EF5E1B0F758B}"/>
                      </a:ext>
                    </a:extLst>
                  </p14:cNvPr>
                  <p14:cNvContentPartPr/>
                  <p14:nvPr/>
                </p14:nvContentPartPr>
                <p14:xfrm>
                  <a:off x="9974777" y="696463"/>
                  <a:ext cx="32400" cy="54360"/>
                </p14:xfrm>
              </p:contentPart>
            </mc:Choice>
            <mc:Fallback xmlns="">
              <p:pic>
                <p:nvPicPr>
                  <p:cNvPr id="112" name="Entrada de lápiz 111">
                    <a:extLst>
                      <a:ext uri="{FF2B5EF4-FFF2-40B4-BE49-F238E27FC236}">
                        <a16:creationId xmlns:a16="http://schemas.microsoft.com/office/drawing/2014/main" id="{3B2A25F9-702B-4A96-848C-EF5E1B0F758B}"/>
                      </a:ext>
                    </a:extLst>
                  </p:cNvPr>
                  <p:cNvPicPr/>
                  <p:nvPr/>
                </p:nvPicPr>
                <p:blipFill>
                  <a:blip r:embed="rId451"/>
                  <a:stretch>
                    <a:fillRect/>
                  </a:stretch>
                </p:blipFill>
                <p:spPr>
                  <a:xfrm>
                    <a:off x="9968372" y="689718"/>
                    <a:ext cx="45586" cy="678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2">
                <p14:nvContentPartPr>
                  <p14:cNvPr id="113" name="Entrada de lápiz 112">
                    <a:extLst>
                      <a:ext uri="{FF2B5EF4-FFF2-40B4-BE49-F238E27FC236}">
                        <a16:creationId xmlns:a16="http://schemas.microsoft.com/office/drawing/2014/main" id="{A043C067-B1FA-4E7D-BE8B-AC4E713616E2}"/>
                      </a:ext>
                    </a:extLst>
                  </p14:cNvPr>
                  <p14:cNvContentPartPr/>
                  <p14:nvPr/>
                </p14:nvContentPartPr>
                <p14:xfrm>
                  <a:off x="10042457" y="727063"/>
                  <a:ext cx="126720" cy="60840"/>
                </p14:xfrm>
              </p:contentPart>
            </mc:Choice>
            <mc:Fallback xmlns="">
              <p:pic>
                <p:nvPicPr>
                  <p:cNvPr id="113" name="Entrada de lápiz 112">
                    <a:extLst>
                      <a:ext uri="{FF2B5EF4-FFF2-40B4-BE49-F238E27FC236}">
                        <a16:creationId xmlns:a16="http://schemas.microsoft.com/office/drawing/2014/main" id="{A043C067-B1FA-4E7D-BE8B-AC4E713616E2}"/>
                      </a:ext>
                    </a:extLst>
                  </p:cNvPr>
                  <p:cNvPicPr/>
                  <p:nvPr/>
                </p:nvPicPr>
                <p:blipFill>
                  <a:blip r:embed="rId453"/>
                  <a:stretch>
                    <a:fillRect/>
                  </a:stretch>
                </p:blipFill>
                <p:spPr>
                  <a:xfrm>
                    <a:off x="10035668" y="720347"/>
                    <a:ext cx="139920" cy="7427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" name="Grupo 131">
              <a:extLst>
                <a:ext uri="{FF2B5EF4-FFF2-40B4-BE49-F238E27FC236}">
                  <a16:creationId xmlns:a16="http://schemas.microsoft.com/office/drawing/2014/main" id="{09EFDC3F-D096-4628-B30B-17D5BCD13E7B}"/>
                </a:ext>
              </a:extLst>
            </p:cNvPr>
            <p:cNvGrpSpPr/>
            <p:nvPr/>
          </p:nvGrpSpPr>
          <p:grpSpPr>
            <a:xfrm>
              <a:off x="9871374" y="1010860"/>
              <a:ext cx="990000" cy="337680"/>
              <a:chOff x="10320017" y="293263"/>
              <a:chExt cx="990000" cy="33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4">
                <p14:nvContentPartPr>
                  <p14:cNvPr id="354" name="Entrada de lápiz 353">
                    <a:extLst>
                      <a:ext uri="{FF2B5EF4-FFF2-40B4-BE49-F238E27FC236}">
                        <a16:creationId xmlns:a16="http://schemas.microsoft.com/office/drawing/2014/main" id="{8EF2310E-4E95-4675-84AF-199FBCBE88B4}"/>
                      </a:ext>
                    </a:extLst>
                  </p14:cNvPr>
                  <p14:cNvContentPartPr/>
                  <p14:nvPr/>
                </p14:nvContentPartPr>
                <p14:xfrm>
                  <a:off x="10320017" y="293263"/>
                  <a:ext cx="171360" cy="273240"/>
                </p14:xfrm>
              </p:contentPart>
            </mc:Choice>
            <mc:Fallback xmlns="">
              <p:pic>
                <p:nvPicPr>
                  <p:cNvPr id="354" name="Entrada de lápiz 353">
                    <a:extLst>
                      <a:ext uri="{FF2B5EF4-FFF2-40B4-BE49-F238E27FC236}">
                        <a16:creationId xmlns:a16="http://schemas.microsoft.com/office/drawing/2014/main" id="{8EF2310E-4E95-4675-84AF-199FBCBE88B4}"/>
                      </a:ext>
                    </a:extLst>
                  </p:cNvPr>
                  <p:cNvPicPr/>
                  <p:nvPr/>
                </p:nvPicPr>
                <p:blipFill>
                  <a:blip r:embed="rId455"/>
                  <a:stretch>
                    <a:fillRect/>
                  </a:stretch>
                </p:blipFill>
                <p:spPr>
                  <a:xfrm>
                    <a:off x="10313629" y="286531"/>
                    <a:ext cx="184137" cy="287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6">
                <p14:nvContentPartPr>
                  <p14:cNvPr id="355" name="Entrada de lápiz 354">
                    <a:extLst>
                      <a:ext uri="{FF2B5EF4-FFF2-40B4-BE49-F238E27FC236}">
                        <a16:creationId xmlns:a16="http://schemas.microsoft.com/office/drawing/2014/main" id="{D3240FD3-8754-4182-85FE-7E1DFD39E305}"/>
                      </a:ext>
                    </a:extLst>
                  </p14:cNvPr>
                  <p14:cNvContentPartPr/>
                  <p14:nvPr/>
                </p14:nvContentPartPr>
                <p14:xfrm>
                  <a:off x="10566977" y="328183"/>
                  <a:ext cx="113760" cy="281160"/>
                </p14:xfrm>
              </p:contentPart>
            </mc:Choice>
            <mc:Fallback xmlns="">
              <p:pic>
                <p:nvPicPr>
                  <p:cNvPr id="355" name="Entrada de lápiz 354">
                    <a:extLst>
                      <a:ext uri="{FF2B5EF4-FFF2-40B4-BE49-F238E27FC236}">
                        <a16:creationId xmlns:a16="http://schemas.microsoft.com/office/drawing/2014/main" id="{D3240FD3-8754-4182-85FE-7E1DFD39E305}"/>
                      </a:ext>
                    </a:extLst>
                  </p:cNvPr>
                  <p:cNvPicPr/>
                  <p:nvPr/>
                </p:nvPicPr>
                <p:blipFill>
                  <a:blip r:embed="rId457"/>
                  <a:stretch>
                    <a:fillRect/>
                  </a:stretch>
                </p:blipFill>
                <p:spPr>
                  <a:xfrm>
                    <a:off x="10560573" y="321451"/>
                    <a:ext cx="126944" cy="2950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8">
                <p14:nvContentPartPr>
                  <p14:cNvPr id="356" name="Entrada de lápiz 355">
                    <a:extLst>
                      <a:ext uri="{FF2B5EF4-FFF2-40B4-BE49-F238E27FC236}">
                        <a16:creationId xmlns:a16="http://schemas.microsoft.com/office/drawing/2014/main" id="{7B8AEC74-2629-45E9-869B-340870CA9FD7}"/>
                      </a:ext>
                    </a:extLst>
                  </p14:cNvPr>
                  <p14:cNvContentPartPr/>
                  <p14:nvPr/>
                </p14:nvContentPartPr>
                <p14:xfrm>
                  <a:off x="10703777" y="477583"/>
                  <a:ext cx="46800" cy="74880"/>
                </p14:xfrm>
              </p:contentPart>
            </mc:Choice>
            <mc:Fallback xmlns="">
              <p:pic>
                <p:nvPicPr>
                  <p:cNvPr id="356" name="Entrada de lápiz 355">
                    <a:extLst>
                      <a:ext uri="{FF2B5EF4-FFF2-40B4-BE49-F238E27FC236}">
                        <a16:creationId xmlns:a16="http://schemas.microsoft.com/office/drawing/2014/main" id="{7B8AEC74-2629-45E9-869B-340870CA9FD7}"/>
                      </a:ext>
                    </a:extLst>
                  </p:cNvPr>
                  <p:cNvPicPr/>
                  <p:nvPr/>
                </p:nvPicPr>
                <p:blipFill>
                  <a:blip r:embed="rId459"/>
                  <a:stretch>
                    <a:fillRect/>
                  </a:stretch>
                </p:blipFill>
                <p:spPr>
                  <a:xfrm>
                    <a:off x="10697361" y="470848"/>
                    <a:ext cx="60010" cy="88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0">
                <p14:nvContentPartPr>
                  <p14:cNvPr id="357" name="Entrada de lápiz 356">
                    <a:extLst>
                      <a:ext uri="{FF2B5EF4-FFF2-40B4-BE49-F238E27FC236}">
                        <a16:creationId xmlns:a16="http://schemas.microsoft.com/office/drawing/2014/main" id="{47978A09-C969-423F-AE59-7C8459BED7F6}"/>
                      </a:ext>
                    </a:extLst>
                  </p14:cNvPr>
                  <p14:cNvContentPartPr/>
                  <p14:nvPr/>
                </p14:nvContentPartPr>
                <p14:xfrm>
                  <a:off x="10698377" y="429343"/>
                  <a:ext cx="75240" cy="129960"/>
                </p14:xfrm>
              </p:contentPart>
            </mc:Choice>
            <mc:Fallback xmlns="">
              <p:pic>
                <p:nvPicPr>
                  <p:cNvPr id="357" name="Entrada de lápiz 356">
                    <a:extLst>
                      <a:ext uri="{FF2B5EF4-FFF2-40B4-BE49-F238E27FC236}">
                        <a16:creationId xmlns:a16="http://schemas.microsoft.com/office/drawing/2014/main" id="{47978A09-C969-423F-AE59-7C8459BED7F6}"/>
                      </a:ext>
                    </a:extLst>
                  </p:cNvPr>
                  <p:cNvPicPr/>
                  <p:nvPr/>
                </p:nvPicPr>
                <p:blipFill>
                  <a:blip r:embed="rId461"/>
                  <a:stretch>
                    <a:fillRect/>
                  </a:stretch>
                </p:blipFill>
                <p:spPr>
                  <a:xfrm>
                    <a:off x="10691949" y="422233"/>
                    <a:ext cx="88473" cy="143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2">
                <p14:nvContentPartPr>
                  <p14:cNvPr id="358" name="Entrada de lápiz 357">
                    <a:extLst>
                      <a:ext uri="{FF2B5EF4-FFF2-40B4-BE49-F238E27FC236}">
                        <a16:creationId xmlns:a16="http://schemas.microsoft.com/office/drawing/2014/main" id="{EE39E05C-DBB3-46DC-B5CF-72C3625629C1}"/>
                      </a:ext>
                    </a:extLst>
                  </p14:cNvPr>
                  <p14:cNvContentPartPr/>
                  <p14:nvPr/>
                </p14:nvContentPartPr>
                <p14:xfrm>
                  <a:off x="10875857" y="476503"/>
                  <a:ext cx="64080" cy="19440"/>
                </p14:xfrm>
              </p:contentPart>
            </mc:Choice>
            <mc:Fallback xmlns="">
              <p:pic>
                <p:nvPicPr>
                  <p:cNvPr id="358" name="Entrada de lápiz 357">
                    <a:extLst>
                      <a:ext uri="{FF2B5EF4-FFF2-40B4-BE49-F238E27FC236}">
                        <a16:creationId xmlns:a16="http://schemas.microsoft.com/office/drawing/2014/main" id="{EE39E05C-DBB3-46DC-B5CF-72C3625629C1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869449" y="469759"/>
                    <a:ext cx="76896" cy="329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">
                <p14:nvContentPartPr>
                  <p14:cNvPr id="359" name="Entrada de lápiz 358">
                    <a:extLst>
                      <a:ext uri="{FF2B5EF4-FFF2-40B4-BE49-F238E27FC236}">
                        <a16:creationId xmlns:a16="http://schemas.microsoft.com/office/drawing/2014/main" id="{091FCD62-1E5A-4D97-97CC-D8CBBE001C37}"/>
                      </a:ext>
                    </a:extLst>
                  </p14:cNvPr>
                  <p14:cNvContentPartPr/>
                  <p14:nvPr/>
                </p14:nvContentPartPr>
                <p14:xfrm>
                  <a:off x="10954337" y="395863"/>
                  <a:ext cx="124920" cy="178560"/>
                </p14:xfrm>
              </p:contentPart>
            </mc:Choice>
            <mc:Fallback xmlns="">
              <p:pic>
                <p:nvPicPr>
                  <p:cNvPr id="359" name="Entrada de lápiz 358">
                    <a:extLst>
                      <a:ext uri="{FF2B5EF4-FFF2-40B4-BE49-F238E27FC236}">
                        <a16:creationId xmlns:a16="http://schemas.microsoft.com/office/drawing/2014/main" id="{091FCD62-1E5A-4D97-97CC-D8CBBE001C37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947564" y="388736"/>
                    <a:ext cx="137713" cy="1924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">
                <p14:nvContentPartPr>
                  <p14:cNvPr id="360" name="Entrada de lápiz 359">
                    <a:extLst>
                      <a:ext uri="{FF2B5EF4-FFF2-40B4-BE49-F238E27FC236}">
                        <a16:creationId xmlns:a16="http://schemas.microsoft.com/office/drawing/2014/main" id="{B913DE91-8645-49A0-9806-A928D45E93C9}"/>
                      </a:ext>
                    </a:extLst>
                  </p14:cNvPr>
                  <p14:cNvContentPartPr/>
                  <p14:nvPr/>
                </p14:nvContentPartPr>
                <p14:xfrm>
                  <a:off x="11157737" y="482623"/>
                  <a:ext cx="46440" cy="78480"/>
                </p14:xfrm>
              </p:contentPart>
            </mc:Choice>
            <mc:Fallback xmlns="">
              <p:pic>
                <p:nvPicPr>
                  <p:cNvPr id="360" name="Entrada de lápiz 359">
                    <a:extLst>
                      <a:ext uri="{FF2B5EF4-FFF2-40B4-BE49-F238E27FC236}">
                        <a16:creationId xmlns:a16="http://schemas.microsoft.com/office/drawing/2014/main" id="{B913DE91-8645-49A0-9806-A928D45E93C9}"/>
                      </a:ext>
                    </a:extLst>
                  </p:cNvPr>
                  <p:cNvPicPr/>
                  <p:nvPr/>
                </p:nvPicPr>
                <p:blipFill>
                  <a:blip r:embed="rId467"/>
                  <a:stretch>
                    <a:fillRect/>
                  </a:stretch>
                </p:blipFill>
                <p:spPr>
                  <a:xfrm>
                    <a:off x="11150941" y="475885"/>
                    <a:ext cx="59655" cy="92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">
                <p14:nvContentPartPr>
                  <p14:cNvPr id="377" name="Entrada de lápiz 376">
                    <a:extLst>
                      <a:ext uri="{FF2B5EF4-FFF2-40B4-BE49-F238E27FC236}">
                        <a16:creationId xmlns:a16="http://schemas.microsoft.com/office/drawing/2014/main" id="{C51E4174-555D-48F4-958B-C3F697EB8530}"/>
                      </a:ext>
                    </a:extLst>
                  </p14:cNvPr>
                  <p14:cNvContentPartPr/>
                  <p14:nvPr/>
                </p14:nvContentPartPr>
                <p14:xfrm>
                  <a:off x="11195177" y="335743"/>
                  <a:ext cx="114840" cy="295200"/>
                </p14:xfrm>
              </p:contentPart>
            </mc:Choice>
            <mc:Fallback xmlns="">
              <p:pic>
                <p:nvPicPr>
                  <p:cNvPr id="377" name="Entrada de lápiz 376">
                    <a:extLst>
                      <a:ext uri="{FF2B5EF4-FFF2-40B4-BE49-F238E27FC236}">
                        <a16:creationId xmlns:a16="http://schemas.microsoft.com/office/drawing/2014/main" id="{C51E4174-555D-48F4-958B-C3F697EB8530}"/>
                      </a:ext>
                    </a:extLst>
                  </p:cNvPr>
                  <p:cNvPicPr/>
                  <p:nvPr/>
                </p:nvPicPr>
                <p:blipFill>
                  <a:blip r:embed="rId469"/>
                  <a:stretch>
                    <a:fillRect/>
                  </a:stretch>
                </p:blipFill>
                <p:spPr>
                  <a:xfrm>
                    <a:off x="11188776" y="329016"/>
                    <a:ext cx="127642" cy="30905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2FB14B5C-A237-454A-81A1-24C5CF5FE772}"/>
                    </a:ext>
                  </a:extLst>
                </p14:cNvPr>
                <p14:cNvContentPartPr/>
                <p14:nvPr/>
              </p14:nvContentPartPr>
              <p14:xfrm>
                <a:off x="10394454" y="2581900"/>
                <a:ext cx="106560" cy="7956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2FB14B5C-A237-454A-81A1-24C5CF5FE77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388053" y="2575171"/>
                  <a:ext cx="119362" cy="93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F1FC9AAC-FE41-4321-8928-FB79B24F7AD3}"/>
                    </a:ext>
                  </a:extLst>
                </p14:cNvPr>
                <p14:cNvContentPartPr/>
                <p14:nvPr/>
              </p14:nvContentPartPr>
              <p14:xfrm>
                <a:off x="10408134" y="2504140"/>
                <a:ext cx="127440" cy="18108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F1FC9AAC-FE41-4321-8928-FB79B24F7AD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401743" y="2497419"/>
                  <a:ext cx="140222" cy="194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5562E36A-E710-46B3-BC99-D159DEB3645B}"/>
                    </a:ext>
                  </a:extLst>
                </p14:cNvPr>
                <p14:cNvContentPartPr/>
                <p14:nvPr/>
              </p14:nvContentPartPr>
              <p14:xfrm>
                <a:off x="8507694" y="2882500"/>
                <a:ext cx="108360" cy="9108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5562E36A-E710-46B3-BC99-D159DEB3645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500898" y="2875768"/>
                  <a:ext cx="121575" cy="104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09CA4CEC-2F18-43EB-BF40-52C1C632A4F1}"/>
                    </a:ext>
                  </a:extLst>
                </p14:cNvPr>
                <p14:cNvContentPartPr/>
                <p14:nvPr/>
              </p14:nvContentPartPr>
              <p14:xfrm>
                <a:off x="8555214" y="2753620"/>
                <a:ext cx="108720" cy="20376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09CA4CEC-2F18-43EB-BF40-52C1C632A4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548819" y="2746894"/>
                  <a:ext cx="121511" cy="217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127F35CC-C050-45C7-B7BF-0D3124F84AFD}"/>
                    </a:ext>
                  </a:extLst>
                </p14:cNvPr>
                <p14:cNvContentPartPr/>
                <p14:nvPr/>
              </p14:nvContentPartPr>
              <p14:xfrm>
                <a:off x="8702454" y="2929300"/>
                <a:ext cx="91440" cy="6336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127F35CC-C050-45C7-B7BF-0D3124F84AF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696057" y="2922568"/>
                  <a:ext cx="104234" cy="772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7" name="Grupo 446">
              <a:extLst>
                <a:ext uri="{FF2B5EF4-FFF2-40B4-BE49-F238E27FC236}">
                  <a16:creationId xmlns:a16="http://schemas.microsoft.com/office/drawing/2014/main" id="{4B652254-76B6-4C23-AC70-3AA7887D20ED}"/>
                </a:ext>
              </a:extLst>
            </p:cNvPr>
            <p:cNvGrpSpPr/>
            <p:nvPr/>
          </p:nvGrpSpPr>
          <p:grpSpPr>
            <a:xfrm>
              <a:off x="2460857" y="1177063"/>
              <a:ext cx="1180080" cy="524160"/>
              <a:chOff x="2460857" y="1177063"/>
              <a:chExt cx="1180080" cy="52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0">
                <p14:nvContentPartPr>
                  <p14:cNvPr id="151" name="Entrada de lápiz 150">
                    <a:extLst>
                      <a:ext uri="{FF2B5EF4-FFF2-40B4-BE49-F238E27FC236}">
                        <a16:creationId xmlns:a16="http://schemas.microsoft.com/office/drawing/2014/main" id="{6A7ED645-A306-433D-BDE5-0054F21BDE13}"/>
                      </a:ext>
                    </a:extLst>
                  </p14:cNvPr>
                  <p14:cNvContentPartPr/>
                  <p14:nvPr/>
                </p14:nvContentPartPr>
                <p14:xfrm>
                  <a:off x="2460857" y="1310623"/>
                  <a:ext cx="151560" cy="281880"/>
                </p14:xfrm>
              </p:contentPart>
            </mc:Choice>
            <mc:Fallback xmlns="">
              <p:pic>
                <p:nvPicPr>
                  <p:cNvPr id="151" name="Entrada de lápiz 150">
                    <a:extLst>
                      <a:ext uri="{FF2B5EF4-FFF2-40B4-BE49-F238E27FC236}">
                        <a16:creationId xmlns:a16="http://schemas.microsoft.com/office/drawing/2014/main" id="{6A7ED645-A306-433D-BDE5-0054F21BDE13}"/>
                      </a:ext>
                    </a:extLst>
                  </p:cNvPr>
                  <p:cNvPicPr/>
                  <p:nvPr/>
                </p:nvPicPr>
                <p:blipFill>
                  <a:blip r:embed="rId481"/>
                  <a:stretch>
                    <a:fillRect/>
                  </a:stretch>
                </p:blipFill>
                <p:spPr>
                  <a:xfrm>
                    <a:off x="2454071" y="1303902"/>
                    <a:ext cx="164756" cy="29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2">
                <p14:nvContentPartPr>
                  <p14:cNvPr id="152" name="Entrada de lápiz 151">
                    <a:extLst>
                      <a:ext uri="{FF2B5EF4-FFF2-40B4-BE49-F238E27FC236}">
                        <a16:creationId xmlns:a16="http://schemas.microsoft.com/office/drawing/2014/main" id="{BB7D9F2C-7B12-4538-B2C6-48D0B68DC8D2}"/>
                      </a:ext>
                    </a:extLst>
                  </p14:cNvPr>
                  <p14:cNvContentPartPr/>
                  <p14:nvPr/>
                </p14:nvContentPartPr>
                <p14:xfrm>
                  <a:off x="2653457" y="1532743"/>
                  <a:ext cx="86040" cy="81360"/>
                </p14:xfrm>
              </p:contentPart>
            </mc:Choice>
            <mc:Fallback xmlns="">
              <p:pic>
                <p:nvPicPr>
                  <p:cNvPr id="152" name="Entrada de lápiz 151">
                    <a:extLst>
                      <a:ext uri="{FF2B5EF4-FFF2-40B4-BE49-F238E27FC236}">
                        <a16:creationId xmlns:a16="http://schemas.microsoft.com/office/drawing/2014/main" id="{BB7D9F2C-7B12-4538-B2C6-48D0B68DC8D2}"/>
                      </a:ext>
                    </a:extLst>
                  </p:cNvPr>
                  <p:cNvPicPr/>
                  <p:nvPr/>
                </p:nvPicPr>
                <p:blipFill>
                  <a:blip r:embed="rId483"/>
                  <a:stretch>
                    <a:fillRect/>
                  </a:stretch>
                </p:blipFill>
                <p:spPr>
                  <a:xfrm>
                    <a:off x="2646694" y="1526029"/>
                    <a:ext cx="98814" cy="947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4">
                <p14:nvContentPartPr>
                  <p14:cNvPr id="154" name="Entrada de lápiz 153">
                    <a:extLst>
                      <a:ext uri="{FF2B5EF4-FFF2-40B4-BE49-F238E27FC236}">
                        <a16:creationId xmlns:a16="http://schemas.microsoft.com/office/drawing/2014/main" id="{2AB07173-C361-4085-9FBE-CD366C4A6FDB}"/>
                      </a:ext>
                    </a:extLst>
                  </p14:cNvPr>
                  <p14:cNvContentPartPr/>
                  <p14:nvPr/>
                </p14:nvContentPartPr>
                <p14:xfrm>
                  <a:off x="2861537" y="1325383"/>
                  <a:ext cx="12240" cy="2160"/>
                </p14:xfrm>
              </p:contentPart>
            </mc:Choice>
            <mc:Fallback xmlns="">
              <p:pic>
                <p:nvPicPr>
                  <p:cNvPr id="154" name="Entrada de lápiz 153">
                    <a:extLst>
                      <a:ext uri="{FF2B5EF4-FFF2-40B4-BE49-F238E27FC236}">
                        <a16:creationId xmlns:a16="http://schemas.microsoft.com/office/drawing/2014/main" id="{2AB07173-C361-4085-9FBE-CD366C4A6FDB}"/>
                      </a:ext>
                    </a:extLst>
                  </p:cNvPr>
                  <p:cNvPicPr/>
                  <p:nvPr/>
                </p:nvPicPr>
                <p:blipFill>
                  <a:blip r:embed="rId485"/>
                  <a:stretch>
                    <a:fillRect/>
                  </a:stretch>
                </p:blipFill>
                <p:spPr>
                  <a:xfrm>
                    <a:off x="2855232" y="1318039"/>
                    <a:ext cx="24851" cy="1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6">
                <p14:nvContentPartPr>
                  <p14:cNvPr id="155" name="Entrada de lápiz 154">
                    <a:extLst>
                      <a:ext uri="{FF2B5EF4-FFF2-40B4-BE49-F238E27FC236}">
                        <a16:creationId xmlns:a16="http://schemas.microsoft.com/office/drawing/2014/main" id="{D8FD2C6F-1483-4196-83DB-D014B9BD253D}"/>
                      </a:ext>
                    </a:extLst>
                  </p14:cNvPr>
                  <p14:cNvContentPartPr/>
                  <p14:nvPr/>
                </p14:nvContentPartPr>
                <p14:xfrm>
                  <a:off x="2834537" y="1219543"/>
                  <a:ext cx="78480" cy="481680"/>
                </p14:xfrm>
              </p:contentPart>
            </mc:Choice>
            <mc:Fallback xmlns="">
              <p:pic>
                <p:nvPicPr>
                  <p:cNvPr id="155" name="Entrada de lápiz 154">
                    <a:extLst>
                      <a:ext uri="{FF2B5EF4-FFF2-40B4-BE49-F238E27FC236}">
                        <a16:creationId xmlns:a16="http://schemas.microsoft.com/office/drawing/2014/main" id="{D8FD2C6F-1483-4196-83DB-D014B9BD253D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2828153" y="1212815"/>
                    <a:ext cx="91247" cy="4955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8">
                <p14:nvContentPartPr>
                  <p14:cNvPr id="156" name="Entrada de lápiz 155">
                    <a:extLst>
                      <a:ext uri="{FF2B5EF4-FFF2-40B4-BE49-F238E27FC236}">
                        <a16:creationId xmlns:a16="http://schemas.microsoft.com/office/drawing/2014/main" id="{58D66CC9-1050-49CA-91DF-40FB34C7B7C1}"/>
                      </a:ext>
                    </a:extLst>
                  </p14:cNvPr>
                  <p14:cNvContentPartPr/>
                  <p14:nvPr/>
                </p14:nvContentPartPr>
                <p14:xfrm>
                  <a:off x="2947937" y="1326463"/>
                  <a:ext cx="30600" cy="225360"/>
                </p14:xfrm>
              </p:contentPart>
            </mc:Choice>
            <mc:Fallback xmlns="">
              <p:pic>
                <p:nvPicPr>
                  <p:cNvPr id="156" name="Entrada de lápiz 155">
                    <a:extLst>
                      <a:ext uri="{FF2B5EF4-FFF2-40B4-BE49-F238E27FC236}">
                        <a16:creationId xmlns:a16="http://schemas.microsoft.com/office/drawing/2014/main" id="{58D66CC9-1050-49CA-91DF-40FB34C7B7C1}"/>
                      </a:ext>
                    </a:extLst>
                  </p:cNvPr>
                  <p:cNvPicPr/>
                  <p:nvPr/>
                </p:nvPicPr>
                <p:blipFill>
                  <a:blip r:embed="rId489"/>
                  <a:stretch>
                    <a:fillRect/>
                  </a:stretch>
                </p:blipFill>
                <p:spPr>
                  <a:xfrm>
                    <a:off x="2941137" y="1319346"/>
                    <a:ext cx="43822" cy="238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0">
                <p14:nvContentPartPr>
                  <p14:cNvPr id="157" name="Entrada de lápiz 156">
                    <a:extLst>
                      <a:ext uri="{FF2B5EF4-FFF2-40B4-BE49-F238E27FC236}">
                        <a16:creationId xmlns:a16="http://schemas.microsoft.com/office/drawing/2014/main" id="{BE9437B7-0DC2-4CA0-90FC-A5B10D6CB0C2}"/>
                      </a:ext>
                    </a:extLst>
                  </p14:cNvPr>
                  <p14:cNvContentPartPr/>
                  <p14:nvPr/>
                </p14:nvContentPartPr>
                <p14:xfrm>
                  <a:off x="3016337" y="1328263"/>
                  <a:ext cx="14760" cy="216720"/>
                </p14:xfrm>
              </p:contentPart>
            </mc:Choice>
            <mc:Fallback xmlns="">
              <p:pic>
                <p:nvPicPr>
                  <p:cNvPr id="157" name="Entrada de lápiz 156">
                    <a:extLst>
                      <a:ext uri="{FF2B5EF4-FFF2-40B4-BE49-F238E27FC236}">
                        <a16:creationId xmlns:a16="http://schemas.microsoft.com/office/drawing/2014/main" id="{BE9437B7-0DC2-4CA0-90FC-A5B10D6CB0C2}"/>
                      </a:ext>
                    </a:extLst>
                  </p:cNvPr>
                  <p:cNvPicPr/>
                  <p:nvPr/>
                </p:nvPicPr>
                <p:blipFill>
                  <a:blip r:embed="rId491"/>
                  <a:stretch>
                    <a:fillRect/>
                  </a:stretch>
                </p:blipFill>
                <p:spPr>
                  <a:xfrm>
                    <a:off x="3010064" y="1321144"/>
                    <a:ext cx="27306" cy="2305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2">
                <p14:nvContentPartPr>
                  <p14:cNvPr id="158" name="Entrada de lápiz 157">
                    <a:extLst>
                      <a:ext uri="{FF2B5EF4-FFF2-40B4-BE49-F238E27FC236}">
                        <a16:creationId xmlns:a16="http://schemas.microsoft.com/office/drawing/2014/main" id="{C8A37B1A-64E2-4A9D-A690-3A9621E6E9E8}"/>
                      </a:ext>
                    </a:extLst>
                  </p14:cNvPr>
                  <p14:cNvContentPartPr/>
                  <p14:nvPr/>
                </p14:nvContentPartPr>
                <p14:xfrm>
                  <a:off x="2920217" y="1323223"/>
                  <a:ext cx="221040" cy="27720"/>
                </p14:xfrm>
              </p:contentPart>
            </mc:Choice>
            <mc:Fallback xmlns="">
              <p:pic>
                <p:nvPicPr>
                  <p:cNvPr id="158" name="Entrada de lápiz 157">
                    <a:extLst>
                      <a:ext uri="{FF2B5EF4-FFF2-40B4-BE49-F238E27FC236}">
                        <a16:creationId xmlns:a16="http://schemas.microsoft.com/office/drawing/2014/main" id="{C8A37B1A-64E2-4A9D-A690-3A9621E6E9E8}"/>
                      </a:ext>
                    </a:extLst>
                  </p:cNvPr>
                  <p:cNvPicPr/>
                  <p:nvPr/>
                </p:nvPicPr>
                <p:blipFill>
                  <a:blip r:embed="rId493"/>
                  <a:stretch>
                    <a:fillRect/>
                  </a:stretch>
                </p:blipFill>
                <p:spPr>
                  <a:xfrm>
                    <a:off x="2913816" y="1316095"/>
                    <a:ext cx="233843" cy="415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4">
                <p14:nvContentPartPr>
                  <p14:cNvPr id="159" name="Entrada de lápiz 158">
                    <a:extLst>
                      <a:ext uri="{FF2B5EF4-FFF2-40B4-BE49-F238E27FC236}">
                        <a16:creationId xmlns:a16="http://schemas.microsoft.com/office/drawing/2014/main" id="{E129AB78-AC10-4E0C-BDEE-F65CBD68AEA5}"/>
                      </a:ext>
                    </a:extLst>
                  </p14:cNvPr>
                  <p14:cNvContentPartPr/>
                  <p14:nvPr/>
                </p14:nvContentPartPr>
                <p14:xfrm>
                  <a:off x="2933177" y="1404943"/>
                  <a:ext cx="192600" cy="57600"/>
                </p14:xfrm>
              </p:contentPart>
            </mc:Choice>
            <mc:Fallback xmlns="">
              <p:pic>
                <p:nvPicPr>
                  <p:cNvPr id="159" name="Entrada de lápiz 158">
                    <a:extLst>
                      <a:ext uri="{FF2B5EF4-FFF2-40B4-BE49-F238E27FC236}">
                        <a16:creationId xmlns:a16="http://schemas.microsoft.com/office/drawing/2014/main" id="{E129AB78-AC10-4E0C-BDEE-F65CBD68AEA5}"/>
                      </a:ext>
                    </a:extLst>
                  </p:cNvPr>
                  <p:cNvPicPr/>
                  <p:nvPr/>
                </p:nvPicPr>
                <p:blipFill>
                  <a:blip r:embed="rId495"/>
                  <a:stretch>
                    <a:fillRect/>
                  </a:stretch>
                </p:blipFill>
                <p:spPr>
                  <a:xfrm>
                    <a:off x="2926770" y="1398236"/>
                    <a:ext cx="205792" cy="710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6">
                <p14:nvContentPartPr>
                  <p14:cNvPr id="441" name="Entrada de lápiz 440">
                    <a:extLst>
                      <a:ext uri="{FF2B5EF4-FFF2-40B4-BE49-F238E27FC236}">
                        <a16:creationId xmlns:a16="http://schemas.microsoft.com/office/drawing/2014/main" id="{70C0297F-5E8D-4273-A2C8-C0E0AAA667C7}"/>
                      </a:ext>
                    </a:extLst>
                  </p14:cNvPr>
                  <p14:cNvContentPartPr/>
                  <p14:nvPr/>
                </p14:nvContentPartPr>
                <p14:xfrm>
                  <a:off x="2917337" y="1542463"/>
                  <a:ext cx="216000" cy="37440"/>
                </p14:xfrm>
              </p:contentPart>
            </mc:Choice>
            <mc:Fallback xmlns="">
              <p:pic>
                <p:nvPicPr>
                  <p:cNvPr id="441" name="Entrada de lápiz 440">
                    <a:extLst>
                      <a:ext uri="{FF2B5EF4-FFF2-40B4-BE49-F238E27FC236}">
                        <a16:creationId xmlns:a16="http://schemas.microsoft.com/office/drawing/2014/main" id="{70C0297F-5E8D-4273-A2C8-C0E0AAA667C7}"/>
                      </a:ext>
                    </a:extLst>
                  </p:cNvPr>
                  <p:cNvPicPr/>
                  <p:nvPr/>
                </p:nvPicPr>
                <p:blipFill>
                  <a:blip r:embed="rId497"/>
                  <a:stretch>
                    <a:fillRect/>
                  </a:stretch>
                </p:blipFill>
                <p:spPr>
                  <a:xfrm>
                    <a:off x="2910929" y="1535763"/>
                    <a:ext cx="229194" cy="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8">
                <p14:nvContentPartPr>
                  <p14:cNvPr id="443" name="Entrada de lápiz 442">
                    <a:extLst>
                      <a:ext uri="{FF2B5EF4-FFF2-40B4-BE49-F238E27FC236}">
                        <a16:creationId xmlns:a16="http://schemas.microsoft.com/office/drawing/2014/main" id="{B81A2D93-6E31-4B23-87B1-7C2F2C568435}"/>
                      </a:ext>
                    </a:extLst>
                  </p14:cNvPr>
                  <p14:cNvContentPartPr/>
                  <p14:nvPr/>
                </p14:nvContentPartPr>
                <p14:xfrm>
                  <a:off x="3142337" y="1177063"/>
                  <a:ext cx="153720" cy="472680"/>
                </p14:xfrm>
              </p:contentPart>
            </mc:Choice>
            <mc:Fallback xmlns="">
              <p:pic>
                <p:nvPicPr>
                  <p:cNvPr id="443" name="Entrada de lápiz 442">
                    <a:extLst>
                      <a:ext uri="{FF2B5EF4-FFF2-40B4-BE49-F238E27FC236}">
                        <a16:creationId xmlns:a16="http://schemas.microsoft.com/office/drawing/2014/main" id="{B81A2D93-6E31-4B23-87B1-7C2F2C568435}"/>
                      </a:ext>
                    </a:extLst>
                  </p:cNvPr>
                  <p:cNvPicPr/>
                  <p:nvPr/>
                </p:nvPicPr>
                <p:blipFill>
                  <a:blip r:embed="rId499"/>
                  <a:stretch>
                    <a:fillRect/>
                  </a:stretch>
                </p:blipFill>
                <p:spPr>
                  <a:xfrm>
                    <a:off x="3135948" y="1170339"/>
                    <a:ext cx="166499" cy="486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0">
                <p14:nvContentPartPr>
                  <p14:cNvPr id="444" name="Entrada de lápiz 443">
                    <a:extLst>
                      <a:ext uri="{FF2B5EF4-FFF2-40B4-BE49-F238E27FC236}">
                        <a16:creationId xmlns:a16="http://schemas.microsoft.com/office/drawing/2014/main" id="{70C4AD95-7206-42E4-A7FC-D805F9542362}"/>
                      </a:ext>
                    </a:extLst>
                  </p14:cNvPr>
                  <p14:cNvContentPartPr/>
                  <p14:nvPr/>
                </p14:nvContentPartPr>
                <p14:xfrm>
                  <a:off x="3360857" y="1283983"/>
                  <a:ext cx="51480" cy="271440"/>
                </p14:xfrm>
              </p:contentPart>
            </mc:Choice>
            <mc:Fallback xmlns="">
              <p:pic>
                <p:nvPicPr>
                  <p:cNvPr id="444" name="Entrada de lápiz 443">
                    <a:extLst>
                      <a:ext uri="{FF2B5EF4-FFF2-40B4-BE49-F238E27FC236}">
                        <a16:creationId xmlns:a16="http://schemas.microsoft.com/office/drawing/2014/main" id="{70C4AD95-7206-42E4-A7FC-D805F9542362}"/>
                      </a:ext>
                    </a:extLst>
                  </p:cNvPr>
                  <p:cNvPicPr/>
                  <p:nvPr/>
                </p:nvPicPr>
                <p:blipFill>
                  <a:blip r:embed="rId501"/>
                  <a:stretch>
                    <a:fillRect/>
                  </a:stretch>
                </p:blipFill>
                <p:spPr>
                  <a:xfrm>
                    <a:off x="3354469" y="1277256"/>
                    <a:ext cx="64256" cy="2848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2">
                <p14:nvContentPartPr>
                  <p14:cNvPr id="445" name="Entrada de lápiz 444">
                    <a:extLst>
                      <a:ext uri="{FF2B5EF4-FFF2-40B4-BE49-F238E27FC236}">
                        <a16:creationId xmlns:a16="http://schemas.microsoft.com/office/drawing/2014/main" id="{7C7F25E9-63B4-4BF7-8A2B-0D4EDFF4BBE4}"/>
                      </a:ext>
                    </a:extLst>
                  </p14:cNvPr>
                  <p14:cNvContentPartPr/>
                  <p14:nvPr/>
                </p14:nvContentPartPr>
                <p14:xfrm>
                  <a:off x="3455537" y="1412503"/>
                  <a:ext cx="95040" cy="96480"/>
                </p14:xfrm>
              </p:contentPart>
            </mc:Choice>
            <mc:Fallback xmlns="">
              <p:pic>
                <p:nvPicPr>
                  <p:cNvPr id="445" name="Entrada de lápiz 444">
                    <a:extLst>
                      <a:ext uri="{FF2B5EF4-FFF2-40B4-BE49-F238E27FC236}">
                        <a16:creationId xmlns:a16="http://schemas.microsoft.com/office/drawing/2014/main" id="{7C7F25E9-63B4-4BF7-8A2B-0D4EDFF4BBE4}"/>
                      </a:ext>
                    </a:extLst>
                  </p:cNvPr>
                  <p:cNvPicPr/>
                  <p:nvPr/>
                </p:nvPicPr>
                <p:blipFill>
                  <a:blip r:embed="rId503"/>
                  <a:stretch>
                    <a:fillRect/>
                  </a:stretch>
                </p:blipFill>
                <p:spPr>
                  <a:xfrm>
                    <a:off x="3449126" y="1405781"/>
                    <a:ext cx="107863" cy="1103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4">
                <p14:nvContentPartPr>
                  <p14:cNvPr id="446" name="Entrada de lápiz 445">
                    <a:extLst>
                      <a:ext uri="{FF2B5EF4-FFF2-40B4-BE49-F238E27FC236}">
                        <a16:creationId xmlns:a16="http://schemas.microsoft.com/office/drawing/2014/main" id="{5D0F1D4D-C54B-4DA5-BBF6-C1974D005E3A}"/>
                      </a:ext>
                    </a:extLst>
                  </p14:cNvPr>
                  <p14:cNvContentPartPr/>
                  <p14:nvPr/>
                </p14:nvContentPartPr>
                <p14:xfrm>
                  <a:off x="3460217" y="1335823"/>
                  <a:ext cx="180720" cy="213120"/>
                </p14:xfrm>
              </p:contentPart>
            </mc:Choice>
            <mc:Fallback xmlns="">
              <p:pic>
                <p:nvPicPr>
                  <p:cNvPr id="446" name="Entrada de lápiz 445">
                    <a:extLst>
                      <a:ext uri="{FF2B5EF4-FFF2-40B4-BE49-F238E27FC236}">
                        <a16:creationId xmlns:a16="http://schemas.microsoft.com/office/drawing/2014/main" id="{5D0F1D4D-C54B-4DA5-BBF6-C1974D005E3A}"/>
                      </a:ext>
                    </a:extLst>
                  </p:cNvPr>
                  <p:cNvPicPr/>
                  <p:nvPr/>
                </p:nvPicPr>
                <p:blipFill>
                  <a:blip r:embed="rId505"/>
                  <a:stretch>
                    <a:fillRect/>
                  </a:stretch>
                </p:blipFill>
                <p:spPr>
                  <a:xfrm>
                    <a:off x="3453816" y="1329101"/>
                    <a:ext cx="193521" cy="2265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2" name="Grupo 471">
              <a:extLst>
                <a:ext uri="{FF2B5EF4-FFF2-40B4-BE49-F238E27FC236}">
                  <a16:creationId xmlns:a16="http://schemas.microsoft.com/office/drawing/2014/main" id="{843A668C-29DC-4C02-9230-1660161F1EB1}"/>
                </a:ext>
              </a:extLst>
            </p:cNvPr>
            <p:cNvGrpSpPr/>
            <p:nvPr/>
          </p:nvGrpSpPr>
          <p:grpSpPr>
            <a:xfrm>
              <a:off x="1794497" y="733183"/>
              <a:ext cx="1850400" cy="269280"/>
              <a:chOff x="1794497" y="733183"/>
              <a:chExt cx="1850400" cy="26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6">
                <p14:nvContentPartPr>
                  <p14:cNvPr id="192" name="Entrada de lápiz 191">
                    <a:extLst>
                      <a:ext uri="{FF2B5EF4-FFF2-40B4-BE49-F238E27FC236}">
                        <a16:creationId xmlns:a16="http://schemas.microsoft.com/office/drawing/2014/main" id="{5A3FC5E8-DC0C-40EE-8B3E-09E50C012B51}"/>
                      </a:ext>
                    </a:extLst>
                  </p14:cNvPr>
                  <p14:cNvContentPartPr/>
                  <p14:nvPr/>
                </p14:nvContentPartPr>
                <p14:xfrm>
                  <a:off x="1822577" y="852343"/>
                  <a:ext cx="126720" cy="150120"/>
                </p14:xfrm>
              </p:contentPart>
            </mc:Choice>
            <mc:Fallback xmlns="">
              <p:pic>
                <p:nvPicPr>
                  <p:cNvPr id="192" name="Entrada de lápiz 191">
                    <a:extLst>
                      <a:ext uri="{FF2B5EF4-FFF2-40B4-BE49-F238E27FC236}">
                        <a16:creationId xmlns:a16="http://schemas.microsoft.com/office/drawing/2014/main" id="{5A3FC5E8-DC0C-40EE-8B3E-09E50C012B51}"/>
                      </a:ext>
                    </a:extLst>
                  </p:cNvPr>
                  <p:cNvPicPr/>
                  <p:nvPr/>
                </p:nvPicPr>
                <p:blipFill>
                  <a:blip r:embed="rId507"/>
                  <a:stretch>
                    <a:fillRect/>
                  </a:stretch>
                </p:blipFill>
                <p:spPr>
                  <a:xfrm>
                    <a:off x="1816185" y="845609"/>
                    <a:ext cx="139505" cy="163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8">
                <p14:nvContentPartPr>
                  <p14:cNvPr id="193" name="Entrada de lápiz 192">
                    <a:extLst>
                      <a:ext uri="{FF2B5EF4-FFF2-40B4-BE49-F238E27FC236}">
                        <a16:creationId xmlns:a16="http://schemas.microsoft.com/office/drawing/2014/main" id="{CFF54A66-CFF8-409A-BE4A-0C1F81CC0374}"/>
                      </a:ext>
                    </a:extLst>
                  </p14:cNvPr>
                  <p14:cNvContentPartPr/>
                  <p14:nvPr/>
                </p14:nvContentPartPr>
                <p14:xfrm>
                  <a:off x="1811777" y="819583"/>
                  <a:ext cx="150480" cy="37080"/>
                </p14:xfrm>
              </p:contentPart>
            </mc:Choice>
            <mc:Fallback xmlns="">
              <p:pic>
                <p:nvPicPr>
                  <p:cNvPr id="193" name="Entrada de lápiz 192">
                    <a:extLst>
                      <a:ext uri="{FF2B5EF4-FFF2-40B4-BE49-F238E27FC236}">
                        <a16:creationId xmlns:a16="http://schemas.microsoft.com/office/drawing/2014/main" id="{CFF54A66-CFF8-409A-BE4A-0C1F81CC0374}"/>
                      </a:ext>
                    </a:extLst>
                  </p:cNvPr>
                  <p:cNvPicPr/>
                  <p:nvPr/>
                </p:nvPicPr>
                <p:blipFill>
                  <a:blip r:embed="rId509"/>
                  <a:stretch>
                    <a:fillRect/>
                  </a:stretch>
                </p:blipFill>
                <p:spPr>
                  <a:xfrm>
                    <a:off x="1805382" y="812877"/>
                    <a:ext cx="163271" cy="50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0">
                <p14:nvContentPartPr>
                  <p14:cNvPr id="194" name="Entrada de lápiz 193">
                    <a:extLst>
                      <a:ext uri="{FF2B5EF4-FFF2-40B4-BE49-F238E27FC236}">
                        <a16:creationId xmlns:a16="http://schemas.microsoft.com/office/drawing/2014/main" id="{FE2ABCB0-0A76-466F-A578-E3F7D87CA071}"/>
                      </a:ext>
                    </a:extLst>
                  </p14:cNvPr>
                  <p14:cNvContentPartPr/>
                  <p14:nvPr/>
                </p14:nvContentPartPr>
                <p14:xfrm>
                  <a:off x="1794497" y="875743"/>
                  <a:ext cx="191160" cy="57240"/>
                </p14:xfrm>
              </p:contentPart>
            </mc:Choice>
            <mc:Fallback xmlns="">
              <p:pic>
                <p:nvPicPr>
                  <p:cNvPr id="194" name="Entrada de lápiz 193">
                    <a:extLst>
                      <a:ext uri="{FF2B5EF4-FFF2-40B4-BE49-F238E27FC236}">
                        <a16:creationId xmlns:a16="http://schemas.microsoft.com/office/drawing/2014/main" id="{FE2ABCB0-0A76-466F-A578-E3F7D87CA071}"/>
                      </a:ext>
                    </a:extLst>
                  </p:cNvPr>
                  <p:cNvPicPr/>
                  <p:nvPr/>
                </p:nvPicPr>
                <p:blipFill>
                  <a:blip r:embed="rId511"/>
                  <a:stretch>
                    <a:fillRect/>
                  </a:stretch>
                </p:blipFill>
                <p:spPr>
                  <a:xfrm>
                    <a:off x="1788100" y="868985"/>
                    <a:ext cx="203954" cy="711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2">
                <p14:nvContentPartPr>
                  <p14:cNvPr id="195" name="Entrada de lápiz 194">
                    <a:extLst>
                      <a:ext uri="{FF2B5EF4-FFF2-40B4-BE49-F238E27FC236}">
                        <a16:creationId xmlns:a16="http://schemas.microsoft.com/office/drawing/2014/main" id="{11F6A1FE-967B-4597-986F-02F22DEDBC19}"/>
                      </a:ext>
                    </a:extLst>
                  </p14:cNvPr>
                  <p14:cNvContentPartPr/>
                  <p14:nvPr/>
                </p14:nvContentPartPr>
                <p14:xfrm>
                  <a:off x="1981697" y="841543"/>
                  <a:ext cx="111240" cy="99000"/>
                </p14:xfrm>
              </p:contentPart>
            </mc:Choice>
            <mc:Fallback xmlns="">
              <p:pic>
                <p:nvPicPr>
                  <p:cNvPr id="195" name="Entrada de lápiz 194">
                    <a:extLst>
                      <a:ext uri="{FF2B5EF4-FFF2-40B4-BE49-F238E27FC236}">
                        <a16:creationId xmlns:a16="http://schemas.microsoft.com/office/drawing/2014/main" id="{11F6A1FE-967B-4597-986F-02F22DEDBC19}"/>
                      </a:ext>
                    </a:extLst>
                  </p:cNvPr>
                  <p:cNvPicPr/>
                  <p:nvPr/>
                </p:nvPicPr>
                <p:blipFill>
                  <a:blip r:embed="rId513"/>
                  <a:stretch>
                    <a:fillRect/>
                  </a:stretch>
                </p:blipFill>
                <p:spPr>
                  <a:xfrm>
                    <a:off x="1974932" y="834811"/>
                    <a:ext cx="124018" cy="112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4">
                <p14:nvContentPartPr>
                  <p14:cNvPr id="196" name="Entrada de lápiz 195">
                    <a:extLst>
                      <a:ext uri="{FF2B5EF4-FFF2-40B4-BE49-F238E27FC236}">
                        <a16:creationId xmlns:a16="http://schemas.microsoft.com/office/drawing/2014/main" id="{97E8A4D9-F8A6-4EC9-9DC0-419810E60EBA}"/>
                      </a:ext>
                    </a:extLst>
                  </p14:cNvPr>
                  <p14:cNvContentPartPr/>
                  <p14:nvPr/>
                </p14:nvContentPartPr>
                <p14:xfrm>
                  <a:off x="2043617" y="891583"/>
                  <a:ext cx="74160" cy="66240"/>
                </p14:xfrm>
              </p:contentPart>
            </mc:Choice>
            <mc:Fallback xmlns="">
              <p:pic>
                <p:nvPicPr>
                  <p:cNvPr id="196" name="Entrada de lápiz 195">
                    <a:extLst>
                      <a:ext uri="{FF2B5EF4-FFF2-40B4-BE49-F238E27FC236}">
                        <a16:creationId xmlns:a16="http://schemas.microsoft.com/office/drawing/2014/main" id="{97E8A4D9-F8A6-4EC9-9DC0-419810E60EBA}"/>
                      </a:ext>
                    </a:extLst>
                  </p:cNvPr>
                  <p:cNvPicPr/>
                  <p:nvPr/>
                </p:nvPicPr>
                <p:blipFill>
                  <a:blip r:embed="rId515"/>
                  <a:stretch>
                    <a:fillRect/>
                  </a:stretch>
                </p:blipFill>
                <p:spPr>
                  <a:xfrm>
                    <a:off x="2036841" y="884840"/>
                    <a:ext cx="86959" cy="80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6">
                <p14:nvContentPartPr>
                  <p14:cNvPr id="197" name="Entrada de lápiz 196">
                    <a:extLst>
                      <a:ext uri="{FF2B5EF4-FFF2-40B4-BE49-F238E27FC236}">
                        <a16:creationId xmlns:a16="http://schemas.microsoft.com/office/drawing/2014/main" id="{C2271B44-7724-4D7A-B02B-6E367F1F7110}"/>
                      </a:ext>
                    </a:extLst>
                  </p14:cNvPr>
                  <p14:cNvContentPartPr/>
                  <p14:nvPr/>
                </p14:nvContentPartPr>
                <p14:xfrm>
                  <a:off x="2153057" y="805903"/>
                  <a:ext cx="21960" cy="135000"/>
                </p14:xfrm>
              </p:contentPart>
            </mc:Choice>
            <mc:Fallback xmlns="">
              <p:pic>
                <p:nvPicPr>
                  <p:cNvPr id="197" name="Entrada de lápiz 196">
                    <a:extLst>
                      <a:ext uri="{FF2B5EF4-FFF2-40B4-BE49-F238E27FC236}">
                        <a16:creationId xmlns:a16="http://schemas.microsoft.com/office/drawing/2014/main" id="{C2271B44-7724-4D7A-B02B-6E367F1F7110}"/>
                      </a:ext>
                    </a:extLst>
                  </p:cNvPr>
                  <p:cNvPicPr/>
                  <p:nvPr/>
                </p:nvPicPr>
                <p:blipFill>
                  <a:blip r:embed="rId517"/>
                  <a:stretch>
                    <a:fillRect/>
                  </a:stretch>
                </p:blipFill>
                <p:spPr>
                  <a:xfrm>
                    <a:off x="2146620" y="799192"/>
                    <a:ext cx="34833" cy="1484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8">
                <p14:nvContentPartPr>
                  <p14:cNvPr id="198" name="Entrada de lápiz 197">
                    <a:extLst>
                      <a:ext uri="{FF2B5EF4-FFF2-40B4-BE49-F238E27FC236}">
                        <a16:creationId xmlns:a16="http://schemas.microsoft.com/office/drawing/2014/main" id="{76BFE953-3443-46C5-B9B8-BCF163183767}"/>
                      </a:ext>
                    </a:extLst>
                  </p14:cNvPr>
                  <p14:cNvContentPartPr/>
                  <p14:nvPr/>
                </p14:nvContentPartPr>
                <p14:xfrm>
                  <a:off x="2172857" y="838663"/>
                  <a:ext cx="82800" cy="101160"/>
                </p14:xfrm>
              </p:contentPart>
            </mc:Choice>
            <mc:Fallback xmlns="">
              <p:pic>
                <p:nvPicPr>
                  <p:cNvPr id="198" name="Entrada de lápiz 197">
                    <a:extLst>
                      <a:ext uri="{FF2B5EF4-FFF2-40B4-BE49-F238E27FC236}">
                        <a16:creationId xmlns:a16="http://schemas.microsoft.com/office/drawing/2014/main" id="{76BFE953-3443-46C5-B9B8-BCF163183767}"/>
                      </a:ext>
                    </a:extLst>
                  </p:cNvPr>
                  <p:cNvPicPr/>
                  <p:nvPr/>
                </p:nvPicPr>
                <p:blipFill>
                  <a:blip r:embed="rId519"/>
                  <a:stretch>
                    <a:fillRect/>
                  </a:stretch>
                </p:blipFill>
                <p:spPr>
                  <a:xfrm>
                    <a:off x="2166459" y="831919"/>
                    <a:ext cx="95596" cy="1150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0">
                <p14:nvContentPartPr>
                  <p14:cNvPr id="199" name="Entrada de lápiz 198">
                    <a:extLst>
                      <a:ext uri="{FF2B5EF4-FFF2-40B4-BE49-F238E27FC236}">
                        <a16:creationId xmlns:a16="http://schemas.microsoft.com/office/drawing/2014/main" id="{0FC1FF68-BCD5-45CE-A76D-701C6A788E10}"/>
                      </a:ext>
                    </a:extLst>
                  </p14:cNvPr>
                  <p14:cNvContentPartPr/>
                  <p14:nvPr/>
                </p14:nvContentPartPr>
                <p14:xfrm>
                  <a:off x="2325497" y="788623"/>
                  <a:ext cx="14760" cy="144360"/>
                </p14:xfrm>
              </p:contentPart>
            </mc:Choice>
            <mc:Fallback xmlns="">
              <p:pic>
                <p:nvPicPr>
                  <p:cNvPr id="199" name="Entrada de lápiz 198">
                    <a:extLst>
                      <a:ext uri="{FF2B5EF4-FFF2-40B4-BE49-F238E27FC236}">
                        <a16:creationId xmlns:a16="http://schemas.microsoft.com/office/drawing/2014/main" id="{0FC1FF68-BCD5-45CE-A76D-701C6A788E10}"/>
                      </a:ext>
                    </a:extLst>
                  </p:cNvPr>
                  <p:cNvPicPr/>
                  <p:nvPr/>
                </p:nvPicPr>
                <p:blipFill>
                  <a:blip r:embed="rId521"/>
                  <a:stretch>
                    <a:fillRect/>
                  </a:stretch>
                </p:blipFill>
                <p:spPr>
                  <a:xfrm>
                    <a:off x="2319063" y="781899"/>
                    <a:ext cx="27628" cy="1578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2">
                <p14:nvContentPartPr>
                  <p14:cNvPr id="212" name="Entrada de lápiz 211">
                    <a:extLst>
                      <a:ext uri="{FF2B5EF4-FFF2-40B4-BE49-F238E27FC236}">
                        <a16:creationId xmlns:a16="http://schemas.microsoft.com/office/drawing/2014/main" id="{DECE6178-8446-44B2-9FD1-27FECBCF94F0}"/>
                      </a:ext>
                    </a:extLst>
                  </p14:cNvPr>
                  <p14:cNvContentPartPr/>
                  <p14:nvPr/>
                </p14:nvContentPartPr>
                <p14:xfrm>
                  <a:off x="2418017" y="801223"/>
                  <a:ext cx="97920" cy="135360"/>
                </p14:xfrm>
              </p:contentPart>
            </mc:Choice>
            <mc:Fallback xmlns="">
              <p:pic>
                <p:nvPicPr>
                  <p:cNvPr id="212" name="Entrada de lápiz 211">
                    <a:extLst>
                      <a:ext uri="{FF2B5EF4-FFF2-40B4-BE49-F238E27FC236}">
                        <a16:creationId xmlns:a16="http://schemas.microsoft.com/office/drawing/2014/main" id="{DECE6178-8446-44B2-9FD1-27FECBCF94F0}"/>
                      </a:ext>
                    </a:extLst>
                  </p:cNvPr>
                  <p:cNvPicPr/>
                  <p:nvPr/>
                </p:nvPicPr>
                <p:blipFill>
                  <a:blip r:embed="rId523"/>
                  <a:stretch>
                    <a:fillRect/>
                  </a:stretch>
                </p:blipFill>
                <p:spPr>
                  <a:xfrm>
                    <a:off x="2411615" y="794495"/>
                    <a:ext cx="110725" cy="149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4">
                <p14:nvContentPartPr>
                  <p14:cNvPr id="213" name="Entrada de lápiz 212">
                    <a:extLst>
                      <a:ext uri="{FF2B5EF4-FFF2-40B4-BE49-F238E27FC236}">
                        <a16:creationId xmlns:a16="http://schemas.microsoft.com/office/drawing/2014/main" id="{EDA982F7-383C-401F-A51E-3C12809B05FF}"/>
                      </a:ext>
                    </a:extLst>
                  </p14:cNvPr>
                  <p14:cNvContentPartPr/>
                  <p14:nvPr/>
                </p14:nvContentPartPr>
                <p14:xfrm>
                  <a:off x="2394617" y="809863"/>
                  <a:ext cx="102960" cy="55440"/>
                </p14:xfrm>
              </p:contentPart>
            </mc:Choice>
            <mc:Fallback xmlns="">
              <p:pic>
                <p:nvPicPr>
                  <p:cNvPr id="213" name="Entrada de lápiz 212">
                    <a:extLst>
                      <a:ext uri="{FF2B5EF4-FFF2-40B4-BE49-F238E27FC236}">
                        <a16:creationId xmlns:a16="http://schemas.microsoft.com/office/drawing/2014/main" id="{EDA982F7-383C-401F-A51E-3C12809B05FF}"/>
                      </a:ext>
                    </a:extLst>
                  </p:cNvPr>
                  <p:cNvPicPr/>
                  <p:nvPr/>
                </p:nvPicPr>
                <p:blipFill>
                  <a:blip r:embed="rId525"/>
                  <a:stretch>
                    <a:fillRect/>
                  </a:stretch>
                </p:blipFill>
                <p:spPr>
                  <a:xfrm>
                    <a:off x="2388229" y="803131"/>
                    <a:ext cx="115736" cy="689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6">
                <p14:nvContentPartPr>
                  <p14:cNvPr id="214" name="Entrada de lápiz 213">
                    <a:extLst>
                      <a:ext uri="{FF2B5EF4-FFF2-40B4-BE49-F238E27FC236}">
                        <a16:creationId xmlns:a16="http://schemas.microsoft.com/office/drawing/2014/main" id="{3BB22922-3789-47D6-B0D1-7650A737B8B2}"/>
                      </a:ext>
                    </a:extLst>
                  </p14:cNvPr>
                  <p14:cNvContentPartPr/>
                  <p14:nvPr/>
                </p14:nvContentPartPr>
                <p14:xfrm>
                  <a:off x="2555897" y="772063"/>
                  <a:ext cx="132480" cy="163800"/>
                </p14:xfrm>
              </p:contentPart>
            </mc:Choice>
            <mc:Fallback xmlns="">
              <p:pic>
                <p:nvPicPr>
                  <p:cNvPr id="214" name="Entrada de lápiz 213">
                    <a:extLst>
                      <a:ext uri="{FF2B5EF4-FFF2-40B4-BE49-F238E27FC236}">
                        <a16:creationId xmlns:a16="http://schemas.microsoft.com/office/drawing/2014/main" id="{3BB22922-3789-47D6-B0D1-7650A737B8B2}"/>
                      </a:ext>
                    </a:extLst>
                  </p:cNvPr>
                  <p:cNvPicPr/>
                  <p:nvPr/>
                </p:nvPicPr>
                <p:blipFill>
                  <a:blip r:embed="rId527"/>
                  <a:stretch>
                    <a:fillRect/>
                  </a:stretch>
                </p:blipFill>
                <p:spPr>
                  <a:xfrm>
                    <a:off x="2549499" y="765337"/>
                    <a:ext cx="145276" cy="177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8">
                <p14:nvContentPartPr>
                  <p14:cNvPr id="215" name="Entrada de lápiz 214">
                    <a:extLst>
                      <a:ext uri="{FF2B5EF4-FFF2-40B4-BE49-F238E27FC236}">
                        <a16:creationId xmlns:a16="http://schemas.microsoft.com/office/drawing/2014/main" id="{4E2E9AAF-5AB3-4D75-BC60-448AD09C9552}"/>
                      </a:ext>
                    </a:extLst>
                  </p14:cNvPr>
                  <p14:cNvContentPartPr/>
                  <p14:nvPr/>
                </p14:nvContentPartPr>
                <p14:xfrm>
                  <a:off x="2710337" y="800503"/>
                  <a:ext cx="114480" cy="82080"/>
                </p14:xfrm>
              </p:contentPart>
            </mc:Choice>
            <mc:Fallback xmlns="">
              <p:pic>
                <p:nvPicPr>
                  <p:cNvPr id="215" name="Entrada de lápiz 214">
                    <a:extLst>
                      <a:ext uri="{FF2B5EF4-FFF2-40B4-BE49-F238E27FC236}">
                        <a16:creationId xmlns:a16="http://schemas.microsoft.com/office/drawing/2014/main" id="{4E2E9AAF-5AB3-4D75-BC60-448AD09C9552}"/>
                      </a:ext>
                    </a:extLst>
                  </p:cNvPr>
                  <p:cNvPicPr/>
                  <p:nvPr/>
                </p:nvPicPr>
                <p:blipFill>
                  <a:blip r:embed="rId529"/>
                  <a:stretch>
                    <a:fillRect/>
                  </a:stretch>
                </p:blipFill>
                <p:spPr>
                  <a:xfrm>
                    <a:off x="2703935" y="793762"/>
                    <a:ext cx="127284" cy="95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0">
                <p14:nvContentPartPr>
                  <p14:cNvPr id="223" name="Entrada de lápiz 222">
                    <a:extLst>
                      <a:ext uri="{FF2B5EF4-FFF2-40B4-BE49-F238E27FC236}">
                        <a16:creationId xmlns:a16="http://schemas.microsoft.com/office/drawing/2014/main" id="{CE78AA3B-670A-44EF-8182-642CFD1EB7EA}"/>
                      </a:ext>
                    </a:extLst>
                  </p14:cNvPr>
                  <p14:cNvContentPartPr/>
                  <p14:nvPr/>
                </p14:nvContentPartPr>
                <p14:xfrm>
                  <a:off x="2688017" y="769903"/>
                  <a:ext cx="110520" cy="62280"/>
                </p14:xfrm>
              </p:contentPart>
            </mc:Choice>
            <mc:Fallback xmlns="">
              <p:pic>
                <p:nvPicPr>
                  <p:cNvPr id="223" name="Entrada de lápiz 222">
                    <a:extLst>
                      <a:ext uri="{FF2B5EF4-FFF2-40B4-BE49-F238E27FC236}">
                        <a16:creationId xmlns:a16="http://schemas.microsoft.com/office/drawing/2014/main" id="{CE78AA3B-670A-44EF-8182-642CFD1EB7EA}"/>
                      </a:ext>
                    </a:extLst>
                  </p:cNvPr>
                  <p:cNvPicPr/>
                  <p:nvPr/>
                </p:nvPicPr>
                <p:blipFill>
                  <a:blip r:embed="rId531"/>
                  <a:stretch>
                    <a:fillRect/>
                  </a:stretch>
                </p:blipFill>
                <p:spPr>
                  <a:xfrm>
                    <a:off x="2681605" y="763159"/>
                    <a:ext cx="123722" cy="761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2">
                <p14:nvContentPartPr>
                  <p14:cNvPr id="449" name="Entrada de lápiz 448">
                    <a:extLst>
                      <a:ext uri="{FF2B5EF4-FFF2-40B4-BE49-F238E27FC236}">
                        <a16:creationId xmlns:a16="http://schemas.microsoft.com/office/drawing/2014/main" id="{7871A813-630D-4173-B02E-AEA6051069E5}"/>
                      </a:ext>
                    </a:extLst>
                  </p14:cNvPr>
                  <p14:cNvContentPartPr/>
                  <p14:nvPr/>
                </p14:nvContentPartPr>
                <p14:xfrm>
                  <a:off x="2863337" y="733183"/>
                  <a:ext cx="127080" cy="167400"/>
                </p14:xfrm>
              </p:contentPart>
            </mc:Choice>
            <mc:Fallback xmlns="">
              <p:pic>
                <p:nvPicPr>
                  <p:cNvPr id="449" name="Entrada de lápiz 448">
                    <a:extLst>
                      <a:ext uri="{FF2B5EF4-FFF2-40B4-BE49-F238E27FC236}">
                        <a16:creationId xmlns:a16="http://schemas.microsoft.com/office/drawing/2014/main" id="{7871A813-630D-4173-B02E-AEA6051069E5}"/>
                      </a:ext>
                    </a:extLst>
                  </p:cNvPr>
                  <p:cNvPicPr/>
                  <p:nvPr/>
                </p:nvPicPr>
                <p:blipFill>
                  <a:blip r:embed="rId533"/>
                  <a:stretch>
                    <a:fillRect/>
                  </a:stretch>
                </p:blipFill>
                <p:spPr>
                  <a:xfrm>
                    <a:off x="2856945" y="726455"/>
                    <a:ext cx="139863" cy="1812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4">
                <p14:nvContentPartPr>
                  <p14:cNvPr id="450" name="Entrada de lápiz 449">
                    <a:extLst>
                      <a:ext uri="{FF2B5EF4-FFF2-40B4-BE49-F238E27FC236}">
                        <a16:creationId xmlns:a16="http://schemas.microsoft.com/office/drawing/2014/main" id="{9EDA585F-1C19-4014-8350-166E9300B109}"/>
                      </a:ext>
                    </a:extLst>
                  </p14:cNvPr>
                  <p14:cNvContentPartPr/>
                  <p14:nvPr/>
                </p14:nvContentPartPr>
                <p14:xfrm>
                  <a:off x="3009137" y="766303"/>
                  <a:ext cx="128520" cy="122400"/>
                </p14:xfrm>
              </p:contentPart>
            </mc:Choice>
            <mc:Fallback xmlns="">
              <p:pic>
                <p:nvPicPr>
                  <p:cNvPr id="450" name="Entrada de lápiz 449">
                    <a:extLst>
                      <a:ext uri="{FF2B5EF4-FFF2-40B4-BE49-F238E27FC236}">
                        <a16:creationId xmlns:a16="http://schemas.microsoft.com/office/drawing/2014/main" id="{9EDA585F-1C19-4014-8350-166E9300B109}"/>
                      </a:ext>
                    </a:extLst>
                  </p:cNvPr>
                  <p:cNvPicPr/>
                  <p:nvPr/>
                </p:nvPicPr>
                <p:blipFill>
                  <a:blip r:embed="rId535"/>
                  <a:stretch>
                    <a:fillRect/>
                  </a:stretch>
                </p:blipFill>
                <p:spPr>
                  <a:xfrm>
                    <a:off x="3002749" y="759569"/>
                    <a:ext cx="141297" cy="1358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6">
                <p14:nvContentPartPr>
                  <p14:cNvPr id="451" name="Entrada de lápiz 450">
                    <a:extLst>
                      <a:ext uri="{FF2B5EF4-FFF2-40B4-BE49-F238E27FC236}">
                        <a16:creationId xmlns:a16="http://schemas.microsoft.com/office/drawing/2014/main" id="{07CC155C-EA08-44CC-8C5E-D732D7351CBC}"/>
                      </a:ext>
                    </a:extLst>
                  </p14:cNvPr>
                  <p14:cNvContentPartPr/>
                  <p14:nvPr/>
                </p14:nvContentPartPr>
                <p14:xfrm>
                  <a:off x="3162857" y="791143"/>
                  <a:ext cx="102240" cy="87480"/>
                </p14:xfrm>
              </p:contentPart>
            </mc:Choice>
            <mc:Fallback xmlns="">
              <p:pic>
                <p:nvPicPr>
                  <p:cNvPr id="451" name="Entrada de lápiz 450">
                    <a:extLst>
                      <a:ext uri="{FF2B5EF4-FFF2-40B4-BE49-F238E27FC236}">
                        <a16:creationId xmlns:a16="http://schemas.microsoft.com/office/drawing/2014/main" id="{07CC155C-EA08-44CC-8C5E-D732D7351CBC}"/>
                      </a:ext>
                    </a:extLst>
                  </p:cNvPr>
                  <p:cNvPicPr/>
                  <p:nvPr/>
                </p:nvPicPr>
                <p:blipFill>
                  <a:blip r:embed="rId537"/>
                  <a:stretch>
                    <a:fillRect/>
                  </a:stretch>
                </p:blipFill>
                <p:spPr>
                  <a:xfrm>
                    <a:off x="3156443" y="784018"/>
                    <a:ext cx="115444" cy="1013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8">
                <p14:nvContentPartPr>
                  <p14:cNvPr id="452" name="Entrada de lápiz 451">
                    <a:extLst>
                      <a:ext uri="{FF2B5EF4-FFF2-40B4-BE49-F238E27FC236}">
                        <a16:creationId xmlns:a16="http://schemas.microsoft.com/office/drawing/2014/main" id="{A39F5032-2347-4495-B44D-62FC5D394AA9}"/>
                      </a:ext>
                    </a:extLst>
                  </p14:cNvPr>
                  <p14:cNvContentPartPr/>
                  <p14:nvPr/>
                </p14:nvContentPartPr>
                <p14:xfrm>
                  <a:off x="3148457" y="759103"/>
                  <a:ext cx="107640" cy="86760"/>
                </p14:xfrm>
              </p:contentPart>
            </mc:Choice>
            <mc:Fallback xmlns="">
              <p:pic>
                <p:nvPicPr>
                  <p:cNvPr id="452" name="Entrada de lápiz 451">
                    <a:extLst>
                      <a:ext uri="{FF2B5EF4-FFF2-40B4-BE49-F238E27FC236}">
                        <a16:creationId xmlns:a16="http://schemas.microsoft.com/office/drawing/2014/main" id="{A39F5032-2347-4495-B44D-62FC5D394AA9}"/>
                      </a:ext>
                    </a:extLst>
                  </p:cNvPr>
                  <p:cNvPicPr/>
                  <p:nvPr/>
                </p:nvPicPr>
                <p:blipFill>
                  <a:blip r:embed="rId539"/>
                  <a:stretch>
                    <a:fillRect/>
                  </a:stretch>
                </p:blipFill>
                <p:spPr>
                  <a:xfrm>
                    <a:off x="3141682" y="752399"/>
                    <a:ext cx="120436" cy="100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0">
                <p14:nvContentPartPr>
                  <p14:cNvPr id="453" name="Entrada de lápiz 452">
                    <a:extLst>
                      <a:ext uri="{FF2B5EF4-FFF2-40B4-BE49-F238E27FC236}">
                        <a16:creationId xmlns:a16="http://schemas.microsoft.com/office/drawing/2014/main" id="{9ABFB902-6C30-446B-B43B-B7CDD32ADDBD}"/>
                      </a:ext>
                    </a:extLst>
                  </p14:cNvPr>
                  <p14:cNvContentPartPr/>
                  <p14:nvPr/>
                </p14:nvContentPartPr>
                <p14:xfrm>
                  <a:off x="3374537" y="760183"/>
                  <a:ext cx="6840" cy="130680"/>
                </p14:xfrm>
              </p:contentPart>
            </mc:Choice>
            <mc:Fallback xmlns="">
              <p:pic>
                <p:nvPicPr>
                  <p:cNvPr id="453" name="Entrada de lápiz 452">
                    <a:extLst>
                      <a:ext uri="{FF2B5EF4-FFF2-40B4-BE49-F238E27FC236}">
                        <a16:creationId xmlns:a16="http://schemas.microsoft.com/office/drawing/2014/main" id="{9ABFB902-6C30-446B-B43B-B7CDD32ADDBD}"/>
                      </a:ext>
                    </a:extLst>
                  </p:cNvPr>
                  <p:cNvPicPr/>
                  <p:nvPr/>
                </p:nvPicPr>
                <p:blipFill>
                  <a:blip r:embed="rId541"/>
                  <a:stretch>
                    <a:fillRect/>
                  </a:stretch>
                </p:blipFill>
                <p:spPr>
                  <a:xfrm>
                    <a:off x="3368077" y="753471"/>
                    <a:ext cx="19760" cy="1441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2">
                <p14:nvContentPartPr>
                  <p14:cNvPr id="454" name="Entrada de lápiz 453">
                    <a:extLst>
                      <a:ext uri="{FF2B5EF4-FFF2-40B4-BE49-F238E27FC236}">
                        <a16:creationId xmlns:a16="http://schemas.microsoft.com/office/drawing/2014/main" id="{F015FA0F-4DCC-4231-B659-CFFE7D2D7176}"/>
                      </a:ext>
                    </a:extLst>
                  </p14:cNvPr>
                  <p14:cNvContentPartPr/>
                  <p14:nvPr/>
                </p14:nvContentPartPr>
                <p14:xfrm>
                  <a:off x="3264737" y="743623"/>
                  <a:ext cx="223920" cy="124560"/>
                </p14:xfrm>
              </p:contentPart>
            </mc:Choice>
            <mc:Fallback xmlns="">
              <p:pic>
                <p:nvPicPr>
                  <p:cNvPr id="454" name="Entrada de lápiz 453">
                    <a:extLst>
                      <a:ext uri="{FF2B5EF4-FFF2-40B4-BE49-F238E27FC236}">
                        <a16:creationId xmlns:a16="http://schemas.microsoft.com/office/drawing/2014/main" id="{F015FA0F-4DCC-4231-B659-CFFE7D2D7176}"/>
                      </a:ext>
                    </a:extLst>
                  </p:cNvPr>
                  <p:cNvPicPr/>
                  <p:nvPr/>
                </p:nvPicPr>
                <p:blipFill>
                  <a:blip r:embed="rId543"/>
                  <a:stretch>
                    <a:fillRect/>
                  </a:stretch>
                </p:blipFill>
                <p:spPr>
                  <a:xfrm>
                    <a:off x="3258339" y="736901"/>
                    <a:ext cx="236715" cy="13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4">
                <p14:nvContentPartPr>
                  <p14:cNvPr id="455" name="Entrada de lápiz 454">
                    <a:extLst>
                      <a:ext uri="{FF2B5EF4-FFF2-40B4-BE49-F238E27FC236}">
                        <a16:creationId xmlns:a16="http://schemas.microsoft.com/office/drawing/2014/main" id="{015D268A-CA11-4A7C-A8C1-FF8FE804AE70}"/>
                      </a:ext>
                    </a:extLst>
                  </p14:cNvPr>
                  <p14:cNvContentPartPr/>
                  <p14:nvPr/>
                </p14:nvContentPartPr>
                <p14:xfrm>
                  <a:off x="3546257" y="791863"/>
                  <a:ext cx="98640" cy="81720"/>
                </p14:xfrm>
              </p:contentPart>
            </mc:Choice>
            <mc:Fallback xmlns="">
              <p:pic>
                <p:nvPicPr>
                  <p:cNvPr id="455" name="Entrada de lápiz 454">
                    <a:extLst>
                      <a:ext uri="{FF2B5EF4-FFF2-40B4-BE49-F238E27FC236}">
                        <a16:creationId xmlns:a16="http://schemas.microsoft.com/office/drawing/2014/main" id="{015D268A-CA11-4A7C-A8C1-FF8FE804AE70}"/>
                      </a:ext>
                    </a:extLst>
                  </p:cNvPr>
                  <p:cNvPicPr/>
                  <p:nvPr/>
                </p:nvPicPr>
                <p:blipFill>
                  <a:blip r:embed="rId545"/>
                  <a:stretch>
                    <a:fillRect/>
                  </a:stretch>
                </p:blipFill>
                <p:spPr>
                  <a:xfrm>
                    <a:off x="3539857" y="784757"/>
                    <a:ext cx="111817" cy="9514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1" name="Grupo 470">
              <a:extLst>
                <a:ext uri="{FF2B5EF4-FFF2-40B4-BE49-F238E27FC236}">
                  <a16:creationId xmlns:a16="http://schemas.microsoft.com/office/drawing/2014/main" id="{57E822E6-E03B-4461-9003-AA6607180076}"/>
                </a:ext>
              </a:extLst>
            </p:cNvPr>
            <p:cNvGrpSpPr/>
            <p:nvPr/>
          </p:nvGrpSpPr>
          <p:grpSpPr>
            <a:xfrm>
              <a:off x="3900497" y="718423"/>
              <a:ext cx="987480" cy="150840"/>
              <a:chOff x="3900497" y="718423"/>
              <a:chExt cx="987480" cy="15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6">
                <p14:nvContentPartPr>
                  <p14:cNvPr id="456" name="Entrada de lápiz 455">
                    <a:extLst>
                      <a:ext uri="{FF2B5EF4-FFF2-40B4-BE49-F238E27FC236}">
                        <a16:creationId xmlns:a16="http://schemas.microsoft.com/office/drawing/2014/main" id="{E7073A01-1120-472C-9773-DAB1D3C53C7F}"/>
                      </a:ext>
                    </a:extLst>
                  </p14:cNvPr>
                  <p14:cNvContentPartPr/>
                  <p14:nvPr/>
                </p14:nvContentPartPr>
                <p14:xfrm>
                  <a:off x="3903737" y="863143"/>
                  <a:ext cx="34920" cy="6120"/>
                </p14:xfrm>
              </p:contentPart>
            </mc:Choice>
            <mc:Fallback xmlns="">
              <p:pic>
                <p:nvPicPr>
                  <p:cNvPr id="456" name="Entrada de lápiz 455">
                    <a:extLst>
                      <a:ext uri="{FF2B5EF4-FFF2-40B4-BE49-F238E27FC236}">
                        <a16:creationId xmlns:a16="http://schemas.microsoft.com/office/drawing/2014/main" id="{E7073A01-1120-472C-9773-DAB1D3C53C7F}"/>
                      </a:ext>
                    </a:extLst>
                  </p:cNvPr>
                  <p:cNvPicPr/>
                  <p:nvPr/>
                </p:nvPicPr>
                <p:blipFill>
                  <a:blip r:embed="rId547"/>
                  <a:stretch>
                    <a:fillRect/>
                  </a:stretch>
                </p:blipFill>
                <p:spPr>
                  <a:xfrm>
                    <a:off x="3897284" y="856207"/>
                    <a:ext cx="48205" cy="2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8">
                <p14:nvContentPartPr>
                  <p14:cNvPr id="457" name="Entrada de lápiz 456">
                    <a:extLst>
                      <a:ext uri="{FF2B5EF4-FFF2-40B4-BE49-F238E27FC236}">
                        <a16:creationId xmlns:a16="http://schemas.microsoft.com/office/drawing/2014/main" id="{B64387AA-2BE7-4B65-B1DE-93C22FCF343E}"/>
                      </a:ext>
                    </a:extLst>
                  </p14:cNvPr>
                  <p14:cNvContentPartPr/>
                  <p14:nvPr/>
                </p14:nvContentPartPr>
                <p14:xfrm>
                  <a:off x="3900497" y="736783"/>
                  <a:ext cx="99720" cy="130680"/>
                </p14:xfrm>
              </p:contentPart>
            </mc:Choice>
            <mc:Fallback xmlns="">
              <p:pic>
                <p:nvPicPr>
                  <p:cNvPr id="457" name="Entrada de lápiz 456">
                    <a:extLst>
                      <a:ext uri="{FF2B5EF4-FFF2-40B4-BE49-F238E27FC236}">
                        <a16:creationId xmlns:a16="http://schemas.microsoft.com/office/drawing/2014/main" id="{B64387AA-2BE7-4B65-B1DE-93C22FCF343E}"/>
                      </a:ext>
                    </a:extLst>
                  </p:cNvPr>
                  <p:cNvPicPr/>
                  <p:nvPr/>
                </p:nvPicPr>
                <p:blipFill>
                  <a:blip r:embed="rId549"/>
                  <a:stretch>
                    <a:fillRect/>
                  </a:stretch>
                </p:blipFill>
                <p:spPr>
                  <a:xfrm>
                    <a:off x="3894100" y="729655"/>
                    <a:ext cx="112891" cy="144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0">
                <p14:nvContentPartPr>
                  <p14:cNvPr id="458" name="Entrada de lápiz 457">
                    <a:extLst>
                      <a:ext uri="{FF2B5EF4-FFF2-40B4-BE49-F238E27FC236}">
                        <a16:creationId xmlns:a16="http://schemas.microsoft.com/office/drawing/2014/main" id="{E30109D2-8125-4485-8E6F-14E3D8EE93C7}"/>
                      </a:ext>
                    </a:extLst>
                  </p14:cNvPr>
                  <p14:cNvContentPartPr/>
                  <p14:nvPr/>
                </p14:nvContentPartPr>
                <p14:xfrm>
                  <a:off x="3942617" y="728503"/>
                  <a:ext cx="181440" cy="120960"/>
                </p14:xfrm>
              </p:contentPart>
            </mc:Choice>
            <mc:Fallback xmlns="">
              <p:pic>
                <p:nvPicPr>
                  <p:cNvPr id="458" name="Entrada de lápiz 457">
                    <a:extLst>
                      <a:ext uri="{FF2B5EF4-FFF2-40B4-BE49-F238E27FC236}">
                        <a16:creationId xmlns:a16="http://schemas.microsoft.com/office/drawing/2014/main" id="{E30109D2-8125-4485-8E6F-14E3D8EE93C7}"/>
                      </a:ext>
                    </a:extLst>
                  </p:cNvPr>
                  <p:cNvPicPr/>
                  <p:nvPr/>
                </p:nvPicPr>
                <p:blipFill>
                  <a:blip r:embed="rId551"/>
                  <a:stretch>
                    <a:fillRect/>
                  </a:stretch>
                </p:blipFill>
                <p:spPr>
                  <a:xfrm>
                    <a:off x="3936218" y="721783"/>
                    <a:ext cx="194239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2">
                <p14:nvContentPartPr>
                  <p14:cNvPr id="459" name="Entrada de lápiz 458">
                    <a:extLst>
                      <a:ext uri="{FF2B5EF4-FFF2-40B4-BE49-F238E27FC236}">
                        <a16:creationId xmlns:a16="http://schemas.microsoft.com/office/drawing/2014/main" id="{DE9ABC85-C64B-4777-BC4D-0A71545C6E94}"/>
                      </a:ext>
                    </a:extLst>
                  </p14:cNvPr>
                  <p14:cNvContentPartPr/>
                  <p14:nvPr/>
                </p14:nvContentPartPr>
                <p14:xfrm>
                  <a:off x="4178417" y="728503"/>
                  <a:ext cx="19440" cy="89640"/>
                </p14:xfrm>
              </p:contentPart>
            </mc:Choice>
            <mc:Fallback xmlns="">
              <p:pic>
                <p:nvPicPr>
                  <p:cNvPr id="459" name="Entrada de lápiz 458">
                    <a:extLst>
                      <a:ext uri="{FF2B5EF4-FFF2-40B4-BE49-F238E27FC236}">
                        <a16:creationId xmlns:a16="http://schemas.microsoft.com/office/drawing/2014/main" id="{DE9ABC85-C64B-4777-BC4D-0A71545C6E94}"/>
                      </a:ext>
                    </a:extLst>
                  </p:cNvPr>
                  <p:cNvPicPr/>
                  <p:nvPr/>
                </p:nvPicPr>
                <p:blipFill>
                  <a:blip r:embed="rId553"/>
                  <a:stretch>
                    <a:fillRect/>
                  </a:stretch>
                </p:blipFill>
                <p:spPr>
                  <a:xfrm>
                    <a:off x="4171937" y="721790"/>
                    <a:ext cx="32781" cy="1030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4">
                <p14:nvContentPartPr>
                  <p14:cNvPr id="460" name="Entrada de lápiz 459">
                    <a:extLst>
                      <a:ext uri="{FF2B5EF4-FFF2-40B4-BE49-F238E27FC236}">
                        <a16:creationId xmlns:a16="http://schemas.microsoft.com/office/drawing/2014/main" id="{5F8B0B07-B5A9-4A33-B1F8-0F8BDC29C3A1}"/>
                      </a:ext>
                    </a:extLst>
                  </p14:cNvPr>
                  <p14:cNvContentPartPr/>
                  <p14:nvPr/>
                </p14:nvContentPartPr>
                <p14:xfrm>
                  <a:off x="4254377" y="733183"/>
                  <a:ext cx="144360" cy="116640"/>
                </p14:xfrm>
              </p:contentPart>
            </mc:Choice>
            <mc:Fallback xmlns="">
              <p:pic>
                <p:nvPicPr>
                  <p:cNvPr id="460" name="Entrada de lápiz 459">
                    <a:extLst>
                      <a:ext uri="{FF2B5EF4-FFF2-40B4-BE49-F238E27FC236}">
                        <a16:creationId xmlns:a16="http://schemas.microsoft.com/office/drawing/2014/main" id="{5F8B0B07-B5A9-4A33-B1F8-0F8BDC29C3A1}"/>
                      </a:ext>
                    </a:extLst>
                  </p:cNvPr>
                  <p:cNvPicPr/>
                  <p:nvPr/>
                </p:nvPicPr>
                <p:blipFill>
                  <a:blip r:embed="rId555"/>
                  <a:stretch>
                    <a:fillRect/>
                  </a:stretch>
                </p:blipFill>
                <p:spPr>
                  <a:xfrm>
                    <a:off x="4247969" y="726461"/>
                    <a:ext cx="157175" cy="1304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6">
                <p14:nvContentPartPr>
                  <p14:cNvPr id="461" name="Entrada de lápiz 460">
                    <a:extLst>
                      <a:ext uri="{FF2B5EF4-FFF2-40B4-BE49-F238E27FC236}">
                        <a16:creationId xmlns:a16="http://schemas.microsoft.com/office/drawing/2014/main" id="{EF7D0C64-7061-4323-A0CA-430A0E962189}"/>
                      </a:ext>
                    </a:extLst>
                  </p14:cNvPr>
                  <p14:cNvContentPartPr/>
                  <p14:nvPr/>
                </p14:nvContentPartPr>
                <p14:xfrm>
                  <a:off x="4413497" y="752623"/>
                  <a:ext cx="100440" cy="67320"/>
                </p14:xfrm>
              </p:contentPart>
            </mc:Choice>
            <mc:Fallback xmlns="">
              <p:pic>
                <p:nvPicPr>
                  <p:cNvPr id="461" name="Entrada de lápiz 460">
                    <a:extLst>
                      <a:ext uri="{FF2B5EF4-FFF2-40B4-BE49-F238E27FC236}">
                        <a16:creationId xmlns:a16="http://schemas.microsoft.com/office/drawing/2014/main" id="{EF7D0C64-7061-4323-A0CA-430A0E962189}"/>
                      </a:ext>
                    </a:extLst>
                  </p:cNvPr>
                  <p:cNvPicPr/>
                  <p:nvPr/>
                </p:nvPicPr>
                <p:blipFill>
                  <a:blip r:embed="rId557"/>
                  <a:stretch>
                    <a:fillRect/>
                  </a:stretch>
                </p:blipFill>
                <p:spPr>
                  <a:xfrm>
                    <a:off x="4407102" y="745495"/>
                    <a:ext cx="113230" cy="811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8">
                <p14:nvContentPartPr>
                  <p14:cNvPr id="462" name="Entrada de lápiz 461">
                    <a:extLst>
                      <a:ext uri="{FF2B5EF4-FFF2-40B4-BE49-F238E27FC236}">
                        <a16:creationId xmlns:a16="http://schemas.microsoft.com/office/drawing/2014/main" id="{5742B0EE-E698-4380-9812-C07C91D13C84}"/>
                      </a:ext>
                    </a:extLst>
                  </p14:cNvPr>
                  <p14:cNvContentPartPr/>
                  <p14:nvPr/>
                </p14:nvContentPartPr>
                <p14:xfrm>
                  <a:off x="4560017" y="730663"/>
                  <a:ext cx="111960" cy="104040"/>
                </p14:xfrm>
              </p:contentPart>
            </mc:Choice>
            <mc:Fallback xmlns="">
              <p:pic>
                <p:nvPicPr>
                  <p:cNvPr id="462" name="Entrada de lápiz 461">
                    <a:extLst>
                      <a:ext uri="{FF2B5EF4-FFF2-40B4-BE49-F238E27FC236}">
                        <a16:creationId xmlns:a16="http://schemas.microsoft.com/office/drawing/2014/main" id="{5742B0EE-E698-4380-9812-C07C91D13C84}"/>
                      </a:ext>
                    </a:extLst>
                  </p:cNvPr>
                  <p:cNvPicPr/>
                  <p:nvPr/>
                </p:nvPicPr>
                <p:blipFill>
                  <a:blip r:embed="rId559"/>
                  <a:stretch>
                    <a:fillRect/>
                  </a:stretch>
                </p:blipFill>
                <p:spPr>
                  <a:xfrm>
                    <a:off x="4553630" y="723938"/>
                    <a:ext cx="124734" cy="1174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0">
                <p14:nvContentPartPr>
                  <p14:cNvPr id="463" name="Entrada de lápiz 462">
                    <a:extLst>
                      <a:ext uri="{FF2B5EF4-FFF2-40B4-BE49-F238E27FC236}">
                        <a16:creationId xmlns:a16="http://schemas.microsoft.com/office/drawing/2014/main" id="{685ED692-3C0F-495C-B30C-267A97FEF686}"/>
                      </a:ext>
                    </a:extLst>
                  </p14:cNvPr>
                  <p14:cNvContentPartPr/>
                  <p14:nvPr/>
                </p14:nvContentPartPr>
                <p14:xfrm>
                  <a:off x="4696097" y="759823"/>
                  <a:ext cx="81360" cy="61920"/>
                </p14:xfrm>
              </p:contentPart>
            </mc:Choice>
            <mc:Fallback xmlns="">
              <p:pic>
                <p:nvPicPr>
                  <p:cNvPr id="463" name="Entrada de lápiz 462">
                    <a:extLst>
                      <a:ext uri="{FF2B5EF4-FFF2-40B4-BE49-F238E27FC236}">
                        <a16:creationId xmlns:a16="http://schemas.microsoft.com/office/drawing/2014/main" id="{685ED692-3C0F-495C-B30C-267A97FEF686}"/>
                      </a:ext>
                    </a:extLst>
                  </p:cNvPr>
                  <p:cNvPicPr/>
                  <p:nvPr/>
                </p:nvPicPr>
                <p:blipFill>
                  <a:blip r:embed="rId561"/>
                  <a:stretch>
                    <a:fillRect/>
                  </a:stretch>
                </p:blipFill>
                <p:spPr>
                  <a:xfrm>
                    <a:off x="4689694" y="753118"/>
                    <a:ext cx="94167" cy="75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2">
                <p14:nvContentPartPr>
                  <p14:cNvPr id="464" name="Entrada de lápiz 463">
                    <a:extLst>
                      <a:ext uri="{FF2B5EF4-FFF2-40B4-BE49-F238E27FC236}">
                        <a16:creationId xmlns:a16="http://schemas.microsoft.com/office/drawing/2014/main" id="{EC544197-BD23-4DD3-A0AC-4A020B38ECE3}"/>
                      </a:ext>
                    </a:extLst>
                  </p14:cNvPr>
                  <p14:cNvContentPartPr/>
                  <p14:nvPr/>
                </p14:nvContentPartPr>
                <p14:xfrm>
                  <a:off x="4832537" y="718423"/>
                  <a:ext cx="55440" cy="146880"/>
                </p14:xfrm>
              </p:contentPart>
            </mc:Choice>
            <mc:Fallback xmlns="">
              <p:pic>
                <p:nvPicPr>
                  <p:cNvPr id="464" name="Entrada de lápiz 463">
                    <a:extLst>
                      <a:ext uri="{FF2B5EF4-FFF2-40B4-BE49-F238E27FC236}">
                        <a16:creationId xmlns:a16="http://schemas.microsoft.com/office/drawing/2014/main" id="{EC544197-BD23-4DD3-A0AC-4A020B38ECE3}"/>
                      </a:ext>
                    </a:extLst>
                  </p:cNvPr>
                  <p:cNvPicPr/>
                  <p:nvPr/>
                </p:nvPicPr>
                <p:blipFill>
                  <a:blip r:embed="rId563"/>
                  <a:stretch>
                    <a:fillRect/>
                  </a:stretch>
                </p:blipFill>
                <p:spPr>
                  <a:xfrm>
                    <a:off x="4826126" y="711693"/>
                    <a:ext cx="68263" cy="16073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0" name="Grupo 469">
              <a:extLst>
                <a:ext uri="{FF2B5EF4-FFF2-40B4-BE49-F238E27FC236}">
                  <a16:creationId xmlns:a16="http://schemas.microsoft.com/office/drawing/2014/main" id="{DCBD7598-AC71-49C6-9AC8-D9848FE7E410}"/>
                </a:ext>
              </a:extLst>
            </p:cNvPr>
            <p:cNvGrpSpPr/>
            <p:nvPr/>
          </p:nvGrpSpPr>
          <p:grpSpPr>
            <a:xfrm>
              <a:off x="5145737" y="650023"/>
              <a:ext cx="275400" cy="257400"/>
              <a:chOff x="5145737" y="650023"/>
              <a:chExt cx="275400" cy="25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4">
                <p14:nvContentPartPr>
                  <p14:cNvPr id="465" name="Entrada de lápiz 464">
                    <a:extLst>
                      <a:ext uri="{FF2B5EF4-FFF2-40B4-BE49-F238E27FC236}">
                        <a16:creationId xmlns:a16="http://schemas.microsoft.com/office/drawing/2014/main" id="{76C91A35-FADD-41C6-9B57-394146F6C590}"/>
                      </a:ext>
                    </a:extLst>
                  </p14:cNvPr>
                  <p14:cNvContentPartPr/>
                  <p14:nvPr/>
                </p14:nvContentPartPr>
                <p14:xfrm>
                  <a:off x="5151137" y="661903"/>
                  <a:ext cx="31320" cy="230040"/>
                </p14:xfrm>
              </p:contentPart>
            </mc:Choice>
            <mc:Fallback xmlns="">
              <p:pic>
                <p:nvPicPr>
                  <p:cNvPr id="465" name="Entrada de lápiz 464">
                    <a:extLst>
                      <a:ext uri="{FF2B5EF4-FFF2-40B4-BE49-F238E27FC236}">
                        <a16:creationId xmlns:a16="http://schemas.microsoft.com/office/drawing/2014/main" id="{76C91A35-FADD-41C6-9B57-394146F6C590}"/>
                      </a:ext>
                    </a:extLst>
                  </p:cNvPr>
                  <p:cNvPicPr/>
                  <p:nvPr/>
                </p:nvPicPr>
                <p:blipFill>
                  <a:blip r:embed="rId565"/>
                  <a:stretch>
                    <a:fillRect/>
                  </a:stretch>
                </p:blipFill>
                <p:spPr>
                  <a:xfrm>
                    <a:off x="5144345" y="655184"/>
                    <a:ext cx="44150" cy="2434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6">
                <p14:nvContentPartPr>
                  <p14:cNvPr id="466" name="Entrada de lápiz 465">
                    <a:extLst>
                      <a:ext uri="{FF2B5EF4-FFF2-40B4-BE49-F238E27FC236}">
                        <a16:creationId xmlns:a16="http://schemas.microsoft.com/office/drawing/2014/main" id="{0272CFB6-FD4E-4261-8571-226A9FFA6704}"/>
                      </a:ext>
                    </a:extLst>
                  </p14:cNvPr>
                  <p14:cNvContentPartPr/>
                  <p14:nvPr/>
                </p14:nvContentPartPr>
                <p14:xfrm>
                  <a:off x="5220257" y="650023"/>
                  <a:ext cx="20880" cy="257400"/>
                </p14:xfrm>
              </p:contentPart>
            </mc:Choice>
            <mc:Fallback xmlns="">
              <p:pic>
                <p:nvPicPr>
                  <p:cNvPr id="466" name="Entrada de lápiz 465">
                    <a:extLst>
                      <a:ext uri="{FF2B5EF4-FFF2-40B4-BE49-F238E27FC236}">
                        <a16:creationId xmlns:a16="http://schemas.microsoft.com/office/drawing/2014/main" id="{0272CFB6-FD4E-4261-8571-226A9FFA6704}"/>
                      </a:ext>
                    </a:extLst>
                  </p:cNvPr>
                  <p:cNvPicPr/>
                  <p:nvPr/>
                </p:nvPicPr>
                <p:blipFill>
                  <a:blip r:embed="rId567"/>
                  <a:stretch>
                    <a:fillRect/>
                  </a:stretch>
                </p:blipFill>
                <p:spPr>
                  <a:xfrm>
                    <a:off x="5213918" y="643291"/>
                    <a:ext cx="33557" cy="271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8">
                <p14:nvContentPartPr>
                  <p14:cNvPr id="467" name="Entrada de lápiz 466">
                    <a:extLst>
                      <a:ext uri="{FF2B5EF4-FFF2-40B4-BE49-F238E27FC236}">
                        <a16:creationId xmlns:a16="http://schemas.microsoft.com/office/drawing/2014/main" id="{8F7C04B1-036A-4446-A793-AB7253595FD8}"/>
                      </a:ext>
                    </a:extLst>
                  </p14:cNvPr>
                  <p14:cNvContentPartPr/>
                  <p14:nvPr/>
                </p14:nvContentPartPr>
                <p14:xfrm>
                  <a:off x="5145737" y="652183"/>
                  <a:ext cx="262080" cy="49320"/>
                </p14:xfrm>
              </p:contentPart>
            </mc:Choice>
            <mc:Fallback xmlns="">
              <p:pic>
                <p:nvPicPr>
                  <p:cNvPr id="467" name="Entrada de lápiz 466">
                    <a:extLst>
                      <a:ext uri="{FF2B5EF4-FFF2-40B4-BE49-F238E27FC236}">
                        <a16:creationId xmlns:a16="http://schemas.microsoft.com/office/drawing/2014/main" id="{8F7C04B1-036A-4446-A793-AB7253595FD8}"/>
                      </a:ext>
                    </a:extLst>
                  </p:cNvPr>
                  <p:cNvPicPr/>
                  <p:nvPr/>
                </p:nvPicPr>
                <p:blipFill>
                  <a:blip r:embed="rId569"/>
                  <a:stretch>
                    <a:fillRect/>
                  </a:stretch>
                </p:blipFill>
                <p:spPr>
                  <a:xfrm>
                    <a:off x="5139336" y="645421"/>
                    <a:ext cx="275259" cy="632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0">
                <p14:nvContentPartPr>
                  <p14:cNvPr id="468" name="Entrada de lápiz 467">
                    <a:extLst>
                      <a:ext uri="{FF2B5EF4-FFF2-40B4-BE49-F238E27FC236}">
                        <a16:creationId xmlns:a16="http://schemas.microsoft.com/office/drawing/2014/main" id="{B200540C-F901-463E-9553-83C45901B1CD}"/>
                      </a:ext>
                    </a:extLst>
                  </p14:cNvPr>
                  <p14:cNvContentPartPr/>
                  <p14:nvPr/>
                </p14:nvContentPartPr>
                <p14:xfrm>
                  <a:off x="5205497" y="736783"/>
                  <a:ext cx="176760" cy="36360"/>
                </p14:xfrm>
              </p:contentPart>
            </mc:Choice>
            <mc:Fallback xmlns="">
              <p:pic>
                <p:nvPicPr>
                  <p:cNvPr id="468" name="Entrada de lápiz 467">
                    <a:extLst>
                      <a:ext uri="{FF2B5EF4-FFF2-40B4-BE49-F238E27FC236}">
                        <a16:creationId xmlns:a16="http://schemas.microsoft.com/office/drawing/2014/main" id="{B200540C-F901-463E-9553-83C45901B1CD}"/>
                      </a:ext>
                    </a:extLst>
                  </p:cNvPr>
                  <p:cNvPicPr/>
                  <p:nvPr/>
                </p:nvPicPr>
                <p:blipFill>
                  <a:blip r:embed="rId571"/>
                  <a:stretch>
                    <a:fillRect/>
                  </a:stretch>
                </p:blipFill>
                <p:spPr>
                  <a:xfrm>
                    <a:off x="5199104" y="729669"/>
                    <a:ext cx="189547" cy="50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2">
                <p14:nvContentPartPr>
                  <p14:cNvPr id="469" name="Entrada de lápiz 468">
                    <a:extLst>
                      <a:ext uri="{FF2B5EF4-FFF2-40B4-BE49-F238E27FC236}">
                        <a16:creationId xmlns:a16="http://schemas.microsoft.com/office/drawing/2014/main" id="{9E8D9D2C-7E8B-49C4-AB99-9C51F8B8C8A2}"/>
                      </a:ext>
                    </a:extLst>
                  </p14:cNvPr>
                  <p14:cNvContentPartPr/>
                  <p14:nvPr/>
                </p14:nvContentPartPr>
                <p14:xfrm>
                  <a:off x="5173817" y="862063"/>
                  <a:ext cx="247320" cy="20880"/>
                </p14:xfrm>
              </p:contentPart>
            </mc:Choice>
            <mc:Fallback xmlns="">
              <p:pic>
                <p:nvPicPr>
                  <p:cNvPr id="469" name="Entrada de lápiz 468">
                    <a:extLst>
                      <a:ext uri="{FF2B5EF4-FFF2-40B4-BE49-F238E27FC236}">
                        <a16:creationId xmlns:a16="http://schemas.microsoft.com/office/drawing/2014/main" id="{9E8D9D2C-7E8B-49C4-AB99-9C51F8B8C8A2}"/>
                      </a:ext>
                    </a:extLst>
                  </p:cNvPr>
                  <p:cNvPicPr/>
                  <p:nvPr/>
                </p:nvPicPr>
                <p:blipFill>
                  <a:blip r:embed="rId573"/>
                  <a:stretch>
                    <a:fillRect/>
                  </a:stretch>
                </p:blipFill>
                <p:spPr>
                  <a:xfrm>
                    <a:off x="5167418" y="855366"/>
                    <a:ext cx="260495" cy="342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2" name="Grupo 511">
              <a:extLst>
                <a:ext uri="{FF2B5EF4-FFF2-40B4-BE49-F238E27FC236}">
                  <a16:creationId xmlns:a16="http://schemas.microsoft.com/office/drawing/2014/main" id="{899F31BF-AD90-46C5-AB75-54AAC50DC11D}"/>
                </a:ext>
              </a:extLst>
            </p:cNvPr>
            <p:cNvGrpSpPr/>
            <p:nvPr/>
          </p:nvGrpSpPr>
          <p:grpSpPr>
            <a:xfrm>
              <a:off x="7204577" y="610423"/>
              <a:ext cx="1838160" cy="201960"/>
              <a:chOff x="7204577" y="610423"/>
              <a:chExt cx="1838160" cy="201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4">
                <p14:nvContentPartPr>
                  <p14:cNvPr id="473" name="Entrada de lápiz 472">
                    <a:extLst>
                      <a:ext uri="{FF2B5EF4-FFF2-40B4-BE49-F238E27FC236}">
                        <a16:creationId xmlns:a16="http://schemas.microsoft.com/office/drawing/2014/main" id="{DF7F27F6-5F9E-4CCD-850C-7423CD7A3A8E}"/>
                      </a:ext>
                    </a:extLst>
                  </p14:cNvPr>
                  <p14:cNvContentPartPr/>
                  <p14:nvPr/>
                </p14:nvContentPartPr>
                <p14:xfrm>
                  <a:off x="7204937" y="634543"/>
                  <a:ext cx="23040" cy="177840"/>
                </p14:xfrm>
              </p:contentPart>
            </mc:Choice>
            <mc:Fallback xmlns="">
              <p:pic>
                <p:nvPicPr>
                  <p:cNvPr id="473" name="Entrada de lápiz 472">
                    <a:extLst>
                      <a:ext uri="{FF2B5EF4-FFF2-40B4-BE49-F238E27FC236}">
                        <a16:creationId xmlns:a16="http://schemas.microsoft.com/office/drawing/2014/main" id="{DF7F27F6-5F9E-4CCD-850C-7423CD7A3A8E}"/>
                      </a:ext>
                    </a:extLst>
                  </p:cNvPr>
                  <p:cNvPicPr/>
                  <p:nvPr/>
                </p:nvPicPr>
                <p:blipFill>
                  <a:blip r:embed="rId575"/>
                  <a:stretch>
                    <a:fillRect/>
                  </a:stretch>
                </p:blipFill>
                <p:spPr>
                  <a:xfrm>
                    <a:off x="7198516" y="627825"/>
                    <a:ext cx="36260" cy="191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6">
                <p14:nvContentPartPr>
                  <p14:cNvPr id="474" name="Entrada de lápiz 473">
                    <a:extLst>
                      <a:ext uri="{FF2B5EF4-FFF2-40B4-BE49-F238E27FC236}">
                        <a16:creationId xmlns:a16="http://schemas.microsoft.com/office/drawing/2014/main" id="{B136BE70-910E-455D-AF08-7ED1E3510EB4}"/>
                      </a:ext>
                    </a:extLst>
                  </p14:cNvPr>
                  <p14:cNvContentPartPr/>
                  <p14:nvPr/>
                </p14:nvContentPartPr>
                <p14:xfrm>
                  <a:off x="7204577" y="630583"/>
                  <a:ext cx="181440" cy="173880"/>
                </p14:xfrm>
              </p:contentPart>
            </mc:Choice>
            <mc:Fallback xmlns="">
              <p:pic>
                <p:nvPicPr>
                  <p:cNvPr id="474" name="Entrada de lápiz 473">
                    <a:extLst>
                      <a:ext uri="{FF2B5EF4-FFF2-40B4-BE49-F238E27FC236}">
                        <a16:creationId xmlns:a16="http://schemas.microsoft.com/office/drawing/2014/main" id="{B136BE70-910E-455D-AF08-7ED1E3510EB4}"/>
                      </a:ext>
                    </a:extLst>
                  </p:cNvPr>
                  <p:cNvPicPr/>
                  <p:nvPr/>
                </p:nvPicPr>
                <p:blipFill>
                  <a:blip r:embed="rId577"/>
                  <a:stretch>
                    <a:fillRect/>
                  </a:stretch>
                </p:blipFill>
                <p:spPr>
                  <a:xfrm>
                    <a:off x="7198178" y="623850"/>
                    <a:ext cx="194239" cy="1873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8">
                <p14:nvContentPartPr>
                  <p14:cNvPr id="475" name="Entrada de lápiz 474">
                    <a:extLst>
                      <a:ext uri="{FF2B5EF4-FFF2-40B4-BE49-F238E27FC236}">
                        <a16:creationId xmlns:a16="http://schemas.microsoft.com/office/drawing/2014/main" id="{38264C20-B6FE-46D7-A360-3E96BC5F5251}"/>
                      </a:ext>
                    </a:extLst>
                  </p14:cNvPr>
                  <p14:cNvContentPartPr/>
                  <p14:nvPr/>
                </p14:nvContentPartPr>
                <p14:xfrm>
                  <a:off x="7414457" y="658663"/>
                  <a:ext cx="66600" cy="92880"/>
                </p14:xfrm>
              </p:contentPart>
            </mc:Choice>
            <mc:Fallback xmlns="">
              <p:pic>
                <p:nvPicPr>
                  <p:cNvPr id="475" name="Entrada de lápiz 474">
                    <a:extLst>
                      <a:ext uri="{FF2B5EF4-FFF2-40B4-BE49-F238E27FC236}">
                        <a16:creationId xmlns:a16="http://schemas.microsoft.com/office/drawing/2014/main" id="{38264C20-B6FE-46D7-A360-3E96BC5F5251}"/>
                      </a:ext>
                    </a:extLst>
                  </p:cNvPr>
                  <p:cNvPicPr/>
                  <p:nvPr/>
                </p:nvPicPr>
                <p:blipFill>
                  <a:blip r:embed="rId579"/>
                  <a:stretch>
                    <a:fillRect/>
                  </a:stretch>
                </p:blipFill>
                <p:spPr>
                  <a:xfrm>
                    <a:off x="7408060" y="651944"/>
                    <a:ext cx="79393" cy="1063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0">
                <p14:nvContentPartPr>
                  <p14:cNvPr id="476" name="Entrada de lápiz 475">
                    <a:extLst>
                      <a:ext uri="{FF2B5EF4-FFF2-40B4-BE49-F238E27FC236}">
                        <a16:creationId xmlns:a16="http://schemas.microsoft.com/office/drawing/2014/main" id="{889D7EE8-3E05-4F40-84C0-790AE6C4D406}"/>
                      </a:ext>
                    </a:extLst>
                  </p14:cNvPr>
                  <p14:cNvContentPartPr/>
                  <p14:nvPr/>
                </p14:nvContentPartPr>
                <p14:xfrm>
                  <a:off x="7562417" y="653983"/>
                  <a:ext cx="39240" cy="125280"/>
                </p14:xfrm>
              </p:contentPart>
            </mc:Choice>
            <mc:Fallback xmlns="">
              <p:pic>
                <p:nvPicPr>
                  <p:cNvPr id="476" name="Entrada de lápiz 475">
                    <a:extLst>
                      <a:ext uri="{FF2B5EF4-FFF2-40B4-BE49-F238E27FC236}">
                        <a16:creationId xmlns:a16="http://schemas.microsoft.com/office/drawing/2014/main" id="{889D7EE8-3E05-4F40-84C0-790AE6C4D406}"/>
                      </a:ext>
                    </a:extLst>
                  </p:cNvPr>
                  <p:cNvPicPr/>
                  <p:nvPr/>
                </p:nvPicPr>
                <p:blipFill>
                  <a:blip r:embed="rId581"/>
                  <a:stretch>
                    <a:fillRect/>
                  </a:stretch>
                </p:blipFill>
                <p:spPr>
                  <a:xfrm>
                    <a:off x="7556003" y="647265"/>
                    <a:ext cx="52446" cy="1387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2">
                <p14:nvContentPartPr>
                  <p14:cNvPr id="477" name="Entrada de lápiz 476">
                    <a:extLst>
                      <a:ext uri="{FF2B5EF4-FFF2-40B4-BE49-F238E27FC236}">
                        <a16:creationId xmlns:a16="http://schemas.microsoft.com/office/drawing/2014/main" id="{CE9622A5-2FD4-49D6-966F-71233E32ED69}"/>
                      </a:ext>
                    </a:extLst>
                  </p14:cNvPr>
                  <p14:cNvContentPartPr/>
                  <p14:nvPr/>
                </p14:nvContentPartPr>
                <p14:xfrm>
                  <a:off x="7563137" y="639583"/>
                  <a:ext cx="116280" cy="104400"/>
                </p14:xfrm>
              </p:contentPart>
            </mc:Choice>
            <mc:Fallback xmlns="">
              <p:pic>
                <p:nvPicPr>
                  <p:cNvPr id="477" name="Entrada de lápiz 476">
                    <a:extLst>
                      <a:ext uri="{FF2B5EF4-FFF2-40B4-BE49-F238E27FC236}">
                        <a16:creationId xmlns:a16="http://schemas.microsoft.com/office/drawing/2014/main" id="{CE9622A5-2FD4-49D6-966F-71233E32ED69}"/>
                      </a:ext>
                    </a:extLst>
                  </p:cNvPr>
                  <p:cNvPicPr/>
                  <p:nvPr/>
                </p:nvPicPr>
                <p:blipFill>
                  <a:blip r:embed="rId583"/>
                  <a:stretch>
                    <a:fillRect/>
                  </a:stretch>
                </p:blipFill>
                <p:spPr>
                  <a:xfrm>
                    <a:off x="7556740" y="632860"/>
                    <a:ext cx="129451" cy="1178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4">
                <p14:nvContentPartPr>
                  <p14:cNvPr id="478" name="Entrada de lápiz 477">
                    <a:extLst>
                      <a:ext uri="{FF2B5EF4-FFF2-40B4-BE49-F238E27FC236}">
                        <a16:creationId xmlns:a16="http://schemas.microsoft.com/office/drawing/2014/main" id="{E24EB1D1-CE1B-4EFD-A727-9A62FFFCD188}"/>
                      </a:ext>
                    </a:extLst>
                  </p14:cNvPr>
                  <p14:cNvContentPartPr/>
                  <p14:nvPr/>
                </p14:nvContentPartPr>
                <p14:xfrm>
                  <a:off x="7728737" y="632383"/>
                  <a:ext cx="108720" cy="92880"/>
                </p14:xfrm>
              </p:contentPart>
            </mc:Choice>
            <mc:Fallback xmlns="">
              <p:pic>
                <p:nvPicPr>
                  <p:cNvPr id="478" name="Entrada de lápiz 477">
                    <a:extLst>
                      <a:ext uri="{FF2B5EF4-FFF2-40B4-BE49-F238E27FC236}">
                        <a16:creationId xmlns:a16="http://schemas.microsoft.com/office/drawing/2014/main" id="{E24EB1D1-CE1B-4EFD-A727-9A62FFFCD188}"/>
                      </a:ext>
                    </a:extLst>
                  </p:cNvPr>
                  <p:cNvPicPr/>
                  <p:nvPr/>
                </p:nvPicPr>
                <p:blipFill>
                  <a:blip r:embed="rId585"/>
                  <a:stretch>
                    <a:fillRect/>
                  </a:stretch>
                </p:blipFill>
                <p:spPr>
                  <a:xfrm>
                    <a:off x="7722342" y="625664"/>
                    <a:ext cx="121511" cy="1063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6">
                <p14:nvContentPartPr>
                  <p14:cNvPr id="479" name="Entrada de lápiz 478">
                    <a:extLst>
                      <a:ext uri="{FF2B5EF4-FFF2-40B4-BE49-F238E27FC236}">
                        <a16:creationId xmlns:a16="http://schemas.microsoft.com/office/drawing/2014/main" id="{3AEEF808-EF46-498A-AD03-556987F79B91}"/>
                      </a:ext>
                    </a:extLst>
                  </p14:cNvPr>
                  <p14:cNvContentPartPr/>
                  <p14:nvPr/>
                </p14:nvContentPartPr>
                <p14:xfrm>
                  <a:off x="7897577" y="652543"/>
                  <a:ext cx="9360" cy="9000"/>
                </p14:xfrm>
              </p:contentPart>
            </mc:Choice>
            <mc:Fallback xmlns="">
              <p:pic>
                <p:nvPicPr>
                  <p:cNvPr id="479" name="Entrada de lápiz 478">
                    <a:extLst>
                      <a:ext uri="{FF2B5EF4-FFF2-40B4-BE49-F238E27FC236}">
                        <a16:creationId xmlns:a16="http://schemas.microsoft.com/office/drawing/2014/main" id="{3AEEF808-EF46-498A-AD03-556987F79B91}"/>
                      </a:ext>
                    </a:extLst>
                  </p:cNvPr>
                  <p:cNvPicPr/>
                  <p:nvPr/>
                </p:nvPicPr>
                <p:blipFill>
                  <a:blip r:embed="rId587"/>
                  <a:stretch>
                    <a:fillRect/>
                  </a:stretch>
                </p:blipFill>
                <p:spPr>
                  <a:xfrm>
                    <a:off x="7891212" y="645500"/>
                    <a:ext cx="22464" cy="223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8">
                <p14:nvContentPartPr>
                  <p14:cNvPr id="480" name="Entrada de lápiz 479">
                    <a:extLst>
                      <a:ext uri="{FF2B5EF4-FFF2-40B4-BE49-F238E27FC236}">
                        <a16:creationId xmlns:a16="http://schemas.microsoft.com/office/drawing/2014/main" id="{488B35F2-148E-4776-A6D7-13AF8DCD344A}"/>
                      </a:ext>
                    </a:extLst>
                  </p14:cNvPr>
                  <p14:cNvContentPartPr/>
                  <p14:nvPr/>
                </p14:nvContentPartPr>
                <p14:xfrm>
                  <a:off x="7895057" y="637423"/>
                  <a:ext cx="144000" cy="126720"/>
                </p14:xfrm>
              </p:contentPart>
            </mc:Choice>
            <mc:Fallback xmlns="">
              <p:pic>
                <p:nvPicPr>
                  <p:cNvPr id="480" name="Entrada de lápiz 479">
                    <a:extLst>
                      <a:ext uri="{FF2B5EF4-FFF2-40B4-BE49-F238E27FC236}">
                        <a16:creationId xmlns:a16="http://schemas.microsoft.com/office/drawing/2014/main" id="{488B35F2-148E-4776-A6D7-13AF8DCD344A}"/>
                      </a:ext>
                    </a:extLst>
                  </p:cNvPr>
                  <p:cNvPicPr/>
                  <p:nvPr/>
                </p:nvPicPr>
                <p:blipFill>
                  <a:blip r:embed="rId589"/>
                  <a:stretch>
                    <a:fillRect/>
                  </a:stretch>
                </p:blipFill>
                <p:spPr>
                  <a:xfrm>
                    <a:off x="7888649" y="630712"/>
                    <a:ext cx="156817" cy="140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0">
                <p14:nvContentPartPr>
                  <p14:cNvPr id="482" name="Entrada de lápiz 481">
                    <a:extLst>
                      <a:ext uri="{FF2B5EF4-FFF2-40B4-BE49-F238E27FC236}">
                        <a16:creationId xmlns:a16="http://schemas.microsoft.com/office/drawing/2014/main" id="{AF7CE625-1AC1-4A16-9EDF-DF7ADE24DFC6}"/>
                      </a:ext>
                    </a:extLst>
                  </p14:cNvPr>
                  <p14:cNvContentPartPr/>
                  <p14:nvPr/>
                </p14:nvContentPartPr>
                <p14:xfrm>
                  <a:off x="8037617" y="627703"/>
                  <a:ext cx="128520" cy="142200"/>
                </p14:xfrm>
              </p:contentPart>
            </mc:Choice>
            <mc:Fallback xmlns="">
              <p:pic>
                <p:nvPicPr>
                  <p:cNvPr id="482" name="Entrada de lápiz 481">
                    <a:extLst>
                      <a:ext uri="{FF2B5EF4-FFF2-40B4-BE49-F238E27FC236}">
                        <a16:creationId xmlns:a16="http://schemas.microsoft.com/office/drawing/2014/main" id="{AF7CE625-1AC1-4A16-9EDF-DF7ADE24DFC6}"/>
                      </a:ext>
                    </a:extLst>
                  </p:cNvPr>
                  <p:cNvPicPr/>
                  <p:nvPr/>
                </p:nvPicPr>
                <p:blipFill>
                  <a:blip r:embed="rId591"/>
                  <a:stretch>
                    <a:fillRect/>
                  </a:stretch>
                </p:blipFill>
                <p:spPr>
                  <a:xfrm>
                    <a:off x="8031229" y="620988"/>
                    <a:ext cx="141297" cy="1556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2">
                <p14:nvContentPartPr>
                  <p14:cNvPr id="483" name="Entrada de lápiz 482">
                    <a:extLst>
                      <a:ext uri="{FF2B5EF4-FFF2-40B4-BE49-F238E27FC236}">
                        <a16:creationId xmlns:a16="http://schemas.microsoft.com/office/drawing/2014/main" id="{C4863861-FD6F-441E-A1F7-CE1C71AE0A91}"/>
                      </a:ext>
                    </a:extLst>
                  </p14:cNvPr>
                  <p14:cNvContentPartPr/>
                  <p14:nvPr/>
                </p14:nvContentPartPr>
                <p14:xfrm>
                  <a:off x="8198897" y="628063"/>
                  <a:ext cx="115920" cy="88560"/>
                </p14:xfrm>
              </p:contentPart>
            </mc:Choice>
            <mc:Fallback xmlns="">
              <p:pic>
                <p:nvPicPr>
                  <p:cNvPr id="483" name="Entrada de lápiz 482">
                    <a:extLst>
                      <a:ext uri="{FF2B5EF4-FFF2-40B4-BE49-F238E27FC236}">
                        <a16:creationId xmlns:a16="http://schemas.microsoft.com/office/drawing/2014/main" id="{C4863861-FD6F-441E-A1F7-CE1C71AE0A91}"/>
                      </a:ext>
                    </a:extLst>
                  </p:cNvPr>
                  <p:cNvPicPr/>
                  <p:nvPr/>
                </p:nvPicPr>
                <p:blipFill>
                  <a:blip r:embed="rId593"/>
                  <a:stretch>
                    <a:fillRect/>
                  </a:stretch>
                </p:blipFill>
                <p:spPr>
                  <a:xfrm>
                    <a:off x="8192499" y="621342"/>
                    <a:ext cx="128716" cy="102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4">
                <p14:nvContentPartPr>
                  <p14:cNvPr id="484" name="Entrada de lápiz 483">
                    <a:extLst>
                      <a:ext uri="{FF2B5EF4-FFF2-40B4-BE49-F238E27FC236}">
                        <a16:creationId xmlns:a16="http://schemas.microsoft.com/office/drawing/2014/main" id="{CE929C58-0ADF-4AF5-A2DB-D2A34EAA41F2}"/>
                      </a:ext>
                    </a:extLst>
                  </p14:cNvPr>
                  <p14:cNvContentPartPr/>
                  <p14:nvPr/>
                </p14:nvContentPartPr>
                <p14:xfrm>
                  <a:off x="8350097" y="610423"/>
                  <a:ext cx="253440" cy="123480"/>
                </p14:xfrm>
              </p:contentPart>
            </mc:Choice>
            <mc:Fallback xmlns="">
              <p:pic>
                <p:nvPicPr>
                  <p:cNvPr id="484" name="Entrada de lápiz 483">
                    <a:extLst>
                      <a:ext uri="{FF2B5EF4-FFF2-40B4-BE49-F238E27FC236}">
                        <a16:creationId xmlns:a16="http://schemas.microsoft.com/office/drawing/2014/main" id="{CE929C58-0ADF-4AF5-A2DB-D2A34EAA41F2}"/>
                      </a:ext>
                    </a:extLst>
                  </p:cNvPr>
                  <p:cNvPicPr/>
                  <p:nvPr/>
                </p:nvPicPr>
                <p:blipFill>
                  <a:blip r:embed="rId595"/>
                  <a:stretch>
                    <a:fillRect/>
                  </a:stretch>
                </p:blipFill>
                <p:spPr>
                  <a:xfrm>
                    <a:off x="8343695" y="603716"/>
                    <a:ext cx="266244" cy="1368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6">
                <p14:nvContentPartPr>
                  <p14:cNvPr id="485" name="Entrada de lápiz 484">
                    <a:extLst>
                      <a:ext uri="{FF2B5EF4-FFF2-40B4-BE49-F238E27FC236}">
                        <a16:creationId xmlns:a16="http://schemas.microsoft.com/office/drawing/2014/main" id="{8E1597C2-0CB3-43A0-B132-C04369E11F30}"/>
                      </a:ext>
                    </a:extLst>
                  </p14:cNvPr>
                  <p14:cNvContentPartPr/>
                  <p14:nvPr/>
                </p14:nvContentPartPr>
                <p14:xfrm>
                  <a:off x="8513897" y="696463"/>
                  <a:ext cx="93240" cy="19800"/>
                </p14:xfrm>
              </p:contentPart>
            </mc:Choice>
            <mc:Fallback xmlns="">
              <p:pic>
                <p:nvPicPr>
                  <p:cNvPr id="485" name="Entrada de lápiz 484">
                    <a:extLst>
                      <a:ext uri="{FF2B5EF4-FFF2-40B4-BE49-F238E27FC236}">
                        <a16:creationId xmlns:a16="http://schemas.microsoft.com/office/drawing/2014/main" id="{8E1597C2-0CB3-43A0-B132-C04369E11F30}"/>
                      </a:ext>
                    </a:extLst>
                  </p:cNvPr>
                  <p:cNvPicPr/>
                  <p:nvPr/>
                </p:nvPicPr>
                <p:blipFill>
                  <a:blip r:embed="rId597"/>
                  <a:stretch>
                    <a:fillRect/>
                  </a:stretch>
                </p:blipFill>
                <p:spPr>
                  <a:xfrm>
                    <a:off x="8507506" y="689731"/>
                    <a:ext cx="106023" cy="33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8">
                <p14:nvContentPartPr>
                  <p14:cNvPr id="486" name="Entrada de lápiz 485">
                    <a:extLst>
                      <a:ext uri="{FF2B5EF4-FFF2-40B4-BE49-F238E27FC236}">
                        <a16:creationId xmlns:a16="http://schemas.microsoft.com/office/drawing/2014/main" id="{32B5E704-1536-4393-ABC8-3F833E57DCA8}"/>
                      </a:ext>
                    </a:extLst>
                  </p14:cNvPr>
                  <p14:cNvContentPartPr/>
                  <p14:nvPr/>
                </p14:nvContentPartPr>
                <p14:xfrm>
                  <a:off x="8640617" y="634543"/>
                  <a:ext cx="141840" cy="118080"/>
                </p14:xfrm>
              </p:contentPart>
            </mc:Choice>
            <mc:Fallback xmlns="">
              <p:pic>
                <p:nvPicPr>
                  <p:cNvPr id="486" name="Entrada de lápiz 485">
                    <a:extLst>
                      <a:ext uri="{FF2B5EF4-FFF2-40B4-BE49-F238E27FC236}">
                        <a16:creationId xmlns:a16="http://schemas.microsoft.com/office/drawing/2014/main" id="{32B5E704-1536-4393-ABC8-3F833E57DCA8}"/>
                      </a:ext>
                    </a:extLst>
                  </p:cNvPr>
                  <p:cNvPicPr/>
                  <p:nvPr/>
                </p:nvPicPr>
                <p:blipFill>
                  <a:blip r:embed="rId599"/>
                  <a:stretch>
                    <a:fillRect/>
                  </a:stretch>
                </p:blipFill>
                <p:spPr>
                  <a:xfrm>
                    <a:off x="8633845" y="627829"/>
                    <a:ext cx="154632" cy="1315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0">
                <p14:nvContentPartPr>
                  <p14:cNvPr id="487" name="Entrada de lápiz 486">
                    <a:extLst>
                      <a:ext uri="{FF2B5EF4-FFF2-40B4-BE49-F238E27FC236}">
                        <a16:creationId xmlns:a16="http://schemas.microsoft.com/office/drawing/2014/main" id="{7544EC75-D693-4E75-B471-B0DCA9E3C9C7}"/>
                      </a:ext>
                    </a:extLst>
                  </p14:cNvPr>
                  <p14:cNvContentPartPr/>
                  <p14:nvPr/>
                </p14:nvContentPartPr>
                <p14:xfrm>
                  <a:off x="8842217" y="651103"/>
                  <a:ext cx="34920" cy="109440"/>
                </p14:xfrm>
              </p:contentPart>
            </mc:Choice>
            <mc:Fallback xmlns="">
              <p:pic>
                <p:nvPicPr>
                  <p:cNvPr id="487" name="Entrada de lápiz 486">
                    <a:extLst>
                      <a:ext uri="{FF2B5EF4-FFF2-40B4-BE49-F238E27FC236}">
                        <a16:creationId xmlns:a16="http://schemas.microsoft.com/office/drawing/2014/main" id="{7544EC75-D693-4E75-B471-B0DCA9E3C9C7}"/>
                      </a:ext>
                    </a:extLst>
                  </p:cNvPr>
                  <p:cNvPicPr/>
                  <p:nvPr/>
                </p:nvPicPr>
                <p:blipFill>
                  <a:blip r:embed="rId601"/>
                  <a:stretch>
                    <a:fillRect/>
                  </a:stretch>
                </p:blipFill>
                <p:spPr>
                  <a:xfrm>
                    <a:off x="8835764" y="644362"/>
                    <a:ext cx="48205" cy="1233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2">
                <p14:nvContentPartPr>
                  <p14:cNvPr id="488" name="Entrada de lápiz 487">
                    <a:extLst>
                      <a:ext uri="{FF2B5EF4-FFF2-40B4-BE49-F238E27FC236}">
                        <a16:creationId xmlns:a16="http://schemas.microsoft.com/office/drawing/2014/main" id="{B37D7AD3-C35D-4B8B-960B-50C94EA3003A}"/>
                      </a:ext>
                    </a:extLst>
                  </p14:cNvPr>
                  <p14:cNvContentPartPr/>
                  <p14:nvPr/>
                </p14:nvContentPartPr>
                <p14:xfrm>
                  <a:off x="8922857" y="648943"/>
                  <a:ext cx="119880" cy="88200"/>
                </p14:xfrm>
              </p:contentPart>
            </mc:Choice>
            <mc:Fallback xmlns="">
              <p:pic>
                <p:nvPicPr>
                  <p:cNvPr id="488" name="Entrada de lápiz 487">
                    <a:extLst>
                      <a:ext uri="{FF2B5EF4-FFF2-40B4-BE49-F238E27FC236}">
                        <a16:creationId xmlns:a16="http://schemas.microsoft.com/office/drawing/2014/main" id="{B37D7AD3-C35D-4B8B-960B-50C94EA3003A}"/>
                      </a:ext>
                    </a:extLst>
                  </p:cNvPr>
                  <p:cNvPicPr/>
                  <p:nvPr/>
                </p:nvPicPr>
                <p:blipFill>
                  <a:blip r:embed="rId603"/>
                  <a:stretch>
                    <a:fillRect/>
                  </a:stretch>
                </p:blipFill>
                <p:spPr>
                  <a:xfrm>
                    <a:off x="8916448" y="642219"/>
                    <a:ext cx="132697" cy="10204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1" name="Grupo 510">
              <a:extLst>
                <a:ext uri="{FF2B5EF4-FFF2-40B4-BE49-F238E27FC236}">
                  <a16:creationId xmlns:a16="http://schemas.microsoft.com/office/drawing/2014/main" id="{25DFB260-3F50-4A6A-88CE-FFAFC02E9487}"/>
                </a:ext>
              </a:extLst>
            </p:cNvPr>
            <p:cNvGrpSpPr/>
            <p:nvPr/>
          </p:nvGrpSpPr>
          <p:grpSpPr>
            <a:xfrm>
              <a:off x="9254417" y="582343"/>
              <a:ext cx="1419840" cy="145800"/>
              <a:chOff x="9254417" y="582343"/>
              <a:chExt cx="1419840" cy="145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4">
                <p14:nvContentPartPr>
                  <p14:cNvPr id="489" name="Entrada de lápiz 488">
                    <a:extLst>
                      <a:ext uri="{FF2B5EF4-FFF2-40B4-BE49-F238E27FC236}">
                        <a16:creationId xmlns:a16="http://schemas.microsoft.com/office/drawing/2014/main" id="{C97B0C6E-4185-4780-B202-701066A2998B}"/>
                      </a:ext>
                    </a:extLst>
                  </p14:cNvPr>
                  <p14:cNvContentPartPr/>
                  <p14:nvPr/>
                </p14:nvContentPartPr>
                <p14:xfrm>
                  <a:off x="9254417" y="616183"/>
                  <a:ext cx="125280" cy="77400"/>
                </p14:xfrm>
              </p:contentPart>
            </mc:Choice>
            <mc:Fallback xmlns="">
              <p:pic>
                <p:nvPicPr>
                  <p:cNvPr id="489" name="Entrada de lápiz 488">
                    <a:extLst>
                      <a:ext uri="{FF2B5EF4-FFF2-40B4-BE49-F238E27FC236}">
                        <a16:creationId xmlns:a16="http://schemas.microsoft.com/office/drawing/2014/main" id="{C97B0C6E-4185-4780-B202-701066A2998B}"/>
                      </a:ext>
                    </a:extLst>
                  </p:cNvPr>
                  <p:cNvPicPr/>
                  <p:nvPr/>
                </p:nvPicPr>
                <p:blipFill>
                  <a:blip r:embed="rId605"/>
                  <a:stretch>
                    <a:fillRect/>
                  </a:stretch>
                </p:blipFill>
                <p:spPr>
                  <a:xfrm>
                    <a:off x="9248021" y="609470"/>
                    <a:ext cx="138071" cy="90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6">
                <p14:nvContentPartPr>
                  <p14:cNvPr id="490" name="Entrada de lápiz 489">
                    <a:extLst>
                      <a:ext uri="{FF2B5EF4-FFF2-40B4-BE49-F238E27FC236}">
                        <a16:creationId xmlns:a16="http://schemas.microsoft.com/office/drawing/2014/main" id="{112C52D6-160F-4135-BCBC-74E155D06AC4}"/>
                      </a:ext>
                    </a:extLst>
                  </p14:cNvPr>
                  <p14:cNvContentPartPr/>
                  <p14:nvPr/>
                </p14:nvContentPartPr>
                <p14:xfrm>
                  <a:off x="9390857" y="629143"/>
                  <a:ext cx="86040" cy="49320"/>
                </p14:xfrm>
              </p:contentPart>
            </mc:Choice>
            <mc:Fallback xmlns="">
              <p:pic>
                <p:nvPicPr>
                  <p:cNvPr id="490" name="Entrada de lápiz 489">
                    <a:extLst>
                      <a:ext uri="{FF2B5EF4-FFF2-40B4-BE49-F238E27FC236}">
                        <a16:creationId xmlns:a16="http://schemas.microsoft.com/office/drawing/2014/main" id="{112C52D6-160F-4135-BCBC-74E155D06AC4}"/>
                      </a:ext>
                    </a:extLst>
                  </p:cNvPr>
                  <p:cNvPicPr/>
                  <p:nvPr/>
                </p:nvPicPr>
                <p:blipFill>
                  <a:blip r:embed="rId607"/>
                  <a:stretch>
                    <a:fillRect/>
                  </a:stretch>
                </p:blipFill>
                <p:spPr>
                  <a:xfrm>
                    <a:off x="9384470" y="621984"/>
                    <a:ext cx="98814" cy="632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8">
                <p14:nvContentPartPr>
                  <p14:cNvPr id="491" name="Entrada de lápiz 490">
                    <a:extLst>
                      <a:ext uri="{FF2B5EF4-FFF2-40B4-BE49-F238E27FC236}">
                        <a16:creationId xmlns:a16="http://schemas.microsoft.com/office/drawing/2014/main" id="{FBBB6373-E8BA-49D5-B700-57F2563ACCF4}"/>
                      </a:ext>
                    </a:extLst>
                  </p14:cNvPr>
                  <p14:cNvContentPartPr/>
                  <p14:nvPr/>
                </p14:nvContentPartPr>
                <p14:xfrm>
                  <a:off x="9542057" y="603223"/>
                  <a:ext cx="152280" cy="109080"/>
                </p14:xfrm>
              </p:contentPart>
            </mc:Choice>
            <mc:Fallback xmlns="">
              <p:pic>
                <p:nvPicPr>
                  <p:cNvPr id="491" name="Entrada de lápiz 490">
                    <a:extLst>
                      <a:ext uri="{FF2B5EF4-FFF2-40B4-BE49-F238E27FC236}">
                        <a16:creationId xmlns:a16="http://schemas.microsoft.com/office/drawing/2014/main" id="{FBBB6373-E8BA-49D5-B700-57F2563ACCF4}"/>
                      </a:ext>
                    </a:extLst>
                  </p:cNvPr>
                  <p:cNvPicPr/>
                  <p:nvPr/>
                </p:nvPicPr>
                <p:blipFill>
                  <a:blip r:embed="rId609"/>
                  <a:stretch>
                    <a:fillRect/>
                  </a:stretch>
                </p:blipFill>
                <p:spPr>
                  <a:xfrm>
                    <a:off x="9535665" y="596504"/>
                    <a:ext cx="165064" cy="122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0">
                <p14:nvContentPartPr>
                  <p14:cNvPr id="492" name="Entrada de lápiz 491">
                    <a:extLst>
                      <a:ext uri="{FF2B5EF4-FFF2-40B4-BE49-F238E27FC236}">
                        <a16:creationId xmlns:a16="http://schemas.microsoft.com/office/drawing/2014/main" id="{42A460F9-E4A4-4E3D-BD6B-6FD7588E3BB1}"/>
                      </a:ext>
                    </a:extLst>
                  </p14:cNvPr>
                  <p14:cNvContentPartPr/>
                  <p14:nvPr/>
                </p14:nvContentPartPr>
                <p14:xfrm>
                  <a:off x="9748337" y="596383"/>
                  <a:ext cx="91800" cy="119160"/>
                </p14:xfrm>
              </p:contentPart>
            </mc:Choice>
            <mc:Fallback xmlns="">
              <p:pic>
                <p:nvPicPr>
                  <p:cNvPr id="492" name="Entrada de lápiz 491">
                    <a:extLst>
                      <a:ext uri="{FF2B5EF4-FFF2-40B4-BE49-F238E27FC236}">
                        <a16:creationId xmlns:a16="http://schemas.microsoft.com/office/drawing/2014/main" id="{42A460F9-E4A4-4E3D-BD6B-6FD7588E3BB1}"/>
                      </a:ext>
                    </a:extLst>
                  </p:cNvPr>
                  <p:cNvPicPr/>
                  <p:nvPr/>
                </p:nvPicPr>
                <p:blipFill>
                  <a:blip r:embed="rId611"/>
                  <a:stretch>
                    <a:fillRect/>
                  </a:stretch>
                </p:blipFill>
                <p:spPr>
                  <a:xfrm>
                    <a:off x="9741941" y="589653"/>
                    <a:ext cx="104968" cy="1330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2">
                <p14:nvContentPartPr>
                  <p14:cNvPr id="493" name="Entrada de lápiz 492">
                    <a:extLst>
                      <a:ext uri="{FF2B5EF4-FFF2-40B4-BE49-F238E27FC236}">
                        <a16:creationId xmlns:a16="http://schemas.microsoft.com/office/drawing/2014/main" id="{A136CFA9-F699-45CA-B946-55C74244D11F}"/>
                      </a:ext>
                    </a:extLst>
                  </p14:cNvPr>
                  <p14:cNvContentPartPr/>
                  <p14:nvPr/>
                </p14:nvContentPartPr>
                <p14:xfrm>
                  <a:off x="9887657" y="618703"/>
                  <a:ext cx="81000" cy="50040"/>
                </p14:xfrm>
              </p:contentPart>
            </mc:Choice>
            <mc:Fallback xmlns="">
              <p:pic>
                <p:nvPicPr>
                  <p:cNvPr id="493" name="Entrada de lápiz 492">
                    <a:extLst>
                      <a:ext uri="{FF2B5EF4-FFF2-40B4-BE49-F238E27FC236}">
                        <a16:creationId xmlns:a16="http://schemas.microsoft.com/office/drawing/2014/main" id="{A136CFA9-F699-45CA-B946-55C74244D11F}"/>
                      </a:ext>
                    </a:extLst>
                  </p:cNvPr>
                  <p:cNvPicPr/>
                  <p:nvPr/>
                </p:nvPicPr>
                <p:blipFill>
                  <a:blip r:embed="rId613"/>
                  <a:stretch>
                    <a:fillRect/>
                  </a:stretch>
                </p:blipFill>
                <p:spPr>
                  <a:xfrm>
                    <a:off x="9880876" y="611952"/>
                    <a:ext cx="93809" cy="639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4">
                <p14:nvContentPartPr>
                  <p14:cNvPr id="494" name="Entrada de lápiz 493">
                    <a:extLst>
                      <a:ext uri="{FF2B5EF4-FFF2-40B4-BE49-F238E27FC236}">
                        <a16:creationId xmlns:a16="http://schemas.microsoft.com/office/drawing/2014/main" id="{3EB19CE3-8007-4582-85AD-F1CF0A8AB967}"/>
                      </a:ext>
                    </a:extLst>
                  </p14:cNvPr>
                  <p14:cNvContentPartPr/>
                  <p14:nvPr/>
                </p14:nvContentPartPr>
                <p14:xfrm>
                  <a:off x="10021217" y="618343"/>
                  <a:ext cx="26640" cy="109800"/>
                </p14:xfrm>
              </p:contentPart>
            </mc:Choice>
            <mc:Fallback xmlns="">
              <p:pic>
                <p:nvPicPr>
                  <p:cNvPr id="494" name="Entrada de lápiz 493">
                    <a:extLst>
                      <a:ext uri="{FF2B5EF4-FFF2-40B4-BE49-F238E27FC236}">
                        <a16:creationId xmlns:a16="http://schemas.microsoft.com/office/drawing/2014/main" id="{3EB19CE3-8007-4582-85AD-F1CF0A8AB967}"/>
                      </a:ext>
                    </a:extLst>
                  </p:cNvPr>
                  <p:cNvPicPr/>
                  <p:nvPr/>
                </p:nvPicPr>
                <p:blipFill>
                  <a:blip r:embed="rId615"/>
                  <a:stretch>
                    <a:fillRect/>
                  </a:stretch>
                </p:blipFill>
                <p:spPr>
                  <a:xfrm>
                    <a:off x="10014838" y="611629"/>
                    <a:ext cx="39397" cy="123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6">
                <p14:nvContentPartPr>
                  <p14:cNvPr id="495" name="Entrada de lápiz 494">
                    <a:extLst>
                      <a:ext uri="{FF2B5EF4-FFF2-40B4-BE49-F238E27FC236}">
                        <a16:creationId xmlns:a16="http://schemas.microsoft.com/office/drawing/2014/main" id="{22928469-5C49-4E72-BAFB-71D16A78B8CA}"/>
                      </a:ext>
                    </a:extLst>
                  </p14:cNvPr>
                  <p14:cNvContentPartPr/>
                  <p14:nvPr/>
                </p14:nvContentPartPr>
                <p14:xfrm>
                  <a:off x="10042817" y="584863"/>
                  <a:ext cx="132480" cy="109080"/>
                </p14:xfrm>
              </p:contentPart>
            </mc:Choice>
            <mc:Fallback xmlns="">
              <p:pic>
                <p:nvPicPr>
                  <p:cNvPr id="495" name="Entrada de lápiz 494">
                    <a:extLst>
                      <a:ext uri="{FF2B5EF4-FFF2-40B4-BE49-F238E27FC236}">
                        <a16:creationId xmlns:a16="http://schemas.microsoft.com/office/drawing/2014/main" id="{22928469-5C49-4E72-BAFB-71D16A78B8CA}"/>
                      </a:ext>
                    </a:extLst>
                  </p:cNvPr>
                  <p:cNvPicPr/>
                  <p:nvPr/>
                </p:nvPicPr>
                <p:blipFill>
                  <a:blip r:embed="rId617"/>
                  <a:stretch>
                    <a:fillRect/>
                  </a:stretch>
                </p:blipFill>
                <p:spPr>
                  <a:xfrm>
                    <a:off x="10036419" y="578144"/>
                    <a:ext cx="145276" cy="122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8">
                <p14:nvContentPartPr>
                  <p14:cNvPr id="496" name="Entrada de lápiz 495">
                    <a:extLst>
                      <a:ext uri="{FF2B5EF4-FFF2-40B4-BE49-F238E27FC236}">
                        <a16:creationId xmlns:a16="http://schemas.microsoft.com/office/drawing/2014/main" id="{06402661-D51B-4744-9057-E5F7ABCD5695}"/>
                      </a:ext>
                    </a:extLst>
                  </p14:cNvPr>
                  <p14:cNvContentPartPr/>
                  <p14:nvPr/>
                </p14:nvContentPartPr>
                <p14:xfrm>
                  <a:off x="10232177" y="618703"/>
                  <a:ext cx="96480" cy="81360"/>
                </p14:xfrm>
              </p:contentPart>
            </mc:Choice>
            <mc:Fallback xmlns="">
              <p:pic>
                <p:nvPicPr>
                  <p:cNvPr id="496" name="Entrada de lápiz 495">
                    <a:extLst>
                      <a:ext uri="{FF2B5EF4-FFF2-40B4-BE49-F238E27FC236}">
                        <a16:creationId xmlns:a16="http://schemas.microsoft.com/office/drawing/2014/main" id="{06402661-D51B-4744-9057-E5F7ABCD5695}"/>
                      </a:ext>
                    </a:extLst>
                  </p:cNvPr>
                  <p:cNvPicPr/>
                  <p:nvPr/>
                </p:nvPicPr>
                <p:blipFill>
                  <a:blip r:embed="rId619"/>
                  <a:stretch>
                    <a:fillRect/>
                  </a:stretch>
                </p:blipFill>
                <p:spPr>
                  <a:xfrm>
                    <a:off x="10225795" y="611956"/>
                    <a:ext cx="109244" cy="952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0">
                <p14:nvContentPartPr>
                  <p14:cNvPr id="497" name="Entrada de lápiz 496">
                    <a:extLst>
                      <a:ext uri="{FF2B5EF4-FFF2-40B4-BE49-F238E27FC236}">
                        <a16:creationId xmlns:a16="http://schemas.microsoft.com/office/drawing/2014/main" id="{5FF5A8BD-6391-495C-97B9-600DE3976D50}"/>
                      </a:ext>
                    </a:extLst>
                  </p14:cNvPr>
                  <p14:cNvContentPartPr/>
                  <p14:nvPr/>
                </p14:nvContentPartPr>
                <p14:xfrm>
                  <a:off x="10174937" y="582343"/>
                  <a:ext cx="108720" cy="65160"/>
                </p14:xfrm>
              </p:contentPart>
            </mc:Choice>
            <mc:Fallback xmlns="">
              <p:pic>
                <p:nvPicPr>
                  <p:cNvPr id="497" name="Entrada de lápiz 496">
                    <a:extLst>
                      <a:ext uri="{FF2B5EF4-FFF2-40B4-BE49-F238E27FC236}">
                        <a16:creationId xmlns:a16="http://schemas.microsoft.com/office/drawing/2014/main" id="{5FF5A8BD-6391-495C-97B9-600DE3976D50}"/>
                      </a:ext>
                    </a:extLst>
                  </p:cNvPr>
                  <p:cNvPicPr/>
                  <p:nvPr/>
                </p:nvPicPr>
                <p:blipFill>
                  <a:blip r:embed="rId621"/>
                  <a:stretch>
                    <a:fillRect/>
                  </a:stretch>
                </p:blipFill>
                <p:spPr>
                  <a:xfrm>
                    <a:off x="10168542" y="575630"/>
                    <a:ext cx="121511" cy="78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2">
                <p14:nvContentPartPr>
                  <p14:cNvPr id="498" name="Entrada de lápiz 497">
                    <a:extLst>
                      <a:ext uri="{FF2B5EF4-FFF2-40B4-BE49-F238E27FC236}">
                        <a16:creationId xmlns:a16="http://schemas.microsoft.com/office/drawing/2014/main" id="{40854601-8F3C-4C5A-ABF9-F9BDCB963E07}"/>
                      </a:ext>
                    </a:extLst>
                  </p14:cNvPr>
                  <p14:cNvContentPartPr/>
                  <p14:nvPr/>
                </p14:nvContentPartPr>
                <p14:xfrm>
                  <a:off x="10337297" y="605383"/>
                  <a:ext cx="136800" cy="95400"/>
                </p14:xfrm>
              </p:contentPart>
            </mc:Choice>
            <mc:Fallback xmlns="">
              <p:pic>
                <p:nvPicPr>
                  <p:cNvPr id="498" name="Entrada de lápiz 497">
                    <a:extLst>
                      <a:ext uri="{FF2B5EF4-FFF2-40B4-BE49-F238E27FC236}">
                        <a16:creationId xmlns:a16="http://schemas.microsoft.com/office/drawing/2014/main" id="{40854601-8F3C-4C5A-ABF9-F9BDCB963E07}"/>
                      </a:ext>
                    </a:extLst>
                  </p:cNvPr>
                  <p:cNvPicPr/>
                  <p:nvPr/>
                </p:nvPicPr>
                <p:blipFill>
                  <a:blip r:embed="rId623"/>
                  <a:stretch>
                    <a:fillRect/>
                  </a:stretch>
                </p:blipFill>
                <p:spPr>
                  <a:xfrm>
                    <a:off x="10330908" y="598681"/>
                    <a:ext cx="149578" cy="108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4">
                <p14:nvContentPartPr>
                  <p14:cNvPr id="499" name="Entrada de lápiz 498">
                    <a:extLst>
                      <a:ext uri="{FF2B5EF4-FFF2-40B4-BE49-F238E27FC236}">
                        <a16:creationId xmlns:a16="http://schemas.microsoft.com/office/drawing/2014/main" id="{C86C4D23-2F0C-4151-9A3D-78AA921747C5}"/>
                      </a:ext>
                    </a:extLst>
                  </p14:cNvPr>
                  <p14:cNvContentPartPr/>
                  <p14:nvPr/>
                </p14:nvContentPartPr>
                <p14:xfrm>
                  <a:off x="10619537" y="599983"/>
                  <a:ext cx="11520" cy="119520"/>
                </p14:xfrm>
              </p:contentPart>
            </mc:Choice>
            <mc:Fallback xmlns="">
              <p:pic>
                <p:nvPicPr>
                  <p:cNvPr id="499" name="Entrada de lápiz 498">
                    <a:extLst>
                      <a:ext uri="{FF2B5EF4-FFF2-40B4-BE49-F238E27FC236}">
                        <a16:creationId xmlns:a16="http://schemas.microsoft.com/office/drawing/2014/main" id="{C86C4D23-2F0C-4151-9A3D-78AA921747C5}"/>
                      </a:ext>
                    </a:extLst>
                  </p:cNvPr>
                  <p:cNvPicPr/>
                  <p:nvPr/>
                </p:nvPicPr>
                <p:blipFill>
                  <a:blip r:embed="rId625"/>
                  <a:stretch>
                    <a:fillRect/>
                  </a:stretch>
                </p:blipFill>
                <p:spPr>
                  <a:xfrm>
                    <a:off x="10612848" y="593255"/>
                    <a:ext cx="24155" cy="132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6">
                <p14:nvContentPartPr>
                  <p14:cNvPr id="500" name="Entrada de lápiz 499">
                    <a:extLst>
                      <a:ext uri="{FF2B5EF4-FFF2-40B4-BE49-F238E27FC236}">
                        <a16:creationId xmlns:a16="http://schemas.microsoft.com/office/drawing/2014/main" id="{512A90FC-E358-4765-A73B-DB81FEE501B5}"/>
                      </a:ext>
                    </a:extLst>
                  </p14:cNvPr>
                  <p14:cNvContentPartPr/>
                  <p14:nvPr/>
                </p14:nvContentPartPr>
                <p14:xfrm>
                  <a:off x="10500377" y="593503"/>
                  <a:ext cx="173880" cy="18000"/>
                </p14:xfrm>
              </p:contentPart>
            </mc:Choice>
            <mc:Fallback xmlns="">
              <p:pic>
                <p:nvPicPr>
                  <p:cNvPr id="500" name="Entrada de lápiz 499">
                    <a:extLst>
                      <a:ext uri="{FF2B5EF4-FFF2-40B4-BE49-F238E27FC236}">
                        <a16:creationId xmlns:a16="http://schemas.microsoft.com/office/drawing/2014/main" id="{512A90FC-E358-4765-A73B-DB81FEE501B5}"/>
                      </a:ext>
                    </a:extLst>
                  </p:cNvPr>
                  <p:cNvPicPr/>
                  <p:nvPr/>
                </p:nvPicPr>
                <p:blipFill>
                  <a:blip r:embed="rId627"/>
                  <a:stretch>
                    <a:fillRect/>
                  </a:stretch>
                </p:blipFill>
                <p:spPr>
                  <a:xfrm>
                    <a:off x="10493979" y="586460"/>
                    <a:ext cx="187053" cy="3130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0" name="Grupo 509">
              <a:extLst>
                <a:ext uri="{FF2B5EF4-FFF2-40B4-BE49-F238E27FC236}">
                  <a16:creationId xmlns:a16="http://schemas.microsoft.com/office/drawing/2014/main" id="{E156157C-0D83-4168-9B56-804488C267CC}"/>
                </a:ext>
              </a:extLst>
            </p:cNvPr>
            <p:cNvGrpSpPr/>
            <p:nvPr/>
          </p:nvGrpSpPr>
          <p:grpSpPr>
            <a:xfrm>
              <a:off x="10959377" y="552463"/>
              <a:ext cx="561240" cy="300240"/>
              <a:chOff x="10959377" y="552463"/>
              <a:chExt cx="561240" cy="300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8">
                <p14:nvContentPartPr>
                  <p14:cNvPr id="501" name="Entrada de lápiz 500">
                    <a:extLst>
                      <a:ext uri="{FF2B5EF4-FFF2-40B4-BE49-F238E27FC236}">
                        <a16:creationId xmlns:a16="http://schemas.microsoft.com/office/drawing/2014/main" id="{A2AD8A2B-E575-4EC0-B9DD-2CFC80B4B109}"/>
                      </a:ext>
                    </a:extLst>
                  </p14:cNvPr>
                  <p14:cNvContentPartPr/>
                  <p14:nvPr/>
                </p14:nvContentPartPr>
                <p14:xfrm>
                  <a:off x="11033897" y="569743"/>
                  <a:ext cx="186840" cy="211320"/>
                </p14:xfrm>
              </p:contentPart>
            </mc:Choice>
            <mc:Fallback xmlns="">
              <p:pic>
                <p:nvPicPr>
                  <p:cNvPr id="501" name="Entrada de lápiz 500">
                    <a:extLst>
                      <a:ext uri="{FF2B5EF4-FFF2-40B4-BE49-F238E27FC236}">
                        <a16:creationId xmlns:a16="http://schemas.microsoft.com/office/drawing/2014/main" id="{A2AD8A2B-E575-4EC0-B9DD-2CFC80B4B109}"/>
                      </a:ext>
                    </a:extLst>
                  </p:cNvPr>
                  <p:cNvPicPr/>
                  <p:nvPr/>
                </p:nvPicPr>
                <p:blipFill>
                  <a:blip r:embed="rId629"/>
                  <a:stretch>
                    <a:fillRect/>
                  </a:stretch>
                </p:blipFill>
                <p:spPr>
                  <a:xfrm>
                    <a:off x="11027493" y="563016"/>
                    <a:ext cx="199648" cy="225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0">
                <p14:nvContentPartPr>
                  <p14:cNvPr id="502" name="Entrada de lápiz 501">
                    <a:extLst>
                      <a:ext uri="{FF2B5EF4-FFF2-40B4-BE49-F238E27FC236}">
                        <a16:creationId xmlns:a16="http://schemas.microsoft.com/office/drawing/2014/main" id="{C7218605-D26C-4BF5-819F-203FE89F5689}"/>
                      </a:ext>
                    </a:extLst>
                  </p14:cNvPr>
                  <p14:cNvContentPartPr/>
                  <p14:nvPr/>
                </p14:nvContentPartPr>
                <p14:xfrm>
                  <a:off x="11009417" y="560023"/>
                  <a:ext cx="214200" cy="12960"/>
                </p14:xfrm>
              </p:contentPart>
            </mc:Choice>
            <mc:Fallback xmlns="">
              <p:pic>
                <p:nvPicPr>
                  <p:cNvPr id="502" name="Entrada de lápiz 501">
                    <a:extLst>
                      <a:ext uri="{FF2B5EF4-FFF2-40B4-BE49-F238E27FC236}">
                        <a16:creationId xmlns:a16="http://schemas.microsoft.com/office/drawing/2014/main" id="{C7218605-D26C-4BF5-819F-203FE89F5689}"/>
                      </a:ext>
                    </a:extLst>
                  </p:cNvPr>
                  <p:cNvPicPr/>
                  <p:nvPr/>
                </p:nvPicPr>
                <p:blipFill>
                  <a:blip r:embed="rId631"/>
                  <a:stretch>
                    <a:fillRect/>
                  </a:stretch>
                </p:blipFill>
                <p:spPr>
                  <a:xfrm>
                    <a:off x="11003017" y="553347"/>
                    <a:ext cx="226999" cy="26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2">
                <p14:nvContentPartPr>
                  <p14:cNvPr id="503" name="Entrada de lápiz 502">
                    <a:extLst>
                      <a:ext uri="{FF2B5EF4-FFF2-40B4-BE49-F238E27FC236}">
                        <a16:creationId xmlns:a16="http://schemas.microsoft.com/office/drawing/2014/main" id="{544B6498-E6BD-4452-91AF-84017A57D17D}"/>
                      </a:ext>
                    </a:extLst>
                  </p14:cNvPr>
                  <p14:cNvContentPartPr/>
                  <p14:nvPr/>
                </p14:nvContentPartPr>
                <p14:xfrm>
                  <a:off x="11047937" y="596023"/>
                  <a:ext cx="33120" cy="170280"/>
                </p14:xfrm>
              </p:contentPart>
            </mc:Choice>
            <mc:Fallback xmlns="">
              <p:pic>
                <p:nvPicPr>
                  <p:cNvPr id="503" name="Entrada de lápiz 502">
                    <a:extLst>
                      <a:ext uri="{FF2B5EF4-FFF2-40B4-BE49-F238E27FC236}">
                        <a16:creationId xmlns:a16="http://schemas.microsoft.com/office/drawing/2014/main" id="{544B6498-E6BD-4452-91AF-84017A57D17D}"/>
                      </a:ext>
                    </a:extLst>
                  </p:cNvPr>
                  <p:cNvPicPr/>
                  <p:nvPr/>
                </p:nvPicPr>
                <p:blipFill>
                  <a:blip r:embed="rId633"/>
                  <a:stretch>
                    <a:fillRect/>
                  </a:stretch>
                </p:blipFill>
                <p:spPr>
                  <a:xfrm>
                    <a:off x="11041162" y="589307"/>
                    <a:ext cx="45916" cy="1837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4">
                <p14:nvContentPartPr>
                  <p14:cNvPr id="504" name="Entrada de lápiz 503">
                    <a:extLst>
                      <a:ext uri="{FF2B5EF4-FFF2-40B4-BE49-F238E27FC236}">
                        <a16:creationId xmlns:a16="http://schemas.microsoft.com/office/drawing/2014/main" id="{48FFA17F-45B1-4B84-A478-BE94DD45E507}"/>
                      </a:ext>
                    </a:extLst>
                  </p14:cNvPr>
                  <p14:cNvContentPartPr/>
                  <p14:nvPr/>
                </p14:nvContentPartPr>
                <p14:xfrm>
                  <a:off x="11041457" y="643183"/>
                  <a:ext cx="200880" cy="7920"/>
                </p14:xfrm>
              </p:contentPart>
            </mc:Choice>
            <mc:Fallback xmlns="">
              <p:pic>
                <p:nvPicPr>
                  <p:cNvPr id="504" name="Entrada de lápiz 503">
                    <a:extLst>
                      <a:ext uri="{FF2B5EF4-FFF2-40B4-BE49-F238E27FC236}">
                        <a16:creationId xmlns:a16="http://schemas.microsoft.com/office/drawing/2014/main" id="{48FFA17F-45B1-4B84-A478-BE94DD45E507}"/>
                      </a:ext>
                    </a:extLst>
                  </p:cNvPr>
                  <p:cNvPicPr/>
                  <p:nvPr/>
                </p:nvPicPr>
                <p:blipFill>
                  <a:blip r:embed="rId635"/>
                  <a:stretch>
                    <a:fillRect/>
                  </a:stretch>
                </p:blipFill>
                <p:spPr>
                  <a:xfrm>
                    <a:off x="11035062" y="636451"/>
                    <a:ext cx="213670" cy="2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6">
                <p14:nvContentPartPr>
                  <p14:cNvPr id="505" name="Entrada de lápiz 504">
                    <a:extLst>
                      <a:ext uri="{FF2B5EF4-FFF2-40B4-BE49-F238E27FC236}">
                        <a16:creationId xmlns:a16="http://schemas.microsoft.com/office/drawing/2014/main" id="{A09DEB92-6DED-47E3-801E-433E6F6A0EFC}"/>
                      </a:ext>
                    </a:extLst>
                  </p14:cNvPr>
                  <p14:cNvContentPartPr/>
                  <p14:nvPr/>
                </p14:nvContentPartPr>
                <p14:xfrm>
                  <a:off x="11274377" y="769903"/>
                  <a:ext cx="89280" cy="64080"/>
                </p14:xfrm>
              </p:contentPart>
            </mc:Choice>
            <mc:Fallback xmlns="">
              <p:pic>
                <p:nvPicPr>
                  <p:cNvPr id="505" name="Entrada de lápiz 504">
                    <a:extLst>
                      <a:ext uri="{FF2B5EF4-FFF2-40B4-BE49-F238E27FC236}">
                        <a16:creationId xmlns:a16="http://schemas.microsoft.com/office/drawing/2014/main" id="{A09DEB92-6DED-47E3-801E-433E6F6A0EFC}"/>
                      </a:ext>
                    </a:extLst>
                  </p:cNvPr>
                  <p:cNvPicPr/>
                  <p:nvPr/>
                </p:nvPicPr>
                <p:blipFill>
                  <a:blip r:embed="rId637"/>
                  <a:stretch>
                    <a:fillRect/>
                  </a:stretch>
                </p:blipFill>
                <p:spPr>
                  <a:xfrm>
                    <a:off x="11267596" y="763179"/>
                    <a:ext cx="102088" cy="775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8">
                <p14:nvContentPartPr>
                  <p14:cNvPr id="506" name="Entrada de lápiz 505">
                    <a:extLst>
                      <a:ext uri="{FF2B5EF4-FFF2-40B4-BE49-F238E27FC236}">
                        <a16:creationId xmlns:a16="http://schemas.microsoft.com/office/drawing/2014/main" id="{DC086BB1-8909-474A-B3E7-083F3F95AAC6}"/>
                      </a:ext>
                    </a:extLst>
                  </p14:cNvPr>
                  <p14:cNvContentPartPr/>
                  <p14:nvPr/>
                </p14:nvContentPartPr>
                <p14:xfrm>
                  <a:off x="11322977" y="673783"/>
                  <a:ext cx="89640" cy="157320"/>
                </p14:xfrm>
              </p:contentPart>
            </mc:Choice>
            <mc:Fallback xmlns="">
              <p:pic>
                <p:nvPicPr>
                  <p:cNvPr id="506" name="Entrada de lápiz 505">
                    <a:extLst>
                      <a:ext uri="{FF2B5EF4-FFF2-40B4-BE49-F238E27FC236}">
                        <a16:creationId xmlns:a16="http://schemas.microsoft.com/office/drawing/2014/main" id="{DC086BB1-8909-474A-B3E7-083F3F95AAC6}"/>
                      </a:ext>
                    </a:extLst>
                  </p:cNvPr>
                  <p:cNvPicPr/>
                  <p:nvPr/>
                </p:nvPicPr>
                <p:blipFill>
                  <a:blip r:embed="rId639"/>
                  <a:stretch>
                    <a:fillRect/>
                  </a:stretch>
                </p:blipFill>
                <p:spPr>
                  <a:xfrm>
                    <a:off x="11316601" y="667063"/>
                    <a:ext cx="102392" cy="1707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0">
                <p14:nvContentPartPr>
                  <p14:cNvPr id="507" name="Entrada de lápiz 506">
                    <a:extLst>
                      <a:ext uri="{FF2B5EF4-FFF2-40B4-BE49-F238E27FC236}">
                        <a16:creationId xmlns:a16="http://schemas.microsoft.com/office/drawing/2014/main" id="{19A15DA0-3B2F-43AF-AB3F-D06C3CA739BE}"/>
                      </a:ext>
                    </a:extLst>
                  </p14:cNvPr>
                  <p14:cNvContentPartPr/>
                  <p14:nvPr/>
                </p14:nvContentPartPr>
                <p14:xfrm>
                  <a:off x="11440697" y="777823"/>
                  <a:ext cx="79920" cy="74880"/>
                </p14:xfrm>
              </p:contentPart>
            </mc:Choice>
            <mc:Fallback xmlns="">
              <p:pic>
                <p:nvPicPr>
                  <p:cNvPr id="507" name="Entrada de lápiz 506">
                    <a:extLst>
                      <a:ext uri="{FF2B5EF4-FFF2-40B4-BE49-F238E27FC236}">
                        <a16:creationId xmlns:a16="http://schemas.microsoft.com/office/drawing/2014/main" id="{19A15DA0-3B2F-43AF-AB3F-D06C3CA739BE}"/>
                      </a:ext>
                    </a:extLst>
                  </p:cNvPr>
                  <p:cNvPicPr/>
                  <p:nvPr/>
                </p:nvPicPr>
                <p:blipFill>
                  <a:blip r:embed="rId641"/>
                  <a:stretch>
                    <a:fillRect/>
                  </a:stretch>
                </p:blipFill>
                <p:spPr>
                  <a:xfrm>
                    <a:off x="11434318" y="771088"/>
                    <a:ext cx="92677" cy="88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2">
                <p14:nvContentPartPr>
                  <p14:cNvPr id="508" name="Entrada de lápiz 507">
                    <a:extLst>
                      <a:ext uri="{FF2B5EF4-FFF2-40B4-BE49-F238E27FC236}">
                        <a16:creationId xmlns:a16="http://schemas.microsoft.com/office/drawing/2014/main" id="{AB196F39-C84E-46E8-8980-57FAE821B7C6}"/>
                      </a:ext>
                    </a:extLst>
                  </p14:cNvPr>
                  <p14:cNvContentPartPr/>
                  <p14:nvPr/>
                </p14:nvContentPartPr>
                <p14:xfrm>
                  <a:off x="10959377" y="552463"/>
                  <a:ext cx="46800" cy="262440"/>
                </p14:xfrm>
              </p:contentPart>
            </mc:Choice>
            <mc:Fallback xmlns="">
              <p:pic>
                <p:nvPicPr>
                  <p:cNvPr id="508" name="Entrada de lápiz 507">
                    <a:extLst>
                      <a:ext uri="{FF2B5EF4-FFF2-40B4-BE49-F238E27FC236}">
                        <a16:creationId xmlns:a16="http://schemas.microsoft.com/office/drawing/2014/main" id="{AB196F39-C84E-46E8-8980-57FAE821B7C6}"/>
                      </a:ext>
                    </a:extLst>
                  </p:cNvPr>
                  <p:cNvPicPr/>
                  <p:nvPr/>
                </p:nvPicPr>
                <p:blipFill>
                  <a:blip r:embed="rId643"/>
                  <a:stretch>
                    <a:fillRect/>
                  </a:stretch>
                </p:blipFill>
                <p:spPr>
                  <a:xfrm>
                    <a:off x="10952961" y="545734"/>
                    <a:ext cx="60010" cy="2758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4">
                <p14:nvContentPartPr>
                  <p14:cNvPr id="509" name="Entrada de lápiz 508">
                    <a:extLst>
                      <a:ext uri="{FF2B5EF4-FFF2-40B4-BE49-F238E27FC236}">
                        <a16:creationId xmlns:a16="http://schemas.microsoft.com/office/drawing/2014/main" id="{227A6FEB-7B78-4690-A1F3-2544EE2F024E}"/>
                      </a:ext>
                    </a:extLst>
                  </p14:cNvPr>
                  <p14:cNvContentPartPr/>
                  <p14:nvPr/>
                </p14:nvContentPartPr>
                <p14:xfrm>
                  <a:off x="10999697" y="743623"/>
                  <a:ext cx="197280" cy="53280"/>
                </p14:xfrm>
              </p:contentPart>
            </mc:Choice>
            <mc:Fallback xmlns="">
              <p:pic>
                <p:nvPicPr>
                  <p:cNvPr id="509" name="Entrada de lápiz 508">
                    <a:extLst>
                      <a:ext uri="{FF2B5EF4-FFF2-40B4-BE49-F238E27FC236}">
                        <a16:creationId xmlns:a16="http://schemas.microsoft.com/office/drawing/2014/main" id="{227A6FEB-7B78-4690-A1F3-2544EE2F024E}"/>
                      </a:ext>
                    </a:extLst>
                  </p:cNvPr>
                  <p:cNvPicPr/>
                  <p:nvPr/>
                </p:nvPicPr>
                <p:blipFill>
                  <a:blip r:embed="rId645"/>
                  <a:stretch>
                    <a:fillRect/>
                  </a:stretch>
                </p:blipFill>
                <p:spPr>
                  <a:xfrm>
                    <a:off x="10993297" y="736864"/>
                    <a:ext cx="210457" cy="671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6" name="Grupo 515">
              <a:extLst>
                <a:ext uri="{FF2B5EF4-FFF2-40B4-BE49-F238E27FC236}">
                  <a16:creationId xmlns:a16="http://schemas.microsoft.com/office/drawing/2014/main" id="{16CA2254-F869-493D-A296-79A8C167FC07}"/>
                </a:ext>
              </a:extLst>
            </p:cNvPr>
            <p:cNvGrpSpPr/>
            <p:nvPr/>
          </p:nvGrpSpPr>
          <p:grpSpPr>
            <a:xfrm>
              <a:off x="7669614" y="1836340"/>
              <a:ext cx="2516400" cy="806760"/>
              <a:chOff x="7669614" y="1836340"/>
              <a:chExt cx="2516400" cy="80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6">
                <p14:nvContentPartPr>
                  <p14:cNvPr id="133" name="Entrada de lápiz 132">
                    <a:extLst>
                      <a:ext uri="{FF2B5EF4-FFF2-40B4-BE49-F238E27FC236}">
                        <a16:creationId xmlns:a16="http://schemas.microsoft.com/office/drawing/2014/main" id="{DD36BB33-532B-4A26-9157-28FD57B952B6}"/>
                      </a:ext>
                    </a:extLst>
                  </p14:cNvPr>
                  <p14:cNvContentPartPr/>
                  <p14:nvPr/>
                </p14:nvContentPartPr>
                <p14:xfrm>
                  <a:off x="7791654" y="1845700"/>
                  <a:ext cx="38880" cy="775440"/>
                </p14:xfrm>
              </p:contentPart>
            </mc:Choice>
            <mc:Fallback xmlns="">
              <p:pic>
                <p:nvPicPr>
                  <p:cNvPr id="133" name="Entrada de lápiz 132">
                    <a:extLst>
                      <a:ext uri="{FF2B5EF4-FFF2-40B4-BE49-F238E27FC236}">
                        <a16:creationId xmlns:a16="http://schemas.microsoft.com/office/drawing/2014/main" id="{DD36BB33-532B-4A26-9157-28FD57B952B6}"/>
                      </a:ext>
                    </a:extLst>
                  </p:cNvPr>
                  <p:cNvPicPr/>
                  <p:nvPr/>
                </p:nvPicPr>
                <p:blipFill>
                  <a:blip r:embed="rId647"/>
                  <a:stretch>
                    <a:fillRect/>
                  </a:stretch>
                </p:blipFill>
                <p:spPr>
                  <a:xfrm>
                    <a:off x="7785299" y="1838974"/>
                    <a:ext cx="51591" cy="7888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8">
                <p14:nvContentPartPr>
                  <p14:cNvPr id="134" name="Entrada de lápiz 133">
                    <a:extLst>
                      <a:ext uri="{FF2B5EF4-FFF2-40B4-BE49-F238E27FC236}">
                        <a16:creationId xmlns:a16="http://schemas.microsoft.com/office/drawing/2014/main" id="{4693B3A2-CD2E-4EB5-AC40-B9BA91CF5B54}"/>
                      </a:ext>
                    </a:extLst>
                  </p14:cNvPr>
                  <p14:cNvContentPartPr/>
                  <p14:nvPr/>
                </p14:nvContentPartPr>
                <p14:xfrm>
                  <a:off x="7748094" y="1836340"/>
                  <a:ext cx="102960" cy="140040"/>
                </p14:xfrm>
              </p:contentPart>
            </mc:Choice>
            <mc:Fallback xmlns="">
              <p:pic>
                <p:nvPicPr>
                  <p:cNvPr id="134" name="Entrada de lápiz 133">
                    <a:extLst>
                      <a:ext uri="{FF2B5EF4-FFF2-40B4-BE49-F238E27FC236}">
                        <a16:creationId xmlns:a16="http://schemas.microsoft.com/office/drawing/2014/main" id="{4693B3A2-CD2E-4EB5-AC40-B9BA91CF5B54}"/>
                      </a:ext>
                    </a:extLst>
                  </p:cNvPr>
                  <p:cNvPicPr/>
                  <p:nvPr/>
                </p:nvPicPr>
                <p:blipFill>
                  <a:blip r:embed="rId649"/>
                  <a:stretch>
                    <a:fillRect/>
                  </a:stretch>
                </p:blipFill>
                <p:spPr>
                  <a:xfrm>
                    <a:off x="7741683" y="1829615"/>
                    <a:ext cx="116160" cy="1538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0">
                <p14:nvContentPartPr>
                  <p14:cNvPr id="135" name="Entrada de lápiz 134">
                    <a:extLst>
                      <a:ext uri="{FF2B5EF4-FFF2-40B4-BE49-F238E27FC236}">
                        <a16:creationId xmlns:a16="http://schemas.microsoft.com/office/drawing/2014/main" id="{9DDC85F8-12AB-4BD5-B55B-AC09F5B5E237}"/>
                      </a:ext>
                    </a:extLst>
                  </p14:cNvPr>
                  <p14:cNvContentPartPr/>
                  <p14:nvPr/>
                </p14:nvContentPartPr>
                <p14:xfrm>
                  <a:off x="7669614" y="2559580"/>
                  <a:ext cx="2497680" cy="69120"/>
                </p14:xfrm>
              </p:contentPart>
            </mc:Choice>
            <mc:Fallback xmlns="">
              <p:pic>
                <p:nvPicPr>
                  <p:cNvPr id="135" name="Entrada de lápiz 134">
                    <a:extLst>
                      <a:ext uri="{FF2B5EF4-FFF2-40B4-BE49-F238E27FC236}">
                        <a16:creationId xmlns:a16="http://schemas.microsoft.com/office/drawing/2014/main" id="{9DDC85F8-12AB-4BD5-B55B-AC09F5B5E237}"/>
                      </a:ext>
                    </a:extLst>
                  </p:cNvPr>
                  <p:cNvPicPr/>
                  <p:nvPr/>
                </p:nvPicPr>
                <p:blipFill>
                  <a:blip r:embed="rId651"/>
                  <a:stretch>
                    <a:fillRect/>
                  </a:stretch>
                </p:blipFill>
                <p:spPr>
                  <a:xfrm>
                    <a:off x="7663215" y="2552471"/>
                    <a:ext cx="2510479" cy="82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2">
                <p14:nvContentPartPr>
                  <p14:cNvPr id="137" name="Entrada de lápiz 136">
                    <a:extLst>
                      <a:ext uri="{FF2B5EF4-FFF2-40B4-BE49-F238E27FC236}">
                        <a16:creationId xmlns:a16="http://schemas.microsoft.com/office/drawing/2014/main" id="{956957BF-7E26-4E44-9949-D2E9CEABFE20}"/>
                      </a:ext>
                    </a:extLst>
                  </p14:cNvPr>
                  <p14:cNvContentPartPr/>
                  <p14:nvPr/>
                </p14:nvContentPartPr>
                <p14:xfrm>
                  <a:off x="7828014" y="2532220"/>
                  <a:ext cx="713520" cy="37440"/>
                </p14:xfrm>
              </p:contentPart>
            </mc:Choice>
            <mc:Fallback xmlns="">
              <p:pic>
                <p:nvPicPr>
                  <p:cNvPr id="137" name="Entrada de lápiz 136">
                    <a:extLst>
                      <a:ext uri="{FF2B5EF4-FFF2-40B4-BE49-F238E27FC236}">
                        <a16:creationId xmlns:a16="http://schemas.microsoft.com/office/drawing/2014/main" id="{956957BF-7E26-4E44-9949-D2E9CEABFE20}"/>
                      </a:ext>
                    </a:extLst>
                  </p:cNvPr>
                  <p:cNvPicPr/>
                  <p:nvPr/>
                </p:nvPicPr>
                <p:blipFill>
                  <a:blip r:embed="rId653"/>
                  <a:stretch>
                    <a:fillRect/>
                  </a:stretch>
                </p:blipFill>
                <p:spPr>
                  <a:xfrm>
                    <a:off x="7821237" y="2525520"/>
                    <a:ext cx="726322" cy="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4">
                <p14:nvContentPartPr>
                  <p14:cNvPr id="138" name="Entrada de lápiz 137">
                    <a:extLst>
                      <a:ext uri="{FF2B5EF4-FFF2-40B4-BE49-F238E27FC236}">
                        <a16:creationId xmlns:a16="http://schemas.microsoft.com/office/drawing/2014/main" id="{4FC5DDCC-08F5-479A-9276-6CBF89A7E9BF}"/>
                      </a:ext>
                    </a:extLst>
                  </p14:cNvPr>
                  <p14:cNvContentPartPr/>
                  <p14:nvPr/>
                </p14:nvContentPartPr>
                <p14:xfrm>
                  <a:off x="8540814" y="1969900"/>
                  <a:ext cx="20520" cy="527040"/>
                </p14:xfrm>
              </p:contentPart>
            </mc:Choice>
            <mc:Fallback xmlns="">
              <p:pic>
                <p:nvPicPr>
                  <p:cNvPr id="138" name="Entrada de lápiz 137">
                    <a:extLst>
                      <a:ext uri="{FF2B5EF4-FFF2-40B4-BE49-F238E27FC236}">
                        <a16:creationId xmlns:a16="http://schemas.microsoft.com/office/drawing/2014/main" id="{4FC5DDCC-08F5-479A-9276-6CBF89A7E9BF}"/>
                      </a:ext>
                    </a:extLst>
                  </p:cNvPr>
                  <p:cNvPicPr/>
                  <p:nvPr/>
                </p:nvPicPr>
                <p:blipFill>
                  <a:blip r:embed="rId655"/>
                  <a:stretch>
                    <a:fillRect/>
                  </a:stretch>
                </p:blipFill>
                <p:spPr>
                  <a:xfrm>
                    <a:off x="8534471" y="1963179"/>
                    <a:ext cx="33205" cy="540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6">
                <p14:nvContentPartPr>
                  <p14:cNvPr id="139" name="Entrada de lápiz 138">
                    <a:extLst>
                      <a:ext uri="{FF2B5EF4-FFF2-40B4-BE49-F238E27FC236}">
                        <a16:creationId xmlns:a16="http://schemas.microsoft.com/office/drawing/2014/main" id="{BE2FB0FF-B004-46C2-B5EA-155579D2416E}"/>
                      </a:ext>
                    </a:extLst>
                  </p14:cNvPr>
                  <p14:cNvContentPartPr/>
                  <p14:nvPr/>
                </p14:nvContentPartPr>
                <p14:xfrm>
                  <a:off x="8480694" y="1995820"/>
                  <a:ext cx="154080" cy="524160"/>
                </p14:xfrm>
              </p:contentPart>
            </mc:Choice>
            <mc:Fallback xmlns="">
              <p:pic>
                <p:nvPicPr>
                  <p:cNvPr id="139" name="Entrada de lápiz 138">
                    <a:extLst>
                      <a:ext uri="{FF2B5EF4-FFF2-40B4-BE49-F238E27FC236}">
                        <a16:creationId xmlns:a16="http://schemas.microsoft.com/office/drawing/2014/main" id="{BE2FB0FF-B004-46C2-B5EA-155579D2416E}"/>
                      </a:ext>
                    </a:extLst>
                  </p:cNvPr>
                  <p:cNvPicPr/>
                  <p:nvPr/>
                </p:nvPicPr>
                <p:blipFill>
                  <a:blip r:embed="rId657"/>
                  <a:stretch>
                    <a:fillRect/>
                  </a:stretch>
                </p:blipFill>
                <p:spPr>
                  <a:xfrm>
                    <a:off x="8474290" y="1989095"/>
                    <a:ext cx="166889" cy="5376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8">
                <p14:nvContentPartPr>
                  <p14:cNvPr id="141" name="Entrada de lápiz 140">
                    <a:extLst>
                      <a:ext uri="{FF2B5EF4-FFF2-40B4-BE49-F238E27FC236}">
                        <a16:creationId xmlns:a16="http://schemas.microsoft.com/office/drawing/2014/main" id="{E07203EE-83F4-49A6-B790-0333E2B58F9D}"/>
                      </a:ext>
                    </a:extLst>
                  </p14:cNvPr>
                  <p14:cNvContentPartPr/>
                  <p14:nvPr/>
                </p14:nvContentPartPr>
                <p14:xfrm>
                  <a:off x="8572854" y="2496580"/>
                  <a:ext cx="1373040" cy="10080"/>
                </p14:xfrm>
              </p:contentPart>
            </mc:Choice>
            <mc:Fallback xmlns="">
              <p:pic>
                <p:nvPicPr>
                  <p:cNvPr id="141" name="Entrada de lápiz 140">
                    <a:extLst>
                      <a:ext uri="{FF2B5EF4-FFF2-40B4-BE49-F238E27FC236}">
                        <a16:creationId xmlns:a16="http://schemas.microsoft.com/office/drawing/2014/main" id="{E07203EE-83F4-49A6-B790-0333E2B58F9D}"/>
                      </a:ext>
                    </a:extLst>
                  </p:cNvPr>
                  <p:cNvPicPr/>
                  <p:nvPr/>
                </p:nvPicPr>
                <p:blipFill>
                  <a:blip r:embed="rId659"/>
                  <a:stretch>
                    <a:fillRect/>
                  </a:stretch>
                </p:blipFill>
                <p:spPr>
                  <a:xfrm>
                    <a:off x="8566454" y="2489989"/>
                    <a:ext cx="1385840" cy="2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0">
                <p14:nvContentPartPr>
                  <p14:cNvPr id="142" name="Entrada de lápiz 141">
                    <a:extLst>
                      <a:ext uri="{FF2B5EF4-FFF2-40B4-BE49-F238E27FC236}">
                        <a16:creationId xmlns:a16="http://schemas.microsoft.com/office/drawing/2014/main" id="{A8538C39-866A-4A60-B85C-FD5DEE88F0B1}"/>
                      </a:ext>
                    </a:extLst>
                  </p14:cNvPr>
                  <p14:cNvContentPartPr/>
                  <p14:nvPr/>
                </p14:nvContentPartPr>
                <p14:xfrm>
                  <a:off x="10112574" y="2555260"/>
                  <a:ext cx="73440" cy="87840"/>
                </p14:xfrm>
              </p:contentPart>
            </mc:Choice>
            <mc:Fallback xmlns="">
              <p:pic>
                <p:nvPicPr>
                  <p:cNvPr id="142" name="Entrada de lápiz 141">
                    <a:extLst>
                      <a:ext uri="{FF2B5EF4-FFF2-40B4-BE49-F238E27FC236}">
                        <a16:creationId xmlns:a16="http://schemas.microsoft.com/office/drawing/2014/main" id="{A8538C39-866A-4A60-B85C-FD5DEE88F0B1}"/>
                      </a:ext>
                    </a:extLst>
                  </p:cNvPr>
                  <p:cNvPicPr/>
                  <p:nvPr/>
                </p:nvPicPr>
                <p:blipFill>
                  <a:blip r:embed="rId661"/>
                  <a:stretch>
                    <a:fillRect/>
                  </a:stretch>
                </p:blipFill>
                <p:spPr>
                  <a:xfrm>
                    <a:off x="10105795" y="2548534"/>
                    <a:ext cx="86245" cy="1012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2">
                <p14:nvContentPartPr>
                  <p14:cNvPr id="513" name="Entrada de lápiz 512">
                    <a:extLst>
                      <a:ext uri="{FF2B5EF4-FFF2-40B4-BE49-F238E27FC236}">
                        <a16:creationId xmlns:a16="http://schemas.microsoft.com/office/drawing/2014/main" id="{F55DD5E5-753B-46EB-B3A9-D7EBC5F0C95E}"/>
                      </a:ext>
                    </a:extLst>
                  </p14:cNvPr>
                  <p14:cNvContentPartPr/>
                  <p14:nvPr/>
                </p14:nvContentPartPr>
                <p14:xfrm>
                  <a:off x="7899377" y="2005063"/>
                  <a:ext cx="45000" cy="12960"/>
                </p14:xfrm>
              </p:contentPart>
            </mc:Choice>
            <mc:Fallback xmlns="">
              <p:pic>
                <p:nvPicPr>
                  <p:cNvPr id="513" name="Entrada de lápiz 512">
                    <a:extLst>
                      <a:ext uri="{FF2B5EF4-FFF2-40B4-BE49-F238E27FC236}">
                        <a16:creationId xmlns:a16="http://schemas.microsoft.com/office/drawing/2014/main" id="{F55DD5E5-753B-46EB-B3A9-D7EBC5F0C95E}"/>
                      </a:ext>
                    </a:extLst>
                  </p:cNvPr>
                  <p:cNvPicPr/>
                  <p:nvPr/>
                </p:nvPicPr>
                <p:blipFill>
                  <a:blip r:embed="rId663"/>
                  <a:stretch>
                    <a:fillRect/>
                  </a:stretch>
                </p:blipFill>
                <p:spPr>
                  <a:xfrm>
                    <a:off x="7893002" y="1998387"/>
                    <a:ext cx="57750" cy="26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4">
                <p14:nvContentPartPr>
                  <p14:cNvPr id="514" name="Entrada de lápiz 513">
                    <a:extLst>
                      <a:ext uri="{FF2B5EF4-FFF2-40B4-BE49-F238E27FC236}">
                        <a16:creationId xmlns:a16="http://schemas.microsoft.com/office/drawing/2014/main" id="{CB9FAECE-892E-43A7-B931-234758D152D9}"/>
                      </a:ext>
                    </a:extLst>
                  </p14:cNvPr>
                  <p14:cNvContentPartPr/>
                  <p14:nvPr/>
                </p14:nvContentPartPr>
                <p14:xfrm>
                  <a:off x="8094857" y="1971943"/>
                  <a:ext cx="133920" cy="23760"/>
                </p14:xfrm>
              </p:contentPart>
            </mc:Choice>
            <mc:Fallback xmlns="">
              <p:pic>
                <p:nvPicPr>
                  <p:cNvPr id="514" name="Entrada de lápiz 513">
                    <a:extLst>
                      <a:ext uri="{FF2B5EF4-FFF2-40B4-BE49-F238E27FC236}">
                        <a16:creationId xmlns:a16="http://schemas.microsoft.com/office/drawing/2014/main" id="{CB9FAECE-892E-43A7-B931-234758D152D9}"/>
                      </a:ext>
                    </a:extLst>
                  </p:cNvPr>
                  <p:cNvPicPr/>
                  <p:nvPr/>
                </p:nvPicPr>
                <p:blipFill>
                  <a:blip r:embed="rId665"/>
                  <a:stretch>
                    <a:fillRect/>
                  </a:stretch>
                </p:blipFill>
                <p:spPr>
                  <a:xfrm>
                    <a:off x="8088462" y="1964815"/>
                    <a:ext cx="146710" cy="376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6">
                <p14:nvContentPartPr>
                  <p14:cNvPr id="515" name="Entrada de lápiz 514">
                    <a:extLst>
                      <a:ext uri="{FF2B5EF4-FFF2-40B4-BE49-F238E27FC236}">
                        <a16:creationId xmlns:a16="http://schemas.microsoft.com/office/drawing/2014/main" id="{B3BFABCF-75F7-4439-AAE8-C8777707C34A}"/>
                      </a:ext>
                    </a:extLst>
                  </p14:cNvPr>
                  <p14:cNvContentPartPr/>
                  <p14:nvPr/>
                </p14:nvContentPartPr>
                <p14:xfrm>
                  <a:off x="8384657" y="1967623"/>
                  <a:ext cx="187920" cy="30600"/>
                </p14:xfrm>
              </p:contentPart>
            </mc:Choice>
            <mc:Fallback xmlns="">
              <p:pic>
                <p:nvPicPr>
                  <p:cNvPr id="515" name="Entrada de lápiz 514">
                    <a:extLst>
                      <a:ext uri="{FF2B5EF4-FFF2-40B4-BE49-F238E27FC236}">
                        <a16:creationId xmlns:a16="http://schemas.microsoft.com/office/drawing/2014/main" id="{B3BFABCF-75F7-4439-AAE8-C8777707C34A}"/>
                      </a:ext>
                    </a:extLst>
                  </p:cNvPr>
                  <p:cNvPicPr/>
                  <p:nvPr/>
                </p:nvPicPr>
                <p:blipFill>
                  <a:blip r:embed="rId667"/>
                  <a:stretch>
                    <a:fillRect/>
                  </a:stretch>
                </p:blipFill>
                <p:spPr>
                  <a:xfrm>
                    <a:off x="8378255" y="1960954"/>
                    <a:ext cx="200724" cy="4393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3" name="Grupo 522">
              <a:extLst>
                <a:ext uri="{FF2B5EF4-FFF2-40B4-BE49-F238E27FC236}">
                  <a16:creationId xmlns:a16="http://schemas.microsoft.com/office/drawing/2014/main" id="{413A9053-1B8D-4FEB-8C0C-25F395643883}"/>
                </a:ext>
              </a:extLst>
            </p:cNvPr>
            <p:cNvGrpSpPr/>
            <p:nvPr/>
          </p:nvGrpSpPr>
          <p:grpSpPr>
            <a:xfrm>
              <a:off x="7195577" y="1749823"/>
              <a:ext cx="212400" cy="262440"/>
              <a:chOff x="7195577" y="1749823"/>
              <a:chExt cx="212400" cy="26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8">
                <p14:nvContentPartPr>
                  <p14:cNvPr id="517" name="Entrada de lápiz 516">
                    <a:extLst>
                      <a:ext uri="{FF2B5EF4-FFF2-40B4-BE49-F238E27FC236}">
                        <a16:creationId xmlns:a16="http://schemas.microsoft.com/office/drawing/2014/main" id="{5F535D5F-5F38-40DA-AC05-55BF63EFA173}"/>
                      </a:ext>
                    </a:extLst>
                  </p14:cNvPr>
                  <p14:cNvContentPartPr/>
                  <p14:nvPr/>
                </p14:nvContentPartPr>
                <p14:xfrm>
                  <a:off x="7195577" y="1994263"/>
                  <a:ext cx="212400" cy="18000"/>
                </p14:xfrm>
              </p:contentPart>
            </mc:Choice>
            <mc:Fallback xmlns="">
              <p:pic>
                <p:nvPicPr>
                  <p:cNvPr id="517" name="Entrada de lápiz 516">
                    <a:extLst>
                      <a:ext uri="{FF2B5EF4-FFF2-40B4-BE49-F238E27FC236}">
                        <a16:creationId xmlns:a16="http://schemas.microsoft.com/office/drawing/2014/main" id="{5F535D5F-5F38-40DA-AC05-55BF63EFA173}"/>
                      </a:ext>
                    </a:extLst>
                  </p:cNvPr>
                  <p:cNvPicPr/>
                  <p:nvPr/>
                </p:nvPicPr>
                <p:blipFill>
                  <a:blip r:embed="rId669"/>
                  <a:stretch>
                    <a:fillRect/>
                  </a:stretch>
                </p:blipFill>
                <p:spPr>
                  <a:xfrm>
                    <a:off x="7189175" y="1987220"/>
                    <a:ext cx="225581" cy="313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0">
                <p14:nvContentPartPr>
                  <p14:cNvPr id="518" name="Entrada de lápiz 517">
                    <a:extLst>
                      <a:ext uri="{FF2B5EF4-FFF2-40B4-BE49-F238E27FC236}">
                        <a16:creationId xmlns:a16="http://schemas.microsoft.com/office/drawing/2014/main" id="{C0CAB9FF-BEBE-4F28-B22F-AF2845F1567F}"/>
                      </a:ext>
                    </a:extLst>
                  </p14:cNvPr>
                  <p14:cNvContentPartPr/>
                  <p14:nvPr/>
                </p14:nvContentPartPr>
                <p14:xfrm>
                  <a:off x="7277297" y="1749823"/>
                  <a:ext cx="17640" cy="185040"/>
                </p14:xfrm>
              </p:contentPart>
            </mc:Choice>
            <mc:Fallback xmlns="">
              <p:pic>
                <p:nvPicPr>
                  <p:cNvPr id="518" name="Entrada de lápiz 517">
                    <a:extLst>
                      <a:ext uri="{FF2B5EF4-FFF2-40B4-BE49-F238E27FC236}">
                        <a16:creationId xmlns:a16="http://schemas.microsoft.com/office/drawing/2014/main" id="{C0CAB9FF-BEBE-4F28-B22F-AF2845F1567F}"/>
                      </a:ext>
                    </a:extLst>
                  </p:cNvPr>
                  <p:cNvPicPr/>
                  <p:nvPr/>
                </p:nvPicPr>
                <p:blipFill>
                  <a:blip r:embed="rId671"/>
                  <a:stretch>
                    <a:fillRect/>
                  </a:stretch>
                </p:blipFill>
                <p:spPr>
                  <a:xfrm>
                    <a:off x="7270917" y="1743101"/>
                    <a:ext cx="30401" cy="1984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" name="Grupo 521">
              <a:extLst>
                <a:ext uri="{FF2B5EF4-FFF2-40B4-BE49-F238E27FC236}">
                  <a16:creationId xmlns:a16="http://schemas.microsoft.com/office/drawing/2014/main" id="{FE170F55-276A-460C-96CB-FEE468182197}"/>
                </a:ext>
              </a:extLst>
            </p:cNvPr>
            <p:cNvGrpSpPr/>
            <p:nvPr/>
          </p:nvGrpSpPr>
          <p:grpSpPr>
            <a:xfrm>
              <a:off x="7226537" y="2114863"/>
              <a:ext cx="330480" cy="195480"/>
              <a:chOff x="7226537" y="2114863"/>
              <a:chExt cx="330480" cy="19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2">
                <p14:nvContentPartPr>
                  <p14:cNvPr id="519" name="Entrada de lápiz 518">
                    <a:extLst>
                      <a:ext uri="{FF2B5EF4-FFF2-40B4-BE49-F238E27FC236}">
                        <a16:creationId xmlns:a16="http://schemas.microsoft.com/office/drawing/2014/main" id="{E85F96C6-8097-4F22-BFFC-1A03E51FFDD0}"/>
                      </a:ext>
                    </a:extLst>
                  </p14:cNvPr>
                  <p14:cNvContentPartPr/>
                  <p14:nvPr/>
                </p14:nvContentPartPr>
                <p14:xfrm>
                  <a:off x="7226537" y="2114863"/>
                  <a:ext cx="122400" cy="154800"/>
                </p14:xfrm>
              </p:contentPart>
            </mc:Choice>
            <mc:Fallback xmlns="">
              <p:pic>
                <p:nvPicPr>
                  <p:cNvPr id="519" name="Entrada de lápiz 518">
                    <a:extLst>
                      <a:ext uri="{FF2B5EF4-FFF2-40B4-BE49-F238E27FC236}">
                        <a16:creationId xmlns:a16="http://schemas.microsoft.com/office/drawing/2014/main" id="{E85F96C6-8097-4F22-BFFC-1A03E51FFDD0}"/>
                      </a:ext>
                    </a:extLst>
                  </p:cNvPr>
                  <p:cNvPicPr/>
                  <p:nvPr/>
                </p:nvPicPr>
                <p:blipFill>
                  <a:blip r:embed="rId673"/>
                  <a:stretch>
                    <a:fillRect/>
                  </a:stretch>
                </p:blipFill>
                <p:spPr>
                  <a:xfrm>
                    <a:off x="7219758" y="2108133"/>
                    <a:ext cx="135582" cy="1686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4">
                <p14:nvContentPartPr>
                  <p14:cNvPr id="520" name="Entrada de lápiz 519">
                    <a:extLst>
                      <a:ext uri="{FF2B5EF4-FFF2-40B4-BE49-F238E27FC236}">
                        <a16:creationId xmlns:a16="http://schemas.microsoft.com/office/drawing/2014/main" id="{76B7DC6D-0C2C-4A70-BEEF-A59131B82179}"/>
                      </a:ext>
                    </a:extLst>
                  </p14:cNvPr>
                  <p14:cNvContentPartPr/>
                  <p14:nvPr/>
                </p14:nvContentPartPr>
                <p14:xfrm>
                  <a:off x="7303937" y="2189743"/>
                  <a:ext cx="68400" cy="98280"/>
                </p14:xfrm>
              </p:contentPart>
            </mc:Choice>
            <mc:Fallback xmlns="">
              <p:pic>
                <p:nvPicPr>
                  <p:cNvPr id="520" name="Entrada de lápiz 519">
                    <a:extLst>
                      <a:ext uri="{FF2B5EF4-FFF2-40B4-BE49-F238E27FC236}">
                        <a16:creationId xmlns:a16="http://schemas.microsoft.com/office/drawing/2014/main" id="{76B7DC6D-0C2C-4A70-BEEF-A59131B82179}"/>
                      </a:ext>
                    </a:extLst>
                  </p:cNvPr>
                  <p:cNvPicPr/>
                  <p:nvPr/>
                </p:nvPicPr>
                <p:blipFill>
                  <a:blip r:embed="rId675"/>
                  <a:stretch>
                    <a:fillRect/>
                  </a:stretch>
                </p:blipFill>
                <p:spPr>
                  <a:xfrm>
                    <a:off x="7297548" y="2182638"/>
                    <a:ext cx="81178" cy="111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6">
                <p14:nvContentPartPr>
                  <p14:cNvPr id="521" name="Entrada de lápiz 520">
                    <a:extLst>
                      <a:ext uri="{FF2B5EF4-FFF2-40B4-BE49-F238E27FC236}">
                        <a16:creationId xmlns:a16="http://schemas.microsoft.com/office/drawing/2014/main" id="{8E109CBC-698A-4C0A-9330-AFAC01632210}"/>
                      </a:ext>
                    </a:extLst>
                  </p14:cNvPr>
                  <p14:cNvContentPartPr/>
                  <p14:nvPr/>
                </p14:nvContentPartPr>
                <p14:xfrm>
                  <a:off x="7413377" y="2240503"/>
                  <a:ext cx="143640" cy="69840"/>
                </p14:xfrm>
              </p:contentPart>
            </mc:Choice>
            <mc:Fallback xmlns="">
              <p:pic>
                <p:nvPicPr>
                  <p:cNvPr id="521" name="Entrada de lápiz 520">
                    <a:extLst>
                      <a:ext uri="{FF2B5EF4-FFF2-40B4-BE49-F238E27FC236}">
                        <a16:creationId xmlns:a16="http://schemas.microsoft.com/office/drawing/2014/main" id="{8E109CBC-698A-4C0A-9330-AFAC01632210}"/>
                      </a:ext>
                    </a:extLst>
                  </p:cNvPr>
                  <p:cNvPicPr/>
                  <p:nvPr/>
                </p:nvPicPr>
                <p:blipFill>
                  <a:blip r:embed="rId677"/>
                  <a:stretch>
                    <a:fillRect/>
                  </a:stretch>
                </p:blipFill>
                <p:spPr>
                  <a:xfrm>
                    <a:off x="7406609" y="2233795"/>
                    <a:ext cx="156425" cy="8325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528" name="Entrada de lápiz 527">
                <a:extLst>
                  <a:ext uri="{FF2B5EF4-FFF2-40B4-BE49-F238E27FC236}">
                    <a16:creationId xmlns:a16="http://schemas.microsoft.com/office/drawing/2014/main" id="{37772921-7FCA-4232-B0C5-0E35BA202997}"/>
                  </a:ext>
                </a:extLst>
              </p14:cNvPr>
              <p14:cNvContentPartPr/>
              <p14:nvPr/>
            </p14:nvContentPartPr>
            <p14:xfrm>
              <a:off x="4114697" y="308023"/>
              <a:ext cx="4465800" cy="85680"/>
            </p14:xfrm>
          </p:contentPart>
        </mc:Choice>
        <mc:Fallback xmlns="">
          <p:pic>
            <p:nvPicPr>
              <p:cNvPr id="528" name="Entrada de lápiz 527">
                <a:extLst>
                  <a:ext uri="{FF2B5EF4-FFF2-40B4-BE49-F238E27FC236}">
                    <a16:creationId xmlns:a16="http://schemas.microsoft.com/office/drawing/2014/main" id="{37772921-7FCA-4232-B0C5-0E35BA202997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4105698" y="298985"/>
                <a:ext cx="4483439" cy="103394"/>
              </a:xfrm>
              <a:prstGeom prst="rect">
                <a:avLst/>
              </a:prstGeom>
            </p:spPr>
          </p:pic>
        </mc:Fallback>
      </mc:AlternateContent>
      <p:grpSp>
        <p:nvGrpSpPr>
          <p:cNvPr id="614" name="Grupo 613">
            <a:extLst>
              <a:ext uri="{FF2B5EF4-FFF2-40B4-BE49-F238E27FC236}">
                <a16:creationId xmlns:a16="http://schemas.microsoft.com/office/drawing/2014/main" id="{81B73D8C-1E9D-40B4-B940-DA5514E20EDE}"/>
              </a:ext>
            </a:extLst>
          </p:cNvPr>
          <p:cNvGrpSpPr/>
          <p:nvPr/>
        </p:nvGrpSpPr>
        <p:grpSpPr>
          <a:xfrm>
            <a:off x="375353" y="3406909"/>
            <a:ext cx="10399242" cy="2514793"/>
            <a:chOff x="260897" y="3433543"/>
            <a:chExt cx="11660574" cy="3217680"/>
          </a:xfrm>
        </p:grpSpPr>
        <p:pic>
          <p:nvPicPr>
            <p:cNvPr id="526" name="Imagen 525">
              <a:extLst>
                <a:ext uri="{FF2B5EF4-FFF2-40B4-BE49-F238E27FC236}">
                  <a16:creationId xmlns:a16="http://schemas.microsoft.com/office/drawing/2014/main" id="{C1D59AF9-4BD8-4C30-9C72-57BB6397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885"/>
            <a:stretch/>
          </p:blipFill>
          <p:spPr>
            <a:xfrm>
              <a:off x="422508" y="3960229"/>
              <a:ext cx="5702411" cy="152604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27" name="Imagen 526">
              <a:extLst>
                <a:ext uri="{FF2B5EF4-FFF2-40B4-BE49-F238E27FC236}">
                  <a16:creationId xmlns:a16="http://schemas.microsoft.com/office/drawing/2014/main" id="{58B2AB07-B6B5-4F85-B38E-DD8F36F43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85"/>
            <a:stretch/>
          </p:blipFill>
          <p:spPr>
            <a:xfrm>
              <a:off x="6219060" y="4547187"/>
              <a:ext cx="5702411" cy="18978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547" name="Grupo 546">
              <a:extLst>
                <a:ext uri="{FF2B5EF4-FFF2-40B4-BE49-F238E27FC236}">
                  <a16:creationId xmlns:a16="http://schemas.microsoft.com/office/drawing/2014/main" id="{1D5F089D-985B-4B24-95ED-DEAEE2D699B9}"/>
                </a:ext>
              </a:extLst>
            </p:cNvPr>
            <p:cNvGrpSpPr/>
            <p:nvPr/>
          </p:nvGrpSpPr>
          <p:grpSpPr>
            <a:xfrm>
              <a:off x="260897" y="3433543"/>
              <a:ext cx="1817640" cy="204120"/>
              <a:chOff x="260897" y="3433543"/>
              <a:chExt cx="1817640" cy="20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1">
                <p14:nvContentPartPr>
                  <p14:cNvPr id="529" name="Entrada de lápiz 528">
                    <a:extLst>
                      <a:ext uri="{FF2B5EF4-FFF2-40B4-BE49-F238E27FC236}">
                        <a16:creationId xmlns:a16="http://schemas.microsoft.com/office/drawing/2014/main" id="{78C5845C-756B-482A-A0C1-25F15D289587}"/>
                      </a:ext>
                    </a:extLst>
                  </p14:cNvPr>
                  <p14:cNvContentPartPr/>
                  <p14:nvPr/>
                </p14:nvContentPartPr>
                <p14:xfrm>
                  <a:off x="287177" y="3452983"/>
                  <a:ext cx="29520" cy="184680"/>
                </p14:xfrm>
              </p:contentPart>
            </mc:Choice>
            <mc:Fallback xmlns="">
              <p:pic>
                <p:nvPicPr>
                  <p:cNvPr id="529" name="Entrada de lápiz 528">
                    <a:extLst>
                      <a:ext uri="{FF2B5EF4-FFF2-40B4-BE49-F238E27FC236}">
                        <a16:creationId xmlns:a16="http://schemas.microsoft.com/office/drawing/2014/main" id="{78C5845C-756B-482A-A0C1-25F15D289587}"/>
                      </a:ext>
                    </a:extLst>
                  </p:cNvPr>
                  <p:cNvPicPr/>
                  <p:nvPr/>
                </p:nvPicPr>
                <p:blipFill>
                  <a:blip r:embed="rId682"/>
                  <a:stretch>
                    <a:fillRect/>
                  </a:stretch>
                </p:blipFill>
                <p:spPr>
                  <a:xfrm>
                    <a:off x="277067" y="3441469"/>
                    <a:ext cx="49335" cy="2072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3">
                <p14:nvContentPartPr>
                  <p14:cNvPr id="530" name="Entrada de lápiz 529">
                    <a:extLst>
                      <a:ext uri="{FF2B5EF4-FFF2-40B4-BE49-F238E27FC236}">
                        <a16:creationId xmlns:a16="http://schemas.microsoft.com/office/drawing/2014/main" id="{595FC42C-0041-41C5-92F5-760F67A0A8CC}"/>
                      </a:ext>
                    </a:extLst>
                  </p14:cNvPr>
                  <p14:cNvContentPartPr/>
                  <p14:nvPr/>
                </p14:nvContentPartPr>
                <p14:xfrm>
                  <a:off x="260897" y="3439663"/>
                  <a:ext cx="163800" cy="177480"/>
                </p14:xfrm>
              </p:contentPart>
            </mc:Choice>
            <mc:Fallback xmlns="">
              <p:pic>
                <p:nvPicPr>
                  <p:cNvPr id="530" name="Entrada de lápiz 529">
                    <a:extLst>
                      <a:ext uri="{FF2B5EF4-FFF2-40B4-BE49-F238E27FC236}">
                        <a16:creationId xmlns:a16="http://schemas.microsoft.com/office/drawing/2014/main" id="{595FC42C-0041-41C5-92F5-760F67A0A8CC}"/>
                      </a:ext>
                    </a:extLst>
                  </p:cNvPr>
                  <p:cNvPicPr/>
                  <p:nvPr/>
                </p:nvPicPr>
                <p:blipFill>
                  <a:blip r:embed="rId684"/>
                  <a:stretch>
                    <a:fillRect/>
                  </a:stretch>
                </p:blipFill>
                <p:spPr>
                  <a:xfrm>
                    <a:off x="250811" y="3428168"/>
                    <a:ext cx="183569" cy="2000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5">
                <p14:nvContentPartPr>
                  <p14:cNvPr id="531" name="Entrada de lápiz 530">
                    <a:extLst>
                      <a:ext uri="{FF2B5EF4-FFF2-40B4-BE49-F238E27FC236}">
                        <a16:creationId xmlns:a16="http://schemas.microsoft.com/office/drawing/2014/main" id="{AD4E4CE9-7522-4C65-A52A-83C2DDA236DD}"/>
                      </a:ext>
                    </a:extLst>
                  </p14:cNvPr>
                  <p14:cNvContentPartPr/>
                  <p14:nvPr/>
                </p14:nvContentPartPr>
                <p14:xfrm>
                  <a:off x="453857" y="3461983"/>
                  <a:ext cx="111240" cy="164520"/>
                </p14:xfrm>
              </p:contentPart>
            </mc:Choice>
            <mc:Fallback xmlns="">
              <p:pic>
                <p:nvPicPr>
                  <p:cNvPr id="531" name="Entrada de lápiz 530">
                    <a:extLst>
                      <a:ext uri="{FF2B5EF4-FFF2-40B4-BE49-F238E27FC236}">
                        <a16:creationId xmlns:a16="http://schemas.microsoft.com/office/drawing/2014/main" id="{AD4E4CE9-7522-4C65-A52A-83C2DDA236DD}"/>
                      </a:ext>
                    </a:extLst>
                  </p:cNvPr>
                  <p:cNvPicPr/>
                  <p:nvPr/>
                </p:nvPicPr>
                <p:blipFill>
                  <a:blip r:embed="rId686"/>
                  <a:stretch>
                    <a:fillRect/>
                  </a:stretch>
                </p:blipFill>
                <p:spPr>
                  <a:xfrm>
                    <a:off x="443744" y="3450462"/>
                    <a:ext cx="131061" cy="1871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7">
                <p14:nvContentPartPr>
                  <p14:cNvPr id="532" name="Entrada de lápiz 531">
                    <a:extLst>
                      <a:ext uri="{FF2B5EF4-FFF2-40B4-BE49-F238E27FC236}">
                        <a16:creationId xmlns:a16="http://schemas.microsoft.com/office/drawing/2014/main" id="{ADA7733D-CEB8-4112-9051-3985D77432BA}"/>
                      </a:ext>
                    </a:extLst>
                  </p14:cNvPr>
                  <p14:cNvContentPartPr/>
                  <p14:nvPr/>
                </p14:nvContentPartPr>
                <p14:xfrm>
                  <a:off x="429017" y="3452983"/>
                  <a:ext cx="129240" cy="34920"/>
                </p14:xfrm>
              </p:contentPart>
            </mc:Choice>
            <mc:Fallback xmlns="">
              <p:pic>
                <p:nvPicPr>
                  <p:cNvPr id="532" name="Entrada de lápiz 531">
                    <a:extLst>
                      <a:ext uri="{FF2B5EF4-FFF2-40B4-BE49-F238E27FC236}">
                        <a16:creationId xmlns:a16="http://schemas.microsoft.com/office/drawing/2014/main" id="{ADA7733D-CEB8-4112-9051-3985D77432BA}"/>
                      </a:ext>
                    </a:extLst>
                  </p:cNvPr>
                  <p:cNvPicPr/>
                  <p:nvPr/>
                </p:nvPicPr>
                <p:blipFill>
                  <a:blip r:embed="rId688"/>
                  <a:stretch>
                    <a:fillRect/>
                  </a:stretch>
                </p:blipFill>
                <p:spPr>
                  <a:xfrm>
                    <a:off x="419324" y="3441496"/>
                    <a:ext cx="149030" cy="574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9">
                <p14:nvContentPartPr>
                  <p14:cNvPr id="533" name="Entrada de lápiz 532">
                    <a:extLst>
                      <a:ext uri="{FF2B5EF4-FFF2-40B4-BE49-F238E27FC236}">
                        <a16:creationId xmlns:a16="http://schemas.microsoft.com/office/drawing/2014/main" id="{55923350-1C32-468B-970A-2717865DA709}"/>
                      </a:ext>
                    </a:extLst>
                  </p14:cNvPr>
                  <p14:cNvContentPartPr/>
                  <p14:nvPr/>
                </p14:nvContentPartPr>
                <p14:xfrm>
                  <a:off x="455657" y="3481783"/>
                  <a:ext cx="203760" cy="144360"/>
                </p14:xfrm>
              </p:contentPart>
            </mc:Choice>
            <mc:Fallback xmlns="">
              <p:pic>
                <p:nvPicPr>
                  <p:cNvPr id="533" name="Entrada de lápiz 532">
                    <a:extLst>
                      <a:ext uri="{FF2B5EF4-FFF2-40B4-BE49-F238E27FC236}">
                        <a16:creationId xmlns:a16="http://schemas.microsoft.com/office/drawing/2014/main" id="{55923350-1C32-468B-970A-2717865DA709}"/>
                      </a:ext>
                    </a:extLst>
                  </p:cNvPr>
                  <p:cNvPicPr/>
                  <p:nvPr/>
                </p:nvPicPr>
                <p:blipFill>
                  <a:blip r:embed="rId690"/>
                  <a:stretch>
                    <a:fillRect/>
                  </a:stretch>
                </p:blipFill>
                <p:spPr>
                  <a:xfrm>
                    <a:off x="445570" y="3470289"/>
                    <a:ext cx="223531" cy="166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1">
                <p14:nvContentPartPr>
                  <p14:cNvPr id="534" name="Entrada de lápiz 533">
                    <a:extLst>
                      <a:ext uri="{FF2B5EF4-FFF2-40B4-BE49-F238E27FC236}">
                        <a16:creationId xmlns:a16="http://schemas.microsoft.com/office/drawing/2014/main" id="{E9ABB77A-DCE3-4DCD-AAF2-E4F831790669}"/>
                      </a:ext>
                    </a:extLst>
                  </p14:cNvPr>
                  <p14:cNvContentPartPr/>
                  <p14:nvPr/>
                </p14:nvContentPartPr>
                <p14:xfrm>
                  <a:off x="562577" y="3477463"/>
                  <a:ext cx="173880" cy="82800"/>
                </p14:xfrm>
              </p:contentPart>
            </mc:Choice>
            <mc:Fallback xmlns="">
              <p:pic>
                <p:nvPicPr>
                  <p:cNvPr id="534" name="Entrada de lápiz 533">
                    <a:extLst>
                      <a:ext uri="{FF2B5EF4-FFF2-40B4-BE49-F238E27FC236}">
                        <a16:creationId xmlns:a16="http://schemas.microsoft.com/office/drawing/2014/main" id="{E9ABB77A-DCE3-4DCD-AAF2-E4F831790669}"/>
                      </a:ext>
                    </a:extLst>
                  </p:cNvPr>
                  <p:cNvPicPr/>
                  <p:nvPr/>
                </p:nvPicPr>
                <p:blipFill>
                  <a:blip r:embed="rId692"/>
                  <a:stretch>
                    <a:fillRect/>
                  </a:stretch>
                </p:blipFill>
                <p:spPr>
                  <a:xfrm>
                    <a:off x="552895" y="3465963"/>
                    <a:ext cx="193648" cy="1053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3">
                <p14:nvContentPartPr>
                  <p14:cNvPr id="535" name="Entrada de lápiz 534">
                    <a:extLst>
                      <a:ext uri="{FF2B5EF4-FFF2-40B4-BE49-F238E27FC236}">
                        <a16:creationId xmlns:a16="http://schemas.microsoft.com/office/drawing/2014/main" id="{C4BC6E4F-DDB5-4512-B457-BB1A7C1012BD}"/>
                      </a:ext>
                    </a:extLst>
                  </p14:cNvPr>
                  <p14:cNvContentPartPr/>
                  <p14:nvPr/>
                </p14:nvContentPartPr>
                <p14:xfrm>
                  <a:off x="767417" y="3463423"/>
                  <a:ext cx="78480" cy="140040"/>
                </p14:xfrm>
              </p:contentPart>
            </mc:Choice>
            <mc:Fallback xmlns="">
              <p:pic>
                <p:nvPicPr>
                  <p:cNvPr id="535" name="Entrada de lápiz 534">
                    <a:extLst>
                      <a:ext uri="{FF2B5EF4-FFF2-40B4-BE49-F238E27FC236}">
                        <a16:creationId xmlns:a16="http://schemas.microsoft.com/office/drawing/2014/main" id="{C4BC6E4F-DDB5-4512-B457-BB1A7C1012BD}"/>
                      </a:ext>
                    </a:extLst>
                  </p:cNvPr>
                  <p:cNvPicPr/>
                  <p:nvPr/>
                </p:nvPicPr>
                <p:blipFill>
                  <a:blip r:embed="rId694"/>
                  <a:stretch>
                    <a:fillRect/>
                  </a:stretch>
                </p:blipFill>
                <p:spPr>
                  <a:xfrm>
                    <a:off x="757304" y="3451907"/>
                    <a:ext cx="98302" cy="1626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5">
                <p14:nvContentPartPr>
                  <p14:cNvPr id="536" name="Entrada de lápiz 535">
                    <a:extLst>
                      <a:ext uri="{FF2B5EF4-FFF2-40B4-BE49-F238E27FC236}">
                        <a16:creationId xmlns:a16="http://schemas.microsoft.com/office/drawing/2014/main" id="{26136215-8290-41A0-A251-5EBA537D7C22}"/>
                      </a:ext>
                    </a:extLst>
                  </p14:cNvPr>
                  <p14:cNvContentPartPr/>
                  <p14:nvPr/>
                </p14:nvContentPartPr>
                <p14:xfrm>
                  <a:off x="909257" y="3477463"/>
                  <a:ext cx="105480" cy="124200"/>
                </p14:xfrm>
              </p:contentPart>
            </mc:Choice>
            <mc:Fallback xmlns="">
              <p:pic>
                <p:nvPicPr>
                  <p:cNvPr id="536" name="Entrada de lápiz 535">
                    <a:extLst>
                      <a:ext uri="{FF2B5EF4-FFF2-40B4-BE49-F238E27FC236}">
                        <a16:creationId xmlns:a16="http://schemas.microsoft.com/office/drawing/2014/main" id="{26136215-8290-41A0-A251-5EBA537D7C22}"/>
                      </a:ext>
                    </a:extLst>
                  </p:cNvPr>
                  <p:cNvPicPr/>
                  <p:nvPr/>
                </p:nvPicPr>
                <p:blipFill>
                  <a:blip r:embed="rId696"/>
                  <a:stretch>
                    <a:fillRect/>
                  </a:stretch>
                </p:blipFill>
                <p:spPr>
                  <a:xfrm>
                    <a:off x="899558" y="3465963"/>
                    <a:ext cx="125283" cy="1467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7">
                <p14:nvContentPartPr>
                  <p14:cNvPr id="537" name="Entrada de lápiz 536">
                    <a:extLst>
                      <a:ext uri="{FF2B5EF4-FFF2-40B4-BE49-F238E27FC236}">
                        <a16:creationId xmlns:a16="http://schemas.microsoft.com/office/drawing/2014/main" id="{D4258B6D-B86D-4C29-A3D0-B8F549AE501D}"/>
                      </a:ext>
                    </a:extLst>
                  </p14:cNvPr>
                  <p14:cNvContentPartPr/>
                  <p14:nvPr/>
                </p14:nvContentPartPr>
                <p14:xfrm>
                  <a:off x="852737" y="3451183"/>
                  <a:ext cx="151200" cy="25560"/>
                </p14:xfrm>
              </p:contentPart>
            </mc:Choice>
            <mc:Fallback xmlns="">
              <p:pic>
                <p:nvPicPr>
                  <p:cNvPr id="537" name="Entrada de lápiz 536">
                    <a:extLst>
                      <a:ext uri="{FF2B5EF4-FFF2-40B4-BE49-F238E27FC236}">
                        <a16:creationId xmlns:a16="http://schemas.microsoft.com/office/drawing/2014/main" id="{D4258B6D-B86D-4C29-A3D0-B8F549AE501D}"/>
                      </a:ext>
                    </a:extLst>
                  </p:cNvPr>
                  <p:cNvPicPr/>
                  <p:nvPr/>
                </p:nvPicPr>
                <p:blipFill>
                  <a:blip r:embed="rId698"/>
                  <a:stretch>
                    <a:fillRect/>
                  </a:stretch>
                </p:blipFill>
                <p:spPr>
                  <a:xfrm>
                    <a:off x="842630" y="3439772"/>
                    <a:ext cx="171010" cy="47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9">
                <p14:nvContentPartPr>
                  <p14:cNvPr id="538" name="Entrada de lápiz 537">
                    <a:extLst>
                      <a:ext uri="{FF2B5EF4-FFF2-40B4-BE49-F238E27FC236}">
                        <a16:creationId xmlns:a16="http://schemas.microsoft.com/office/drawing/2014/main" id="{0203D2BB-9911-417C-B675-5BE8BC119316}"/>
                      </a:ext>
                    </a:extLst>
                  </p14:cNvPr>
                  <p14:cNvContentPartPr/>
                  <p14:nvPr/>
                </p14:nvContentPartPr>
                <p14:xfrm>
                  <a:off x="927257" y="3449383"/>
                  <a:ext cx="291960" cy="128880"/>
                </p14:xfrm>
              </p:contentPart>
            </mc:Choice>
            <mc:Fallback xmlns="">
              <p:pic>
                <p:nvPicPr>
                  <p:cNvPr id="538" name="Entrada de lápiz 537">
                    <a:extLst>
                      <a:ext uri="{FF2B5EF4-FFF2-40B4-BE49-F238E27FC236}">
                        <a16:creationId xmlns:a16="http://schemas.microsoft.com/office/drawing/2014/main" id="{0203D2BB-9911-417C-B675-5BE8BC119316}"/>
                      </a:ext>
                    </a:extLst>
                  </p:cNvPr>
                  <p:cNvPicPr/>
                  <p:nvPr/>
                </p:nvPicPr>
                <p:blipFill>
                  <a:blip r:embed="rId700"/>
                  <a:stretch>
                    <a:fillRect/>
                  </a:stretch>
                </p:blipFill>
                <p:spPr>
                  <a:xfrm>
                    <a:off x="917176" y="3438336"/>
                    <a:ext cx="311720" cy="1514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1">
                <p14:nvContentPartPr>
                  <p14:cNvPr id="539" name="Entrada de lápiz 538">
                    <a:extLst>
                      <a:ext uri="{FF2B5EF4-FFF2-40B4-BE49-F238E27FC236}">
                        <a16:creationId xmlns:a16="http://schemas.microsoft.com/office/drawing/2014/main" id="{D68A6E88-8469-4D32-9BEC-9E83D837DB42}"/>
                      </a:ext>
                    </a:extLst>
                  </p14:cNvPr>
                  <p14:cNvContentPartPr/>
                  <p14:nvPr/>
                </p14:nvContentPartPr>
                <p14:xfrm>
                  <a:off x="1276457" y="3437503"/>
                  <a:ext cx="24840" cy="162000"/>
                </p14:xfrm>
              </p:contentPart>
            </mc:Choice>
            <mc:Fallback xmlns="">
              <p:pic>
                <p:nvPicPr>
                  <p:cNvPr id="539" name="Entrada de lápiz 538">
                    <a:extLst>
                      <a:ext uri="{FF2B5EF4-FFF2-40B4-BE49-F238E27FC236}">
                        <a16:creationId xmlns:a16="http://schemas.microsoft.com/office/drawing/2014/main" id="{D68A6E88-8469-4D32-9BEC-9E83D837DB42}"/>
                      </a:ext>
                    </a:extLst>
                  </p:cNvPr>
                  <p:cNvPicPr/>
                  <p:nvPr/>
                </p:nvPicPr>
                <p:blipFill>
                  <a:blip r:embed="rId702"/>
                  <a:stretch>
                    <a:fillRect/>
                  </a:stretch>
                </p:blipFill>
                <p:spPr>
                  <a:xfrm>
                    <a:off x="1266441" y="3425997"/>
                    <a:ext cx="44472" cy="1845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3">
                <p14:nvContentPartPr>
                  <p14:cNvPr id="540" name="Entrada de lápiz 539">
                    <a:extLst>
                      <a:ext uri="{FF2B5EF4-FFF2-40B4-BE49-F238E27FC236}">
                        <a16:creationId xmlns:a16="http://schemas.microsoft.com/office/drawing/2014/main" id="{EDA2A9EE-9186-4136-8D85-22C2EF3CC2A7}"/>
                      </a:ext>
                    </a:extLst>
                  </p14:cNvPr>
                  <p14:cNvContentPartPr/>
                  <p14:nvPr/>
                </p14:nvContentPartPr>
                <p14:xfrm>
                  <a:off x="1215617" y="3455863"/>
                  <a:ext cx="153000" cy="4320"/>
                </p14:xfrm>
              </p:contentPart>
            </mc:Choice>
            <mc:Fallback xmlns="">
              <p:pic>
                <p:nvPicPr>
                  <p:cNvPr id="540" name="Entrada de lápiz 539">
                    <a:extLst>
                      <a:ext uri="{FF2B5EF4-FFF2-40B4-BE49-F238E27FC236}">
                        <a16:creationId xmlns:a16="http://schemas.microsoft.com/office/drawing/2014/main" id="{EDA2A9EE-9186-4136-8D85-22C2EF3CC2A7}"/>
                      </a:ext>
                    </a:extLst>
                  </p:cNvPr>
                  <p:cNvPicPr/>
                  <p:nvPr/>
                </p:nvPicPr>
                <p:blipFill>
                  <a:blip r:embed="rId704"/>
                  <a:stretch>
                    <a:fillRect/>
                  </a:stretch>
                </p:blipFill>
                <p:spPr>
                  <a:xfrm>
                    <a:off x="1205525" y="3445063"/>
                    <a:ext cx="172781" cy="254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5">
                <p14:nvContentPartPr>
                  <p14:cNvPr id="541" name="Entrada de lápiz 540">
                    <a:extLst>
                      <a:ext uri="{FF2B5EF4-FFF2-40B4-BE49-F238E27FC236}">
                        <a16:creationId xmlns:a16="http://schemas.microsoft.com/office/drawing/2014/main" id="{06DC83F4-CC42-4EC0-9FE5-1181692BB16A}"/>
                      </a:ext>
                    </a:extLst>
                  </p14:cNvPr>
                  <p14:cNvContentPartPr/>
                  <p14:nvPr/>
                </p14:nvContentPartPr>
                <p14:xfrm>
                  <a:off x="1430537" y="3485383"/>
                  <a:ext cx="83520" cy="146880"/>
                </p14:xfrm>
              </p:contentPart>
            </mc:Choice>
            <mc:Fallback xmlns="">
              <p:pic>
                <p:nvPicPr>
                  <p:cNvPr id="541" name="Entrada de lápiz 540">
                    <a:extLst>
                      <a:ext uri="{FF2B5EF4-FFF2-40B4-BE49-F238E27FC236}">
                        <a16:creationId xmlns:a16="http://schemas.microsoft.com/office/drawing/2014/main" id="{06DC83F4-CC42-4EC0-9FE5-1181692BB16A}"/>
                      </a:ext>
                    </a:extLst>
                  </p:cNvPr>
                  <p:cNvPicPr/>
                  <p:nvPr/>
                </p:nvPicPr>
                <p:blipFill>
                  <a:blip r:embed="rId706"/>
                  <a:stretch>
                    <a:fillRect/>
                  </a:stretch>
                </p:blipFill>
                <p:spPr>
                  <a:xfrm>
                    <a:off x="1420854" y="3473872"/>
                    <a:ext cx="103290" cy="169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7">
                <p14:nvContentPartPr>
                  <p14:cNvPr id="542" name="Entrada de lápiz 541">
                    <a:extLst>
                      <a:ext uri="{FF2B5EF4-FFF2-40B4-BE49-F238E27FC236}">
                        <a16:creationId xmlns:a16="http://schemas.microsoft.com/office/drawing/2014/main" id="{64C82DB7-4BE6-45EB-BF14-A0BAA624C8D4}"/>
                      </a:ext>
                    </a:extLst>
                  </p14:cNvPr>
                  <p14:cNvContentPartPr/>
                  <p14:nvPr/>
                </p14:nvContentPartPr>
                <p14:xfrm>
                  <a:off x="1398857" y="3555943"/>
                  <a:ext cx="105840" cy="6120"/>
                </p14:xfrm>
              </p:contentPart>
            </mc:Choice>
            <mc:Fallback xmlns="">
              <p:pic>
                <p:nvPicPr>
                  <p:cNvPr id="542" name="Entrada de lápiz 541">
                    <a:extLst>
                      <a:ext uri="{FF2B5EF4-FFF2-40B4-BE49-F238E27FC236}">
                        <a16:creationId xmlns:a16="http://schemas.microsoft.com/office/drawing/2014/main" id="{64C82DB7-4BE6-45EB-BF14-A0BAA624C8D4}"/>
                      </a:ext>
                    </a:extLst>
                  </p:cNvPr>
                  <p:cNvPicPr/>
                  <p:nvPr/>
                </p:nvPicPr>
                <p:blipFill>
                  <a:blip r:embed="rId708"/>
                  <a:stretch>
                    <a:fillRect/>
                  </a:stretch>
                </p:blipFill>
                <p:spPr>
                  <a:xfrm>
                    <a:off x="1389162" y="3544645"/>
                    <a:ext cx="125635" cy="29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9">
                <p14:nvContentPartPr>
                  <p14:cNvPr id="543" name="Entrada de lápiz 542">
                    <a:extLst>
                      <a:ext uri="{FF2B5EF4-FFF2-40B4-BE49-F238E27FC236}">
                        <a16:creationId xmlns:a16="http://schemas.microsoft.com/office/drawing/2014/main" id="{B9B3806C-60D6-48CD-A113-4BF4945CF1E7}"/>
                      </a:ext>
                    </a:extLst>
                  </p14:cNvPr>
                  <p14:cNvContentPartPr/>
                  <p14:nvPr/>
                </p14:nvContentPartPr>
                <p14:xfrm>
                  <a:off x="1561577" y="3472783"/>
                  <a:ext cx="149400" cy="120600"/>
                </p14:xfrm>
              </p:contentPart>
            </mc:Choice>
            <mc:Fallback xmlns="">
              <p:pic>
                <p:nvPicPr>
                  <p:cNvPr id="543" name="Entrada de lápiz 542">
                    <a:extLst>
                      <a:ext uri="{FF2B5EF4-FFF2-40B4-BE49-F238E27FC236}">
                        <a16:creationId xmlns:a16="http://schemas.microsoft.com/office/drawing/2014/main" id="{B9B3806C-60D6-48CD-A113-4BF4945CF1E7}"/>
                      </a:ext>
                    </a:extLst>
                  </p:cNvPr>
                  <p:cNvPicPr/>
                  <p:nvPr/>
                </p:nvPicPr>
                <p:blipFill>
                  <a:blip r:embed="rId710"/>
                  <a:stretch>
                    <a:fillRect/>
                  </a:stretch>
                </p:blipFill>
                <p:spPr>
                  <a:xfrm>
                    <a:off x="1551886" y="3461275"/>
                    <a:ext cx="169185" cy="1431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1">
                <p14:nvContentPartPr>
                  <p14:cNvPr id="544" name="Entrada de lápiz 543">
                    <a:extLst>
                      <a:ext uri="{FF2B5EF4-FFF2-40B4-BE49-F238E27FC236}">
                        <a16:creationId xmlns:a16="http://schemas.microsoft.com/office/drawing/2014/main" id="{D54DB12D-2F12-4D57-8188-52575876F45C}"/>
                      </a:ext>
                    </a:extLst>
                  </p14:cNvPr>
                  <p14:cNvContentPartPr/>
                  <p14:nvPr/>
                </p14:nvContentPartPr>
                <p14:xfrm>
                  <a:off x="1788017" y="3473503"/>
                  <a:ext cx="118800" cy="107640"/>
                </p14:xfrm>
              </p:contentPart>
            </mc:Choice>
            <mc:Fallback xmlns="">
              <p:pic>
                <p:nvPicPr>
                  <p:cNvPr id="544" name="Entrada de lápiz 543">
                    <a:extLst>
                      <a:ext uri="{FF2B5EF4-FFF2-40B4-BE49-F238E27FC236}">
                        <a16:creationId xmlns:a16="http://schemas.microsoft.com/office/drawing/2014/main" id="{D54DB12D-2F12-4D57-8188-52575876F45C}"/>
                      </a:ext>
                    </a:extLst>
                  </p:cNvPr>
                  <p:cNvPicPr/>
                  <p:nvPr/>
                </p:nvPicPr>
                <p:blipFill>
                  <a:blip r:embed="rId712"/>
                  <a:stretch>
                    <a:fillRect/>
                  </a:stretch>
                </p:blipFill>
                <p:spPr>
                  <a:xfrm>
                    <a:off x="1777915" y="3462463"/>
                    <a:ext cx="138600" cy="1301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3">
                <p14:nvContentPartPr>
                  <p14:cNvPr id="545" name="Entrada de lápiz 544">
                    <a:extLst>
                      <a:ext uri="{FF2B5EF4-FFF2-40B4-BE49-F238E27FC236}">
                        <a16:creationId xmlns:a16="http://schemas.microsoft.com/office/drawing/2014/main" id="{31BE47D8-A9DB-427A-9168-CBF0ECF754C3}"/>
                      </a:ext>
                    </a:extLst>
                  </p14:cNvPr>
                  <p14:cNvContentPartPr/>
                  <p14:nvPr/>
                </p14:nvContentPartPr>
                <p14:xfrm>
                  <a:off x="1939217" y="3483943"/>
                  <a:ext cx="139320" cy="102960"/>
                </p14:xfrm>
              </p:contentPart>
            </mc:Choice>
            <mc:Fallback xmlns="">
              <p:pic>
                <p:nvPicPr>
                  <p:cNvPr id="545" name="Entrada de lápiz 544">
                    <a:extLst>
                      <a:ext uri="{FF2B5EF4-FFF2-40B4-BE49-F238E27FC236}">
                        <a16:creationId xmlns:a16="http://schemas.microsoft.com/office/drawing/2014/main" id="{31BE47D8-A9DB-427A-9168-CBF0ECF754C3}"/>
                      </a:ext>
                    </a:extLst>
                  </p:cNvPr>
                  <p:cNvPicPr/>
                  <p:nvPr/>
                </p:nvPicPr>
                <p:blipFill>
                  <a:blip r:embed="rId714"/>
                  <a:stretch>
                    <a:fillRect/>
                  </a:stretch>
                </p:blipFill>
                <p:spPr>
                  <a:xfrm>
                    <a:off x="1929525" y="3472912"/>
                    <a:ext cx="159107" cy="125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5">
                <p14:nvContentPartPr>
                  <p14:cNvPr id="546" name="Entrada de lápiz 545">
                    <a:extLst>
                      <a:ext uri="{FF2B5EF4-FFF2-40B4-BE49-F238E27FC236}">
                        <a16:creationId xmlns:a16="http://schemas.microsoft.com/office/drawing/2014/main" id="{48E3E093-0CB4-4D28-9E67-7FD8AB2A73AE}"/>
                      </a:ext>
                    </a:extLst>
                  </p14:cNvPr>
                  <p14:cNvContentPartPr/>
                  <p14:nvPr/>
                </p14:nvContentPartPr>
                <p14:xfrm>
                  <a:off x="1876577" y="3433543"/>
                  <a:ext cx="189360" cy="88560"/>
                </p14:xfrm>
              </p:contentPart>
            </mc:Choice>
            <mc:Fallback xmlns="">
              <p:pic>
                <p:nvPicPr>
                  <p:cNvPr id="546" name="Entrada de lápiz 545">
                    <a:extLst>
                      <a:ext uri="{FF2B5EF4-FFF2-40B4-BE49-F238E27FC236}">
                        <a16:creationId xmlns:a16="http://schemas.microsoft.com/office/drawing/2014/main" id="{48E3E093-0CB4-4D28-9E67-7FD8AB2A73AE}"/>
                      </a:ext>
                    </a:extLst>
                  </p:cNvPr>
                  <p:cNvPicPr/>
                  <p:nvPr/>
                </p:nvPicPr>
                <p:blipFill>
                  <a:blip r:embed="rId716"/>
                  <a:stretch>
                    <a:fillRect/>
                  </a:stretch>
                </p:blipFill>
                <p:spPr>
                  <a:xfrm>
                    <a:off x="1866505" y="3422071"/>
                    <a:ext cx="209102" cy="11104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5" name="Grupo 574">
              <a:extLst>
                <a:ext uri="{FF2B5EF4-FFF2-40B4-BE49-F238E27FC236}">
                  <a16:creationId xmlns:a16="http://schemas.microsoft.com/office/drawing/2014/main" id="{15AF8342-4796-448A-8039-C5D690D30597}"/>
                </a:ext>
              </a:extLst>
            </p:cNvPr>
            <p:cNvGrpSpPr/>
            <p:nvPr/>
          </p:nvGrpSpPr>
          <p:grpSpPr>
            <a:xfrm>
              <a:off x="1645457" y="5508223"/>
              <a:ext cx="1755000" cy="1143000"/>
              <a:chOff x="1645457" y="5508223"/>
              <a:chExt cx="1755000" cy="114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17">
                <p14:nvContentPartPr>
                  <p14:cNvPr id="557" name="Entrada de lápiz 556">
                    <a:extLst>
                      <a:ext uri="{FF2B5EF4-FFF2-40B4-BE49-F238E27FC236}">
                        <a16:creationId xmlns:a16="http://schemas.microsoft.com/office/drawing/2014/main" id="{51B066DB-9E44-4E8B-9C51-BB675E3DEBDA}"/>
                      </a:ext>
                    </a:extLst>
                  </p14:cNvPr>
                  <p14:cNvContentPartPr/>
                  <p14:nvPr/>
                </p14:nvContentPartPr>
                <p14:xfrm>
                  <a:off x="1663457" y="5508223"/>
                  <a:ext cx="135720" cy="171000"/>
                </p14:xfrm>
              </p:contentPart>
            </mc:Choice>
            <mc:Fallback xmlns="">
              <p:pic>
                <p:nvPicPr>
                  <p:cNvPr id="557" name="Entrada de lápiz 556">
                    <a:extLst>
                      <a:ext uri="{FF2B5EF4-FFF2-40B4-BE49-F238E27FC236}">
                        <a16:creationId xmlns:a16="http://schemas.microsoft.com/office/drawing/2014/main" id="{51B066DB-9E44-4E8B-9C51-BB675E3DEBDA}"/>
                      </a:ext>
                    </a:extLst>
                  </p:cNvPr>
                  <p:cNvPicPr/>
                  <p:nvPr/>
                </p:nvPicPr>
                <p:blipFill>
                  <a:blip r:embed="rId718"/>
                  <a:stretch>
                    <a:fillRect/>
                  </a:stretch>
                </p:blipFill>
                <p:spPr>
                  <a:xfrm>
                    <a:off x="1653359" y="5496700"/>
                    <a:ext cx="155513" cy="1935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9">
                <p14:nvContentPartPr>
                  <p14:cNvPr id="558" name="Entrada de lápiz 557">
                    <a:extLst>
                      <a:ext uri="{FF2B5EF4-FFF2-40B4-BE49-F238E27FC236}">
                        <a16:creationId xmlns:a16="http://schemas.microsoft.com/office/drawing/2014/main" id="{232021A3-35B6-40D1-AD18-B5D1A1849D80}"/>
                      </a:ext>
                    </a:extLst>
                  </p14:cNvPr>
                  <p14:cNvContentPartPr/>
                  <p14:nvPr/>
                </p14:nvContentPartPr>
                <p14:xfrm>
                  <a:off x="1645457" y="5511103"/>
                  <a:ext cx="169560" cy="10080"/>
                </p14:xfrm>
              </p:contentPart>
            </mc:Choice>
            <mc:Fallback xmlns="">
              <p:pic>
                <p:nvPicPr>
                  <p:cNvPr id="558" name="Entrada de lápiz 557">
                    <a:extLst>
                      <a:ext uri="{FF2B5EF4-FFF2-40B4-BE49-F238E27FC236}">
                        <a16:creationId xmlns:a16="http://schemas.microsoft.com/office/drawing/2014/main" id="{232021A3-35B6-40D1-AD18-B5D1A1849D80}"/>
                      </a:ext>
                    </a:extLst>
                  </p:cNvPr>
                  <p:cNvPicPr/>
                  <p:nvPr/>
                </p:nvPicPr>
                <p:blipFill>
                  <a:blip r:embed="rId720"/>
                  <a:stretch>
                    <a:fillRect/>
                  </a:stretch>
                </p:blipFill>
                <p:spPr>
                  <a:xfrm>
                    <a:off x="1635364" y="5499648"/>
                    <a:ext cx="189342" cy="32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1">
                <p14:nvContentPartPr>
                  <p14:cNvPr id="559" name="Entrada de lápiz 558">
                    <a:extLst>
                      <a:ext uri="{FF2B5EF4-FFF2-40B4-BE49-F238E27FC236}">
                        <a16:creationId xmlns:a16="http://schemas.microsoft.com/office/drawing/2014/main" id="{ED114F97-269C-43F1-B807-E30659B4F7E9}"/>
                      </a:ext>
                    </a:extLst>
                  </p14:cNvPr>
                  <p14:cNvContentPartPr/>
                  <p14:nvPr/>
                </p14:nvContentPartPr>
                <p14:xfrm>
                  <a:off x="1653377" y="5593543"/>
                  <a:ext cx="148680" cy="14040"/>
                </p14:xfrm>
              </p:contentPart>
            </mc:Choice>
            <mc:Fallback xmlns="">
              <p:pic>
                <p:nvPicPr>
                  <p:cNvPr id="559" name="Entrada de lápiz 558">
                    <a:extLst>
                      <a:ext uri="{FF2B5EF4-FFF2-40B4-BE49-F238E27FC236}">
                        <a16:creationId xmlns:a16="http://schemas.microsoft.com/office/drawing/2014/main" id="{ED114F97-269C-43F1-B807-E30659B4F7E9}"/>
                      </a:ext>
                    </a:extLst>
                  </p:cNvPr>
                  <p:cNvPicPr/>
                  <p:nvPr/>
                </p:nvPicPr>
                <p:blipFill>
                  <a:blip r:embed="rId722"/>
                  <a:stretch>
                    <a:fillRect/>
                  </a:stretch>
                </p:blipFill>
                <p:spPr>
                  <a:xfrm>
                    <a:off x="1643707" y="5582673"/>
                    <a:ext cx="168423" cy="36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3">
                <p14:nvContentPartPr>
                  <p14:cNvPr id="561" name="Entrada de lápiz 560">
                    <a:extLst>
                      <a:ext uri="{FF2B5EF4-FFF2-40B4-BE49-F238E27FC236}">
                        <a16:creationId xmlns:a16="http://schemas.microsoft.com/office/drawing/2014/main" id="{E2312DBA-5ADB-416F-A767-CEA148149B0D}"/>
                      </a:ext>
                    </a:extLst>
                  </p14:cNvPr>
                  <p14:cNvContentPartPr/>
                  <p14:nvPr/>
                </p14:nvContentPartPr>
                <p14:xfrm>
                  <a:off x="1812857" y="5682103"/>
                  <a:ext cx="136800" cy="55800"/>
                </p14:xfrm>
              </p:contentPart>
            </mc:Choice>
            <mc:Fallback xmlns="">
              <p:pic>
                <p:nvPicPr>
                  <p:cNvPr id="561" name="Entrada de lápiz 560">
                    <a:extLst>
                      <a:ext uri="{FF2B5EF4-FFF2-40B4-BE49-F238E27FC236}">
                        <a16:creationId xmlns:a16="http://schemas.microsoft.com/office/drawing/2014/main" id="{E2312DBA-5ADB-416F-A767-CEA148149B0D}"/>
                      </a:ext>
                    </a:extLst>
                  </p:cNvPr>
                  <p:cNvPicPr/>
                  <p:nvPr/>
                </p:nvPicPr>
                <p:blipFill>
                  <a:blip r:embed="rId724"/>
                  <a:stretch>
                    <a:fillRect/>
                  </a:stretch>
                </p:blipFill>
                <p:spPr>
                  <a:xfrm>
                    <a:off x="1802769" y="5670669"/>
                    <a:ext cx="156573" cy="78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5">
                <p14:nvContentPartPr>
                  <p14:cNvPr id="562" name="Entrada de lápiz 561">
                    <a:extLst>
                      <a:ext uri="{FF2B5EF4-FFF2-40B4-BE49-F238E27FC236}">
                        <a16:creationId xmlns:a16="http://schemas.microsoft.com/office/drawing/2014/main" id="{CD44EB71-271A-4C4B-AE2F-9B7CB9784143}"/>
                      </a:ext>
                    </a:extLst>
                  </p14:cNvPr>
                  <p14:cNvContentPartPr/>
                  <p14:nvPr/>
                </p14:nvContentPartPr>
                <p14:xfrm>
                  <a:off x="1893497" y="5602183"/>
                  <a:ext cx="77760" cy="16920"/>
                </p14:xfrm>
              </p:contentPart>
            </mc:Choice>
            <mc:Fallback xmlns="">
              <p:pic>
                <p:nvPicPr>
                  <p:cNvPr id="562" name="Entrada de lápiz 561">
                    <a:extLst>
                      <a:ext uri="{FF2B5EF4-FFF2-40B4-BE49-F238E27FC236}">
                        <a16:creationId xmlns:a16="http://schemas.microsoft.com/office/drawing/2014/main" id="{CD44EB71-271A-4C4B-AE2F-9B7CB9784143}"/>
                      </a:ext>
                    </a:extLst>
                  </p:cNvPr>
                  <p:cNvPicPr/>
                  <p:nvPr/>
                </p:nvPicPr>
                <p:blipFill>
                  <a:blip r:embed="rId726"/>
                  <a:stretch>
                    <a:fillRect/>
                  </a:stretch>
                </p:blipFill>
                <p:spPr>
                  <a:xfrm>
                    <a:off x="1883827" y="5590751"/>
                    <a:ext cx="97502" cy="393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7">
                <p14:nvContentPartPr>
                  <p14:cNvPr id="548" name="Entrada de lápiz 547">
                    <a:extLst>
                      <a:ext uri="{FF2B5EF4-FFF2-40B4-BE49-F238E27FC236}">
                        <a16:creationId xmlns:a16="http://schemas.microsoft.com/office/drawing/2014/main" id="{86084932-053E-48F0-BCCA-BD1D4137ABA3}"/>
                      </a:ext>
                    </a:extLst>
                  </p14:cNvPr>
                  <p14:cNvContentPartPr/>
                  <p14:nvPr/>
                </p14:nvContentPartPr>
                <p14:xfrm>
                  <a:off x="1980617" y="6194023"/>
                  <a:ext cx="615600" cy="177480"/>
                </p14:xfrm>
              </p:contentPart>
            </mc:Choice>
            <mc:Fallback xmlns="">
              <p:pic>
                <p:nvPicPr>
                  <p:cNvPr id="548" name="Entrada de lápiz 547">
                    <a:extLst>
                      <a:ext uri="{FF2B5EF4-FFF2-40B4-BE49-F238E27FC236}">
                        <a16:creationId xmlns:a16="http://schemas.microsoft.com/office/drawing/2014/main" id="{86084932-053E-48F0-BCCA-BD1D4137ABA3}"/>
                      </a:ext>
                    </a:extLst>
                  </p:cNvPr>
                  <p:cNvPicPr/>
                  <p:nvPr/>
                </p:nvPicPr>
                <p:blipFill>
                  <a:blip r:embed="rId728"/>
                  <a:stretch>
                    <a:fillRect/>
                  </a:stretch>
                </p:blipFill>
                <p:spPr>
                  <a:xfrm>
                    <a:off x="1970929" y="6182988"/>
                    <a:ext cx="635380" cy="2000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9">
                <p14:nvContentPartPr>
                  <p14:cNvPr id="549" name="Entrada de lápiz 548">
                    <a:extLst>
                      <a:ext uri="{FF2B5EF4-FFF2-40B4-BE49-F238E27FC236}">
                        <a16:creationId xmlns:a16="http://schemas.microsoft.com/office/drawing/2014/main" id="{43375603-C562-48B8-8F43-AA445939DC66}"/>
                      </a:ext>
                    </a:extLst>
                  </p14:cNvPr>
                  <p14:cNvContentPartPr/>
                  <p14:nvPr/>
                </p14:nvContentPartPr>
                <p14:xfrm>
                  <a:off x="1988177" y="5912143"/>
                  <a:ext cx="473400" cy="276120"/>
                </p14:xfrm>
              </p:contentPart>
            </mc:Choice>
            <mc:Fallback xmlns="">
              <p:pic>
                <p:nvPicPr>
                  <p:cNvPr id="549" name="Entrada de lápiz 548">
                    <a:extLst>
                      <a:ext uri="{FF2B5EF4-FFF2-40B4-BE49-F238E27FC236}">
                        <a16:creationId xmlns:a16="http://schemas.microsoft.com/office/drawing/2014/main" id="{43375603-C562-48B8-8F43-AA445939DC66}"/>
                      </a:ext>
                    </a:extLst>
                  </p:cNvPr>
                  <p:cNvPicPr/>
                  <p:nvPr/>
                </p:nvPicPr>
                <p:blipFill>
                  <a:blip r:embed="rId730"/>
                  <a:stretch>
                    <a:fillRect/>
                  </a:stretch>
                </p:blipFill>
                <p:spPr>
                  <a:xfrm>
                    <a:off x="1978079" y="5901098"/>
                    <a:ext cx="493192" cy="2986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1">
                <p14:nvContentPartPr>
                  <p14:cNvPr id="550" name="Entrada de lápiz 549">
                    <a:extLst>
                      <a:ext uri="{FF2B5EF4-FFF2-40B4-BE49-F238E27FC236}">
                        <a16:creationId xmlns:a16="http://schemas.microsoft.com/office/drawing/2014/main" id="{8A6A3AF2-5290-40B9-852D-72FD5C54C569}"/>
                      </a:ext>
                    </a:extLst>
                  </p14:cNvPr>
                  <p14:cNvContentPartPr/>
                  <p14:nvPr/>
                </p14:nvContentPartPr>
                <p14:xfrm>
                  <a:off x="2441057" y="5959303"/>
                  <a:ext cx="509400" cy="452160"/>
                </p14:xfrm>
              </p:contentPart>
            </mc:Choice>
            <mc:Fallback xmlns="">
              <p:pic>
                <p:nvPicPr>
                  <p:cNvPr id="550" name="Entrada de lápiz 549">
                    <a:extLst>
                      <a:ext uri="{FF2B5EF4-FFF2-40B4-BE49-F238E27FC236}">
                        <a16:creationId xmlns:a16="http://schemas.microsoft.com/office/drawing/2014/main" id="{8A6A3AF2-5290-40B9-852D-72FD5C54C569}"/>
                      </a:ext>
                    </a:extLst>
                  </p:cNvPr>
                  <p:cNvPicPr/>
                  <p:nvPr/>
                </p:nvPicPr>
                <p:blipFill>
                  <a:blip r:embed="rId732"/>
                  <a:stretch>
                    <a:fillRect/>
                  </a:stretch>
                </p:blipFill>
                <p:spPr>
                  <a:xfrm>
                    <a:off x="2430966" y="5947792"/>
                    <a:ext cx="529179" cy="474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3">
                <p14:nvContentPartPr>
                  <p14:cNvPr id="551" name="Entrada de lápiz 550">
                    <a:extLst>
                      <a:ext uri="{FF2B5EF4-FFF2-40B4-BE49-F238E27FC236}">
                        <a16:creationId xmlns:a16="http://schemas.microsoft.com/office/drawing/2014/main" id="{E059E544-ED5A-4165-AAEE-51A6CEB38082}"/>
                      </a:ext>
                    </a:extLst>
                  </p14:cNvPr>
                  <p14:cNvContentPartPr/>
                  <p14:nvPr/>
                </p14:nvContentPartPr>
                <p14:xfrm>
                  <a:off x="2177537" y="6436303"/>
                  <a:ext cx="60840" cy="199440"/>
                </p14:xfrm>
              </p:contentPart>
            </mc:Choice>
            <mc:Fallback xmlns="">
              <p:pic>
                <p:nvPicPr>
                  <p:cNvPr id="551" name="Entrada de lápiz 550">
                    <a:extLst>
                      <a:ext uri="{FF2B5EF4-FFF2-40B4-BE49-F238E27FC236}">
                        <a16:creationId xmlns:a16="http://schemas.microsoft.com/office/drawing/2014/main" id="{E059E544-ED5A-4165-AAEE-51A6CEB38082}"/>
                      </a:ext>
                    </a:extLst>
                  </p:cNvPr>
                  <p:cNvPicPr/>
                  <p:nvPr/>
                </p:nvPicPr>
                <p:blipFill>
                  <a:blip r:embed="rId734"/>
                  <a:stretch>
                    <a:fillRect/>
                  </a:stretch>
                </p:blipFill>
                <p:spPr>
                  <a:xfrm>
                    <a:off x="2167464" y="6424788"/>
                    <a:ext cx="80583" cy="222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5">
                <p14:nvContentPartPr>
                  <p14:cNvPr id="552" name="Entrada de lápiz 551">
                    <a:extLst>
                      <a:ext uri="{FF2B5EF4-FFF2-40B4-BE49-F238E27FC236}">
                        <a16:creationId xmlns:a16="http://schemas.microsoft.com/office/drawing/2014/main" id="{41735BDC-6C28-426F-9C67-9064C370C569}"/>
                      </a:ext>
                    </a:extLst>
                  </p14:cNvPr>
                  <p14:cNvContentPartPr/>
                  <p14:nvPr/>
                </p14:nvContentPartPr>
                <p14:xfrm>
                  <a:off x="2204177" y="6462223"/>
                  <a:ext cx="172440" cy="189000"/>
                </p14:xfrm>
              </p:contentPart>
            </mc:Choice>
            <mc:Fallback xmlns="">
              <p:pic>
                <p:nvPicPr>
                  <p:cNvPr id="552" name="Entrada de lápiz 551">
                    <a:extLst>
                      <a:ext uri="{FF2B5EF4-FFF2-40B4-BE49-F238E27FC236}">
                        <a16:creationId xmlns:a16="http://schemas.microsoft.com/office/drawing/2014/main" id="{41735BDC-6C28-426F-9C67-9064C370C569}"/>
                      </a:ext>
                    </a:extLst>
                  </p:cNvPr>
                  <p:cNvPicPr/>
                  <p:nvPr/>
                </p:nvPicPr>
                <p:blipFill>
                  <a:blip r:embed="rId736"/>
                  <a:stretch>
                    <a:fillRect/>
                  </a:stretch>
                </p:blipFill>
                <p:spPr>
                  <a:xfrm>
                    <a:off x="2194485" y="6451187"/>
                    <a:ext cx="192228" cy="2115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7">
                <p14:nvContentPartPr>
                  <p14:cNvPr id="554" name="Entrada de lápiz 553">
                    <a:extLst>
                      <a:ext uri="{FF2B5EF4-FFF2-40B4-BE49-F238E27FC236}">
                        <a16:creationId xmlns:a16="http://schemas.microsoft.com/office/drawing/2014/main" id="{E4856856-D2DB-46B7-8778-381A8BAFBD3D}"/>
                      </a:ext>
                    </a:extLst>
                  </p14:cNvPr>
                  <p14:cNvContentPartPr/>
                  <p14:nvPr/>
                </p14:nvContentPartPr>
                <p14:xfrm>
                  <a:off x="1938497" y="5811343"/>
                  <a:ext cx="307440" cy="296640"/>
                </p14:xfrm>
              </p:contentPart>
            </mc:Choice>
            <mc:Fallback xmlns="">
              <p:pic>
                <p:nvPicPr>
                  <p:cNvPr id="554" name="Entrada de lápiz 553">
                    <a:extLst>
                      <a:ext uri="{FF2B5EF4-FFF2-40B4-BE49-F238E27FC236}">
                        <a16:creationId xmlns:a16="http://schemas.microsoft.com/office/drawing/2014/main" id="{E4856856-D2DB-46B7-8778-381A8BAFBD3D}"/>
                      </a:ext>
                    </a:extLst>
                  </p:cNvPr>
                  <p:cNvPicPr/>
                  <p:nvPr/>
                </p:nvPicPr>
                <p:blipFill>
                  <a:blip r:embed="rId738"/>
                  <a:stretch>
                    <a:fillRect/>
                  </a:stretch>
                </p:blipFill>
                <p:spPr>
                  <a:xfrm>
                    <a:off x="1928410" y="5800305"/>
                    <a:ext cx="327210" cy="3191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9">
                <p14:nvContentPartPr>
                  <p14:cNvPr id="555" name="Entrada de lápiz 554">
                    <a:extLst>
                      <a:ext uri="{FF2B5EF4-FFF2-40B4-BE49-F238E27FC236}">
                        <a16:creationId xmlns:a16="http://schemas.microsoft.com/office/drawing/2014/main" id="{61959E0A-9DF7-46F6-B306-92A7A2BA89B3}"/>
                      </a:ext>
                    </a:extLst>
                  </p14:cNvPr>
                  <p14:cNvContentPartPr/>
                  <p14:nvPr/>
                </p14:nvContentPartPr>
                <p14:xfrm>
                  <a:off x="2261057" y="6105463"/>
                  <a:ext cx="83520" cy="69480"/>
                </p14:xfrm>
              </p:contentPart>
            </mc:Choice>
            <mc:Fallback xmlns="">
              <p:pic>
                <p:nvPicPr>
                  <p:cNvPr id="555" name="Entrada de lápiz 554">
                    <a:extLst>
                      <a:ext uri="{FF2B5EF4-FFF2-40B4-BE49-F238E27FC236}">
                        <a16:creationId xmlns:a16="http://schemas.microsoft.com/office/drawing/2014/main" id="{61959E0A-9DF7-46F6-B306-92A7A2BA89B3}"/>
                      </a:ext>
                    </a:extLst>
                  </p:cNvPr>
                  <p:cNvPicPr/>
                  <p:nvPr/>
                </p:nvPicPr>
                <p:blipFill>
                  <a:blip r:embed="rId740"/>
                  <a:stretch>
                    <a:fillRect/>
                  </a:stretch>
                </p:blipFill>
                <p:spPr>
                  <a:xfrm>
                    <a:off x="2250970" y="6093960"/>
                    <a:ext cx="103290" cy="920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1">
                <p14:nvContentPartPr>
                  <p14:cNvPr id="567" name="Entrada de lápiz 566">
                    <a:extLst>
                      <a:ext uri="{FF2B5EF4-FFF2-40B4-BE49-F238E27FC236}">
                        <a16:creationId xmlns:a16="http://schemas.microsoft.com/office/drawing/2014/main" id="{0D5DC2F5-A32F-495A-930E-D7892CFE7D7C}"/>
                      </a:ext>
                    </a:extLst>
                  </p14:cNvPr>
                  <p14:cNvContentPartPr/>
                  <p14:nvPr/>
                </p14:nvContentPartPr>
                <p14:xfrm>
                  <a:off x="2498297" y="5889823"/>
                  <a:ext cx="419400" cy="284400"/>
                </p14:xfrm>
              </p:contentPart>
            </mc:Choice>
            <mc:Fallback xmlns="">
              <p:pic>
                <p:nvPicPr>
                  <p:cNvPr id="567" name="Entrada de lápiz 566">
                    <a:extLst>
                      <a:ext uri="{FF2B5EF4-FFF2-40B4-BE49-F238E27FC236}">
                        <a16:creationId xmlns:a16="http://schemas.microsoft.com/office/drawing/2014/main" id="{0D5DC2F5-A32F-495A-930E-D7892CFE7D7C}"/>
                      </a:ext>
                    </a:extLst>
                  </p:cNvPr>
                  <p:cNvPicPr/>
                  <p:nvPr/>
                </p:nvPicPr>
                <p:blipFill>
                  <a:blip r:embed="rId742"/>
                  <a:stretch>
                    <a:fillRect/>
                  </a:stretch>
                </p:blipFill>
                <p:spPr>
                  <a:xfrm>
                    <a:off x="2488206" y="5878778"/>
                    <a:ext cx="439179" cy="306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3">
                <p14:nvContentPartPr>
                  <p14:cNvPr id="568" name="Entrada de lápiz 567">
                    <a:extLst>
                      <a:ext uri="{FF2B5EF4-FFF2-40B4-BE49-F238E27FC236}">
                        <a16:creationId xmlns:a16="http://schemas.microsoft.com/office/drawing/2014/main" id="{E50D421A-74C9-4050-BB73-96406704A080}"/>
                      </a:ext>
                    </a:extLst>
                  </p14:cNvPr>
                  <p14:cNvContentPartPr/>
                  <p14:nvPr/>
                </p14:nvContentPartPr>
                <p14:xfrm>
                  <a:off x="2850737" y="5833663"/>
                  <a:ext cx="80280" cy="123120"/>
                </p14:xfrm>
              </p:contentPart>
            </mc:Choice>
            <mc:Fallback xmlns="">
              <p:pic>
                <p:nvPicPr>
                  <p:cNvPr id="568" name="Entrada de lápiz 567">
                    <a:extLst>
                      <a:ext uri="{FF2B5EF4-FFF2-40B4-BE49-F238E27FC236}">
                        <a16:creationId xmlns:a16="http://schemas.microsoft.com/office/drawing/2014/main" id="{E50D421A-74C9-4050-BB73-96406704A080}"/>
                      </a:ext>
                    </a:extLst>
                  </p:cNvPr>
                  <p:cNvPicPr/>
                  <p:nvPr/>
                </p:nvPicPr>
                <p:blipFill>
                  <a:blip r:embed="rId744"/>
                  <a:stretch>
                    <a:fillRect/>
                  </a:stretch>
                </p:blipFill>
                <p:spPr>
                  <a:xfrm>
                    <a:off x="2841055" y="5822637"/>
                    <a:ext cx="100047" cy="145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5">
                <p14:nvContentPartPr>
                  <p14:cNvPr id="570" name="Entrada de lápiz 569">
                    <a:extLst>
                      <a:ext uri="{FF2B5EF4-FFF2-40B4-BE49-F238E27FC236}">
                        <a16:creationId xmlns:a16="http://schemas.microsoft.com/office/drawing/2014/main" id="{30301C62-8599-4189-ADF6-D7C7ADBFF077}"/>
                      </a:ext>
                    </a:extLst>
                  </p14:cNvPr>
                  <p14:cNvContentPartPr/>
                  <p14:nvPr/>
                </p14:nvContentPartPr>
                <p14:xfrm>
                  <a:off x="3058817" y="5742223"/>
                  <a:ext cx="131760" cy="172440"/>
                </p14:xfrm>
              </p:contentPart>
            </mc:Choice>
            <mc:Fallback xmlns="">
              <p:pic>
                <p:nvPicPr>
                  <p:cNvPr id="570" name="Entrada de lápiz 569">
                    <a:extLst>
                      <a:ext uri="{FF2B5EF4-FFF2-40B4-BE49-F238E27FC236}">
                        <a16:creationId xmlns:a16="http://schemas.microsoft.com/office/drawing/2014/main" id="{30301C62-8599-4189-ADF6-D7C7ADBFF077}"/>
                      </a:ext>
                    </a:extLst>
                  </p:cNvPr>
                  <p:cNvPicPr/>
                  <p:nvPr/>
                </p:nvPicPr>
                <p:blipFill>
                  <a:blip r:embed="rId746"/>
                  <a:stretch>
                    <a:fillRect/>
                  </a:stretch>
                </p:blipFill>
                <p:spPr>
                  <a:xfrm>
                    <a:off x="3048744" y="5731187"/>
                    <a:ext cx="151504" cy="1949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7">
                <p14:nvContentPartPr>
                  <p14:cNvPr id="571" name="Entrada de lápiz 570">
                    <a:extLst>
                      <a:ext uri="{FF2B5EF4-FFF2-40B4-BE49-F238E27FC236}">
                        <a16:creationId xmlns:a16="http://schemas.microsoft.com/office/drawing/2014/main" id="{75328924-4E7F-46FA-865C-1AE435676ADE}"/>
                      </a:ext>
                    </a:extLst>
                  </p14:cNvPr>
                  <p14:cNvContentPartPr/>
                  <p14:nvPr/>
                </p14:nvContentPartPr>
                <p14:xfrm>
                  <a:off x="3035417" y="5746543"/>
                  <a:ext cx="156960" cy="26640"/>
                </p14:xfrm>
              </p:contentPart>
            </mc:Choice>
            <mc:Fallback xmlns="">
              <p:pic>
                <p:nvPicPr>
                  <p:cNvPr id="571" name="Entrada de lápiz 570">
                    <a:extLst>
                      <a:ext uri="{FF2B5EF4-FFF2-40B4-BE49-F238E27FC236}">
                        <a16:creationId xmlns:a16="http://schemas.microsoft.com/office/drawing/2014/main" id="{75328924-4E7F-46FA-865C-1AE435676ADE}"/>
                      </a:ext>
                    </a:extLst>
                  </p:cNvPr>
                  <p:cNvPicPr/>
                  <p:nvPr/>
                </p:nvPicPr>
                <p:blipFill>
                  <a:blip r:embed="rId748"/>
                  <a:stretch>
                    <a:fillRect/>
                  </a:stretch>
                </p:blipFill>
                <p:spPr>
                  <a:xfrm>
                    <a:off x="3025330" y="5735520"/>
                    <a:ext cx="176731" cy="49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9">
                <p14:nvContentPartPr>
                  <p14:cNvPr id="572" name="Entrada de lápiz 571">
                    <a:extLst>
                      <a:ext uri="{FF2B5EF4-FFF2-40B4-BE49-F238E27FC236}">
                        <a16:creationId xmlns:a16="http://schemas.microsoft.com/office/drawing/2014/main" id="{32623BA6-E4F0-4F1B-A119-37AAECAEE181}"/>
                      </a:ext>
                    </a:extLst>
                  </p14:cNvPr>
                  <p14:cNvContentPartPr/>
                  <p14:nvPr/>
                </p14:nvContentPartPr>
                <p14:xfrm>
                  <a:off x="3036497" y="5801623"/>
                  <a:ext cx="144720" cy="9000"/>
                </p14:xfrm>
              </p:contentPart>
            </mc:Choice>
            <mc:Fallback xmlns="">
              <p:pic>
                <p:nvPicPr>
                  <p:cNvPr id="572" name="Entrada de lápiz 571">
                    <a:extLst>
                      <a:ext uri="{FF2B5EF4-FFF2-40B4-BE49-F238E27FC236}">
                        <a16:creationId xmlns:a16="http://schemas.microsoft.com/office/drawing/2014/main" id="{32623BA6-E4F0-4F1B-A119-37AAECAEE181}"/>
                      </a:ext>
                    </a:extLst>
                  </p:cNvPr>
                  <p:cNvPicPr/>
                  <p:nvPr/>
                </p:nvPicPr>
                <p:blipFill>
                  <a:blip r:embed="rId750"/>
                  <a:stretch>
                    <a:fillRect/>
                  </a:stretch>
                </p:blipFill>
                <p:spPr>
                  <a:xfrm>
                    <a:off x="3026822" y="5790823"/>
                    <a:ext cx="164473" cy="31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1">
                <p14:nvContentPartPr>
                  <p14:cNvPr id="574" name="Entrada de lápiz 573">
                    <a:extLst>
                      <a:ext uri="{FF2B5EF4-FFF2-40B4-BE49-F238E27FC236}">
                        <a16:creationId xmlns:a16="http://schemas.microsoft.com/office/drawing/2014/main" id="{4AB5FD0B-D630-4256-8D78-4B41008762DD}"/>
                      </a:ext>
                    </a:extLst>
                  </p14:cNvPr>
                  <p14:cNvContentPartPr/>
                  <p14:nvPr/>
                </p14:nvContentPartPr>
                <p14:xfrm>
                  <a:off x="3260057" y="5858143"/>
                  <a:ext cx="140400" cy="95760"/>
                </p14:xfrm>
              </p:contentPart>
            </mc:Choice>
            <mc:Fallback xmlns="">
              <p:pic>
                <p:nvPicPr>
                  <p:cNvPr id="574" name="Entrada de lápiz 573">
                    <a:extLst>
                      <a:ext uri="{FF2B5EF4-FFF2-40B4-BE49-F238E27FC236}">
                        <a16:creationId xmlns:a16="http://schemas.microsoft.com/office/drawing/2014/main" id="{4AB5FD0B-D630-4256-8D78-4B41008762DD}"/>
                      </a:ext>
                    </a:extLst>
                  </p:cNvPr>
                  <p:cNvPicPr/>
                  <p:nvPr/>
                </p:nvPicPr>
                <p:blipFill>
                  <a:blip r:embed="rId752"/>
                  <a:stretch>
                    <a:fillRect/>
                  </a:stretch>
                </p:blipFill>
                <p:spPr>
                  <a:xfrm>
                    <a:off x="3249942" y="5846633"/>
                    <a:ext cx="160226" cy="1183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0" name="Grupo 599">
              <a:extLst>
                <a:ext uri="{FF2B5EF4-FFF2-40B4-BE49-F238E27FC236}">
                  <a16:creationId xmlns:a16="http://schemas.microsoft.com/office/drawing/2014/main" id="{AAAEAC56-4DB9-4912-93A3-E0827176789D}"/>
                </a:ext>
              </a:extLst>
            </p:cNvPr>
            <p:cNvGrpSpPr/>
            <p:nvPr/>
          </p:nvGrpSpPr>
          <p:grpSpPr>
            <a:xfrm>
              <a:off x="6968777" y="4166863"/>
              <a:ext cx="1309320" cy="185040"/>
              <a:chOff x="6968777" y="4166863"/>
              <a:chExt cx="1309320" cy="18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3">
                <p14:nvContentPartPr>
                  <p14:cNvPr id="577" name="Entrada de lápiz 576">
                    <a:extLst>
                      <a:ext uri="{FF2B5EF4-FFF2-40B4-BE49-F238E27FC236}">
                        <a16:creationId xmlns:a16="http://schemas.microsoft.com/office/drawing/2014/main" id="{7778BE25-B8AE-4367-89B1-C275F41FF44F}"/>
                      </a:ext>
                    </a:extLst>
                  </p14:cNvPr>
                  <p14:cNvContentPartPr/>
                  <p14:nvPr/>
                </p14:nvContentPartPr>
                <p14:xfrm>
                  <a:off x="6968777" y="4238503"/>
                  <a:ext cx="131040" cy="113400"/>
                </p14:xfrm>
              </p:contentPart>
            </mc:Choice>
            <mc:Fallback xmlns="">
              <p:pic>
                <p:nvPicPr>
                  <p:cNvPr id="577" name="Entrada de lápiz 576">
                    <a:extLst>
                      <a:ext uri="{FF2B5EF4-FFF2-40B4-BE49-F238E27FC236}">
                        <a16:creationId xmlns:a16="http://schemas.microsoft.com/office/drawing/2014/main" id="{7778BE25-B8AE-4367-89B1-C275F41FF44F}"/>
                      </a:ext>
                    </a:extLst>
                  </p:cNvPr>
                  <p:cNvPicPr/>
                  <p:nvPr/>
                </p:nvPicPr>
                <p:blipFill>
                  <a:blip r:embed="rId754"/>
                  <a:stretch>
                    <a:fillRect/>
                  </a:stretch>
                </p:blipFill>
                <p:spPr>
                  <a:xfrm>
                    <a:off x="6958697" y="4226979"/>
                    <a:ext cx="150797" cy="135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5">
                <p14:nvContentPartPr>
                  <p14:cNvPr id="578" name="Entrada de lápiz 577">
                    <a:extLst>
                      <a:ext uri="{FF2B5EF4-FFF2-40B4-BE49-F238E27FC236}">
                        <a16:creationId xmlns:a16="http://schemas.microsoft.com/office/drawing/2014/main" id="{E3D7F850-817C-4F16-A967-E58AB293AC2C}"/>
                      </a:ext>
                    </a:extLst>
                  </p14:cNvPr>
                  <p14:cNvContentPartPr/>
                  <p14:nvPr/>
                </p14:nvContentPartPr>
                <p14:xfrm>
                  <a:off x="7110977" y="4252903"/>
                  <a:ext cx="88920" cy="80280"/>
                </p14:xfrm>
              </p:contentPart>
            </mc:Choice>
            <mc:Fallback xmlns="">
              <p:pic>
                <p:nvPicPr>
                  <p:cNvPr id="578" name="Entrada de lápiz 577">
                    <a:extLst>
                      <a:ext uri="{FF2B5EF4-FFF2-40B4-BE49-F238E27FC236}">
                        <a16:creationId xmlns:a16="http://schemas.microsoft.com/office/drawing/2014/main" id="{E3D7F850-817C-4F16-A967-E58AB293AC2C}"/>
                      </a:ext>
                    </a:extLst>
                  </p:cNvPr>
                  <p:cNvPicPr/>
                  <p:nvPr/>
                </p:nvPicPr>
                <p:blipFill>
                  <a:blip r:embed="rId756"/>
                  <a:stretch>
                    <a:fillRect/>
                  </a:stretch>
                </p:blipFill>
                <p:spPr>
                  <a:xfrm>
                    <a:off x="7101277" y="4241369"/>
                    <a:ext cx="108725" cy="102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7">
                <p14:nvContentPartPr>
                  <p14:cNvPr id="579" name="Entrada de lápiz 578">
                    <a:extLst>
                      <a:ext uri="{FF2B5EF4-FFF2-40B4-BE49-F238E27FC236}">
                        <a16:creationId xmlns:a16="http://schemas.microsoft.com/office/drawing/2014/main" id="{C12BBFC4-9B5F-421F-AE51-3148C30DB494}"/>
                      </a:ext>
                    </a:extLst>
                  </p14:cNvPr>
                  <p14:cNvContentPartPr/>
                  <p14:nvPr/>
                </p14:nvContentPartPr>
                <p14:xfrm>
                  <a:off x="7233737" y="4257583"/>
                  <a:ext cx="246960" cy="76680"/>
                </p14:xfrm>
              </p:contentPart>
            </mc:Choice>
            <mc:Fallback xmlns="">
              <p:pic>
                <p:nvPicPr>
                  <p:cNvPr id="579" name="Entrada de lápiz 578">
                    <a:extLst>
                      <a:ext uri="{FF2B5EF4-FFF2-40B4-BE49-F238E27FC236}">
                        <a16:creationId xmlns:a16="http://schemas.microsoft.com/office/drawing/2014/main" id="{C12BBFC4-9B5F-421F-AE51-3148C30DB494}"/>
                      </a:ext>
                    </a:extLst>
                  </p:cNvPr>
                  <p:cNvPicPr/>
                  <p:nvPr/>
                </p:nvPicPr>
                <p:blipFill>
                  <a:blip r:embed="rId758"/>
                  <a:stretch>
                    <a:fillRect/>
                  </a:stretch>
                </p:blipFill>
                <p:spPr>
                  <a:xfrm>
                    <a:off x="7224052" y="4246104"/>
                    <a:ext cx="266733" cy="991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9">
                <p14:nvContentPartPr>
                  <p14:cNvPr id="580" name="Entrada de lápiz 579">
                    <a:extLst>
                      <a:ext uri="{FF2B5EF4-FFF2-40B4-BE49-F238E27FC236}">
                        <a16:creationId xmlns:a16="http://schemas.microsoft.com/office/drawing/2014/main" id="{8E542816-E70F-42A4-AF85-58B4127A7483}"/>
                      </a:ext>
                    </a:extLst>
                  </p14:cNvPr>
                  <p14:cNvContentPartPr/>
                  <p14:nvPr/>
                </p14:nvContentPartPr>
                <p14:xfrm>
                  <a:off x="7526777" y="4166863"/>
                  <a:ext cx="43920" cy="149400"/>
                </p14:xfrm>
              </p:contentPart>
            </mc:Choice>
            <mc:Fallback xmlns="">
              <p:pic>
                <p:nvPicPr>
                  <p:cNvPr id="580" name="Entrada de lápiz 579">
                    <a:extLst>
                      <a:ext uri="{FF2B5EF4-FFF2-40B4-BE49-F238E27FC236}">
                        <a16:creationId xmlns:a16="http://schemas.microsoft.com/office/drawing/2014/main" id="{8E542816-E70F-42A4-AF85-58B4127A7483}"/>
                      </a:ext>
                    </a:extLst>
                  </p:cNvPr>
                  <p:cNvPicPr/>
                  <p:nvPr/>
                </p:nvPicPr>
                <p:blipFill>
                  <a:blip r:embed="rId760"/>
                  <a:stretch>
                    <a:fillRect/>
                  </a:stretch>
                </p:blipFill>
                <p:spPr>
                  <a:xfrm>
                    <a:off x="7516704" y="4155830"/>
                    <a:ext cx="63664" cy="171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1">
                <p14:nvContentPartPr>
                  <p14:cNvPr id="581" name="Entrada de lápiz 580">
                    <a:extLst>
                      <a:ext uri="{FF2B5EF4-FFF2-40B4-BE49-F238E27FC236}">
                        <a16:creationId xmlns:a16="http://schemas.microsoft.com/office/drawing/2014/main" id="{F7DAB6D7-2954-4E53-AB56-D3E83619FA32}"/>
                      </a:ext>
                    </a:extLst>
                  </p14:cNvPr>
                  <p14:cNvContentPartPr/>
                  <p14:nvPr/>
                </p14:nvContentPartPr>
                <p14:xfrm>
                  <a:off x="7688057" y="4220863"/>
                  <a:ext cx="132840" cy="110160"/>
                </p14:xfrm>
              </p:contentPart>
            </mc:Choice>
            <mc:Fallback xmlns="">
              <p:pic>
                <p:nvPicPr>
                  <p:cNvPr id="581" name="Entrada de lápiz 580">
                    <a:extLst>
                      <a:ext uri="{FF2B5EF4-FFF2-40B4-BE49-F238E27FC236}">
                        <a16:creationId xmlns:a16="http://schemas.microsoft.com/office/drawing/2014/main" id="{F7DAB6D7-2954-4E53-AB56-D3E83619FA32}"/>
                      </a:ext>
                    </a:extLst>
                  </p:cNvPr>
                  <p:cNvPicPr/>
                  <p:nvPr/>
                </p:nvPicPr>
                <p:blipFill>
                  <a:blip r:embed="rId762"/>
                  <a:stretch>
                    <a:fillRect/>
                  </a:stretch>
                </p:blipFill>
                <p:spPr>
                  <a:xfrm>
                    <a:off x="7677963" y="4209801"/>
                    <a:ext cx="152625" cy="132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3">
                <p14:nvContentPartPr>
                  <p14:cNvPr id="582" name="Entrada de lápiz 581">
                    <a:extLst>
                      <a:ext uri="{FF2B5EF4-FFF2-40B4-BE49-F238E27FC236}">
                        <a16:creationId xmlns:a16="http://schemas.microsoft.com/office/drawing/2014/main" id="{DE610C37-74EF-44B5-A0FD-E111EDF7CAE6}"/>
                      </a:ext>
                    </a:extLst>
                  </p14:cNvPr>
                  <p14:cNvContentPartPr/>
                  <p14:nvPr/>
                </p14:nvContentPartPr>
                <p14:xfrm>
                  <a:off x="7879217" y="4185943"/>
                  <a:ext cx="60480" cy="134640"/>
                </p14:xfrm>
              </p:contentPart>
            </mc:Choice>
            <mc:Fallback xmlns="">
              <p:pic>
                <p:nvPicPr>
                  <p:cNvPr id="582" name="Entrada de lápiz 581">
                    <a:extLst>
                      <a:ext uri="{FF2B5EF4-FFF2-40B4-BE49-F238E27FC236}">
                        <a16:creationId xmlns:a16="http://schemas.microsoft.com/office/drawing/2014/main" id="{DE610C37-74EF-44B5-A0FD-E111EDF7CAE6}"/>
                      </a:ext>
                    </a:extLst>
                  </p:cNvPr>
                  <p:cNvPicPr/>
                  <p:nvPr/>
                </p:nvPicPr>
                <p:blipFill>
                  <a:blip r:embed="rId764"/>
                  <a:stretch>
                    <a:fillRect/>
                  </a:stretch>
                </p:blipFill>
                <p:spPr>
                  <a:xfrm>
                    <a:off x="7869540" y="4174416"/>
                    <a:ext cx="80237" cy="1572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5">
                <p14:nvContentPartPr>
                  <p14:cNvPr id="583" name="Entrada de lápiz 582">
                    <a:extLst>
                      <a:ext uri="{FF2B5EF4-FFF2-40B4-BE49-F238E27FC236}">
                        <a16:creationId xmlns:a16="http://schemas.microsoft.com/office/drawing/2014/main" id="{C467B87F-0CB6-460C-95DE-1C95EDB75627}"/>
                      </a:ext>
                    </a:extLst>
                  </p14:cNvPr>
                  <p14:cNvContentPartPr/>
                  <p14:nvPr/>
                </p14:nvContentPartPr>
                <p14:xfrm>
                  <a:off x="8008817" y="4262263"/>
                  <a:ext cx="106200" cy="57240"/>
                </p14:xfrm>
              </p:contentPart>
            </mc:Choice>
            <mc:Fallback xmlns="">
              <p:pic>
                <p:nvPicPr>
                  <p:cNvPr id="583" name="Entrada de lápiz 582">
                    <a:extLst>
                      <a:ext uri="{FF2B5EF4-FFF2-40B4-BE49-F238E27FC236}">
                        <a16:creationId xmlns:a16="http://schemas.microsoft.com/office/drawing/2014/main" id="{C467B87F-0CB6-460C-95DE-1C95EDB75627}"/>
                      </a:ext>
                    </a:extLst>
                  </p:cNvPr>
                  <p:cNvPicPr/>
                  <p:nvPr/>
                </p:nvPicPr>
                <p:blipFill>
                  <a:blip r:embed="rId766"/>
                  <a:stretch>
                    <a:fillRect/>
                  </a:stretch>
                </p:blipFill>
                <p:spPr>
                  <a:xfrm>
                    <a:off x="7999126" y="4250815"/>
                    <a:ext cx="125986" cy="79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7">
                <p14:nvContentPartPr>
                  <p14:cNvPr id="584" name="Entrada de lápiz 583">
                    <a:extLst>
                      <a:ext uri="{FF2B5EF4-FFF2-40B4-BE49-F238E27FC236}">
                        <a16:creationId xmlns:a16="http://schemas.microsoft.com/office/drawing/2014/main" id="{A7FB0F4C-9316-47DC-A812-A8872A8828B9}"/>
                      </a:ext>
                    </a:extLst>
                  </p14:cNvPr>
                  <p14:cNvContentPartPr/>
                  <p14:nvPr/>
                </p14:nvContentPartPr>
                <p14:xfrm>
                  <a:off x="8162897" y="4256503"/>
                  <a:ext cx="115200" cy="66600"/>
                </p14:xfrm>
              </p:contentPart>
            </mc:Choice>
            <mc:Fallback xmlns="">
              <p:pic>
                <p:nvPicPr>
                  <p:cNvPr id="584" name="Entrada de lápiz 583">
                    <a:extLst>
                      <a:ext uri="{FF2B5EF4-FFF2-40B4-BE49-F238E27FC236}">
                        <a16:creationId xmlns:a16="http://schemas.microsoft.com/office/drawing/2014/main" id="{A7FB0F4C-9316-47DC-A812-A8872A8828B9}"/>
                      </a:ext>
                    </a:extLst>
                  </p:cNvPr>
                  <p:cNvPicPr/>
                  <p:nvPr/>
                </p:nvPicPr>
                <p:blipFill>
                  <a:blip r:embed="rId768"/>
                  <a:stretch>
                    <a:fillRect/>
                  </a:stretch>
                </p:blipFill>
                <p:spPr>
                  <a:xfrm>
                    <a:off x="8153196" y="4245480"/>
                    <a:ext cx="135006" cy="8910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9" name="Grupo 598">
              <a:extLst>
                <a:ext uri="{FF2B5EF4-FFF2-40B4-BE49-F238E27FC236}">
                  <a16:creationId xmlns:a16="http://schemas.microsoft.com/office/drawing/2014/main" id="{13DA12D7-7EAB-414D-856D-9BF37E84ACFC}"/>
                </a:ext>
              </a:extLst>
            </p:cNvPr>
            <p:cNvGrpSpPr/>
            <p:nvPr/>
          </p:nvGrpSpPr>
          <p:grpSpPr>
            <a:xfrm>
              <a:off x="8530457" y="4132663"/>
              <a:ext cx="234720" cy="178200"/>
              <a:chOff x="8530457" y="4132663"/>
              <a:chExt cx="23472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9">
                <p14:nvContentPartPr>
                  <p14:cNvPr id="585" name="Entrada de lápiz 584">
                    <a:extLst>
                      <a:ext uri="{FF2B5EF4-FFF2-40B4-BE49-F238E27FC236}">
                        <a16:creationId xmlns:a16="http://schemas.microsoft.com/office/drawing/2014/main" id="{C8EFAC4B-2C99-4F3D-A0B2-37ED6B92912D}"/>
                      </a:ext>
                    </a:extLst>
                  </p14:cNvPr>
                  <p14:cNvContentPartPr/>
                  <p14:nvPr/>
                </p14:nvContentPartPr>
                <p14:xfrm>
                  <a:off x="8530457" y="4250743"/>
                  <a:ext cx="42120" cy="60120"/>
                </p14:xfrm>
              </p:contentPart>
            </mc:Choice>
            <mc:Fallback xmlns="">
              <p:pic>
                <p:nvPicPr>
                  <p:cNvPr id="585" name="Entrada de lápiz 584">
                    <a:extLst>
                      <a:ext uri="{FF2B5EF4-FFF2-40B4-BE49-F238E27FC236}">
                        <a16:creationId xmlns:a16="http://schemas.microsoft.com/office/drawing/2014/main" id="{C8EFAC4B-2C99-4F3D-A0B2-37ED6B92912D}"/>
                      </a:ext>
                    </a:extLst>
                  </p:cNvPr>
                  <p:cNvPicPr/>
                  <p:nvPr/>
                </p:nvPicPr>
                <p:blipFill>
                  <a:blip r:embed="rId770"/>
                  <a:stretch>
                    <a:fillRect/>
                  </a:stretch>
                </p:blipFill>
                <p:spPr>
                  <a:xfrm>
                    <a:off x="8520428" y="4239181"/>
                    <a:ext cx="61776" cy="827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1">
                <p14:nvContentPartPr>
                  <p14:cNvPr id="586" name="Entrada de lápiz 585">
                    <a:extLst>
                      <a:ext uri="{FF2B5EF4-FFF2-40B4-BE49-F238E27FC236}">
                        <a16:creationId xmlns:a16="http://schemas.microsoft.com/office/drawing/2014/main" id="{9567E88F-DBC6-4D7D-9CD0-3BB64BE4BB84}"/>
                      </a:ext>
                    </a:extLst>
                  </p14:cNvPr>
                  <p14:cNvContentPartPr/>
                  <p14:nvPr/>
                </p14:nvContentPartPr>
                <p14:xfrm>
                  <a:off x="8547737" y="4132663"/>
                  <a:ext cx="217440" cy="157320"/>
                </p14:xfrm>
              </p:contentPart>
            </mc:Choice>
            <mc:Fallback xmlns="">
              <p:pic>
                <p:nvPicPr>
                  <p:cNvPr id="586" name="Entrada de lápiz 585">
                    <a:extLst>
                      <a:ext uri="{FF2B5EF4-FFF2-40B4-BE49-F238E27FC236}">
                        <a16:creationId xmlns:a16="http://schemas.microsoft.com/office/drawing/2014/main" id="{9567E88F-DBC6-4D7D-9CD0-3BB64BE4BB84}"/>
                      </a:ext>
                    </a:extLst>
                  </p:cNvPr>
                  <p:cNvPicPr/>
                  <p:nvPr/>
                </p:nvPicPr>
                <p:blipFill>
                  <a:blip r:embed="rId772"/>
                  <a:stretch>
                    <a:fillRect/>
                  </a:stretch>
                </p:blipFill>
                <p:spPr>
                  <a:xfrm>
                    <a:off x="8537652" y="4121163"/>
                    <a:ext cx="237207" cy="1798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8" name="Grupo 597">
              <a:extLst>
                <a:ext uri="{FF2B5EF4-FFF2-40B4-BE49-F238E27FC236}">
                  <a16:creationId xmlns:a16="http://schemas.microsoft.com/office/drawing/2014/main" id="{D0CB9028-BD41-47AD-93F9-5C26AAD33D0E}"/>
                </a:ext>
              </a:extLst>
            </p:cNvPr>
            <p:cNvGrpSpPr/>
            <p:nvPr/>
          </p:nvGrpSpPr>
          <p:grpSpPr>
            <a:xfrm>
              <a:off x="8989817" y="4056343"/>
              <a:ext cx="720360" cy="251280"/>
              <a:chOff x="8989817" y="4056343"/>
              <a:chExt cx="720360" cy="25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3">
                <p14:nvContentPartPr>
                  <p14:cNvPr id="587" name="Entrada de lápiz 586">
                    <a:extLst>
                      <a:ext uri="{FF2B5EF4-FFF2-40B4-BE49-F238E27FC236}">
                        <a16:creationId xmlns:a16="http://schemas.microsoft.com/office/drawing/2014/main" id="{53DBBC88-AFDB-4397-8816-5D7CBE169010}"/>
                      </a:ext>
                    </a:extLst>
                  </p14:cNvPr>
                  <p14:cNvContentPartPr/>
                  <p14:nvPr/>
                </p14:nvContentPartPr>
                <p14:xfrm>
                  <a:off x="8989817" y="4056343"/>
                  <a:ext cx="32760" cy="238680"/>
                </p14:xfrm>
              </p:contentPart>
            </mc:Choice>
            <mc:Fallback xmlns="">
              <p:pic>
                <p:nvPicPr>
                  <p:cNvPr id="587" name="Entrada de lápiz 586">
                    <a:extLst>
                      <a:ext uri="{FF2B5EF4-FFF2-40B4-BE49-F238E27FC236}">
                        <a16:creationId xmlns:a16="http://schemas.microsoft.com/office/drawing/2014/main" id="{53DBBC88-AFDB-4397-8816-5D7CBE169010}"/>
                      </a:ext>
                    </a:extLst>
                  </p:cNvPr>
                  <p:cNvPicPr/>
                  <p:nvPr/>
                </p:nvPicPr>
                <p:blipFill>
                  <a:blip r:embed="rId774"/>
                  <a:stretch>
                    <a:fillRect/>
                  </a:stretch>
                </p:blipFill>
                <p:spPr>
                  <a:xfrm>
                    <a:off x="8980110" y="4045306"/>
                    <a:ext cx="52578" cy="2612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5">
                <p14:nvContentPartPr>
                  <p14:cNvPr id="588" name="Entrada de lápiz 587">
                    <a:extLst>
                      <a:ext uri="{FF2B5EF4-FFF2-40B4-BE49-F238E27FC236}">
                        <a16:creationId xmlns:a16="http://schemas.microsoft.com/office/drawing/2014/main" id="{11A0D1EA-CAF2-45C2-A9CB-3C8FBF3E0077}"/>
                      </a:ext>
                    </a:extLst>
                  </p14:cNvPr>
                  <p14:cNvContentPartPr/>
                  <p14:nvPr/>
                </p14:nvContentPartPr>
                <p14:xfrm>
                  <a:off x="9076577" y="4151383"/>
                  <a:ext cx="33120" cy="156240"/>
                </p14:xfrm>
              </p:contentPart>
            </mc:Choice>
            <mc:Fallback xmlns="">
              <p:pic>
                <p:nvPicPr>
                  <p:cNvPr id="588" name="Entrada de lápiz 587">
                    <a:extLst>
                      <a:ext uri="{FF2B5EF4-FFF2-40B4-BE49-F238E27FC236}">
                        <a16:creationId xmlns:a16="http://schemas.microsoft.com/office/drawing/2014/main" id="{11A0D1EA-CAF2-45C2-A9CB-3C8FBF3E0077}"/>
                      </a:ext>
                    </a:extLst>
                  </p:cNvPr>
                  <p:cNvPicPr/>
                  <p:nvPr/>
                </p:nvPicPr>
                <p:blipFill>
                  <a:blip r:embed="rId776"/>
                  <a:stretch>
                    <a:fillRect/>
                  </a:stretch>
                </p:blipFill>
                <p:spPr>
                  <a:xfrm>
                    <a:off x="9066883" y="4140322"/>
                    <a:ext cx="52911" cy="178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7">
                <p14:nvContentPartPr>
                  <p14:cNvPr id="589" name="Entrada de lápiz 588">
                    <a:extLst>
                      <a:ext uri="{FF2B5EF4-FFF2-40B4-BE49-F238E27FC236}">
                        <a16:creationId xmlns:a16="http://schemas.microsoft.com/office/drawing/2014/main" id="{86CF2B06-D07E-428D-BA55-0995D171CD22}"/>
                      </a:ext>
                    </a:extLst>
                  </p14:cNvPr>
                  <p14:cNvContentPartPr/>
                  <p14:nvPr/>
                </p14:nvContentPartPr>
                <p14:xfrm>
                  <a:off x="9190337" y="4178743"/>
                  <a:ext cx="111600" cy="121320"/>
                </p14:xfrm>
              </p:contentPart>
            </mc:Choice>
            <mc:Fallback xmlns="">
              <p:pic>
                <p:nvPicPr>
                  <p:cNvPr id="589" name="Entrada de lápiz 588">
                    <a:extLst>
                      <a:ext uri="{FF2B5EF4-FFF2-40B4-BE49-F238E27FC236}">
                        <a16:creationId xmlns:a16="http://schemas.microsoft.com/office/drawing/2014/main" id="{86CF2B06-D07E-428D-BA55-0995D171CD22}"/>
                      </a:ext>
                    </a:extLst>
                  </p:cNvPr>
                  <p:cNvPicPr/>
                  <p:nvPr/>
                </p:nvPicPr>
                <p:blipFill>
                  <a:blip r:embed="rId778"/>
                  <a:stretch>
                    <a:fillRect/>
                  </a:stretch>
                </p:blipFill>
                <p:spPr>
                  <a:xfrm>
                    <a:off x="9180228" y="4167211"/>
                    <a:ext cx="131413" cy="1439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9">
                <p14:nvContentPartPr>
                  <p14:cNvPr id="590" name="Entrada de lápiz 589">
                    <a:extLst>
                      <a:ext uri="{FF2B5EF4-FFF2-40B4-BE49-F238E27FC236}">
                        <a16:creationId xmlns:a16="http://schemas.microsoft.com/office/drawing/2014/main" id="{58E62E4F-BEFE-4590-B809-50FF19E8C499}"/>
                      </a:ext>
                    </a:extLst>
                  </p14:cNvPr>
                  <p14:cNvContentPartPr/>
                  <p14:nvPr/>
                </p14:nvContentPartPr>
                <p14:xfrm>
                  <a:off x="9352697" y="4207903"/>
                  <a:ext cx="62640" cy="86400"/>
                </p14:xfrm>
              </p:contentPart>
            </mc:Choice>
            <mc:Fallback xmlns="">
              <p:pic>
                <p:nvPicPr>
                  <p:cNvPr id="590" name="Entrada de lápiz 589">
                    <a:extLst>
                      <a:ext uri="{FF2B5EF4-FFF2-40B4-BE49-F238E27FC236}">
                        <a16:creationId xmlns:a16="http://schemas.microsoft.com/office/drawing/2014/main" id="{58E62E4F-BEFE-4590-B809-50FF19E8C499}"/>
                      </a:ext>
                    </a:extLst>
                  </p:cNvPr>
                  <p:cNvPicPr/>
                  <p:nvPr/>
                </p:nvPicPr>
                <p:blipFill>
                  <a:blip r:embed="rId780"/>
                  <a:stretch>
                    <a:fillRect/>
                  </a:stretch>
                </p:blipFill>
                <p:spPr>
                  <a:xfrm>
                    <a:off x="9342594" y="4196414"/>
                    <a:ext cx="82442" cy="108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1">
                <p14:nvContentPartPr>
                  <p14:cNvPr id="591" name="Entrada de lápiz 590">
                    <a:extLst>
                      <a:ext uri="{FF2B5EF4-FFF2-40B4-BE49-F238E27FC236}">
                        <a16:creationId xmlns:a16="http://schemas.microsoft.com/office/drawing/2014/main" id="{C54200A0-C843-4C92-A7B1-0106B6CA4DCB}"/>
                      </a:ext>
                    </a:extLst>
                  </p14:cNvPr>
                  <p14:cNvContentPartPr/>
                  <p14:nvPr/>
                </p14:nvContentPartPr>
                <p14:xfrm>
                  <a:off x="9457457" y="4216543"/>
                  <a:ext cx="252720" cy="73440"/>
                </p14:xfrm>
              </p:contentPart>
            </mc:Choice>
            <mc:Fallback xmlns="">
              <p:pic>
                <p:nvPicPr>
                  <p:cNvPr id="591" name="Entrada de lápiz 590">
                    <a:extLst>
                      <a:ext uri="{FF2B5EF4-FFF2-40B4-BE49-F238E27FC236}">
                        <a16:creationId xmlns:a16="http://schemas.microsoft.com/office/drawing/2014/main" id="{C54200A0-C843-4C92-A7B1-0106B6CA4DCB}"/>
                      </a:ext>
                    </a:extLst>
                  </p:cNvPr>
                  <p:cNvPicPr/>
                  <p:nvPr/>
                </p:nvPicPr>
                <p:blipFill>
                  <a:blip r:embed="rId782"/>
                  <a:stretch>
                    <a:fillRect/>
                  </a:stretch>
                </p:blipFill>
                <p:spPr>
                  <a:xfrm>
                    <a:off x="9447364" y="4205068"/>
                    <a:ext cx="272502" cy="9593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9" name="Grupo 608">
              <a:extLst>
                <a:ext uri="{FF2B5EF4-FFF2-40B4-BE49-F238E27FC236}">
                  <a16:creationId xmlns:a16="http://schemas.microsoft.com/office/drawing/2014/main" id="{3F18A9CA-2BD6-4148-BD73-B13449A66C4F}"/>
                </a:ext>
              </a:extLst>
            </p:cNvPr>
            <p:cNvGrpSpPr/>
            <p:nvPr/>
          </p:nvGrpSpPr>
          <p:grpSpPr>
            <a:xfrm>
              <a:off x="10088537" y="4076863"/>
              <a:ext cx="871920" cy="379800"/>
              <a:chOff x="10088537" y="4076863"/>
              <a:chExt cx="871920" cy="379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3">
                <p14:nvContentPartPr>
                  <p14:cNvPr id="601" name="Entrada de lápiz 600">
                    <a:extLst>
                      <a:ext uri="{FF2B5EF4-FFF2-40B4-BE49-F238E27FC236}">
                        <a16:creationId xmlns:a16="http://schemas.microsoft.com/office/drawing/2014/main" id="{369488DE-B201-4642-9C4D-A4A940085BD7}"/>
                      </a:ext>
                    </a:extLst>
                  </p14:cNvPr>
                  <p14:cNvContentPartPr/>
                  <p14:nvPr/>
                </p14:nvContentPartPr>
                <p14:xfrm>
                  <a:off x="10088537" y="4202143"/>
                  <a:ext cx="93240" cy="95400"/>
                </p14:xfrm>
              </p:contentPart>
            </mc:Choice>
            <mc:Fallback xmlns="">
              <p:pic>
                <p:nvPicPr>
                  <p:cNvPr id="601" name="Entrada de lápiz 600">
                    <a:extLst>
                      <a:ext uri="{FF2B5EF4-FFF2-40B4-BE49-F238E27FC236}">
                        <a16:creationId xmlns:a16="http://schemas.microsoft.com/office/drawing/2014/main" id="{369488DE-B201-4642-9C4D-A4A940085BD7}"/>
                      </a:ext>
                    </a:extLst>
                  </p:cNvPr>
                  <p:cNvPicPr/>
                  <p:nvPr/>
                </p:nvPicPr>
                <p:blipFill>
                  <a:blip r:embed="rId784"/>
                  <a:stretch>
                    <a:fillRect/>
                  </a:stretch>
                </p:blipFill>
                <p:spPr>
                  <a:xfrm>
                    <a:off x="10078446" y="4190621"/>
                    <a:ext cx="113018" cy="117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5">
                <p14:nvContentPartPr>
                  <p14:cNvPr id="602" name="Entrada de lápiz 601">
                    <a:extLst>
                      <a:ext uri="{FF2B5EF4-FFF2-40B4-BE49-F238E27FC236}">
                        <a16:creationId xmlns:a16="http://schemas.microsoft.com/office/drawing/2014/main" id="{CDA26336-8D9D-4C8A-B120-17EB2044EFC6}"/>
                      </a:ext>
                    </a:extLst>
                  </p14:cNvPr>
                  <p14:cNvContentPartPr/>
                  <p14:nvPr/>
                </p14:nvContentPartPr>
                <p14:xfrm>
                  <a:off x="10218497" y="4076863"/>
                  <a:ext cx="91800" cy="197640"/>
                </p14:xfrm>
              </p:contentPart>
            </mc:Choice>
            <mc:Fallback xmlns="">
              <p:pic>
                <p:nvPicPr>
                  <p:cNvPr id="602" name="Entrada de lápiz 601">
                    <a:extLst>
                      <a:ext uri="{FF2B5EF4-FFF2-40B4-BE49-F238E27FC236}">
                        <a16:creationId xmlns:a16="http://schemas.microsoft.com/office/drawing/2014/main" id="{CDA26336-8D9D-4C8A-B120-17EB2044EFC6}"/>
                      </a:ext>
                    </a:extLst>
                  </p:cNvPr>
                  <p:cNvPicPr/>
                  <p:nvPr/>
                </p:nvPicPr>
                <p:blipFill>
                  <a:blip r:embed="rId786"/>
                  <a:stretch>
                    <a:fillRect/>
                  </a:stretch>
                </p:blipFill>
                <p:spPr>
                  <a:xfrm>
                    <a:off x="10208431" y="4065806"/>
                    <a:ext cx="111529" cy="2202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7">
                <p14:nvContentPartPr>
                  <p14:cNvPr id="603" name="Entrada de lápiz 602">
                    <a:extLst>
                      <a:ext uri="{FF2B5EF4-FFF2-40B4-BE49-F238E27FC236}">
                        <a16:creationId xmlns:a16="http://schemas.microsoft.com/office/drawing/2014/main" id="{03B84066-0E3F-4504-922B-EED2418D0A6D}"/>
                      </a:ext>
                    </a:extLst>
                  </p14:cNvPr>
                  <p14:cNvContentPartPr/>
                  <p14:nvPr/>
                </p14:nvContentPartPr>
                <p14:xfrm>
                  <a:off x="10382297" y="4198543"/>
                  <a:ext cx="36360" cy="258120"/>
                </p14:xfrm>
              </p:contentPart>
            </mc:Choice>
            <mc:Fallback xmlns="">
              <p:pic>
                <p:nvPicPr>
                  <p:cNvPr id="603" name="Entrada de lápiz 602">
                    <a:extLst>
                      <a:ext uri="{FF2B5EF4-FFF2-40B4-BE49-F238E27FC236}">
                        <a16:creationId xmlns:a16="http://schemas.microsoft.com/office/drawing/2014/main" id="{03B84066-0E3F-4504-922B-EED2418D0A6D}"/>
                      </a:ext>
                    </a:extLst>
                  </p:cNvPr>
                  <p:cNvPicPr/>
                  <p:nvPr/>
                </p:nvPicPr>
                <p:blipFill>
                  <a:blip r:embed="rId788"/>
                  <a:stretch>
                    <a:fillRect/>
                  </a:stretch>
                </p:blipFill>
                <p:spPr>
                  <a:xfrm>
                    <a:off x="10372601" y="4187481"/>
                    <a:ext cx="56156" cy="280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9">
                <p14:nvContentPartPr>
                  <p14:cNvPr id="604" name="Entrada de lápiz 603">
                    <a:extLst>
                      <a:ext uri="{FF2B5EF4-FFF2-40B4-BE49-F238E27FC236}">
                        <a16:creationId xmlns:a16="http://schemas.microsoft.com/office/drawing/2014/main" id="{1D2D0E24-0D69-457A-A04F-B7F16B717631}"/>
                      </a:ext>
                    </a:extLst>
                  </p14:cNvPr>
                  <p14:cNvContentPartPr/>
                  <p14:nvPr/>
                </p14:nvContentPartPr>
                <p14:xfrm>
                  <a:off x="10359257" y="4137703"/>
                  <a:ext cx="54360" cy="23760"/>
                </p14:xfrm>
              </p:contentPart>
            </mc:Choice>
            <mc:Fallback xmlns="">
              <p:pic>
                <p:nvPicPr>
                  <p:cNvPr id="604" name="Entrada de lápiz 603">
                    <a:extLst>
                      <a:ext uri="{FF2B5EF4-FFF2-40B4-BE49-F238E27FC236}">
                        <a16:creationId xmlns:a16="http://schemas.microsoft.com/office/drawing/2014/main" id="{1D2D0E24-0D69-457A-A04F-B7F16B717631}"/>
                      </a:ext>
                    </a:extLst>
                  </p:cNvPr>
                  <p:cNvPicPr/>
                  <p:nvPr/>
                </p:nvPicPr>
                <p:blipFill>
                  <a:blip r:embed="rId790"/>
                  <a:stretch>
                    <a:fillRect/>
                  </a:stretch>
                </p:blipFill>
                <p:spPr>
                  <a:xfrm>
                    <a:off x="10349521" y="4126737"/>
                    <a:ext cx="74238" cy="46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1">
                <p14:nvContentPartPr>
                  <p14:cNvPr id="605" name="Entrada de lápiz 604">
                    <a:extLst>
                      <a:ext uri="{FF2B5EF4-FFF2-40B4-BE49-F238E27FC236}">
                        <a16:creationId xmlns:a16="http://schemas.microsoft.com/office/drawing/2014/main" id="{9EBC49FE-C3B3-4E6C-AB2F-88CF1A655AE7}"/>
                      </a:ext>
                    </a:extLst>
                  </p14:cNvPr>
                  <p14:cNvContentPartPr/>
                  <p14:nvPr/>
                </p14:nvContentPartPr>
                <p14:xfrm>
                  <a:off x="10476977" y="4202143"/>
                  <a:ext cx="99000" cy="91080"/>
                </p14:xfrm>
              </p:contentPart>
            </mc:Choice>
            <mc:Fallback xmlns="">
              <p:pic>
                <p:nvPicPr>
                  <p:cNvPr id="605" name="Entrada de lápiz 604">
                    <a:extLst>
                      <a:ext uri="{FF2B5EF4-FFF2-40B4-BE49-F238E27FC236}">
                        <a16:creationId xmlns:a16="http://schemas.microsoft.com/office/drawing/2014/main" id="{9EBC49FE-C3B3-4E6C-AB2F-88CF1A655AE7}"/>
                      </a:ext>
                    </a:extLst>
                  </p:cNvPr>
                  <p:cNvPicPr/>
                  <p:nvPr/>
                </p:nvPicPr>
                <p:blipFill>
                  <a:blip r:embed="rId792"/>
                  <a:stretch>
                    <a:fillRect/>
                  </a:stretch>
                </p:blipFill>
                <p:spPr>
                  <a:xfrm>
                    <a:off x="10466916" y="4190643"/>
                    <a:ext cx="118720" cy="1136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3">
                <p14:nvContentPartPr>
                  <p14:cNvPr id="606" name="Entrada de lápiz 605">
                    <a:extLst>
                      <a:ext uri="{FF2B5EF4-FFF2-40B4-BE49-F238E27FC236}">
                        <a16:creationId xmlns:a16="http://schemas.microsoft.com/office/drawing/2014/main" id="{BAA61D3E-888E-447E-90EA-C727C7232EA5}"/>
                      </a:ext>
                    </a:extLst>
                  </p14:cNvPr>
                  <p14:cNvContentPartPr/>
                  <p14:nvPr/>
                </p14:nvContentPartPr>
                <p14:xfrm>
                  <a:off x="10600457" y="4082623"/>
                  <a:ext cx="167040" cy="214200"/>
                </p14:xfrm>
              </p:contentPart>
            </mc:Choice>
            <mc:Fallback xmlns="">
              <p:pic>
                <p:nvPicPr>
                  <p:cNvPr id="606" name="Entrada de lápiz 605">
                    <a:extLst>
                      <a:ext uri="{FF2B5EF4-FFF2-40B4-BE49-F238E27FC236}">
                        <a16:creationId xmlns:a16="http://schemas.microsoft.com/office/drawing/2014/main" id="{BAA61D3E-888E-447E-90EA-C727C7232EA5}"/>
                      </a:ext>
                    </a:extLst>
                  </p:cNvPr>
                  <p:cNvPicPr/>
                  <p:nvPr/>
                </p:nvPicPr>
                <p:blipFill>
                  <a:blip r:embed="rId794"/>
                  <a:stretch>
                    <a:fillRect/>
                  </a:stretch>
                </p:blipFill>
                <p:spPr>
                  <a:xfrm>
                    <a:off x="10590370" y="4071568"/>
                    <a:ext cx="186810" cy="236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5">
                <p14:nvContentPartPr>
                  <p14:cNvPr id="607" name="Entrada de lápiz 606">
                    <a:extLst>
                      <a:ext uri="{FF2B5EF4-FFF2-40B4-BE49-F238E27FC236}">
                        <a16:creationId xmlns:a16="http://schemas.microsoft.com/office/drawing/2014/main" id="{A7FB5825-4158-4BBB-85EC-FF1DFDD1A5C6}"/>
                      </a:ext>
                    </a:extLst>
                  </p14:cNvPr>
                  <p14:cNvContentPartPr/>
                  <p14:nvPr/>
                </p14:nvContentPartPr>
                <p14:xfrm>
                  <a:off x="10680377" y="4239943"/>
                  <a:ext cx="104040" cy="9000"/>
                </p14:xfrm>
              </p:contentPart>
            </mc:Choice>
            <mc:Fallback xmlns="">
              <p:pic>
                <p:nvPicPr>
                  <p:cNvPr id="607" name="Entrada de lápiz 606">
                    <a:extLst>
                      <a:ext uri="{FF2B5EF4-FFF2-40B4-BE49-F238E27FC236}">
                        <a16:creationId xmlns:a16="http://schemas.microsoft.com/office/drawing/2014/main" id="{A7FB5825-4158-4BBB-85EC-FF1DFDD1A5C6}"/>
                      </a:ext>
                    </a:extLst>
                  </p:cNvPr>
                  <p:cNvPicPr/>
                  <p:nvPr/>
                </p:nvPicPr>
                <p:blipFill>
                  <a:blip r:embed="rId796"/>
                  <a:stretch>
                    <a:fillRect/>
                  </a:stretch>
                </p:blipFill>
                <p:spPr>
                  <a:xfrm>
                    <a:off x="10670296" y="4228693"/>
                    <a:ext cx="123800" cy="31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7">
                <p14:nvContentPartPr>
                  <p14:cNvPr id="608" name="Entrada de lápiz 607">
                    <a:extLst>
                      <a:ext uri="{FF2B5EF4-FFF2-40B4-BE49-F238E27FC236}">
                        <a16:creationId xmlns:a16="http://schemas.microsoft.com/office/drawing/2014/main" id="{166D52D8-6D48-40F5-BEB6-3656C92C421C}"/>
                      </a:ext>
                    </a:extLst>
                  </p14:cNvPr>
                  <p14:cNvContentPartPr/>
                  <p14:nvPr/>
                </p14:nvContentPartPr>
                <p14:xfrm>
                  <a:off x="10881977" y="4191703"/>
                  <a:ext cx="78480" cy="127080"/>
                </p14:xfrm>
              </p:contentPart>
            </mc:Choice>
            <mc:Fallback xmlns="">
              <p:pic>
                <p:nvPicPr>
                  <p:cNvPr id="608" name="Entrada de lápiz 607">
                    <a:extLst>
                      <a:ext uri="{FF2B5EF4-FFF2-40B4-BE49-F238E27FC236}">
                        <a16:creationId xmlns:a16="http://schemas.microsoft.com/office/drawing/2014/main" id="{166D52D8-6D48-40F5-BEB6-3656C92C421C}"/>
                      </a:ext>
                    </a:extLst>
                  </p:cNvPr>
                  <p:cNvPicPr/>
                  <p:nvPr/>
                </p:nvPicPr>
                <p:blipFill>
                  <a:blip r:embed="rId798"/>
                  <a:stretch>
                    <a:fillRect/>
                  </a:stretch>
                </p:blipFill>
                <p:spPr>
                  <a:xfrm>
                    <a:off x="10872268" y="4180192"/>
                    <a:ext cx="98302" cy="14964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3" name="Grupo 612">
              <a:extLst>
                <a:ext uri="{FF2B5EF4-FFF2-40B4-BE49-F238E27FC236}">
                  <a16:creationId xmlns:a16="http://schemas.microsoft.com/office/drawing/2014/main" id="{865EF9E2-8223-43B4-9B74-E159CCD846C8}"/>
                </a:ext>
              </a:extLst>
            </p:cNvPr>
            <p:cNvGrpSpPr/>
            <p:nvPr/>
          </p:nvGrpSpPr>
          <p:grpSpPr>
            <a:xfrm>
              <a:off x="6697697" y="4064983"/>
              <a:ext cx="178560" cy="270360"/>
              <a:chOff x="6697697" y="4064983"/>
              <a:chExt cx="178560" cy="27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9">
                <p14:nvContentPartPr>
                  <p14:cNvPr id="610" name="Entrada de lápiz 609">
                    <a:extLst>
                      <a:ext uri="{FF2B5EF4-FFF2-40B4-BE49-F238E27FC236}">
                        <a16:creationId xmlns:a16="http://schemas.microsoft.com/office/drawing/2014/main" id="{5257766B-0623-4D43-ADBA-8EE2D1588D5A}"/>
                      </a:ext>
                    </a:extLst>
                  </p14:cNvPr>
                  <p14:cNvContentPartPr/>
                  <p14:nvPr/>
                </p14:nvContentPartPr>
                <p14:xfrm>
                  <a:off x="6777617" y="4217983"/>
                  <a:ext cx="11160" cy="5400"/>
                </p14:xfrm>
              </p:contentPart>
            </mc:Choice>
            <mc:Fallback xmlns="">
              <p:pic>
                <p:nvPicPr>
                  <p:cNvPr id="610" name="Entrada de lápiz 609">
                    <a:extLst>
                      <a:ext uri="{FF2B5EF4-FFF2-40B4-BE49-F238E27FC236}">
                        <a16:creationId xmlns:a16="http://schemas.microsoft.com/office/drawing/2014/main" id="{5257766B-0623-4D43-ADBA-8EE2D1588D5A}"/>
                      </a:ext>
                    </a:extLst>
                  </p:cNvPr>
                  <p:cNvPicPr/>
                  <p:nvPr/>
                </p:nvPicPr>
                <p:blipFill>
                  <a:blip r:embed="rId800"/>
                  <a:stretch>
                    <a:fillRect/>
                  </a:stretch>
                </p:blipFill>
                <p:spPr>
                  <a:xfrm>
                    <a:off x="6768051" y="4206733"/>
                    <a:ext cx="30690" cy="274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1">
                <p14:nvContentPartPr>
                  <p14:cNvPr id="611" name="Entrada de lápiz 610">
                    <a:extLst>
                      <a:ext uri="{FF2B5EF4-FFF2-40B4-BE49-F238E27FC236}">
                        <a16:creationId xmlns:a16="http://schemas.microsoft.com/office/drawing/2014/main" id="{4A20936C-A251-4249-819E-9976E1C72EB7}"/>
                      </a:ext>
                    </a:extLst>
                  </p14:cNvPr>
                  <p14:cNvContentPartPr/>
                  <p14:nvPr/>
                </p14:nvContentPartPr>
                <p14:xfrm>
                  <a:off x="6728297" y="4064983"/>
                  <a:ext cx="21960" cy="263520"/>
                </p14:xfrm>
              </p:contentPart>
            </mc:Choice>
            <mc:Fallback xmlns="">
              <p:pic>
                <p:nvPicPr>
                  <p:cNvPr id="611" name="Entrada de lápiz 610">
                    <a:extLst>
                      <a:ext uri="{FF2B5EF4-FFF2-40B4-BE49-F238E27FC236}">
                        <a16:creationId xmlns:a16="http://schemas.microsoft.com/office/drawing/2014/main" id="{4A20936C-A251-4249-819E-9976E1C72EB7}"/>
                      </a:ext>
                    </a:extLst>
                  </p:cNvPr>
                  <p:cNvPicPr/>
                  <p:nvPr/>
                </p:nvPicPr>
                <p:blipFill>
                  <a:blip r:embed="rId802"/>
                  <a:stretch>
                    <a:fillRect/>
                  </a:stretch>
                </p:blipFill>
                <p:spPr>
                  <a:xfrm>
                    <a:off x="6718714" y="4053466"/>
                    <a:ext cx="41524" cy="2860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3">
                <p14:nvContentPartPr>
                  <p14:cNvPr id="612" name="Entrada de lápiz 611">
                    <a:extLst>
                      <a:ext uri="{FF2B5EF4-FFF2-40B4-BE49-F238E27FC236}">
                        <a16:creationId xmlns:a16="http://schemas.microsoft.com/office/drawing/2014/main" id="{158692FB-2FF3-49D5-AB1C-C9B4A6BF26E8}"/>
                      </a:ext>
                    </a:extLst>
                  </p14:cNvPr>
                  <p14:cNvContentPartPr/>
                  <p14:nvPr/>
                </p14:nvContentPartPr>
                <p14:xfrm>
                  <a:off x="6697697" y="4143823"/>
                  <a:ext cx="178560" cy="191520"/>
                </p14:xfrm>
              </p:contentPart>
            </mc:Choice>
            <mc:Fallback xmlns="">
              <p:pic>
                <p:nvPicPr>
                  <p:cNvPr id="612" name="Entrada de lápiz 611">
                    <a:extLst>
                      <a:ext uri="{FF2B5EF4-FFF2-40B4-BE49-F238E27FC236}">
                        <a16:creationId xmlns:a16="http://schemas.microsoft.com/office/drawing/2014/main" id="{158692FB-2FF3-49D5-AB1C-C9B4A6BF26E8}"/>
                      </a:ext>
                    </a:extLst>
                  </p:cNvPr>
                  <p:cNvPicPr/>
                  <p:nvPr/>
                </p:nvPicPr>
                <p:blipFill>
                  <a:blip r:embed="rId804"/>
                  <a:stretch>
                    <a:fillRect/>
                  </a:stretch>
                </p:blipFill>
                <p:spPr>
                  <a:xfrm>
                    <a:off x="6687597" y="4132313"/>
                    <a:ext cx="198355" cy="21407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615" name="Entrada de lápiz 614">
                <a:extLst>
                  <a:ext uri="{FF2B5EF4-FFF2-40B4-BE49-F238E27FC236}">
                    <a16:creationId xmlns:a16="http://schemas.microsoft.com/office/drawing/2014/main" id="{6B0AB473-E3C3-4770-A764-8541DA90310A}"/>
                  </a:ext>
                </a:extLst>
              </p14:cNvPr>
              <p14:cNvContentPartPr/>
              <p14:nvPr/>
            </p14:nvContentPartPr>
            <p14:xfrm>
              <a:off x="355217" y="3655303"/>
              <a:ext cx="1818000" cy="42840"/>
            </p14:xfrm>
          </p:contentPart>
        </mc:Choice>
        <mc:Fallback xmlns="">
          <p:pic>
            <p:nvPicPr>
              <p:cNvPr id="615" name="Entrada de lápiz 614">
                <a:extLst>
                  <a:ext uri="{FF2B5EF4-FFF2-40B4-BE49-F238E27FC236}">
                    <a16:creationId xmlns:a16="http://schemas.microsoft.com/office/drawing/2014/main" id="{6B0AB473-E3C3-4770-A764-8541DA90310A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346217" y="3646303"/>
                <a:ext cx="183564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8" name="Grupo 657">
            <a:extLst>
              <a:ext uri="{FF2B5EF4-FFF2-40B4-BE49-F238E27FC236}">
                <a16:creationId xmlns:a16="http://schemas.microsoft.com/office/drawing/2014/main" id="{0C7C8F22-CCBA-4FFB-9DFC-1288550F6E39}"/>
              </a:ext>
            </a:extLst>
          </p:cNvPr>
          <p:cNvGrpSpPr/>
          <p:nvPr/>
        </p:nvGrpSpPr>
        <p:grpSpPr>
          <a:xfrm>
            <a:off x="350177" y="6233623"/>
            <a:ext cx="1506600" cy="195840"/>
            <a:chOff x="350177" y="6233623"/>
            <a:chExt cx="150660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616" name="Entrada de lápiz 615">
                  <a:extLst>
                    <a:ext uri="{FF2B5EF4-FFF2-40B4-BE49-F238E27FC236}">
                      <a16:creationId xmlns:a16="http://schemas.microsoft.com/office/drawing/2014/main" id="{633A1847-B198-4619-A6FD-DFC2D2112605}"/>
                    </a:ext>
                  </a:extLst>
                </p14:cNvPr>
                <p14:cNvContentPartPr/>
                <p14:nvPr/>
              </p14:nvContentPartPr>
              <p14:xfrm>
                <a:off x="350177" y="6233623"/>
                <a:ext cx="132120" cy="188640"/>
              </p14:xfrm>
            </p:contentPart>
          </mc:Choice>
          <mc:Fallback xmlns="">
            <p:pic>
              <p:nvPicPr>
                <p:cNvPr id="616" name="Entrada de lápiz 615">
                  <a:extLst>
                    <a:ext uri="{FF2B5EF4-FFF2-40B4-BE49-F238E27FC236}">
                      <a16:creationId xmlns:a16="http://schemas.microsoft.com/office/drawing/2014/main" id="{633A1847-B198-4619-A6FD-DFC2D2112605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41177" y="6224983"/>
                  <a:ext cx="149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617" name="Entrada de lápiz 616">
                  <a:extLst>
                    <a:ext uri="{FF2B5EF4-FFF2-40B4-BE49-F238E27FC236}">
                      <a16:creationId xmlns:a16="http://schemas.microsoft.com/office/drawing/2014/main" id="{13040D76-3AF6-4AE9-9DBD-99528F94A985}"/>
                    </a:ext>
                  </a:extLst>
                </p14:cNvPr>
                <p14:cNvContentPartPr/>
                <p14:nvPr/>
              </p14:nvContentPartPr>
              <p14:xfrm>
                <a:off x="505697" y="6268903"/>
                <a:ext cx="85680" cy="160560"/>
              </p14:xfrm>
            </p:contentPart>
          </mc:Choice>
          <mc:Fallback xmlns="">
            <p:pic>
              <p:nvPicPr>
                <p:cNvPr id="617" name="Entrada de lápiz 616">
                  <a:extLst>
                    <a:ext uri="{FF2B5EF4-FFF2-40B4-BE49-F238E27FC236}">
                      <a16:creationId xmlns:a16="http://schemas.microsoft.com/office/drawing/2014/main" id="{13040D76-3AF6-4AE9-9DBD-99528F94A98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97057" y="6260263"/>
                  <a:ext cx="10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618" name="Entrada de lápiz 617">
                  <a:extLst>
                    <a:ext uri="{FF2B5EF4-FFF2-40B4-BE49-F238E27FC236}">
                      <a16:creationId xmlns:a16="http://schemas.microsoft.com/office/drawing/2014/main" id="{0282B2B8-C63A-475A-849D-1FA59BC11C9C}"/>
                    </a:ext>
                  </a:extLst>
                </p14:cNvPr>
                <p14:cNvContentPartPr/>
                <p14:nvPr/>
              </p14:nvContentPartPr>
              <p14:xfrm>
                <a:off x="479057" y="6364663"/>
                <a:ext cx="116640" cy="23760"/>
              </p14:xfrm>
            </p:contentPart>
          </mc:Choice>
          <mc:Fallback xmlns="">
            <p:pic>
              <p:nvPicPr>
                <p:cNvPr id="618" name="Entrada de lápiz 617">
                  <a:extLst>
                    <a:ext uri="{FF2B5EF4-FFF2-40B4-BE49-F238E27FC236}">
                      <a16:creationId xmlns:a16="http://schemas.microsoft.com/office/drawing/2014/main" id="{0282B2B8-C63A-475A-849D-1FA59BC11C9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470057" y="6355663"/>
                  <a:ext cx="134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619" name="Entrada de lápiz 618">
                  <a:extLst>
                    <a:ext uri="{FF2B5EF4-FFF2-40B4-BE49-F238E27FC236}">
                      <a16:creationId xmlns:a16="http://schemas.microsoft.com/office/drawing/2014/main" id="{951A12EB-3E6D-4C0A-BD27-28A54881B83A}"/>
                    </a:ext>
                  </a:extLst>
                </p14:cNvPr>
                <p14:cNvContentPartPr/>
                <p14:nvPr/>
              </p14:nvContentPartPr>
              <p14:xfrm>
                <a:off x="641777" y="6291223"/>
                <a:ext cx="140400" cy="115920"/>
              </p14:xfrm>
            </p:contentPart>
          </mc:Choice>
          <mc:Fallback xmlns="">
            <p:pic>
              <p:nvPicPr>
                <p:cNvPr id="619" name="Entrada de lápiz 618">
                  <a:extLst>
                    <a:ext uri="{FF2B5EF4-FFF2-40B4-BE49-F238E27FC236}">
                      <a16:creationId xmlns:a16="http://schemas.microsoft.com/office/drawing/2014/main" id="{951A12EB-3E6D-4C0A-BD27-28A54881B83A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32777" y="6282583"/>
                  <a:ext cx="158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620" name="Entrada de lápiz 619">
                  <a:extLst>
                    <a:ext uri="{FF2B5EF4-FFF2-40B4-BE49-F238E27FC236}">
                      <a16:creationId xmlns:a16="http://schemas.microsoft.com/office/drawing/2014/main" id="{E4F81B7E-6CAD-482B-9D8E-E49A7D9CD341}"/>
                    </a:ext>
                  </a:extLst>
                </p14:cNvPr>
                <p14:cNvContentPartPr/>
                <p14:nvPr/>
              </p14:nvContentPartPr>
              <p14:xfrm>
                <a:off x="819977" y="6307783"/>
                <a:ext cx="30240" cy="120600"/>
              </p14:xfrm>
            </p:contentPart>
          </mc:Choice>
          <mc:Fallback xmlns="">
            <p:pic>
              <p:nvPicPr>
                <p:cNvPr id="620" name="Entrada de lápiz 619">
                  <a:extLst>
                    <a:ext uri="{FF2B5EF4-FFF2-40B4-BE49-F238E27FC236}">
                      <a16:creationId xmlns:a16="http://schemas.microsoft.com/office/drawing/2014/main" id="{E4F81B7E-6CAD-482B-9D8E-E49A7D9CD341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11337" y="6298783"/>
                  <a:ext cx="47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621" name="Entrada de lápiz 620">
                  <a:extLst>
                    <a:ext uri="{FF2B5EF4-FFF2-40B4-BE49-F238E27FC236}">
                      <a16:creationId xmlns:a16="http://schemas.microsoft.com/office/drawing/2014/main" id="{DA5B0329-6FC0-4BA0-A50E-E48369C609F6}"/>
                    </a:ext>
                  </a:extLst>
                </p14:cNvPr>
                <p14:cNvContentPartPr/>
                <p14:nvPr/>
              </p14:nvContentPartPr>
              <p14:xfrm>
                <a:off x="780017" y="6260623"/>
                <a:ext cx="166680" cy="167760"/>
              </p14:xfrm>
            </p:contentPart>
          </mc:Choice>
          <mc:Fallback xmlns="">
            <p:pic>
              <p:nvPicPr>
                <p:cNvPr id="621" name="Entrada de lápiz 620">
                  <a:extLst>
                    <a:ext uri="{FF2B5EF4-FFF2-40B4-BE49-F238E27FC236}">
                      <a16:creationId xmlns:a16="http://schemas.microsoft.com/office/drawing/2014/main" id="{DA5B0329-6FC0-4BA0-A50E-E48369C609F6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71017" y="6251983"/>
                  <a:ext cx="184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622" name="Entrada de lápiz 621">
                  <a:extLst>
                    <a:ext uri="{FF2B5EF4-FFF2-40B4-BE49-F238E27FC236}">
                      <a16:creationId xmlns:a16="http://schemas.microsoft.com/office/drawing/2014/main" id="{ABC37BAD-0A0B-42CE-8A40-8B04D1B99EDE}"/>
                    </a:ext>
                  </a:extLst>
                </p14:cNvPr>
                <p14:cNvContentPartPr/>
                <p14:nvPr/>
              </p14:nvContentPartPr>
              <p14:xfrm>
                <a:off x="986297" y="6324343"/>
                <a:ext cx="104040" cy="77400"/>
              </p14:xfrm>
            </p:contentPart>
          </mc:Choice>
          <mc:Fallback xmlns="">
            <p:pic>
              <p:nvPicPr>
                <p:cNvPr id="622" name="Entrada de lápiz 621">
                  <a:extLst>
                    <a:ext uri="{FF2B5EF4-FFF2-40B4-BE49-F238E27FC236}">
                      <a16:creationId xmlns:a16="http://schemas.microsoft.com/office/drawing/2014/main" id="{ABC37BAD-0A0B-42CE-8A40-8B04D1B99ED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977297" y="6315703"/>
                  <a:ext cx="12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623" name="Entrada de lápiz 622">
                  <a:extLst>
                    <a:ext uri="{FF2B5EF4-FFF2-40B4-BE49-F238E27FC236}">
                      <a16:creationId xmlns:a16="http://schemas.microsoft.com/office/drawing/2014/main" id="{2EB5D219-56D4-4B86-8485-F4530C4D0F39}"/>
                    </a:ext>
                  </a:extLst>
                </p14:cNvPr>
                <p14:cNvContentPartPr/>
                <p14:nvPr/>
              </p14:nvContentPartPr>
              <p14:xfrm>
                <a:off x="948857" y="6253783"/>
                <a:ext cx="124560" cy="105120"/>
              </p14:xfrm>
            </p:contentPart>
          </mc:Choice>
          <mc:Fallback xmlns="">
            <p:pic>
              <p:nvPicPr>
                <p:cNvPr id="623" name="Entrada de lápiz 622">
                  <a:extLst>
                    <a:ext uri="{FF2B5EF4-FFF2-40B4-BE49-F238E27FC236}">
                      <a16:creationId xmlns:a16="http://schemas.microsoft.com/office/drawing/2014/main" id="{2EB5D219-56D4-4B86-8485-F4530C4D0F39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940217" y="6245143"/>
                  <a:ext cx="142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624" name="Entrada de lápiz 623">
                  <a:extLst>
                    <a:ext uri="{FF2B5EF4-FFF2-40B4-BE49-F238E27FC236}">
                      <a16:creationId xmlns:a16="http://schemas.microsoft.com/office/drawing/2014/main" id="{2E96E6FE-FC6C-4E26-AEEB-E5F8AA1FC06F}"/>
                    </a:ext>
                  </a:extLst>
                </p14:cNvPr>
                <p14:cNvContentPartPr/>
                <p14:nvPr/>
              </p14:nvContentPartPr>
              <p14:xfrm>
                <a:off x="1100777" y="6260263"/>
                <a:ext cx="167400" cy="146160"/>
              </p14:xfrm>
            </p:contentPart>
          </mc:Choice>
          <mc:Fallback xmlns="">
            <p:pic>
              <p:nvPicPr>
                <p:cNvPr id="624" name="Entrada de lápiz 623">
                  <a:extLst>
                    <a:ext uri="{FF2B5EF4-FFF2-40B4-BE49-F238E27FC236}">
                      <a16:creationId xmlns:a16="http://schemas.microsoft.com/office/drawing/2014/main" id="{2E96E6FE-FC6C-4E26-AEEB-E5F8AA1FC06F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091777" y="6251623"/>
                  <a:ext cx="185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625" name="Entrada de lápiz 624">
                  <a:extLst>
                    <a:ext uri="{FF2B5EF4-FFF2-40B4-BE49-F238E27FC236}">
                      <a16:creationId xmlns:a16="http://schemas.microsoft.com/office/drawing/2014/main" id="{8B1B5607-5FF1-46E9-8778-0A8B55CF1F0B}"/>
                    </a:ext>
                  </a:extLst>
                </p14:cNvPr>
                <p14:cNvContentPartPr/>
                <p14:nvPr/>
              </p14:nvContentPartPr>
              <p14:xfrm>
                <a:off x="1328657" y="6251623"/>
                <a:ext cx="44280" cy="155520"/>
              </p14:xfrm>
            </p:contentPart>
          </mc:Choice>
          <mc:Fallback xmlns="">
            <p:pic>
              <p:nvPicPr>
                <p:cNvPr id="625" name="Entrada de lápiz 624">
                  <a:extLst>
                    <a:ext uri="{FF2B5EF4-FFF2-40B4-BE49-F238E27FC236}">
                      <a16:creationId xmlns:a16="http://schemas.microsoft.com/office/drawing/2014/main" id="{8B1B5607-5FF1-46E9-8778-0A8B55CF1F0B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319657" y="6242983"/>
                  <a:ext cx="61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626" name="Entrada de lápiz 625">
                  <a:extLst>
                    <a:ext uri="{FF2B5EF4-FFF2-40B4-BE49-F238E27FC236}">
                      <a16:creationId xmlns:a16="http://schemas.microsoft.com/office/drawing/2014/main" id="{BBFB10D7-7781-42FF-AB07-992E882C9A11}"/>
                    </a:ext>
                  </a:extLst>
                </p14:cNvPr>
                <p14:cNvContentPartPr/>
                <p14:nvPr/>
              </p14:nvContentPartPr>
              <p14:xfrm>
                <a:off x="1248377" y="6262423"/>
                <a:ext cx="188280" cy="11160"/>
              </p14:xfrm>
            </p:contentPart>
          </mc:Choice>
          <mc:Fallback xmlns="">
            <p:pic>
              <p:nvPicPr>
                <p:cNvPr id="626" name="Entrada de lápiz 625">
                  <a:extLst>
                    <a:ext uri="{FF2B5EF4-FFF2-40B4-BE49-F238E27FC236}">
                      <a16:creationId xmlns:a16="http://schemas.microsoft.com/office/drawing/2014/main" id="{BBFB10D7-7781-42FF-AB07-992E882C9A1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239377" y="6253783"/>
                  <a:ext cx="20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627" name="Entrada de lápiz 626">
                  <a:extLst>
                    <a:ext uri="{FF2B5EF4-FFF2-40B4-BE49-F238E27FC236}">
                      <a16:creationId xmlns:a16="http://schemas.microsoft.com/office/drawing/2014/main" id="{626B9950-C91C-40E7-9AFF-5E35A8A8484D}"/>
                    </a:ext>
                  </a:extLst>
                </p14:cNvPr>
                <p14:cNvContentPartPr/>
                <p14:nvPr/>
              </p14:nvContentPartPr>
              <p14:xfrm>
                <a:off x="1462577" y="6291223"/>
                <a:ext cx="43200" cy="131760"/>
              </p14:xfrm>
            </p:contentPart>
          </mc:Choice>
          <mc:Fallback xmlns="">
            <p:pic>
              <p:nvPicPr>
                <p:cNvPr id="627" name="Entrada de lápiz 626">
                  <a:extLst>
                    <a:ext uri="{FF2B5EF4-FFF2-40B4-BE49-F238E27FC236}">
                      <a16:creationId xmlns:a16="http://schemas.microsoft.com/office/drawing/2014/main" id="{626B9950-C91C-40E7-9AFF-5E35A8A8484D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453937" y="6282223"/>
                  <a:ext cx="60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628" name="Entrada de lápiz 627">
                  <a:extLst>
                    <a:ext uri="{FF2B5EF4-FFF2-40B4-BE49-F238E27FC236}">
                      <a16:creationId xmlns:a16="http://schemas.microsoft.com/office/drawing/2014/main" id="{1B4FC9CB-E20B-490D-887B-C1A943BC95A8}"/>
                    </a:ext>
                  </a:extLst>
                </p14:cNvPr>
                <p14:cNvContentPartPr/>
                <p14:nvPr/>
              </p14:nvContentPartPr>
              <p14:xfrm>
                <a:off x="1551857" y="6281503"/>
                <a:ext cx="90360" cy="141120"/>
              </p14:xfrm>
            </p:contentPart>
          </mc:Choice>
          <mc:Fallback xmlns="">
            <p:pic>
              <p:nvPicPr>
                <p:cNvPr id="628" name="Entrada de lápiz 627">
                  <a:extLst>
                    <a:ext uri="{FF2B5EF4-FFF2-40B4-BE49-F238E27FC236}">
                      <a16:creationId xmlns:a16="http://schemas.microsoft.com/office/drawing/2014/main" id="{1B4FC9CB-E20B-490D-887B-C1A943BC95A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543217" y="6272863"/>
                  <a:ext cx="108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629" name="Entrada de lápiz 628">
                  <a:extLst>
                    <a:ext uri="{FF2B5EF4-FFF2-40B4-BE49-F238E27FC236}">
                      <a16:creationId xmlns:a16="http://schemas.microsoft.com/office/drawing/2014/main" id="{1304237B-91F4-4056-A0A2-B11371CD2EC4}"/>
                    </a:ext>
                  </a:extLst>
                </p14:cNvPr>
                <p14:cNvContentPartPr/>
                <p14:nvPr/>
              </p14:nvContentPartPr>
              <p14:xfrm>
                <a:off x="1537097" y="6375463"/>
                <a:ext cx="141480" cy="18000"/>
              </p14:xfrm>
            </p:contentPart>
          </mc:Choice>
          <mc:Fallback xmlns="">
            <p:pic>
              <p:nvPicPr>
                <p:cNvPr id="629" name="Entrada de lápiz 628">
                  <a:extLst>
                    <a:ext uri="{FF2B5EF4-FFF2-40B4-BE49-F238E27FC236}">
                      <a16:creationId xmlns:a16="http://schemas.microsoft.com/office/drawing/2014/main" id="{1304237B-91F4-4056-A0A2-B11371CD2EC4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528457" y="6366463"/>
                  <a:ext cx="15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630" name="Entrada de lápiz 629">
                  <a:extLst>
                    <a:ext uri="{FF2B5EF4-FFF2-40B4-BE49-F238E27FC236}">
                      <a16:creationId xmlns:a16="http://schemas.microsoft.com/office/drawing/2014/main" id="{D3AD6067-3614-48A8-BBA3-C882B65B9A11}"/>
                    </a:ext>
                  </a:extLst>
                </p14:cNvPr>
                <p14:cNvContentPartPr/>
                <p14:nvPr/>
              </p14:nvContentPartPr>
              <p14:xfrm>
                <a:off x="1738337" y="6266023"/>
                <a:ext cx="118440" cy="151920"/>
              </p14:xfrm>
            </p:contentPart>
          </mc:Choice>
          <mc:Fallback xmlns="">
            <p:pic>
              <p:nvPicPr>
                <p:cNvPr id="630" name="Entrada de lápiz 629">
                  <a:extLst>
                    <a:ext uri="{FF2B5EF4-FFF2-40B4-BE49-F238E27FC236}">
                      <a16:creationId xmlns:a16="http://schemas.microsoft.com/office/drawing/2014/main" id="{D3AD6067-3614-48A8-BBA3-C882B65B9A1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729337" y="6257023"/>
                  <a:ext cx="1360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7" name="Grupo 656">
            <a:extLst>
              <a:ext uri="{FF2B5EF4-FFF2-40B4-BE49-F238E27FC236}">
                <a16:creationId xmlns:a16="http://schemas.microsoft.com/office/drawing/2014/main" id="{06B5DFF9-1E3E-4701-BF37-92B9879D48D2}"/>
              </a:ext>
            </a:extLst>
          </p:cNvPr>
          <p:cNvGrpSpPr/>
          <p:nvPr/>
        </p:nvGrpSpPr>
        <p:grpSpPr>
          <a:xfrm>
            <a:off x="2049737" y="6277543"/>
            <a:ext cx="1098720" cy="162360"/>
            <a:chOff x="2049737" y="6277543"/>
            <a:chExt cx="109872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631" name="Entrada de lápiz 630">
                  <a:extLst>
                    <a:ext uri="{FF2B5EF4-FFF2-40B4-BE49-F238E27FC236}">
                      <a16:creationId xmlns:a16="http://schemas.microsoft.com/office/drawing/2014/main" id="{F82F6756-B046-45C8-AB8C-4E2F19B403D6}"/>
                    </a:ext>
                  </a:extLst>
                </p14:cNvPr>
                <p14:cNvContentPartPr/>
                <p14:nvPr/>
              </p14:nvContentPartPr>
              <p14:xfrm>
                <a:off x="2049737" y="6303823"/>
                <a:ext cx="132480" cy="136080"/>
              </p14:xfrm>
            </p:contentPart>
          </mc:Choice>
          <mc:Fallback xmlns="">
            <p:pic>
              <p:nvPicPr>
                <p:cNvPr id="631" name="Entrada de lápiz 630">
                  <a:extLst>
                    <a:ext uri="{FF2B5EF4-FFF2-40B4-BE49-F238E27FC236}">
                      <a16:creationId xmlns:a16="http://schemas.microsoft.com/office/drawing/2014/main" id="{F82F6756-B046-45C8-AB8C-4E2F19B403D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041097" y="6295183"/>
                  <a:ext cx="150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632" name="Entrada de lápiz 631">
                  <a:extLst>
                    <a:ext uri="{FF2B5EF4-FFF2-40B4-BE49-F238E27FC236}">
                      <a16:creationId xmlns:a16="http://schemas.microsoft.com/office/drawing/2014/main" id="{B62FA1B6-91F1-4D5B-9AA6-9D4DADFB4410}"/>
                    </a:ext>
                  </a:extLst>
                </p14:cNvPr>
                <p14:cNvContentPartPr/>
                <p14:nvPr/>
              </p14:nvContentPartPr>
              <p14:xfrm>
                <a:off x="2215337" y="6329383"/>
                <a:ext cx="95400" cy="69480"/>
              </p14:xfrm>
            </p:contentPart>
          </mc:Choice>
          <mc:Fallback xmlns="">
            <p:pic>
              <p:nvPicPr>
                <p:cNvPr id="632" name="Entrada de lápiz 631">
                  <a:extLst>
                    <a:ext uri="{FF2B5EF4-FFF2-40B4-BE49-F238E27FC236}">
                      <a16:creationId xmlns:a16="http://schemas.microsoft.com/office/drawing/2014/main" id="{B62FA1B6-91F1-4D5B-9AA6-9D4DADFB4410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206697" y="6320383"/>
                  <a:ext cx="113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633" name="Entrada de lápiz 632">
                  <a:extLst>
                    <a:ext uri="{FF2B5EF4-FFF2-40B4-BE49-F238E27FC236}">
                      <a16:creationId xmlns:a16="http://schemas.microsoft.com/office/drawing/2014/main" id="{510C2AAA-6CF0-4D0B-BDFF-81083F77AE31}"/>
                    </a:ext>
                  </a:extLst>
                </p14:cNvPr>
                <p14:cNvContentPartPr/>
                <p14:nvPr/>
              </p14:nvContentPartPr>
              <p14:xfrm>
                <a:off x="2351057" y="6305263"/>
                <a:ext cx="127800" cy="104040"/>
              </p14:xfrm>
            </p:contentPart>
          </mc:Choice>
          <mc:Fallback xmlns="">
            <p:pic>
              <p:nvPicPr>
                <p:cNvPr id="633" name="Entrada de lápiz 632">
                  <a:extLst>
                    <a:ext uri="{FF2B5EF4-FFF2-40B4-BE49-F238E27FC236}">
                      <a16:creationId xmlns:a16="http://schemas.microsoft.com/office/drawing/2014/main" id="{510C2AAA-6CF0-4D0B-BDFF-81083F77AE3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342057" y="6296623"/>
                  <a:ext cx="145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634" name="Entrada de lápiz 633">
                  <a:extLst>
                    <a:ext uri="{FF2B5EF4-FFF2-40B4-BE49-F238E27FC236}">
                      <a16:creationId xmlns:a16="http://schemas.microsoft.com/office/drawing/2014/main" id="{ADD08227-A79C-4B29-AD8C-9F4B66438883}"/>
                    </a:ext>
                  </a:extLst>
                </p14:cNvPr>
                <p14:cNvContentPartPr/>
                <p14:nvPr/>
              </p14:nvContentPartPr>
              <p14:xfrm>
                <a:off x="2548337" y="6282583"/>
                <a:ext cx="127440" cy="147960"/>
              </p14:xfrm>
            </p:contentPart>
          </mc:Choice>
          <mc:Fallback xmlns="">
            <p:pic>
              <p:nvPicPr>
                <p:cNvPr id="634" name="Entrada de lápiz 633">
                  <a:extLst>
                    <a:ext uri="{FF2B5EF4-FFF2-40B4-BE49-F238E27FC236}">
                      <a16:creationId xmlns:a16="http://schemas.microsoft.com/office/drawing/2014/main" id="{ADD08227-A79C-4B29-AD8C-9F4B6643888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2539697" y="6273583"/>
                  <a:ext cx="145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635" name="Entrada de lápiz 634">
                  <a:extLst>
                    <a:ext uri="{FF2B5EF4-FFF2-40B4-BE49-F238E27FC236}">
                      <a16:creationId xmlns:a16="http://schemas.microsoft.com/office/drawing/2014/main" id="{D3EA356A-CF82-4909-BA78-835FA16B7250}"/>
                    </a:ext>
                  </a:extLst>
                </p14:cNvPr>
                <p14:cNvContentPartPr/>
                <p14:nvPr/>
              </p14:nvContentPartPr>
              <p14:xfrm>
                <a:off x="2710337" y="6300223"/>
                <a:ext cx="125640" cy="115200"/>
              </p14:xfrm>
            </p:contentPart>
          </mc:Choice>
          <mc:Fallback xmlns="">
            <p:pic>
              <p:nvPicPr>
                <p:cNvPr id="635" name="Entrada de lápiz 634">
                  <a:extLst>
                    <a:ext uri="{FF2B5EF4-FFF2-40B4-BE49-F238E27FC236}">
                      <a16:creationId xmlns:a16="http://schemas.microsoft.com/office/drawing/2014/main" id="{D3EA356A-CF82-4909-BA78-835FA16B7250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701337" y="6291223"/>
                  <a:ext cx="143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636" name="Entrada de lápiz 635">
                  <a:extLst>
                    <a:ext uri="{FF2B5EF4-FFF2-40B4-BE49-F238E27FC236}">
                      <a16:creationId xmlns:a16="http://schemas.microsoft.com/office/drawing/2014/main" id="{78C2C238-4589-42FD-9CCE-97052EE82463}"/>
                    </a:ext>
                  </a:extLst>
                </p14:cNvPr>
                <p14:cNvContentPartPr/>
                <p14:nvPr/>
              </p14:nvContentPartPr>
              <p14:xfrm>
                <a:off x="2878097" y="6314623"/>
                <a:ext cx="90360" cy="95760"/>
              </p14:xfrm>
            </p:contentPart>
          </mc:Choice>
          <mc:Fallback xmlns="">
            <p:pic>
              <p:nvPicPr>
                <p:cNvPr id="636" name="Entrada de lápiz 635">
                  <a:extLst>
                    <a:ext uri="{FF2B5EF4-FFF2-40B4-BE49-F238E27FC236}">
                      <a16:creationId xmlns:a16="http://schemas.microsoft.com/office/drawing/2014/main" id="{78C2C238-4589-42FD-9CCE-97052EE8246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869457" y="6305983"/>
                  <a:ext cx="10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637" name="Entrada de lápiz 636">
                  <a:extLst>
                    <a:ext uri="{FF2B5EF4-FFF2-40B4-BE49-F238E27FC236}">
                      <a16:creationId xmlns:a16="http://schemas.microsoft.com/office/drawing/2014/main" id="{D840BB76-568D-4197-B924-24A494164BBC}"/>
                    </a:ext>
                  </a:extLst>
                </p14:cNvPr>
                <p14:cNvContentPartPr/>
                <p14:nvPr/>
              </p14:nvContentPartPr>
              <p14:xfrm>
                <a:off x="2850737" y="6298063"/>
                <a:ext cx="102240" cy="48960"/>
              </p14:xfrm>
            </p:contentPart>
          </mc:Choice>
          <mc:Fallback xmlns="">
            <p:pic>
              <p:nvPicPr>
                <p:cNvPr id="637" name="Entrada de lápiz 636">
                  <a:extLst>
                    <a:ext uri="{FF2B5EF4-FFF2-40B4-BE49-F238E27FC236}">
                      <a16:creationId xmlns:a16="http://schemas.microsoft.com/office/drawing/2014/main" id="{D840BB76-568D-4197-B924-24A494164BB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842097" y="6289063"/>
                  <a:ext cx="119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638" name="Entrada de lápiz 637">
                  <a:extLst>
                    <a:ext uri="{FF2B5EF4-FFF2-40B4-BE49-F238E27FC236}">
                      <a16:creationId xmlns:a16="http://schemas.microsoft.com/office/drawing/2014/main" id="{C3FCB596-6094-4B7A-8192-6611A9C92039}"/>
                    </a:ext>
                  </a:extLst>
                </p14:cNvPr>
                <p14:cNvContentPartPr/>
                <p14:nvPr/>
              </p14:nvContentPartPr>
              <p14:xfrm>
                <a:off x="3064577" y="6277543"/>
                <a:ext cx="83880" cy="153000"/>
              </p14:xfrm>
            </p:contentPart>
          </mc:Choice>
          <mc:Fallback xmlns="">
            <p:pic>
              <p:nvPicPr>
                <p:cNvPr id="638" name="Entrada de lápiz 637">
                  <a:extLst>
                    <a:ext uri="{FF2B5EF4-FFF2-40B4-BE49-F238E27FC236}">
                      <a16:creationId xmlns:a16="http://schemas.microsoft.com/office/drawing/2014/main" id="{C3FCB596-6094-4B7A-8192-6611A9C92039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3055577" y="6268903"/>
                  <a:ext cx="10152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639" name="Entrada de lápiz 638">
                <a:extLst>
                  <a:ext uri="{FF2B5EF4-FFF2-40B4-BE49-F238E27FC236}">
                    <a16:creationId xmlns:a16="http://schemas.microsoft.com/office/drawing/2014/main" id="{EC5C8C13-C028-4816-8DC9-DFD46F8BFF07}"/>
                  </a:ext>
                </a:extLst>
              </p14:cNvPr>
              <p14:cNvContentPartPr/>
              <p14:nvPr/>
            </p14:nvContentPartPr>
            <p14:xfrm>
              <a:off x="3406217" y="6262423"/>
              <a:ext cx="173160" cy="180000"/>
            </p14:xfrm>
          </p:contentPart>
        </mc:Choice>
        <mc:Fallback xmlns="">
          <p:pic>
            <p:nvPicPr>
              <p:cNvPr id="639" name="Entrada de lápiz 638">
                <a:extLst>
                  <a:ext uri="{FF2B5EF4-FFF2-40B4-BE49-F238E27FC236}">
                    <a16:creationId xmlns:a16="http://schemas.microsoft.com/office/drawing/2014/main" id="{EC5C8C13-C028-4816-8DC9-DFD46F8BFF07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3397217" y="6253423"/>
                <a:ext cx="19080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6" name="Grupo 655">
            <a:extLst>
              <a:ext uri="{FF2B5EF4-FFF2-40B4-BE49-F238E27FC236}">
                <a16:creationId xmlns:a16="http://schemas.microsoft.com/office/drawing/2014/main" id="{EAAECC61-5810-4422-B150-3142B625E1B0}"/>
              </a:ext>
            </a:extLst>
          </p:cNvPr>
          <p:cNvGrpSpPr/>
          <p:nvPr/>
        </p:nvGrpSpPr>
        <p:grpSpPr>
          <a:xfrm>
            <a:off x="3828857" y="6266383"/>
            <a:ext cx="1252800" cy="196560"/>
            <a:chOff x="3828857" y="6266383"/>
            <a:chExt cx="125280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640" name="Entrada de lápiz 639">
                  <a:extLst>
                    <a:ext uri="{FF2B5EF4-FFF2-40B4-BE49-F238E27FC236}">
                      <a16:creationId xmlns:a16="http://schemas.microsoft.com/office/drawing/2014/main" id="{6402339F-D212-48DC-9AC6-2923F5FA03A7}"/>
                    </a:ext>
                  </a:extLst>
                </p14:cNvPr>
                <p14:cNvContentPartPr/>
                <p14:nvPr/>
              </p14:nvContentPartPr>
              <p14:xfrm>
                <a:off x="3861977" y="6398863"/>
                <a:ext cx="33120" cy="18000"/>
              </p14:xfrm>
            </p:contentPart>
          </mc:Choice>
          <mc:Fallback xmlns="">
            <p:pic>
              <p:nvPicPr>
                <p:cNvPr id="640" name="Entrada de lápiz 639">
                  <a:extLst>
                    <a:ext uri="{FF2B5EF4-FFF2-40B4-BE49-F238E27FC236}">
                      <a16:creationId xmlns:a16="http://schemas.microsoft.com/office/drawing/2014/main" id="{6402339F-D212-48DC-9AC6-2923F5FA03A7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852977" y="6390223"/>
                  <a:ext cx="50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641" name="Entrada de lápiz 640">
                  <a:extLst>
                    <a:ext uri="{FF2B5EF4-FFF2-40B4-BE49-F238E27FC236}">
                      <a16:creationId xmlns:a16="http://schemas.microsoft.com/office/drawing/2014/main" id="{720ABED2-CE98-4D23-A429-42350F83E7C6}"/>
                    </a:ext>
                  </a:extLst>
                </p14:cNvPr>
                <p14:cNvContentPartPr/>
                <p14:nvPr/>
              </p14:nvContentPartPr>
              <p14:xfrm>
                <a:off x="3828857" y="6304903"/>
                <a:ext cx="112680" cy="131040"/>
              </p14:xfrm>
            </p:contentPart>
          </mc:Choice>
          <mc:Fallback xmlns="">
            <p:pic>
              <p:nvPicPr>
                <p:cNvPr id="641" name="Entrada de lápiz 640">
                  <a:extLst>
                    <a:ext uri="{FF2B5EF4-FFF2-40B4-BE49-F238E27FC236}">
                      <a16:creationId xmlns:a16="http://schemas.microsoft.com/office/drawing/2014/main" id="{720ABED2-CE98-4D23-A429-42350F83E7C6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819857" y="6296263"/>
                  <a:ext cx="130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642" name="Entrada de lápiz 641">
                  <a:extLst>
                    <a:ext uri="{FF2B5EF4-FFF2-40B4-BE49-F238E27FC236}">
                      <a16:creationId xmlns:a16="http://schemas.microsoft.com/office/drawing/2014/main" id="{3DB9A28F-B24B-4745-AE69-8E7D9E969BC4}"/>
                    </a:ext>
                  </a:extLst>
                </p14:cNvPr>
                <p14:cNvContentPartPr/>
                <p14:nvPr/>
              </p14:nvContentPartPr>
              <p14:xfrm>
                <a:off x="3965657" y="6293383"/>
                <a:ext cx="110520" cy="92880"/>
              </p14:xfrm>
            </p:contentPart>
          </mc:Choice>
          <mc:Fallback xmlns="">
            <p:pic>
              <p:nvPicPr>
                <p:cNvPr id="642" name="Entrada de lápiz 641">
                  <a:extLst>
                    <a:ext uri="{FF2B5EF4-FFF2-40B4-BE49-F238E27FC236}">
                      <a16:creationId xmlns:a16="http://schemas.microsoft.com/office/drawing/2014/main" id="{3DB9A28F-B24B-4745-AE69-8E7D9E969BC4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956657" y="6284743"/>
                  <a:ext cx="128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643" name="Entrada de lápiz 642">
                  <a:extLst>
                    <a:ext uri="{FF2B5EF4-FFF2-40B4-BE49-F238E27FC236}">
                      <a16:creationId xmlns:a16="http://schemas.microsoft.com/office/drawing/2014/main" id="{EF273C98-CB41-45EB-A43A-3B253BF462C5}"/>
                    </a:ext>
                  </a:extLst>
                </p14:cNvPr>
                <p14:cNvContentPartPr/>
                <p14:nvPr/>
              </p14:nvContentPartPr>
              <p14:xfrm>
                <a:off x="4112897" y="6266383"/>
                <a:ext cx="164880" cy="151200"/>
              </p14:xfrm>
            </p:contentPart>
          </mc:Choice>
          <mc:Fallback xmlns="">
            <p:pic>
              <p:nvPicPr>
                <p:cNvPr id="643" name="Entrada de lápiz 642">
                  <a:extLst>
                    <a:ext uri="{FF2B5EF4-FFF2-40B4-BE49-F238E27FC236}">
                      <a16:creationId xmlns:a16="http://schemas.microsoft.com/office/drawing/2014/main" id="{EF273C98-CB41-45EB-A43A-3B253BF462C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4103897" y="6257743"/>
                  <a:ext cx="182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644" name="Entrada de lápiz 643">
                  <a:extLst>
                    <a:ext uri="{FF2B5EF4-FFF2-40B4-BE49-F238E27FC236}">
                      <a16:creationId xmlns:a16="http://schemas.microsoft.com/office/drawing/2014/main" id="{AFB276DD-66D2-4D36-B06B-50E97A7C3193}"/>
                    </a:ext>
                  </a:extLst>
                </p14:cNvPr>
                <p14:cNvContentPartPr/>
                <p14:nvPr/>
              </p14:nvContentPartPr>
              <p14:xfrm>
                <a:off x="4320977" y="6307783"/>
                <a:ext cx="29520" cy="100800"/>
              </p14:xfrm>
            </p:contentPart>
          </mc:Choice>
          <mc:Fallback xmlns="">
            <p:pic>
              <p:nvPicPr>
                <p:cNvPr id="644" name="Entrada de lápiz 643">
                  <a:extLst>
                    <a:ext uri="{FF2B5EF4-FFF2-40B4-BE49-F238E27FC236}">
                      <a16:creationId xmlns:a16="http://schemas.microsoft.com/office/drawing/2014/main" id="{AFB276DD-66D2-4D36-B06B-50E97A7C3193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312337" y="6299143"/>
                  <a:ext cx="47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645" name="Entrada de lápiz 644">
                  <a:extLst>
                    <a:ext uri="{FF2B5EF4-FFF2-40B4-BE49-F238E27FC236}">
                      <a16:creationId xmlns:a16="http://schemas.microsoft.com/office/drawing/2014/main" id="{609F421F-414C-4EE0-A3B1-8B43ACF24FFD}"/>
                    </a:ext>
                  </a:extLst>
                </p14:cNvPr>
                <p14:cNvContentPartPr/>
                <p14:nvPr/>
              </p14:nvContentPartPr>
              <p14:xfrm>
                <a:off x="4268417" y="6268183"/>
                <a:ext cx="154080" cy="103680"/>
              </p14:xfrm>
            </p:contentPart>
          </mc:Choice>
          <mc:Fallback xmlns="">
            <p:pic>
              <p:nvPicPr>
                <p:cNvPr id="645" name="Entrada de lápiz 644">
                  <a:extLst>
                    <a:ext uri="{FF2B5EF4-FFF2-40B4-BE49-F238E27FC236}">
                      <a16:creationId xmlns:a16="http://schemas.microsoft.com/office/drawing/2014/main" id="{609F421F-414C-4EE0-A3B1-8B43ACF24FFD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259417" y="6259543"/>
                  <a:ext cx="171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646" name="Entrada de lápiz 645">
                  <a:extLst>
                    <a:ext uri="{FF2B5EF4-FFF2-40B4-BE49-F238E27FC236}">
                      <a16:creationId xmlns:a16="http://schemas.microsoft.com/office/drawing/2014/main" id="{EC3A85E0-E4A4-40E7-925B-7D316698E13A}"/>
                    </a:ext>
                  </a:extLst>
                </p14:cNvPr>
                <p14:cNvContentPartPr/>
                <p14:nvPr/>
              </p14:nvContentPartPr>
              <p14:xfrm>
                <a:off x="4471457" y="6283303"/>
                <a:ext cx="90000" cy="156240"/>
              </p14:xfrm>
            </p:contentPart>
          </mc:Choice>
          <mc:Fallback xmlns="">
            <p:pic>
              <p:nvPicPr>
                <p:cNvPr id="646" name="Entrada de lápiz 645">
                  <a:extLst>
                    <a:ext uri="{FF2B5EF4-FFF2-40B4-BE49-F238E27FC236}">
                      <a16:creationId xmlns:a16="http://schemas.microsoft.com/office/drawing/2014/main" id="{EC3A85E0-E4A4-40E7-925B-7D316698E13A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4462817" y="6274303"/>
                  <a:ext cx="107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647" name="Entrada de lápiz 646">
                  <a:extLst>
                    <a:ext uri="{FF2B5EF4-FFF2-40B4-BE49-F238E27FC236}">
                      <a16:creationId xmlns:a16="http://schemas.microsoft.com/office/drawing/2014/main" id="{F8A70D04-E762-4DBD-99B2-E47000346900}"/>
                    </a:ext>
                  </a:extLst>
                </p14:cNvPr>
                <p14:cNvContentPartPr/>
                <p14:nvPr/>
              </p14:nvContentPartPr>
              <p14:xfrm>
                <a:off x="4449857" y="6367543"/>
                <a:ext cx="154080" cy="7200"/>
              </p14:xfrm>
            </p:contentPart>
          </mc:Choice>
          <mc:Fallback xmlns="">
            <p:pic>
              <p:nvPicPr>
                <p:cNvPr id="647" name="Entrada de lápiz 646">
                  <a:extLst>
                    <a:ext uri="{FF2B5EF4-FFF2-40B4-BE49-F238E27FC236}">
                      <a16:creationId xmlns:a16="http://schemas.microsoft.com/office/drawing/2014/main" id="{F8A70D04-E762-4DBD-99B2-E47000346900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4441217" y="6358543"/>
                  <a:ext cx="171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648" name="Entrada de lápiz 647">
                  <a:extLst>
                    <a:ext uri="{FF2B5EF4-FFF2-40B4-BE49-F238E27FC236}">
                      <a16:creationId xmlns:a16="http://schemas.microsoft.com/office/drawing/2014/main" id="{65EC0A48-87F4-4D45-959E-BDCA294FFAF7}"/>
                    </a:ext>
                  </a:extLst>
                </p14:cNvPr>
                <p14:cNvContentPartPr/>
                <p14:nvPr/>
              </p14:nvContentPartPr>
              <p14:xfrm>
                <a:off x="4607537" y="6307063"/>
                <a:ext cx="281520" cy="104400"/>
              </p14:xfrm>
            </p:contentPart>
          </mc:Choice>
          <mc:Fallback xmlns="">
            <p:pic>
              <p:nvPicPr>
                <p:cNvPr id="648" name="Entrada de lápiz 647">
                  <a:extLst>
                    <a:ext uri="{FF2B5EF4-FFF2-40B4-BE49-F238E27FC236}">
                      <a16:creationId xmlns:a16="http://schemas.microsoft.com/office/drawing/2014/main" id="{65EC0A48-87F4-4D45-959E-BDCA294FFAF7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598537" y="6298063"/>
                  <a:ext cx="29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649" name="Entrada de lápiz 648">
                  <a:extLst>
                    <a:ext uri="{FF2B5EF4-FFF2-40B4-BE49-F238E27FC236}">
                      <a16:creationId xmlns:a16="http://schemas.microsoft.com/office/drawing/2014/main" id="{31AE5B0B-5D11-4B64-9CD5-5F55858BC2BF}"/>
                    </a:ext>
                  </a:extLst>
                </p14:cNvPr>
                <p14:cNvContentPartPr/>
                <p14:nvPr/>
              </p14:nvContentPartPr>
              <p14:xfrm>
                <a:off x="4744697" y="6293023"/>
                <a:ext cx="117720" cy="19440"/>
              </p14:xfrm>
            </p:contentPart>
          </mc:Choice>
          <mc:Fallback xmlns="">
            <p:pic>
              <p:nvPicPr>
                <p:cNvPr id="649" name="Entrada de lápiz 648">
                  <a:extLst>
                    <a:ext uri="{FF2B5EF4-FFF2-40B4-BE49-F238E27FC236}">
                      <a16:creationId xmlns:a16="http://schemas.microsoft.com/office/drawing/2014/main" id="{31AE5B0B-5D11-4B64-9CD5-5F55858BC2BF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735697" y="6284023"/>
                  <a:ext cx="13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650" name="Entrada de lápiz 649">
                  <a:extLst>
                    <a:ext uri="{FF2B5EF4-FFF2-40B4-BE49-F238E27FC236}">
                      <a16:creationId xmlns:a16="http://schemas.microsoft.com/office/drawing/2014/main" id="{8844B70F-40D2-4C70-B3EA-22D61C1980BA}"/>
                    </a:ext>
                  </a:extLst>
                </p14:cNvPr>
                <p14:cNvContentPartPr/>
                <p14:nvPr/>
              </p14:nvContentPartPr>
              <p14:xfrm>
                <a:off x="4801937" y="6381223"/>
                <a:ext cx="31320" cy="4320"/>
              </p14:xfrm>
            </p:contentPart>
          </mc:Choice>
          <mc:Fallback xmlns="">
            <p:pic>
              <p:nvPicPr>
                <p:cNvPr id="650" name="Entrada de lápiz 649">
                  <a:extLst>
                    <a:ext uri="{FF2B5EF4-FFF2-40B4-BE49-F238E27FC236}">
                      <a16:creationId xmlns:a16="http://schemas.microsoft.com/office/drawing/2014/main" id="{8844B70F-40D2-4C70-B3EA-22D61C1980BA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4792937" y="6372223"/>
                  <a:ext cx="48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651" name="Entrada de lápiz 650">
                  <a:extLst>
                    <a:ext uri="{FF2B5EF4-FFF2-40B4-BE49-F238E27FC236}">
                      <a16:creationId xmlns:a16="http://schemas.microsoft.com/office/drawing/2014/main" id="{02D64045-A3AC-4857-95F0-7CED6380620C}"/>
                    </a:ext>
                  </a:extLst>
                </p14:cNvPr>
                <p14:cNvContentPartPr/>
                <p14:nvPr/>
              </p14:nvContentPartPr>
              <p14:xfrm>
                <a:off x="4786457" y="6357823"/>
                <a:ext cx="64080" cy="16920"/>
              </p14:xfrm>
            </p:contentPart>
          </mc:Choice>
          <mc:Fallback xmlns="">
            <p:pic>
              <p:nvPicPr>
                <p:cNvPr id="651" name="Entrada de lápiz 650">
                  <a:extLst>
                    <a:ext uri="{FF2B5EF4-FFF2-40B4-BE49-F238E27FC236}">
                      <a16:creationId xmlns:a16="http://schemas.microsoft.com/office/drawing/2014/main" id="{02D64045-A3AC-4857-95F0-7CED6380620C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4777457" y="6348823"/>
                  <a:ext cx="81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652" name="Entrada de lápiz 651">
                  <a:extLst>
                    <a:ext uri="{FF2B5EF4-FFF2-40B4-BE49-F238E27FC236}">
                      <a16:creationId xmlns:a16="http://schemas.microsoft.com/office/drawing/2014/main" id="{A916F377-5F46-4635-A53F-43AF6E1111BF}"/>
                    </a:ext>
                  </a:extLst>
                </p14:cNvPr>
                <p14:cNvContentPartPr/>
                <p14:nvPr/>
              </p14:nvContentPartPr>
              <p14:xfrm>
                <a:off x="4974377" y="6353863"/>
                <a:ext cx="107280" cy="109080"/>
              </p14:xfrm>
            </p:contentPart>
          </mc:Choice>
          <mc:Fallback xmlns="">
            <p:pic>
              <p:nvPicPr>
                <p:cNvPr id="652" name="Entrada de lápiz 651">
                  <a:extLst>
                    <a:ext uri="{FF2B5EF4-FFF2-40B4-BE49-F238E27FC236}">
                      <a16:creationId xmlns:a16="http://schemas.microsoft.com/office/drawing/2014/main" id="{A916F377-5F46-4635-A53F-43AF6E1111BF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4965377" y="6345223"/>
                  <a:ext cx="1249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5" name="Grupo 654">
            <a:extLst>
              <a:ext uri="{FF2B5EF4-FFF2-40B4-BE49-F238E27FC236}">
                <a16:creationId xmlns:a16="http://schemas.microsoft.com/office/drawing/2014/main" id="{56D04603-B874-416A-A14D-875D422C6554}"/>
              </a:ext>
            </a:extLst>
          </p:cNvPr>
          <p:cNvGrpSpPr/>
          <p:nvPr/>
        </p:nvGrpSpPr>
        <p:grpSpPr>
          <a:xfrm>
            <a:off x="5259137" y="6335143"/>
            <a:ext cx="53280" cy="100080"/>
            <a:chOff x="5259137" y="6335143"/>
            <a:chExt cx="5328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653" name="Entrada de lápiz 652">
                  <a:extLst>
                    <a:ext uri="{FF2B5EF4-FFF2-40B4-BE49-F238E27FC236}">
                      <a16:creationId xmlns:a16="http://schemas.microsoft.com/office/drawing/2014/main" id="{643A210D-6B47-49BC-8374-F0CEBFBAAEF2}"/>
                    </a:ext>
                  </a:extLst>
                </p14:cNvPr>
                <p14:cNvContentPartPr/>
                <p14:nvPr/>
              </p14:nvContentPartPr>
              <p14:xfrm>
                <a:off x="5290097" y="6408583"/>
                <a:ext cx="22320" cy="26640"/>
              </p14:xfrm>
            </p:contentPart>
          </mc:Choice>
          <mc:Fallback xmlns="">
            <p:pic>
              <p:nvPicPr>
                <p:cNvPr id="653" name="Entrada de lápiz 652">
                  <a:extLst>
                    <a:ext uri="{FF2B5EF4-FFF2-40B4-BE49-F238E27FC236}">
                      <a16:creationId xmlns:a16="http://schemas.microsoft.com/office/drawing/2014/main" id="{643A210D-6B47-49BC-8374-F0CEBFBAAEF2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5281457" y="6399943"/>
                  <a:ext cx="3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654" name="Entrada de lápiz 653">
                  <a:extLst>
                    <a:ext uri="{FF2B5EF4-FFF2-40B4-BE49-F238E27FC236}">
                      <a16:creationId xmlns:a16="http://schemas.microsoft.com/office/drawing/2014/main" id="{7665FFB9-A1B9-435F-BC67-10BECD79B5D2}"/>
                    </a:ext>
                  </a:extLst>
                </p14:cNvPr>
                <p14:cNvContentPartPr/>
                <p14:nvPr/>
              </p14:nvContentPartPr>
              <p14:xfrm>
                <a:off x="5259137" y="6335143"/>
                <a:ext cx="43920" cy="11880"/>
              </p14:xfrm>
            </p:contentPart>
          </mc:Choice>
          <mc:Fallback xmlns="">
            <p:pic>
              <p:nvPicPr>
                <p:cNvPr id="654" name="Entrada de lápiz 653">
                  <a:extLst>
                    <a:ext uri="{FF2B5EF4-FFF2-40B4-BE49-F238E27FC236}">
                      <a16:creationId xmlns:a16="http://schemas.microsoft.com/office/drawing/2014/main" id="{7665FFB9-A1B9-435F-BC67-10BECD79B5D2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5250497" y="6326503"/>
                  <a:ext cx="61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8" name="Grupo 697">
            <a:extLst>
              <a:ext uri="{FF2B5EF4-FFF2-40B4-BE49-F238E27FC236}">
                <a16:creationId xmlns:a16="http://schemas.microsoft.com/office/drawing/2014/main" id="{6EEA33EB-8216-4E62-B169-8FFB5494FBF8}"/>
              </a:ext>
            </a:extLst>
          </p:cNvPr>
          <p:cNvGrpSpPr/>
          <p:nvPr/>
        </p:nvGrpSpPr>
        <p:grpSpPr>
          <a:xfrm>
            <a:off x="9549257" y="6213103"/>
            <a:ext cx="1208880" cy="236160"/>
            <a:chOff x="9549257" y="6213103"/>
            <a:chExt cx="12088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689" name="Entrada de lápiz 688">
                  <a:extLst>
                    <a:ext uri="{FF2B5EF4-FFF2-40B4-BE49-F238E27FC236}">
                      <a16:creationId xmlns:a16="http://schemas.microsoft.com/office/drawing/2014/main" id="{FF6898EF-1688-4852-8F2A-7B83888758BE}"/>
                    </a:ext>
                  </a:extLst>
                </p14:cNvPr>
                <p14:cNvContentPartPr/>
                <p14:nvPr/>
              </p14:nvContentPartPr>
              <p14:xfrm>
                <a:off x="9549257" y="6242623"/>
                <a:ext cx="147600" cy="189360"/>
              </p14:xfrm>
            </p:contentPart>
          </mc:Choice>
          <mc:Fallback xmlns="">
            <p:pic>
              <p:nvPicPr>
                <p:cNvPr id="689" name="Entrada de lápiz 688">
                  <a:extLst>
                    <a:ext uri="{FF2B5EF4-FFF2-40B4-BE49-F238E27FC236}">
                      <a16:creationId xmlns:a16="http://schemas.microsoft.com/office/drawing/2014/main" id="{FF6898EF-1688-4852-8F2A-7B83888758B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9540617" y="6233983"/>
                  <a:ext cx="165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690" name="Entrada de lápiz 689">
                  <a:extLst>
                    <a:ext uri="{FF2B5EF4-FFF2-40B4-BE49-F238E27FC236}">
                      <a16:creationId xmlns:a16="http://schemas.microsoft.com/office/drawing/2014/main" id="{391C3F9D-0133-4DFC-B0A8-0CA976A9CF29}"/>
                    </a:ext>
                  </a:extLst>
                </p14:cNvPr>
                <p14:cNvContentPartPr/>
                <p14:nvPr/>
              </p14:nvContentPartPr>
              <p14:xfrm>
                <a:off x="9751217" y="6317503"/>
                <a:ext cx="62280" cy="131760"/>
              </p14:xfrm>
            </p:contentPart>
          </mc:Choice>
          <mc:Fallback xmlns="">
            <p:pic>
              <p:nvPicPr>
                <p:cNvPr id="690" name="Entrada de lápiz 689">
                  <a:extLst>
                    <a:ext uri="{FF2B5EF4-FFF2-40B4-BE49-F238E27FC236}">
                      <a16:creationId xmlns:a16="http://schemas.microsoft.com/office/drawing/2014/main" id="{391C3F9D-0133-4DFC-B0A8-0CA976A9CF2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9742577" y="6308863"/>
                  <a:ext cx="79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691" name="Entrada de lápiz 690">
                  <a:extLst>
                    <a:ext uri="{FF2B5EF4-FFF2-40B4-BE49-F238E27FC236}">
                      <a16:creationId xmlns:a16="http://schemas.microsoft.com/office/drawing/2014/main" id="{87724F1A-96E4-413D-8E63-C31C0425B8B6}"/>
                    </a:ext>
                  </a:extLst>
                </p14:cNvPr>
                <p14:cNvContentPartPr/>
                <p14:nvPr/>
              </p14:nvContentPartPr>
              <p14:xfrm>
                <a:off x="9879017" y="6327223"/>
                <a:ext cx="160920" cy="109800"/>
              </p14:xfrm>
            </p:contentPart>
          </mc:Choice>
          <mc:Fallback xmlns="">
            <p:pic>
              <p:nvPicPr>
                <p:cNvPr id="691" name="Entrada de lápiz 690">
                  <a:extLst>
                    <a:ext uri="{FF2B5EF4-FFF2-40B4-BE49-F238E27FC236}">
                      <a16:creationId xmlns:a16="http://schemas.microsoft.com/office/drawing/2014/main" id="{87724F1A-96E4-413D-8E63-C31C0425B8B6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9870017" y="6318583"/>
                  <a:ext cx="178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692" name="Entrada de lápiz 691">
                  <a:extLst>
                    <a:ext uri="{FF2B5EF4-FFF2-40B4-BE49-F238E27FC236}">
                      <a16:creationId xmlns:a16="http://schemas.microsoft.com/office/drawing/2014/main" id="{EDC7F015-F3DE-4A45-8F03-7E5C838042BF}"/>
                    </a:ext>
                  </a:extLst>
                </p14:cNvPr>
                <p14:cNvContentPartPr/>
                <p14:nvPr/>
              </p14:nvContentPartPr>
              <p14:xfrm>
                <a:off x="10030577" y="6320743"/>
                <a:ext cx="64080" cy="106200"/>
              </p14:xfrm>
            </p:contentPart>
          </mc:Choice>
          <mc:Fallback xmlns="">
            <p:pic>
              <p:nvPicPr>
                <p:cNvPr id="692" name="Entrada de lápiz 691">
                  <a:extLst>
                    <a:ext uri="{FF2B5EF4-FFF2-40B4-BE49-F238E27FC236}">
                      <a16:creationId xmlns:a16="http://schemas.microsoft.com/office/drawing/2014/main" id="{EDC7F015-F3DE-4A45-8F03-7E5C838042BF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0021577" y="6311743"/>
                  <a:ext cx="81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693" name="Entrada de lápiz 692">
                  <a:extLst>
                    <a:ext uri="{FF2B5EF4-FFF2-40B4-BE49-F238E27FC236}">
                      <a16:creationId xmlns:a16="http://schemas.microsoft.com/office/drawing/2014/main" id="{795E7771-FCEF-4A7F-A37F-406BD2553B51}"/>
                    </a:ext>
                  </a:extLst>
                </p14:cNvPr>
                <p14:cNvContentPartPr/>
                <p14:nvPr/>
              </p14:nvContentPartPr>
              <p14:xfrm>
                <a:off x="10114457" y="6361783"/>
                <a:ext cx="113400" cy="75960"/>
              </p14:xfrm>
            </p:contentPart>
          </mc:Choice>
          <mc:Fallback xmlns="">
            <p:pic>
              <p:nvPicPr>
                <p:cNvPr id="693" name="Entrada de lápiz 692">
                  <a:extLst>
                    <a:ext uri="{FF2B5EF4-FFF2-40B4-BE49-F238E27FC236}">
                      <a16:creationId xmlns:a16="http://schemas.microsoft.com/office/drawing/2014/main" id="{795E7771-FCEF-4A7F-A37F-406BD2553B51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0105817" y="6352783"/>
                  <a:ext cx="131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694" name="Entrada de lápiz 693">
                  <a:extLst>
                    <a:ext uri="{FF2B5EF4-FFF2-40B4-BE49-F238E27FC236}">
                      <a16:creationId xmlns:a16="http://schemas.microsoft.com/office/drawing/2014/main" id="{91D02F49-D276-4C70-B348-95A0AABDC95A}"/>
                    </a:ext>
                  </a:extLst>
                </p14:cNvPr>
                <p14:cNvContentPartPr/>
                <p14:nvPr/>
              </p14:nvContentPartPr>
              <p14:xfrm>
                <a:off x="10250177" y="6213103"/>
                <a:ext cx="79560" cy="196200"/>
              </p14:xfrm>
            </p:contentPart>
          </mc:Choice>
          <mc:Fallback xmlns="">
            <p:pic>
              <p:nvPicPr>
                <p:cNvPr id="694" name="Entrada de lápiz 693">
                  <a:extLst>
                    <a:ext uri="{FF2B5EF4-FFF2-40B4-BE49-F238E27FC236}">
                      <a16:creationId xmlns:a16="http://schemas.microsoft.com/office/drawing/2014/main" id="{91D02F49-D276-4C70-B348-95A0AABDC95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0241537" y="6204103"/>
                  <a:ext cx="97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695" name="Entrada de lápiz 694">
                  <a:extLst>
                    <a:ext uri="{FF2B5EF4-FFF2-40B4-BE49-F238E27FC236}">
                      <a16:creationId xmlns:a16="http://schemas.microsoft.com/office/drawing/2014/main" id="{A12B143D-D481-4037-9775-BB60FF69CA5D}"/>
                    </a:ext>
                  </a:extLst>
                </p14:cNvPr>
                <p14:cNvContentPartPr/>
                <p14:nvPr/>
              </p14:nvContentPartPr>
              <p14:xfrm>
                <a:off x="10388777" y="6316423"/>
                <a:ext cx="17640" cy="93960"/>
              </p14:xfrm>
            </p:contentPart>
          </mc:Choice>
          <mc:Fallback xmlns="">
            <p:pic>
              <p:nvPicPr>
                <p:cNvPr id="695" name="Entrada de lápiz 694">
                  <a:extLst>
                    <a:ext uri="{FF2B5EF4-FFF2-40B4-BE49-F238E27FC236}">
                      <a16:creationId xmlns:a16="http://schemas.microsoft.com/office/drawing/2014/main" id="{A12B143D-D481-4037-9775-BB60FF69CA5D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0379777" y="6307423"/>
                  <a:ext cx="35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696" name="Entrada de lápiz 695">
                  <a:extLst>
                    <a:ext uri="{FF2B5EF4-FFF2-40B4-BE49-F238E27FC236}">
                      <a16:creationId xmlns:a16="http://schemas.microsoft.com/office/drawing/2014/main" id="{1A49D33C-AD4E-453F-84FC-F8880448FF0A}"/>
                    </a:ext>
                  </a:extLst>
                </p14:cNvPr>
                <p14:cNvContentPartPr/>
                <p14:nvPr/>
              </p14:nvContentPartPr>
              <p14:xfrm>
                <a:off x="10412177" y="6268183"/>
                <a:ext cx="181440" cy="135000"/>
              </p14:xfrm>
            </p:contentPart>
          </mc:Choice>
          <mc:Fallback xmlns="">
            <p:pic>
              <p:nvPicPr>
                <p:cNvPr id="696" name="Entrada de lápiz 695">
                  <a:extLst>
                    <a:ext uri="{FF2B5EF4-FFF2-40B4-BE49-F238E27FC236}">
                      <a16:creationId xmlns:a16="http://schemas.microsoft.com/office/drawing/2014/main" id="{1A49D33C-AD4E-453F-84FC-F8880448FF0A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0403177" y="6259543"/>
                  <a:ext cx="199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697" name="Entrada de lápiz 696">
                  <a:extLst>
                    <a:ext uri="{FF2B5EF4-FFF2-40B4-BE49-F238E27FC236}">
                      <a16:creationId xmlns:a16="http://schemas.microsoft.com/office/drawing/2014/main" id="{B61B7CBA-01AE-4245-A373-553BF1072CC7}"/>
                    </a:ext>
                  </a:extLst>
                </p14:cNvPr>
                <p14:cNvContentPartPr/>
                <p14:nvPr/>
              </p14:nvContentPartPr>
              <p14:xfrm>
                <a:off x="10654097" y="6311743"/>
                <a:ext cx="104040" cy="91800"/>
              </p14:xfrm>
            </p:contentPart>
          </mc:Choice>
          <mc:Fallback xmlns="">
            <p:pic>
              <p:nvPicPr>
                <p:cNvPr id="697" name="Entrada de lápiz 696">
                  <a:extLst>
                    <a:ext uri="{FF2B5EF4-FFF2-40B4-BE49-F238E27FC236}">
                      <a16:creationId xmlns:a16="http://schemas.microsoft.com/office/drawing/2014/main" id="{B61B7CBA-01AE-4245-A373-553BF1072CC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0645097" y="6302743"/>
                  <a:ext cx="1216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1" name="Grupo 720">
            <a:extLst>
              <a:ext uri="{FF2B5EF4-FFF2-40B4-BE49-F238E27FC236}">
                <a16:creationId xmlns:a16="http://schemas.microsoft.com/office/drawing/2014/main" id="{0E44A16C-7A9F-481D-A627-D9DB78CC117A}"/>
              </a:ext>
            </a:extLst>
          </p:cNvPr>
          <p:cNvGrpSpPr/>
          <p:nvPr/>
        </p:nvGrpSpPr>
        <p:grpSpPr>
          <a:xfrm>
            <a:off x="5758457" y="6193303"/>
            <a:ext cx="3504600" cy="606240"/>
            <a:chOff x="5758457" y="6193303"/>
            <a:chExt cx="350460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663" name="Entrada de lápiz 662">
                  <a:extLst>
                    <a:ext uri="{FF2B5EF4-FFF2-40B4-BE49-F238E27FC236}">
                      <a16:creationId xmlns:a16="http://schemas.microsoft.com/office/drawing/2014/main" id="{A4CDE316-B482-4B18-83F6-84A2BE1DF938}"/>
                    </a:ext>
                  </a:extLst>
                </p14:cNvPr>
                <p14:cNvContentPartPr/>
                <p14:nvPr/>
              </p14:nvContentPartPr>
              <p14:xfrm>
                <a:off x="5831537" y="6229303"/>
                <a:ext cx="25560" cy="219960"/>
              </p14:xfrm>
            </p:contentPart>
          </mc:Choice>
          <mc:Fallback xmlns="">
            <p:pic>
              <p:nvPicPr>
                <p:cNvPr id="663" name="Entrada de lápiz 662">
                  <a:extLst>
                    <a:ext uri="{FF2B5EF4-FFF2-40B4-BE49-F238E27FC236}">
                      <a16:creationId xmlns:a16="http://schemas.microsoft.com/office/drawing/2014/main" id="{A4CDE316-B482-4B18-83F6-84A2BE1DF938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822537" y="6220303"/>
                  <a:ext cx="43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664" name="Entrada de lápiz 663">
                  <a:extLst>
                    <a:ext uri="{FF2B5EF4-FFF2-40B4-BE49-F238E27FC236}">
                      <a16:creationId xmlns:a16="http://schemas.microsoft.com/office/drawing/2014/main" id="{8CA99322-BA06-4F3C-8EAF-EFA9D09CC262}"/>
                    </a:ext>
                  </a:extLst>
                </p14:cNvPr>
                <p14:cNvContentPartPr/>
                <p14:nvPr/>
              </p14:nvContentPartPr>
              <p14:xfrm>
                <a:off x="5758457" y="6260263"/>
                <a:ext cx="222840" cy="184320"/>
              </p14:xfrm>
            </p:contentPart>
          </mc:Choice>
          <mc:Fallback xmlns="">
            <p:pic>
              <p:nvPicPr>
                <p:cNvPr id="664" name="Entrada de lápiz 663">
                  <a:extLst>
                    <a:ext uri="{FF2B5EF4-FFF2-40B4-BE49-F238E27FC236}">
                      <a16:creationId xmlns:a16="http://schemas.microsoft.com/office/drawing/2014/main" id="{8CA99322-BA06-4F3C-8EAF-EFA9D09CC262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749817" y="6251623"/>
                  <a:ext cx="240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665" name="Entrada de lápiz 664">
                  <a:extLst>
                    <a:ext uri="{FF2B5EF4-FFF2-40B4-BE49-F238E27FC236}">
                      <a16:creationId xmlns:a16="http://schemas.microsoft.com/office/drawing/2014/main" id="{330EEA55-D3B2-4034-9FA4-CFAAE66A18DD}"/>
                    </a:ext>
                  </a:extLst>
                </p14:cNvPr>
                <p14:cNvContentPartPr/>
                <p14:nvPr/>
              </p14:nvContentPartPr>
              <p14:xfrm>
                <a:off x="6017657" y="6339103"/>
                <a:ext cx="191160" cy="79200"/>
              </p14:xfrm>
            </p:contentPart>
          </mc:Choice>
          <mc:Fallback xmlns="">
            <p:pic>
              <p:nvPicPr>
                <p:cNvPr id="665" name="Entrada de lápiz 664">
                  <a:extLst>
                    <a:ext uri="{FF2B5EF4-FFF2-40B4-BE49-F238E27FC236}">
                      <a16:creationId xmlns:a16="http://schemas.microsoft.com/office/drawing/2014/main" id="{330EEA55-D3B2-4034-9FA4-CFAAE66A18DD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009017" y="6330103"/>
                  <a:ext cx="208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666" name="Entrada de lápiz 665">
                  <a:extLst>
                    <a:ext uri="{FF2B5EF4-FFF2-40B4-BE49-F238E27FC236}">
                      <a16:creationId xmlns:a16="http://schemas.microsoft.com/office/drawing/2014/main" id="{D535504E-EF46-4184-A0A0-B0F2BB14D953}"/>
                    </a:ext>
                  </a:extLst>
                </p14:cNvPr>
                <p14:cNvContentPartPr/>
                <p14:nvPr/>
              </p14:nvContentPartPr>
              <p14:xfrm>
                <a:off x="6206657" y="6263863"/>
                <a:ext cx="84600" cy="160560"/>
              </p14:xfrm>
            </p:contentPart>
          </mc:Choice>
          <mc:Fallback xmlns="">
            <p:pic>
              <p:nvPicPr>
                <p:cNvPr id="666" name="Entrada de lápiz 665">
                  <a:extLst>
                    <a:ext uri="{FF2B5EF4-FFF2-40B4-BE49-F238E27FC236}">
                      <a16:creationId xmlns:a16="http://schemas.microsoft.com/office/drawing/2014/main" id="{D535504E-EF46-4184-A0A0-B0F2BB14D953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197657" y="6254863"/>
                  <a:ext cx="102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667" name="Entrada de lápiz 666">
                  <a:extLst>
                    <a:ext uri="{FF2B5EF4-FFF2-40B4-BE49-F238E27FC236}">
                      <a16:creationId xmlns:a16="http://schemas.microsoft.com/office/drawing/2014/main" id="{1BAEA2F3-6830-460A-B39E-49B288BB2B2A}"/>
                    </a:ext>
                  </a:extLst>
                </p14:cNvPr>
                <p14:cNvContentPartPr/>
                <p14:nvPr/>
              </p14:nvContentPartPr>
              <p14:xfrm>
                <a:off x="6348497" y="6270703"/>
                <a:ext cx="26640" cy="160200"/>
              </p14:xfrm>
            </p:contentPart>
          </mc:Choice>
          <mc:Fallback xmlns="">
            <p:pic>
              <p:nvPicPr>
                <p:cNvPr id="667" name="Entrada de lápiz 666">
                  <a:extLst>
                    <a:ext uri="{FF2B5EF4-FFF2-40B4-BE49-F238E27FC236}">
                      <a16:creationId xmlns:a16="http://schemas.microsoft.com/office/drawing/2014/main" id="{1BAEA2F3-6830-460A-B39E-49B288BB2B2A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339497" y="6261703"/>
                  <a:ext cx="4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668" name="Entrada de lápiz 667">
                  <a:extLst>
                    <a:ext uri="{FF2B5EF4-FFF2-40B4-BE49-F238E27FC236}">
                      <a16:creationId xmlns:a16="http://schemas.microsoft.com/office/drawing/2014/main" id="{65C798ED-1FA6-4306-9C97-EF278DA10634}"/>
                    </a:ext>
                  </a:extLst>
                </p14:cNvPr>
                <p14:cNvContentPartPr/>
                <p14:nvPr/>
              </p14:nvContentPartPr>
              <p14:xfrm>
                <a:off x="6446057" y="6354943"/>
                <a:ext cx="293760" cy="73800"/>
              </p14:xfrm>
            </p:contentPart>
          </mc:Choice>
          <mc:Fallback xmlns="">
            <p:pic>
              <p:nvPicPr>
                <p:cNvPr id="668" name="Entrada de lápiz 667">
                  <a:extLst>
                    <a:ext uri="{FF2B5EF4-FFF2-40B4-BE49-F238E27FC236}">
                      <a16:creationId xmlns:a16="http://schemas.microsoft.com/office/drawing/2014/main" id="{65C798ED-1FA6-4306-9C97-EF278DA10634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437057" y="6345943"/>
                  <a:ext cx="311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669" name="Entrada de lápiz 668">
                  <a:extLst>
                    <a:ext uri="{FF2B5EF4-FFF2-40B4-BE49-F238E27FC236}">
                      <a16:creationId xmlns:a16="http://schemas.microsoft.com/office/drawing/2014/main" id="{09B4939E-9AA7-478A-9222-1CF477A686D5}"/>
                    </a:ext>
                  </a:extLst>
                </p14:cNvPr>
                <p14:cNvContentPartPr/>
                <p14:nvPr/>
              </p14:nvContentPartPr>
              <p14:xfrm>
                <a:off x="6815777" y="6325423"/>
                <a:ext cx="113040" cy="109440"/>
              </p14:xfrm>
            </p:contentPart>
          </mc:Choice>
          <mc:Fallback xmlns="">
            <p:pic>
              <p:nvPicPr>
                <p:cNvPr id="669" name="Entrada de lápiz 668">
                  <a:extLst>
                    <a:ext uri="{FF2B5EF4-FFF2-40B4-BE49-F238E27FC236}">
                      <a16:creationId xmlns:a16="http://schemas.microsoft.com/office/drawing/2014/main" id="{09B4939E-9AA7-478A-9222-1CF477A686D5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6807137" y="6316423"/>
                  <a:ext cx="13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670" name="Entrada de lápiz 669">
                  <a:extLst>
                    <a:ext uri="{FF2B5EF4-FFF2-40B4-BE49-F238E27FC236}">
                      <a16:creationId xmlns:a16="http://schemas.microsoft.com/office/drawing/2014/main" id="{E8BDFEF3-0041-4FF0-9FB2-B293B07DB392}"/>
                    </a:ext>
                  </a:extLst>
                </p14:cNvPr>
                <p14:cNvContentPartPr/>
                <p14:nvPr/>
              </p14:nvContentPartPr>
              <p14:xfrm>
                <a:off x="6926297" y="6323263"/>
                <a:ext cx="136080" cy="118800"/>
              </p14:xfrm>
            </p:contentPart>
          </mc:Choice>
          <mc:Fallback xmlns="">
            <p:pic>
              <p:nvPicPr>
                <p:cNvPr id="670" name="Entrada de lápiz 669">
                  <a:extLst>
                    <a:ext uri="{FF2B5EF4-FFF2-40B4-BE49-F238E27FC236}">
                      <a16:creationId xmlns:a16="http://schemas.microsoft.com/office/drawing/2014/main" id="{E8BDFEF3-0041-4FF0-9FB2-B293B07DB392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917297" y="6314623"/>
                  <a:ext cx="153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671" name="Entrada de lápiz 670">
                  <a:extLst>
                    <a:ext uri="{FF2B5EF4-FFF2-40B4-BE49-F238E27FC236}">
                      <a16:creationId xmlns:a16="http://schemas.microsoft.com/office/drawing/2014/main" id="{CB2BB5B9-0427-47C7-989A-C308AD3D9C2C}"/>
                    </a:ext>
                  </a:extLst>
                </p14:cNvPr>
                <p14:cNvContentPartPr/>
                <p14:nvPr/>
              </p14:nvContentPartPr>
              <p14:xfrm>
                <a:off x="7339217" y="6362863"/>
                <a:ext cx="14040" cy="77400"/>
              </p14:xfrm>
            </p:contentPart>
          </mc:Choice>
          <mc:Fallback xmlns="">
            <p:pic>
              <p:nvPicPr>
                <p:cNvPr id="671" name="Entrada de lápiz 670">
                  <a:extLst>
                    <a:ext uri="{FF2B5EF4-FFF2-40B4-BE49-F238E27FC236}">
                      <a16:creationId xmlns:a16="http://schemas.microsoft.com/office/drawing/2014/main" id="{CB2BB5B9-0427-47C7-989A-C308AD3D9C2C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7330577" y="6353863"/>
                  <a:ext cx="3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672" name="Entrada de lápiz 671">
                  <a:extLst>
                    <a:ext uri="{FF2B5EF4-FFF2-40B4-BE49-F238E27FC236}">
                      <a16:creationId xmlns:a16="http://schemas.microsoft.com/office/drawing/2014/main" id="{C5D81376-5172-4B16-AF0C-A2708FE36B4C}"/>
                    </a:ext>
                  </a:extLst>
                </p14:cNvPr>
                <p14:cNvContentPartPr/>
                <p14:nvPr/>
              </p14:nvContentPartPr>
              <p14:xfrm>
                <a:off x="7341017" y="6285823"/>
                <a:ext cx="54360" cy="33480"/>
              </p14:xfrm>
            </p:contentPart>
          </mc:Choice>
          <mc:Fallback xmlns="">
            <p:pic>
              <p:nvPicPr>
                <p:cNvPr id="672" name="Entrada de lápiz 671">
                  <a:extLst>
                    <a:ext uri="{FF2B5EF4-FFF2-40B4-BE49-F238E27FC236}">
                      <a16:creationId xmlns:a16="http://schemas.microsoft.com/office/drawing/2014/main" id="{C5D81376-5172-4B16-AF0C-A2708FE36B4C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332377" y="6277183"/>
                  <a:ext cx="72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673" name="Entrada de lápiz 672">
                  <a:extLst>
                    <a:ext uri="{FF2B5EF4-FFF2-40B4-BE49-F238E27FC236}">
                      <a16:creationId xmlns:a16="http://schemas.microsoft.com/office/drawing/2014/main" id="{E0550AAA-8CEF-4CE5-A317-C893D49412A6}"/>
                    </a:ext>
                  </a:extLst>
                </p14:cNvPr>
                <p14:cNvContentPartPr/>
                <p14:nvPr/>
              </p14:nvContentPartPr>
              <p14:xfrm>
                <a:off x="7447577" y="6344863"/>
                <a:ext cx="168480" cy="66960"/>
              </p14:xfrm>
            </p:contentPart>
          </mc:Choice>
          <mc:Fallback xmlns="">
            <p:pic>
              <p:nvPicPr>
                <p:cNvPr id="673" name="Entrada de lápiz 672">
                  <a:extLst>
                    <a:ext uri="{FF2B5EF4-FFF2-40B4-BE49-F238E27FC236}">
                      <a16:creationId xmlns:a16="http://schemas.microsoft.com/office/drawing/2014/main" id="{E0550AAA-8CEF-4CE5-A317-C893D49412A6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438577" y="6336223"/>
                  <a:ext cx="186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674" name="Entrada de lápiz 673">
                  <a:extLst>
                    <a:ext uri="{FF2B5EF4-FFF2-40B4-BE49-F238E27FC236}">
                      <a16:creationId xmlns:a16="http://schemas.microsoft.com/office/drawing/2014/main" id="{23DF87B4-7904-4A8C-84E2-2979019D0623}"/>
                    </a:ext>
                  </a:extLst>
                </p14:cNvPr>
                <p14:cNvContentPartPr/>
                <p14:nvPr/>
              </p14:nvContentPartPr>
              <p14:xfrm>
                <a:off x="7654577" y="6213823"/>
                <a:ext cx="104040" cy="181800"/>
              </p14:xfrm>
            </p:contentPart>
          </mc:Choice>
          <mc:Fallback xmlns="">
            <p:pic>
              <p:nvPicPr>
                <p:cNvPr id="674" name="Entrada de lápiz 673">
                  <a:extLst>
                    <a:ext uri="{FF2B5EF4-FFF2-40B4-BE49-F238E27FC236}">
                      <a16:creationId xmlns:a16="http://schemas.microsoft.com/office/drawing/2014/main" id="{23DF87B4-7904-4A8C-84E2-2979019D0623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645937" y="6204823"/>
                  <a:ext cx="121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675" name="Entrada de lápiz 674">
                  <a:extLst>
                    <a:ext uri="{FF2B5EF4-FFF2-40B4-BE49-F238E27FC236}">
                      <a16:creationId xmlns:a16="http://schemas.microsoft.com/office/drawing/2014/main" id="{CD79319D-B94E-4C54-81D2-B8890D6DD20B}"/>
                    </a:ext>
                  </a:extLst>
                </p14:cNvPr>
                <p14:cNvContentPartPr/>
                <p14:nvPr/>
              </p14:nvContentPartPr>
              <p14:xfrm>
                <a:off x="7805057" y="6339103"/>
                <a:ext cx="70200" cy="100440"/>
              </p14:xfrm>
            </p:contentPart>
          </mc:Choice>
          <mc:Fallback xmlns="">
            <p:pic>
              <p:nvPicPr>
                <p:cNvPr id="675" name="Entrada de lápiz 674">
                  <a:extLst>
                    <a:ext uri="{FF2B5EF4-FFF2-40B4-BE49-F238E27FC236}">
                      <a16:creationId xmlns:a16="http://schemas.microsoft.com/office/drawing/2014/main" id="{CD79319D-B94E-4C54-81D2-B8890D6DD20B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796057" y="6330103"/>
                  <a:ext cx="87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676" name="Entrada de lápiz 675">
                  <a:extLst>
                    <a:ext uri="{FF2B5EF4-FFF2-40B4-BE49-F238E27FC236}">
                      <a16:creationId xmlns:a16="http://schemas.microsoft.com/office/drawing/2014/main" id="{ED1AF97D-2E3D-4C04-8FCF-3514B23F3C8B}"/>
                    </a:ext>
                  </a:extLst>
                </p14:cNvPr>
                <p14:cNvContentPartPr/>
                <p14:nvPr/>
              </p14:nvContentPartPr>
              <p14:xfrm>
                <a:off x="7915577" y="6357823"/>
                <a:ext cx="59760" cy="173160"/>
              </p14:xfrm>
            </p:contentPart>
          </mc:Choice>
          <mc:Fallback xmlns="">
            <p:pic>
              <p:nvPicPr>
                <p:cNvPr id="676" name="Entrada de lápiz 675">
                  <a:extLst>
                    <a:ext uri="{FF2B5EF4-FFF2-40B4-BE49-F238E27FC236}">
                      <a16:creationId xmlns:a16="http://schemas.microsoft.com/office/drawing/2014/main" id="{ED1AF97D-2E3D-4C04-8FCF-3514B23F3C8B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906937" y="6349183"/>
                  <a:ext cx="77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677" name="Entrada de lápiz 676">
                  <a:extLst>
                    <a:ext uri="{FF2B5EF4-FFF2-40B4-BE49-F238E27FC236}">
                      <a16:creationId xmlns:a16="http://schemas.microsoft.com/office/drawing/2014/main" id="{D1510A57-F211-42D2-9ECD-1C47E2CE8787}"/>
                    </a:ext>
                  </a:extLst>
                </p14:cNvPr>
                <p14:cNvContentPartPr/>
                <p14:nvPr/>
              </p14:nvContentPartPr>
              <p14:xfrm>
                <a:off x="7992617" y="6341263"/>
                <a:ext cx="71640" cy="90000"/>
              </p14:xfrm>
            </p:contentPart>
          </mc:Choice>
          <mc:Fallback xmlns="">
            <p:pic>
              <p:nvPicPr>
                <p:cNvPr id="677" name="Entrada de lápiz 676">
                  <a:extLst>
                    <a:ext uri="{FF2B5EF4-FFF2-40B4-BE49-F238E27FC236}">
                      <a16:creationId xmlns:a16="http://schemas.microsoft.com/office/drawing/2014/main" id="{D1510A57-F211-42D2-9ECD-1C47E2CE8787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983617" y="6332623"/>
                  <a:ext cx="89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678" name="Entrada de lápiz 677">
                  <a:extLst>
                    <a:ext uri="{FF2B5EF4-FFF2-40B4-BE49-F238E27FC236}">
                      <a16:creationId xmlns:a16="http://schemas.microsoft.com/office/drawing/2014/main" id="{B19E1825-D651-4197-B11D-E46CB8A57D66}"/>
                    </a:ext>
                  </a:extLst>
                </p14:cNvPr>
                <p14:cNvContentPartPr/>
                <p14:nvPr/>
              </p14:nvContentPartPr>
              <p14:xfrm>
                <a:off x="8110697" y="6361063"/>
                <a:ext cx="125280" cy="65520"/>
              </p14:xfrm>
            </p:contentPart>
          </mc:Choice>
          <mc:Fallback xmlns="">
            <p:pic>
              <p:nvPicPr>
                <p:cNvPr id="678" name="Entrada de lápiz 677">
                  <a:extLst>
                    <a:ext uri="{FF2B5EF4-FFF2-40B4-BE49-F238E27FC236}">
                      <a16:creationId xmlns:a16="http://schemas.microsoft.com/office/drawing/2014/main" id="{B19E1825-D651-4197-B11D-E46CB8A57D66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8102057" y="6352423"/>
                  <a:ext cx="142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679" name="Entrada de lápiz 678">
                  <a:extLst>
                    <a:ext uri="{FF2B5EF4-FFF2-40B4-BE49-F238E27FC236}">
                      <a16:creationId xmlns:a16="http://schemas.microsoft.com/office/drawing/2014/main" id="{3706877D-5688-44E2-A56D-4D214EB44D70}"/>
                    </a:ext>
                  </a:extLst>
                </p14:cNvPr>
                <p14:cNvContentPartPr/>
                <p14:nvPr/>
              </p14:nvContentPartPr>
              <p14:xfrm>
                <a:off x="8293577" y="6211663"/>
                <a:ext cx="110160" cy="222120"/>
              </p14:xfrm>
            </p:contentPart>
          </mc:Choice>
          <mc:Fallback xmlns="">
            <p:pic>
              <p:nvPicPr>
                <p:cNvPr id="679" name="Entrada de lápiz 678">
                  <a:extLst>
                    <a:ext uri="{FF2B5EF4-FFF2-40B4-BE49-F238E27FC236}">
                      <a16:creationId xmlns:a16="http://schemas.microsoft.com/office/drawing/2014/main" id="{3706877D-5688-44E2-A56D-4D214EB44D70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8284577" y="6203023"/>
                  <a:ext cx="127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680" name="Entrada de lápiz 679">
                  <a:extLst>
                    <a:ext uri="{FF2B5EF4-FFF2-40B4-BE49-F238E27FC236}">
                      <a16:creationId xmlns:a16="http://schemas.microsoft.com/office/drawing/2014/main" id="{EBC600A4-1D6A-4FD2-9A42-CB0D0C95831F}"/>
                    </a:ext>
                  </a:extLst>
                </p14:cNvPr>
                <p14:cNvContentPartPr/>
                <p14:nvPr/>
              </p14:nvContentPartPr>
              <p14:xfrm>
                <a:off x="8421737" y="6354223"/>
                <a:ext cx="240840" cy="95040"/>
              </p14:xfrm>
            </p:contentPart>
          </mc:Choice>
          <mc:Fallback xmlns="">
            <p:pic>
              <p:nvPicPr>
                <p:cNvPr id="680" name="Entrada de lápiz 679">
                  <a:extLst>
                    <a:ext uri="{FF2B5EF4-FFF2-40B4-BE49-F238E27FC236}">
                      <a16:creationId xmlns:a16="http://schemas.microsoft.com/office/drawing/2014/main" id="{EBC600A4-1D6A-4FD2-9A42-CB0D0C95831F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412737" y="6345583"/>
                  <a:ext cx="25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681" name="Entrada de lápiz 680">
                  <a:extLst>
                    <a:ext uri="{FF2B5EF4-FFF2-40B4-BE49-F238E27FC236}">
                      <a16:creationId xmlns:a16="http://schemas.microsoft.com/office/drawing/2014/main" id="{6531E38B-0F9F-4838-B161-3A228F16ED20}"/>
                    </a:ext>
                  </a:extLst>
                </p14:cNvPr>
                <p14:cNvContentPartPr/>
                <p14:nvPr/>
              </p14:nvContentPartPr>
              <p14:xfrm>
                <a:off x="8757257" y="6193303"/>
                <a:ext cx="19440" cy="249120"/>
              </p14:xfrm>
            </p:contentPart>
          </mc:Choice>
          <mc:Fallback xmlns="">
            <p:pic>
              <p:nvPicPr>
                <p:cNvPr id="681" name="Entrada de lápiz 680">
                  <a:extLst>
                    <a:ext uri="{FF2B5EF4-FFF2-40B4-BE49-F238E27FC236}">
                      <a16:creationId xmlns:a16="http://schemas.microsoft.com/office/drawing/2014/main" id="{6531E38B-0F9F-4838-B161-3A228F16ED2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8748257" y="6184303"/>
                  <a:ext cx="37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682" name="Entrada de lápiz 681">
                  <a:extLst>
                    <a:ext uri="{FF2B5EF4-FFF2-40B4-BE49-F238E27FC236}">
                      <a16:creationId xmlns:a16="http://schemas.microsoft.com/office/drawing/2014/main" id="{BFF7442E-22CB-421E-A874-C13453CC1F2F}"/>
                    </a:ext>
                  </a:extLst>
                </p14:cNvPr>
                <p14:cNvContentPartPr/>
                <p14:nvPr/>
              </p14:nvContentPartPr>
              <p14:xfrm>
                <a:off x="8705777" y="6328303"/>
                <a:ext cx="136800" cy="33480"/>
              </p14:xfrm>
            </p:contentPart>
          </mc:Choice>
          <mc:Fallback xmlns="">
            <p:pic>
              <p:nvPicPr>
                <p:cNvPr id="682" name="Entrada de lápiz 681">
                  <a:extLst>
                    <a:ext uri="{FF2B5EF4-FFF2-40B4-BE49-F238E27FC236}">
                      <a16:creationId xmlns:a16="http://schemas.microsoft.com/office/drawing/2014/main" id="{BFF7442E-22CB-421E-A874-C13453CC1F2F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8697137" y="6319663"/>
                  <a:ext cx="154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683" name="Entrada de lápiz 682">
                  <a:extLst>
                    <a:ext uri="{FF2B5EF4-FFF2-40B4-BE49-F238E27FC236}">
                      <a16:creationId xmlns:a16="http://schemas.microsoft.com/office/drawing/2014/main" id="{A8CF6DF8-CFB7-494A-A465-3453D8F7C753}"/>
                    </a:ext>
                  </a:extLst>
                </p14:cNvPr>
                <p14:cNvContentPartPr/>
                <p14:nvPr/>
              </p14:nvContentPartPr>
              <p14:xfrm>
                <a:off x="9002057" y="6407503"/>
                <a:ext cx="86760" cy="48240"/>
              </p14:xfrm>
            </p:contentPart>
          </mc:Choice>
          <mc:Fallback xmlns="">
            <p:pic>
              <p:nvPicPr>
                <p:cNvPr id="683" name="Entrada de lápiz 682">
                  <a:extLst>
                    <a:ext uri="{FF2B5EF4-FFF2-40B4-BE49-F238E27FC236}">
                      <a16:creationId xmlns:a16="http://schemas.microsoft.com/office/drawing/2014/main" id="{A8CF6DF8-CFB7-494A-A465-3453D8F7C753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8993417" y="6398863"/>
                  <a:ext cx="10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684" name="Entrada de lápiz 683">
                  <a:extLst>
                    <a:ext uri="{FF2B5EF4-FFF2-40B4-BE49-F238E27FC236}">
                      <a16:creationId xmlns:a16="http://schemas.microsoft.com/office/drawing/2014/main" id="{6F141026-8880-445D-AE45-0D9FF0A84369}"/>
                    </a:ext>
                  </a:extLst>
                </p14:cNvPr>
                <p14:cNvContentPartPr/>
                <p14:nvPr/>
              </p14:nvContentPartPr>
              <p14:xfrm>
                <a:off x="9147497" y="6258823"/>
                <a:ext cx="44280" cy="187920"/>
              </p14:xfrm>
            </p:contentPart>
          </mc:Choice>
          <mc:Fallback xmlns="">
            <p:pic>
              <p:nvPicPr>
                <p:cNvPr id="684" name="Entrada de lápiz 683">
                  <a:extLst>
                    <a:ext uri="{FF2B5EF4-FFF2-40B4-BE49-F238E27FC236}">
                      <a16:creationId xmlns:a16="http://schemas.microsoft.com/office/drawing/2014/main" id="{6F141026-8880-445D-AE45-0D9FF0A84369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9138497" y="6250183"/>
                  <a:ext cx="61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685" name="Entrada de lápiz 684">
                  <a:extLst>
                    <a:ext uri="{FF2B5EF4-FFF2-40B4-BE49-F238E27FC236}">
                      <a16:creationId xmlns:a16="http://schemas.microsoft.com/office/drawing/2014/main" id="{BBD74FB2-D521-4854-81F8-7C581C47B935}"/>
                    </a:ext>
                  </a:extLst>
                </p14:cNvPr>
                <p14:cNvContentPartPr/>
                <p14:nvPr/>
              </p14:nvContentPartPr>
              <p14:xfrm>
                <a:off x="9104657" y="6365743"/>
                <a:ext cx="158400" cy="18720"/>
              </p14:xfrm>
            </p:contentPart>
          </mc:Choice>
          <mc:Fallback xmlns="">
            <p:pic>
              <p:nvPicPr>
                <p:cNvPr id="685" name="Entrada de lápiz 684">
                  <a:extLst>
                    <a:ext uri="{FF2B5EF4-FFF2-40B4-BE49-F238E27FC236}">
                      <a16:creationId xmlns:a16="http://schemas.microsoft.com/office/drawing/2014/main" id="{BBD74FB2-D521-4854-81F8-7C581C47B935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096017" y="6356743"/>
                  <a:ext cx="17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699" name="Entrada de lápiz 698">
                  <a:extLst>
                    <a:ext uri="{FF2B5EF4-FFF2-40B4-BE49-F238E27FC236}">
                      <a16:creationId xmlns:a16="http://schemas.microsoft.com/office/drawing/2014/main" id="{0218B995-C79E-4E47-8A22-5D38007BDA16}"/>
                    </a:ext>
                  </a:extLst>
                </p14:cNvPr>
                <p14:cNvContentPartPr/>
                <p14:nvPr/>
              </p14:nvContentPartPr>
              <p14:xfrm>
                <a:off x="5774657" y="6535663"/>
                <a:ext cx="99720" cy="230400"/>
              </p14:xfrm>
            </p:contentPart>
          </mc:Choice>
          <mc:Fallback xmlns="">
            <p:pic>
              <p:nvPicPr>
                <p:cNvPr id="699" name="Entrada de lápiz 698">
                  <a:extLst>
                    <a:ext uri="{FF2B5EF4-FFF2-40B4-BE49-F238E27FC236}">
                      <a16:creationId xmlns:a16="http://schemas.microsoft.com/office/drawing/2014/main" id="{0218B995-C79E-4E47-8A22-5D38007BDA1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5765657" y="6527023"/>
                  <a:ext cx="117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700" name="Entrada de lápiz 699">
                  <a:extLst>
                    <a:ext uri="{FF2B5EF4-FFF2-40B4-BE49-F238E27FC236}">
                      <a16:creationId xmlns:a16="http://schemas.microsoft.com/office/drawing/2014/main" id="{2DC16EB4-C495-4D7F-9101-09EAE4CA49A9}"/>
                    </a:ext>
                  </a:extLst>
                </p14:cNvPr>
                <p14:cNvContentPartPr/>
                <p14:nvPr/>
              </p14:nvContentPartPr>
              <p14:xfrm>
                <a:off x="5992097" y="6586783"/>
                <a:ext cx="12240" cy="147240"/>
              </p14:xfrm>
            </p:contentPart>
          </mc:Choice>
          <mc:Fallback xmlns="">
            <p:pic>
              <p:nvPicPr>
                <p:cNvPr id="700" name="Entrada de lápiz 699">
                  <a:extLst>
                    <a:ext uri="{FF2B5EF4-FFF2-40B4-BE49-F238E27FC236}">
                      <a16:creationId xmlns:a16="http://schemas.microsoft.com/office/drawing/2014/main" id="{2DC16EB4-C495-4D7F-9101-09EAE4CA49A9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983097" y="6577783"/>
                  <a:ext cx="2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701" name="Entrada de lápiz 700">
                  <a:extLst>
                    <a:ext uri="{FF2B5EF4-FFF2-40B4-BE49-F238E27FC236}">
                      <a16:creationId xmlns:a16="http://schemas.microsoft.com/office/drawing/2014/main" id="{8BA721B5-F943-46C7-9893-E10D288E3308}"/>
                    </a:ext>
                  </a:extLst>
                </p14:cNvPr>
                <p14:cNvContentPartPr/>
                <p14:nvPr/>
              </p14:nvContentPartPr>
              <p14:xfrm>
                <a:off x="5912177" y="6671743"/>
                <a:ext cx="153000" cy="14040"/>
              </p14:xfrm>
            </p:contentPart>
          </mc:Choice>
          <mc:Fallback xmlns="">
            <p:pic>
              <p:nvPicPr>
                <p:cNvPr id="701" name="Entrada de lápiz 700">
                  <a:extLst>
                    <a:ext uri="{FF2B5EF4-FFF2-40B4-BE49-F238E27FC236}">
                      <a16:creationId xmlns:a16="http://schemas.microsoft.com/office/drawing/2014/main" id="{8BA721B5-F943-46C7-9893-E10D288E330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903177" y="6662743"/>
                  <a:ext cx="170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702" name="Entrada de lápiz 701">
                  <a:extLst>
                    <a:ext uri="{FF2B5EF4-FFF2-40B4-BE49-F238E27FC236}">
                      <a16:creationId xmlns:a16="http://schemas.microsoft.com/office/drawing/2014/main" id="{79937C2B-15BC-4E7C-9892-AA8313D932BC}"/>
                    </a:ext>
                  </a:extLst>
                </p14:cNvPr>
                <p14:cNvContentPartPr/>
                <p14:nvPr/>
              </p14:nvContentPartPr>
              <p14:xfrm>
                <a:off x="6074177" y="6609463"/>
                <a:ext cx="151920" cy="133200"/>
              </p14:xfrm>
            </p:contentPart>
          </mc:Choice>
          <mc:Fallback xmlns="">
            <p:pic>
              <p:nvPicPr>
                <p:cNvPr id="702" name="Entrada de lápiz 701">
                  <a:extLst>
                    <a:ext uri="{FF2B5EF4-FFF2-40B4-BE49-F238E27FC236}">
                      <a16:creationId xmlns:a16="http://schemas.microsoft.com/office/drawing/2014/main" id="{79937C2B-15BC-4E7C-9892-AA8313D932B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6065537" y="6600463"/>
                  <a:ext cx="169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703" name="Entrada de lápiz 702">
                  <a:extLst>
                    <a:ext uri="{FF2B5EF4-FFF2-40B4-BE49-F238E27FC236}">
                      <a16:creationId xmlns:a16="http://schemas.microsoft.com/office/drawing/2014/main" id="{5ED42C9E-3390-4D27-98D8-A28BA0F25F23}"/>
                    </a:ext>
                  </a:extLst>
                </p14:cNvPr>
                <p14:cNvContentPartPr/>
                <p14:nvPr/>
              </p14:nvContentPartPr>
              <p14:xfrm>
                <a:off x="6259937" y="6592183"/>
                <a:ext cx="51480" cy="142560"/>
              </p14:xfrm>
            </p:contentPart>
          </mc:Choice>
          <mc:Fallback xmlns="">
            <p:pic>
              <p:nvPicPr>
                <p:cNvPr id="703" name="Entrada de lápiz 702">
                  <a:extLst>
                    <a:ext uri="{FF2B5EF4-FFF2-40B4-BE49-F238E27FC236}">
                      <a16:creationId xmlns:a16="http://schemas.microsoft.com/office/drawing/2014/main" id="{5ED42C9E-3390-4D27-98D8-A28BA0F25F23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6251297" y="6583183"/>
                  <a:ext cx="69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704" name="Entrada de lápiz 703">
                  <a:extLst>
                    <a:ext uri="{FF2B5EF4-FFF2-40B4-BE49-F238E27FC236}">
                      <a16:creationId xmlns:a16="http://schemas.microsoft.com/office/drawing/2014/main" id="{086B64A1-7BE8-4746-9C9D-29F0BEA88401}"/>
                    </a:ext>
                  </a:extLst>
                </p14:cNvPr>
                <p14:cNvContentPartPr/>
                <p14:nvPr/>
              </p14:nvContentPartPr>
              <p14:xfrm>
                <a:off x="6375497" y="6664543"/>
                <a:ext cx="87840" cy="79560"/>
              </p14:xfrm>
            </p:contentPart>
          </mc:Choice>
          <mc:Fallback xmlns="">
            <p:pic>
              <p:nvPicPr>
                <p:cNvPr id="704" name="Entrada de lápiz 703">
                  <a:extLst>
                    <a:ext uri="{FF2B5EF4-FFF2-40B4-BE49-F238E27FC236}">
                      <a16:creationId xmlns:a16="http://schemas.microsoft.com/office/drawing/2014/main" id="{086B64A1-7BE8-4746-9C9D-29F0BEA8840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6366857" y="6655903"/>
                  <a:ext cx="105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705" name="Entrada de lápiz 704">
                  <a:extLst>
                    <a:ext uri="{FF2B5EF4-FFF2-40B4-BE49-F238E27FC236}">
                      <a16:creationId xmlns:a16="http://schemas.microsoft.com/office/drawing/2014/main" id="{50FD1457-A978-44A7-9706-477CED434D14}"/>
                    </a:ext>
                  </a:extLst>
                </p14:cNvPr>
                <p14:cNvContentPartPr/>
                <p14:nvPr/>
              </p14:nvContentPartPr>
              <p14:xfrm>
                <a:off x="6704897" y="6668863"/>
                <a:ext cx="25560" cy="76680"/>
              </p14:xfrm>
            </p:contentPart>
          </mc:Choice>
          <mc:Fallback xmlns="">
            <p:pic>
              <p:nvPicPr>
                <p:cNvPr id="705" name="Entrada de lápiz 704">
                  <a:extLst>
                    <a:ext uri="{FF2B5EF4-FFF2-40B4-BE49-F238E27FC236}">
                      <a16:creationId xmlns:a16="http://schemas.microsoft.com/office/drawing/2014/main" id="{50FD1457-A978-44A7-9706-477CED434D14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6695897" y="6660223"/>
                  <a:ext cx="43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706" name="Entrada de lápiz 705">
                  <a:extLst>
                    <a:ext uri="{FF2B5EF4-FFF2-40B4-BE49-F238E27FC236}">
                      <a16:creationId xmlns:a16="http://schemas.microsoft.com/office/drawing/2014/main" id="{6E601F7B-5DEB-4A50-A7D6-DCC35C2ACB6A}"/>
                    </a:ext>
                  </a:extLst>
                </p14:cNvPr>
                <p14:cNvContentPartPr/>
                <p14:nvPr/>
              </p14:nvContentPartPr>
              <p14:xfrm>
                <a:off x="6672137" y="6633223"/>
                <a:ext cx="65880" cy="20880"/>
              </p14:xfrm>
            </p:contentPart>
          </mc:Choice>
          <mc:Fallback xmlns="">
            <p:pic>
              <p:nvPicPr>
                <p:cNvPr id="706" name="Entrada de lápiz 705">
                  <a:extLst>
                    <a:ext uri="{FF2B5EF4-FFF2-40B4-BE49-F238E27FC236}">
                      <a16:creationId xmlns:a16="http://schemas.microsoft.com/office/drawing/2014/main" id="{6E601F7B-5DEB-4A50-A7D6-DCC35C2ACB6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6663497" y="6624583"/>
                  <a:ext cx="83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707" name="Entrada de lápiz 706">
                  <a:extLst>
                    <a:ext uri="{FF2B5EF4-FFF2-40B4-BE49-F238E27FC236}">
                      <a16:creationId xmlns:a16="http://schemas.microsoft.com/office/drawing/2014/main" id="{B17D1D00-026D-4D5E-8765-E14D01659FBE}"/>
                    </a:ext>
                  </a:extLst>
                </p14:cNvPr>
                <p14:cNvContentPartPr/>
                <p14:nvPr/>
              </p14:nvContentPartPr>
              <p14:xfrm>
                <a:off x="6792017" y="6660583"/>
                <a:ext cx="130320" cy="85320"/>
              </p14:xfrm>
            </p:contentPart>
          </mc:Choice>
          <mc:Fallback xmlns="">
            <p:pic>
              <p:nvPicPr>
                <p:cNvPr id="707" name="Entrada de lápiz 706">
                  <a:extLst>
                    <a:ext uri="{FF2B5EF4-FFF2-40B4-BE49-F238E27FC236}">
                      <a16:creationId xmlns:a16="http://schemas.microsoft.com/office/drawing/2014/main" id="{B17D1D00-026D-4D5E-8765-E14D01659FB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783377" y="6651943"/>
                  <a:ext cx="147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708" name="Entrada de lápiz 707">
                  <a:extLst>
                    <a:ext uri="{FF2B5EF4-FFF2-40B4-BE49-F238E27FC236}">
                      <a16:creationId xmlns:a16="http://schemas.microsoft.com/office/drawing/2014/main" id="{25C7E3D4-9E17-478D-A0A7-F1D98F39098A}"/>
                    </a:ext>
                  </a:extLst>
                </p14:cNvPr>
                <p14:cNvContentPartPr/>
                <p14:nvPr/>
              </p14:nvContentPartPr>
              <p14:xfrm>
                <a:off x="7198097" y="6654823"/>
                <a:ext cx="334080" cy="57960"/>
              </p14:xfrm>
            </p:contentPart>
          </mc:Choice>
          <mc:Fallback xmlns="">
            <p:pic>
              <p:nvPicPr>
                <p:cNvPr id="708" name="Entrada de lápiz 707">
                  <a:extLst>
                    <a:ext uri="{FF2B5EF4-FFF2-40B4-BE49-F238E27FC236}">
                      <a16:creationId xmlns:a16="http://schemas.microsoft.com/office/drawing/2014/main" id="{25C7E3D4-9E17-478D-A0A7-F1D98F39098A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189097" y="6645823"/>
                  <a:ext cx="351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709" name="Entrada de lápiz 708">
                  <a:extLst>
                    <a:ext uri="{FF2B5EF4-FFF2-40B4-BE49-F238E27FC236}">
                      <a16:creationId xmlns:a16="http://schemas.microsoft.com/office/drawing/2014/main" id="{877C8560-E5C0-4379-A179-EC05E332EC9D}"/>
                    </a:ext>
                  </a:extLst>
                </p14:cNvPr>
                <p14:cNvContentPartPr/>
                <p14:nvPr/>
              </p14:nvContentPartPr>
              <p14:xfrm>
                <a:off x="7548737" y="6495343"/>
                <a:ext cx="65880" cy="200520"/>
              </p14:xfrm>
            </p:contentPart>
          </mc:Choice>
          <mc:Fallback xmlns="">
            <p:pic>
              <p:nvPicPr>
                <p:cNvPr id="709" name="Entrada de lápiz 708">
                  <a:extLst>
                    <a:ext uri="{FF2B5EF4-FFF2-40B4-BE49-F238E27FC236}">
                      <a16:creationId xmlns:a16="http://schemas.microsoft.com/office/drawing/2014/main" id="{877C8560-E5C0-4379-A179-EC05E332EC9D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539737" y="6486343"/>
                  <a:ext cx="83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710" name="Entrada de lápiz 709">
                  <a:extLst>
                    <a:ext uri="{FF2B5EF4-FFF2-40B4-BE49-F238E27FC236}">
                      <a16:creationId xmlns:a16="http://schemas.microsoft.com/office/drawing/2014/main" id="{2C76FF72-0FEC-4B0E-B2C6-5A3335752E8A}"/>
                    </a:ext>
                  </a:extLst>
                </p14:cNvPr>
                <p14:cNvContentPartPr/>
                <p14:nvPr/>
              </p14:nvContentPartPr>
              <p14:xfrm>
                <a:off x="7503737" y="6622423"/>
                <a:ext cx="161280" cy="24840"/>
              </p14:xfrm>
            </p:contentPart>
          </mc:Choice>
          <mc:Fallback xmlns="">
            <p:pic>
              <p:nvPicPr>
                <p:cNvPr id="710" name="Entrada de lápiz 709">
                  <a:extLst>
                    <a:ext uri="{FF2B5EF4-FFF2-40B4-BE49-F238E27FC236}">
                      <a16:creationId xmlns:a16="http://schemas.microsoft.com/office/drawing/2014/main" id="{2C76FF72-0FEC-4B0E-B2C6-5A3335752E8A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495097" y="6613783"/>
                  <a:ext cx="178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711" name="Entrada de lápiz 710">
                  <a:extLst>
                    <a:ext uri="{FF2B5EF4-FFF2-40B4-BE49-F238E27FC236}">
                      <a16:creationId xmlns:a16="http://schemas.microsoft.com/office/drawing/2014/main" id="{AE8BEB72-0EA3-4BD5-8DD6-3327D855DFD7}"/>
                    </a:ext>
                  </a:extLst>
                </p14:cNvPr>
                <p14:cNvContentPartPr/>
                <p14:nvPr/>
              </p14:nvContentPartPr>
              <p14:xfrm>
                <a:off x="7962737" y="6597223"/>
                <a:ext cx="76320" cy="122760"/>
              </p14:xfrm>
            </p:contentPart>
          </mc:Choice>
          <mc:Fallback xmlns="">
            <p:pic>
              <p:nvPicPr>
                <p:cNvPr id="711" name="Entrada de lápiz 710">
                  <a:extLst>
                    <a:ext uri="{FF2B5EF4-FFF2-40B4-BE49-F238E27FC236}">
                      <a16:creationId xmlns:a16="http://schemas.microsoft.com/office/drawing/2014/main" id="{AE8BEB72-0EA3-4BD5-8DD6-3327D855DFD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953737" y="6588583"/>
                  <a:ext cx="93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712" name="Entrada de lápiz 711">
                  <a:extLst>
                    <a:ext uri="{FF2B5EF4-FFF2-40B4-BE49-F238E27FC236}">
                      <a16:creationId xmlns:a16="http://schemas.microsoft.com/office/drawing/2014/main" id="{20094535-59A0-418A-95E6-94FB4141E315}"/>
                    </a:ext>
                  </a:extLst>
                </p14:cNvPr>
                <p14:cNvContentPartPr/>
                <p14:nvPr/>
              </p14:nvContentPartPr>
              <p14:xfrm>
                <a:off x="8080457" y="6647983"/>
                <a:ext cx="100080" cy="87480"/>
              </p14:xfrm>
            </p:contentPart>
          </mc:Choice>
          <mc:Fallback xmlns="">
            <p:pic>
              <p:nvPicPr>
                <p:cNvPr id="712" name="Entrada de lápiz 711">
                  <a:extLst>
                    <a:ext uri="{FF2B5EF4-FFF2-40B4-BE49-F238E27FC236}">
                      <a16:creationId xmlns:a16="http://schemas.microsoft.com/office/drawing/2014/main" id="{20094535-59A0-418A-95E6-94FB4141E315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8071457" y="6639343"/>
                  <a:ext cx="117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713" name="Entrada de lápiz 712">
                  <a:extLst>
                    <a:ext uri="{FF2B5EF4-FFF2-40B4-BE49-F238E27FC236}">
                      <a16:creationId xmlns:a16="http://schemas.microsoft.com/office/drawing/2014/main" id="{7E7F3A55-165C-41DE-B9D7-A9D324E6A3FC}"/>
                    </a:ext>
                  </a:extLst>
                </p14:cNvPr>
                <p14:cNvContentPartPr/>
                <p14:nvPr/>
              </p14:nvContentPartPr>
              <p14:xfrm>
                <a:off x="8233457" y="6669223"/>
                <a:ext cx="61200" cy="33480"/>
              </p14:xfrm>
            </p:contentPart>
          </mc:Choice>
          <mc:Fallback xmlns="">
            <p:pic>
              <p:nvPicPr>
                <p:cNvPr id="713" name="Entrada de lápiz 712">
                  <a:extLst>
                    <a:ext uri="{FF2B5EF4-FFF2-40B4-BE49-F238E27FC236}">
                      <a16:creationId xmlns:a16="http://schemas.microsoft.com/office/drawing/2014/main" id="{7E7F3A55-165C-41DE-B9D7-A9D324E6A3FC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224817" y="6660583"/>
                  <a:ext cx="78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714" name="Entrada de lápiz 713">
                  <a:extLst>
                    <a:ext uri="{FF2B5EF4-FFF2-40B4-BE49-F238E27FC236}">
                      <a16:creationId xmlns:a16="http://schemas.microsoft.com/office/drawing/2014/main" id="{BD5E1B1C-43DA-4AF5-8EE0-77CE8FA9669F}"/>
                    </a:ext>
                  </a:extLst>
                </p14:cNvPr>
                <p14:cNvContentPartPr/>
                <p14:nvPr/>
              </p14:nvContentPartPr>
              <p14:xfrm>
                <a:off x="8373857" y="6568423"/>
                <a:ext cx="26640" cy="129960"/>
              </p14:xfrm>
            </p:contentPart>
          </mc:Choice>
          <mc:Fallback xmlns="">
            <p:pic>
              <p:nvPicPr>
                <p:cNvPr id="714" name="Entrada de lápiz 713">
                  <a:extLst>
                    <a:ext uri="{FF2B5EF4-FFF2-40B4-BE49-F238E27FC236}">
                      <a16:creationId xmlns:a16="http://schemas.microsoft.com/office/drawing/2014/main" id="{BD5E1B1C-43DA-4AF5-8EE0-77CE8FA9669F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8365217" y="6559783"/>
                  <a:ext cx="44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715" name="Entrada de lápiz 714">
                  <a:extLst>
                    <a:ext uri="{FF2B5EF4-FFF2-40B4-BE49-F238E27FC236}">
                      <a16:creationId xmlns:a16="http://schemas.microsoft.com/office/drawing/2014/main" id="{37B9B9A5-DEB8-4082-892B-5DDB5704643F}"/>
                    </a:ext>
                  </a:extLst>
                </p14:cNvPr>
                <p14:cNvContentPartPr/>
                <p14:nvPr/>
              </p14:nvContentPartPr>
              <p14:xfrm>
                <a:off x="8334977" y="6652663"/>
                <a:ext cx="244080" cy="72720"/>
              </p14:xfrm>
            </p:contentPart>
          </mc:Choice>
          <mc:Fallback xmlns="">
            <p:pic>
              <p:nvPicPr>
                <p:cNvPr id="715" name="Entrada de lápiz 714">
                  <a:extLst>
                    <a:ext uri="{FF2B5EF4-FFF2-40B4-BE49-F238E27FC236}">
                      <a16:creationId xmlns:a16="http://schemas.microsoft.com/office/drawing/2014/main" id="{37B9B9A5-DEB8-4082-892B-5DDB5704643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8325977" y="6643663"/>
                  <a:ext cx="26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716" name="Entrada de lápiz 715">
                  <a:extLst>
                    <a:ext uri="{FF2B5EF4-FFF2-40B4-BE49-F238E27FC236}">
                      <a16:creationId xmlns:a16="http://schemas.microsoft.com/office/drawing/2014/main" id="{6B3147C1-7DAC-4722-9D27-442F8C81C4AC}"/>
                    </a:ext>
                  </a:extLst>
                </p14:cNvPr>
                <p14:cNvContentPartPr/>
                <p14:nvPr/>
              </p14:nvContentPartPr>
              <p14:xfrm>
                <a:off x="8593817" y="6645463"/>
                <a:ext cx="62640" cy="66600"/>
              </p14:xfrm>
            </p:contentPart>
          </mc:Choice>
          <mc:Fallback xmlns="">
            <p:pic>
              <p:nvPicPr>
                <p:cNvPr id="716" name="Entrada de lápiz 715">
                  <a:extLst>
                    <a:ext uri="{FF2B5EF4-FFF2-40B4-BE49-F238E27FC236}">
                      <a16:creationId xmlns:a16="http://schemas.microsoft.com/office/drawing/2014/main" id="{6B3147C1-7DAC-4722-9D27-442F8C81C4AC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584817" y="6636823"/>
                  <a:ext cx="80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717" name="Entrada de lápiz 716">
                  <a:extLst>
                    <a:ext uri="{FF2B5EF4-FFF2-40B4-BE49-F238E27FC236}">
                      <a16:creationId xmlns:a16="http://schemas.microsoft.com/office/drawing/2014/main" id="{B0DCA85D-C245-4F24-AB3A-9A380957A329}"/>
                    </a:ext>
                  </a:extLst>
                </p14:cNvPr>
                <p14:cNvContentPartPr/>
                <p14:nvPr/>
              </p14:nvContentPartPr>
              <p14:xfrm>
                <a:off x="8744657" y="6660583"/>
                <a:ext cx="93960" cy="138960"/>
              </p14:xfrm>
            </p:contentPart>
          </mc:Choice>
          <mc:Fallback xmlns="">
            <p:pic>
              <p:nvPicPr>
                <p:cNvPr id="717" name="Entrada de lápiz 716">
                  <a:extLst>
                    <a:ext uri="{FF2B5EF4-FFF2-40B4-BE49-F238E27FC236}">
                      <a16:creationId xmlns:a16="http://schemas.microsoft.com/office/drawing/2014/main" id="{B0DCA85D-C245-4F24-AB3A-9A380957A329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8736017" y="6651943"/>
                  <a:ext cx="111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718" name="Entrada de lápiz 717">
                  <a:extLst>
                    <a:ext uri="{FF2B5EF4-FFF2-40B4-BE49-F238E27FC236}">
                      <a16:creationId xmlns:a16="http://schemas.microsoft.com/office/drawing/2014/main" id="{A46E9569-968E-4D56-B488-4D3087F47652}"/>
                    </a:ext>
                  </a:extLst>
                </p14:cNvPr>
                <p14:cNvContentPartPr/>
                <p14:nvPr/>
              </p14:nvContentPartPr>
              <p14:xfrm>
                <a:off x="8872097" y="6616663"/>
                <a:ext cx="42120" cy="85680"/>
              </p14:xfrm>
            </p:contentPart>
          </mc:Choice>
          <mc:Fallback xmlns="">
            <p:pic>
              <p:nvPicPr>
                <p:cNvPr id="718" name="Entrada de lápiz 717">
                  <a:extLst>
                    <a:ext uri="{FF2B5EF4-FFF2-40B4-BE49-F238E27FC236}">
                      <a16:creationId xmlns:a16="http://schemas.microsoft.com/office/drawing/2014/main" id="{A46E9569-968E-4D56-B488-4D3087F47652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8863097" y="6608023"/>
                  <a:ext cx="59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719" name="Entrada de lápiz 718">
                  <a:extLst>
                    <a:ext uri="{FF2B5EF4-FFF2-40B4-BE49-F238E27FC236}">
                      <a16:creationId xmlns:a16="http://schemas.microsoft.com/office/drawing/2014/main" id="{D4A1DDFC-044A-4EA0-915C-63DC08106DF3}"/>
                    </a:ext>
                  </a:extLst>
                </p14:cNvPr>
                <p14:cNvContentPartPr/>
                <p14:nvPr/>
              </p14:nvContentPartPr>
              <p14:xfrm>
                <a:off x="8993057" y="6661663"/>
                <a:ext cx="99720" cy="42480"/>
              </p14:xfrm>
            </p:contentPart>
          </mc:Choice>
          <mc:Fallback xmlns="">
            <p:pic>
              <p:nvPicPr>
                <p:cNvPr id="719" name="Entrada de lápiz 718">
                  <a:extLst>
                    <a:ext uri="{FF2B5EF4-FFF2-40B4-BE49-F238E27FC236}">
                      <a16:creationId xmlns:a16="http://schemas.microsoft.com/office/drawing/2014/main" id="{D4A1DDFC-044A-4EA0-915C-63DC08106DF3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984057" y="6653023"/>
                  <a:ext cx="1173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6" name="Grupo 735">
            <a:extLst>
              <a:ext uri="{FF2B5EF4-FFF2-40B4-BE49-F238E27FC236}">
                <a16:creationId xmlns:a16="http://schemas.microsoft.com/office/drawing/2014/main" id="{1D7048BE-8B1A-4700-9200-FC1230F94D3E}"/>
              </a:ext>
            </a:extLst>
          </p:cNvPr>
          <p:cNvGrpSpPr/>
          <p:nvPr/>
        </p:nvGrpSpPr>
        <p:grpSpPr>
          <a:xfrm>
            <a:off x="9318137" y="6532423"/>
            <a:ext cx="1556640" cy="240840"/>
            <a:chOff x="9318137" y="6532423"/>
            <a:chExt cx="155664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722" name="Entrada de lápiz 721">
                  <a:extLst>
                    <a:ext uri="{FF2B5EF4-FFF2-40B4-BE49-F238E27FC236}">
                      <a16:creationId xmlns:a16="http://schemas.microsoft.com/office/drawing/2014/main" id="{D7889AAB-79CC-43BA-A9A3-4DDD3B2795DB}"/>
                    </a:ext>
                  </a:extLst>
                </p14:cNvPr>
                <p14:cNvContentPartPr/>
                <p14:nvPr/>
              </p14:nvContentPartPr>
              <p14:xfrm>
                <a:off x="9318137" y="6636103"/>
                <a:ext cx="16200" cy="79920"/>
              </p14:xfrm>
            </p:contentPart>
          </mc:Choice>
          <mc:Fallback xmlns="">
            <p:pic>
              <p:nvPicPr>
                <p:cNvPr id="722" name="Entrada de lápiz 721">
                  <a:extLst>
                    <a:ext uri="{FF2B5EF4-FFF2-40B4-BE49-F238E27FC236}">
                      <a16:creationId xmlns:a16="http://schemas.microsoft.com/office/drawing/2014/main" id="{D7889AAB-79CC-43BA-A9A3-4DDD3B2795DB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9309497" y="6627463"/>
                  <a:ext cx="33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723" name="Entrada de lápiz 722">
                  <a:extLst>
                    <a:ext uri="{FF2B5EF4-FFF2-40B4-BE49-F238E27FC236}">
                      <a16:creationId xmlns:a16="http://schemas.microsoft.com/office/drawing/2014/main" id="{E1EB71FA-D334-4A54-8528-82E0D76892D0}"/>
                    </a:ext>
                  </a:extLst>
                </p14:cNvPr>
                <p14:cNvContentPartPr/>
                <p14:nvPr/>
              </p14:nvContentPartPr>
              <p14:xfrm>
                <a:off x="9353057" y="6554743"/>
                <a:ext cx="23400" cy="27720"/>
              </p14:xfrm>
            </p:contentPart>
          </mc:Choice>
          <mc:Fallback xmlns="">
            <p:pic>
              <p:nvPicPr>
                <p:cNvPr id="723" name="Entrada de lápiz 722">
                  <a:extLst>
                    <a:ext uri="{FF2B5EF4-FFF2-40B4-BE49-F238E27FC236}">
                      <a16:creationId xmlns:a16="http://schemas.microsoft.com/office/drawing/2014/main" id="{E1EB71FA-D334-4A54-8528-82E0D76892D0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9344057" y="6546103"/>
                  <a:ext cx="41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724" name="Entrada de lápiz 723">
                  <a:extLst>
                    <a:ext uri="{FF2B5EF4-FFF2-40B4-BE49-F238E27FC236}">
                      <a16:creationId xmlns:a16="http://schemas.microsoft.com/office/drawing/2014/main" id="{F1216D9D-9A10-43A1-AFDE-9F9F9D9C49FB}"/>
                    </a:ext>
                  </a:extLst>
                </p14:cNvPr>
                <p14:cNvContentPartPr/>
                <p14:nvPr/>
              </p14:nvContentPartPr>
              <p14:xfrm>
                <a:off x="9384017" y="6647623"/>
                <a:ext cx="176760" cy="59760"/>
              </p14:xfrm>
            </p:contentPart>
          </mc:Choice>
          <mc:Fallback xmlns="">
            <p:pic>
              <p:nvPicPr>
                <p:cNvPr id="724" name="Entrada de lápiz 723">
                  <a:extLst>
                    <a:ext uri="{FF2B5EF4-FFF2-40B4-BE49-F238E27FC236}">
                      <a16:creationId xmlns:a16="http://schemas.microsoft.com/office/drawing/2014/main" id="{F1216D9D-9A10-43A1-AFDE-9F9F9D9C49F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9375017" y="6638623"/>
                  <a:ext cx="194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725" name="Entrada de lápiz 724">
                  <a:extLst>
                    <a:ext uri="{FF2B5EF4-FFF2-40B4-BE49-F238E27FC236}">
                      <a16:creationId xmlns:a16="http://schemas.microsoft.com/office/drawing/2014/main" id="{80919152-35E9-4C93-9948-F04AD9AAF728}"/>
                    </a:ext>
                  </a:extLst>
                </p14:cNvPr>
                <p14:cNvContentPartPr/>
                <p14:nvPr/>
              </p14:nvContentPartPr>
              <p14:xfrm>
                <a:off x="9573017" y="6542143"/>
                <a:ext cx="144360" cy="132840"/>
              </p14:xfrm>
            </p:contentPart>
          </mc:Choice>
          <mc:Fallback xmlns="">
            <p:pic>
              <p:nvPicPr>
                <p:cNvPr id="725" name="Entrada de lápiz 724">
                  <a:extLst>
                    <a:ext uri="{FF2B5EF4-FFF2-40B4-BE49-F238E27FC236}">
                      <a16:creationId xmlns:a16="http://schemas.microsoft.com/office/drawing/2014/main" id="{80919152-35E9-4C93-9948-F04AD9AAF728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9564017" y="6533503"/>
                  <a:ext cx="162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726" name="Entrada de lápiz 725">
                  <a:extLst>
                    <a:ext uri="{FF2B5EF4-FFF2-40B4-BE49-F238E27FC236}">
                      <a16:creationId xmlns:a16="http://schemas.microsoft.com/office/drawing/2014/main" id="{A6CBDFB4-C16F-4408-B0DA-8CB180C0E03F}"/>
                    </a:ext>
                  </a:extLst>
                </p14:cNvPr>
                <p14:cNvContentPartPr/>
                <p14:nvPr/>
              </p14:nvContentPartPr>
              <p14:xfrm>
                <a:off x="9749417" y="6636103"/>
                <a:ext cx="73440" cy="79920"/>
              </p14:xfrm>
            </p:contentPart>
          </mc:Choice>
          <mc:Fallback xmlns="">
            <p:pic>
              <p:nvPicPr>
                <p:cNvPr id="726" name="Entrada de lápiz 725">
                  <a:extLst>
                    <a:ext uri="{FF2B5EF4-FFF2-40B4-BE49-F238E27FC236}">
                      <a16:creationId xmlns:a16="http://schemas.microsoft.com/office/drawing/2014/main" id="{A6CBDFB4-C16F-4408-B0DA-8CB180C0E03F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9740417" y="6627463"/>
                  <a:ext cx="91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727" name="Entrada de lápiz 726">
                  <a:extLst>
                    <a:ext uri="{FF2B5EF4-FFF2-40B4-BE49-F238E27FC236}">
                      <a16:creationId xmlns:a16="http://schemas.microsoft.com/office/drawing/2014/main" id="{46CB4A7D-FFA7-4B28-BC82-899B2931BFB7}"/>
                    </a:ext>
                  </a:extLst>
                </p14:cNvPr>
                <p14:cNvContentPartPr/>
                <p14:nvPr/>
              </p14:nvContentPartPr>
              <p14:xfrm>
                <a:off x="9885857" y="6636103"/>
                <a:ext cx="8280" cy="5400"/>
              </p14:xfrm>
            </p:contentPart>
          </mc:Choice>
          <mc:Fallback xmlns="">
            <p:pic>
              <p:nvPicPr>
                <p:cNvPr id="727" name="Entrada de lápiz 726">
                  <a:extLst>
                    <a:ext uri="{FF2B5EF4-FFF2-40B4-BE49-F238E27FC236}">
                      <a16:creationId xmlns:a16="http://schemas.microsoft.com/office/drawing/2014/main" id="{46CB4A7D-FFA7-4B28-BC82-899B2931BFB7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9877217" y="6627463"/>
                  <a:ext cx="2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728" name="Entrada de lápiz 727">
                  <a:extLst>
                    <a:ext uri="{FF2B5EF4-FFF2-40B4-BE49-F238E27FC236}">
                      <a16:creationId xmlns:a16="http://schemas.microsoft.com/office/drawing/2014/main" id="{40760B1F-C1A6-4742-9F7D-D770787CD272}"/>
                    </a:ext>
                  </a:extLst>
                </p14:cNvPr>
                <p14:cNvContentPartPr/>
                <p14:nvPr/>
              </p14:nvContentPartPr>
              <p14:xfrm>
                <a:off x="9887657" y="6638983"/>
                <a:ext cx="284040" cy="73080"/>
              </p14:xfrm>
            </p:contentPart>
          </mc:Choice>
          <mc:Fallback xmlns="">
            <p:pic>
              <p:nvPicPr>
                <p:cNvPr id="728" name="Entrada de lápiz 727">
                  <a:extLst>
                    <a:ext uri="{FF2B5EF4-FFF2-40B4-BE49-F238E27FC236}">
                      <a16:creationId xmlns:a16="http://schemas.microsoft.com/office/drawing/2014/main" id="{40760B1F-C1A6-4742-9F7D-D770787CD272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9879017" y="6630343"/>
                  <a:ext cx="301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729" name="Entrada de lápiz 728">
                  <a:extLst>
                    <a:ext uri="{FF2B5EF4-FFF2-40B4-BE49-F238E27FC236}">
                      <a16:creationId xmlns:a16="http://schemas.microsoft.com/office/drawing/2014/main" id="{CBDFD938-4BB8-406F-9434-F24E880CC3A1}"/>
                    </a:ext>
                  </a:extLst>
                </p14:cNvPr>
                <p14:cNvContentPartPr/>
                <p14:nvPr/>
              </p14:nvContentPartPr>
              <p14:xfrm>
                <a:off x="10214897" y="6595063"/>
                <a:ext cx="51480" cy="100800"/>
              </p14:xfrm>
            </p:contentPart>
          </mc:Choice>
          <mc:Fallback xmlns="">
            <p:pic>
              <p:nvPicPr>
                <p:cNvPr id="729" name="Entrada de lápiz 728">
                  <a:extLst>
                    <a:ext uri="{FF2B5EF4-FFF2-40B4-BE49-F238E27FC236}">
                      <a16:creationId xmlns:a16="http://schemas.microsoft.com/office/drawing/2014/main" id="{CBDFD938-4BB8-406F-9434-F24E880CC3A1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0206257" y="6586063"/>
                  <a:ext cx="69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730" name="Entrada de lápiz 729">
                  <a:extLst>
                    <a:ext uri="{FF2B5EF4-FFF2-40B4-BE49-F238E27FC236}">
                      <a16:creationId xmlns:a16="http://schemas.microsoft.com/office/drawing/2014/main" id="{A711D3D5-A26C-4E29-8974-92B1F371E451}"/>
                    </a:ext>
                  </a:extLst>
                </p14:cNvPr>
                <p14:cNvContentPartPr/>
                <p14:nvPr/>
              </p14:nvContentPartPr>
              <p14:xfrm>
                <a:off x="10357097" y="6543943"/>
                <a:ext cx="29880" cy="133920"/>
              </p14:xfrm>
            </p:contentPart>
          </mc:Choice>
          <mc:Fallback xmlns="">
            <p:pic>
              <p:nvPicPr>
                <p:cNvPr id="730" name="Entrada de lápiz 729">
                  <a:extLst>
                    <a:ext uri="{FF2B5EF4-FFF2-40B4-BE49-F238E27FC236}">
                      <a16:creationId xmlns:a16="http://schemas.microsoft.com/office/drawing/2014/main" id="{A711D3D5-A26C-4E29-8974-92B1F371E451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0348457" y="6534943"/>
                  <a:ext cx="47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731" name="Entrada de lápiz 730">
                  <a:extLst>
                    <a:ext uri="{FF2B5EF4-FFF2-40B4-BE49-F238E27FC236}">
                      <a16:creationId xmlns:a16="http://schemas.microsoft.com/office/drawing/2014/main" id="{39D83492-2E6E-4459-9B6C-CB58747100F7}"/>
                    </a:ext>
                  </a:extLst>
                </p14:cNvPr>
                <p14:cNvContentPartPr/>
                <p14:nvPr/>
              </p14:nvContentPartPr>
              <p14:xfrm>
                <a:off x="10300217" y="6632143"/>
                <a:ext cx="169560" cy="23400"/>
              </p14:xfrm>
            </p:contentPart>
          </mc:Choice>
          <mc:Fallback xmlns="">
            <p:pic>
              <p:nvPicPr>
                <p:cNvPr id="731" name="Entrada de lápiz 730">
                  <a:extLst>
                    <a:ext uri="{FF2B5EF4-FFF2-40B4-BE49-F238E27FC236}">
                      <a16:creationId xmlns:a16="http://schemas.microsoft.com/office/drawing/2014/main" id="{39D83492-2E6E-4459-9B6C-CB58747100F7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0291577" y="6623503"/>
                  <a:ext cx="187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732" name="Entrada de lápiz 731">
                  <a:extLst>
                    <a:ext uri="{FF2B5EF4-FFF2-40B4-BE49-F238E27FC236}">
                      <a16:creationId xmlns:a16="http://schemas.microsoft.com/office/drawing/2014/main" id="{ED2EDBB4-35E8-4B87-BB59-B7C4207F62BB}"/>
                    </a:ext>
                  </a:extLst>
                </p14:cNvPr>
                <p14:cNvContentPartPr/>
                <p14:nvPr/>
              </p14:nvContentPartPr>
              <p14:xfrm>
                <a:off x="10481297" y="6629983"/>
                <a:ext cx="97200" cy="134280"/>
              </p14:xfrm>
            </p:contentPart>
          </mc:Choice>
          <mc:Fallback xmlns="">
            <p:pic>
              <p:nvPicPr>
                <p:cNvPr id="732" name="Entrada de lápiz 731">
                  <a:extLst>
                    <a:ext uri="{FF2B5EF4-FFF2-40B4-BE49-F238E27FC236}">
                      <a16:creationId xmlns:a16="http://schemas.microsoft.com/office/drawing/2014/main" id="{ED2EDBB4-35E8-4B87-BB59-B7C4207F62BB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0472657" y="6621343"/>
                  <a:ext cx="114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733" name="Entrada de lápiz 732">
                  <a:extLst>
                    <a:ext uri="{FF2B5EF4-FFF2-40B4-BE49-F238E27FC236}">
                      <a16:creationId xmlns:a16="http://schemas.microsoft.com/office/drawing/2014/main" id="{768953FE-A3AD-4A7A-80F3-F92BE99877FE}"/>
                    </a:ext>
                  </a:extLst>
                </p14:cNvPr>
                <p14:cNvContentPartPr/>
                <p14:nvPr/>
              </p14:nvContentPartPr>
              <p14:xfrm>
                <a:off x="10633937" y="6561583"/>
                <a:ext cx="71280" cy="103680"/>
              </p14:xfrm>
            </p:contentPart>
          </mc:Choice>
          <mc:Fallback xmlns="">
            <p:pic>
              <p:nvPicPr>
                <p:cNvPr id="733" name="Entrada de lápiz 732">
                  <a:extLst>
                    <a:ext uri="{FF2B5EF4-FFF2-40B4-BE49-F238E27FC236}">
                      <a16:creationId xmlns:a16="http://schemas.microsoft.com/office/drawing/2014/main" id="{768953FE-A3AD-4A7A-80F3-F92BE99877FE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0625297" y="6552943"/>
                  <a:ext cx="88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734" name="Entrada de lápiz 733">
                  <a:extLst>
                    <a:ext uri="{FF2B5EF4-FFF2-40B4-BE49-F238E27FC236}">
                      <a16:creationId xmlns:a16="http://schemas.microsoft.com/office/drawing/2014/main" id="{3EECC481-E5AB-44D0-93E5-16EE39D038BE}"/>
                    </a:ext>
                  </a:extLst>
                </p14:cNvPr>
                <p14:cNvContentPartPr/>
                <p14:nvPr/>
              </p14:nvContentPartPr>
              <p14:xfrm>
                <a:off x="10706657" y="6691183"/>
                <a:ext cx="29520" cy="15120"/>
              </p14:xfrm>
            </p:contentPart>
          </mc:Choice>
          <mc:Fallback xmlns="">
            <p:pic>
              <p:nvPicPr>
                <p:cNvPr id="734" name="Entrada de lápiz 733">
                  <a:extLst>
                    <a:ext uri="{FF2B5EF4-FFF2-40B4-BE49-F238E27FC236}">
                      <a16:creationId xmlns:a16="http://schemas.microsoft.com/office/drawing/2014/main" id="{3EECC481-E5AB-44D0-93E5-16EE39D038B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0698017" y="6682543"/>
                  <a:ext cx="47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735" name="Entrada de lápiz 734">
                  <a:extLst>
                    <a:ext uri="{FF2B5EF4-FFF2-40B4-BE49-F238E27FC236}">
                      <a16:creationId xmlns:a16="http://schemas.microsoft.com/office/drawing/2014/main" id="{3347FB8E-9154-4ADD-B874-C59BB3954343}"/>
                    </a:ext>
                  </a:extLst>
                </p14:cNvPr>
                <p14:cNvContentPartPr/>
                <p14:nvPr/>
              </p14:nvContentPartPr>
              <p14:xfrm>
                <a:off x="10759577" y="6532423"/>
                <a:ext cx="115200" cy="240840"/>
              </p14:xfrm>
            </p:contentPart>
          </mc:Choice>
          <mc:Fallback xmlns="">
            <p:pic>
              <p:nvPicPr>
                <p:cNvPr id="735" name="Entrada de lápiz 734">
                  <a:extLst>
                    <a:ext uri="{FF2B5EF4-FFF2-40B4-BE49-F238E27FC236}">
                      <a16:creationId xmlns:a16="http://schemas.microsoft.com/office/drawing/2014/main" id="{3347FB8E-9154-4ADD-B874-C59BB3954343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0750937" y="6523423"/>
                  <a:ext cx="13284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737" name="Entrada de lápiz 736">
                <a:extLst>
                  <a:ext uri="{FF2B5EF4-FFF2-40B4-BE49-F238E27FC236}">
                    <a16:creationId xmlns:a16="http://schemas.microsoft.com/office/drawing/2014/main" id="{EC3216F5-DD7C-4128-8344-8586883B5AA9}"/>
                  </a:ext>
                </a:extLst>
              </p14:cNvPr>
              <p14:cNvContentPartPr/>
              <p14:nvPr/>
            </p14:nvContentPartPr>
            <p14:xfrm>
              <a:off x="353417" y="6506503"/>
              <a:ext cx="4767840" cy="102960"/>
            </p14:xfrm>
          </p:contentPart>
        </mc:Choice>
        <mc:Fallback xmlns="">
          <p:pic>
            <p:nvPicPr>
              <p:cNvPr id="737" name="Entrada de lápiz 736">
                <a:extLst>
                  <a:ext uri="{FF2B5EF4-FFF2-40B4-BE49-F238E27FC236}">
                    <a16:creationId xmlns:a16="http://schemas.microsoft.com/office/drawing/2014/main" id="{EC3216F5-DD7C-4128-8344-8586883B5AA9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344417" y="6497503"/>
                <a:ext cx="47854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0" name="Grupo 739">
            <a:extLst>
              <a:ext uri="{FF2B5EF4-FFF2-40B4-BE49-F238E27FC236}">
                <a16:creationId xmlns:a16="http://schemas.microsoft.com/office/drawing/2014/main" id="{DD7FB051-4377-4250-99FC-F18C0A5F8EA6}"/>
              </a:ext>
            </a:extLst>
          </p:cNvPr>
          <p:cNvGrpSpPr/>
          <p:nvPr/>
        </p:nvGrpSpPr>
        <p:grpSpPr>
          <a:xfrm>
            <a:off x="10003937" y="3987583"/>
            <a:ext cx="53280" cy="101160"/>
            <a:chOff x="10003937" y="3987583"/>
            <a:chExt cx="5328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738" name="Entrada de lápiz 737">
                  <a:extLst>
                    <a:ext uri="{FF2B5EF4-FFF2-40B4-BE49-F238E27FC236}">
                      <a16:creationId xmlns:a16="http://schemas.microsoft.com/office/drawing/2014/main" id="{6366501A-16BB-41E4-A703-7086E69E4856}"/>
                    </a:ext>
                  </a:extLst>
                </p14:cNvPr>
                <p14:cNvContentPartPr/>
                <p14:nvPr/>
              </p14:nvContentPartPr>
              <p14:xfrm>
                <a:off x="10030577" y="4048423"/>
                <a:ext cx="26640" cy="40320"/>
              </p14:xfrm>
            </p:contentPart>
          </mc:Choice>
          <mc:Fallback xmlns="">
            <p:pic>
              <p:nvPicPr>
                <p:cNvPr id="738" name="Entrada de lápiz 737">
                  <a:extLst>
                    <a:ext uri="{FF2B5EF4-FFF2-40B4-BE49-F238E27FC236}">
                      <a16:creationId xmlns:a16="http://schemas.microsoft.com/office/drawing/2014/main" id="{6366501A-16BB-41E4-A703-7086E69E4856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10021577" y="4039423"/>
                  <a:ext cx="44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739" name="Entrada de lápiz 738">
                  <a:extLst>
                    <a:ext uri="{FF2B5EF4-FFF2-40B4-BE49-F238E27FC236}">
                      <a16:creationId xmlns:a16="http://schemas.microsoft.com/office/drawing/2014/main" id="{565F1437-1A9D-412B-B298-02F34189F37E}"/>
                    </a:ext>
                  </a:extLst>
                </p14:cNvPr>
                <p14:cNvContentPartPr/>
                <p14:nvPr/>
              </p14:nvContentPartPr>
              <p14:xfrm>
                <a:off x="10003937" y="3987583"/>
                <a:ext cx="31320" cy="23760"/>
              </p14:xfrm>
            </p:contentPart>
          </mc:Choice>
          <mc:Fallback xmlns="">
            <p:pic>
              <p:nvPicPr>
                <p:cNvPr id="739" name="Entrada de lápiz 738">
                  <a:extLst>
                    <a:ext uri="{FF2B5EF4-FFF2-40B4-BE49-F238E27FC236}">
                      <a16:creationId xmlns:a16="http://schemas.microsoft.com/office/drawing/2014/main" id="{565F1437-1A9D-412B-B298-02F34189F37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9995297" y="3978943"/>
                  <a:ext cx="4896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F16A981B-043F-4180-9F81-9DB0F49171ED}"/>
                  </a:ext>
                </a:extLst>
              </p14:cNvPr>
              <p14:cNvContentPartPr/>
              <p14:nvPr/>
            </p14:nvContentPartPr>
            <p14:xfrm>
              <a:off x="309680" y="2072200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F16A981B-043F-4180-9F81-9DB0F49171ED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300680" y="20632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23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53FC21E-213D-430C-81A3-14415CFAD1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74" y="1800822"/>
            <a:ext cx="2121605" cy="1617326"/>
          </a:xfrm>
          <a:prstGeom prst="rect">
            <a:avLst/>
          </a:prstGeom>
        </p:spPr>
      </p:pic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F85392E-09E1-44B1-8FC0-40BECEA938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4" y="3697774"/>
            <a:ext cx="4608927" cy="1869466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716A98C6-CCF2-4A7F-95B4-D1EC316BBE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8"/>
          <a:stretch/>
        </p:blipFill>
        <p:spPr>
          <a:xfrm>
            <a:off x="6793434" y="1083115"/>
            <a:ext cx="4668560" cy="1351752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2FD46BE3-F194-432E-95DC-CF3B49DD7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5"/>
          <a:stretch/>
        </p:blipFill>
        <p:spPr>
          <a:xfrm>
            <a:off x="6382811" y="3201293"/>
            <a:ext cx="5071607" cy="16975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7779E1CD-71C9-4763-AF96-72C5E385522E}"/>
                  </a:ext>
                </a:extLst>
              </p14:cNvPr>
              <p14:cNvContentPartPr/>
              <p14:nvPr/>
            </p14:nvContentPartPr>
            <p14:xfrm>
              <a:off x="1359977" y="213906"/>
              <a:ext cx="8280" cy="3240"/>
            </p14:xfrm>
          </p:contentPart>
        </mc:Choice>
        <mc:Fallback xmlns=""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7779E1CD-71C9-4763-AF96-72C5E38552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5657" y="209586"/>
                <a:ext cx="1692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upo 359">
            <a:extLst>
              <a:ext uri="{FF2B5EF4-FFF2-40B4-BE49-F238E27FC236}">
                <a16:creationId xmlns:a16="http://schemas.microsoft.com/office/drawing/2014/main" id="{D15059C5-32DB-412A-9FB4-4429415048D4}"/>
              </a:ext>
            </a:extLst>
          </p:cNvPr>
          <p:cNvGrpSpPr/>
          <p:nvPr/>
        </p:nvGrpSpPr>
        <p:grpSpPr>
          <a:xfrm>
            <a:off x="336857" y="160266"/>
            <a:ext cx="5857920" cy="812520"/>
            <a:chOff x="374297" y="2195503"/>
            <a:chExt cx="5857920" cy="8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120ACBBB-9946-4E5F-B131-CB0B6ADBC67D}"/>
                    </a:ext>
                  </a:extLst>
                </p14:cNvPr>
                <p14:cNvContentPartPr/>
                <p14:nvPr/>
              </p14:nvContentPartPr>
              <p14:xfrm>
                <a:off x="398057" y="2263903"/>
                <a:ext cx="19440" cy="193680"/>
              </p14:xfrm>
            </p:contentPart>
          </mc:Choice>
          <mc:Fallback xmlns=""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120ACBBB-9946-4E5F-B131-CB0B6ADBC6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3737" y="2259583"/>
                  <a:ext cx="28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0C86D1F2-D15C-459B-8830-B96922029CCA}"/>
                    </a:ext>
                  </a:extLst>
                </p14:cNvPr>
                <p14:cNvContentPartPr/>
                <p14:nvPr/>
              </p14:nvContentPartPr>
              <p14:xfrm>
                <a:off x="485897" y="2276863"/>
                <a:ext cx="74520" cy="149040"/>
              </p14:xfrm>
            </p:contentPart>
          </mc:Choice>
          <mc:Fallback xmlns=""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0C86D1F2-D15C-459B-8830-B96922029C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1577" y="2272543"/>
                  <a:ext cx="83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6B11A49B-1726-4E0A-8956-047C85344D3E}"/>
                    </a:ext>
                  </a:extLst>
                </p14:cNvPr>
                <p14:cNvContentPartPr/>
                <p14:nvPr/>
              </p14:nvContentPartPr>
              <p14:xfrm>
                <a:off x="650057" y="2269303"/>
                <a:ext cx="35640" cy="140040"/>
              </p14:xfrm>
            </p:contentPart>
          </mc:Choice>
          <mc:Fallback xmlns=""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6B11A49B-1726-4E0A-8956-047C85344D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5737" y="2264983"/>
                  <a:ext cx="44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94379BBC-1046-496C-A9ED-4DF2A7809D15}"/>
                    </a:ext>
                  </a:extLst>
                </p14:cNvPr>
                <p14:cNvContentPartPr/>
                <p14:nvPr/>
              </p14:nvContentPartPr>
              <p14:xfrm>
                <a:off x="578417" y="2269303"/>
                <a:ext cx="189360" cy="22680"/>
              </p14:xfrm>
            </p:contentPart>
          </mc:Choice>
          <mc:Fallback xmlns=""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94379BBC-1046-496C-A9ED-4DF2A7809D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4097" y="2264983"/>
                  <a:ext cx="19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B048AC18-9AE0-460D-89EA-F9C4BD0F02AF}"/>
                    </a:ext>
                  </a:extLst>
                </p14:cNvPr>
                <p14:cNvContentPartPr/>
                <p14:nvPr/>
              </p14:nvContentPartPr>
              <p14:xfrm>
                <a:off x="762737" y="2276863"/>
                <a:ext cx="132120" cy="119880"/>
              </p14:xfrm>
            </p:contentPart>
          </mc:Choice>
          <mc:Fallback xmlns=""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B048AC18-9AE0-460D-89EA-F9C4BD0F02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8417" y="2272543"/>
                  <a:ext cx="140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F5DA058C-73D7-43EA-876E-93262E95B9A2}"/>
                    </a:ext>
                  </a:extLst>
                </p14:cNvPr>
                <p14:cNvContentPartPr/>
                <p14:nvPr/>
              </p14:nvContentPartPr>
              <p14:xfrm>
                <a:off x="718097" y="2257063"/>
                <a:ext cx="175680" cy="78840"/>
              </p14:xfrm>
            </p:contentPart>
          </mc:Choice>
          <mc:Fallback xmlns=""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F5DA058C-73D7-43EA-876E-93262E95B9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3777" y="2252743"/>
                  <a:ext cx="184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2" name="Entrada de lápiz 261">
                  <a:extLst>
                    <a:ext uri="{FF2B5EF4-FFF2-40B4-BE49-F238E27FC236}">
                      <a16:creationId xmlns:a16="http://schemas.microsoft.com/office/drawing/2014/main" id="{74D0FD85-4813-421C-B0AE-4C18ECE31D20}"/>
                    </a:ext>
                  </a:extLst>
                </p14:cNvPr>
                <p14:cNvContentPartPr/>
                <p14:nvPr/>
              </p14:nvContentPartPr>
              <p14:xfrm>
                <a:off x="896657" y="2284783"/>
                <a:ext cx="138240" cy="144360"/>
              </p14:xfrm>
            </p:contentPart>
          </mc:Choice>
          <mc:Fallback xmlns="">
            <p:pic>
              <p:nvPicPr>
                <p:cNvPr id="262" name="Entrada de lápiz 261">
                  <a:extLst>
                    <a:ext uri="{FF2B5EF4-FFF2-40B4-BE49-F238E27FC236}">
                      <a16:creationId xmlns:a16="http://schemas.microsoft.com/office/drawing/2014/main" id="{74D0FD85-4813-421C-B0AE-4C18ECE31D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2337" y="2280463"/>
                  <a:ext cx="146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3" name="Entrada de lápiz 262">
                  <a:extLst>
                    <a:ext uri="{FF2B5EF4-FFF2-40B4-BE49-F238E27FC236}">
                      <a16:creationId xmlns:a16="http://schemas.microsoft.com/office/drawing/2014/main" id="{051021A1-8B3A-458D-B677-A4DB48581F81}"/>
                    </a:ext>
                  </a:extLst>
                </p14:cNvPr>
                <p14:cNvContentPartPr/>
                <p14:nvPr/>
              </p14:nvContentPartPr>
              <p14:xfrm>
                <a:off x="1066937" y="2287663"/>
                <a:ext cx="113400" cy="117000"/>
              </p14:xfrm>
            </p:contentPart>
          </mc:Choice>
          <mc:Fallback xmlns="">
            <p:pic>
              <p:nvPicPr>
                <p:cNvPr id="263" name="Entrada de lápiz 262">
                  <a:extLst>
                    <a:ext uri="{FF2B5EF4-FFF2-40B4-BE49-F238E27FC236}">
                      <a16:creationId xmlns:a16="http://schemas.microsoft.com/office/drawing/2014/main" id="{051021A1-8B3A-458D-B677-A4DB48581F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2617" y="2283343"/>
                  <a:ext cx="122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4" name="Entrada de lápiz 263">
                  <a:extLst>
                    <a:ext uri="{FF2B5EF4-FFF2-40B4-BE49-F238E27FC236}">
                      <a16:creationId xmlns:a16="http://schemas.microsoft.com/office/drawing/2014/main" id="{58EDE69D-20FB-4327-A4AB-6B649094D773}"/>
                    </a:ext>
                  </a:extLst>
                </p14:cNvPr>
                <p14:cNvContentPartPr/>
                <p14:nvPr/>
              </p14:nvContentPartPr>
              <p14:xfrm>
                <a:off x="1029857" y="2273983"/>
                <a:ext cx="126000" cy="70920"/>
              </p14:xfrm>
            </p:contentPart>
          </mc:Choice>
          <mc:Fallback xmlns="">
            <p:pic>
              <p:nvPicPr>
                <p:cNvPr id="264" name="Entrada de lápiz 263">
                  <a:extLst>
                    <a:ext uri="{FF2B5EF4-FFF2-40B4-BE49-F238E27FC236}">
                      <a16:creationId xmlns:a16="http://schemas.microsoft.com/office/drawing/2014/main" id="{58EDE69D-20FB-4327-A4AB-6B649094D7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5537" y="2269663"/>
                  <a:ext cx="134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FA6015E1-35DC-4AAE-A5AE-C54D88F9D6DA}"/>
                    </a:ext>
                  </a:extLst>
                </p14:cNvPr>
                <p14:cNvContentPartPr/>
                <p14:nvPr/>
              </p14:nvContentPartPr>
              <p14:xfrm>
                <a:off x="1203377" y="2259223"/>
                <a:ext cx="105840" cy="151200"/>
              </p14:xfrm>
            </p:contentPart>
          </mc:Choice>
          <mc:Fallback xmlns=""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FA6015E1-35DC-4AAE-A5AE-C54D88F9D6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99057" y="2254903"/>
                  <a:ext cx="11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7CB5B092-B60C-4276-8262-8530E7030F34}"/>
                    </a:ext>
                  </a:extLst>
                </p14:cNvPr>
                <p14:cNvContentPartPr/>
                <p14:nvPr/>
              </p14:nvContentPartPr>
              <p14:xfrm>
                <a:off x="1423697" y="2327623"/>
                <a:ext cx="6840" cy="4320"/>
              </p14:xfrm>
            </p:contentPart>
          </mc:Choice>
          <mc:Fallback xmlns=""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7CB5B092-B60C-4276-8262-8530E7030F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19377" y="2323303"/>
                  <a:ext cx="15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7B43D4A2-7FD8-4759-98E5-412713C81091}"/>
                    </a:ext>
                  </a:extLst>
                </p14:cNvPr>
                <p14:cNvContentPartPr/>
                <p14:nvPr/>
              </p14:nvContentPartPr>
              <p14:xfrm>
                <a:off x="1414337" y="2250223"/>
                <a:ext cx="21960" cy="122760"/>
              </p14:xfrm>
            </p:contentPart>
          </mc:Choice>
          <mc:Fallback xmlns=""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7B43D4A2-7FD8-4759-98E5-412713C810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10017" y="2245903"/>
                  <a:ext cx="30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59BFD057-3222-4CAC-97E2-0A609A0F66AC}"/>
                    </a:ext>
                  </a:extLst>
                </p14:cNvPr>
                <p14:cNvContentPartPr/>
                <p14:nvPr/>
              </p14:nvContentPartPr>
              <p14:xfrm>
                <a:off x="1322897" y="2249503"/>
                <a:ext cx="225720" cy="121680"/>
              </p14:xfrm>
            </p:contentPart>
          </mc:Choice>
          <mc:Fallback xmlns=""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59BFD057-3222-4CAC-97E2-0A609A0F66A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18577" y="2245183"/>
                  <a:ext cx="234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9" name="Entrada de lápiz 268">
                  <a:extLst>
                    <a:ext uri="{FF2B5EF4-FFF2-40B4-BE49-F238E27FC236}">
                      <a16:creationId xmlns:a16="http://schemas.microsoft.com/office/drawing/2014/main" id="{0C2C35EA-9F2E-44D5-885A-A39AB938C730}"/>
                    </a:ext>
                  </a:extLst>
                </p14:cNvPr>
                <p14:cNvContentPartPr/>
                <p14:nvPr/>
              </p14:nvContentPartPr>
              <p14:xfrm>
                <a:off x="1581737" y="2243023"/>
                <a:ext cx="114840" cy="102600"/>
              </p14:xfrm>
            </p:contentPart>
          </mc:Choice>
          <mc:Fallback xmlns="">
            <p:pic>
              <p:nvPicPr>
                <p:cNvPr id="269" name="Entrada de lápiz 268">
                  <a:extLst>
                    <a:ext uri="{FF2B5EF4-FFF2-40B4-BE49-F238E27FC236}">
                      <a16:creationId xmlns:a16="http://schemas.microsoft.com/office/drawing/2014/main" id="{0C2C35EA-9F2E-44D5-885A-A39AB938C7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77417" y="2238703"/>
                  <a:ext cx="123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A2513EB9-6510-4005-AA19-CE72BBA33197}"/>
                    </a:ext>
                  </a:extLst>
                </p14:cNvPr>
                <p14:cNvContentPartPr/>
                <p14:nvPr/>
              </p14:nvContentPartPr>
              <p14:xfrm>
                <a:off x="1730417" y="2240503"/>
                <a:ext cx="109080" cy="127440"/>
              </p14:xfrm>
            </p:contentPart>
          </mc:Choice>
          <mc:Fallback xmlns=""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A2513EB9-6510-4005-AA19-CE72BBA331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26097" y="2236183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1" name="Entrada de lápiz 270">
                  <a:extLst>
                    <a:ext uri="{FF2B5EF4-FFF2-40B4-BE49-F238E27FC236}">
                      <a16:creationId xmlns:a16="http://schemas.microsoft.com/office/drawing/2014/main" id="{F683AB2A-299D-4EC4-AE73-04E697BBD725}"/>
                    </a:ext>
                  </a:extLst>
                </p14:cNvPr>
                <p14:cNvContentPartPr/>
                <p14:nvPr/>
              </p14:nvContentPartPr>
              <p14:xfrm>
                <a:off x="2078177" y="2351383"/>
                <a:ext cx="2160" cy="16920"/>
              </p14:xfrm>
            </p:contentPart>
          </mc:Choice>
          <mc:Fallback xmlns="">
            <p:pic>
              <p:nvPicPr>
                <p:cNvPr id="271" name="Entrada de lápiz 270">
                  <a:extLst>
                    <a:ext uri="{FF2B5EF4-FFF2-40B4-BE49-F238E27FC236}">
                      <a16:creationId xmlns:a16="http://schemas.microsoft.com/office/drawing/2014/main" id="{F683AB2A-299D-4EC4-AE73-04E697BBD7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3857" y="2347063"/>
                  <a:ext cx="10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DE4C38BB-526C-477F-B565-17F767661C3E}"/>
                    </a:ext>
                  </a:extLst>
                </p14:cNvPr>
                <p14:cNvContentPartPr/>
                <p14:nvPr/>
              </p14:nvContentPartPr>
              <p14:xfrm>
                <a:off x="2041097" y="2237623"/>
                <a:ext cx="261360" cy="155520"/>
              </p14:xfrm>
            </p:contentPart>
          </mc:Choice>
          <mc:Fallback xmlns=""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DE4C38BB-526C-477F-B565-17F767661C3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36777" y="2233303"/>
                  <a:ext cx="270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F991D9A8-0069-495B-B536-D429CAEF3830}"/>
                    </a:ext>
                  </a:extLst>
                </p14:cNvPr>
                <p14:cNvContentPartPr/>
                <p14:nvPr/>
              </p14:nvContentPartPr>
              <p14:xfrm>
                <a:off x="2188337" y="2315023"/>
                <a:ext cx="141480" cy="15840"/>
              </p14:xfrm>
            </p:contentPart>
          </mc:Choice>
          <mc:Fallback xmlns=""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F991D9A8-0069-495B-B536-D429CAEF38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84017" y="2310703"/>
                  <a:ext cx="150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EBF39B78-8AD3-475A-9F4F-B6D28729FC61}"/>
                    </a:ext>
                  </a:extLst>
                </p14:cNvPr>
                <p14:cNvContentPartPr/>
                <p14:nvPr/>
              </p14:nvContentPartPr>
              <p14:xfrm>
                <a:off x="2276537" y="2248063"/>
                <a:ext cx="139320" cy="144720"/>
              </p14:xfrm>
            </p:contentPart>
          </mc:Choice>
          <mc:Fallback xmlns=""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EBF39B78-8AD3-475A-9F4F-B6D28729FC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72217" y="2243743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EFA90519-3EAD-4E1B-BCD5-1F819EAEA37F}"/>
                    </a:ext>
                  </a:extLst>
                </p14:cNvPr>
                <p14:cNvContentPartPr/>
                <p14:nvPr/>
              </p14:nvContentPartPr>
              <p14:xfrm>
                <a:off x="2468057" y="2250583"/>
                <a:ext cx="29520" cy="139320"/>
              </p14:xfrm>
            </p:contentPart>
          </mc:Choice>
          <mc:Fallback xmlns=""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EFA90519-3EAD-4E1B-BCD5-1F819EAEA3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63737" y="2246263"/>
                  <a:ext cx="38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CE62C66F-099F-457A-BDE5-F9FD49DAE318}"/>
                    </a:ext>
                  </a:extLst>
                </p14:cNvPr>
                <p14:cNvContentPartPr/>
                <p14:nvPr/>
              </p14:nvContentPartPr>
              <p14:xfrm>
                <a:off x="2596217" y="2267143"/>
                <a:ext cx="14040" cy="10080"/>
              </p14:xfrm>
            </p:contentPart>
          </mc:Choice>
          <mc:Fallback xmlns=""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CE62C66F-099F-457A-BDE5-F9FD49DAE3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91897" y="2262823"/>
                  <a:ext cx="22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A9E23052-C122-4BF3-B463-DD47534E7E98}"/>
                    </a:ext>
                  </a:extLst>
                </p14:cNvPr>
                <p14:cNvContentPartPr/>
                <p14:nvPr/>
              </p14:nvContentPartPr>
              <p14:xfrm>
                <a:off x="2569217" y="2244103"/>
                <a:ext cx="100440" cy="84960"/>
              </p14:xfrm>
            </p:contentPart>
          </mc:Choice>
          <mc:Fallback xmlns=""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A9E23052-C122-4BF3-B463-DD47534E7E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64897" y="2239783"/>
                  <a:ext cx="109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0C686792-1DFE-4A94-B067-0585E6C6D9CD}"/>
                    </a:ext>
                  </a:extLst>
                </p14:cNvPr>
                <p14:cNvContentPartPr/>
                <p14:nvPr/>
              </p14:nvContentPartPr>
              <p14:xfrm>
                <a:off x="2694137" y="2236183"/>
                <a:ext cx="166320" cy="95760"/>
              </p14:xfrm>
            </p:contentPart>
          </mc:Choice>
          <mc:Fallback xmlns=""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0C686792-1DFE-4A94-B067-0585E6C6D9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89817" y="2231863"/>
                  <a:ext cx="174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D87FD68A-282A-4F8B-8B65-C38F406A41A1}"/>
                    </a:ext>
                  </a:extLst>
                </p14:cNvPr>
                <p14:cNvContentPartPr/>
                <p14:nvPr/>
              </p14:nvContentPartPr>
              <p14:xfrm>
                <a:off x="2856497" y="2233663"/>
                <a:ext cx="142920" cy="111240"/>
              </p14:xfrm>
            </p:contentPart>
          </mc:Choice>
          <mc:Fallback xmlns=""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D87FD68A-282A-4F8B-8B65-C38F406A41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52177" y="2229343"/>
                  <a:ext cx="15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0" name="Entrada de lápiz 279">
                  <a:extLst>
                    <a:ext uri="{FF2B5EF4-FFF2-40B4-BE49-F238E27FC236}">
                      <a16:creationId xmlns:a16="http://schemas.microsoft.com/office/drawing/2014/main" id="{78D0DC2F-9F6E-475F-BF4E-482800FBC3E1}"/>
                    </a:ext>
                  </a:extLst>
                </p14:cNvPr>
                <p14:cNvContentPartPr/>
                <p14:nvPr/>
              </p14:nvContentPartPr>
              <p14:xfrm>
                <a:off x="2912657" y="2287663"/>
                <a:ext cx="79560" cy="9000"/>
              </p14:xfrm>
            </p:contentPart>
          </mc:Choice>
          <mc:Fallback xmlns="">
            <p:pic>
              <p:nvPicPr>
                <p:cNvPr id="280" name="Entrada de lápiz 279">
                  <a:extLst>
                    <a:ext uri="{FF2B5EF4-FFF2-40B4-BE49-F238E27FC236}">
                      <a16:creationId xmlns:a16="http://schemas.microsoft.com/office/drawing/2014/main" id="{78D0DC2F-9F6E-475F-BF4E-482800FBC3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08337" y="2283343"/>
                  <a:ext cx="88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27328D23-CE24-4A3D-9E3F-6D014957BF9B}"/>
                    </a:ext>
                  </a:extLst>
                </p14:cNvPr>
                <p14:cNvContentPartPr/>
                <p14:nvPr/>
              </p14:nvContentPartPr>
              <p14:xfrm>
                <a:off x="3102017" y="2233663"/>
                <a:ext cx="24840" cy="142560"/>
              </p14:xfrm>
            </p:contentPart>
          </mc:Choice>
          <mc:Fallback xmlns=""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27328D23-CE24-4A3D-9E3F-6D014957BF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97697" y="2229343"/>
                  <a:ext cx="33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F71B16B0-9DEF-4EB6-988D-1E95A32356B3}"/>
                    </a:ext>
                  </a:extLst>
                </p14:cNvPr>
                <p14:cNvContentPartPr/>
                <p14:nvPr/>
              </p14:nvContentPartPr>
              <p14:xfrm>
                <a:off x="3021017" y="2208823"/>
                <a:ext cx="186480" cy="57240"/>
              </p14:xfrm>
            </p:contentPart>
          </mc:Choice>
          <mc:Fallback xmlns=""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F71B16B0-9DEF-4EB6-988D-1E95A32356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16697" y="2204503"/>
                  <a:ext cx="195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4F729C22-2844-4B68-A9A4-F95DEDD9075B}"/>
                    </a:ext>
                  </a:extLst>
                </p14:cNvPr>
                <p14:cNvContentPartPr/>
                <p14:nvPr/>
              </p14:nvContentPartPr>
              <p14:xfrm>
                <a:off x="3194897" y="2219983"/>
                <a:ext cx="11160" cy="11880"/>
              </p14:xfrm>
            </p:contentPart>
          </mc:Choice>
          <mc:Fallback xmlns=""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4F729C22-2844-4B68-A9A4-F95DEDD907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90577" y="2215663"/>
                  <a:ext cx="1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0543207F-FF79-4F88-AEFE-DF63057F779C}"/>
                    </a:ext>
                  </a:extLst>
                </p14:cNvPr>
                <p14:cNvContentPartPr/>
                <p14:nvPr/>
              </p14:nvContentPartPr>
              <p14:xfrm>
                <a:off x="3189137" y="2226823"/>
                <a:ext cx="11160" cy="134640"/>
              </p14:xfrm>
            </p:contentPart>
          </mc:Choice>
          <mc:Fallback xmlns=""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0543207F-FF79-4F88-AEFE-DF63057F77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84817" y="2222503"/>
                  <a:ext cx="19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85" name="Entrada de lápiz 284">
                  <a:extLst>
                    <a:ext uri="{FF2B5EF4-FFF2-40B4-BE49-F238E27FC236}">
                      <a16:creationId xmlns:a16="http://schemas.microsoft.com/office/drawing/2014/main" id="{0C7BDC42-9F11-4E30-B232-8ECED8CFBC7E}"/>
                    </a:ext>
                  </a:extLst>
                </p14:cNvPr>
                <p14:cNvContentPartPr/>
                <p14:nvPr/>
              </p14:nvContentPartPr>
              <p14:xfrm>
                <a:off x="3156377" y="2236903"/>
                <a:ext cx="165960" cy="101880"/>
              </p14:xfrm>
            </p:contentPart>
          </mc:Choice>
          <mc:Fallback xmlns="">
            <p:pic>
              <p:nvPicPr>
                <p:cNvPr id="285" name="Entrada de lápiz 284">
                  <a:extLst>
                    <a:ext uri="{FF2B5EF4-FFF2-40B4-BE49-F238E27FC236}">
                      <a16:creationId xmlns:a16="http://schemas.microsoft.com/office/drawing/2014/main" id="{0C7BDC42-9F11-4E30-B232-8ECED8CFBC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52057" y="2232583"/>
                  <a:ext cx="174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8" name="Entrada de lápiz 287">
                  <a:extLst>
                    <a:ext uri="{FF2B5EF4-FFF2-40B4-BE49-F238E27FC236}">
                      <a16:creationId xmlns:a16="http://schemas.microsoft.com/office/drawing/2014/main" id="{F101005D-2564-4631-B879-80BA0116C188}"/>
                    </a:ext>
                  </a:extLst>
                </p14:cNvPr>
                <p14:cNvContentPartPr/>
                <p14:nvPr/>
              </p14:nvContentPartPr>
              <p14:xfrm>
                <a:off x="3312617" y="2219983"/>
                <a:ext cx="68760" cy="116280"/>
              </p14:xfrm>
            </p:contentPart>
          </mc:Choice>
          <mc:Fallback xmlns="">
            <p:pic>
              <p:nvPicPr>
                <p:cNvPr id="288" name="Entrada de lápiz 287">
                  <a:extLst>
                    <a:ext uri="{FF2B5EF4-FFF2-40B4-BE49-F238E27FC236}">
                      <a16:creationId xmlns:a16="http://schemas.microsoft.com/office/drawing/2014/main" id="{F101005D-2564-4631-B879-80BA0116C1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08297" y="2215663"/>
                  <a:ext cx="7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89" name="Entrada de lápiz 288">
                  <a:extLst>
                    <a:ext uri="{FF2B5EF4-FFF2-40B4-BE49-F238E27FC236}">
                      <a16:creationId xmlns:a16="http://schemas.microsoft.com/office/drawing/2014/main" id="{57430F9C-FBA4-4BD8-80C7-2E2B67A7A20F}"/>
                    </a:ext>
                  </a:extLst>
                </p14:cNvPr>
                <p14:cNvContentPartPr/>
                <p14:nvPr/>
              </p14:nvContentPartPr>
              <p14:xfrm>
                <a:off x="3429617" y="2235463"/>
                <a:ext cx="134640" cy="100440"/>
              </p14:xfrm>
            </p:contentPart>
          </mc:Choice>
          <mc:Fallback xmlns="">
            <p:pic>
              <p:nvPicPr>
                <p:cNvPr id="289" name="Entrada de lápiz 288">
                  <a:extLst>
                    <a:ext uri="{FF2B5EF4-FFF2-40B4-BE49-F238E27FC236}">
                      <a16:creationId xmlns:a16="http://schemas.microsoft.com/office/drawing/2014/main" id="{57430F9C-FBA4-4BD8-80C7-2E2B67A7A20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5297" y="2231143"/>
                  <a:ext cx="143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0" name="Entrada de lápiz 289">
                  <a:extLst>
                    <a:ext uri="{FF2B5EF4-FFF2-40B4-BE49-F238E27FC236}">
                      <a16:creationId xmlns:a16="http://schemas.microsoft.com/office/drawing/2014/main" id="{0C9EE012-F947-47C8-80C4-A19BEA655A24}"/>
                    </a:ext>
                  </a:extLst>
                </p14:cNvPr>
                <p14:cNvContentPartPr/>
                <p14:nvPr/>
              </p14:nvContentPartPr>
              <p14:xfrm>
                <a:off x="3756497" y="2233663"/>
                <a:ext cx="8280" cy="138600"/>
              </p14:xfrm>
            </p:contentPart>
          </mc:Choice>
          <mc:Fallback xmlns="">
            <p:pic>
              <p:nvPicPr>
                <p:cNvPr id="290" name="Entrada de lápiz 289">
                  <a:extLst>
                    <a:ext uri="{FF2B5EF4-FFF2-40B4-BE49-F238E27FC236}">
                      <a16:creationId xmlns:a16="http://schemas.microsoft.com/office/drawing/2014/main" id="{0C9EE012-F947-47C8-80C4-A19BEA655A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52177" y="2229343"/>
                  <a:ext cx="16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1" name="Entrada de lápiz 290">
                  <a:extLst>
                    <a:ext uri="{FF2B5EF4-FFF2-40B4-BE49-F238E27FC236}">
                      <a16:creationId xmlns:a16="http://schemas.microsoft.com/office/drawing/2014/main" id="{07BF7334-D8B7-4154-BFDD-58950F3E6462}"/>
                    </a:ext>
                  </a:extLst>
                </p14:cNvPr>
                <p14:cNvContentPartPr/>
                <p14:nvPr/>
              </p14:nvContentPartPr>
              <p14:xfrm>
                <a:off x="3700337" y="2225023"/>
                <a:ext cx="180360" cy="114120"/>
              </p14:xfrm>
            </p:contentPart>
          </mc:Choice>
          <mc:Fallback xmlns="">
            <p:pic>
              <p:nvPicPr>
                <p:cNvPr id="291" name="Entrada de lápiz 290">
                  <a:extLst>
                    <a:ext uri="{FF2B5EF4-FFF2-40B4-BE49-F238E27FC236}">
                      <a16:creationId xmlns:a16="http://schemas.microsoft.com/office/drawing/2014/main" id="{07BF7334-D8B7-4154-BFDD-58950F3E64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96017" y="2220703"/>
                  <a:ext cx="189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2" name="Entrada de lápiz 291">
                  <a:extLst>
                    <a:ext uri="{FF2B5EF4-FFF2-40B4-BE49-F238E27FC236}">
                      <a16:creationId xmlns:a16="http://schemas.microsoft.com/office/drawing/2014/main" id="{BA0188F9-6188-4102-BBCE-10F037755D61}"/>
                    </a:ext>
                  </a:extLst>
                </p14:cNvPr>
                <p14:cNvContentPartPr/>
                <p14:nvPr/>
              </p14:nvContentPartPr>
              <p14:xfrm>
                <a:off x="3894737" y="2249143"/>
                <a:ext cx="105840" cy="88560"/>
              </p14:xfrm>
            </p:contentPart>
          </mc:Choice>
          <mc:Fallback xmlns="">
            <p:pic>
              <p:nvPicPr>
                <p:cNvPr id="292" name="Entrada de lápiz 291">
                  <a:extLst>
                    <a:ext uri="{FF2B5EF4-FFF2-40B4-BE49-F238E27FC236}">
                      <a16:creationId xmlns:a16="http://schemas.microsoft.com/office/drawing/2014/main" id="{BA0188F9-6188-4102-BBCE-10F037755D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90417" y="2244823"/>
                  <a:ext cx="114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8E059D1E-8D92-4978-B51B-5674E3EE0D3A}"/>
                    </a:ext>
                  </a:extLst>
                </p14:cNvPr>
                <p14:cNvContentPartPr/>
                <p14:nvPr/>
              </p14:nvContentPartPr>
              <p14:xfrm>
                <a:off x="3833897" y="2224663"/>
                <a:ext cx="149400" cy="59400"/>
              </p14:xfrm>
            </p:contentPart>
          </mc:Choice>
          <mc:Fallback xmlns=""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8E059D1E-8D92-4978-B51B-5674E3EE0D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29577" y="2220343"/>
                  <a:ext cx="158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94" name="Entrada de lápiz 293">
                  <a:extLst>
                    <a:ext uri="{FF2B5EF4-FFF2-40B4-BE49-F238E27FC236}">
                      <a16:creationId xmlns:a16="http://schemas.microsoft.com/office/drawing/2014/main" id="{BCC510D0-24B6-48FD-B03A-0AEBF531DE3C}"/>
                    </a:ext>
                  </a:extLst>
                </p14:cNvPr>
                <p14:cNvContentPartPr/>
                <p14:nvPr/>
              </p14:nvContentPartPr>
              <p14:xfrm>
                <a:off x="4013897" y="2251303"/>
                <a:ext cx="85680" cy="87480"/>
              </p14:xfrm>
            </p:contentPart>
          </mc:Choice>
          <mc:Fallback xmlns="">
            <p:pic>
              <p:nvPicPr>
                <p:cNvPr id="294" name="Entrada de lápiz 293">
                  <a:extLst>
                    <a:ext uri="{FF2B5EF4-FFF2-40B4-BE49-F238E27FC236}">
                      <a16:creationId xmlns:a16="http://schemas.microsoft.com/office/drawing/2014/main" id="{BCC510D0-24B6-48FD-B03A-0AEBF531DE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09577" y="2246983"/>
                  <a:ext cx="94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5" name="Entrada de lápiz 294">
                  <a:extLst>
                    <a:ext uri="{FF2B5EF4-FFF2-40B4-BE49-F238E27FC236}">
                      <a16:creationId xmlns:a16="http://schemas.microsoft.com/office/drawing/2014/main" id="{6D504A99-DEC7-4651-AB9B-F977855A73B3}"/>
                    </a:ext>
                  </a:extLst>
                </p14:cNvPr>
                <p14:cNvContentPartPr/>
                <p14:nvPr/>
              </p14:nvContentPartPr>
              <p14:xfrm>
                <a:off x="4112177" y="2243743"/>
                <a:ext cx="100800" cy="88200"/>
              </p14:xfrm>
            </p:contentPart>
          </mc:Choice>
          <mc:Fallback xmlns="">
            <p:pic>
              <p:nvPicPr>
                <p:cNvPr id="295" name="Entrada de lápiz 294">
                  <a:extLst>
                    <a:ext uri="{FF2B5EF4-FFF2-40B4-BE49-F238E27FC236}">
                      <a16:creationId xmlns:a16="http://schemas.microsoft.com/office/drawing/2014/main" id="{6D504A99-DEC7-4651-AB9B-F977855A73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07857" y="2239423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6" name="Entrada de lápiz 295">
                  <a:extLst>
                    <a:ext uri="{FF2B5EF4-FFF2-40B4-BE49-F238E27FC236}">
                      <a16:creationId xmlns:a16="http://schemas.microsoft.com/office/drawing/2014/main" id="{D2B5A723-5F2C-461D-8ED5-5F7970CA0CD8}"/>
                    </a:ext>
                  </a:extLst>
                </p14:cNvPr>
                <p14:cNvContentPartPr/>
                <p14:nvPr/>
              </p14:nvContentPartPr>
              <p14:xfrm>
                <a:off x="4101017" y="2290543"/>
                <a:ext cx="121320" cy="12960"/>
              </p14:xfrm>
            </p:contentPart>
          </mc:Choice>
          <mc:Fallback xmlns="">
            <p:pic>
              <p:nvPicPr>
                <p:cNvPr id="296" name="Entrada de lápiz 295">
                  <a:extLst>
                    <a:ext uri="{FF2B5EF4-FFF2-40B4-BE49-F238E27FC236}">
                      <a16:creationId xmlns:a16="http://schemas.microsoft.com/office/drawing/2014/main" id="{D2B5A723-5F2C-461D-8ED5-5F7970CA0C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96697" y="2286223"/>
                  <a:ext cx="129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97" name="Entrada de lápiz 296">
                  <a:extLst>
                    <a:ext uri="{FF2B5EF4-FFF2-40B4-BE49-F238E27FC236}">
                      <a16:creationId xmlns:a16="http://schemas.microsoft.com/office/drawing/2014/main" id="{22850F36-F4F5-4C1B-8871-5632E73A27ED}"/>
                    </a:ext>
                  </a:extLst>
                </p14:cNvPr>
                <p14:cNvContentPartPr/>
                <p14:nvPr/>
              </p14:nvContentPartPr>
              <p14:xfrm>
                <a:off x="4314497" y="2217823"/>
                <a:ext cx="12960" cy="141840"/>
              </p14:xfrm>
            </p:contentPart>
          </mc:Choice>
          <mc:Fallback xmlns="">
            <p:pic>
              <p:nvPicPr>
                <p:cNvPr id="297" name="Entrada de lápiz 296">
                  <a:extLst>
                    <a:ext uri="{FF2B5EF4-FFF2-40B4-BE49-F238E27FC236}">
                      <a16:creationId xmlns:a16="http://schemas.microsoft.com/office/drawing/2014/main" id="{22850F36-F4F5-4C1B-8871-5632E73A27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10177" y="2213503"/>
                  <a:ext cx="21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8" name="Entrada de lápiz 297">
                  <a:extLst>
                    <a:ext uri="{FF2B5EF4-FFF2-40B4-BE49-F238E27FC236}">
                      <a16:creationId xmlns:a16="http://schemas.microsoft.com/office/drawing/2014/main" id="{179B55F4-E22B-4062-B996-F58EF5B54F56}"/>
                    </a:ext>
                  </a:extLst>
                </p14:cNvPr>
                <p14:cNvContentPartPr/>
                <p14:nvPr/>
              </p14:nvContentPartPr>
              <p14:xfrm>
                <a:off x="4178057" y="2219983"/>
                <a:ext cx="211680" cy="12960"/>
              </p14:xfrm>
            </p:contentPart>
          </mc:Choice>
          <mc:Fallback xmlns="">
            <p:pic>
              <p:nvPicPr>
                <p:cNvPr id="298" name="Entrada de lápiz 297">
                  <a:extLst>
                    <a:ext uri="{FF2B5EF4-FFF2-40B4-BE49-F238E27FC236}">
                      <a16:creationId xmlns:a16="http://schemas.microsoft.com/office/drawing/2014/main" id="{179B55F4-E22B-4062-B996-F58EF5B54F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73737" y="2215663"/>
                  <a:ext cx="22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99" name="Entrada de lápiz 298">
                  <a:extLst>
                    <a:ext uri="{FF2B5EF4-FFF2-40B4-BE49-F238E27FC236}">
                      <a16:creationId xmlns:a16="http://schemas.microsoft.com/office/drawing/2014/main" id="{72DC7919-3896-46ED-929C-592FEF8D30E5}"/>
                    </a:ext>
                  </a:extLst>
                </p14:cNvPr>
                <p14:cNvContentPartPr/>
                <p14:nvPr/>
              </p14:nvContentPartPr>
              <p14:xfrm>
                <a:off x="4401977" y="2231503"/>
                <a:ext cx="51480" cy="85680"/>
              </p14:xfrm>
            </p:contentPart>
          </mc:Choice>
          <mc:Fallback xmlns="">
            <p:pic>
              <p:nvPicPr>
                <p:cNvPr id="299" name="Entrada de lápiz 298">
                  <a:extLst>
                    <a:ext uri="{FF2B5EF4-FFF2-40B4-BE49-F238E27FC236}">
                      <a16:creationId xmlns:a16="http://schemas.microsoft.com/office/drawing/2014/main" id="{72DC7919-3896-46ED-929C-592FEF8D30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97657" y="2227183"/>
                  <a:ext cx="60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0" name="Entrada de lápiz 299">
                  <a:extLst>
                    <a:ext uri="{FF2B5EF4-FFF2-40B4-BE49-F238E27FC236}">
                      <a16:creationId xmlns:a16="http://schemas.microsoft.com/office/drawing/2014/main" id="{9FAD4DA9-6D9A-4F9D-BFDB-FE4439B3B0B0}"/>
                    </a:ext>
                  </a:extLst>
                </p14:cNvPr>
                <p14:cNvContentPartPr/>
                <p14:nvPr/>
              </p14:nvContentPartPr>
              <p14:xfrm>
                <a:off x="4482617" y="2225743"/>
                <a:ext cx="105480" cy="71280"/>
              </p14:xfrm>
            </p:contentPart>
          </mc:Choice>
          <mc:Fallback xmlns="">
            <p:pic>
              <p:nvPicPr>
                <p:cNvPr id="300" name="Entrada de lápiz 299">
                  <a:extLst>
                    <a:ext uri="{FF2B5EF4-FFF2-40B4-BE49-F238E27FC236}">
                      <a16:creationId xmlns:a16="http://schemas.microsoft.com/office/drawing/2014/main" id="{9FAD4DA9-6D9A-4F9D-BFDB-FE4439B3B0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78297" y="2221423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1" name="Entrada de lápiz 300">
                  <a:extLst>
                    <a:ext uri="{FF2B5EF4-FFF2-40B4-BE49-F238E27FC236}">
                      <a16:creationId xmlns:a16="http://schemas.microsoft.com/office/drawing/2014/main" id="{AA3AF2F5-92CE-49D1-B812-22C54B3AB0AC}"/>
                    </a:ext>
                  </a:extLst>
                </p14:cNvPr>
                <p14:cNvContentPartPr/>
                <p14:nvPr/>
              </p14:nvContentPartPr>
              <p14:xfrm>
                <a:off x="4623377" y="2216023"/>
                <a:ext cx="124200" cy="91440"/>
              </p14:xfrm>
            </p:contentPart>
          </mc:Choice>
          <mc:Fallback xmlns="">
            <p:pic>
              <p:nvPicPr>
                <p:cNvPr id="301" name="Entrada de lápiz 300">
                  <a:extLst>
                    <a:ext uri="{FF2B5EF4-FFF2-40B4-BE49-F238E27FC236}">
                      <a16:creationId xmlns:a16="http://schemas.microsoft.com/office/drawing/2014/main" id="{AA3AF2F5-92CE-49D1-B812-22C54B3AB0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19057" y="2211703"/>
                  <a:ext cx="132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2" name="Entrada de lápiz 301">
                  <a:extLst>
                    <a:ext uri="{FF2B5EF4-FFF2-40B4-BE49-F238E27FC236}">
                      <a16:creationId xmlns:a16="http://schemas.microsoft.com/office/drawing/2014/main" id="{33D0CBF8-92B3-4B0A-A691-1B581739C939}"/>
                    </a:ext>
                  </a:extLst>
                </p14:cNvPr>
                <p14:cNvContentPartPr/>
                <p14:nvPr/>
              </p14:nvContentPartPr>
              <p14:xfrm>
                <a:off x="4837577" y="2290543"/>
                <a:ext cx="2160" cy="1440"/>
              </p14:xfrm>
            </p:contentPart>
          </mc:Choice>
          <mc:Fallback xmlns="">
            <p:pic>
              <p:nvPicPr>
                <p:cNvPr id="302" name="Entrada de lápiz 301">
                  <a:extLst>
                    <a:ext uri="{FF2B5EF4-FFF2-40B4-BE49-F238E27FC236}">
                      <a16:creationId xmlns:a16="http://schemas.microsoft.com/office/drawing/2014/main" id="{33D0CBF8-92B3-4B0A-A691-1B581739C9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3257" y="2286223"/>
                  <a:ext cx="10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03" name="Entrada de lápiz 302">
                  <a:extLst>
                    <a:ext uri="{FF2B5EF4-FFF2-40B4-BE49-F238E27FC236}">
                      <a16:creationId xmlns:a16="http://schemas.microsoft.com/office/drawing/2014/main" id="{19E02088-2EA8-4329-985C-9B0258A48029}"/>
                    </a:ext>
                  </a:extLst>
                </p14:cNvPr>
                <p14:cNvContentPartPr/>
                <p14:nvPr/>
              </p14:nvContentPartPr>
              <p14:xfrm>
                <a:off x="4804097" y="2195503"/>
                <a:ext cx="128520" cy="116280"/>
              </p14:xfrm>
            </p:contentPart>
          </mc:Choice>
          <mc:Fallback xmlns="">
            <p:pic>
              <p:nvPicPr>
                <p:cNvPr id="303" name="Entrada de lápiz 302">
                  <a:extLst>
                    <a:ext uri="{FF2B5EF4-FFF2-40B4-BE49-F238E27FC236}">
                      <a16:creationId xmlns:a16="http://schemas.microsoft.com/office/drawing/2014/main" id="{19E02088-2EA8-4329-985C-9B0258A480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99777" y="2191183"/>
                  <a:ext cx="137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05" name="Entrada de lápiz 304">
                  <a:extLst>
                    <a:ext uri="{FF2B5EF4-FFF2-40B4-BE49-F238E27FC236}">
                      <a16:creationId xmlns:a16="http://schemas.microsoft.com/office/drawing/2014/main" id="{61EEC591-7298-42C8-A64F-9953B185F4F2}"/>
                    </a:ext>
                  </a:extLst>
                </p14:cNvPr>
                <p14:cNvContentPartPr/>
                <p14:nvPr/>
              </p14:nvContentPartPr>
              <p14:xfrm>
                <a:off x="401657" y="2746663"/>
                <a:ext cx="5040" cy="360"/>
              </p14:xfrm>
            </p:contentPart>
          </mc:Choice>
          <mc:Fallback xmlns="">
            <p:pic>
              <p:nvPicPr>
                <p:cNvPr id="305" name="Entrada de lápiz 304">
                  <a:extLst>
                    <a:ext uri="{FF2B5EF4-FFF2-40B4-BE49-F238E27FC236}">
                      <a16:creationId xmlns:a16="http://schemas.microsoft.com/office/drawing/2014/main" id="{61EEC591-7298-42C8-A64F-9953B185F4F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7337" y="2742343"/>
                  <a:ext cx="13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06" name="Entrada de lápiz 305">
                  <a:extLst>
                    <a:ext uri="{FF2B5EF4-FFF2-40B4-BE49-F238E27FC236}">
                      <a16:creationId xmlns:a16="http://schemas.microsoft.com/office/drawing/2014/main" id="{4B868E25-01D5-4DDB-88A1-9326C9623B6A}"/>
                    </a:ext>
                  </a:extLst>
                </p14:cNvPr>
                <p14:cNvContentPartPr/>
                <p14:nvPr/>
              </p14:nvContentPartPr>
              <p14:xfrm>
                <a:off x="374297" y="2618143"/>
                <a:ext cx="133200" cy="245880"/>
              </p14:xfrm>
            </p:contentPart>
          </mc:Choice>
          <mc:Fallback xmlns="">
            <p:pic>
              <p:nvPicPr>
                <p:cNvPr id="306" name="Entrada de lápiz 305">
                  <a:extLst>
                    <a:ext uri="{FF2B5EF4-FFF2-40B4-BE49-F238E27FC236}">
                      <a16:creationId xmlns:a16="http://schemas.microsoft.com/office/drawing/2014/main" id="{4B868E25-01D5-4DDB-88A1-9326C9623B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9977" y="2613823"/>
                  <a:ext cx="141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07" name="Entrada de lápiz 306">
                  <a:extLst>
                    <a:ext uri="{FF2B5EF4-FFF2-40B4-BE49-F238E27FC236}">
                      <a16:creationId xmlns:a16="http://schemas.microsoft.com/office/drawing/2014/main" id="{6B6D8345-29F4-4D9C-8FDF-F29B6127B2C6}"/>
                    </a:ext>
                  </a:extLst>
                </p14:cNvPr>
                <p14:cNvContentPartPr/>
                <p14:nvPr/>
              </p14:nvContentPartPr>
              <p14:xfrm>
                <a:off x="565817" y="2685463"/>
                <a:ext cx="23400" cy="111600"/>
              </p14:xfrm>
            </p:contentPart>
          </mc:Choice>
          <mc:Fallback xmlns="">
            <p:pic>
              <p:nvPicPr>
                <p:cNvPr id="307" name="Entrada de lápiz 306">
                  <a:extLst>
                    <a:ext uri="{FF2B5EF4-FFF2-40B4-BE49-F238E27FC236}">
                      <a16:creationId xmlns:a16="http://schemas.microsoft.com/office/drawing/2014/main" id="{6B6D8345-29F4-4D9C-8FDF-F29B6127B2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1497" y="2681143"/>
                  <a:ext cx="32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08" name="Entrada de lápiz 307">
                  <a:extLst>
                    <a:ext uri="{FF2B5EF4-FFF2-40B4-BE49-F238E27FC236}">
                      <a16:creationId xmlns:a16="http://schemas.microsoft.com/office/drawing/2014/main" id="{9BF69597-47C4-4E85-B4EE-E7E8DD6EA8CE}"/>
                    </a:ext>
                  </a:extLst>
                </p14:cNvPr>
                <p14:cNvContentPartPr/>
                <p14:nvPr/>
              </p14:nvContentPartPr>
              <p14:xfrm>
                <a:off x="486977" y="2697343"/>
                <a:ext cx="159840" cy="37800"/>
              </p14:xfrm>
            </p:contentPart>
          </mc:Choice>
          <mc:Fallback xmlns="">
            <p:pic>
              <p:nvPicPr>
                <p:cNvPr id="308" name="Entrada de lápiz 307">
                  <a:extLst>
                    <a:ext uri="{FF2B5EF4-FFF2-40B4-BE49-F238E27FC236}">
                      <a16:creationId xmlns:a16="http://schemas.microsoft.com/office/drawing/2014/main" id="{9BF69597-47C4-4E85-B4EE-E7E8DD6EA8C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2657" y="2693023"/>
                  <a:ext cx="168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09" name="Entrada de lápiz 308">
                  <a:extLst>
                    <a:ext uri="{FF2B5EF4-FFF2-40B4-BE49-F238E27FC236}">
                      <a16:creationId xmlns:a16="http://schemas.microsoft.com/office/drawing/2014/main" id="{418D249B-AABB-47E0-94D8-E390701BB7E3}"/>
                    </a:ext>
                  </a:extLst>
                </p14:cNvPr>
                <p14:cNvContentPartPr/>
                <p14:nvPr/>
              </p14:nvContentPartPr>
              <p14:xfrm>
                <a:off x="645377" y="2677903"/>
                <a:ext cx="38880" cy="110520"/>
              </p14:xfrm>
            </p:contentPart>
          </mc:Choice>
          <mc:Fallback xmlns="">
            <p:pic>
              <p:nvPicPr>
                <p:cNvPr id="309" name="Entrada de lápiz 308">
                  <a:extLst>
                    <a:ext uri="{FF2B5EF4-FFF2-40B4-BE49-F238E27FC236}">
                      <a16:creationId xmlns:a16="http://schemas.microsoft.com/office/drawing/2014/main" id="{418D249B-AABB-47E0-94D8-E390701BB7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1057" y="2673583"/>
                  <a:ext cx="47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10" name="Entrada de lápiz 309">
                  <a:extLst>
                    <a:ext uri="{FF2B5EF4-FFF2-40B4-BE49-F238E27FC236}">
                      <a16:creationId xmlns:a16="http://schemas.microsoft.com/office/drawing/2014/main" id="{D7F22C46-3CE4-4431-8661-834D8DB71334}"/>
                    </a:ext>
                  </a:extLst>
                </p14:cNvPr>
                <p14:cNvContentPartPr/>
                <p14:nvPr/>
              </p14:nvContentPartPr>
              <p14:xfrm>
                <a:off x="629897" y="2690143"/>
                <a:ext cx="133200" cy="95760"/>
              </p14:xfrm>
            </p:contentPart>
          </mc:Choice>
          <mc:Fallback xmlns="">
            <p:pic>
              <p:nvPicPr>
                <p:cNvPr id="310" name="Entrada de lápiz 309">
                  <a:extLst>
                    <a:ext uri="{FF2B5EF4-FFF2-40B4-BE49-F238E27FC236}">
                      <a16:creationId xmlns:a16="http://schemas.microsoft.com/office/drawing/2014/main" id="{D7F22C46-3CE4-4431-8661-834D8DB713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5577" y="2685823"/>
                  <a:ext cx="141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1" name="Entrada de lápiz 310">
                  <a:extLst>
                    <a:ext uri="{FF2B5EF4-FFF2-40B4-BE49-F238E27FC236}">
                      <a16:creationId xmlns:a16="http://schemas.microsoft.com/office/drawing/2014/main" id="{A367A194-334D-4C23-83C8-698C2A6EED08}"/>
                    </a:ext>
                  </a:extLst>
                </p14:cNvPr>
                <p14:cNvContentPartPr/>
                <p14:nvPr/>
              </p14:nvContentPartPr>
              <p14:xfrm>
                <a:off x="782897" y="2708143"/>
                <a:ext cx="90360" cy="69120"/>
              </p14:xfrm>
            </p:contentPart>
          </mc:Choice>
          <mc:Fallback xmlns="">
            <p:pic>
              <p:nvPicPr>
                <p:cNvPr id="311" name="Entrada de lápiz 310">
                  <a:extLst>
                    <a:ext uri="{FF2B5EF4-FFF2-40B4-BE49-F238E27FC236}">
                      <a16:creationId xmlns:a16="http://schemas.microsoft.com/office/drawing/2014/main" id="{A367A194-334D-4C23-83C8-698C2A6EED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8577" y="2703823"/>
                  <a:ext cx="99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2" name="Entrada de lápiz 311">
                  <a:extLst>
                    <a:ext uri="{FF2B5EF4-FFF2-40B4-BE49-F238E27FC236}">
                      <a16:creationId xmlns:a16="http://schemas.microsoft.com/office/drawing/2014/main" id="{1035BADA-6ECF-43C0-B6FC-C2BC231D0910}"/>
                    </a:ext>
                  </a:extLst>
                </p14:cNvPr>
                <p14:cNvContentPartPr/>
                <p14:nvPr/>
              </p14:nvContentPartPr>
              <p14:xfrm>
                <a:off x="751937" y="2672143"/>
                <a:ext cx="104760" cy="61200"/>
              </p14:xfrm>
            </p:contentPart>
          </mc:Choice>
          <mc:Fallback xmlns="">
            <p:pic>
              <p:nvPicPr>
                <p:cNvPr id="312" name="Entrada de lápiz 311">
                  <a:extLst>
                    <a:ext uri="{FF2B5EF4-FFF2-40B4-BE49-F238E27FC236}">
                      <a16:creationId xmlns:a16="http://schemas.microsoft.com/office/drawing/2014/main" id="{1035BADA-6ECF-43C0-B6FC-C2BC231D09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7617" y="2667823"/>
                  <a:ext cx="113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13" name="Entrada de lápiz 312">
                  <a:extLst>
                    <a:ext uri="{FF2B5EF4-FFF2-40B4-BE49-F238E27FC236}">
                      <a16:creationId xmlns:a16="http://schemas.microsoft.com/office/drawing/2014/main" id="{E94CEDF1-1B52-47BD-9792-3DAD4A1CCD83}"/>
                    </a:ext>
                  </a:extLst>
                </p14:cNvPr>
                <p14:cNvContentPartPr/>
                <p14:nvPr/>
              </p14:nvContentPartPr>
              <p14:xfrm>
                <a:off x="1252697" y="2871223"/>
                <a:ext cx="20880" cy="1440"/>
              </p14:xfrm>
            </p:contentPart>
          </mc:Choice>
          <mc:Fallback xmlns="">
            <p:pic>
              <p:nvPicPr>
                <p:cNvPr id="313" name="Entrada de lápiz 312">
                  <a:extLst>
                    <a:ext uri="{FF2B5EF4-FFF2-40B4-BE49-F238E27FC236}">
                      <a16:creationId xmlns:a16="http://schemas.microsoft.com/office/drawing/2014/main" id="{E94CEDF1-1B52-47BD-9792-3DAD4A1CCD8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48377" y="2866903"/>
                  <a:ext cx="295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14" name="Entrada de lápiz 313">
                  <a:extLst>
                    <a:ext uri="{FF2B5EF4-FFF2-40B4-BE49-F238E27FC236}">
                      <a16:creationId xmlns:a16="http://schemas.microsoft.com/office/drawing/2014/main" id="{04F953FA-F9D7-42E0-A80B-A15E55DE8BA4}"/>
                    </a:ext>
                  </a:extLst>
                </p14:cNvPr>
                <p14:cNvContentPartPr/>
                <p14:nvPr/>
              </p14:nvContentPartPr>
              <p14:xfrm>
                <a:off x="1175297" y="2671063"/>
                <a:ext cx="22320" cy="123840"/>
              </p14:xfrm>
            </p:contentPart>
          </mc:Choice>
          <mc:Fallback xmlns="">
            <p:pic>
              <p:nvPicPr>
                <p:cNvPr id="314" name="Entrada de lápiz 313">
                  <a:extLst>
                    <a:ext uri="{FF2B5EF4-FFF2-40B4-BE49-F238E27FC236}">
                      <a16:creationId xmlns:a16="http://schemas.microsoft.com/office/drawing/2014/main" id="{04F953FA-F9D7-42E0-A80B-A15E55DE8BA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70977" y="2666743"/>
                  <a:ext cx="30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15" name="Entrada de lápiz 314">
                  <a:extLst>
                    <a:ext uri="{FF2B5EF4-FFF2-40B4-BE49-F238E27FC236}">
                      <a16:creationId xmlns:a16="http://schemas.microsoft.com/office/drawing/2014/main" id="{B8E662CA-442B-4FB8-A405-3CA0F308BA16}"/>
                    </a:ext>
                  </a:extLst>
                </p14:cNvPr>
                <p14:cNvContentPartPr/>
                <p14:nvPr/>
              </p14:nvContentPartPr>
              <p14:xfrm>
                <a:off x="1099337" y="2671783"/>
                <a:ext cx="169200" cy="128520"/>
              </p14:xfrm>
            </p:contentPart>
          </mc:Choice>
          <mc:Fallback xmlns="">
            <p:pic>
              <p:nvPicPr>
                <p:cNvPr id="315" name="Entrada de lápiz 314">
                  <a:extLst>
                    <a:ext uri="{FF2B5EF4-FFF2-40B4-BE49-F238E27FC236}">
                      <a16:creationId xmlns:a16="http://schemas.microsoft.com/office/drawing/2014/main" id="{B8E662CA-442B-4FB8-A405-3CA0F308BA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5017" y="2667463"/>
                  <a:ext cx="177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16" name="Entrada de lápiz 315">
                  <a:extLst>
                    <a:ext uri="{FF2B5EF4-FFF2-40B4-BE49-F238E27FC236}">
                      <a16:creationId xmlns:a16="http://schemas.microsoft.com/office/drawing/2014/main" id="{9BFE3A16-847B-42AF-B9A2-47ED1EFCF0F4}"/>
                    </a:ext>
                  </a:extLst>
                </p14:cNvPr>
                <p14:cNvContentPartPr/>
                <p14:nvPr/>
              </p14:nvContentPartPr>
              <p14:xfrm>
                <a:off x="1291577" y="2694463"/>
                <a:ext cx="113760" cy="114840"/>
              </p14:xfrm>
            </p:contentPart>
          </mc:Choice>
          <mc:Fallback xmlns="">
            <p:pic>
              <p:nvPicPr>
                <p:cNvPr id="316" name="Entrada de lápiz 315">
                  <a:extLst>
                    <a:ext uri="{FF2B5EF4-FFF2-40B4-BE49-F238E27FC236}">
                      <a16:creationId xmlns:a16="http://schemas.microsoft.com/office/drawing/2014/main" id="{9BFE3A16-847B-42AF-B9A2-47ED1EFCF0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87257" y="2690143"/>
                  <a:ext cx="122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7" name="Entrada de lápiz 316">
                  <a:extLst>
                    <a:ext uri="{FF2B5EF4-FFF2-40B4-BE49-F238E27FC236}">
                      <a16:creationId xmlns:a16="http://schemas.microsoft.com/office/drawing/2014/main" id="{27FD2B6E-164E-4335-83D5-626F872E5E56}"/>
                    </a:ext>
                  </a:extLst>
                </p14:cNvPr>
                <p14:cNvContentPartPr/>
                <p14:nvPr/>
              </p14:nvContentPartPr>
              <p14:xfrm>
                <a:off x="1273577" y="2750623"/>
                <a:ext cx="137880" cy="15840"/>
              </p14:xfrm>
            </p:contentPart>
          </mc:Choice>
          <mc:Fallback xmlns="">
            <p:pic>
              <p:nvPicPr>
                <p:cNvPr id="317" name="Entrada de lápiz 316">
                  <a:extLst>
                    <a:ext uri="{FF2B5EF4-FFF2-40B4-BE49-F238E27FC236}">
                      <a16:creationId xmlns:a16="http://schemas.microsoft.com/office/drawing/2014/main" id="{27FD2B6E-164E-4335-83D5-626F872E5E5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69257" y="2746303"/>
                  <a:ext cx="146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8" name="Entrada de lápiz 317">
                  <a:extLst>
                    <a:ext uri="{FF2B5EF4-FFF2-40B4-BE49-F238E27FC236}">
                      <a16:creationId xmlns:a16="http://schemas.microsoft.com/office/drawing/2014/main" id="{4BE07435-6050-45F0-9785-F87A3766A27B}"/>
                    </a:ext>
                  </a:extLst>
                </p14:cNvPr>
                <p14:cNvContentPartPr/>
                <p14:nvPr/>
              </p14:nvContentPartPr>
              <p14:xfrm>
                <a:off x="1402457" y="2686183"/>
                <a:ext cx="98640" cy="118800"/>
              </p14:xfrm>
            </p:contentPart>
          </mc:Choice>
          <mc:Fallback xmlns="">
            <p:pic>
              <p:nvPicPr>
                <p:cNvPr id="318" name="Entrada de lápiz 317">
                  <a:extLst>
                    <a:ext uri="{FF2B5EF4-FFF2-40B4-BE49-F238E27FC236}">
                      <a16:creationId xmlns:a16="http://schemas.microsoft.com/office/drawing/2014/main" id="{4BE07435-6050-45F0-9785-F87A3766A2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98137" y="2681863"/>
                  <a:ext cx="107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19" name="Entrada de lápiz 318">
                  <a:extLst>
                    <a:ext uri="{FF2B5EF4-FFF2-40B4-BE49-F238E27FC236}">
                      <a16:creationId xmlns:a16="http://schemas.microsoft.com/office/drawing/2014/main" id="{EF321C8B-9568-4E38-8BB0-F18A85553AB7}"/>
                    </a:ext>
                  </a:extLst>
                </p14:cNvPr>
                <p14:cNvContentPartPr/>
                <p14:nvPr/>
              </p14:nvContentPartPr>
              <p14:xfrm>
                <a:off x="1546457" y="2694463"/>
                <a:ext cx="26640" cy="88560"/>
              </p14:xfrm>
            </p:contentPart>
          </mc:Choice>
          <mc:Fallback xmlns="">
            <p:pic>
              <p:nvPicPr>
                <p:cNvPr id="319" name="Entrada de lápiz 318">
                  <a:extLst>
                    <a:ext uri="{FF2B5EF4-FFF2-40B4-BE49-F238E27FC236}">
                      <a16:creationId xmlns:a16="http://schemas.microsoft.com/office/drawing/2014/main" id="{EF321C8B-9568-4E38-8BB0-F18A85553A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42137" y="2690143"/>
                  <a:ext cx="35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20" name="Entrada de lápiz 319">
                  <a:extLst>
                    <a:ext uri="{FF2B5EF4-FFF2-40B4-BE49-F238E27FC236}">
                      <a16:creationId xmlns:a16="http://schemas.microsoft.com/office/drawing/2014/main" id="{C7AF451E-8331-433D-A4E0-9F7AF5FC3A2F}"/>
                    </a:ext>
                  </a:extLst>
                </p14:cNvPr>
                <p14:cNvContentPartPr/>
                <p14:nvPr/>
              </p14:nvContentPartPr>
              <p14:xfrm>
                <a:off x="1620617" y="2683303"/>
                <a:ext cx="101520" cy="98280"/>
              </p14:xfrm>
            </p:contentPart>
          </mc:Choice>
          <mc:Fallback xmlns="">
            <p:pic>
              <p:nvPicPr>
                <p:cNvPr id="320" name="Entrada de lápiz 319">
                  <a:extLst>
                    <a:ext uri="{FF2B5EF4-FFF2-40B4-BE49-F238E27FC236}">
                      <a16:creationId xmlns:a16="http://schemas.microsoft.com/office/drawing/2014/main" id="{C7AF451E-8331-433D-A4E0-9F7AF5FC3A2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16297" y="2678983"/>
                  <a:ext cx="110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F8C3E6EC-1AA1-42DA-8A20-BB2D2994DBBB}"/>
                    </a:ext>
                  </a:extLst>
                </p14:cNvPr>
                <p14:cNvContentPartPr/>
                <p14:nvPr/>
              </p14:nvContentPartPr>
              <p14:xfrm>
                <a:off x="1943897" y="2698063"/>
                <a:ext cx="118080" cy="60480"/>
              </p14:xfrm>
            </p:contentPart>
          </mc:Choice>
          <mc:Fallback xmlns=""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F8C3E6EC-1AA1-42DA-8A20-BB2D2994DBB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39577" y="2693743"/>
                  <a:ext cx="126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22" name="Entrada de lápiz 321">
                  <a:extLst>
                    <a:ext uri="{FF2B5EF4-FFF2-40B4-BE49-F238E27FC236}">
                      <a16:creationId xmlns:a16="http://schemas.microsoft.com/office/drawing/2014/main" id="{9AFCF72C-BD6C-4CEE-8DB8-6532E7591A86}"/>
                    </a:ext>
                  </a:extLst>
                </p14:cNvPr>
                <p14:cNvContentPartPr/>
                <p14:nvPr/>
              </p14:nvContentPartPr>
              <p14:xfrm>
                <a:off x="2128217" y="2691583"/>
                <a:ext cx="37440" cy="80640"/>
              </p14:xfrm>
            </p:contentPart>
          </mc:Choice>
          <mc:Fallback xmlns="">
            <p:pic>
              <p:nvPicPr>
                <p:cNvPr id="322" name="Entrada de lápiz 321">
                  <a:extLst>
                    <a:ext uri="{FF2B5EF4-FFF2-40B4-BE49-F238E27FC236}">
                      <a16:creationId xmlns:a16="http://schemas.microsoft.com/office/drawing/2014/main" id="{9AFCF72C-BD6C-4CEE-8DB8-6532E7591A8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23897" y="2687263"/>
                  <a:ext cx="46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3" name="Entrada de lápiz 322">
                  <a:extLst>
                    <a:ext uri="{FF2B5EF4-FFF2-40B4-BE49-F238E27FC236}">
                      <a16:creationId xmlns:a16="http://schemas.microsoft.com/office/drawing/2014/main" id="{D614518D-CA8C-4080-B969-477EB04F996E}"/>
                    </a:ext>
                  </a:extLst>
                </p14:cNvPr>
                <p14:cNvContentPartPr/>
                <p14:nvPr/>
              </p14:nvContentPartPr>
              <p14:xfrm>
                <a:off x="2087177" y="2651623"/>
                <a:ext cx="147600" cy="99360"/>
              </p14:xfrm>
            </p:contentPart>
          </mc:Choice>
          <mc:Fallback xmlns="">
            <p:pic>
              <p:nvPicPr>
                <p:cNvPr id="323" name="Entrada de lápiz 322">
                  <a:extLst>
                    <a:ext uri="{FF2B5EF4-FFF2-40B4-BE49-F238E27FC236}">
                      <a16:creationId xmlns:a16="http://schemas.microsoft.com/office/drawing/2014/main" id="{D614518D-CA8C-4080-B969-477EB04F996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82857" y="2647303"/>
                  <a:ext cx="156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24" name="Entrada de lápiz 323">
                  <a:extLst>
                    <a:ext uri="{FF2B5EF4-FFF2-40B4-BE49-F238E27FC236}">
                      <a16:creationId xmlns:a16="http://schemas.microsoft.com/office/drawing/2014/main" id="{A538C111-ADE0-4A0E-99B7-51946BFD6329}"/>
                    </a:ext>
                  </a:extLst>
                </p14:cNvPr>
                <p14:cNvContentPartPr/>
                <p14:nvPr/>
              </p14:nvContentPartPr>
              <p14:xfrm>
                <a:off x="2513057" y="2663863"/>
                <a:ext cx="159120" cy="96480"/>
              </p14:xfrm>
            </p:contentPart>
          </mc:Choice>
          <mc:Fallback xmlns="">
            <p:pic>
              <p:nvPicPr>
                <p:cNvPr id="324" name="Entrada de lápiz 323">
                  <a:extLst>
                    <a:ext uri="{FF2B5EF4-FFF2-40B4-BE49-F238E27FC236}">
                      <a16:creationId xmlns:a16="http://schemas.microsoft.com/office/drawing/2014/main" id="{A538C111-ADE0-4A0E-99B7-51946BFD63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08737" y="2659543"/>
                  <a:ext cx="167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25" name="Entrada de lápiz 324">
                  <a:extLst>
                    <a:ext uri="{FF2B5EF4-FFF2-40B4-BE49-F238E27FC236}">
                      <a16:creationId xmlns:a16="http://schemas.microsoft.com/office/drawing/2014/main" id="{5FA4D7CB-EDD5-4F75-B2E9-8FFE61A7D507}"/>
                    </a:ext>
                  </a:extLst>
                </p14:cNvPr>
                <p14:cNvContentPartPr/>
                <p14:nvPr/>
              </p14:nvContentPartPr>
              <p14:xfrm>
                <a:off x="2673617" y="2683303"/>
                <a:ext cx="79560" cy="46800"/>
              </p14:xfrm>
            </p:contentPart>
          </mc:Choice>
          <mc:Fallback xmlns="">
            <p:pic>
              <p:nvPicPr>
                <p:cNvPr id="325" name="Entrada de lápiz 324">
                  <a:extLst>
                    <a:ext uri="{FF2B5EF4-FFF2-40B4-BE49-F238E27FC236}">
                      <a16:creationId xmlns:a16="http://schemas.microsoft.com/office/drawing/2014/main" id="{5FA4D7CB-EDD5-4F75-B2E9-8FFE61A7D50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69297" y="2678983"/>
                  <a:ext cx="88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26" name="Entrada de lápiz 325">
                  <a:extLst>
                    <a:ext uri="{FF2B5EF4-FFF2-40B4-BE49-F238E27FC236}">
                      <a16:creationId xmlns:a16="http://schemas.microsoft.com/office/drawing/2014/main" id="{CA79C519-70C4-4E8C-8768-C8A83DBF8646}"/>
                    </a:ext>
                  </a:extLst>
                </p14:cNvPr>
                <p14:cNvContentPartPr/>
                <p14:nvPr/>
              </p14:nvContentPartPr>
              <p14:xfrm>
                <a:off x="2787737" y="2656663"/>
                <a:ext cx="146880" cy="93240"/>
              </p14:xfrm>
            </p:contentPart>
          </mc:Choice>
          <mc:Fallback xmlns="">
            <p:pic>
              <p:nvPicPr>
                <p:cNvPr id="326" name="Entrada de lápiz 325">
                  <a:extLst>
                    <a:ext uri="{FF2B5EF4-FFF2-40B4-BE49-F238E27FC236}">
                      <a16:creationId xmlns:a16="http://schemas.microsoft.com/office/drawing/2014/main" id="{CA79C519-70C4-4E8C-8768-C8A83DBF86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83417" y="2652343"/>
                  <a:ext cx="155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27" name="Entrada de lápiz 326">
                  <a:extLst>
                    <a:ext uri="{FF2B5EF4-FFF2-40B4-BE49-F238E27FC236}">
                      <a16:creationId xmlns:a16="http://schemas.microsoft.com/office/drawing/2014/main" id="{AB2316BE-5D2C-4D4B-9445-336E565BBAB7}"/>
                    </a:ext>
                  </a:extLst>
                </p14:cNvPr>
                <p14:cNvContentPartPr/>
                <p14:nvPr/>
              </p14:nvContentPartPr>
              <p14:xfrm>
                <a:off x="2938577" y="2629663"/>
                <a:ext cx="115920" cy="113760"/>
              </p14:xfrm>
            </p:contentPart>
          </mc:Choice>
          <mc:Fallback xmlns="">
            <p:pic>
              <p:nvPicPr>
                <p:cNvPr id="327" name="Entrada de lápiz 326">
                  <a:extLst>
                    <a:ext uri="{FF2B5EF4-FFF2-40B4-BE49-F238E27FC236}">
                      <a16:creationId xmlns:a16="http://schemas.microsoft.com/office/drawing/2014/main" id="{AB2316BE-5D2C-4D4B-9445-336E565BBAB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34257" y="2625343"/>
                  <a:ext cx="124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8" name="Entrada de lápiz 327">
                  <a:extLst>
                    <a:ext uri="{FF2B5EF4-FFF2-40B4-BE49-F238E27FC236}">
                      <a16:creationId xmlns:a16="http://schemas.microsoft.com/office/drawing/2014/main" id="{5D3C517B-3B5D-404A-8696-AEE02409D759}"/>
                    </a:ext>
                  </a:extLst>
                </p14:cNvPr>
                <p14:cNvContentPartPr/>
                <p14:nvPr/>
              </p14:nvContentPartPr>
              <p14:xfrm>
                <a:off x="3097337" y="2657383"/>
                <a:ext cx="59400" cy="59040"/>
              </p14:xfrm>
            </p:contentPart>
          </mc:Choice>
          <mc:Fallback xmlns="">
            <p:pic>
              <p:nvPicPr>
                <p:cNvPr id="328" name="Entrada de lápiz 327">
                  <a:extLst>
                    <a:ext uri="{FF2B5EF4-FFF2-40B4-BE49-F238E27FC236}">
                      <a16:creationId xmlns:a16="http://schemas.microsoft.com/office/drawing/2014/main" id="{5D3C517B-3B5D-404A-8696-AEE02409D75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93017" y="2653063"/>
                  <a:ext cx="68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29" name="Entrada de lápiz 328">
                  <a:extLst>
                    <a:ext uri="{FF2B5EF4-FFF2-40B4-BE49-F238E27FC236}">
                      <a16:creationId xmlns:a16="http://schemas.microsoft.com/office/drawing/2014/main" id="{01AA4C6F-457E-4E22-9CEA-FAC43E93F995}"/>
                    </a:ext>
                  </a:extLst>
                </p14:cNvPr>
                <p14:cNvContentPartPr/>
                <p14:nvPr/>
              </p14:nvContentPartPr>
              <p14:xfrm>
                <a:off x="3249257" y="2641183"/>
                <a:ext cx="28440" cy="96120"/>
              </p14:xfrm>
            </p:contentPart>
          </mc:Choice>
          <mc:Fallback xmlns="">
            <p:pic>
              <p:nvPicPr>
                <p:cNvPr id="329" name="Entrada de lápiz 328">
                  <a:extLst>
                    <a:ext uri="{FF2B5EF4-FFF2-40B4-BE49-F238E27FC236}">
                      <a16:creationId xmlns:a16="http://schemas.microsoft.com/office/drawing/2014/main" id="{01AA4C6F-457E-4E22-9CEA-FAC43E93F99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44937" y="2636863"/>
                  <a:ext cx="37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30" name="Entrada de lápiz 329">
                  <a:extLst>
                    <a:ext uri="{FF2B5EF4-FFF2-40B4-BE49-F238E27FC236}">
                      <a16:creationId xmlns:a16="http://schemas.microsoft.com/office/drawing/2014/main" id="{96F9EA31-30C4-46C9-8A16-D1BF7913772E}"/>
                    </a:ext>
                  </a:extLst>
                </p14:cNvPr>
                <p14:cNvContentPartPr/>
                <p14:nvPr/>
              </p14:nvContentPartPr>
              <p14:xfrm>
                <a:off x="3177977" y="2625703"/>
                <a:ext cx="286920" cy="91080"/>
              </p14:xfrm>
            </p:contentPart>
          </mc:Choice>
          <mc:Fallback xmlns="">
            <p:pic>
              <p:nvPicPr>
                <p:cNvPr id="330" name="Entrada de lápiz 329">
                  <a:extLst>
                    <a:ext uri="{FF2B5EF4-FFF2-40B4-BE49-F238E27FC236}">
                      <a16:creationId xmlns:a16="http://schemas.microsoft.com/office/drawing/2014/main" id="{96F9EA31-30C4-46C9-8A16-D1BF7913772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73657" y="2621383"/>
                  <a:ext cx="295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31" name="Entrada de lápiz 330">
                  <a:extLst>
                    <a:ext uri="{FF2B5EF4-FFF2-40B4-BE49-F238E27FC236}">
                      <a16:creationId xmlns:a16="http://schemas.microsoft.com/office/drawing/2014/main" id="{38F51863-47CB-4BF3-8392-EEE13D357155}"/>
                    </a:ext>
                  </a:extLst>
                </p14:cNvPr>
                <p14:cNvContentPartPr/>
                <p14:nvPr/>
              </p14:nvContentPartPr>
              <p14:xfrm>
                <a:off x="3350057" y="2622823"/>
                <a:ext cx="93240" cy="72000"/>
              </p14:xfrm>
            </p:contentPart>
          </mc:Choice>
          <mc:Fallback xmlns="">
            <p:pic>
              <p:nvPicPr>
                <p:cNvPr id="331" name="Entrada de lápiz 330">
                  <a:extLst>
                    <a:ext uri="{FF2B5EF4-FFF2-40B4-BE49-F238E27FC236}">
                      <a16:creationId xmlns:a16="http://schemas.microsoft.com/office/drawing/2014/main" id="{38F51863-47CB-4BF3-8392-EEE13D35715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45737" y="2618503"/>
                  <a:ext cx="101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32" name="Entrada de lápiz 331">
                  <a:extLst>
                    <a:ext uri="{FF2B5EF4-FFF2-40B4-BE49-F238E27FC236}">
                      <a16:creationId xmlns:a16="http://schemas.microsoft.com/office/drawing/2014/main" id="{2D4C524E-1FFA-4A05-9009-D22E7F9E65EF}"/>
                    </a:ext>
                  </a:extLst>
                </p14:cNvPr>
                <p14:cNvContentPartPr/>
                <p14:nvPr/>
              </p14:nvContentPartPr>
              <p14:xfrm>
                <a:off x="3505217" y="2603383"/>
                <a:ext cx="14040" cy="131760"/>
              </p14:xfrm>
            </p:contentPart>
          </mc:Choice>
          <mc:Fallback xmlns="">
            <p:pic>
              <p:nvPicPr>
                <p:cNvPr id="332" name="Entrada de lápiz 331">
                  <a:extLst>
                    <a:ext uri="{FF2B5EF4-FFF2-40B4-BE49-F238E27FC236}">
                      <a16:creationId xmlns:a16="http://schemas.microsoft.com/office/drawing/2014/main" id="{2D4C524E-1FFA-4A05-9009-D22E7F9E65E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00897" y="2599063"/>
                  <a:ext cx="22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33" name="Entrada de lápiz 332">
                  <a:extLst>
                    <a:ext uri="{FF2B5EF4-FFF2-40B4-BE49-F238E27FC236}">
                      <a16:creationId xmlns:a16="http://schemas.microsoft.com/office/drawing/2014/main" id="{BD7705FA-08CA-4BF0-A714-F3D70BA51FA7}"/>
                    </a:ext>
                  </a:extLst>
                </p14:cNvPr>
                <p14:cNvContentPartPr/>
                <p14:nvPr/>
              </p14:nvContentPartPr>
              <p14:xfrm>
                <a:off x="3453737" y="2606983"/>
                <a:ext cx="219240" cy="118440"/>
              </p14:xfrm>
            </p:contentPart>
          </mc:Choice>
          <mc:Fallback xmlns="">
            <p:pic>
              <p:nvPicPr>
                <p:cNvPr id="333" name="Entrada de lápiz 332">
                  <a:extLst>
                    <a:ext uri="{FF2B5EF4-FFF2-40B4-BE49-F238E27FC236}">
                      <a16:creationId xmlns:a16="http://schemas.microsoft.com/office/drawing/2014/main" id="{BD7705FA-08CA-4BF0-A714-F3D70BA51FA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49417" y="2602663"/>
                  <a:ext cx="227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38" name="Entrada de lápiz 337">
                  <a:extLst>
                    <a:ext uri="{FF2B5EF4-FFF2-40B4-BE49-F238E27FC236}">
                      <a16:creationId xmlns:a16="http://schemas.microsoft.com/office/drawing/2014/main" id="{F996E019-B853-4D32-A95A-F5024950CFAC}"/>
                    </a:ext>
                  </a:extLst>
                </p14:cNvPr>
                <p14:cNvContentPartPr/>
                <p14:nvPr/>
              </p14:nvContentPartPr>
              <p14:xfrm>
                <a:off x="3685217" y="2673943"/>
                <a:ext cx="117720" cy="11160"/>
              </p14:xfrm>
            </p:contentPart>
          </mc:Choice>
          <mc:Fallback xmlns="">
            <p:pic>
              <p:nvPicPr>
                <p:cNvPr id="338" name="Entrada de lápiz 337">
                  <a:extLst>
                    <a:ext uri="{FF2B5EF4-FFF2-40B4-BE49-F238E27FC236}">
                      <a16:creationId xmlns:a16="http://schemas.microsoft.com/office/drawing/2014/main" id="{F996E019-B853-4D32-A95A-F5024950CFA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80897" y="2669623"/>
                  <a:ext cx="126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9" name="Entrada de lápiz 338">
                  <a:extLst>
                    <a:ext uri="{FF2B5EF4-FFF2-40B4-BE49-F238E27FC236}">
                      <a16:creationId xmlns:a16="http://schemas.microsoft.com/office/drawing/2014/main" id="{2311C9D4-8117-4BC6-AA9C-A3708D2D56D9}"/>
                    </a:ext>
                  </a:extLst>
                </p14:cNvPr>
                <p14:cNvContentPartPr/>
                <p14:nvPr/>
              </p14:nvContentPartPr>
              <p14:xfrm>
                <a:off x="3840377" y="2587903"/>
                <a:ext cx="111960" cy="133560"/>
              </p14:xfrm>
            </p:contentPart>
          </mc:Choice>
          <mc:Fallback xmlns="">
            <p:pic>
              <p:nvPicPr>
                <p:cNvPr id="339" name="Entrada de lápiz 338">
                  <a:extLst>
                    <a:ext uri="{FF2B5EF4-FFF2-40B4-BE49-F238E27FC236}">
                      <a16:creationId xmlns:a16="http://schemas.microsoft.com/office/drawing/2014/main" id="{2311C9D4-8117-4BC6-AA9C-A3708D2D56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36057" y="2583583"/>
                  <a:ext cx="120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0" name="Entrada de lápiz 339">
                  <a:extLst>
                    <a:ext uri="{FF2B5EF4-FFF2-40B4-BE49-F238E27FC236}">
                      <a16:creationId xmlns:a16="http://schemas.microsoft.com/office/drawing/2014/main" id="{6BBBA795-CD40-45FF-BBF7-22BFEE8FBF85}"/>
                    </a:ext>
                  </a:extLst>
                </p14:cNvPr>
                <p14:cNvContentPartPr/>
                <p14:nvPr/>
              </p14:nvContentPartPr>
              <p14:xfrm>
                <a:off x="3968537" y="2595463"/>
                <a:ext cx="109440" cy="107640"/>
              </p14:xfrm>
            </p:contentPart>
          </mc:Choice>
          <mc:Fallback xmlns="">
            <p:pic>
              <p:nvPicPr>
                <p:cNvPr id="340" name="Entrada de lápiz 339">
                  <a:extLst>
                    <a:ext uri="{FF2B5EF4-FFF2-40B4-BE49-F238E27FC236}">
                      <a16:creationId xmlns:a16="http://schemas.microsoft.com/office/drawing/2014/main" id="{6BBBA795-CD40-45FF-BBF7-22BFEE8FBF8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64217" y="2591143"/>
                  <a:ext cx="118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41" name="Entrada de lápiz 340">
                  <a:extLst>
                    <a:ext uri="{FF2B5EF4-FFF2-40B4-BE49-F238E27FC236}">
                      <a16:creationId xmlns:a16="http://schemas.microsoft.com/office/drawing/2014/main" id="{6E237662-0ED9-4FF5-8B4B-B7B273863322}"/>
                    </a:ext>
                  </a:extLst>
                </p14:cNvPr>
                <p14:cNvContentPartPr/>
                <p14:nvPr/>
              </p14:nvContentPartPr>
              <p14:xfrm>
                <a:off x="4105697" y="2613823"/>
                <a:ext cx="72360" cy="107640"/>
              </p14:xfrm>
            </p:contentPart>
          </mc:Choice>
          <mc:Fallback xmlns="">
            <p:pic>
              <p:nvPicPr>
                <p:cNvPr id="341" name="Entrada de lápiz 340">
                  <a:extLst>
                    <a:ext uri="{FF2B5EF4-FFF2-40B4-BE49-F238E27FC236}">
                      <a16:creationId xmlns:a16="http://schemas.microsoft.com/office/drawing/2014/main" id="{6E237662-0ED9-4FF5-8B4B-B7B2738633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101377" y="2609503"/>
                  <a:ext cx="81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43" name="Entrada de lápiz 342">
                  <a:extLst>
                    <a:ext uri="{FF2B5EF4-FFF2-40B4-BE49-F238E27FC236}">
                      <a16:creationId xmlns:a16="http://schemas.microsoft.com/office/drawing/2014/main" id="{46C0AB89-E7B5-470E-89A3-1D0857745342}"/>
                    </a:ext>
                  </a:extLst>
                </p14:cNvPr>
                <p14:cNvContentPartPr/>
                <p14:nvPr/>
              </p14:nvContentPartPr>
              <p14:xfrm>
                <a:off x="4063577" y="2675023"/>
                <a:ext cx="127440" cy="23760"/>
              </p14:xfrm>
            </p:contentPart>
          </mc:Choice>
          <mc:Fallback xmlns="">
            <p:pic>
              <p:nvPicPr>
                <p:cNvPr id="343" name="Entrada de lápiz 342">
                  <a:extLst>
                    <a:ext uri="{FF2B5EF4-FFF2-40B4-BE49-F238E27FC236}">
                      <a16:creationId xmlns:a16="http://schemas.microsoft.com/office/drawing/2014/main" id="{46C0AB89-E7B5-470E-89A3-1D08577453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59257" y="2670703"/>
                  <a:ext cx="136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44" name="Entrada de lápiz 343">
                  <a:extLst>
                    <a:ext uri="{FF2B5EF4-FFF2-40B4-BE49-F238E27FC236}">
                      <a16:creationId xmlns:a16="http://schemas.microsoft.com/office/drawing/2014/main" id="{98469E04-6DD9-449F-9D5D-2218EACC98E0}"/>
                    </a:ext>
                  </a:extLst>
                </p14:cNvPr>
                <p14:cNvContentPartPr/>
                <p14:nvPr/>
              </p14:nvContentPartPr>
              <p14:xfrm>
                <a:off x="4203257" y="2588623"/>
                <a:ext cx="602280" cy="137880"/>
              </p14:xfrm>
            </p:contentPart>
          </mc:Choice>
          <mc:Fallback xmlns="">
            <p:pic>
              <p:nvPicPr>
                <p:cNvPr id="344" name="Entrada de lápiz 343">
                  <a:extLst>
                    <a:ext uri="{FF2B5EF4-FFF2-40B4-BE49-F238E27FC236}">
                      <a16:creationId xmlns:a16="http://schemas.microsoft.com/office/drawing/2014/main" id="{98469E04-6DD9-449F-9D5D-2218EACC98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98937" y="2584303"/>
                  <a:ext cx="610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45" name="Entrada de lápiz 344">
                  <a:extLst>
                    <a:ext uri="{FF2B5EF4-FFF2-40B4-BE49-F238E27FC236}">
                      <a16:creationId xmlns:a16="http://schemas.microsoft.com/office/drawing/2014/main" id="{37C1B33E-CF08-418A-840A-B90F95914F18}"/>
                    </a:ext>
                  </a:extLst>
                </p14:cNvPr>
                <p14:cNvContentPartPr/>
                <p14:nvPr/>
              </p14:nvContentPartPr>
              <p14:xfrm>
                <a:off x="5020457" y="2572063"/>
                <a:ext cx="10080" cy="114480"/>
              </p14:xfrm>
            </p:contentPart>
          </mc:Choice>
          <mc:Fallback xmlns="">
            <p:pic>
              <p:nvPicPr>
                <p:cNvPr id="345" name="Entrada de lápiz 344">
                  <a:extLst>
                    <a:ext uri="{FF2B5EF4-FFF2-40B4-BE49-F238E27FC236}">
                      <a16:creationId xmlns:a16="http://schemas.microsoft.com/office/drawing/2014/main" id="{37C1B33E-CF08-418A-840A-B90F95914F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16137" y="2567743"/>
                  <a:ext cx="18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6" name="Entrada de lápiz 345">
                  <a:extLst>
                    <a:ext uri="{FF2B5EF4-FFF2-40B4-BE49-F238E27FC236}">
                      <a16:creationId xmlns:a16="http://schemas.microsoft.com/office/drawing/2014/main" id="{C10C7585-9A48-4EEE-A393-532E27026E1E}"/>
                    </a:ext>
                  </a:extLst>
                </p14:cNvPr>
                <p14:cNvContentPartPr/>
                <p14:nvPr/>
              </p14:nvContentPartPr>
              <p14:xfrm>
                <a:off x="4946297" y="2547223"/>
                <a:ext cx="170640" cy="114480"/>
              </p14:xfrm>
            </p:contentPart>
          </mc:Choice>
          <mc:Fallback xmlns="">
            <p:pic>
              <p:nvPicPr>
                <p:cNvPr id="346" name="Entrada de lápiz 345">
                  <a:extLst>
                    <a:ext uri="{FF2B5EF4-FFF2-40B4-BE49-F238E27FC236}">
                      <a16:creationId xmlns:a16="http://schemas.microsoft.com/office/drawing/2014/main" id="{C10C7585-9A48-4EEE-A393-532E27026E1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41977" y="2542903"/>
                  <a:ext cx="179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47" name="Entrada de lápiz 346">
                  <a:extLst>
                    <a:ext uri="{FF2B5EF4-FFF2-40B4-BE49-F238E27FC236}">
                      <a16:creationId xmlns:a16="http://schemas.microsoft.com/office/drawing/2014/main" id="{D9BCCA52-FC7E-4C05-829B-ABA696267D01}"/>
                    </a:ext>
                  </a:extLst>
                </p14:cNvPr>
                <p14:cNvContentPartPr/>
                <p14:nvPr/>
              </p14:nvContentPartPr>
              <p14:xfrm>
                <a:off x="5139977" y="2581423"/>
                <a:ext cx="95040" cy="72720"/>
              </p14:xfrm>
            </p:contentPart>
          </mc:Choice>
          <mc:Fallback xmlns="">
            <p:pic>
              <p:nvPicPr>
                <p:cNvPr id="347" name="Entrada de lápiz 346">
                  <a:extLst>
                    <a:ext uri="{FF2B5EF4-FFF2-40B4-BE49-F238E27FC236}">
                      <a16:creationId xmlns:a16="http://schemas.microsoft.com/office/drawing/2014/main" id="{D9BCCA52-FC7E-4C05-829B-ABA696267D0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35657" y="2577103"/>
                  <a:ext cx="103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48" name="Entrada de lápiz 347">
                  <a:extLst>
                    <a:ext uri="{FF2B5EF4-FFF2-40B4-BE49-F238E27FC236}">
                      <a16:creationId xmlns:a16="http://schemas.microsoft.com/office/drawing/2014/main" id="{61CA1CAE-1E3F-42C0-8FE2-929A25E526FA}"/>
                    </a:ext>
                  </a:extLst>
                </p14:cNvPr>
                <p14:cNvContentPartPr/>
                <p14:nvPr/>
              </p14:nvContentPartPr>
              <p14:xfrm>
                <a:off x="5107577" y="2539663"/>
                <a:ext cx="118440" cy="77760"/>
              </p14:xfrm>
            </p:contentPart>
          </mc:Choice>
          <mc:Fallback xmlns="">
            <p:pic>
              <p:nvPicPr>
                <p:cNvPr id="348" name="Entrada de lápiz 347">
                  <a:extLst>
                    <a:ext uri="{FF2B5EF4-FFF2-40B4-BE49-F238E27FC236}">
                      <a16:creationId xmlns:a16="http://schemas.microsoft.com/office/drawing/2014/main" id="{61CA1CAE-1E3F-42C0-8FE2-929A25E526F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03257" y="2535343"/>
                  <a:ext cx="127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49" name="Entrada de lápiz 348">
                  <a:extLst>
                    <a:ext uri="{FF2B5EF4-FFF2-40B4-BE49-F238E27FC236}">
                      <a16:creationId xmlns:a16="http://schemas.microsoft.com/office/drawing/2014/main" id="{4AE28E48-7E6A-4940-9AFF-3CA5FA8F05F5}"/>
                    </a:ext>
                  </a:extLst>
                </p14:cNvPr>
                <p14:cNvContentPartPr/>
                <p14:nvPr/>
              </p14:nvContentPartPr>
              <p14:xfrm>
                <a:off x="5247257" y="2554783"/>
                <a:ext cx="110520" cy="114840"/>
              </p14:xfrm>
            </p:contentPart>
          </mc:Choice>
          <mc:Fallback xmlns="">
            <p:pic>
              <p:nvPicPr>
                <p:cNvPr id="349" name="Entrada de lápiz 348">
                  <a:extLst>
                    <a:ext uri="{FF2B5EF4-FFF2-40B4-BE49-F238E27FC236}">
                      <a16:creationId xmlns:a16="http://schemas.microsoft.com/office/drawing/2014/main" id="{4AE28E48-7E6A-4940-9AFF-3CA5FA8F05F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42937" y="2550463"/>
                  <a:ext cx="119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50" name="Entrada de lápiz 349">
                  <a:extLst>
                    <a:ext uri="{FF2B5EF4-FFF2-40B4-BE49-F238E27FC236}">
                      <a16:creationId xmlns:a16="http://schemas.microsoft.com/office/drawing/2014/main" id="{BC6B1094-3CD3-4D38-9E38-886603BB524F}"/>
                    </a:ext>
                  </a:extLst>
                </p14:cNvPr>
                <p14:cNvContentPartPr/>
                <p14:nvPr/>
              </p14:nvContentPartPr>
              <p14:xfrm>
                <a:off x="5387297" y="2551183"/>
                <a:ext cx="108000" cy="107640"/>
              </p14:xfrm>
            </p:contentPart>
          </mc:Choice>
          <mc:Fallback xmlns="">
            <p:pic>
              <p:nvPicPr>
                <p:cNvPr id="350" name="Entrada de lápiz 349">
                  <a:extLst>
                    <a:ext uri="{FF2B5EF4-FFF2-40B4-BE49-F238E27FC236}">
                      <a16:creationId xmlns:a16="http://schemas.microsoft.com/office/drawing/2014/main" id="{BC6B1094-3CD3-4D38-9E38-886603BB524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382977" y="2546863"/>
                  <a:ext cx="116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51" name="Entrada de lápiz 350">
                  <a:extLst>
                    <a:ext uri="{FF2B5EF4-FFF2-40B4-BE49-F238E27FC236}">
                      <a16:creationId xmlns:a16="http://schemas.microsoft.com/office/drawing/2014/main" id="{BC86A4B9-1343-49C9-B738-826BBB8B1AE5}"/>
                    </a:ext>
                  </a:extLst>
                </p14:cNvPr>
                <p14:cNvContentPartPr/>
                <p14:nvPr/>
              </p14:nvContentPartPr>
              <p14:xfrm>
                <a:off x="5516537" y="2569903"/>
                <a:ext cx="87480" cy="83520"/>
              </p14:xfrm>
            </p:contentPart>
          </mc:Choice>
          <mc:Fallback xmlns="">
            <p:pic>
              <p:nvPicPr>
                <p:cNvPr id="351" name="Entrada de lápiz 350">
                  <a:extLst>
                    <a:ext uri="{FF2B5EF4-FFF2-40B4-BE49-F238E27FC236}">
                      <a16:creationId xmlns:a16="http://schemas.microsoft.com/office/drawing/2014/main" id="{BC86A4B9-1343-49C9-B738-826BBB8B1AE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12217" y="2565583"/>
                  <a:ext cx="96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52" name="Entrada de lápiz 351">
                  <a:extLst>
                    <a:ext uri="{FF2B5EF4-FFF2-40B4-BE49-F238E27FC236}">
                      <a16:creationId xmlns:a16="http://schemas.microsoft.com/office/drawing/2014/main" id="{34E45333-0CE2-4011-A8EA-57C3183DC33D}"/>
                    </a:ext>
                  </a:extLst>
                </p14:cNvPr>
                <p14:cNvContentPartPr/>
                <p14:nvPr/>
              </p14:nvContentPartPr>
              <p14:xfrm>
                <a:off x="5498177" y="2520943"/>
                <a:ext cx="82440" cy="89640"/>
              </p14:xfrm>
            </p:contentPart>
          </mc:Choice>
          <mc:Fallback xmlns="">
            <p:pic>
              <p:nvPicPr>
                <p:cNvPr id="352" name="Entrada de lápiz 351">
                  <a:extLst>
                    <a:ext uri="{FF2B5EF4-FFF2-40B4-BE49-F238E27FC236}">
                      <a16:creationId xmlns:a16="http://schemas.microsoft.com/office/drawing/2014/main" id="{34E45333-0CE2-4011-A8EA-57C3183DC33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93857" y="2516623"/>
                  <a:ext cx="91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53" name="Entrada de lápiz 352">
                  <a:extLst>
                    <a:ext uri="{FF2B5EF4-FFF2-40B4-BE49-F238E27FC236}">
                      <a16:creationId xmlns:a16="http://schemas.microsoft.com/office/drawing/2014/main" id="{EFE7F4BE-0861-46F0-834C-0D1B7F965351}"/>
                    </a:ext>
                  </a:extLst>
                </p14:cNvPr>
                <p14:cNvContentPartPr/>
                <p14:nvPr/>
              </p14:nvContentPartPr>
              <p14:xfrm>
                <a:off x="5605097" y="2532103"/>
                <a:ext cx="102600" cy="122400"/>
              </p14:xfrm>
            </p:contentPart>
          </mc:Choice>
          <mc:Fallback xmlns="">
            <p:pic>
              <p:nvPicPr>
                <p:cNvPr id="353" name="Entrada de lápiz 352">
                  <a:extLst>
                    <a:ext uri="{FF2B5EF4-FFF2-40B4-BE49-F238E27FC236}">
                      <a16:creationId xmlns:a16="http://schemas.microsoft.com/office/drawing/2014/main" id="{EFE7F4BE-0861-46F0-834C-0D1B7F96535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00777" y="2527783"/>
                  <a:ext cx="111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54" name="Entrada de lápiz 353">
                  <a:extLst>
                    <a:ext uri="{FF2B5EF4-FFF2-40B4-BE49-F238E27FC236}">
                      <a16:creationId xmlns:a16="http://schemas.microsoft.com/office/drawing/2014/main" id="{53462F21-2123-4711-8DDD-2C641662CC8C}"/>
                    </a:ext>
                  </a:extLst>
                </p14:cNvPr>
                <p14:cNvContentPartPr/>
                <p14:nvPr/>
              </p14:nvContentPartPr>
              <p14:xfrm>
                <a:off x="5749457" y="2523103"/>
                <a:ext cx="25560" cy="114840"/>
              </p14:xfrm>
            </p:contentPart>
          </mc:Choice>
          <mc:Fallback xmlns="">
            <p:pic>
              <p:nvPicPr>
                <p:cNvPr id="354" name="Entrada de lápiz 353">
                  <a:extLst>
                    <a:ext uri="{FF2B5EF4-FFF2-40B4-BE49-F238E27FC236}">
                      <a16:creationId xmlns:a16="http://schemas.microsoft.com/office/drawing/2014/main" id="{53462F21-2123-4711-8DDD-2C641662CC8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745137" y="2518783"/>
                  <a:ext cx="34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55" name="Entrada de lápiz 354">
                  <a:extLst>
                    <a:ext uri="{FF2B5EF4-FFF2-40B4-BE49-F238E27FC236}">
                      <a16:creationId xmlns:a16="http://schemas.microsoft.com/office/drawing/2014/main" id="{D9EE4F69-361C-4CE7-BDFD-0D9A9E4EE84A}"/>
                    </a:ext>
                  </a:extLst>
                </p14:cNvPr>
                <p14:cNvContentPartPr/>
                <p14:nvPr/>
              </p14:nvContentPartPr>
              <p14:xfrm>
                <a:off x="5806337" y="2538583"/>
                <a:ext cx="100800" cy="111960"/>
              </p14:xfrm>
            </p:contentPart>
          </mc:Choice>
          <mc:Fallback xmlns="">
            <p:pic>
              <p:nvPicPr>
                <p:cNvPr id="355" name="Entrada de lápiz 354">
                  <a:extLst>
                    <a:ext uri="{FF2B5EF4-FFF2-40B4-BE49-F238E27FC236}">
                      <a16:creationId xmlns:a16="http://schemas.microsoft.com/office/drawing/2014/main" id="{D9EE4F69-361C-4CE7-BDFD-0D9A9E4EE84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02017" y="2534263"/>
                  <a:ext cx="109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56" name="Entrada de lápiz 355">
                  <a:extLst>
                    <a:ext uri="{FF2B5EF4-FFF2-40B4-BE49-F238E27FC236}">
                      <a16:creationId xmlns:a16="http://schemas.microsoft.com/office/drawing/2014/main" id="{006AE1FD-B371-4353-B49C-23FF8A7F518E}"/>
                    </a:ext>
                  </a:extLst>
                </p14:cNvPr>
                <p14:cNvContentPartPr/>
                <p14:nvPr/>
              </p14:nvContentPartPr>
              <p14:xfrm>
                <a:off x="5953577" y="2532463"/>
                <a:ext cx="101880" cy="132480"/>
              </p14:xfrm>
            </p:contentPart>
          </mc:Choice>
          <mc:Fallback xmlns="">
            <p:pic>
              <p:nvPicPr>
                <p:cNvPr id="356" name="Entrada de lápiz 355">
                  <a:extLst>
                    <a:ext uri="{FF2B5EF4-FFF2-40B4-BE49-F238E27FC236}">
                      <a16:creationId xmlns:a16="http://schemas.microsoft.com/office/drawing/2014/main" id="{006AE1FD-B371-4353-B49C-23FF8A7F51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49257" y="2528143"/>
                  <a:ext cx="110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57" name="Entrada de lápiz 356">
                  <a:extLst>
                    <a:ext uri="{FF2B5EF4-FFF2-40B4-BE49-F238E27FC236}">
                      <a16:creationId xmlns:a16="http://schemas.microsoft.com/office/drawing/2014/main" id="{160F988B-0B52-4420-9DDF-A5697718884D}"/>
                    </a:ext>
                  </a:extLst>
                </p14:cNvPr>
                <p14:cNvContentPartPr/>
                <p14:nvPr/>
              </p14:nvContentPartPr>
              <p14:xfrm>
                <a:off x="6054017" y="2470903"/>
                <a:ext cx="150480" cy="281880"/>
              </p14:xfrm>
            </p:contentPart>
          </mc:Choice>
          <mc:Fallback xmlns="">
            <p:pic>
              <p:nvPicPr>
                <p:cNvPr id="357" name="Entrada de lápiz 356">
                  <a:extLst>
                    <a:ext uri="{FF2B5EF4-FFF2-40B4-BE49-F238E27FC236}">
                      <a16:creationId xmlns:a16="http://schemas.microsoft.com/office/drawing/2014/main" id="{160F988B-0B52-4420-9DDF-A5697718884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49697" y="2466583"/>
                  <a:ext cx="159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59" name="Entrada de lápiz 358">
                  <a:extLst>
                    <a:ext uri="{FF2B5EF4-FFF2-40B4-BE49-F238E27FC236}">
                      <a16:creationId xmlns:a16="http://schemas.microsoft.com/office/drawing/2014/main" id="{58671BE7-9881-4EA7-B0A7-30708822B6F8}"/>
                    </a:ext>
                  </a:extLst>
                </p14:cNvPr>
                <p14:cNvContentPartPr/>
                <p14:nvPr/>
              </p14:nvContentPartPr>
              <p14:xfrm>
                <a:off x="379697" y="2938903"/>
                <a:ext cx="5852520" cy="69120"/>
              </p14:xfrm>
            </p:contentPart>
          </mc:Choice>
          <mc:Fallback xmlns="">
            <p:pic>
              <p:nvPicPr>
                <p:cNvPr id="359" name="Entrada de lápiz 358">
                  <a:extLst>
                    <a:ext uri="{FF2B5EF4-FFF2-40B4-BE49-F238E27FC236}">
                      <a16:creationId xmlns:a16="http://schemas.microsoft.com/office/drawing/2014/main" id="{58671BE7-9881-4EA7-B0A7-30708822B6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1057" y="2929903"/>
                  <a:ext cx="58701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upo 453">
            <a:extLst>
              <a:ext uri="{FF2B5EF4-FFF2-40B4-BE49-F238E27FC236}">
                <a16:creationId xmlns:a16="http://schemas.microsoft.com/office/drawing/2014/main" id="{59DA66B0-60E3-44E1-8C11-29AB1015211C}"/>
              </a:ext>
            </a:extLst>
          </p:cNvPr>
          <p:cNvGrpSpPr/>
          <p:nvPr/>
        </p:nvGrpSpPr>
        <p:grpSpPr>
          <a:xfrm>
            <a:off x="247405" y="1580515"/>
            <a:ext cx="175680" cy="137880"/>
            <a:chOff x="350177" y="3289903"/>
            <a:chExt cx="17568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41" name="Entrada de lápiz 440">
                  <a:extLst>
                    <a:ext uri="{FF2B5EF4-FFF2-40B4-BE49-F238E27FC236}">
                      <a16:creationId xmlns:a16="http://schemas.microsoft.com/office/drawing/2014/main" id="{F5A35006-E228-4D61-AC8C-6AF594F337BF}"/>
                    </a:ext>
                  </a:extLst>
                </p14:cNvPr>
                <p14:cNvContentPartPr/>
                <p14:nvPr/>
              </p14:nvContentPartPr>
              <p14:xfrm>
                <a:off x="350177" y="3367303"/>
                <a:ext cx="175680" cy="26280"/>
              </p14:xfrm>
            </p:contentPart>
          </mc:Choice>
          <mc:Fallback xmlns="">
            <p:pic>
              <p:nvPicPr>
                <p:cNvPr id="441" name="Entrada de lápiz 440">
                  <a:extLst>
                    <a:ext uri="{FF2B5EF4-FFF2-40B4-BE49-F238E27FC236}">
                      <a16:creationId xmlns:a16="http://schemas.microsoft.com/office/drawing/2014/main" id="{F5A35006-E228-4D61-AC8C-6AF594F337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45857" y="3362983"/>
                  <a:ext cx="184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42" name="Entrada de lápiz 441">
                  <a:extLst>
                    <a:ext uri="{FF2B5EF4-FFF2-40B4-BE49-F238E27FC236}">
                      <a16:creationId xmlns:a16="http://schemas.microsoft.com/office/drawing/2014/main" id="{6DB9A833-1C55-4B77-BF35-A3C9269CB13B}"/>
                    </a:ext>
                  </a:extLst>
                </p14:cNvPr>
                <p14:cNvContentPartPr/>
                <p14:nvPr/>
              </p14:nvContentPartPr>
              <p14:xfrm>
                <a:off x="418937" y="3289903"/>
                <a:ext cx="64800" cy="137880"/>
              </p14:xfrm>
            </p:contentPart>
          </mc:Choice>
          <mc:Fallback xmlns="">
            <p:pic>
              <p:nvPicPr>
                <p:cNvPr id="442" name="Entrada de lápiz 441">
                  <a:extLst>
                    <a:ext uri="{FF2B5EF4-FFF2-40B4-BE49-F238E27FC236}">
                      <a16:creationId xmlns:a16="http://schemas.microsoft.com/office/drawing/2014/main" id="{6DB9A833-1C55-4B77-BF35-A3C9269CB1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4617" y="3285583"/>
                  <a:ext cx="73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43" name="Entrada de lápiz 442">
                  <a:extLst>
                    <a:ext uri="{FF2B5EF4-FFF2-40B4-BE49-F238E27FC236}">
                      <a16:creationId xmlns:a16="http://schemas.microsoft.com/office/drawing/2014/main" id="{3D55C06A-DF02-4222-B278-C986BC496F40}"/>
                    </a:ext>
                  </a:extLst>
                </p14:cNvPr>
                <p14:cNvContentPartPr/>
                <p14:nvPr/>
              </p14:nvContentPartPr>
              <p14:xfrm>
                <a:off x="387617" y="3313663"/>
                <a:ext cx="124560" cy="110520"/>
              </p14:xfrm>
            </p:contentPart>
          </mc:Choice>
          <mc:Fallback xmlns="">
            <p:pic>
              <p:nvPicPr>
                <p:cNvPr id="443" name="Entrada de lápiz 442">
                  <a:extLst>
                    <a:ext uri="{FF2B5EF4-FFF2-40B4-BE49-F238E27FC236}">
                      <a16:creationId xmlns:a16="http://schemas.microsoft.com/office/drawing/2014/main" id="{3D55C06A-DF02-4222-B278-C986BC496F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3297" y="3309343"/>
                  <a:ext cx="13320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47" name="Entrada de lápiz 446">
                <a:extLst>
                  <a:ext uri="{FF2B5EF4-FFF2-40B4-BE49-F238E27FC236}">
                    <a16:creationId xmlns:a16="http://schemas.microsoft.com/office/drawing/2014/main" id="{C9B0DCBB-8562-44E6-82FE-CE12A8FC2C6D}"/>
                  </a:ext>
                </a:extLst>
              </p14:cNvPr>
              <p14:cNvContentPartPr/>
              <p14:nvPr/>
            </p14:nvContentPartPr>
            <p14:xfrm>
              <a:off x="1017085" y="1520035"/>
              <a:ext cx="33120" cy="22680"/>
            </p14:xfrm>
          </p:contentPart>
        </mc:Choice>
        <mc:Fallback xmlns="">
          <p:pic>
            <p:nvPicPr>
              <p:cNvPr id="447" name="Entrada de lápiz 446">
                <a:extLst>
                  <a:ext uri="{FF2B5EF4-FFF2-40B4-BE49-F238E27FC236}">
                    <a16:creationId xmlns:a16="http://schemas.microsoft.com/office/drawing/2014/main" id="{C9B0DCBB-8562-44E6-82FE-CE12A8FC2C6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12765" y="1515715"/>
                <a:ext cx="417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7" name="Grupo 486">
            <a:extLst>
              <a:ext uri="{FF2B5EF4-FFF2-40B4-BE49-F238E27FC236}">
                <a16:creationId xmlns:a16="http://schemas.microsoft.com/office/drawing/2014/main" id="{0F919C96-4EB2-4C14-8E61-3CEC2AECD1E8}"/>
              </a:ext>
            </a:extLst>
          </p:cNvPr>
          <p:cNvGrpSpPr/>
          <p:nvPr/>
        </p:nvGrpSpPr>
        <p:grpSpPr>
          <a:xfrm>
            <a:off x="591925" y="1440115"/>
            <a:ext cx="1489320" cy="236880"/>
            <a:chOff x="694697" y="3149503"/>
            <a:chExt cx="14893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73" name="Entrada de lápiz 472">
                  <a:extLst>
                    <a:ext uri="{FF2B5EF4-FFF2-40B4-BE49-F238E27FC236}">
                      <a16:creationId xmlns:a16="http://schemas.microsoft.com/office/drawing/2014/main" id="{770B0F73-B777-458A-8D18-888A0FCF27D4}"/>
                    </a:ext>
                  </a:extLst>
                </p14:cNvPr>
                <p14:cNvContentPartPr/>
                <p14:nvPr/>
              </p14:nvContentPartPr>
              <p14:xfrm>
                <a:off x="723857" y="3193783"/>
                <a:ext cx="33120" cy="192600"/>
              </p14:xfrm>
            </p:contentPart>
          </mc:Choice>
          <mc:Fallback xmlns="">
            <p:pic>
              <p:nvPicPr>
                <p:cNvPr id="473" name="Entrada de lápiz 472">
                  <a:extLst>
                    <a:ext uri="{FF2B5EF4-FFF2-40B4-BE49-F238E27FC236}">
                      <a16:creationId xmlns:a16="http://schemas.microsoft.com/office/drawing/2014/main" id="{770B0F73-B777-458A-8D18-888A0FCF27D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9537" y="3189463"/>
                  <a:ext cx="41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74" name="Entrada de lápiz 473">
                  <a:extLst>
                    <a:ext uri="{FF2B5EF4-FFF2-40B4-BE49-F238E27FC236}">
                      <a16:creationId xmlns:a16="http://schemas.microsoft.com/office/drawing/2014/main" id="{2732328C-D375-447C-9BDC-9C4CD68867D2}"/>
                    </a:ext>
                  </a:extLst>
                </p14:cNvPr>
                <p14:cNvContentPartPr/>
                <p14:nvPr/>
              </p14:nvContentPartPr>
              <p14:xfrm>
                <a:off x="694697" y="3194143"/>
                <a:ext cx="167400" cy="168120"/>
              </p14:xfrm>
            </p:contentPart>
          </mc:Choice>
          <mc:Fallback xmlns="">
            <p:pic>
              <p:nvPicPr>
                <p:cNvPr id="474" name="Entrada de lápiz 473">
                  <a:extLst>
                    <a:ext uri="{FF2B5EF4-FFF2-40B4-BE49-F238E27FC236}">
                      <a16:creationId xmlns:a16="http://schemas.microsoft.com/office/drawing/2014/main" id="{2732328C-D375-447C-9BDC-9C4CD68867D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0377" y="3189823"/>
                  <a:ext cx="176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75" name="Entrada de lápiz 474">
                  <a:extLst>
                    <a:ext uri="{FF2B5EF4-FFF2-40B4-BE49-F238E27FC236}">
                      <a16:creationId xmlns:a16="http://schemas.microsoft.com/office/drawing/2014/main" id="{811774BE-3D05-4DA5-AE55-CBD8C631CD91}"/>
                    </a:ext>
                  </a:extLst>
                </p14:cNvPr>
                <p14:cNvContentPartPr/>
                <p14:nvPr/>
              </p14:nvContentPartPr>
              <p14:xfrm>
                <a:off x="900257" y="3264343"/>
                <a:ext cx="160920" cy="86760"/>
              </p14:xfrm>
            </p:contentPart>
          </mc:Choice>
          <mc:Fallback xmlns="">
            <p:pic>
              <p:nvPicPr>
                <p:cNvPr id="475" name="Entrada de lápiz 474">
                  <a:extLst>
                    <a:ext uri="{FF2B5EF4-FFF2-40B4-BE49-F238E27FC236}">
                      <a16:creationId xmlns:a16="http://schemas.microsoft.com/office/drawing/2014/main" id="{811774BE-3D05-4DA5-AE55-CBD8C631CD9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5937" y="3260023"/>
                  <a:ext cx="16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76" name="Entrada de lápiz 475">
                  <a:extLst>
                    <a:ext uri="{FF2B5EF4-FFF2-40B4-BE49-F238E27FC236}">
                      <a16:creationId xmlns:a16="http://schemas.microsoft.com/office/drawing/2014/main" id="{51BD56F6-71BB-4B75-9366-5D86E3346FE2}"/>
                    </a:ext>
                  </a:extLst>
                </p14:cNvPr>
                <p14:cNvContentPartPr/>
                <p14:nvPr/>
              </p14:nvContentPartPr>
              <p14:xfrm>
                <a:off x="1042097" y="3175783"/>
                <a:ext cx="106200" cy="178920"/>
              </p14:xfrm>
            </p:contentPart>
          </mc:Choice>
          <mc:Fallback xmlns="">
            <p:pic>
              <p:nvPicPr>
                <p:cNvPr id="476" name="Entrada de lápiz 475">
                  <a:extLst>
                    <a:ext uri="{FF2B5EF4-FFF2-40B4-BE49-F238E27FC236}">
                      <a16:creationId xmlns:a16="http://schemas.microsoft.com/office/drawing/2014/main" id="{51BD56F6-71BB-4B75-9366-5D86E3346FE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7777" y="3171463"/>
                  <a:ext cx="114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77" name="Entrada de lápiz 476">
                  <a:extLst>
                    <a:ext uri="{FF2B5EF4-FFF2-40B4-BE49-F238E27FC236}">
                      <a16:creationId xmlns:a16="http://schemas.microsoft.com/office/drawing/2014/main" id="{D36E2A44-07F7-40FA-BCA0-39630083CC28}"/>
                    </a:ext>
                  </a:extLst>
                </p14:cNvPr>
                <p14:cNvContentPartPr/>
                <p14:nvPr/>
              </p14:nvContentPartPr>
              <p14:xfrm>
                <a:off x="1221017" y="3263263"/>
                <a:ext cx="37080" cy="99000"/>
              </p14:xfrm>
            </p:contentPart>
          </mc:Choice>
          <mc:Fallback xmlns="">
            <p:pic>
              <p:nvPicPr>
                <p:cNvPr id="477" name="Entrada de lápiz 476">
                  <a:extLst>
                    <a:ext uri="{FF2B5EF4-FFF2-40B4-BE49-F238E27FC236}">
                      <a16:creationId xmlns:a16="http://schemas.microsoft.com/office/drawing/2014/main" id="{D36E2A44-07F7-40FA-BCA0-39630083CC2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16697" y="3258943"/>
                  <a:ext cx="45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78" name="Entrada de lápiz 477">
                  <a:extLst>
                    <a:ext uri="{FF2B5EF4-FFF2-40B4-BE49-F238E27FC236}">
                      <a16:creationId xmlns:a16="http://schemas.microsoft.com/office/drawing/2014/main" id="{51A060DD-B3E3-437C-B230-4DFA9E54F1F1}"/>
                    </a:ext>
                  </a:extLst>
                </p14:cNvPr>
                <p14:cNvContentPartPr/>
                <p14:nvPr/>
              </p14:nvContentPartPr>
              <p14:xfrm>
                <a:off x="1228217" y="3209983"/>
                <a:ext cx="42120" cy="7200"/>
              </p14:xfrm>
            </p:contentPart>
          </mc:Choice>
          <mc:Fallback xmlns="">
            <p:pic>
              <p:nvPicPr>
                <p:cNvPr id="478" name="Entrada de lápiz 477">
                  <a:extLst>
                    <a:ext uri="{FF2B5EF4-FFF2-40B4-BE49-F238E27FC236}">
                      <a16:creationId xmlns:a16="http://schemas.microsoft.com/office/drawing/2014/main" id="{51A060DD-B3E3-437C-B230-4DFA9E54F1F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23897" y="3205663"/>
                  <a:ext cx="50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79" name="Entrada de lápiz 478">
                  <a:extLst>
                    <a:ext uri="{FF2B5EF4-FFF2-40B4-BE49-F238E27FC236}">
                      <a16:creationId xmlns:a16="http://schemas.microsoft.com/office/drawing/2014/main" id="{353965EA-5759-45D0-88C7-3E9863188B4B}"/>
                    </a:ext>
                  </a:extLst>
                </p14:cNvPr>
                <p14:cNvContentPartPr/>
                <p14:nvPr/>
              </p14:nvContentPartPr>
              <p14:xfrm>
                <a:off x="1267097" y="3266863"/>
                <a:ext cx="128880" cy="57240"/>
              </p14:xfrm>
            </p:contentPart>
          </mc:Choice>
          <mc:Fallback xmlns="">
            <p:pic>
              <p:nvPicPr>
                <p:cNvPr id="479" name="Entrada de lápiz 478">
                  <a:extLst>
                    <a:ext uri="{FF2B5EF4-FFF2-40B4-BE49-F238E27FC236}">
                      <a16:creationId xmlns:a16="http://schemas.microsoft.com/office/drawing/2014/main" id="{353965EA-5759-45D0-88C7-3E9863188B4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62777" y="3262543"/>
                  <a:ext cx="137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80" name="Entrada de lápiz 479">
                  <a:extLst>
                    <a:ext uri="{FF2B5EF4-FFF2-40B4-BE49-F238E27FC236}">
                      <a16:creationId xmlns:a16="http://schemas.microsoft.com/office/drawing/2014/main" id="{0D7399BA-DCD1-4002-91D5-97D32A136EBE}"/>
                    </a:ext>
                  </a:extLst>
                </p14:cNvPr>
                <p14:cNvContentPartPr/>
                <p14:nvPr/>
              </p14:nvContentPartPr>
              <p14:xfrm>
                <a:off x="1411457" y="3248863"/>
                <a:ext cx="94320" cy="88560"/>
              </p14:xfrm>
            </p:contentPart>
          </mc:Choice>
          <mc:Fallback xmlns="">
            <p:pic>
              <p:nvPicPr>
                <p:cNvPr id="480" name="Entrada de lápiz 479">
                  <a:extLst>
                    <a:ext uri="{FF2B5EF4-FFF2-40B4-BE49-F238E27FC236}">
                      <a16:creationId xmlns:a16="http://schemas.microsoft.com/office/drawing/2014/main" id="{0D7399BA-DCD1-4002-91D5-97D32A136EB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07137" y="3244543"/>
                  <a:ext cx="102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81" name="Entrada de lápiz 480">
                  <a:extLst>
                    <a:ext uri="{FF2B5EF4-FFF2-40B4-BE49-F238E27FC236}">
                      <a16:creationId xmlns:a16="http://schemas.microsoft.com/office/drawing/2014/main" id="{0A60E086-9A4E-462F-979E-087931A0BBE5}"/>
                    </a:ext>
                  </a:extLst>
                </p14:cNvPr>
                <p14:cNvContentPartPr/>
                <p14:nvPr/>
              </p14:nvContentPartPr>
              <p14:xfrm>
                <a:off x="1536737" y="3249943"/>
                <a:ext cx="138240" cy="108000"/>
              </p14:xfrm>
            </p:contentPart>
          </mc:Choice>
          <mc:Fallback xmlns="">
            <p:pic>
              <p:nvPicPr>
                <p:cNvPr id="481" name="Entrada de lápiz 480">
                  <a:extLst>
                    <a:ext uri="{FF2B5EF4-FFF2-40B4-BE49-F238E27FC236}">
                      <a16:creationId xmlns:a16="http://schemas.microsoft.com/office/drawing/2014/main" id="{0A60E086-9A4E-462F-979E-087931A0BBE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532417" y="3245623"/>
                  <a:ext cx="146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82" name="Entrada de lápiz 481">
                  <a:extLst>
                    <a:ext uri="{FF2B5EF4-FFF2-40B4-BE49-F238E27FC236}">
                      <a16:creationId xmlns:a16="http://schemas.microsoft.com/office/drawing/2014/main" id="{F5BF3F48-764B-456D-B3D3-0DFA48CA3010}"/>
                    </a:ext>
                  </a:extLst>
                </p14:cNvPr>
                <p14:cNvContentPartPr/>
                <p14:nvPr/>
              </p14:nvContentPartPr>
              <p14:xfrm>
                <a:off x="1695137" y="3256423"/>
                <a:ext cx="96120" cy="110520"/>
              </p14:xfrm>
            </p:contentPart>
          </mc:Choice>
          <mc:Fallback xmlns="">
            <p:pic>
              <p:nvPicPr>
                <p:cNvPr id="482" name="Entrada de lápiz 481">
                  <a:extLst>
                    <a:ext uri="{FF2B5EF4-FFF2-40B4-BE49-F238E27FC236}">
                      <a16:creationId xmlns:a16="http://schemas.microsoft.com/office/drawing/2014/main" id="{F5BF3F48-764B-456D-B3D3-0DFA48CA301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90817" y="3252103"/>
                  <a:ext cx="104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84" name="Entrada de lápiz 483">
                  <a:extLst>
                    <a:ext uri="{FF2B5EF4-FFF2-40B4-BE49-F238E27FC236}">
                      <a16:creationId xmlns:a16="http://schemas.microsoft.com/office/drawing/2014/main" id="{C450CC65-66A0-4333-BAA1-80A11BF3BD38}"/>
                    </a:ext>
                  </a:extLst>
                </p14:cNvPr>
                <p14:cNvContentPartPr/>
                <p14:nvPr/>
              </p14:nvContentPartPr>
              <p14:xfrm>
                <a:off x="1934537" y="3264343"/>
                <a:ext cx="75600" cy="84600"/>
              </p14:xfrm>
            </p:contentPart>
          </mc:Choice>
          <mc:Fallback xmlns="">
            <p:pic>
              <p:nvPicPr>
                <p:cNvPr id="484" name="Entrada de lápiz 483">
                  <a:extLst>
                    <a:ext uri="{FF2B5EF4-FFF2-40B4-BE49-F238E27FC236}">
                      <a16:creationId xmlns:a16="http://schemas.microsoft.com/office/drawing/2014/main" id="{C450CC65-66A0-4333-BAA1-80A11BF3BD3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30217" y="3260023"/>
                  <a:ext cx="84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85" name="Entrada de lápiz 484">
                  <a:extLst>
                    <a:ext uri="{FF2B5EF4-FFF2-40B4-BE49-F238E27FC236}">
                      <a16:creationId xmlns:a16="http://schemas.microsoft.com/office/drawing/2014/main" id="{A9734CEE-7C68-41B1-AF94-1D5558AE4BB3}"/>
                    </a:ext>
                  </a:extLst>
                </p14:cNvPr>
                <p14:cNvContentPartPr/>
                <p14:nvPr/>
              </p14:nvContentPartPr>
              <p14:xfrm>
                <a:off x="2046137" y="3149503"/>
                <a:ext cx="102240" cy="172440"/>
              </p14:xfrm>
            </p:contentPart>
          </mc:Choice>
          <mc:Fallback xmlns="">
            <p:pic>
              <p:nvPicPr>
                <p:cNvPr id="485" name="Entrada de lápiz 484">
                  <a:extLst>
                    <a:ext uri="{FF2B5EF4-FFF2-40B4-BE49-F238E27FC236}">
                      <a16:creationId xmlns:a16="http://schemas.microsoft.com/office/drawing/2014/main" id="{A9734CEE-7C68-41B1-AF94-1D5558AE4BB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41817" y="3145183"/>
                  <a:ext cx="110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86" name="Entrada de lápiz 485">
                  <a:extLst>
                    <a:ext uri="{FF2B5EF4-FFF2-40B4-BE49-F238E27FC236}">
                      <a16:creationId xmlns:a16="http://schemas.microsoft.com/office/drawing/2014/main" id="{4C9E6408-E1F2-4E99-8F09-B7CF050AD0F0}"/>
                    </a:ext>
                  </a:extLst>
                </p14:cNvPr>
                <p14:cNvContentPartPr/>
                <p14:nvPr/>
              </p14:nvContentPartPr>
              <p14:xfrm>
                <a:off x="2005457" y="3240223"/>
                <a:ext cx="178560" cy="33480"/>
              </p14:xfrm>
            </p:contentPart>
          </mc:Choice>
          <mc:Fallback xmlns="">
            <p:pic>
              <p:nvPicPr>
                <p:cNvPr id="486" name="Entrada de lápiz 485">
                  <a:extLst>
                    <a:ext uri="{FF2B5EF4-FFF2-40B4-BE49-F238E27FC236}">
                      <a16:creationId xmlns:a16="http://schemas.microsoft.com/office/drawing/2014/main" id="{4C9E6408-E1F2-4E99-8F09-B7CF050AD0F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01137" y="3235903"/>
                  <a:ext cx="1872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488" name="Entrada de lápiz 487">
                <a:extLst>
                  <a:ext uri="{FF2B5EF4-FFF2-40B4-BE49-F238E27FC236}">
                    <a16:creationId xmlns:a16="http://schemas.microsoft.com/office/drawing/2014/main" id="{D731F750-8A6D-4243-A571-D5544F115D60}"/>
                  </a:ext>
                </a:extLst>
              </p14:cNvPr>
              <p14:cNvContentPartPr/>
              <p14:nvPr/>
            </p14:nvContentPartPr>
            <p14:xfrm>
              <a:off x="2261245" y="1451995"/>
              <a:ext cx="112320" cy="160560"/>
            </p14:xfrm>
          </p:contentPart>
        </mc:Choice>
        <mc:Fallback xmlns="">
          <p:pic>
            <p:nvPicPr>
              <p:cNvPr id="488" name="Entrada de lápiz 487">
                <a:extLst>
                  <a:ext uri="{FF2B5EF4-FFF2-40B4-BE49-F238E27FC236}">
                    <a16:creationId xmlns:a16="http://schemas.microsoft.com/office/drawing/2014/main" id="{D731F750-8A6D-4243-A571-D5544F115D6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256925" y="1447665"/>
                <a:ext cx="120960" cy="169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89" name="Entrada de lápiz 488">
                <a:extLst>
                  <a:ext uri="{FF2B5EF4-FFF2-40B4-BE49-F238E27FC236}">
                    <a16:creationId xmlns:a16="http://schemas.microsoft.com/office/drawing/2014/main" id="{6F0E926B-B14B-4D10-897C-735BDBC7329C}"/>
                  </a:ext>
                </a:extLst>
              </p14:cNvPr>
              <p14:cNvContentPartPr/>
              <p14:nvPr/>
            </p14:nvContentPartPr>
            <p14:xfrm>
              <a:off x="2423605" y="1537315"/>
              <a:ext cx="25200" cy="63720"/>
            </p14:xfrm>
          </p:contentPart>
        </mc:Choice>
        <mc:Fallback xmlns="">
          <p:pic>
            <p:nvPicPr>
              <p:cNvPr id="489" name="Entrada de lápiz 488">
                <a:extLst>
                  <a:ext uri="{FF2B5EF4-FFF2-40B4-BE49-F238E27FC236}">
                    <a16:creationId xmlns:a16="http://schemas.microsoft.com/office/drawing/2014/main" id="{6F0E926B-B14B-4D10-897C-735BDBC7329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419285" y="1532995"/>
                <a:ext cx="33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90" name="Entrada de lápiz 489">
                <a:extLst>
                  <a:ext uri="{FF2B5EF4-FFF2-40B4-BE49-F238E27FC236}">
                    <a16:creationId xmlns:a16="http://schemas.microsoft.com/office/drawing/2014/main" id="{F1C1C862-846B-4EC0-8669-14C6A8F8ECFF}"/>
                  </a:ext>
                </a:extLst>
              </p14:cNvPr>
              <p14:cNvContentPartPr/>
              <p14:nvPr/>
            </p14:nvContentPartPr>
            <p14:xfrm>
              <a:off x="2395525" y="1478635"/>
              <a:ext cx="51840" cy="19800"/>
            </p14:xfrm>
          </p:contentPart>
        </mc:Choice>
        <mc:Fallback xmlns="">
          <p:pic>
            <p:nvPicPr>
              <p:cNvPr id="490" name="Entrada de lápiz 489">
                <a:extLst>
                  <a:ext uri="{FF2B5EF4-FFF2-40B4-BE49-F238E27FC236}">
                    <a16:creationId xmlns:a16="http://schemas.microsoft.com/office/drawing/2014/main" id="{F1C1C862-846B-4EC0-8669-14C6A8F8ECF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391205" y="1474315"/>
                <a:ext cx="60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91" name="Entrada de lápiz 490">
                <a:extLst>
                  <a:ext uri="{FF2B5EF4-FFF2-40B4-BE49-F238E27FC236}">
                    <a16:creationId xmlns:a16="http://schemas.microsoft.com/office/drawing/2014/main" id="{5410FF9E-0573-48F1-8375-E4209162DFE4}"/>
                  </a:ext>
                </a:extLst>
              </p14:cNvPr>
              <p14:cNvContentPartPr/>
              <p14:nvPr/>
            </p14:nvContentPartPr>
            <p14:xfrm>
              <a:off x="2498125" y="1477915"/>
              <a:ext cx="126000" cy="150120"/>
            </p14:xfrm>
          </p:contentPart>
        </mc:Choice>
        <mc:Fallback xmlns="">
          <p:pic>
            <p:nvPicPr>
              <p:cNvPr id="491" name="Entrada de lápiz 490">
                <a:extLst>
                  <a:ext uri="{FF2B5EF4-FFF2-40B4-BE49-F238E27FC236}">
                    <a16:creationId xmlns:a16="http://schemas.microsoft.com/office/drawing/2014/main" id="{5410FF9E-0573-48F1-8375-E4209162DFE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493793" y="1473605"/>
                <a:ext cx="134665" cy="15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92" name="Entrada de lápiz 491">
                <a:extLst>
                  <a:ext uri="{FF2B5EF4-FFF2-40B4-BE49-F238E27FC236}">
                    <a16:creationId xmlns:a16="http://schemas.microsoft.com/office/drawing/2014/main" id="{4644F513-9C36-4B8D-A811-4A736DB4F926}"/>
                  </a:ext>
                </a:extLst>
              </p14:cNvPr>
              <p14:cNvContentPartPr/>
              <p14:nvPr/>
            </p14:nvContentPartPr>
            <p14:xfrm>
              <a:off x="2638525" y="1543435"/>
              <a:ext cx="89280" cy="54360"/>
            </p14:xfrm>
          </p:contentPart>
        </mc:Choice>
        <mc:Fallback xmlns="">
          <p:pic>
            <p:nvPicPr>
              <p:cNvPr id="492" name="Entrada de lápiz 491">
                <a:extLst>
                  <a:ext uri="{FF2B5EF4-FFF2-40B4-BE49-F238E27FC236}">
                    <a16:creationId xmlns:a16="http://schemas.microsoft.com/office/drawing/2014/main" id="{4644F513-9C36-4B8D-A811-4A736DB4F92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634205" y="1539115"/>
                <a:ext cx="97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93" name="Entrada de lápiz 492">
                <a:extLst>
                  <a:ext uri="{FF2B5EF4-FFF2-40B4-BE49-F238E27FC236}">
                    <a16:creationId xmlns:a16="http://schemas.microsoft.com/office/drawing/2014/main" id="{F86960C5-43ED-49DC-85C7-13D7F0897CF5}"/>
                  </a:ext>
                </a:extLst>
              </p14:cNvPr>
              <p14:cNvContentPartPr/>
              <p14:nvPr/>
            </p14:nvContentPartPr>
            <p14:xfrm>
              <a:off x="2768845" y="1513195"/>
              <a:ext cx="78480" cy="110520"/>
            </p14:xfrm>
          </p:contentPart>
        </mc:Choice>
        <mc:Fallback xmlns="">
          <p:pic>
            <p:nvPicPr>
              <p:cNvPr id="493" name="Entrada de lápiz 492">
                <a:extLst>
                  <a:ext uri="{FF2B5EF4-FFF2-40B4-BE49-F238E27FC236}">
                    <a16:creationId xmlns:a16="http://schemas.microsoft.com/office/drawing/2014/main" id="{F86960C5-43ED-49DC-85C7-13D7F0897CF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764525" y="1508875"/>
                <a:ext cx="871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494" name="Entrada de lápiz 493">
                <a:extLst>
                  <a:ext uri="{FF2B5EF4-FFF2-40B4-BE49-F238E27FC236}">
                    <a16:creationId xmlns:a16="http://schemas.microsoft.com/office/drawing/2014/main" id="{59325624-EC7E-4323-97EE-85E78C6E97DB}"/>
                  </a:ext>
                </a:extLst>
              </p14:cNvPr>
              <p14:cNvContentPartPr/>
              <p14:nvPr/>
            </p14:nvContentPartPr>
            <p14:xfrm>
              <a:off x="2873605" y="1518955"/>
              <a:ext cx="73080" cy="57240"/>
            </p14:xfrm>
          </p:contentPart>
        </mc:Choice>
        <mc:Fallback xmlns="">
          <p:pic>
            <p:nvPicPr>
              <p:cNvPr id="494" name="Entrada de lápiz 493">
                <a:extLst>
                  <a:ext uri="{FF2B5EF4-FFF2-40B4-BE49-F238E27FC236}">
                    <a16:creationId xmlns:a16="http://schemas.microsoft.com/office/drawing/2014/main" id="{59325624-EC7E-4323-97EE-85E78C6E97D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869285" y="1514635"/>
                <a:ext cx="817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495" name="Entrada de lápiz 494">
                <a:extLst>
                  <a:ext uri="{FF2B5EF4-FFF2-40B4-BE49-F238E27FC236}">
                    <a16:creationId xmlns:a16="http://schemas.microsoft.com/office/drawing/2014/main" id="{AF2E1635-D52C-4BD6-BAA3-8E8C289FACAF}"/>
                  </a:ext>
                </a:extLst>
              </p14:cNvPr>
              <p14:cNvContentPartPr/>
              <p14:nvPr/>
            </p14:nvContentPartPr>
            <p14:xfrm>
              <a:off x="2955325" y="1511755"/>
              <a:ext cx="90360" cy="85680"/>
            </p14:xfrm>
          </p:contentPart>
        </mc:Choice>
        <mc:Fallback xmlns="">
          <p:pic>
            <p:nvPicPr>
              <p:cNvPr id="495" name="Entrada de lápiz 494">
                <a:extLst>
                  <a:ext uri="{FF2B5EF4-FFF2-40B4-BE49-F238E27FC236}">
                    <a16:creationId xmlns:a16="http://schemas.microsoft.com/office/drawing/2014/main" id="{AF2E1635-D52C-4BD6-BAA3-8E8C289FACA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951005" y="1507435"/>
                <a:ext cx="990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498" name="Entrada de lápiz 497">
                <a:extLst>
                  <a:ext uri="{FF2B5EF4-FFF2-40B4-BE49-F238E27FC236}">
                    <a16:creationId xmlns:a16="http://schemas.microsoft.com/office/drawing/2014/main" id="{0D89C596-133D-4972-B587-60DC391DF7C6}"/>
                  </a:ext>
                </a:extLst>
              </p14:cNvPr>
              <p14:cNvContentPartPr/>
              <p14:nvPr/>
            </p14:nvContentPartPr>
            <p14:xfrm>
              <a:off x="3267445" y="1421755"/>
              <a:ext cx="3960" cy="33480"/>
            </p14:xfrm>
          </p:contentPart>
        </mc:Choice>
        <mc:Fallback xmlns="">
          <p:pic>
            <p:nvPicPr>
              <p:cNvPr id="498" name="Entrada de lápiz 497">
                <a:extLst>
                  <a:ext uri="{FF2B5EF4-FFF2-40B4-BE49-F238E27FC236}">
                    <a16:creationId xmlns:a16="http://schemas.microsoft.com/office/drawing/2014/main" id="{0D89C596-133D-4972-B587-60DC391DF7C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263125" y="1417435"/>
                <a:ext cx="126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7" name="Grupo 526">
            <a:extLst>
              <a:ext uri="{FF2B5EF4-FFF2-40B4-BE49-F238E27FC236}">
                <a16:creationId xmlns:a16="http://schemas.microsoft.com/office/drawing/2014/main" id="{5A8E0611-87E0-4C8A-AAC3-958847FCC1C6}"/>
              </a:ext>
            </a:extLst>
          </p:cNvPr>
          <p:cNvGrpSpPr/>
          <p:nvPr/>
        </p:nvGrpSpPr>
        <p:grpSpPr>
          <a:xfrm>
            <a:off x="3207685" y="1386115"/>
            <a:ext cx="1497960" cy="331920"/>
            <a:chOff x="3310457" y="3095503"/>
            <a:chExt cx="149796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00" name="Entrada de lápiz 499">
                  <a:extLst>
                    <a:ext uri="{FF2B5EF4-FFF2-40B4-BE49-F238E27FC236}">
                      <a16:creationId xmlns:a16="http://schemas.microsoft.com/office/drawing/2014/main" id="{D81DEE16-718C-49DE-B28C-C5F84D74185C}"/>
                    </a:ext>
                  </a:extLst>
                </p14:cNvPr>
                <p14:cNvContentPartPr/>
                <p14:nvPr/>
              </p14:nvContentPartPr>
              <p14:xfrm>
                <a:off x="3310457" y="3132943"/>
                <a:ext cx="95400" cy="258120"/>
              </p14:xfrm>
            </p:contentPart>
          </mc:Choice>
          <mc:Fallback xmlns="">
            <p:pic>
              <p:nvPicPr>
                <p:cNvPr id="500" name="Entrada de lápiz 499">
                  <a:extLst>
                    <a:ext uri="{FF2B5EF4-FFF2-40B4-BE49-F238E27FC236}">
                      <a16:creationId xmlns:a16="http://schemas.microsoft.com/office/drawing/2014/main" id="{D81DEE16-718C-49DE-B28C-C5F84D74185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306137" y="3128623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01" name="Entrada de lápiz 500">
                  <a:extLst>
                    <a:ext uri="{FF2B5EF4-FFF2-40B4-BE49-F238E27FC236}">
                      <a16:creationId xmlns:a16="http://schemas.microsoft.com/office/drawing/2014/main" id="{2171ADCC-C4F8-4D32-A86F-15046CBF1E6F}"/>
                    </a:ext>
                  </a:extLst>
                </p14:cNvPr>
                <p14:cNvContentPartPr/>
                <p14:nvPr/>
              </p14:nvContentPartPr>
              <p14:xfrm>
                <a:off x="3421337" y="3234103"/>
                <a:ext cx="82440" cy="90000"/>
              </p14:xfrm>
            </p:contentPart>
          </mc:Choice>
          <mc:Fallback xmlns="">
            <p:pic>
              <p:nvPicPr>
                <p:cNvPr id="501" name="Entrada de lápiz 500">
                  <a:extLst>
                    <a:ext uri="{FF2B5EF4-FFF2-40B4-BE49-F238E27FC236}">
                      <a16:creationId xmlns:a16="http://schemas.microsoft.com/office/drawing/2014/main" id="{2171ADCC-C4F8-4D32-A86F-15046CBF1E6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17017" y="3229783"/>
                  <a:ext cx="91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02" name="Entrada de lápiz 501">
                  <a:extLst>
                    <a:ext uri="{FF2B5EF4-FFF2-40B4-BE49-F238E27FC236}">
                      <a16:creationId xmlns:a16="http://schemas.microsoft.com/office/drawing/2014/main" id="{669DAD89-D776-4C1C-912B-FE6A3C7D441D}"/>
                    </a:ext>
                  </a:extLst>
                </p14:cNvPr>
                <p14:cNvContentPartPr/>
                <p14:nvPr/>
              </p14:nvContentPartPr>
              <p14:xfrm>
                <a:off x="3561017" y="3141223"/>
                <a:ext cx="24840" cy="23760"/>
              </p14:xfrm>
            </p:contentPart>
          </mc:Choice>
          <mc:Fallback xmlns="">
            <p:pic>
              <p:nvPicPr>
                <p:cNvPr id="502" name="Entrada de lápiz 501">
                  <a:extLst>
                    <a:ext uri="{FF2B5EF4-FFF2-40B4-BE49-F238E27FC236}">
                      <a16:creationId xmlns:a16="http://schemas.microsoft.com/office/drawing/2014/main" id="{669DAD89-D776-4C1C-912B-FE6A3C7D441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556697" y="3136903"/>
                  <a:ext cx="33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03" name="Entrada de lápiz 502">
                  <a:extLst>
                    <a:ext uri="{FF2B5EF4-FFF2-40B4-BE49-F238E27FC236}">
                      <a16:creationId xmlns:a16="http://schemas.microsoft.com/office/drawing/2014/main" id="{0F6DB308-D11A-4384-AE98-6DD78EFCB314}"/>
                    </a:ext>
                  </a:extLst>
                </p14:cNvPr>
                <p14:cNvContentPartPr/>
                <p14:nvPr/>
              </p14:nvContentPartPr>
              <p14:xfrm>
                <a:off x="3557777" y="3150943"/>
                <a:ext cx="81000" cy="138240"/>
              </p14:xfrm>
            </p:contentPart>
          </mc:Choice>
          <mc:Fallback xmlns="">
            <p:pic>
              <p:nvPicPr>
                <p:cNvPr id="503" name="Entrada de lápiz 502">
                  <a:extLst>
                    <a:ext uri="{FF2B5EF4-FFF2-40B4-BE49-F238E27FC236}">
                      <a16:creationId xmlns:a16="http://schemas.microsoft.com/office/drawing/2014/main" id="{0F6DB308-D11A-4384-AE98-6DD78EFCB31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553457" y="3146623"/>
                  <a:ext cx="89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04" name="Entrada de lápiz 503">
                  <a:extLst>
                    <a:ext uri="{FF2B5EF4-FFF2-40B4-BE49-F238E27FC236}">
                      <a16:creationId xmlns:a16="http://schemas.microsoft.com/office/drawing/2014/main" id="{F0B12075-F470-416D-A0A4-80476D20665A}"/>
                    </a:ext>
                  </a:extLst>
                </p14:cNvPr>
                <p14:cNvContentPartPr/>
                <p14:nvPr/>
              </p14:nvContentPartPr>
              <p14:xfrm>
                <a:off x="3690977" y="3167503"/>
                <a:ext cx="72000" cy="259920"/>
              </p14:xfrm>
            </p:contentPart>
          </mc:Choice>
          <mc:Fallback xmlns="">
            <p:pic>
              <p:nvPicPr>
                <p:cNvPr id="504" name="Entrada de lápiz 503">
                  <a:extLst>
                    <a:ext uri="{FF2B5EF4-FFF2-40B4-BE49-F238E27FC236}">
                      <a16:creationId xmlns:a16="http://schemas.microsoft.com/office/drawing/2014/main" id="{F0B12075-F470-416D-A0A4-80476D20665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686657" y="3163183"/>
                  <a:ext cx="80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05" name="Entrada de lápiz 504">
                  <a:extLst>
                    <a:ext uri="{FF2B5EF4-FFF2-40B4-BE49-F238E27FC236}">
                      <a16:creationId xmlns:a16="http://schemas.microsoft.com/office/drawing/2014/main" id="{AEC436AF-BED1-437D-905F-A76195E77A42}"/>
                    </a:ext>
                  </a:extLst>
                </p14:cNvPr>
                <p14:cNvContentPartPr/>
                <p14:nvPr/>
              </p14:nvContentPartPr>
              <p14:xfrm>
                <a:off x="3772337" y="3202783"/>
                <a:ext cx="105480" cy="82800"/>
              </p14:xfrm>
            </p:contentPart>
          </mc:Choice>
          <mc:Fallback xmlns="">
            <p:pic>
              <p:nvPicPr>
                <p:cNvPr id="505" name="Entrada de lápiz 504">
                  <a:extLst>
                    <a:ext uri="{FF2B5EF4-FFF2-40B4-BE49-F238E27FC236}">
                      <a16:creationId xmlns:a16="http://schemas.microsoft.com/office/drawing/2014/main" id="{AEC436AF-BED1-437D-905F-A76195E77A4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768017" y="3198463"/>
                  <a:ext cx="114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06" name="Entrada de lápiz 505">
                  <a:extLst>
                    <a:ext uri="{FF2B5EF4-FFF2-40B4-BE49-F238E27FC236}">
                      <a16:creationId xmlns:a16="http://schemas.microsoft.com/office/drawing/2014/main" id="{D4825519-8CB4-4361-BEBC-8A5DB13CCE98}"/>
                    </a:ext>
                  </a:extLst>
                </p14:cNvPr>
                <p14:cNvContentPartPr/>
                <p14:nvPr/>
              </p14:nvContentPartPr>
              <p14:xfrm>
                <a:off x="3891137" y="3204583"/>
                <a:ext cx="102960" cy="86400"/>
              </p14:xfrm>
            </p:contentPart>
          </mc:Choice>
          <mc:Fallback xmlns="">
            <p:pic>
              <p:nvPicPr>
                <p:cNvPr id="506" name="Entrada de lápiz 505">
                  <a:extLst>
                    <a:ext uri="{FF2B5EF4-FFF2-40B4-BE49-F238E27FC236}">
                      <a16:creationId xmlns:a16="http://schemas.microsoft.com/office/drawing/2014/main" id="{D4825519-8CB4-4361-BEBC-8A5DB13CCE9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886817" y="3200263"/>
                  <a:ext cx="111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07" name="Entrada de lápiz 506">
                  <a:extLst>
                    <a:ext uri="{FF2B5EF4-FFF2-40B4-BE49-F238E27FC236}">
                      <a16:creationId xmlns:a16="http://schemas.microsoft.com/office/drawing/2014/main" id="{E1164564-74A4-41C2-B532-4711CA95EAF4}"/>
                    </a:ext>
                  </a:extLst>
                </p14:cNvPr>
                <p14:cNvContentPartPr/>
                <p14:nvPr/>
              </p14:nvContentPartPr>
              <p14:xfrm>
                <a:off x="3976457" y="3111703"/>
                <a:ext cx="99360" cy="145440"/>
              </p14:xfrm>
            </p:contentPart>
          </mc:Choice>
          <mc:Fallback xmlns="">
            <p:pic>
              <p:nvPicPr>
                <p:cNvPr id="507" name="Entrada de lápiz 506">
                  <a:extLst>
                    <a:ext uri="{FF2B5EF4-FFF2-40B4-BE49-F238E27FC236}">
                      <a16:creationId xmlns:a16="http://schemas.microsoft.com/office/drawing/2014/main" id="{E1164564-74A4-41C2-B532-4711CA95EA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972137" y="3107383"/>
                  <a:ext cx="108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09" name="Entrada de lápiz 508">
                  <a:extLst>
                    <a:ext uri="{FF2B5EF4-FFF2-40B4-BE49-F238E27FC236}">
                      <a16:creationId xmlns:a16="http://schemas.microsoft.com/office/drawing/2014/main" id="{72CC5036-2CBE-4529-A4E8-E891A5EFC74B}"/>
                    </a:ext>
                  </a:extLst>
                </p14:cNvPr>
                <p14:cNvContentPartPr/>
                <p14:nvPr/>
              </p14:nvContentPartPr>
              <p14:xfrm>
                <a:off x="4224857" y="3141223"/>
                <a:ext cx="68400" cy="144720"/>
              </p14:xfrm>
            </p:contentPart>
          </mc:Choice>
          <mc:Fallback xmlns="">
            <p:pic>
              <p:nvPicPr>
                <p:cNvPr id="509" name="Entrada de lápiz 508">
                  <a:extLst>
                    <a:ext uri="{FF2B5EF4-FFF2-40B4-BE49-F238E27FC236}">
                      <a16:creationId xmlns:a16="http://schemas.microsoft.com/office/drawing/2014/main" id="{72CC5036-2CBE-4529-A4E8-E891A5EFC7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20537" y="3136903"/>
                  <a:ext cx="77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10" name="Entrada de lápiz 509">
                  <a:extLst>
                    <a:ext uri="{FF2B5EF4-FFF2-40B4-BE49-F238E27FC236}">
                      <a16:creationId xmlns:a16="http://schemas.microsoft.com/office/drawing/2014/main" id="{85745341-6619-4F22-92AE-600D836E5328}"/>
                    </a:ext>
                  </a:extLst>
                </p14:cNvPr>
                <p14:cNvContentPartPr/>
                <p14:nvPr/>
              </p14:nvContentPartPr>
              <p14:xfrm>
                <a:off x="4241777" y="3145183"/>
                <a:ext cx="90360" cy="155160"/>
              </p14:xfrm>
            </p:contentPart>
          </mc:Choice>
          <mc:Fallback xmlns="">
            <p:pic>
              <p:nvPicPr>
                <p:cNvPr id="510" name="Entrada de lápiz 509">
                  <a:extLst>
                    <a:ext uri="{FF2B5EF4-FFF2-40B4-BE49-F238E27FC236}">
                      <a16:creationId xmlns:a16="http://schemas.microsoft.com/office/drawing/2014/main" id="{85745341-6619-4F22-92AE-600D836E532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237457" y="3140863"/>
                  <a:ext cx="9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11" name="Entrada de lápiz 510">
                  <a:extLst>
                    <a:ext uri="{FF2B5EF4-FFF2-40B4-BE49-F238E27FC236}">
                      <a16:creationId xmlns:a16="http://schemas.microsoft.com/office/drawing/2014/main" id="{6B6AAC79-C9CF-4127-A561-0B70BF686FD4}"/>
                    </a:ext>
                  </a:extLst>
                </p14:cNvPr>
                <p14:cNvContentPartPr/>
                <p14:nvPr/>
              </p14:nvContentPartPr>
              <p14:xfrm>
                <a:off x="4206497" y="3230863"/>
                <a:ext cx="133200" cy="26280"/>
              </p14:xfrm>
            </p:contentPart>
          </mc:Choice>
          <mc:Fallback xmlns="">
            <p:pic>
              <p:nvPicPr>
                <p:cNvPr id="511" name="Entrada de lápiz 510">
                  <a:extLst>
                    <a:ext uri="{FF2B5EF4-FFF2-40B4-BE49-F238E27FC236}">
                      <a16:creationId xmlns:a16="http://schemas.microsoft.com/office/drawing/2014/main" id="{6B6AAC79-C9CF-4127-A561-0B70BF686FD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02177" y="3226543"/>
                  <a:ext cx="141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20" name="Entrada de lápiz 519">
                  <a:extLst>
                    <a:ext uri="{FF2B5EF4-FFF2-40B4-BE49-F238E27FC236}">
                      <a16:creationId xmlns:a16="http://schemas.microsoft.com/office/drawing/2014/main" id="{C6620760-D1D4-465A-9325-A73853D0538D}"/>
                    </a:ext>
                  </a:extLst>
                </p14:cNvPr>
                <p14:cNvContentPartPr/>
                <p14:nvPr/>
              </p14:nvContentPartPr>
              <p14:xfrm>
                <a:off x="4353377" y="3095503"/>
                <a:ext cx="87480" cy="321840"/>
              </p14:xfrm>
            </p:contentPart>
          </mc:Choice>
          <mc:Fallback xmlns="">
            <p:pic>
              <p:nvPicPr>
                <p:cNvPr id="520" name="Entrada de lápiz 519">
                  <a:extLst>
                    <a:ext uri="{FF2B5EF4-FFF2-40B4-BE49-F238E27FC236}">
                      <a16:creationId xmlns:a16="http://schemas.microsoft.com/office/drawing/2014/main" id="{C6620760-D1D4-465A-9325-A73853D0538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49057" y="3091183"/>
                  <a:ext cx="96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22" name="Entrada de lápiz 521">
                  <a:extLst>
                    <a:ext uri="{FF2B5EF4-FFF2-40B4-BE49-F238E27FC236}">
                      <a16:creationId xmlns:a16="http://schemas.microsoft.com/office/drawing/2014/main" id="{14D8D737-D715-4CE7-BC79-265D741C57CA}"/>
                    </a:ext>
                  </a:extLst>
                </p14:cNvPr>
                <p14:cNvContentPartPr/>
                <p14:nvPr/>
              </p14:nvContentPartPr>
              <p14:xfrm>
                <a:off x="4587737" y="3177943"/>
                <a:ext cx="52920" cy="92880"/>
              </p14:xfrm>
            </p:contentPart>
          </mc:Choice>
          <mc:Fallback xmlns="">
            <p:pic>
              <p:nvPicPr>
                <p:cNvPr id="522" name="Entrada de lápiz 521">
                  <a:extLst>
                    <a:ext uri="{FF2B5EF4-FFF2-40B4-BE49-F238E27FC236}">
                      <a16:creationId xmlns:a16="http://schemas.microsoft.com/office/drawing/2014/main" id="{14D8D737-D715-4CE7-BC79-265D741C57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83417" y="3173623"/>
                  <a:ext cx="61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23" name="Entrada de lápiz 522">
                  <a:extLst>
                    <a:ext uri="{FF2B5EF4-FFF2-40B4-BE49-F238E27FC236}">
                      <a16:creationId xmlns:a16="http://schemas.microsoft.com/office/drawing/2014/main" id="{200A09C0-DBF5-423F-B63B-D1EB2A690752}"/>
                    </a:ext>
                  </a:extLst>
                </p14:cNvPr>
                <p14:cNvContentPartPr/>
                <p14:nvPr/>
              </p14:nvContentPartPr>
              <p14:xfrm>
                <a:off x="4697177" y="3099823"/>
                <a:ext cx="86040" cy="155520"/>
              </p14:xfrm>
            </p:contentPart>
          </mc:Choice>
          <mc:Fallback xmlns="">
            <p:pic>
              <p:nvPicPr>
                <p:cNvPr id="523" name="Entrada de lápiz 522">
                  <a:extLst>
                    <a:ext uri="{FF2B5EF4-FFF2-40B4-BE49-F238E27FC236}">
                      <a16:creationId xmlns:a16="http://schemas.microsoft.com/office/drawing/2014/main" id="{200A09C0-DBF5-423F-B63B-D1EB2A69075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92857" y="3095503"/>
                  <a:ext cx="94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24" name="Entrada de lápiz 523">
                  <a:extLst>
                    <a:ext uri="{FF2B5EF4-FFF2-40B4-BE49-F238E27FC236}">
                      <a16:creationId xmlns:a16="http://schemas.microsoft.com/office/drawing/2014/main" id="{B8DA2665-4F1A-4640-8D9F-CF6287EE2C17}"/>
                    </a:ext>
                  </a:extLst>
                </p14:cNvPr>
                <p14:cNvContentPartPr/>
                <p14:nvPr/>
              </p14:nvContentPartPr>
              <p14:xfrm>
                <a:off x="4634537" y="3164623"/>
                <a:ext cx="173880" cy="51480"/>
              </p14:xfrm>
            </p:contentPart>
          </mc:Choice>
          <mc:Fallback xmlns="">
            <p:pic>
              <p:nvPicPr>
                <p:cNvPr id="524" name="Entrada de lápiz 523">
                  <a:extLst>
                    <a:ext uri="{FF2B5EF4-FFF2-40B4-BE49-F238E27FC236}">
                      <a16:creationId xmlns:a16="http://schemas.microsoft.com/office/drawing/2014/main" id="{B8DA2665-4F1A-4640-8D9F-CF6287EE2C1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630217" y="3160303"/>
                  <a:ext cx="1825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1" name="Grupo 540">
            <a:extLst>
              <a:ext uri="{FF2B5EF4-FFF2-40B4-BE49-F238E27FC236}">
                <a16:creationId xmlns:a16="http://schemas.microsoft.com/office/drawing/2014/main" id="{6FE386E7-92DE-4A15-92AB-EF8A70152360}"/>
              </a:ext>
            </a:extLst>
          </p:cNvPr>
          <p:cNvGrpSpPr/>
          <p:nvPr/>
        </p:nvGrpSpPr>
        <p:grpSpPr>
          <a:xfrm>
            <a:off x="4852525" y="1311955"/>
            <a:ext cx="1163520" cy="231840"/>
            <a:chOff x="4955297" y="3021343"/>
            <a:chExt cx="11635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28" name="Entrada de lápiz 527">
                  <a:extLst>
                    <a:ext uri="{FF2B5EF4-FFF2-40B4-BE49-F238E27FC236}">
                      <a16:creationId xmlns:a16="http://schemas.microsoft.com/office/drawing/2014/main" id="{C8CA0FB7-82D1-45CC-B762-3FED703BDFE8}"/>
                    </a:ext>
                  </a:extLst>
                </p14:cNvPr>
                <p14:cNvContentPartPr/>
                <p14:nvPr/>
              </p14:nvContentPartPr>
              <p14:xfrm>
                <a:off x="4955297" y="3158863"/>
                <a:ext cx="82440" cy="94320"/>
              </p14:xfrm>
            </p:contentPart>
          </mc:Choice>
          <mc:Fallback xmlns="">
            <p:pic>
              <p:nvPicPr>
                <p:cNvPr id="528" name="Entrada de lápiz 527">
                  <a:extLst>
                    <a:ext uri="{FF2B5EF4-FFF2-40B4-BE49-F238E27FC236}">
                      <a16:creationId xmlns:a16="http://schemas.microsoft.com/office/drawing/2014/main" id="{C8CA0FB7-82D1-45CC-B762-3FED703BDFE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50977" y="3154543"/>
                  <a:ext cx="9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29" name="Entrada de lápiz 528">
                  <a:extLst>
                    <a:ext uri="{FF2B5EF4-FFF2-40B4-BE49-F238E27FC236}">
                      <a16:creationId xmlns:a16="http://schemas.microsoft.com/office/drawing/2014/main" id="{4D7FF8D2-1D30-4983-926E-1EFEE92F5F6C}"/>
                    </a:ext>
                  </a:extLst>
                </p14:cNvPr>
                <p14:cNvContentPartPr/>
                <p14:nvPr/>
              </p14:nvContentPartPr>
              <p14:xfrm>
                <a:off x="5053937" y="3166423"/>
                <a:ext cx="108360" cy="72000"/>
              </p14:xfrm>
            </p:contentPart>
          </mc:Choice>
          <mc:Fallback xmlns="">
            <p:pic>
              <p:nvPicPr>
                <p:cNvPr id="529" name="Entrada de lápiz 528">
                  <a:extLst>
                    <a:ext uri="{FF2B5EF4-FFF2-40B4-BE49-F238E27FC236}">
                      <a16:creationId xmlns:a16="http://schemas.microsoft.com/office/drawing/2014/main" id="{4D7FF8D2-1D30-4983-926E-1EFEE92F5F6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49617" y="3162103"/>
                  <a:ext cx="117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30" name="Entrada de lápiz 529">
                  <a:extLst>
                    <a:ext uri="{FF2B5EF4-FFF2-40B4-BE49-F238E27FC236}">
                      <a16:creationId xmlns:a16="http://schemas.microsoft.com/office/drawing/2014/main" id="{CA8ED82B-8707-4BDC-8B06-142EB3FBD688}"/>
                    </a:ext>
                  </a:extLst>
                </p14:cNvPr>
                <p14:cNvContentPartPr/>
                <p14:nvPr/>
              </p14:nvContentPartPr>
              <p14:xfrm>
                <a:off x="5171657" y="3049063"/>
                <a:ext cx="72720" cy="189360"/>
              </p14:xfrm>
            </p:contentPart>
          </mc:Choice>
          <mc:Fallback xmlns="">
            <p:pic>
              <p:nvPicPr>
                <p:cNvPr id="530" name="Entrada de lápiz 529">
                  <a:extLst>
                    <a:ext uri="{FF2B5EF4-FFF2-40B4-BE49-F238E27FC236}">
                      <a16:creationId xmlns:a16="http://schemas.microsoft.com/office/drawing/2014/main" id="{CA8ED82B-8707-4BDC-8B06-142EB3FBD68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167337" y="3044743"/>
                  <a:ext cx="81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531" name="Entrada de lápiz 530">
                  <a:extLst>
                    <a:ext uri="{FF2B5EF4-FFF2-40B4-BE49-F238E27FC236}">
                      <a16:creationId xmlns:a16="http://schemas.microsoft.com/office/drawing/2014/main" id="{CA72E18E-6A01-4B50-9032-64419F56673E}"/>
                    </a:ext>
                  </a:extLst>
                </p14:cNvPr>
                <p14:cNvContentPartPr/>
                <p14:nvPr/>
              </p14:nvContentPartPr>
              <p14:xfrm>
                <a:off x="5124497" y="3145183"/>
                <a:ext cx="142920" cy="16920"/>
              </p14:xfrm>
            </p:contentPart>
          </mc:Choice>
          <mc:Fallback xmlns="">
            <p:pic>
              <p:nvPicPr>
                <p:cNvPr id="531" name="Entrada de lápiz 530">
                  <a:extLst>
                    <a:ext uri="{FF2B5EF4-FFF2-40B4-BE49-F238E27FC236}">
                      <a16:creationId xmlns:a16="http://schemas.microsoft.com/office/drawing/2014/main" id="{CA72E18E-6A01-4B50-9032-64419F56673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120177" y="3140863"/>
                  <a:ext cx="151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532" name="Entrada de lápiz 531">
                  <a:extLst>
                    <a:ext uri="{FF2B5EF4-FFF2-40B4-BE49-F238E27FC236}">
                      <a16:creationId xmlns:a16="http://schemas.microsoft.com/office/drawing/2014/main" id="{45F1F94B-5996-4EE5-AE98-827CE555810E}"/>
                    </a:ext>
                  </a:extLst>
                </p14:cNvPr>
                <p14:cNvContentPartPr/>
                <p14:nvPr/>
              </p14:nvContentPartPr>
              <p14:xfrm>
                <a:off x="5309537" y="3041863"/>
                <a:ext cx="14040" cy="176760"/>
              </p14:xfrm>
            </p:contentPart>
          </mc:Choice>
          <mc:Fallback xmlns="">
            <p:pic>
              <p:nvPicPr>
                <p:cNvPr id="532" name="Entrada de lápiz 531">
                  <a:extLst>
                    <a:ext uri="{FF2B5EF4-FFF2-40B4-BE49-F238E27FC236}">
                      <a16:creationId xmlns:a16="http://schemas.microsoft.com/office/drawing/2014/main" id="{45F1F94B-5996-4EE5-AE98-827CE555810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305217" y="3037543"/>
                  <a:ext cx="22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33" name="Entrada de lápiz 532">
                  <a:extLst>
                    <a:ext uri="{FF2B5EF4-FFF2-40B4-BE49-F238E27FC236}">
                      <a16:creationId xmlns:a16="http://schemas.microsoft.com/office/drawing/2014/main" id="{B0600F55-62BA-45FA-A353-92E6E9EA7DE0}"/>
                    </a:ext>
                  </a:extLst>
                </p14:cNvPr>
                <p14:cNvContentPartPr/>
                <p14:nvPr/>
              </p14:nvContentPartPr>
              <p14:xfrm>
                <a:off x="5361377" y="3139423"/>
                <a:ext cx="102960" cy="63000"/>
              </p14:xfrm>
            </p:contentPart>
          </mc:Choice>
          <mc:Fallback xmlns="">
            <p:pic>
              <p:nvPicPr>
                <p:cNvPr id="533" name="Entrada de lápiz 532">
                  <a:extLst>
                    <a:ext uri="{FF2B5EF4-FFF2-40B4-BE49-F238E27FC236}">
                      <a16:creationId xmlns:a16="http://schemas.microsoft.com/office/drawing/2014/main" id="{B0600F55-62BA-45FA-A353-92E6E9EA7DE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57057" y="3135103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34" name="Entrada de lápiz 533">
                  <a:extLst>
                    <a:ext uri="{FF2B5EF4-FFF2-40B4-BE49-F238E27FC236}">
                      <a16:creationId xmlns:a16="http://schemas.microsoft.com/office/drawing/2014/main" id="{F499F471-B1C1-4C37-84F7-166002EBB7E8}"/>
                    </a:ext>
                  </a:extLst>
                </p14:cNvPr>
                <p14:cNvContentPartPr/>
                <p14:nvPr/>
              </p14:nvContentPartPr>
              <p14:xfrm>
                <a:off x="5476937" y="3148783"/>
                <a:ext cx="81720" cy="64080"/>
              </p14:xfrm>
            </p:contentPart>
          </mc:Choice>
          <mc:Fallback xmlns="">
            <p:pic>
              <p:nvPicPr>
                <p:cNvPr id="534" name="Entrada de lápiz 533">
                  <a:extLst>
                    <a:ext uri="{FF2B5EF4-FFF2-40B4-BE49-F238E27FC236}">
                      <a16:creationId xmlns:a16="http://schemas.microsoft.com/office/drawing/2014/main" id="{F499F471-B1C1-4C37-84F7-166002EBB7E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72617" y="3144463"/>
                  <a:ext cx="9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535" name="Entrada de lápiz 534">
                  <a:extLst>
                    <a:ext uri="{FF2B5EF4-FFF2-40B4-BE49-F238E27FC236}">
                      <a16:creationId xmlns:a16="http://schemas.microsoft.com/office/drawing/2014/main" id="{01BFF40F-EA8A-4DB3-8ACC-D56381C83E7E}"/>
                    </a:ext>
                  </a:extLst>
                </p14:cNvPr>
                <p14:cNvContentPartPr/>
                <p14:nvPr/>
              </p14:nvContentPartPr>
              <p14:xfrm>
                <a:off x="5552897" y="3021343"/>
                <a:ext cx="144360" cy="200520"/>
              </p14:xfrm>
            </p:contentPart>
          </mc:Choice>
          <mc:Fallback xmlns="">
            <p:pic>
              <p:nvPicPr>
                <p:cNvPr id="535" name="Entrada de lápiz 534">
                  <a:extLst>
                    <a:ext uri="{FF2B5EF4-FFF2-40B4-BE49-F238E27FC236}">
                      <a16:creationId xmlns:a16="http://schemas.microsoft.com/office/drawing/2014/main" id="{01BFF40F-EA8A-4DB3-8ACC-D56381C83E7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48577" y="3017023"/>
                  <a:ext cx="153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537" name="Entrada de lápiz 536">
                  <a:extLst>
                    <a:ext uri="{FF2B5EF4-FFF2-40B4-BE49-F238E27FC236}">
                      <a16:creationId xmlns:a16="http://schemas.microsoft.com/office/drawing/2014/main" id="{7A77C3D0-0CBE-4D13-9BB8-A04499232539}"/>
                    </a:ext>
                  </a:extLst>
                </p14:cNvPr>
                <p14:cNvContentPartPr/>
                <p14:nvPr/>
              </p14:nvContentPartPr>
              <p14:xfrm>
                <a:off x="5718137" y="3136183"/>
                <a:ext cx="73440" cy="57960"/>
              </p14:xfrm>
            </p:contentPart>
          </mc:Choice>
          <mc:Fallback xmlns="">
            <p:pic>
              <p:nvPicPr>
                <p:cNvPr id="537" name="Entrada de lápiz 536">
                  <a:extLst>
                    <a:ext uri="{FF2B5EF4-FFF2-40B4-BE49-F238E27FC236}">
                      <a16:creationId xmlns:a16="http://schemas.microsoft.com/office/drawing/2014/main" id="{7A77C3D0-0CBE-4D13-9BB8-A0449923253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13817" y="3131863"/>
                  <a:ext cx="82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538" name="Entrada de lápiz 537">
                  <a:extLst>
                    <a:ext uri="{FF2B5EF4-FFF2-40B4-BE49-F238E27FC236}">
                      <a16:creationId xmlns:a16="http://schemas.microsoft.com/office/drawing/2014/main" id="{6F6BAFED-3D92-4FD4-8A6E-91448AB003AF}"/>
                    </a:ext>
                  </a:extLst>
                </p14:cNvPr>
                <p14:cNvContentPartPr/>
                <p14:nvPr/>
              </p14:nvContentPartPr>
              <p14:xfrm>
                <a:off x="5812817" y="3140863"/>
                <a:ext cx="131040" cy="58320"/>
              </p14:xfrm>
            </p:contentPart>
          </mc:Choice>
          <mc:Fallback xmlns="">
            <p:pic>
              <p:nvPicPr>
                <p:cNvPr id="538" name="Entrada de lápiz 537">
                  <a:extLst>
                    <a:ext uri="{FF2B5EF4-FFF2-40B4-BE49-F238E27FC236}">
                      <a16:creationId xmlns:a16="http://schemas.microsoft.com/office/drawing/2014/main" id="{6F6BAFED-3D92-4FD4-8A6E-91448AB003A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08497" y="3136543"/>
                  <a:ext cx="13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539" name="Entrada de lápiz 538">
                  <a:extLst>
                    <a:ext uri="{FF2B5EF4-FFF2-40B4-BE49-F238E27FC236}">
                      <a16:creationId xmlns:a16="http://schemas.microsoft.com/office/drawing/2014/main" id="{9E54C672-3258-42E9-BC5C-8AFB71CB3D93}"/>
                    </a:ext>
                  </a:extLst>
                </p14:cNvPr>
                <p14:cNvContentPartPr/>
                <p14:nvPr/>
              </p14:nvContentPartPr>
              <p14:xfrm>
                <a:off x="5962217" y="3123583"/>
                <a:ext cx="70200" cy="90000"/>
              </p14:xfrm>
            </p:contentPart>
          </mc:Choice>
          <mc:Fallback xmlns="">
            <p:pic>
              <p:nvPicPr>
                <p:cNvPr id="539" name="Entrada de lápiz 538">
                  <a:extLst>
                    <a:ext uri="{FF2B5EF4-FFF2-40B4-BE49-F238E27FC236}">
                      <a16:creationId xmlns:a16="http://schemas.microsoft.com/office/drawing/2014/main" id="{9E54C672-3258-42E9-BC5C-8AFB71CB3D9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57897" y="3119263"/>
                  <a:ext cx="78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540" name="Entrada de lápiz 539">
                  <a:extLst>
                    <a:ext uri="{FF2B5EF4-FFF2-40B4-BE49-F238E27FC236}">
                      <a16:creationId xmlns:a16="http://schemas.microsoft.com/office/drawing/2014/main" id="{0936F94C-78EC-4E2A-8A15-306A7017AEBF}"/>
                    </a:ext>
                  </a:extLst>
                </p14:cNvPr>
                <p14:cNvContentPartPr/>
                <p14:nvPr/>
              </p14:nvContentPartPr>
              <p14:xfrm>
                <a:off x="6052937" y="3139423"/>
                <a:ext cx="65880" cy="78120"/>
              </p14:xfrm>
            </p:contentPart>
          </mc:Choice>
          <mc:Fallback xmlns="">
            <p:pic>
              <p:nvPicPr>
                <p:cNvPr id="540" name="Entrada de lápiz 539">
                  <a:extLst>
                    <a:ext uri="{FF2B5EF4-FFF2-40B4-BE49-F238E27FC236}">
                      <a16:creationId xmlns:a16="http://schemas.microsoft.com/office/drawing/2014/main" id="{0936F94C-78EC-4E2A-8A15-306A7017AEB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048617" y="3135103"/>
                  <a:ext cx="745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01E1CB9-BF25-4794-A55C-442D82510D5B}"/>
              </a:ext>
            </a:extLst>
          </p:cNvPr>
          <p:cNvGrpSpPr/>
          <p:nvPr/>
        </p:nvGrpSpPr>
        <p:grpSpPr>
          <a:xfrm>
            <a:off x="1096097" y="4697863"/>
            <a:ext cx="3876840" cy="1100160"/>
            <a:chOff x="1096097" y="4697863"/>
            <a:chExt cx="3876840" cy="11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46333B3-13F6-4476-95B0-A6B73BB0A706}"/>
                    </a:ext>
                  </a:extLst>
                </p14:cNvPr>
                <p14:cNvContentPartPr/>
                <p14:nvPr/>
              </p14:nvContentPartPr>
              <p14:xfrm>
                <a:off x="1096097" y="4835743"/>
                <a:ext cx="20880" cy="96228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46333B3-13F6-4476-95B0-A6B73BB0A70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87097" y="4826743"/>
                  <a:ext cx="38520" cy="9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1B7E8506-3F7B-49DC-B2CC-42F281D2DC22}"/>
                    </a:ext>
                  </a:extLst>
                </p14:cNvPr>
                <p14:cNvContentPartPr/>
                <p14:nvPr/>
              </p14:nvContentPartPr>
              <p14:xfrm>
                <a:off x="1109057" y="5687503"/>
                <a:ext cx="3723480" cy="1065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1B7E8506-3F7B-49DC-B2CC-42F281D2DC2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00057" y="5678863"/>
                  <a:ext cx="3741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845AC85-ADC8-4169-8F9E-9C4C5F059A32}"/>
                    </a:ext>
                  </a:extLst>
                </p14:cNvPr>
                <p14:cNvContentPartPr/>
                <p14:nvPr/>
              </p14:nvContentPartPr>
              <p14:xfrm>
                <a:off x="4778537" y="4799743"/>
                <a:ext cx="81360" cy="91872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845AC85-ADC8-4169-8F9E-9C4C5F059A3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769537" y="4791103"/>
                  <a:ext cx="9900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8E3A5BBA-F58E-470E-82AA-8AF2F6D676A0}"/>
                    </a:ext>
                  </a:extLst>
                </p14:cNvPr>
                <p14:cNvContentPartPr/>
                <p14:nvPr/>
              </p14:nvContentPartPr>
              <p14:xfrm>
                <a:off x="1136417" y="4697863"/>
                <a:ext cx="3836520" cy="13392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8E3A5BBA-F58E-470E-82AA-8AF2F6D676A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7777" y="4688863"/>
                  <a:ext cx="38541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o 336">
            <a:extLst>
              <a:ext uri="{FF2B5EF4-FFF2-40B4-BE49-F238E27FC236}">
                <a16:creationId xmlns:a16="http://schemas.microsoft.com/office/drawing/2014/main" id="{29C0B40D-15E2-4AD3-A9AD-2296E62813BF}"/>
              </a:ext>
            </a:extLst>
          </p:cNvPr>
          <p:cNvGrpSpPr/>
          <p:nvPr/>
        </p:nvGrpSpPr>
        <p:grpSpPr>
          <a:xfrm>
            <a:off x="6567574" y="426083"/>
            <a:ext cx="5185166" cy="419760"/>
            <a:chOff x="6745577" y="108943"/>
            <a:chExt cx="5631480" cy="419760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67D69323-28E4-4B24-B1EB-BEFA22467E19}"/>
                </a:ext>
              </a:extLst>
            </p:cNvPr>
            <p:cNvGrpSpPr/>
            <p:nvPr/>
          </p:nvGrpSpPr>
          <p:grpSpPr>
            <a:xfrm>
              <a:off x="6745577" y="331423"/>
              <a:ext cx="187920" cy="147600"/>
              <a:chOff x="6745577" y="331423"/>
              <a:chExt cx="187920" cy="14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15" name="Entrada de lápiz 14">
                    <a:extLst>
                      <a:ext uri="{FF2B5EF4-FFF2-40B4-BE49-F238E27FC236}">
                        <a16:creationId xmlns:a16="http://schemas.microsoft.com/office/drawing/2014/main" id="{A6AFC290-1E65-48A7-BE83-1E9FD53B6A2B}"/>
                      </a:ext>
                    </a:extLst>
                  </p14:cNvPr>
                  <p14:cNvContentPartPr/>
                  <p14:nvPr/>
                </p14:nvContentPartPr>
                <p14:xfrm>
                  <a:off x="6745577" y="382543"/>
                  <a:ext cx="187920" cy="33480"/>
                </p14:xfrm>
              </p:contentPart>
            </mc:Choice>
            <mc:Fallback xmlns="">
              <p:pic>
                <p:nvPicPr>
                  <p:cNvPr id="15" name="Entrada de lápiz 14">
                    <a:extLst>
                      <a:ext uri="{FF2B5EF4-FFF2-40B4-BE49-F238E27FC236}">
                        <a16:creationId xmlns:a16="http://schemas.microsoft.com/office/drawing/2014/main" id="{A6AFC290-1E65-48A7-BE83-1E9FD53B6A2B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6735810" y="373543"/>
                    <a:ext cx="207064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16" name="Entrada de lápiz 15">
                    <a:extLst>
                      <a:ext uri="{FF2B5EF4-FFF2-40B4-BE49-F238E27FC236}">
                        <a16:creationId xmlns:a16="http://schemas.microsoft.com/office/drawing/2014/main" id="{1C1C01F6-9DA9-43F1-87FA-975628E54CDD}"/>
                      </a:ext>
                    </a:extLst>
                  </p14:cNvPr>
                  <p14:cNvContentPartPr/>
                  <p14:nvPr/>
                </p14:nvContentPartPr>
                <p14:xfrm>
                  <a:off x="6788417" y="331423"/>
                  <a:ext cx="89280" cy="114480"/>
                </p14:xfrm>
              </p:contentPart>
            </mc:Choice>
            <mc:Fallback xmlns="">
              <p:pic>
                <p:nvPicPr>
                  <p:cNvPr id="16" name="Entrada de lápiz 15">
                    <a:extLst>
                      <a:ext uri="{FF2B5EF4-FFF2-40B4-BE49-F238E27FC236}">
                        <a16:creationId xmlns:a16="http://schemas.microsoft.com/office/drawing/2014/main" id="{1C1C01F6-9DA9-43F1-87FA-975628E54CDD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6779019" y="322423"/>
                    <a:ext cx="108467" cy="13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17" name="Entrada de lápiz 16">
                    <a:extLst>
                      <a:ext uri="{FF2B5EF4-FFF2-40B4-BE49-F238E27FC236}">
                        <a16:creationId xmlns:a16="http://schemas.microsoft.com/office/drawing/2014/main" id="{A44F2FE0-52D1-401E-BF00-D7EE9C72D553}"/>
                      </a:ext>
                    </a:extLst>
                  </p14:cNvPr>
                  <p14:cNvContentPartPr/>
                  <p14:nvPr/>
                </p14:nvContentPartPr>
                <p14:xfrm>
                  <a:off x="6776177" y="333583"/>
                  <a:ext cx="96840" cy="145440"/>
                </p14:xfrm>
              </p:contentPart>
            </mc:Choice>
            <mc:Fallback xmlns="">
              <p:pic>
                <p:nvPicPr>
                  <p:cNvPr id="17" name="Entrada de lápiz 16">
                    <a:extLst>
                      <a:ext uri="{FF2B5EF4-FFF2-40B4-BE49-F238E27FC236}">
                        <a16:creationId xmlns:a16="http://schemas.microsoft.com/office/drawing/2014/main" id="{A44F2FE0-52D1-401E-BF00-D7EE9C72D553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6766805" y="324943"/>
                    <a:ext cx="115974" cy="163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BEE77D62-E7FC-4635-9A47-B98B356838DF}"/>
                </a:ext>
              </a:extLst>
            </p:cNvPr>
            <p:cNvGrpSpPr/>
            <p:nvPr/>
          </p:nvGrpSpPr>
          <p:grpSpPr>
            <a:xfrm>
              <a:off x="7096577" y="293983"/>
              <a:ext cx="1482480" cy="234720"/>
              <a:chOff x="7096577" y="293983"/>
              <a:chExt cx="1482480" cy="23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11" name="Entrada de lápiz 10">
                    <a:extLst>
                      <a:ext uri="{FF2B5EF4-FFF2-40B4-BE49-F238E27FC236}">
                        <a16:creationId xmlns:a16="http://schemas.microsoft.com/office/drawing/2014/main" id="{656E43C9-EA93-43EA-BE40-0CCA15011D20}"/>
                      </a:ext>
                    </a:extLst>
                  </p14:cNvPr>
                  <p14:cNvContentPartPr/>
                  <p14:nvPr/>
                </p14:nvContentPartPr>
                <p14:xfrm>
                  <a:off x="7173257" y="308023"/>
                  <a:ext cx="2160" cy="7200"/>
                </p14:xfrm>
              </p:contentPart>
            </mc:Choice>
            <mc:Fallback xmlns="">
              <p:pic>
                <p:nvPicPr>
                  <p:cNvPr id="11" name="Entrada de lápiz 10">
                    <a:extLst>
                      <a:ext uri="{FF2B5EF4-FFF2-40B4-BE49-F238E27FC236}">
                        <a16:creationId xmlns:a16="http://schemas.microsoft.com/office/drawing/2014/main" id="{656E43C9-EA93-43EA-BE40-0CCA15011D20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7162457" y="299023"/>
                    <a:ext cx="23328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12" name="Entrada de lápiz 11">
                    <a:extLst>
                      <a:ext uri="{FF2B5EF4-FFF2-40B4-BE49-F238E27FC236}">
                        <a16:creationId xmlns:a16="http://schemas.microsoft.com/office/drawing/2014/main" id="{1BE48447-8FE6-4E6F-80FE-9C4F5F016CF1}"/>
                      </a:ext>
                    </a:extLst>
                  </p14:cNvPr>
                  <p14:cNvContentPartPr/>
                  <p14:nvPr/>
                </p14:nvContentPartPr>
                <p14:xfrm>
                  <a:off x="7103777" y="311983"/>
                  <a:ext cx="86760" cy="210240"/>
                </p14:xfrm>
              </p:contentPart>
            </mc:Choice>
            <mc:Fallback xmlns="">
              <p:pic>
                <p:nvPicPr>
                  <p:cNvPr id="12" name="Entrada de lápiz 11">
                    <a:extLst>
                      <a:ext uri="{FF2B5EF4-FFF2-40B4-BE49-F238E27FC236}">
                        <a16:creationId xmlns:a16="http://schemas.microsoft.com/office/drawing/2014/main" id="{1BE48447-8FE6-4E6F-80FE-9C4F5F016CF1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7094007" y="302983"/>
                    <a:ext cx="105910" cy="22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13" name="Entrada de lápiz 12">
                    <a:extLst>
                      <a:ext uri="{FF2B5EF4-FFF2-40B4-BE49-F238E27FC236}">
                        <a16:creationId xmlns:a16="http://schemas.microsoft.com/office/drawing/2014/main" id="{F0A2C451-CD9A-4A16-A244-A44BCC8B9A87}"/>
                      </a:ext>
                    </a:extLst>
                  </p14:cNvPr>
                  <p14:cNvContentPartPr/>
                  <p14:nvPr/>
                </p14:nvContentPartPr>
                <p14:xfrm>
                  <a:off x="7112777" y="494143"/>
                  <a:ext cx="124200" cy="30600"/>
                </p14:xfrm>
              </p:contentPart>
            </mc:Choice>
            <mc:Fallback xmlns="">
              <p:pic>
                <p:nvPicPr>
                  <p:cNvPr id="13" name="Entrada de lápiz 12">
                    <a:extLst>
                      <a:ext uri="{FF2B5EF4-FFF2-40B4-BE49-F238E27FC236}">
                        <a16:creationId xmlns:a16="http://schemas.microsoft.com/office/drawing/2014/main" id="{F0A2C451-CD9A-4A16-A244-A44BCC8B9A87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7103403" y="485503"/>
                    <a:ext cx="143338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14" name="Entrada de lápiz 13">
                    <a:extLst>
                      <a:ext uri="{FF2B5EF4-FFF2-40B4-BE49-F238E27FC236}">
                        <a16:creationId xmlns:a16="http://schemas.microsoft.com/office/drawing/2014/main" id="{B42BAA1A-DFC7-4BD6-92A6-2CB678754016}"/>
                      </a:ext>
                    </a:extLst>
                  </p14:cNvPr>
                  <p14:cNvContentPartPr/>
                  <p14:nvPr/>
                </p14:nvContentPartPr>
                <p14:xfrm>
                  <a:off x="7096577" y="293983"/>
                  <a:ext cx="148320" cy="36360"/>
                </p14:xfrm>
              </p:contentPart>
            </mc:Choice>
            <mc:Fallback xmlns="">
              <p:pic>
                <p:nvPicPr>
                  <p:cNvPr id="14" name="Entrada de lápiz 13">
                    <a:extLst>
                      <a:ext uri="{FF2B5EF4-FFF2-40B4-BE49-F238E27FC236}">
                        <a16:creationId xmlns:a16="http://schemas.microsoft.com/office/drawing/2014/main" id="{B42BAA1A-DFC7-4BD6-92A6-2CB678754016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7087209" y="285343"/>
                    <a:ext cx="167445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18" name="Entrada de lápiz 17">
                    <a:extLst>
                      <a:ext uri="{FF2B5EF4-FFF2-40B4-BE49-F238E27FC236}">
                        <a16:creationId xmlns:a16="http://schemas.microsoft.com/office/drawing/2014/main" id="{9CB4815E-8A29-48C1-BFC4-03CCBC7474FB}"/>
                      </a:ext>
                    </a:extLst>
                  </p14:cNvPr>
                  <p14:cNvContentPartPr/>
                  <p14:nvPr/>
                </p14:nvContentPartPr>
                <p14:xfrm>
                  <a:off x="7297457" y="387223"/>
                  <a:ext cx="130680" cy="87840"/>
                </p14:xfrm>
              </p:contentPart>
            </mc:Choice>
            <mc:Fallback xmlns="">
              <p:pic>
                <p:nvPicPr>
                  <p:cNvPr id="18" name="Entrada de lápiz 17">
                    <a:extLst>
                      <a:ext uri="{FF2B5EF4-FFF2-40B4-BE49-F238E27FC236}">
                        <a16:creationId xmlns:a16="http://schemas.microsoft.com/office/drawing/2014/main" id="{9CB4815E-8A29-48C1-BFC4-03CCBC7474FB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7288067" y="378583"/>
                    <a:ext cx="149852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19" name="Entrada de lápiz 18">
                    <a:extLst>
                      <a:ext uri="{FF2B5EF4-FFF2-40B4-BE49-F238E27FC236}">
                        <a16:creationId xmlns:a16="http://schemas.microsoft.com/office/drawing/2014/main" id="{D9FDD171-0466-497E-9A8A-200E9022F386}"/>
                      </a:ext>
                    </a:extLst>
                  </p14:cNvPr>
                  <p14:cNvContentPartPr/>
                  <p14:nvPr/>
                </p14:nvContentPartPr>
                <p14:xfrm>
                  <a:off x="7437497" y="405943"/>
                  <a:ext cx="150480" cy="122760"/>
                </p14:xfrm>
              </p:contentPart>
            </mc:Choice>
            <mc:Fallback xmlns="">
              <p:pic>
                <p:nvPicPr>
                  <p:cNvPr id="19" name="Entrada de lápiz 18">
                    <a:extLst>
                      <a:ext uri="{FF2B5EF4-FFF2-40B4-BE49-F238E27FC236}">
                        <a16:creationId xmlns:a16="http://schemas.microsoft.com/office/drawing/2014/main" id="{D9FDD171-0466-497E-9A8A-200E9022F386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7427726" y="396943"/>
                    <a:ext cx="169632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20" name="Entrada de lápiz 19">
                    <a:extLst>
                      <a:ext uri="{FF2B5EF4-FFF2-40B4-BE49-F238E27FC236}">
                        <a16:creationId xmlns:a16="http://schemas.microsoft.com/office/drawing/2014/main" id="{85DB5338-36CE-4790-9FC8-CB6756DD6793}"/>
                      </a:ext>
                    </a:extLst>
                  </p14:cNvPr>
                  <p14:cNvContentPartPr/>
                  <p14:nvPr/>
                </p14:nvContentPartPr>
                <p14:xfrm>
                  <a:off x="7597337" y="388303"/>
                  <a:ext cx="119520" cy="74520"/>
                </p14:xfrm>
              </p:contentPart>
            </mc:Choice>
            <mc:Fallback xmlns="">
              <p:pic>
                <p:nvPicPr>
                  <p:cNvPr id="20" name="Entrada de lápiz 19">
                    <a:extLst>
                      <a:ext uri="{FF2B5EF4-FFF2-40B4-BE49-F238E27FC236}">
                        <a16:creationId xmlns:a16="http://schemas.microsoft.com/office/drawing/2014/main" id="{85DB5338-36CE-4790-9FC8-CB6756DD6793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7587932" y="379663"/>
                    <a:ext cx="138722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21" name="Entrada de lápiz 20">
                    <a:extLst>
                      <a:ext uri="{FF2B5EF4-FFF2-40B4-BE49-F238E27FC236}">
                        <a16:creationId xmlns:a16="http://schemas.microsoft.com/office/drawing/2014/main" id="{9673B9CE-3464-48EE-B3D6-057B515EDBCF}"/>
                      </a:ext>
                    </a:extLst>
                  </p14:cNvPr>
                  <p14:cNvContentPartPr/>
                  <p14:nvPr/>
                </p14:nvContentPartPr>
                <p14:xfrm>
                  <a:off x="7733777" y="295423"/>
                  <a:ext cx="114480" cy="179640"/>
                </p14:xfrm>
              </p:contentPart>
            </mc:Choice>
            <mc:Fallback xmlns="">
              <p:pic>
                <p:nvPicPr>
                  <p:cNvPr id="21" name="Entrada de lápiz 20">
                    <a:extLst>
                      <a:ext uri="{FF2B5EF4-FFF2-40B4-BE49-F238E27FC236}">
                        <a16:creationId xmlns:a16="http://schemas.microsoft.com/office/drawing/2014/main" id="{9673B9CE-3464-48EE-B3D6-057B515EDBCF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7724400" y="286783"/>
                    <a:ext cx="133625" cy="19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22" name="Entrada de lápiz 21">
                    <a:extLst>
                      <a:ext uri="{FF2B5EF4-FFF2-40B4-BE49-F238E27FC236}">
                        <a16:creationId xmlns:a16="http://schemas.microsoft.com/office/drawing/2014/main" id="{3A2FECD5-9604-438B-B7C3-AD5A9CD8A8EC}"/>
                      </a:ext>
                    </a:extLst>
                  </p14:cNvPr>
                  <p14:cNvContentPartPr/>
                  <p14:nvPr/>
                </p14:nvContentPartPr>
                <p14:xfrm>
                  <a:off x="7870217" y="407023"/>
                  <a:ext cx="34200" cy="80640"/>
                </p14:xfrm>
              </p:contentPart>
            </mc:Choice>
            <mc:Fallback xmlns="">
              <p:pic>
                <p:nvPicPr>
                  <p:cNvPr id="22" name="Entrada de lápiz 21">
                    <a:extLst>
                      <a:ext uri="{FF2B5EF4-FFF2-40B4-BE49-F238E27FC236}">
                        <a16:creationId xmlns:a16="http://schemas.microsoft.com/office/drawing/2014/main" id="{3A2FECD5-9604-438B-B7C3-AD5A9CD8A8EC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7860389" y="398383"/>
                    <a:ext cx="53462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23" name="Entrada de lápiz 22">
                    <a:extLst>
                      <a:ext uri="{FF2B5EF4-FFF2-40B4-BE49-F238E27FC236}">
                        <a16:creationId xmlns:a16="http://schemas.microsoft.com/office/drawing/2014/main" id="{05C2BEFC-50F7-4048-AF22-F2B4C4EF0DAB}"/>
                      </a:ext>
                    </a:extLst>
                  </p14:cNvPr>
                  <p14:cNvContentPartPr/>
                  <p14:nvPr/>
                </p14:nvContentPartPr>
                <p14:xfrm>
                  <a:off x="7870217" y="364543"/>
                  <a:ext cx="52920" cy="29160"/>
                </p14:xfrm>
              </p:contentPart>
            </mc:Choice>
            <mc:Fallback xmlns="">
              <p:pic>
                <p:nvPicPr>
                  <p:cNvPr id="23" name="Entrada de lápiz 22">
                    <a:extLst>
                      <a:ext uri="{FF2B5EF4-FFF2-40B4-BE49-F238E27FC236}">
                        <a16:creationId xmlns:a16="http://schemas.microsoft.com/office/drawing/2014/main" id="{05C2BEFC-50F7-4048-AF22-F2B4C4EF0DAB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7860489" y="355903"/>
                    <a:ext cx="71987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7">
                <p14:nvContentPartPr>
                  <p14:cNvPr id="24" name="Entrada de lápiz 23">
                    <a:extLst>
                      <a:ext uri="{FF2B5EF4-FFF2-40B4-BE49-F238E27FC236}">
                        <a16:creationId xmlns:a16="http://schemas.microsoft.com/office/drawing/2014/main" id="{826B7E5C-A5F8-44AF-B647-C82B1AD34BF7}"/>
                      </a:ext>
                    </a:extLst>
                  </p14:cNvPr>
                  <p14:cNvContentPartPr/>
                  <p14:nvPr/>
                </p14:nvContentPartPr>
                <p14:xfrm>
                  <a:off x="7952297" y="397303"/>
                  <a:ext cx="285840" cy="56880"/>
                </p14:xfrm>
              </p:contentPart>
            </mc:Choice>
            <mc:Fallback xmlns="">
              <p:pic>
                <p:nvPicPr>
                  <p:cNvPr id="24" name="Entrada de lápiz 23">
                    <a:extLst>
                      <a:ext uri="{FF2B5EF4-FFF2-40B4-BE49-F238E27FC236}">
                        <a16:creationId xmlns:a16="http://schemas.microsoft.com/office/drawing/2014/main" id="{826B7E5C-A5F8-44AF-B647-C82B1AD34BF7}"/>
                      </a:ext>
                    </a:extLst>
                  </p:cNvPr>
                  <p:cNvPicPr/>
                  <p:nvPr/>
                </p:nvPicPr>
                <p:blipFill>
                  <a:blip r:embed="rId338"/>
                  <a:stretch>
                    <a:fillRect/>
                  </a:stretch>
                </p:blipFill>
                <p:spPr>
                  <a:xfrm>
                    <a:off x="7942521" y="388663"/>
                    <a:ext cx="30500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9">
                <p14:nvContentPartPr>
                  <p14:cNvPr id="25" name="Entrada de lápiz 24">
                    <a:extLst>
                      <a:ext uri="{FF2B5EF4-FFF2-40B4-BE49-F238E27FC236}">
                        <a16:creationId xmlns:a16="http://schemas.microsoft.com/office/drawing/2014/main" id="{9CB7C67F-F33F-47BB-AEBD-A853774E45CB}"/>
                      </a:ext>
                    </a:extLst>
                  </p14:cNvPr>
                  <p14:cNvContentPartPr/>
                  <p14:nvPr/>
                </p14:nvContentPartPr>
                <p14:xfrm>
                  <a:off x="8329217" y="398383"/>
                  <a:ext cx="114840" cy="63360"/>
                </p14:xfrm>
              </p:contentPart>
            </mc:Choice>
            <mc:Fallback xmlns="">
              <p:pic>
                <p:nvPicPr>
                  <p:cNvPr id="25" name="Entrada de lápiz 24">
                    <a:extLst>
                      <a:ext uri="{FF2B5EF4-FFF2-40B4-BE49-F238E27FC236}">
                        <a16:creationId xmlns:a16="http://schemas.microsoft.com/office/drawing/2014/main" id="{9CB7C67F-F33F-47BB-AEBD-A853774E45CB}"/>
                      </a:ext>
                    </a:extLst>
                  </p:cNvPr>
                  <p:cNvPicPr/>
                  <p:nvPr/>
                </p:nvPicPr>
                <p:blipFill>
                  <a:blip r:embed="rId340"/>
                  <a:stretch>
                    <a:fillRect/>
                  </a:stretch>
                </p:blipFill>
                <p:spPr>
                  <a:xfrm>
                    <a:off x="8319842" y="389383"/>
                    <a:ext cx="133980" cy="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1">
                <p14:nvContentPartPr>
                  <p14:cNvPr id="26" name="Entrada de lápiz 25">
                    <a:extLst>
                      <a:ext uri="{FF2B5EF4-FFF2-40B4-BE49-F238E27FC236}">
                        <a16:creationId xmlns:a16="http://schemas.microsoft.com/office/drawing/2014/main" id="{574FC40B-2169-47E5-8CA5-DC3558C71CEE}"/>
                      </a:ext>
                    </a:extLst>
                  </p14:cNvPr>
                  <p14:cNvContentPartPr/>
                  <p14:nvPr/>
                </p14:nvContentPartPr>
                <p14:xfrm>
                  <a:off x="8464577" y="395863"/>
                  <a:ext cx="114480" cy="130320"/>
                </p14:xfrm>
              </p:contentPart>
            </mc:Choice>
            <mc:Fallback xmlns="">
              <p:pic>
                <p:nvPicPr>
                  <p:cNvPr id="26" name="Entrada de lápiz 25">
                    <a:extLst>
                      <a:ext uri="{FF2B5EF4-FFF2-40B4-BE49-F238E27FC236}">
                        <a16:creationId xmlns:a16="http://schemas.microsoft.com/office/drawing/2014/main" id="{574FC40B-2169-47E5-8CA5-DC3558C71CEE}"/>
                      </a:ext>
                    </a:extLst>
                  </p:cNvPr>
                  <p:cNvPicPr/>
                  <p:nvPr/>
                </p:nvPicPr>
                <p:blipFill>
                  <a:blip r:embed="rId342"/>
                  <a:stretch>
                    <a:fillRect/>
                  </a:stretch>
                </p:blipFill>
                <p:spPr>
                  <a:xfrm>
                    <a:off x="8454809" y="386863"/>
                    <a:ext cx="133625" cy="147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2F4F49C2-4B98-4BE1-B1E2-EB224F1C0496}"/>
                    </a:ext>
                  </a:extLst>
                </p14:cNvPr>
                <p14:cNvContentPartPr/>
                <p14:nvPr/>
              </p14:nvContentPartPr>
              <p14:xfrm>
                <a:off x="8817737" y="263743"/>
                <a:ext cx="22320" cy="2088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2F4F49C2-4B98-4BE1-B1E2-EB224F1C049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07948" y="255103"/>
                  <a:ext cx="41507" cy="38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52" name="Grupo 451">
              <a:extLst>
                <a:ext uri="{FF2B5EF4-FFF2-40B4-BE49-F238E27FC236}">
                  <a16:creationId xmlns:a16="http://schemas.microsoft.com/office/drawing/2014/main" id="{827DB7B1-ED0A-4B53-9547-4D627BC43AA5}"/>
                </a:ext>
              </a:extLst>
            </p:cNvPr>
            <p:cNvGrpSpPr/>
            <p:nvPr/>
          </p:nvGrpSpPr>
          <p:grpSpPr>
            <a:xfrm>
              <a:off x="8819177" y="369583"/>
              <a:ext cx="186480" cy="104400"/>
              <a:chOff x="8819177" y="369583"/>
              <a:chExt cx="186480" cy="104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5">
                <p14:nvContentPartPr>
                  <p14:cNvPr id="29" name="Entrada de lápiz 28">
                    <a:extLst>
                      <a:ext uri="{FF2B5EF4-FFF2-40B4-BE49-F238E27FC236}">
                        <a16:creationId xmlns:a16="http://schemas.microsoft.com/office/drawing/2014/main" id="{2D20B211-C85C-4CAB-8150-6DF54A92F24D}"/>
                      </a:ext>
                    </a:extLst>
                  </p14:cNvPr>
                  <p14:cNvContentPartPr/>
                  <p14:nvPr/>
                </p14:nvContentPartPr>
                <p14:xfrm>
                  <a:off x="8819177" y="369943"/>
                  <a:ext cx="20520" cy="90360"/>
                </p14:xfrm>
              </p:contentPart>
            </mc:Choice>
            <mc:Fallback xmlns="">
              <p:pic>
                <p:nvPicPr>
                  <p:cNvPr id="29" name="Entrada de lápiz 28">
                    <a:extLst>
                      <a:ext uri="{FF2B5EF4-FFF2-40B4-BE49-F238E27FC236}">
                        <a16:creationId xmlns:a16="http://schemas.microsoft.com/office/drawing/2014/main" id="{2D20B211-C85C-4CAB-8150-6DF54A92F24D}"/>
                      </a:ext>
                    </a:extLst>
                  </p:cNvPr>
                  <p:cNvPicPr/>
                  <p:nvPr/>
                </p:nvPicPr>
                <p:blipFill>
                  <a:blip r:embed="rId346"/>
                  <a:stretch>
                    <a:fillRect/>
                  </a:stretch>
                </p:blipFill>
                <p:spPr>
                  <a:xfrm>
                    <a:off x="8809706" y="360943"/>
                    <a:ext cx="39856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7">
                <p14:nvContentPartPr>
                  <p14:cNvPr id="31" name="Entrada de lápiz 30">
                    <a:extLst>
                      <a:ext uri="{FF2B5EF4-FFF2-40B4-BE49-F238E27FC236}">
                        <a16:creationId xmlns:a16="http://schemas.microsoft.com/office/drawing/2014/main" id="{41A9E5A5-AD4D-4116-B5ED-B14A561E4AB0}"/>
                      </a:ext>
                    </a:extLst>
                  </p14:cNvPr>
                  <p14:cNvContentPartPr/>
                  <p14:nvPr/>
                </p14:nvContentPartPr>
                <p14:xfrm>
                  <a:off x="8876777" y="369583"/>
                  <a:ext cx="128880" cy="104400"/>
                </p14:xfrm>
              </p:contentPart>
            </mc:Choice>
            <mc:Fallback xmlns="">
              <p:pic>
                <p:nvPicPr>
                  <p:cNvPr id="31" name="Entrada de lápiz 30">
                    <a:extLst>
                      <a:ext uri="{FF2B5EF4-FFF2-40B4-BE49-F238E27FC236}">
                        <a16:creationId xmlns:a16="http://schemas.microsoft.com/office/drawing/2014/main" id="{41A9E5A5-AD4D-4116-B5ED-B14A561E4AB0}"/>
                      </a:ext>
                    </a:extLst>
                  </p:cNvPr>
                  <p:cNvPicPr/>
                  <p:nvPr/>
                </p:nvPicPr>
                <p:blipFill>
                  <a:blip r:embed="rId348"/>
                  <a:stretch>
                    <a:fillRect/>
                  </a:stretch>
                </p:blipFill>
                <p:spPr>
                  <a:xfrm>
                    <a:off x="8866984" y="360943"/>
                    <a:ext cx="148075" cy="122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48" name="Entrada de lápiz 447">
                  <a:extLst>
                    <a:ext uri="{FF2B5EF4-FFF2-40B4-BE49-F238E27FC236}">
                      <a16:creationId xmlns:a16="http://schemas.microsoft.com/office/drawing/2014/main" id="{4D036BDC-8129-42CD-A443-85D790076E4D}"/>
                    </a:ext>
                  </a:extLst>
                </p14:cNvPr>
                <p14:cNvContentPartPr/>
                <p14:nvPr/>
              </p14:nvContentPartPr>
              <p14:xfrm>
                <a:off x="9202217" y="367783"/>
                <a:ext cx="125640" cy="90720"/>
              </p14:xfrm>
            </p:contentPart>
          </mc:Choice>
          <mc:Fallback xmlns="">
            <p:pic>
              <p:nvPicPr>
                <p:cNvPr id="448" name="Entrada de lápiz 447">
                  <a:extLst>
                    <a:ext uri="{FF2B5EF4-FFF2-40B4-BE49-F238E27FC236}">
                      <a16:creationId xmlns:a16="http://schemas.microsoft.com/office/drawing/2014/main" id="{4D036BDC-8129-42CD-A443-85D790076E4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92853" y="359143"/>
                  <a:ext cx="144759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49" name="Entrada de lápiz 448">
                  <a:extLst>
                    <a:ext uri="{FF2B5EF4-FFF2-40B4-BE49-F238E27FC236}">
                      <a16:creationId xmlns:a16="http://schemas.microsoft.com/office/drawing/2014/main" id="{B52B12FD-3A37-40DF-90F9-60A73F9959D7}"/>
                    </a:ext>
                  </a:extLst>
                </p14:cNvPr>
                <p14:cNvContentPartPr/>
                <p14:nvPr/>
              </p14:nvContentPartPr>
              <p14:xfrm>
                <a:off x="9553937" y="179143"/>
                <a:ext cx="28440" cy="239760"/>
              </p14:xfrm>
            </p:contentPart>
          </mc:Choice>
          <mc:Fallback xmlns="">
            <p:pic>
              <p:nvPicPr>
                <p:cNvPr id="449" name="Entrada de lápiz 448">
                  <a:extLst>
                    <a:ext uri="{FF2B5EF4-FFF2-40B4-BE49-F238E27FC236}">
                      <a16:creationId xmlns:a16="http://schemas.microsoft.com/office/drawing/2014/main" id="{B52B12FD-3A37-40DF-90F9-60A73F9959D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44587" y="170143"/>
                  <a:ext cx="47530" cy="257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2" name="Grupo 461">
              <a:extLst>
                <a:ext uri="{FF2B5EF4-FFF2-40B4-BE49-F238E27FC236}">
                  <a16:creationId xmlns:a16="http://schemas.microsoft.com/office/drawing/2014/main" id="{369EF179-02F3-4F75-AEBF-B4B3CDE075E3}"/>
                </a:ext>
              </a:extLst>
            </p:cNvPr>
            <p:cNvGrpSpPr/>
            <p:nvPr/>
          </p:nvGrpSpPr>
          <p:grpSpPr>
            <a:xfrm>
              <a:off x="9501377" y="159343"/>
              <a:ext cx="1112760" cy="267480"/>
              <a:chOff x="9501377" y="159343"/>
              <a:chExt cx="1112760" cy="267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3">
                <p14:nvContentPartPr>
                  <p14:cNvPr id="453" name="Entrada de lápiz 452">
                    <a:extLst>
                      <a:ext uri="{FF2B5EF4-FFF2-40B4-BE49-F238E27FC236}">
                        <a16:creationId xmlns:a16="http://schemas.microsoft.com/office/drawing/2014/main" id="{E2F3E632-CC6A-4177-9508-E95FC225C126}"/>
                      </a:ext>
                    </a:extLst>
                  </p14:cNvPr>
                  <p14:cNvContentPartPr/>
                  <p14:nvPr/>
                </p14:nvContentPartPr>
                <p14:xfrm>
                  <a:off x="9501377" y="225943"/>
                  <a:ext cx="189000" cy="200880"/>
                </p14:xfrm>
              </p:contentPart>
            </mc:Choice>
            <mc:Fallback xmlns="">
              <p:pic>
                <p:nvPicPr>
                  <p:cNvPr id="453" name="Entrada de lápiz 452">
                    <a:extLst>
                      <a:ext uri="{FF2B5EF4-FFF2-40B4-BE49-F238E27FC236}">
                        <a16:creationId xmlns:a16="http://schemas.microsoft.com/office/drawing/2014/main" id="{E2F3E632-CC6A-4177-9508-E95FC225C126}"/>
                      </a:ext>
                    </a:extLst>
                  </p:cNvPr>
                  <p:cNvPicPr/>
                  <p:nvPr/>
                </p:nvPicPr>
                <p:blipFill>
                  <a:blip r:embed="rId354"/>
                  <a:stretch>
                    <a:fillRect/>
                  </a:stretch>
                </p:blipFill>
                <p:spPr>
                  <a:xfrm>
                    <a:off x="9491594" y="216943"/>
                    <a:ext cx="208174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5">
                <p14:nvContentPartPr>
                  <p14:cNvPr id="455" name="Entrada de lápiz 454">
                    <a:extLst>
                      <a:ext uri="{FF2B5EF4-FFF2-40B4-BE49-F238E27FC236}">
                        <a16:creationId xmlns:a16="http://schemas.microsoft.com/office/drawing/2014/main" id="{DA5F685E-E76B-4358-A6AF-6D7B184D815B}"/>
                      </a:ext>
                    </a:extLst>
                  </p14:cNvPr>
                  <p14:cNvContentPartPr/>
                  <p14:nvPr/>
                </p14:nvContentPartPr>
                <p14:xfrm>
                  <a:off x="9735017" y="317383"/>
                  <a:ext cx="102240" cy="97560"/>
                </p14:xfrm>
              </p:contentPart>
            </mc:Choice>
            <mc:Fallback xmlns="">
              <p:pic>
                <p:nvPicPr>
                  <p:cNvPr id="455" name="Entrada de lápiz 454">
                    <a:extLst>
                      <a:ext uri="{FF2B5EF4-FFF2-40B4-BE49-F238E27FC236}">
                        <a16:creationId xmlns:a16="http://schemas.microsoft.com/office/drawing/2014/main" id="{DA5F685E-E76B-4358-A6AF-6D7B184D815B}"/>
                      </a:ext>
                    </a:extLst>
                  </p:cNvPr>
                  <p:cNvPicPr/>
                  <p:nvPr/>
                </p:nvPicPr>
                <p:blipFill>
                  <a:blip r:embed="rId356"/>
                  <a:stretch>
                    <a:fillRect/>
                  </a:stretch>
                </p:blipFill>
                <p:spPr>
                  <a:xfrm>
                    <a:off x="9725224" y="308383"/>
                    <a:ext cx="121434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7">
                <p14:nvContentPartPr>
                  <p14:cNvPr id="456" name="Entrada de lápiz 455">
                    <a:extLst>
                      <a:ext uri="{FF2B5EF4-FFF2-40B4-BE49-F238E27FC236}">
                        <a16:creationId xmlns:a16="http://schemas.microsoft.com/office/drawing/2014/main" id="{1B01F73B-D01E-4B34-A57E-129EA7A7140C}"/>
                      </a:ext>
                    </a:extLst>
                  </p14:cNvPr>
                  <p14:cNvContentPartPr/>
                  <p14:nvPr/>
                </p14:nvContentPartPr>
                <p14:xfrm>
                  <a:off x="9864977" y="163663"/>
                  <a:ext cx="29160" cy="262080"/>
                </p14:xfrm>
              </p:contentPart>
            </mc:Choice>
            <mc:Fallback xmlns="">
              <p:pic>
                <p:nvPicPr>
                  <p:cNvPr id="456" name="Entrada de lápiz 455">
                    <a:extLst>
                      <a:ext uri="{FF2B5EF4-FFF2-40B4-BE49-F238E27FC236}">
                        <a16:creationId xmlns:a16="http://schemas.microsoft.com/office/drawing/2014/main" id="{1B01F73B-D01E-4B34-A57E-129EA7A7140C}"/>
                      </a:ext>
                    </a:extLst>
                  </p:cNvPr>
                  <p:cNvPicPr/>
                  <p:nvPr/>
                </p:nvPicPr>
                <p:blipFill>
                  <a:blip r:embed="rId358"/>
                  <a:stretch>
                    <a:fillRect/>
                  </a:stretch>
                </p:blipFill>
                <p:spPr>
                  <a:xfrm>
                    <a:off x="9855646" y="154663"/>
                    <a:ext cx="48211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9">
                <p14:nvContentPartPr>
                  <p14:cNvPr id="457" name="Entrada de lápiz 456">
                    <a:extLst>
                      <a:ext uri="{FF2B5EF4-FFF2-40B4-BE49-F238E27FC236}">
                        <a16:creationId xmlns:a16="http://schemas.microsoft.com/office/drawing/2014/main" id="{13CFAD7F-6B55-48BA-92F1-A25D1F574ACF}"/>
                      </a:ext>
                    </a:extLst>
                  </p14:cNvPr>
                  <p14:cNvContentPartPr/>
                  <p14:nvPr/>
                </p14:nvContentPartPr>
                <p14:xfrm>
                  <a:off x="9807017" y="325663"/>
                  <a:ext cx="157320" cy="18720"/>
                </p14:xfrm>
              </p:contentPart>
            </mc:Choice>
            <mc:Fallback xmlns="">
              <p:pic>
                <p:nvPicPr>
                  <p:cNvPr id="457" name="Entrada de lápiz 456">
                    <a:extLst>
                      <a:ext uri="{FF2B5EF4-FFF2-40B4-BE49-F238E27FC236}">
                        <a16:creationId xmlns:a16="http://schemas.microsoft.com/office/drawing/2014/main" id="{13CFAD7F-6B55-48BA-92F1-A25D1F574ACF}"/>
                      </a:ext>
                    </a:extLst>
                  </p:cNvPr>
                  <p:cNvPicPr/>
                  <p:nvPr/>
                </p:nvPicPr>
                <p:blipFill>
                  <a:blip r:embed="rId360"/>
                  <a:stretch>
                    <a:fillRect/>
                  </a:stretch>
                </p:blipFill>
                <p:spPr>
                  <a:xfrm>
                    <a:off x="9797258" y="317023"/>
                    <a:ext cx="176448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1">
                <p14:nvContentPartPr>
                  <p14:cNvPr id="458" name="Entrada de lápiz 457">
                    <a:extLst>
                      <a:ext uri="{FF2B5EF4-FFF2-40B4-BE49-F238E27FC236}">
                        <a16:creationId xmlns:a16="http://schemas.microsoft.com/office/drawing/2014/main" id="{A38E3B45-517E-40D5-BC12-D1D2057541A4}"/>
                      </a:ext>
                    </a:extLst>
                  </p14:cNvPr>
                  <p14:cNvContentPartPr/>
                  <p14:nvPr/>
                </p14:nvContentPartPr>
                <p14:xfrm>
                  <a:off x="9970817" y="305503"/>
                  <a:ext cx="292680" cy="100800"/>
                </p14:xfrm>
              </p:contentPart>
            </mc:Choice>
            <mc:Fallback xmlns="">
              <p:pic>
                <p:nvPicPr>
                  <p:cNvPr id="458" name="Entrada de lápiz 457">
                    <a:extLst>
                      <a:ext uri="{FF2B5EF4-FFF2-40B4-BE49-F238E27FC236}">
                        <a16:creationId xmlns:a16="http://schemas.microsoft.com/office/drawing/2014/main" id="{A38E3B45-517E-40D5-BC12-D1D2057541A4}"/>
                      </a:ext>
                    </a:extLst>
                  </p:cNvPr>
                  <p:cNvPicPr/>
                  <p:nvPr/>
                </p:nvPicPr>
                <p:blipFill>
                  <a:blip r:embed="rId362"/>
                  <a:stretch>
                    <a:fillRect/>
                  </a:stretch>
                </p:blipFill>
                <p:spPr>
                  <a:xfrm>
                    <a:off x="9961426" y="296863"/>
                    <a:ext cx="311853" cy="1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3">
                <p14:nvContentPartPr>
                  <p14:cNvPr id="459" name="Entrada de lápiz 458">
                    <a:extLst>
                      <a:ext uri="{FF2B5EF4-FFF2-40B4-BE49-F238E27FC236}">
                        <a16:creationId xmlns:a16="http://schemas.microsoft.com/office/drawing/2014/main" id="{4534B332-5685-45BA-8864-1A311AAF12F4}"/>
                      </a:ext>
                    </a:extLst>
                  </p14:cNvPr>
                  <p14:cNvContentPartPr/>
                  <p14:nvPr/>
                </p14:nvContentPartPr>
                <p14:xfrm>
                  <a:off x="10221377" y="159343"/>
                  <a:ext cx="127440" cy="224280"/>
                </p14:xfrm>
              </p:contentPart>
            </mc:Choice>
            <mc:Fallback xmlns="">
              <p:pic>
                <p:nvPicPr>
                  <p:cNvPr id="459" name="Entrada de lápiz 458">
                    <a:extLst>
                      <a:ext uri="{FF2B5EF4-FFF2-40B4-BE49-F238E27FC236}">
                        <a16:creationId xmlns:a16="http://schemas.microsoft.com/office/drawing/2014/main" id="{4534B332-5685-45BA-8864-1A311AAF12F4}"/>
                      </a:ext>
                    </a:extLst>
                  </p:cNvPr>
                  <p:cNvPicPr/>
                  <p:nvPr/>
                </p:nvPicPr>
                <p:blipFill>
                  <a:blip r:embed="rId364"/>
                  <a:stretch>
                    <a:fillRect/>
                  </a:stretch>
                </p:blipFill>
                <p:spPr>
                  <a:xfrm>
                    <a:off x="10211604" y="150703"/>
                    <a:ext cx="146595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5">
                <p14:nvContentPartPr>
                  <p14:cNvPr id="460" name="Entrada de lápiz 459">
                    <a:extLst>
                      <a:ext uri="{FF2B5EF4-FFF2-40B4-BE49-F238E27FC236}">
                        <a16:creationId xmlns:a16="http://schemas.microsoft.com/office/drawing/2014/main" id="{3A1268CB-0DD8-41CB-BFE2-BCA618E883CC}"/>
                      </a:ext>
                    </a:extLst>
                  </p14:cNvPr>
                  <p14:cNvContentPartPr/>
                  <p14:nvPr/>
                </p14:nvContentPartPr>
                <p14:xfrm>
                  <a:off x="10402457" y="340783"/>
                  <a:ext cx="84600" cy="43200"/>
                </p14:xfrm>
              </p:contentPart>
            </mc:Choice>
            <mc:Fallback xmlns="">
              <p:pic>
                <p:nvPicPr>
                  <p:cNvPr id="460" name="Entrada de lápiz 459">
                    <a:extLst>
                      <a:ext uri="{FF2B5EF4-FFF2-40B4-BE49-F238E27FC236}">
                        <a16:creationId xmlns:a16="http://schemas.microsoft.com/office/drawing/2014/main" id="{3A1268CB-0DD8-41CB-BFE2-BCA618E883CC}"/>
                      </a:ext>
                    </a:extLst>
                  </p:cNvPr>
                  <p:cNvPicPr/>
                  <p:nvPr/>
                </p:nvPicPr>
                <p:blipFill>
                  <a:blip r:embed="rId366"/>
                  <a:stretch>
                    <a:fillRect/>
                  </a:stretch>
                </p:blipFill>
                <p:spPr>
                  <a:xfrm>
                    <a:off x="10393057" y="331783"/>
                    <a:ext cx="103792" cy="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7">
                <p14:nvContentPartPr>
                  <p14:cNvPr id="461" name="Entrada de lápiz 460">
                    <a:extLst>
                      <a:ext uri="{FF2B5EF4-FFF2-40B4-BE49-F238E27FC236}">
                        <a16:creationId xmlns:a16="http://schemas.microsoft.com/office/drawing/2014/main" id="{91642341-578E-4EDA-A0CA-8423C4DF207B}"/>
                      </a:ext>
                    </a:extLst>
                  </p14:cNvPr>
                  <p14:cNvContentPartPr/>
                  <p14:nvPr/>
                </p14:nvContentPartPr>
                <p14:xfrm>
                  <a:off x="10521977" y="332503"/>
                  <a:ext cx="92160" cy="64800"/>
                </p14:xfrm>
              </p:contentPart>
            </mc:Choice>
            <mc:Fallback xmlns="">
              <p:pic>
                <p:nvPicPr>
                  <p:cNvPr id="461" name="Entrada de lápiz 460">
                    <a:extLst>
                      <a:ext uri="{FF2B5EF4-FFF2-40B4-BE49-F238E27FC236}">
                        <a16:creationId xmlns:a16="http://schemas.microsoft.com/office/drawing/2014/main" id="{91642341-578E-4EDA-A0CA-8423C4DF207B}"/>
                      </a:ext>
                    </a:extLst>
                  </p:cNvPr>
                  <p:cNvPicPr/>
                  <p:nvPr/>
                </p:nvPicPr>
                <p:blipFill>
                  <a:blip r:embed="rId368"/>
                  <a:stretch>
                    <a:fillRect/>
                  </a:stretch>
                </p:blipFill>
                <p:spPr>
                  <a:xfrm>
                    <a:off x="10512214" y="323863"/>
                    <a:ext cx="111295" cy="82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6" name="Grupo 335">
              <a:extLst>
                <a:ext uri="{FF2B5EF4-FFF2-40B4-BE49-F238E27FC236}">
                  <a16:creationId xmlns:a16="http://schemas.microsoft.com/office/drawing/2014/main" id="{2587296C-0DC6-4A9B-850B-D6A52EB86261}"/>
                </a:ext>
              </a:extLst>
            </p:cNvPr>
            <p:cNvGrpSpPr/>
            <p:nvPr/>
          </p:nvGrpSpPr>
          <p:grpSpPr>
            <a:xfrm>
              <a:off x="10821497" y="108943"/>
              <a:ext cx="1555560" cy="372960"/>
              <a:chOff x="10821497" y="108943"/>
              <a:chExt cx="1555560" cy="372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9">
                <p14:nvContentPartPr>
                  <p14:cNvPr id="514" name="Entrada de lápiz 513">
                    <a:extLst>
                      <a:ext uri="{FF2B5EF4-FFF2-40B4-BE49-F238E27FC236}">
                        <a16:creationId xmlns:a16="http://schemas.microsoft.com/office/drawing/2014/main" id="{DC515E49-A701-431A-827F-7BFE719AA14A}"/>
                      </a:ext>
                    </a:extLst>
                  </p14:cNvPr>
                  <p14:cNvContentPartPr/>
                  <p14:nvPr/>
                </p14:nvContentPartPr>
                <p14:xfrm>
                  <a:off x="10821497" y="268063"/>
                  <a:ext cx="169560" cy="94320"/>
                </p14:xfrm>
              </p:contentPart>
            </mc:Choice>
            <mc:Fallback xmlns="">
              <p:pic>
                <p:nvPicPr>
                  <p:cNvPr id="514" name="Entrada de lápiz 513">
                    <a:extLst>
                      <a:ext uri="{FF2B5EF4-FFF2-40B4-BE49-F238E27FC236}">
                        <a16:creationId xmlns:a16="http://schemas.microsoft.com/office/drawing/2014/main" id="{DC515E49-A701-431A-827F-7BFE719AA14A}"/>
                      </a:ext>
                    </a:extLst>
                  </p:cNvPr>
                  <p:cNvPicPr/>
                  <p:nvPr/>
                </p:nvPicPr>
                <p:blipFill>
                  <a:blip r:embed="rId370"/>
                  <a:stretch>
                    <a:fillRect/>
                  </a:stretch>
                </p:blipFill>
                <p:spPr>
                  <a:xfrm>
                    <a:off x="10811707" y="259063"/>
                    <a:ext cx="188748" cy="11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1">
                <p14:nvContentPartPr>
                  <p14:cNvPr id="515" name="Entrada de lápiz 514">
                    <a:extLst>
                      <a:ext uri="{FF2B5EF4-FFF2-40B4-BE49-F238E27FC236}">
                        <a16:creationId xmlns:a16="http://schemas.microsoft.com/office/drawing/2014/main" id="{5786BCF2-3638-4227-8619-250D51CD8CB8}"/>
                      </a:ext>
                    </a:extLst>
                  </p14:cNvPr>
                  <p14:cNvContentPartPr/>
                  <p14:nvPr/>
                </p14:nvContentPartPr>
                <p14:xfrm>
                  <a:off x="11024897" y="324583"/>
                  <a:ext cx="26640" cy="38880"/>
                </p14:xfrm>
              </p:contentPart>
            </mc:Choice>
            <mc:Fallback xmlns="">
              <p:pic>
                <p:nvPicPr>
                  <p:cNvPr id="515" name="Entrada de lápiz 514">
                    <a:extLst>
                      <a:ext uri="{FF2B5EF4-FFF2-40B4-BE49-F238E27FC236}">
                        <a16:creationId xmlns:a16="http://schemas.microsoft.com/office/drawing/2014/main" id="{5786BCF2-3638-4227-8619-250D51CD8CB8}"/>
                      </a:ext>
                    </a:extLst>
                  </p:cNvPr>
                  <p:cNvPicPr/>
                  <p:nvPr/>
                </p:nvPicPr>
                <p:blipFill>
                  <a:blip r:embed="rId372"/>
                  <a:stretch>
                    <a:fillRect/>
                  </a:stretch>
                </p:blipFill>
                <p:spPr>
                  <a:xfrm>
                    <a:off x="11015103" y="315583"/>
                    <a:ext cx="45836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3">
                <p14:nvContentPartPr>
                  <p14:cNvPr id="516" name="Entrada de lápiz 515">
                    <a:extLst>
                      <a:ext uri="{FF2B5EF4-FFF2-40B4-BE49-F238E27FC236}">
                        <a16:creationId xmlns:a16="http://schemas.microsoft.com/office/drawing/2014/main" id="{CDB2FDE2-B703-4B4B-9D3D-5EA5AE9ED06C}"/>
                      </a:ext>
                    </a:extLst>
                  </p14:cNvPr>
                  <p14:cNvContentPartPr/>
                  <p14:nvPr/>
                </p14:nvContentPartPr>
                <p14:xfrm>
                  <a:off x="10988897" y="208663"/>
                  <a:ext cx="45720" cy="10080"/>
                </p14:xfrm>
              </p:contentPart>
            </mc:Choice>
            <mc:Fallback xmlns="">
              <p:pic>
                <p:nvPicPr>
                  <p:cNvPr id="516" name="Entrada de lápiz 515">
                    <a:extLst>
                      <a:ext uri="{FF2B5EF4-FFF2-40B4-BE49-F238E27FC236}">
                        <a16:creationId xmlns:a16="http://schemas.microsoft.com/office/drawing/2014/main" id="{CDB2FDE2-B703-4B4B-9D3D-5EA5AE9ED06C}"/>
                      </a:ext>
                    </a:extLst>
                  </p:cNvPr>
                  <p:cNvPicPr/>
                  <p:nvPr/>
                </p:nvPicPr>
                <p:blipFill>
                  <a:blip r:embed="rId374"/>
                  <a:stretch>
                    <a:fillRect/>
                  </a:stretch>
                </p:blipFill>
                <p:spPr>
                  <a:xfrm>
                    <a:off x="10979128" y="200023"/>
                    <a:ext cx="64868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5">
                <p14:nvContentPartPr>
                  <p14:cNvPr id="517" name="Entrada de lápiz 516">
                    <a:extLst>
                      <a:ext uri="{FF2B5EF4-FFF2-40B4-BE49-F238E27FC236}">
                        <a16:creationId xmlns:a16="http://schemas.microsoft.com/office/drawing/2014/main" id="{641F0B63-56C3-44E8-BB1D-6FC5972E2A18}"/>
                      </a:ext>
                    </a:extLst>
                  </p14:cNvPr>
                  <p14:cNvContentPartPr/>
                  <p14:nvPr/>
                </p14:nvContentPartPr>
                <p14:xfrm>
                  <a:off x="11114897" y="108943"/>
                  <a:ext cx="26640" cy="245160"/>
                </p14:xfrm>
              </p:contentPart>
            </mc:Choice>
            <mc:Fallback xmlns="">
              <p:pic>
                <p:nvPicPr>
                  <p:cNvPr id="517" name="Entrada de lápiz 516">
                    <a:extLst>
                      <a:ext uri="{FF2B5EF4-FFF2-40B4-BE49-F238E27FC236}">
                        <a16:creationId xmlns:a16="http://schemas.microsoft.com/office/drawing/2014/main" id="{641F0B63-56C3-44E8-BB1D-6FC5972E2A18}"/>
                      </a:ext>
                    </a:extLst>
                  </p:cNvPr>
                  <p:cNvPicPr/>
                  <p:nvPr/>
                </p:nvPicPr>
                <p:blipFill>
                  <a:blip r:embed="rId376"/>
                  <a:stretch>
                    <a:fillRect/>
                  </a:stretch>
                </p:blipFill>
                <p:spPr>
                  <a:xfrm>
                    <a:off x="11105103" y="100303"/>
                    <a:ext cx="45836" cy="26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7">
                <p14:nvContentPartPr>
                  <p14:cNvPr id="518" name="Entrada de lápiz 517">
                    <a:extLst>
                      <a:ext uri="{FF2B5EF4-FFF2-40B4-BE49-F238E27FC236}">
                        <a16:creationId xmlns:a16="http://schemas.microsoft.com/office/drawing/2014/main" id="{F1C559B7-6F4B-4489-B7D9-EED04F8168E5}"/>
                      </a:ext>
                    </a:extLst>
                  </p14:cNvPr>
                  <p14:cNvContentPartPr/>
                  <p14:nvPr/>
                </p14:nvContentPartPr>
                <p14:xfrm>
                  <a:off x="11035697" y="183463"/>
                  <a:ext cx="211320" cy="160920"/>
                </p14:xfrm>
              </p:contentPart>
            </mc:Choice>
            <mc:Fallback xmlns="">
              <p:pic>
                <p:nvPicPr>
                  <p:cNvPr id="518" name="Entrada de lápiz 517">
                    <a:extLst>
                      <a:ext uri="{FF2B5EF4-FFF2-40B4-BE49-F238E27FC236}">
                        <a16:creationId xmlns:a16="http://schemas.microsoft.com/office/drawing/2014/main" id="{F1C559B7-6F4B-4489-B7D9-EED04F8168E5}"/>
                      </a:ext>
                    </a:extLst>
                  </p:cNvPr>
                  <p:cNvPicPr/>
                  <p:nvPr/>
                </p:nvPicPr>
                <p:blipFill>
                  <a:blip r:embed="rId378"/>
                  <a:stretch>
                    <a:fillRect/>
                  </a:stretch>
                </p:blipFill>
                <p:spPr>
                  <a:xfrm>
                    <a:off x="11025932" y="174463"/>
                    <a:ext cx="230460" cy="17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519" name="Entrada de lápiz 518">
                    <a:extLst>
                      <a:ext uri="{FF2B5EF4-FFF2-40B4-BE49-F238E27FC236}">
                        <a16:creationId xmlns:a16="http://schemas.microsoft.com/office/drawing/2014/main" id="{86632240-2A46-4E02-B806-00E09835606C}"/>
                      </a:ext>
                    </a:extLst>
                  </p14:cNvPr>
                  <p14:cNvContentPartPr/>
                  <p14:nvPr/>
                </p14:nvContentPartPr>
                <p14:xfrm>
                  <a:off x="11289857" y="280303"/>
                  <a:ext cx="189720" cy="84600"/>
                </p14:xfrm>
              </p:contentPart>
            </mc:Choice>
            <mc:Fallback xmlns="">
              <p:pic>
                <p:nvPicPr>
                  <p:cNvPr id="519" name="Entrada de lápiz 518">
                    <a:extLst>
                      <a:ext uri="{FF2B5EF4-FFF2-40B4-BE49-F238E27FC236}">
                        <a16:creationId xmlns:a16="http://schemas.microsoft.com/office/drawing/2014/main" id="{86632240-2A46-4E02-B806-00E09835606C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11280488" y="271663"/>
                    <a:ext cx="208848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521" name="Entrada de lápiz 520">
                    <a:extLst>
                      <a:ext uri="{FF2B5EF4-FFF2-40B4-BE49-F238E27FC236}">
                        <a16:creationId xmlns:a16="http://schemas.microsoft.com/office/drawing/2014/main" id="{36109744-CFE5-4953-A62D-46EB1D339108}"/>
                      </a:ext>
                    </a:extLst>
                  </p14:cNvPr>
                  <p14:cNvContentPartPr/>
                  <p14:nvPr/>
                </p14:nvContentPartPr>
                <p14:xfrm>
                  <a:off x="11496497" y="110383"/>
                  <a:ext cx="69840" cy="248760"/>
                </p14:xfrm>
              </p:contentPart>
            </mc:Choice>
            <mc:Fallback xmlns="">
              <p:pic>
                <p:nvPicPr>
                  <p:cNvPr id="521" name="Entrada de lápiz 520">
                    <a:extLst>
                      <a:ext uri="{FF2B5EF4-FFF2-40B4-BE49-F238E27FC236}">
                        <a16:creationId xmlns:a16="http://schemas.microsoft.com/office/drawing/2014/main" id="{36109744-CFE5-4953-A62D-46EB1D339108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11486743" y="101743"/>
                    <a:ext cx="88958" cy="26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525" name="Entrada de lápiz 524">
                    <a:extLst>
                      <a:ext uri="{FF2B5EF4-FFF2-40B4-BE49-F238E27FC236}">
                        <a16:creationId xmlns:a16="http://schemas.microsoft.com/office/drawing/2014/main" id="{EEC97964-61D8-4A9D-8D47-EC951836D17E}"/>
                      </a:ext>
                    </a:extLst>
                  </p14:cNvPr>
                  <p14:cNvContentPartPr/>
                  <p14:nvPr/>
                </p14:nvContentPartPr>
                <p14:xfrm>
                  <a:off x="11474177" y="202903"/>
                  <a:ext cx="177480" cy="16920"/>
                </p14:xfrm>
              </p:contentPart>
            </mc:Choice>
            <mc:Fallback xmlns="">
              <p:pic>
                <p:nvPicPr>
                  <p:cNvPr id="525" name="Entrada de lápiz 524">
                    <a:extLst>
                      <a:ext uri="{FF2B5EF4-FFF2-40B4-BE49-F238E27FC236}">
                        <a16:creationId xmlns:a16="http://schemas.microsoft.com/office/drawing/2014/main" id="{EEC97964-61D8-4A9D-8D47-EC951836D17E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11464795" y="194263"/>
                    <a:ext cx="196635" cy="3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526" name="Entrada de lápiz 525">
                    <a:extLst>
                      <a:ext uri="{FF2B5EF4-FFF2-40B4-BE49-F238E27FC236}">
                        <a16:creationId xmlns:a16="http://schemas.microsoft.com/office/drawing/2014/main" id="{F5CAFFC9-DB5E-4801-A67A-F613B0A6B6A0}"/>
                      </a:ext>
                    </a:extLst>
                  </p14:cNvPr>
                  <p14:cNvContentPartPr/>
                  <p14:nvPr/>
                </p14:nvContentPartPr>
                <p14:xfrm>
                  <a:off x="11682977" y="268063"/>
                  <a:ext cx="76680" cy="88200"/>
                </p14:xfrm>
              </p:contentPart>
            </mc:Choice>
            <mc:Fallback xmlns="">
              <p:pic>
                <p:nvPicPr>
                  <p:cNvPr id="526" name="Entrada de lápiz 525">
                    <a:extLst>
                      <a:ext uri="{FF2B5EF4-FFF2-40B4-BE49-F238E27FC236}">
                        <a16:creationId xmlns:a16="http://schemas.microsoft.com/office/drawing/2014/main" id="{F5CAFFC9-DB5E-4801-A67A-F613B0A6B6A0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11673196" y="259423"/>
                    <a:ext cx="95850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536" name="Entrada de lápiz 535">
                    <a:extLst>
                      <a:ext uri="{FF2B5EF4-FFF2-40B4-BE49-F238E27FC236}">
                        <a16:creationId xmlns:a16="http://schemas.microsoft.com/office/drawing/2014/main" id="{3E1ADA0C-DA7D-4E8F-A506-87BD5E273088}"/>
                      </a:ext>
                    </a:extLst>
                  </p14:cNvPr>
                  <p14:cNvContentPartPr/>
                  <p14:nvPr/>
                </p14:nvContentPartPr>
                <p14:xfrm>
                  <a:off x="11785937" y="260863"/>
                  <a:ext cx="104400" cy="221040"/>
                </p14:xfrm>
              </p:contentPart>
            </mc:Choice>
            <mc:Fallback xmlns="">
              <p:pic>
                <p:nvPicPr>
                  <p:cNvPr id="536" name="Entrada de lápiz 535">
                    <a:extLst>
                      <a:ext uri="{FF2B5EF4-FFF2-40B4-BE49-F238E27FC236}">
                        <a16:creationId xmlns:a16="http://schemas.microsoft.com/office/drawing/2014/main" id="{3E1ADA0C-DA7D-4E8F-A506-87BD5E273088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11776588" y="252223"/>
                    <a:ext cx="123488" cy="23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542" name="Entrada de lápiz 541">
                    <a:extLst>
                      <a:ext uri="{FF2B5EF4-FFF2-40B4-BE49-F238E27FC236}">
                        <a16:creationId xmlns:a16="http://schemas.microsoft.com/office/drawing/2014/main" id="{175682FC-1E46-409D-867F-26452C21D139}"/>
                      </a:ext>
                    </a:extLst>
                  </p14:cNvPr>
                  <p14:cNvContentPartPr/>
                  <p14:nvPr/>
                </p14:nvContentPartPr>
                <p14:xfrm>
                  <a:off x="11928857" y="120463"/>
                  <a:ext cx="17640" cy="12960"/>
                </p14:xfrm>
              </p:contentPart>
            </mc:Choice>
            <mc:Fallback xmlns="">
              <p:pic>
                <p:nvPicPr>
                  <p:cNvPr id="542" name="Entrada de lápiz 541">
                    <a:extLst>
                      <a:ext uri="{FF2B5EF4-FFF2-40B4-BE49-F238E27FC236}">
                        <a16:creationId xmlns:a16="http://schemas.microsoft.com/office/drawing/2014/main" id="{175682FC-1E46-409D-867F-26452C21D139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11919057" y="111823"/>
                    <a:ext cx="36848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543" name="Entrada de lápiz 542">
                    <a:extLst>
                      <a:ext uri="{FF2B5EF4-FFF2-40B4-BE49-F238E27FC236}">
                        <a16:creationId xmlns:a16="http://schemas.microsoft.com/office/drawing/2014/main" id="{725F1832-8536-4047-A99C-E7F1ED0DC6D9}"/>
                      </a:ext>
                    </a:extLst>
                  </p14:cNvPr>
                  <p14:cNvContentPartPr/>
                  <p14:nvPr/>
                </p14:nvContentPartPr>
                <p14:xfrm>
                  <a:off x="11906537" y="128383"/>
                  <a:ext cx="114120" cy="194400"/>
                </p14:xfrm>
              </p:contentPart>
            </mc:Choice>
            <mc:Fallback xmlns="">
              <p:pic>
                <p:nvPicPr>
                  <p:cNvPr id="543" name="Entrada de lápiz 542">
                    <a:extLst>
                      <a:ext uri="{FF2B5EF4-FFF2-40B4-BE49-F238E27FC236}">
                        <a16:creationId xmlns:a16="http://schemas.microsoft.com/office/drawing/2014/main" id="{725F1832-8536-4047-A99C-E7F1ED0DC6D9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11897157" y="119743"/>
                    <a:ext cx="133270" cy="21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304" name="Entrada de lápiz 303">
                    <a:extLst>
                      <a:ext uri="{FF2B5EF4-FFF2-40B4-BE49-F238E27FC236}">
                        <a16:creationId xmlns:a16="http://schemas.microsoft.com/office/drawing/2014/main" id="{B0508A75-1407-45E7-ACE0-1E9AD853A320}"/>
                      </a:ext>
                    </a:extLst>
                  </p14:cNvPr>
                  <p14:cNvContentPartPr/>
                  <p14:nvPr/>
                </p14:nvContentPartPr>
                <p14:xfrm>
                  <a:off x="12053057" y="189223"/>
                  <a:ext cx="64080" cy="143640"/>
                </p14:xfrm>
              </p:contentPart>
            </mc:Choice>
            <mc:Fallback xmlns="">
              <p:pic>
                <p:nvPicPr>
                  <p:cNvPr id="304" name="Entrada de lápiz 303">
                    <a:extLst>
                      <a:ext uri="{FF2B5EF4-FFF2-40B4-BE49-F238E27FC236}">
                        <a16:creationId xmlns:a16="http://schemas.microsoft.com/office/drawing/2014/main" id="{B0508A75-1407-45E7-ACE0-1E9AD853A320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12043679" y="180583"/>
                    <a:ext cx="83226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334" name="Entrada de lápiz 333">
                    <a:extLst>
                      <a:ext uri="{FF2B5EF4-FFF2-40B4-BE49-F238E27FC236}">
                        <a16:creationId xmlns:a16="http://schemas.microsoft.com/office/drawing/2014/main" id="{D6B9D4F2-A76D-43FB-80B2-F84FDF812582}"/>
                      </a:ext>
                    </a:extLst>
                  </p14:cNvPr>
                  <p14:cNvContentPartPr/>
                  <p14:nvPr/>
                </p14:nvContentPartPr>
                <p14:xfrm>
                  <a:off x="12166457" y="218023"/>
                  <a:ext cx="105480" cy="142560"/>
                </p14:xfrm>
              </p:contentPart>
            </mc:Choice>
            <mc:Fallback xmlns="">
              <p:pic>
                <p:nvPicPr>
                  <p:cNvPr id="334" name="Entrada de lápiz 333">
                    <a:extLst>
                      <a:ext uri="{FF2B5EF4-FFF2-40B4-BE49-F238E27FC236}">
                        <a16:creationId xmlns:a16="http://schemas.microsoft.com/office/drawing/2014/main" id="{D6B9D4F2-A76D-43FB-80B2-F84FDF812582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12157081" y="209383"/>
                    <a:ext cx="124623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335" name="Entrada de lápiz 334">
                    <a:extLst>
                      <a:ext uri="{FF2B5EF4-FFF2-40B4-BE49-F238E27FC236}">
                        <a16:creationId xmlns:a16="http://schemas.microsoft.com/office/drawing/2014/main" id="{855415D6-A167-42DD-9404-0BBF019404FD}"/>
                      </a:ext>
                    </a:extLst>
                  </p14:cNvPr>
                  <p14:cNvContentPartPr/>
                  <p14:nvPr/>
                </p14:nvContentPartPr>
                <p14:xfrm>
                  <a:off x="12317297" y="233503"/>
                  <a:ext cx="59760" cy="142560"/>
                </p14:xfrm>
              </p:contentPart>
            </mc:Choice>
            <mc:Fallback xmlns="">
              <p:pic>
                <p:nvPicPr>
                  <p:cNvPr id="335" name="Entrada de lápiz 334">
                    <a:extLst>
                      <a:ext uri="{FF2B5EF4-FFF2-40B4-BE49-F238E27FC236}">
                        <a16:creationId xmlns:a16="http://schemas.microsoft.com/office/drawing/2014/main" id="{855415D6-A167-42DD-9404-0BBF019404FD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12307923" y="224503"/>
                    <a:ext cx="78899" cy="160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E96338EF-DCC6-45B8-83E3-FEF7C7A3AC69}"/>
              </a:ext>
            </a:extLst>
          </p:cNvPr>
          <p:cNvGrpSpPr/>
          <p:nvPr/>
        </p:nvGrpSpPr>
        <p:grpSpPr>
          <a:xfrm>
            <a:off x="8651974" y="1464120"/>
            <a:ext cx="2926440" cy="996840"/>
            <a:chOff x="8789297" y="1722463"/>
            <a:chExt cx="292644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42" name="Entrada de lápiz 341">
                  <a:extLst>
                    <a:ext uri="{FF2B5EF4-FFF2-40B4-BE49-F238E27FC236}">
                      <a16:creationId xmlns:a16="http://schemas.microsoft.com/office/drawing/2014/main" id="{97D91721-4774-4E3A-80F1-A4772E50A553}"/>
                    </a:ext>
                  </a:extLst>
                </p14:cNvPr>
                <p14:cNvContentPartPr/>
                <p14:nvPr/>
              </p14:nvContentPartPr>
              <p14:xfrm>
                <a:off x="8789297" y="1880503"/>
                <a:ext cx="20520" cy="814320"/>
              </p14:xfrm>
            </p:contentPart>
          </mc:Choice>
          <mc:Fallback xmlns="">
            <p:pic>
              <p:nvPicPr>
                <p:cNvPr id="342" name="Entrada de lápiz 341">
                  <a:extLst>
                    <a:ext uri="{FF2B5EF4-FFF2-40B4-BE49-F238E27FC236}">
                      <a16:creationId xmlns:a16="http://schemas.microsoft.com/office/drawing/2014/main" id="{97D91721-4774-4E3A-80F1-A4772E50A55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780297" y="1871863"/>
                  <a:ext cx="3816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9E9EB187-FCDC-4617-9617-F2C81A0B1ED6}"/>
                    </a:ext>
                  </a:extLst>
                </p14:cNvPr>
                <p14:cNvContentPartPr/>
                <p14:nvPr/>
              </p14:nvContentPartPr>
              <p14:xfrm>
                <a:off x="8823857" y="1722463"/>
                <a:ext cx="2891880" cy="99684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9E9EB187-FCDC-4617-9617-F2C81A0B1ED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14857" y="1713823"/>
                  <a:ext cx="2909520" cy="10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FED0D0C5-C802-4324-AB9C-AFE53871BB74}"/>
                    </a:ext>
                  </a:extLst>
                </p14:cNvPr>
                <p14:cNvContentPartPr/>
                <p14:nvPr/>
              </p14:nvContentPartPr>
              <p14:xfrm>
                <a:off x="8836457" y="1756303"/>
                <a:ext cx="2841840" cy="15372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FED0D0C5-C802-4324-AB9C-AFE53871BB7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27457" y="1747663"/>
                  <a:ext cx="28594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o 370">
            <a:extLst>
              <a:ext uri="{FF2B5EF4-FFF2-40B4-BE49-F238E27FC236}">
                <a16:creationId xmlns:a16="http://schemas.microsoft.com/office/drawing/2014/main" id="{09D393CD-AE4F-41BE-BBAA-2F98BB273A04}"/>
              </a:ext>
            </a:extLst>
          </p:cNvPr>
          <p:cNvGrpSpPr/>
          <p:nvPr/>
        </p:nvGrpSpPr>
        <p:grpSpPr>
          <a:xfrm>
            <a:off x="6380014" y="2647440"/>
            <a:ext cx="5204160" cy="406080"/>
            <a:chOff x="6517337" y="2905783"/>
            <a:chExt cx="52041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3BACFAC2-2683-4489-AE47-7452765891D7}"/>
                    </a:ext>
                  </a:extLst>
                </p14:cNvPr>
                <p14:cNvContentPartPr/>
                <p14:nvPr/>
              </p14:nvContentPartPr>
              <p14:xfrm>
                <a:off x="6517337" y="3163543"/>
                <a:ext cx="226800" cy="4176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3BACFAC2-2683-4489-AE47-7452765891D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508697" y="3154543"/>
                  <a:ext cx="244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1AA89743-1B72-445E-A7A9-41A1BB17E671}"/>
                    </a:ext>
                  </a:extLst>
                </p14:cNvPr>
                <p14:cNvContentPartPr/>
                <p14:nvPr/>
              </p14:nvContentPartPr>
              <p14:xfrm>
                <a:off x="6613817" y="3105943"/>
                <a:ext cx="96120" cy="11520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1AA89743-1B72-445E-A7A9-41A1BB17E67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605177" y="3096943"/>
                  <a:ext cx="113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AE4674CD-4DA4-4EC3-85A9-9CE0ECA79BF2}"/>
                    </a:ext>
                  </a:extLst>
                </p14:cNvPr>
                <p14:cNvContentPartPr/>
                <p14:nvPr/>
              </p14:nvContentPartPr>
              <p14:xfrm>
                <a:off x="6576377" y="3090103"/>
                <a:ext cx="116640" cy="15624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AE4674CD-4DA4-4EC3-85A9-9CE0ECA79BF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67737" y="3081103"/>
                  <a:ext cx="134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024B6836-EFF1-4440-AB9C-52110C9AC1A1}"/>
                    </a:ext>
                  </a:extLst>
                </p14:cNvPr>
                <p14:cNvContentPartPr/>
                <p14:nvPr/>
              </p14:nvContentPartPr>
              <p14:xfrm>
                <a:off x="6884897" y="3022423"/>
                <a:ext cx="6840" cy="612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024B6836-EFF1-4440-AB9C-52110C9AC1A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875897" y="3013423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C256F07D-62BA-4CF9-98FA-07FDE73E497A}"/>
                    </a:ext>
                  </a:extLst>
                </p14:cNvPr>
                <p14:cNvContentPartPr/>
                <p14:nvPr/>
              </p14:nvContentPartPr>
              <p14:xfrm>
                <a:off x="6888137" y="3027103"/>
                <a:ext cx="31320" cy="21528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C256F07D-62BA-4CF9-98FA-07FDE73E497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879497" y="3018103"/>
                  <a:ext cx="48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B4B274E2-86AA-463F-B738-027E4E5E4630}"/>
                    </a:ext>
                  </a:extLst>
                </p14:cNvPr>
                <p14:cNvContentPartPr/>
                <p14:nvPr/>
              </p14:nvContentPartPr>
              <p14:xfrm>
                <a:off x="6825857" y="3000463"/>
                <a:ext cx="154080" cy="28116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B4B274E2-86AA-463F-B738-027E4E5E463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816857" y="2991823"/>
                  <a:ext cx="171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2D33C12F-14E7-4C67-82E1-78A44AF32C23}"/>
                    </a:ext>
                  </a:extLst>
                </p14:cNvPr>
                <p14:cNvContentPartPr/>
                <p14:nvPr/>
              </p14:nvContentPartPr>
              <p14:xfrm>
                <a:off x="6996497" y="3119623"/>
                <a:ext cx="105840" cy="8172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2D33C12F-14E7-4C67-82E1-78A44AF32C2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987857" y="3110623"/>
                  <a:ext cx="123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20572347-75FC-4BB3-82E5-A155A4C887B4}"/>
                    </a:ext>
                  </a:extLst>
                </p14:cNvPr>
                <p14:cNvContentPartPr/>
                <p14:nvPr/>
              </p14:nvContentPartPr>
              <p14:xfrm>
                <a:off x="7140137" y="3107383"/>
                <a:ext cx="78840" cy="8460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20572347-75FC-4BB3-82E5-A155A4C887B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131137" y="3098383"/>
                  <a:ext cx="96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B3249FD8-7F04-4529-8D42-AFE8126211F0}"/>
                    </a:ext>
                  </a:extLst>
                </p14:cNvPr>
                <p14:cNvContentPartPr/>
                <p14:nvPr/>
              </p14:nvContentPartPr>
              <p14:xfrm>
                <a:off x="7256777" y="3135823"/>
                <a:ext cx="126360" cy="6192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B3249FD8-7F04-4529-8D42-AFE8126211F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48137" y="3126823"/>
                  <a:ext cx="144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95EEC6CC-8533-41C2-83A7-947823D9E8E7}"/>
                    </a:ext>
                  </a:extLst>
                </p14:cNvPr>
                <p14:cNvContentPartPr/>
                <p14:nvPr/>
              </p14:nvContentPartPr>
              <p14:xfrm>
                <a:off x="7388537" y="3011983"/>
                <a:ext cx="59760" cy="17712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95EEC6CC-8533-41C2-83A7-947823D9E8E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379537" y="3002983"/>
                  <a:ext cx="77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62DF253F-30F7-48B8-91A7-51980EDF0536}"/>
                    </a:ext>
                  </a:extLst>
                </p14:cNvPr>
                <p14:cNvContentPartPr/>
                <p14:nvPr/>
              </p14:nvContentPartPr>
              <p14:xfrm>
                <a:off x="7485017" y="3069583"/>
                <a:ext cx="47520" cy="13392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62DF253F-30F7-48B8-91A7-51980EDF053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476017" y="3060583"/>
                  <a:ext cx="65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53A74039-C7E5-4C6E-B2D6-7121AD81E69A}"/>
                    </a:ext>
                  </a:extLst>
                </p14:cNvPr>
                <p14:cNvContentPartPr/>
                <p14:nvPr/>
              </p14:nvContentPartPr>
              <p14:xfrm>
                <a:off x="7607057" y="3112783"/>
                <a:ext cx="99000" cy="4644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53A74039-C7E5-4C6E-B2D6-7121AD81E69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98057" y="3103783"/>
                  <a:ext cx="116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33E51667-E189-45A5-B7FC-F20EA5B6B710}"/>
                    </a:ext>
                  </a:extLst>
                </p14:cNvPr>
                <p14:cNvContentPartPr/>
                <p14:nvPr/>
              </p14:nvContentPartPr>
              <p14:xfrm>
                <a:off x="7738097" y="3127543"/>
                <a:ext cx="118080" cy="5688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33E51667-E189-45A5-B7FC-F20EA5B6B71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29097" y="3118543"/>
                  <a:ext cx="135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07AD2900-72D5-4C1B-BB2F-09E125CECF78}"/>
                    </a:ext>
                  </a:extLst>
                </p14:cNvPr>
                <p14:cNvContentPartPr/>
                <p14:nvPr/>
              </p14:nvContentPartPr>
              <p14:xfrm>
                <a:off x="7892177" y="3124303"/>
                <a:ext cx="83520" cy="4716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07AD2900-72D5-4C1B-BB2F-09E125CECF7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883537" y="3115663"/>
                  <a:ext cx="101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E0D4DF20-5BB3-4C51-98D7-2594B96F37AD}"/>
                    </a:ext>
                  </a:extLst>
                </p14:cNvPr>
                <p14:cNvContentPartPr/>
                <p14:nvPr/>
              </p14:nvContentPartPr>
              <p14:xfrm>
                <a:off x="8026457" y="3082183"/>
                <a:ext cx="55080" cy="10476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E0D4DF20-5BB3-4C51-98D7-2594B96F37A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017457" y="3073543"/>
                  <a:ext cx="72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9778DB01-38B8-4E93-A66D-A3A19DD5DE98}"/>
                    </a:ext>
                  </a:extLst>
                </p14:cNvPr>
                <p14:cNvContentPartPr/>
                <p14:nvPr/>
              </p14:nvContentPartPr>
              <p14:xfrm>
                <a:off x="8323097" y="3045823"/>
                <a:ext cx="59400" cy="16560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9778DB01-38B8-4E93-A66D-A3A19DD5DE9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314097" y="3037183"/>
                  <a:ext cx="7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A1780349-D9D8-416D-B170-C762A9B9EA74}"/>
                    </a:ext>
                  </a:extLst>
                </p14:cNvPr>
                <p14:cNvContentPartPr/>
                <p14:nvPr/>
              </p14:nvContentPartPr>
              <p14:xfrm>
                <a:off x="8394377" y="3132223"/>
                <a:ext cx="124560" cy="5040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A1780349-D9D8-416D-B170-C762A9B9EA7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385377" y="3123223"/>
                  <a:ext cx="142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297E000F-D76D-4B8B-9AD5-474B73B2D952}"/>
                    </a:ext>
                  </a:extLst>
                </p14:cNvPr>
                <p14:cNvContentPartPr/>
                <p14:nvPr/>
              </p14:nvContentPartPr>
              <p14:xfrm>
                <a:off x="8936537" y="3109543"/>
                <a:ext cx="73440" cy="11628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297E000F-D76D-4B8B-9AD5-474B73B2D95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927537" y="3100543"/>
                  <a:ext cx="91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DC06CAF6-FD3C-4D4B-9D63-E3DCF68E992A}"/>
                    </a:ext>
                  </a:extLst>
                </p14:cNvPr>
                <p14:cNvContentPartPr/>
                <p14:nvPr/>
              </p14:nvContentPartPr>
              <p14:xfrm>
                <a:off x="9033017" y="2955103"/>
                <a:ext cx="145800" cy="25884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DC06CAF6-FD3C-4D4B-9D63-E3DCF68E992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24377" y="2946103"/>
                  <a:ext cx="163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C6D57ACA-DC71-4BCA-B880-B4547BDF9972}"/>
                    </a:ext>
                  </a:extLst>
                </p14:cNvPr>
                <p14:cNvContentPartPr/>
                <p14:nvPr/>
              </p14:nvContentPartPr>
              <p14:xfrm>
                <a:off x="9204017" y="3125743"/>
                <a:ext cx="70200" cy="10116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C6D57ACA-DC71-4BCA-B880-B4547BDF997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195017" y="3117103"/>
                  <a:ext cx="87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2BD3F100-15C3-48B5-9C66-A5C92D18CFAA}"/>
                    </a:ext>
                  </a:extLst>
                </p14:cNvPr>
                <p14:cNvContentPartPr/>
                <p14:nvPr/>
              </p14:nvContentPartPr>
              <p14:xfrm>
                <a:off x="9268817" y="3038983"/>
                <a:ext cx="199080" cy="17100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2BD3F100-15C3-48B5-9C66-A5C92D18CFA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259817" y="3030343"/>
                  <a:ext cx="216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1A39835B-5F17-4C61-9495-17F62BFC546C}"/>
                    </a:ext>
                  </a:extLst>
                </p14:cNvPr>
                <p14:cNvContentPartPr/>
                <p14:nvPr/>
              </p14:nvContentPartPr>
              <p14:xfrm>
                <a:off x="9391217" y="3145183"/>
                <a:ext cx="127440" cy="3348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1A39835B-5F17-4C61-9495-17F62BFC546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382577" y="3136183"/>
                  <a:ext cx="145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A8E22813-F291-45DF-8190-A32D2D2246C3}"/>
                    </a:ext>
                  </a:extLst>
                </p14:cNvPr>
                <p14:cNvContentPartPr/>
                <p14:nvPr/>
              </p14:nvContentPartPr>
              <p14:xfrm>
                <a:off x="9590297" y="3100903"/>
                <a:ext cx="226800" cy="8640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A8E22813-F291-45DF-8190-A32D2D2246C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581297" y="3092263"/>
                  <a:ext cx="244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6FE6585F-82B7-46EA-8B2A-A760D38524BE}"/>
                    </a:ext>
                  </a:extLst>
                </p14:cNvPr>
                <p14:cNvContentPartPr/>
                <p14:nvPr/>
              </p14:nvContentPartPr>
              <p14:xfrm>
                <a:off x="10019417" y="3053383"/>
                <a:ext cx="194040" cy="12456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6FE6585F-82B7-46EA-8B2A-A760D38524B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010777" y="3044743"/>
                  <a:ext cx="211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0B853734-D6EC-46DA-B0BA-A722FA8CD1AB}"/>
                    </a:ext>
                  </a:extLst>
                </p14:cNvPr>
                <p14:cNvContentPartPr/>
                <p14:nvPr/>
              </p14:nvContentPartPr>
              <p14:xfrm>
                <a:off x="10266017" y="2981023"/>
                <a:ext cx="41040" cy="18360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0B853734-D6EC-46DA-B0BA-A722FA8CD1A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257017" y="2972383"/>
                  <a:ext cx="58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2F8BBB9D-BD79-4975-B6B2-A2C85C9F5CC8}"/>
                    </a:ext>
                  </a:extLst>
                </p14:cNvPr>
                <p14:cNvContentPartPr/>
                <p14:nvPr/>
              </p14:nvContentPartPr>
              <p14:xfrm>
                <a:off x="10373297" y="2956543"/>
                <a:ext cx="31320" cy="19584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2F8BBB9D-BD79-4975-B6B2-A2C85C9F5CC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364297" y="2947543"/>
                  <a:ext cx="48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C57C434B-1D18-49FC-B06D-D7616F85667F}"/>
                    </a:ext>
                  </a:extLst>
                </p14:cNvPr>
                <p14:cNvContentPartPr/>
                <p14:nvPr/>
              </p14:nvContentPartPr>
              <p14:xfrm>
                <a:off x="10345217" y="2989303"/>
                <a:ext cx="254880" cy="18540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C57C434B-1D18-49FC-B06D-D7616F85667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336217" y="2980303"/>
                  <a:ext cx="272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58" name="Entrada de lápiz 357">
                  <a:extLst>
                    <a:ext uri="{FF2B5EF4-FFF2-40B4-BE49-F238E27FC236}">
                      <a16:creationId xmlns:a16="http://schemas.microsoft.com/office/drawing/2014/main" id="{612B021F-75FE-4718-80DC-A5FC6141E660}"/>
                    </a:ext>
                  </a:extLst>
                </p14:cNvPr>
                <p14:cNvContentPartPr/>
                <p14:nvPr/>
              </p14:nvContentPartPr>
              <p14:xfrm>
                <a:off x="10941017" y="3090103"/>
                <a:ext cx="3240" cy="6120"/>
              </p14:xfrm>
            </p:contentPart>
          </mc:Choice>
          <mc:Fallback xmlns="">
            <p:pic>
              <p:nvPicPr>
                <p:cNvPr id="358" name="Entrada de lápiz 357">
                  <a:extLst>
                    <a:ext uri="{FF2B5EF4-FFF2-40B4-BE49-F238E27FC236}">
                      <a16:creationId xmlns:a16="http://schemas.microsoft.com/office/drawing/2014/main" id="{612B021F-75FE-4718-80DC-A5FC6141E66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32377" y="3081103"/>
                  <a:ext cx="2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61" name="Entrada de lápiz 360">
                  <a:extLst>
                    <a:ext uri="{FF2B5EF4-FFF2-40B4-BE49-F238E27FC236}">
                      <a16:creationId xmlns:a16="http://schemas.microsoft.com/office/drawing/2014/main" id="{B58FE589-40F9-4245-856A-14C8EA27B2C5}"/>
                    </a:ext>
                  </a:extLst>
                </p14:cNvPr>
                <p14:cNvContentPartPr/>
                <p14:nvPr/>
              </p14:nvContentPartPr>
              <p14:xfrm>
                <a:off x="10816817" y="3080743"/>
                <a:ext cx="124920" cy="78480"/>
              </p14:xfrm>
            </p:contentPart>
          </mc:Choice>
          <mc:Fallback xmlns="">
            <p:pic>
              <p:nvPicPr>
                <p:cNvPr id="361" name="Entrada de lápiz 360">
                  <a:extLst>
                    <a:ext uri="{FF2B5EF4-FFF2-40B4-BE49-F238E27FC236}">
                      <a16:creationId xmlns:a16="http://schemas.microsoft.com/office/drawing/2014/main" id="{B58FE589-40F9-4245-856A-14C8EA27B2C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808177" y="3071743"/>
                  <a:ext cx="14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62" name="Entrada de lápiz 361">
                  <a:extLst>
                    <a:ext uri="{FF2B5EF4-FFF2-40B4-BE49-F238E27FC236}">
                      <a16:creationId xmlns:a16="http://schemas.microsoft.com/office/drawing/2014/main" id="{D7793BE0-0585-4535-86F9-B07AF759B21E}"/>
                    </a:ext>
                  </a:extLst>
                </p14:cNvPr>
                <p14:cNvContentPartPr/>
                <p14:nvPr/>
              </p14:nvContentPartPr>
              <p14:xfrm>
                <a:off x="11007617" y="3068143"/>
                <a:ext cx="82080" cy="243720"/>
              </p14:xfrm>
            </p:contentPart>
          </mc:Choice>
          <mc:Fallback xmlns="">
            <p:pic>
              <p:nvPicPr>
                <p:cNvPr id="362" name="Entrada de lápiz 361">
                  <a:extLst>
                    <a:ext uri="{FF2B5EF4-FFF2-40B4-BE49-F238E27FC236}">
                      <a16:creationId xmlns:a16="http://schemas.microsoft.com/office/drawing/2014/main" id="{D7793BE0-0585-4535-86F9-B07AF759B21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98977" y="3059503"/>
                  <a:ext cx="99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63" name="Entrada de lápiz 362">
                  <a:extLst>
                    <a:ext uri="{FF2B5EF4-FFF2-40B4-BE49-F238E27FC236}">
                      <a16:creationId xmlns:a16="http://schemas.microsoft.com/office/drawing/2014/main" id="{285EB0A8-DB1E-49C8-9A68-C27B44886ABC}"/>
                    </a:ext>
                  </a:extLst>
                </p14:cNvPr>
                <p14:cNvContentPartPr/>
                <p14:nvPr/>
              </p14:nvContentPartPr>
              <p14:xfrm>
                <a:off x="11216777" y="2905783"/>
                <a:ext cx="46800" cy="238680"/>
              </p14:xfrm>
            </p:contentPart>
          </mc:Choice>
          <mc:Fallback xmlns="">
            <p:pic>
              <p:nvPicPr>
                <p:cNvPr id="363" name="Entrada de lápiz 362">
                  <a:extLst>
                    <a:ext uri="{FF2B5EF4-FFF2-40B4-BE49-F238E27FC236}">
                      <a16:creationId xmlns:a16="http://schemas.microsoft.com/office/drawing/2014/main" id="{285EB0A8-DB1E-49C8-9A68-C27B44886AB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208137" y="2896783"/>
                  <a:ext cx="64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4B553FB5-D90B-4D6C-A415-2AB654E0325C}"/>
                    </a:ext>
                  </a:extLst>
                </p14:cNvPr>
                <p14:cNvContentPartPr/>
                <p14:nvPr/>
              </p14:nvContentPartPr>
              <p14:xfrm>
                <a:off x="11148017" y="2996503"/>
                <a:ext cx="227160" cy="154440"/>
              </p14:xfrm>
            </p:contentPart>
          </mc:Choice>
          <mc:Fallback xmlns=""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4B553FB5-D90B-4D6C-A415-2AB654E0325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39377" y="2987863"/>
                  <a:ext cx="244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65" name="Entrada de lápiz 364">
                  <a:extLst>
                    <a:ext uri="{FF2B5EF4-FFF2-40B4-BE49-F238E27FC236}">
                      <a16:creationId xmlns:a16="http://schemas.microsoft.com/office/drawing/2014/main" id="{AE2870B9-48F0-4306-B000-CBF778B84BB6}"/>
                    </a:ext>
                  </a:extLst>
                </p14:cNvPr>
                <p14:cNvContentPartPr/>
                <p14:nvPr/>
              </p14:nvContentPartPr>
              <p14:xfrm>
                <a:off x="11449697" y="3094423"/>
                <a:ext cx="118440" cy="59760"/>
              </p14:xfrm>
            </p:contentPart>
          </mc:Choice>
          <mc:Fallback xmlns="">
            <p:pic>
              <p:nvPicPr>
                <p:cNvPr id="365" name="Entrada de lápiz 364">
                  <a:extLst>
                    <a:ext uri="{FF2B5EF4-FFF2-40B4-BE49-F238E27FC236}">
                      <a16:creationId xmlns:a16="http://schemas.microsoft.com/office/drawing/2014/main" id="{AE2870B9-48F0-4306-B000-CBF778B84BB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440697" y="3085423"/>
                  <a:ext cx="136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66" name="Entrada de lápiz 365">
                  <a:extLst>
                    <a:ext uri="{FF2B5EF4-FFF2-40B4-BE49-F238E27FC236}">
                      <a16:creationId xmlns:a16="http://schemas.microsoft.com/office/drawing/2014/main" id="{F33FFAA4-6F88-4A3D-9576-8E607A974A88}"/>
                    </a:ext>
                  </a:extLst>
                </p14:cNvPr>
                <p14:cNvContentPartPr/>
                <p14:nvPr/>
              </p14:nvContentPartPr>
              <p14:xfrm>
                <a:off x="11632217" y="3047623"/>
                <a:ext cx="89280" cy="131040"/>
              </p14:xfrm>
            </p:contentPart>
          </mc:Choice>
          <mc:Fallback xmlns="">
            <p:pic>
              <p:nvPicPr>
                <p:cNvPr id="366" name="Entrada de lápiz 365">
                  <a:extLst>
                    <a:ext uri="{FF2B5EF4-FFF2-40B4-BE49-F238E27FC236}">
                      <a16:creationId xmlns:a16="http://schemas.microsoft.com/office/drawing/2014/main" id="{F33FFAA4-6F88-4A3D-9576-8E607A974A8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623577" y="3038983"/>
                  <a:ext cx="106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69" name="Entrada de lápiz 368">
                  <a:extLst>
                    <a:ext uri="{FF2B5EF4-FFF2-40B4-BE49-F238E27FC236}">
                      <a16:creationId xmlns:a16="http://schemas.microsoft.com/office/drawing/2014/main" id="{DA27C265-C7BC-4844-8226-A89904F2E8CF}"/>
                    </a:ext>
                  </a:extLst>
                </p14:cNvPr>
                <p14:cNvContentPartPr/>
                <p14:nvPr/>
              </p14:nvContentPartPr>
              <p14:xfrm>
                <a:off x="8756897" y="3001903"/>
                <a:ext cx="25560" cy="214920"/>
              </p14:xfrm>
            </p:contentPart>
          </mc:Choice>
          <mc:Fallback xmlns="">
            <p:pic>
              <p:nvPicPr>
                <p:cNvPr id="369" name="Entrada de lápiz 368">
                  <a:extLst>
                    <a:ext uri="{FF2B5EF4-FFF2-40B4-BE49-F238E27FC236}">
                      <a16:creationId xmlns:a16="http://schemas.microsoft.com/office/drawing/2014/main" id="{DA27C265-C7BC-4844-8226-A89904F2E8C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747897" y="2992903"/>
                  <a:ext cx="43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70" name="Entrada de lápiz 369">
                  <a:extLst>
                    <a:ext uri="{FF2B5EF4-FFF2-40B4-BE49-F238E27FC236}">
                      <a16:creationId xmlns:a16="http://schemas.microsoft.com/office/drawing/2014/main" id="{50E22D9C-5BE1-446B-8B86-78D25ADC94D4}"/>
                    </a:ext>
                  </a:extLst>
                </p14:cNvPr>
                <p14:cNvContentPartPr/>
                <p14:nvPr/>
              </p14:nvContentPartPr>
              <p14:xfrm>
                <a:off x="8647817" y="3053023"/>
                <a:ext cx="183240" cy="172800"/>
              </p14:xfrm>
            </p:contentPart>
          </mc:Choice>
          <mc:Fallback xmlns="">
            <p:pic>
              <p:nvPicPr>
                <p:cNvPr id="370" name="Entrada de lápiz 369">
                  <a:extLst>
                    <a:ext uri="{FF2B5EF4-FFF2-40B4-BE49-F238E27FC236}">
                      <a16:creationId xmlns:a16="http://schemas.microsoft.com/office/drawing/2014/main" id="{50E22D9C-5BE1-446B-8B86-78D25ADC94D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639177" y="3044023"/>
                  <a:ext cx="200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o 380">
            <a:extLst>
              <a:ext uri="{FF2B5EF4-FFF2-40B4-BE49-F238E27FC236}">
                <a16:creationId xmlns:a16="http://schemas.microsoft.com/office/drawing/2014/main" id="{3AE04807-42AE-4D4B-97C8-098A78CE08F9}"/>
              </a:ext>
            </a:extLst>
          </p:cNvPr>
          <p:cNvGrpSpPr/>
          <p:nvPr/>
        </p:nvGrpSpPr>
        <p:grpSpPr>
          <a:xfrm>
            <a:off x="8471254" y="3504600"/>
            <a:ext cx="3142080" cy="622440"/>
            <a:chOff x="8608577" y="3762943"/>
            <a:chExt cx="314208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77" name="Entrada de lápiz 376">
                  <a:extLst>
                    <a:ext uri="{FF2B5EF4-FFF2-40B4-BE49-F238E27FC236}">
                      <a16:creationId xmlns:a16="http://schemas.microsoft.com/office/drawing/2014/main" id="{7BACD4EB-8136-4717-9C00-6894555775DD}"/>
                    </a:ext>
                  </a:extLst>
                </p14:cNvPr>
                <p14:cNvContentPartPr/>
                <p14:nvPr/>
              </p14:nvContentPartPr>
              <p14:xfrm>
                <a:off x="8611457" y="3902263"/>
                <a:ext cx="40320" cy="411840"/>
              </p14:xfrm>
            </p:contentPart>
          </mc:Choice>
          <mc:Fallback xmlns="">
            <p:pic>
              <p:nvPicPr>
                <p:cNvPr id="377" name="Entrada de lápiz 376">
                  <a:extLst>
                    <a:ext uri="{FF2B5EF4-FFF2-40B4-BE49-F238E27FC236}">
                      <a16:creationId xmlns:a16="http://schemas.microsoft.com/office/drawing/2014/main" id="{7BACD4EB-8136-4717-9C00-6894555775D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602817" y="3893263"/>
                  <a:ext cx="57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78" name="Entrada de lápiz 377">
                  <a:extLst>
                    <a:ext uri="{FF2B5EF4-FFF2-40B4-BE49-F238E27FC236}">
                      <a16:creationId xmlns:a16="http://schemas.microsoft.com/office/drawing/2014/main" id="{9364EA7A-8AF7-4B57-96A8-0BB5CBD48C68}"/>
                    </a:ext>
                  </a:extLst>
                </p14:cNvPr>
                <p14:cNvContentPartPr/>
                <p14:nvPr/>
              </p14:nvContentPartPr>
              <p14:xfrm>
                <a:off x="8608577" y="3833503"/>
                <a:ext cx="3116880" cy="551880"/>
              </p14:xfrm>
            </p:contentPart>
          </mc:Choice>
          <mc:Fallback xmlns="">
            <p:pic>
              <p:nvPicPr>
                <p:cNvPr id="378" name="Entrada de lápiz 377">
                  <a:extLst>
                    <a:ext uri="{FF2B5EF4-FFF2-40B4-BE49-F238E27FC236}">
                      <a16:creationId xmlns:a16="http://schemas.microsoft.com/office/drawing/2014/main" id="{9364EA7A-8AF7-4B57-96A8-0BB5CBD48C6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599577" y="3824503"/>
                  <a:ext cx="31345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80" name="Entrada de lápiz 379">
                  <a:extLst>
                    <a:ext uri="{FF2B5EF4-FFF2-40B4-BE49-F238E27FC236}">
                      <a16:creationId xmlns:a16="http://schemas.microsoft.com/office/drawing/2014/main" id="{FF47ECAB-49AF-4109-B15C-6E03482EF4E6}"/>
                    </a:ext>
                  </a:extLst>
                </p14:cNvPr>
                <p14:cNvContentPartPr/>
                <p14:nvPr/>
              </p14:nvContentPartPr>
              <p14:xfrm>
                <a:off x="8707217" y="3762943"/>
                <a:ext cx="3043440" cy="135720"/>
              </p14:xfrm>
            </p:contentPart>
          </mc:Choice>
          <mc:Fallback xmlns="">
            <p:pic>
              <p:nvPicPr>
                <p:cNvPr id="380" name="Entrada de lápiz 379">
                  <a:extLst>
                    <a:ext uri="{FF2B5EF4-FFF2-40B4-BE49-F238E27FC236}">
                      <a16:creationId xmlns:a16="http://schemas.microsoft.com/office/drawing/2014/main" id="{FF47ECAB-49AF-4109-B15C-6E03482EF4E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698577" y="3753943"/>
                  <a:ext cx="30610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5" name="Grupo 624">
            <a:extLst>
              <a:ext uri="{FF2B5EF4-FFF2-40B4-BE49-F238E27FC236}">
                <a16:creationId xmlns:a16="http://schemas.microsoft.com/office/drawing/2014/main" id="{7BCFFBB6-0B66-427A-9D44-30E81E3F5833}"/>
              </a:ext>
            </a:extLst>
          </p:cNvPr>
          <p:cNvGrpSpPr/>
          <p:nvPr/>
        </p:nvGrpSpPr>
        <p:grpSpPr>
          <a:xfrm>
            <a:off x="6181114" y="4827134"/>
            <a:ext cx="5911560" cy="795600"/>
            <a:chOff x="6351017" y="4926463"/>
            <a:chExt cx="591156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54" name="Entrada de lápiz 553">
                  <a:extLst>
                    <a:ext uri="{FF2B5EF4-FFF2-40B4-BE49-F238E27FC236}">
                      <a16:creationId xmlns:a16="http://schemas.microsoft.com/office/drawing/2014/main" id="{D98CB4D2-1CD4-486B-9CE7-86E88E021A1E}"/>
                    </a:ext>
                  </a:extLst>
                </p14:cNvPr>
                <p14:cNvContentPartPr/>
                <p14:nvPr/>
              </p14:nvContentPartPr>
              <p14:xfrm>
                <a:off x="9968657" y="5317783"/>
                <a:ext cx="5040" cy="360"/>
              </p14:xfrm>
            </p:contentPart>
          </mc:Choice>
          <mc:Fallback xmlns="">
            <p:pic>
              <p:nvPicPr>
                <p:cNvPr id="554" name="Entrada de lápiz 553">
                  <a:extLst>
                    <a:ext uri="{FF2B5EF4-FFF2-40B4-BE49-F238E27FC236}">
                      <a16:creationId xmlns:a16="http://schemas.microsoft.com/office/drawing/2014/main" id="{D98CB4D2-1CD4-486B-9CE7-86E88E021A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959657" y="5309143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72" name="Entrada de lápiz 571">
                  <a:extLst>
                    <a:ext uri="{FF2B5EF4-FFF2-40B4-BE49-F238E27FC236}">
                      <a16:creationId xmlns:a16="http://schemas.microsoft.com/office/drawing/2014/main" id="{3A7605ED-87A9-4E3B-844D-1BC2526106C1}"/>
                    </a:ext>
                  </a:extLst>
                </p14:cNvPr>
                <p14:cNvContentPartPr/>
                <p14:nvPr/>
              </p14:nvContentPartPr>
              <p14:xfrm>
                <a:off x="9162617" y="5074423"/>
                <a:ext cx="143640" cy="100080"/>
              </p14:xfrm>
            </p:contentPart>
          </mc:Choice>
          <mc:Fallback xmlns="">
            <p:pic>
              <p:nvPicPr>
                <p:cNvPr id="572" name="Entrada de lápiz 571">
                  <a:extLst>
                    <a:ext uri="{FF2B5EF4-FFF2-40B4-BE49-F238E27FC236}">
                      <a16:creationId xmlns:a16="http://schemas.microsoft.com/office/drawing/2014/main" id="{3A7605ED-87A9-4E3B-844D-1BC2526106C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153977" y="5065423"/>
                  <a:ext cx="161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73" name="Entrada de lápiz 572">
                  <a:extLst>
                    <a:ext uri="{FF2B5EF4-FFF2-40B4-BE49-F238E27FC236}">
                      <a16:creationId xmlns:a16="http://schemas.microsoft.com/office/drawing/2014/main" id="{195FCBEA-B4BC-45FA-8A4B-A67F575BDB05}"/>
                    </a:ext>
                  </a:extLst>
                </p14:cNvPr>
                <p14:cNvContentPartPr/>
                <p14:nvPr/>
              </p14:nvContentPartPr>
              <p14:xfrm>
                <a:off x="9326417" y="5017543"/>
                <a:ext cx="42120" cy="123120"/>
              </p14:xfrm>
            </p:contentPart>
          </mc:Choice>
          <mc:Fallback xmlns="">
            <p:pic>
              <p:nvPicPr>
                <p:cNvPr id="573" name="Entrada de lápiz 572">
                  <a:extLst>
                    <a:ext uri="{FF2B5EF4-FFF2-40B4-BE49-F238E27FC236}">
                      <a16:creationId xmlns:a16="http://schemas.microsoft.com/office/drawing/2014/main" id="{195FCBEA-B4BC-45FA-8A4B-A67F575BDB0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317777" y="5008903"/>
                  <a:ext cx="5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74" name="Entrada de lápiz 573">
                  <a:extLst>
                    <a:ext uri="{FF2B5EF4-FFF2-40B4-BE49-F238E27FC236}">
                      <a16:creationId xmlns:a16="http://schemas.microsoft.com/office/drawing/2014/main" id="{AF49439A-C36F-47BC-BD0F-575E7BCDF9E0}"/>
                    </a:ext>
                  </a:extLst>
                </p14:cNvPr>
                <p14:cNvContentPartPr/>
                <p14:nvPr/>
              </p14:nvContentPartPr>
              <p14:xfrm>
                <a:off x="9464657" y="4930423"/>
                <a:ext cx="8640" cy="180000"/>
              </p14:xfrm>
            </p:contentPart>
          </mc:Choice>
          <mc:Fallback xmlns="">
            <p:pic>
              <p:nvPicPr>
                <p:cNvPr id="574" name="Entrada de lápiz 573">
                  <a:extLst>
                    <a:ext uri="{FF2B5EF4-FFF2-40B4-BE49-F238E27FC236}">
                      <a16:creationId xmlns:a16="http://schemas.microsoft.com/office/drawing/2014/main" id="{AF49439A-C36F-47BC-BD0F-575E7BCDF9E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455657" y="4921423"/>
                  <a:ext cx="2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575" name="Entrada de lápiz 574">
                  <a:extLst>
                    <a:ext uri="{FF2B5EF4-FFF2-40B4-BE49-F238E27FC236}">
                      <a16:creationId xmlns:a16="http://schemas.microsoft.com/office/drawing/2014/main" id="{E89338BF-BA7D-4C9C-B4F4-D04CFBE90205}"/>
                    </a:ext>
                  </a:extLst>
                </p14:cNvPr>
                <p14:cNvContentPartPr/>
                <p14:nvPr/>
              </p14:nvContentPartPr>
              <p14:xfrm>
                <a:off x="9414977" y="5069743"/>
                <a:ext cx="104040" cy="27720"/>
              </p14:xfrm>
            </p:contentPart>
          </mc:Choice>
          <mc:Fallback xmlns="">
            <p:pic>
              <p:nvPicPr>
                <p:cNvPr id="575" name="Entrada de lápiz 574">
                  <a:extLst>
                    <a:ext uri="{FF2B5EF4-FFF2-40B4-BE49-F238E27FC236}">
                      <a16:creationId xmlns:a16="http://schemas.microsoft.com/office/drawing/2014/main" id="{E89338BF-BA7D-4C9C-B4F4-D04CFBE9020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405977" y="5061103"/>
                  <a:ext cx="121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576" name="Entrada de lápiz 575">
                  <a:extLst>
                    <a:ext uri="{FF2B5EF4-FFF2-40B4-BE49-F238E27FC236}">
                      <a16:creationId xmlns:a16="http://schemas.microsoft.com/office/drawing/2014/main" id="{54B1D1E6-D972-4886-A017-5503B79BAA92}"/>
                    </a:ext>
                  </a:extLst>
                </p14:cNvPr>
                <p14:cNvContentPartPr/>
                <p14:nvPr/>
              </p14:nvContentPartPr>
              <p14:xfrm>
                <a:off x="9527297" y="4975063"/>
                <a:ext cx="109800" cy="187560"/>
              </p14:xfrm>
            </p:contentPart>
          </mc:Choice>
          <mc:Fallback xmlns="">
            <p:pic>
              <p:nvPicPr>
                <p:cNvPr id="576" name="Entrada de lápiz 575">
                  <a:extLst>
                    <a:ext uri="{FF2B5EF4-FFF2-40B4-BE49-F238E27FC236}">
                      <a16:creationId xmlns:a16="http://schemas.microsoft.com/office/drawing/2014/main" id="{54B1D1E6-D972-4886-A017-5503B79BAA9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518657" y="4966063"/>
                  <a:ext cx="127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577" name="Entrada de lápiz 576">
                  <a:extLst>
                    <a:ext uri="{FF2B5EF4-FFF2-40B4-BE49-F238E27FC236}">
                      <a16:creationId xmlns:a16="http://schemas.microsoft.com/office/drawing/2014/main" id="{D6253048-C881-44C1-B3CD-278CC94A94C5}"/>
                    </a:ext>
                  </a:extLst>
                </p14:cNvPr>
                <p14:cNvContentPartPr/>
                <p14:nvPr/>
              </p14:nvContentPartPr>
              <p14:xfrm>
                <a:off x="9760577" y="5106463"/>
                <a:ext cx="67320" cy="67680"/>
              </p14:xfrm>
            </p:contentPart>
          </mc:Choice>
          <mc:Fallback xmlns="">
            <p:pic>
              <p:nvPicPr>
                <p:cNvPr id="577" name="Entrada de lápiz 576">
                  <a:extLst>
                    <a:ext uri="{FF2B5EF4-FFF2-40B4-BE49-F238E27FC236}">
                      <a16:creationId xmlns:a16="http://schemas.microsoft.com/office/drawing/2014/main" id="{D6253048-C881-44C1-B3CD-278CC94A94C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751577" y="5097463"/>
                  <a:ext cx="84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578" name="Entrada de lápiz 577">
                  <a:extLst>
                    <a:ext uri="{FF2B5EF4-FFF2-40B4-BE49-F238E27FC236}">
                      <a16:creationId xmlns:a16="http://schemas.microsoft.com/office/drawing/2014/main" id="{B823A897-38CE-4198-83B1-2BC83E05C6E1}"/>
                    </a:ext>
                  </a:extLst>
                </p14:cNvPr>
                <p14:cNvContentPartPr/>
                <p14:nvPr/>
              </p14:nvContentPartPr>
              <p14:xfrm>
                <a:off x="9853817" y="5089903"/>
                <a:ext cx="113760" cy="160200"/>
              </p14:xfrm>
            </p:contentPart>
          </mc:Choice>
          <mc:Fallback xmlns="">
            <p:pic>
              <p:nvPicPr>
                <p:cNvPr id="578" name="Entrada de lápiz 577">
                  <a:extLst>
                    <a:ext uri="{FF2B5EF4-FFF2-40B4-BE49-F238E27FC236}">
                      <a16:creationId xmlns:a16="http://schemas.microsoft.com/office/drawing/2014/main" id="{B823A897-38CE-4198-83B1-2BC83E05C6E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845177" y="5080903"/>
                  <a:ext cx="131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579" name="Entrada de lápiz 578">
                  <a:extLst>
                    <a:ext uri="{FF2B5EF4-FFF2-40B4-BE49-F238E27FC236}">
                      <a16:creationId xmlns:a16="http://schemas.microsoft.com/office/drawing/2014/main" id="{69F52C27-EE9A-4D40-A162-3FA5A9DE3A54}"/>
                    </a:ext>
                  </a:extLst>
                </p14:cNvPr>
                <p14:cNvContentPartPr/>
                <p14:nvPr/>
              </p14:nvContentPartPr>
              <p14:xfrm>
                <a:off x="10015457" y="4933303"/>
                <a:ext cx="29160" cy="196200"/>
              </p14:xfrm>
            </p:contentPart>
          </mc:Choice>
          <mc:Fallback xmlns="">
            <p:pic>
              <p:nvPicPr>
                <p:cNvPr id="579" name="Entrada de lápiz 578">
                  <a:extLst>
                    <a:ext uri="{FF2B5EF4-FFF2-40B4-BE49-F238E27FC236}">
                      <a16:creationId xmlns:a16="http://schemas.microsoft.com/office/drawing/2014/main" id="{69F52C27-EE9A-4D40-A162-3FA5A9DE3A5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06457" y="4924663"/>
                  <a:ext cx="46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580" name="Entrada de lápiz 579">
                  <a:extLst>
                    <a:ext uri="{FF2B5EF4-FFF2-40B4-BE49-F238E27FC236}">
                      <a16:creationId xmlns:a16="http://schemas.microsoft.com/office/drawing/2014/main" id="{23370F1B-FDC8-4026-8623-A80EEB18317A}"/>
                    </a:ext>
                  </a:extLst>
                </p14:cNvPr>
                <p14:cNvContentPartPr/>
                <p14:nvPr/>
              </p14:nvContentPartPr>
              <p14:xfrm>
                <a:off x="9996737" y="5038063"/>
                <a:ext cx="183240" cy="113400"/>
              </p14:xfrm>
            </p:contentPart>
          </mc:Choice>
          <mc:Fallback xmlns="">
            <p:pic>
              <p:nvPicPr>
                <p:cNvPr id="580" name="Entrada de lápiz 579">
                  <a:extLst>
                    <a:ext uri="{FF2B5EF4-FFF2-40B4-BE49-F238E27FC236}">
                      <a16:creationId xmlns:a16="http://schemas.microsoft.com/office/drawing/2014/main" id="{23370F1B-FDC8-4026-8623-A80EEB18317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987737" y="5029423"/>
                  <a:ext cx="200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81" name="Entrada de lápiz 580">
                  <a:extLst>
                    <a:ext uri="{FF2B5EF4-FFF2-40B4-BE49-F238E27FC236}">
                      <a16:creationId xmlns:a16="http://schemas.microsoft.com/office/drawing/2014/main" id="{1ACBBB9D-3E2E-4060-99A5-90E78133825A}"/>
                    </a:ext>
                  </a:extLst>
                </p14:cNvPr>
                <p14:cNvContentPartPr/>
                <p14:nvPr/>
              </p14:nvContentPartPr>
              <p14:xfrm>
                <a:off x="10230017" y="5103943"/>
                <a:ext cx="129960" cy="77760"/>
              </p14:xfrm>
            </p:contentPart>
          </mc:Choice>
          <mc:Fallback xmlns="">
            <p:pic>
              <p:nvPicPr>
                <p:cNvPr id="581" name="Entrada de lápiz 580">
                  <a:extLst>
                    <a:ext uri="{FF2B5EF4-FFF2-40B4-BE49-F238E27FC236}">
                      <a16:creationId xmlns:a16="http://schemas.microsoft.com/office/drawing/2014/main" id="{1ACBBB9D-3E2E-4060-99A5-90E78133825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221017" y="5095303"/>
                  <a:ext cx="147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82" name="Entrada de lápiz 581">
                  <a:extLst>
                    <a:ext uri="{FF2B5EF4-FFF2-40B4-BE49-F238E27FC236}">
                      <a16:creationId xmlns:a16="http://schemas.microsoft.com/office/drawing/2014/main" id="{51E72F9F-F92B-4810-ABE1-E3F1BFB851BE}"/>
                    </a:ext>
                  </a:extLst>
                </p14:cNvPr>
                <p14:cNvContentPartPr/>
                <p14:nvPr/>
              </p14:nvContentPartPr>
              <p14:xfrm>
                <a:off x="10409297" y="5070823"/>
                <a:ext cx="79200" cy="112680"/>
              </p14:xfrm>
            </p:contentPart>
          </mc:Choice>
          <mc:Fallback xmlns="">
            <p:pic>
              <p:nvPicPr>
                <p:cNvPr id="582" name="Entrada de lápiz 581">
                  <a:extLst>
                    <a:ext uri="{FF2B5EF4-FFF2-40B4-BE49-F238E27FC236}">
                      <a16:creationId xmlns:a16="http://schemas.microsoft.com/office/drawing/2014/main" id="{51E72F9F-F92B-4810-ABE1-E3F1BFB851B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400657" y="5061823"/>
                  <a:ext cx="96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84" name="Entrada de lápiz 583">
                  <a:extLst>
                    <a:ext uri="{FF2B5EF4-FFF2-40B4-BE49-F238E27FC236}">
                      <a16:creationId xmlns:a16="http://schemas.microsoft.com/office/drawing/2014/main" id="{AB89D84C-7CC0-457C-AB3F-360DCF3BA528}"/>
                    </a:ext>
                  </a:extLst>
                </p14:cNvPr>
                <p14:cNvContentPartPr/>
                <p14:nvPr/>
              </p14:nvContentPartPr>
              <p14:xfrm>
                <a:off x="10713497" y="4926463"/>
                <a:ext cx="96120" cy="239400"/>
              </p14:xfrm>
            </p:contentPart>
          </mc:Choice>
          <mc:Fallback xmlns="">
            <p:pic>
              <p:nvPicPr>
                <p:cNvPr id="584" name="Entrada de lápiz 583">
                  <a:extLst>
                    <a:ext uri="{FF2B5EF4-FFF2-40B4-BE49-F238E27FC236}">
                      <a16:creationId xmlns:a16="http://schemas.microsoft.com/office/drawing/2014/main" id="{AB89D84C-7CC0-457C-AB3F-360DCF3BA52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704857" y="4917463"/>
                  <a:ext cx="113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85" name="Entrada de lápiz 584">
                  <a:extLst>
                    <a:ext uri="{FF2B5EF4-FFF2-40B4-BE49-F238E27FC236}">
                      <a16:creationId xmlns:a16="http://schemas.microsoft.com/office/drawing/2014/main" id="{D8E06A46-1B20-436C-A946-55EF6B4030CE}"/>
                    </a:ext>
                  </a:extLst>
                </p14:cNvPr>
                <p14:cNvContentPartPr/>
                <p14:nvPr/>
              </p14:nvContentPartPr>
              <p14:xfrm>
                <a:off x="10677497" y="5066863"/>
                <a:ext cx="121320" cy="28440"/>
              </p14:xfrm>
            </p:contentPart>
          </mc:Choice>
          <mc:Fallback xmlns="">
            <p:pic>
              <p:nvPicPr>
                <p:cNvPr id="585" name="Entrada de lápiz 584">
                  <a:extLst>
                    <a:ext uri="{FF2B5EF4-FFF2-40B4-BE49-F238E27FC236}">
                      <a16:creationId xmlns:a16="http://schemas.microsoft.com/office/drawing/2014/main" id="{D8E06A46-1B20-436C-A946-55EF6B4030C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668857" y="5058223"/>
                  <a:ext cx="138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86" name="Entrada de lápiz 585">
                  <a:extLst>
                    <a:ext uri="{FF2B5EF4-FFF2-40B4-BE49-F238E27FC236}">
                      <a16:creationId xmlns:a16="http://schemas.microsoft.com/office/drawing/2014/main" id="{E9498126-149C-4650-A7B3-1E2FCBE52E06}"/>
                    </a:ext>
                  </a:extLst>
                </p14:cNvPr>
                <p14:cNvContentPartPr/>
                <p14:nvPr/>
              </p14:nvContentPartPr>
              <p14:xfrm>
                <a:off x="10825097" y="5048503"/>
                <a:ext cx="139320" cy="112680"/>
              </p14:xfrm>
            </p:contentPart>
          </mc:Choice>
          <mc:Fallback xmlns="">
            <p:pic>
              <p:nvPicPr>
                <p:cNvPr id="586" name="Entrada de lápiz 585">
                  <a:extLst>
                    <a:ext uri="{FF2B5EF4-FFF2-40B4-BE49-F238E27FC236}">
                      <a16:creationId xmlns:a16="http://schemas.microsoft.com/office/drawing/2014/main" id="{E9498126-149C-4650-A7B3-1E2FCBE52E0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816457" y="5039863"/>
                  <a:ext cx="156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587" name="Entrada de lápiz 586">
                  <a:extLst>
                    <a:ext uri="{FF2B5EF4-FFF2-40B4-BE49-F238E27FC236}">
                      <a16:creationId xmlns:a16="http://schemas.microsoft.com/office/drawing/2014/main" id="{BDC914A1-8E2A-4FBB-AD27-AA976774FBF6}"/>
                    </a:ext>
                  </a:extLst>
                </p14:cNvPr>
                <p14:cNvContentPartPr/>
                <p14:nvPr/>
              </p14:nvContentPartPr>
              <p14:xfrm>
                <a:off x="10957577" y="5054623"/>
                <a:ext cx="56880" cy="61560"/>
              </p14:xfrm>
            </p:contentPart>
          </mc:Choice>
          <mc:Fallback xmlns="">
            <p:pic>
              <p:nvPicPr>
                <p:cNvPr id="587" name="Entrada de lápiz 586">
                  <a:extLst>
                    <a:ext uri="{FF2B5EF4-FFF2-40B4-BE49-F238E27FC236}">
                      <a16:creationId xmlns:a16="http://schemas.microsoft.com/office/drawing/2014/main" id="{BDC914A1-8E2A-4FBB-AD27-AA976774FBF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948577" y="5045623"/>
                  <a:ext cx="74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588" name="Entrada de lápiz 587">
                  <a:extLst>
                    <a:ext uri="{FF2B5EF4-FFF2-40B4-BE49-F238E27FC236}">
                      <a16:creationId xmlns:a16="http://schemas.microsoft.com/office/drawing/2014/main" id="{4FBB5CA1-BD62-4139-B28D-29B713EC9086}"/>
                    </a:ext>
                  </a:extLst>
                </p14:cNvPr>
                <p14:cNvContentPartPr/>
                <p14:nvPr/>
              </p14:nvContentPartPr>
              <p14:xfrm>
                <a:off x="11055497" y="5059663"/>
                <a:ext cx="181800" cy="72360"/>
              </p14:xfrm>
            </p:contentPart>
          </mc:Choice>
          <mc:Fallback xmlns="">
            <p:pic>
              <p:nvPicPr>
                <p:cNvPr id="588" name="Entrada de lápiz 587">
                  <a:extLst>
                    <a:ext uri="{FF2B5EF4-FFF2-40B4-BE49-F238E27FC236}">
                      <a16:creationId xmlns:a16="http://schemas.microsoft.com/office/drawing/2014/main" id="{4FBB5CA1-BD62-4139-B28D-29B713EC908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046857" y="5051023"/>
                  <a:ext cx="19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590" name="Entrada de lápiz 589">
                  <a:extLst>
                    <a:ext uri="{FF2B5EF4-FFF2-40B4-BE49-F238E27FC236}">
                      <a16:creationId xmlns:a16="http://schemas.microsoft.com/office/drawing/2014/main" id="{4D893843-3C4D-48FB-81F5-697BA7CBE646}"/>
                    </a:ext>
                  </a:extLst>
                </p14:cNvPr>
                <p14:cNvContentPartPr/>
                <p14:nvPr/>
              </p14:nvContentPartPr>
              <p14:xfrm>
                <a:off x="11363297" y="4997023"/>
                <a:ext cx="108720" cy="172440"/>
              </p14:xfrm>
            </p:contentPart>
          </mc:Choice>
          <mc:Fallback xmlns="">
            <p:pic>
              <p:nvPicPr>
                <p:cNvPr id="590" name="Entrada de lápiz 589">
                  <a:extLst>
                    <a:ext uri="{FF2B5EF4-FFF2-40B4-BE49-F238E27FC236}">
                      <a16:creationId xmlns:a16="http://schemas.microsoft.com/office/drawing/2014/main" id="{4D893843-3C4D-48FB-81F5-697BA7CBE64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354297" y="4988023"/>
                  <a:ext cx="126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591" name="Entrada de lápiz 590">
                  <a:extLst>
                    <a:ext uri="{FF2B5EF4-FFF2-40B4-BE49-F238E27FC236}">
                      <a16:creationId xmlns:a16="http://schemas.microsoft.com/office/drawing/2014/main" id="{077CE4BF-83AA-4C6C-A1EF-BE9B45018182}"/>
                    </a:ext>
                  </a:extLst>
                </p14:cNvPr>
                <p14:cNvContentPartPr/>
                <p14:nvPr/>
              </p14:nvContentPartPr>
              <p14:xfrm>
                <a:off x="11496137" y="5029783"/>
                <a:ext cx="25560" cy="134640"/>
              </p14:xfrm>
            </p:contentPart>
          </mc:Choice>
          <mc:Fallback xmlns="">
            <p:pic>
              <p:nvPicPr>
                <p:cNvPr id="591" name="Entrada de lápiz 590">
                  <a:extLst>
                    <a:ext uri="{FF2B5EF4-FFF2-40B4-BE49-F238E27FC236}">
                      <a16:creationId xmlns:a16="http://schemas.microsoft.com/office/drawing/2014/main" id="{077CE4BF-83AA-4C6C-A1EF-BE9B4501818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487137" y="5020783"/>
                  <a:ext cx="4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592" name="Entrada de lápiz 591">
                  <a:extLst>
                    <a:ext uri="{FF2B5EF4-FFF2-40B4-BE49-F238E27FC236}">
                      <a16:creationId xmlns:a16="http://schemas.microsoft.com/office/drawing/2014/main" id="{D741ED39-2FF4-40B0-A6E2-EC2E31631D3E}"/>
                    </a:ext>
                  </a:extLst>
                </p14:cNvPr>
                <p14:cNvContentPartPr/>
                <p14:nvPr/>
              </p14:nvContentPartPr>
              <p14:xfrm>
                <a:off x="11611337" y="4970383"/>
                <a:ext cx="75960" cy="193680"/>
              </p14:xfrm>
            </p:contentPart>
          </mc:Choice>
          <mc:Fallback xmlns="">
            <p:pic>
              <p:nvPicPr>
                <p:cNvPr id="592" name="Entrada de lápiz 591">
                  <a:extLst>
                    <a:ext uri="{FF2B5EF4-FFF2-40B4-BE49-F238E27FC236}">
                      <a16:creationId xmlns:a16="http://schemas.microsoft.com/office/drawing/2014/main" id="{D741ED39-2FF4-40B0-A6E2-EC2E31631D3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602337" y="4961743"/>
                  <a:ext cx="93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593" name="Entrada de lápiz 592">
                  <a:extLst>
                    <a:ext uri="{FF2B5EF4-FFF2-40B4-BE49-F238E27FC236}">
                      <a16:creationId xmlns:a16="http://schemas.microsoft.com/office/drawing/2014/main" id="{DD6C49D8-6EB7-4B11-9166-E5BFB32C7A32}"/>
                    </a:ext>
                  </a:extLst>
                </p14:cNvPr>
                <p14:cNvContentPartPr/>
                <p14:nvPr/>
              </p14:nvContentPartPr>
              <p14:xfrm>
                <a:off x="11590097" y="5071543"/>
                <a:ext cx="219600" cy="45000"/>
              </p14:xfrm>
            </p:contentPart>
          </mc:Choice>
          <mc:Fallback xmlns="">
            <p:pic>
              <p:nvPicPr>
                <p:cNvPr id="593" name="Entrada de lápiz 592">
                  <a:extLst>
                    <a:ext uri="{FF2B5EF4-FFF2-40B4-BE49-F238E27FC236}">
                      <a16:creationId xmlns:a16="http://schemas.microsoft.com/office/drawing/2014/main" id="{DD6C49D8-6EB7-4B11-9166-E5BFB32C7A3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581457" y="5062543"/>
                  <a:ext cx="237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594" name="Entrada de lápiz 593">
                  <a:extLst>
                    <a:ext uri="{FF2B5EF4-FFF2-40B4-BE49-F238E27FC236}">
                      <a16:creationId xmlns:a16="http://schemas.microsoft.com/office/drawing/2014/main" id="{104F75AF-A655-43E0-97EF-6919E0F8C70B}"/>
                    </a:ext>
                  </a:extLst>
                </p14:cNvPr>
                <p14:cNvContentPartPr/>
                <p14:nvPr/>
              </p14:nvContentPartPr>
              <p14:xfrm>
                <a:off x="11897177" y="5048143"/>
                <a:ext cx="100080" cy="140760"/>
              </p14:xfrm>
            </p:contentPart>
          </mc:Choice>
          <mc:Fallback xmlns="">
            <p:pic>
              <p:nvPicPr>
                <p:cNvPr id="594" name="Entrada de lápiz 593">
                  <a:extLst>
                    <a:ext uri="{FF2B5EF4-FFF2-40B4-BE49-F238E27FC236}">
                      <a16:creationId xmlns:a16="http://schemas.microsoft.com/office/drawing/2014/main" id="{104F75AF-A655-43E0-97EF-6919E0F8C70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888537" y="5039503"/>
                  <a:ext cx="117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595" name="Entrada de lápiz 594">
                  <a:extLst>
                    <a:ext uri="{FF2B5EF4-FFF2-40B4-BE49-F238E27FC236}">
                      <a16:creationId xmlns:a16="http://schemas.microsoft.com/office/drawing/2014/main" id="{EB89DC4B-07D4-4B7D-8A18-279A14D185B0}"/>
                    </a:ext>
                  </a:extLst>
                </p14:cNvPr>
                <p14:cNvContentPartPr/>
                <p14:nvPr/>
              </p14:nvContentPartPr>
              <p14:xfrm>
                <a:off x="12058457" y="5060383"/>
                <a:ext cx="66240" cy="69840"/>
              </p14:xfrm>
            </p:contentPart>
          </mc:Choice>
          <mc:Fallback xmlns="">
            <p:pic>
              <p:nvPicPr>
                <p:cNvPr id="595" name="Entrada de lápiz 594">
                  <a:extLst>
                    <a:ext uri="{FF2B5EF4-FFF2-40B4-BE49-F238E27FC236}">
                      <a16:creationId xmlns:a16="http://schemas.microsoft.com/office/drawing/2014/main" id="{EB89DC4B-07D4-4B7D-8A18-279A14D185B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2049457" y="5051383"/>
                  <a:ext cx="83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596" name="Entrada de lápiz 595">
                  <a:extLst>
                    <a:ext uri="{FF2B5EF4-FFF2-40B4-BE49-F238E27FC236}">
                      <a16:creationId xmlns:a16="http://schemas.microsoft.com/office/drawing/2014/main" id="{1CB47BB2-B17F-4D48-A66F-6152D01556E6}"/>
                    </a:ext>
                  </a:extLst>
                </p14:cNvPr>
                <p14:cNvContentPartPr/>
                <p14:nvPr/>
              </p14:nvContentPartPr>
              <p14:xfrm>
                <a:off x="12138017" y="5072623"/>
                <a:ext cx="124560" cy="89640"/>
              </p14:xfrm>
            </p:contentPart>
          </mc:Choice>
          <mc:Fallback xmlns="">
            <p:pic>
              <p:nvPicPr>
                <p:cNvPr id="596" name="Entrada de lápiz 595">
                  <a:extLst>
                    <a:ext uri="{FF2B5EF4-FFF2-40B4-BE49-F238E27FC236}">
                      <a16:creationId xmlns:a16="http://schemas.microsoft.com/office/drawing/2014/main" id="{1CB47BB2-B17F-4D48-A66F-6152D01556E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2129377" y="5063623"/>
                  <a:ext cx="142200" cy="107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1" name="Grupo 610">
              <a:extLst>
                <a:ext uri="{FF2B5EF4-FFF2-40B4-BE49-F238E27FC236}">
                  <a16:creationId xmlns:a16="http://schemas.microsoft.com/office/drawing/2014/main" id="{2393BCB3-FA94-4345-B4B0-7EA26D5D9F1F}"/>
                </a:ext>
              </a:extLst>
            </p:cNvPr>
            <p:cNvGrpSpPr/>
            <p:nvPr/>
          </p:nvGrpSpPr>
          <p:grpSpPr>
            <a:xfrm>
              <a:off x="6351017" y="4971823"/>
              <a:ext cx="2643480" cy="672840"/>
              <a:chOff x="6351017" y="4971823"/>
              <a:chExt cx="2643480" cy="67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1">
                <p14:nvContentPartPr>
                  <p14:cNvPr id="382" name="Entrada de lápiz 381">
                    <a:extLst>
                      <a:ext uri="{FF2B5EF4-FFF2-40B4-BE49-F238E27FC236}">
                        <a16:creationId xmlns:a16="http://schemas.microsoft.com/office/drawing/2014/main" id="{33A15B12-30EB-425C-A338-61C5A9BCD3A5}"/>
                      </a:ext>
                    </a:extLst>
                  </p14:cNvPr>
                  <p14:cNvContentPartPr/>
                  <p14:nvPr/>
                </p14:nvContentPartPr>
                <p14:xfrm>
                  <a:off x="6351017" y="5241103"/>
                  <a:ext cx="176040" cy="22680"/>
                </p14:xfrm>
              </p:contentPart>
            </mc:Choice>
            <mc:Fallback xmlns="">
              <p:pic>
                <p:nvPicPr>
                  <p:cNvPr id="382" name="Entrada de lápiz 381">
                    <a:extLst>
                      <a:ext uri="{FF2B5EF4-FFF2-40B4-BE49-F238E27FC236}">
                        <a16:creationId xmlns:a16="http://schemas.microsoft.com/office/drawing/2014/main" id="{33A15B12-30EB-425C-A338-61C5A9BCD3A5}"/>
                      </a:ext>
                    </a:extLst>
                  </p:cNvPr>
                  <p:cNvPicPr/>
                  <p:nvPr/>
                </p:nvPicPr>
                <p:blipFill>
                  <a:blip r:embed="rId532"/>
                  <a:stretch>
                    <a:fillRect/>
                  </a:stretch>
                </p:blipFill>
                <p:spPr>
                  <a:xfrm>
                    <a:off x="6342017" y="5232463"/>
                    <a:ext cx="19368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3">
                <p14:nvContentPartPr>
                  <p14:cNvPr id="383" name="Entrada de lápiz 382">
                    <a:extLst>
                      <a:ext uri="{FF2B5EF4-FFF2-40B4-BE49-F238E27FC236}">
                        <a16:creationId xmlns:a16="http://schemas.microsoft.com/office/drawing/2014/main" id="{62B06B0F-CAA9-4742-A4F4-4508D0A2D7DF}"/>
                      </a:ext>
                    </a:extLst>
                  </p14:cNvPr>
                  <p14:cNvContentPartPr/>
                  <p14:nvPr/>
                </p14:nvContentPartPr>
                <p14:xfrm>
                  <a:off x="6407537" y="5160463"/>
                  <a:ext cx="82440" cy="120960"/>
                </p14:xfrm>
              </p:contentPart>
            </mc:Choice>
            <mc:Fallback xmlns="">
              <p:pic>
                <p:nvPicPr>
                  <p:cNvPr id="383" name="Entrada de lápiz 382">
                    <a:extLst>
                      <a:ext uri="{FF2B5EF4-FFF2-40B4-BE49-F238E27FC236}">
                        <a16:creationId xmlns:a16="http://schemas.microsoft.com/office/drawing/2014/main" id="{62B06B0F-CAA9-4742-A4F4-4508D0A2D7DF}"/>
                      </a:ext>
                    </a:extLst>
                  </p:cNvPr>
                  <p:cNvPicPr/>
                  <p:nvPr/>
                </p:nvPicPr>
                <p:blipFill>
                  <a:blip r:embed="rId534"/>
                  <a:stretch>
                    <a:fillRect/>
                  </a:stretch>
                </p:blipFill>
                <p:spPr>
                  <a:xfrm>
                    <a:off x="6398537" y="5151463"/>
                    <a:ext cx="10008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5">
                <p14:nvContentPartPr>
                  <p14:cNvPr id="416" name="Entrada de lápiz 415">
                    <a:extLst>
                      <a:ext uri="{FF2B5EF4-FFF2-40B4-BE49-F238E27FC236}">
                        <a16:creationId xmlns:a16="http://schemas.microsoft.com/office/drawing/2014/main" id="{5CF4B912-CE9D-4C0B-837C-297423910B46}"/>
                      </a:ext>
                    </a:extLst>
                  </p14:cNvPr>
                  <p14:cNvContentPartPr/>
                  <p14:nvPr/>
                </p14:nvContentPartPr>
                <p14:xfrm>
                  <a:off x="6355697" y="5187103"/>
                  <a:ext cx="123120" cy="121320"/>
                </p14:xfrm>
              </p:contentPart>
            </mc:Choice>
            <mc:Fallback xmlns="">
              <p:pic>
                <p:nvPicPr>
                  <p:cNvPr id="416" name="Entrada de lápiz 415">
                    <a:extLst>
                      <a:ext uri="{FF2B5EF4-FFF2-40B4-BE49-F238E27FC236}">
                        <a16:creationId xmlns:a16="http://schemas.microsoft.com/office/drawing/2014/main" id="{5CF4B912-CE9D-4C0B-837C-297423910B46}"/>
                      </a:ext>
                    </a:extLst>
                  </p:cNvPr>
                  <p:cNvPicPr/>
                  <p:nvPr/>
                </p:nvPicPr>
                <p:blipFill>
                  <a:blip r:embed="rId536"/>
                  <a:stretch>
                    <a:fillRect/>
                  </a:stretch>
                </p:blipFill>
                <p:spPr>
                  <a:xfrm>
                    <a:off x="6347057" y="5178463"/>
                    <a:ext cx="14076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7">
                <p14:nvContentPartPr>
                  <p14:cNvPr id="417" name="Entrada de lápiz 416">
                    <a:extLst>
                      <a:ext uri="{FF2B5EF4-FFF2-40B4-BE49-F238E27FC236}">
                        <a16:creationId xmlns:a16="http://schemas.microsoft.com/office/drawing/2014/main" id="{32128617-A6A6-4505-A265-95FEA28E1C12}"/>
                      </a:ext>
                    </a:extLst>
                  </p14:cNvPr>
                  <p14:cNvContentPartPr/>
                  <p14:nvPr/>
                </p14:nvContentPartPr>
                <p14:xfrm>
                  <a:off x="6717497" y="5098903"/>
                  <a:ext cx="11160" cy="169920"/>
                </p14:xfrm>
              </p:contentPart>
            </mc:Choice>
            <mc:Fallback xmlns="">
              <p:pic>
                <p:nvPicPr>
                  <p:cNvPr id="417" name="Entrada de lápiz 416">
                    <a:extLst>
                      <a:ext uri="{FF2B5EF4-FFF2-40B4-BE49-F238E27FC236}">
                        <a16:creationId xmlns:a16="http://schemas.microsoft.com/office/drawing/2014/main" id="{32128617-A6A6-4505-A265-95FEA28E1C12}"/>
                      </a:ext>
                    </a:extLst>
                  </p:cNvPr>
                  <p:cNvPicPr/>
                  <p:nvPr/>
                </p:nvPicPr>
                <p:blipFill>
                  <a:blip r:embed="rId538"/>
                  <a:stretch>
                    <a:fillRect/>
                  </a:stretch>
                </p:blipFill>
                <p:spPr>
                  <a:xfrm>
                    <a:off x="6708497" y="5090263"/>
                    <a:ext cx="28800" cy="18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9">
                <p14:nvContentPartPr>
                  <p14:cNvPr id="418" name="Entrada de lápiz 417">
                    <a:extLst>
                      <a:ext uri="{FF2B5EF4-FFF2-40B4-BE49-F238E27FC236}">
                        <a16:creationId xmlns:a16="http://schemas.microsoft.com/office/drawing/2014/main" id="{022491CB-EF4E-4DC0-AA1A-5871A7C9FF0A}"/>
                      </a:ext>
                    </a:extLst>
                  </p14:cNvPr>
                  <p14:cNvContentPartPr/>
                  <p14:nvPr/>
                </p14:nvContentPartPr>
                <p14:xfrm>
                  <a:off x="6649097" y="5241103"/>
                  <a:ext cx="161280" cy="70200"/>
                </p14:xfrm>
              </p:contentPart>
            </mc:Choice>
            <mc:Fallback xmlns="">
              <p:pic>
                <p:nvPicPr>
                  <p:cNvPr id="418" name="Entrada de lápiz 417">
                    <a:extLst>
                      <a:ext uri="{FF2B5EF4-FFF2-40B4-BE49-F238E27FC236}">
                        <a16:creationId xmlns:a16="http://schemas.microsoft.com/office/drawing/2014/main" id="{022491CB-EF4E-4DC0-AA1A-5871A7C9FF0A}"/>
                      </a:ext>
                    </a:extLst>
                  </p:cNvPr>
                  <p:cNvPicPr/>
                  <p:nvPr/>
                </p:nvPicPr>
                <p:blipFill>
                  <a:blip r:embed="rId540"/>
                  <a:stretch>
                    <a:fillRect/>
                  </a:stretch>
                </p:blipFill>
                <p:spPr>
                  <a:xfrm>
                    <a:off x="6640457" y="5232463"/>
                    <a:ext cx="17892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1">
                <p14:nvContentPartPr>
                  <p14:cNvPr id="419" name="Entrada de lápiz 418">
                    <a:extLst>
                      <a:ext uri="{FF2B5EF4-FFF2-40B4-BE49-F238E27FC236}">
                        <a16:creationId xmlns:a16="http://schemas.microsoft.com/office/drawing/2014/main" id="{802F1D49-96D0-4839-952F-F702C13401B7}"/>
                      </a:ext>
                    </a:extLst>
                  </p14:cNvPr>
                  <p14:cNvContentPartPr/>
                  <p14:nvPr/>
                </p14:nvContentPartPr>
                <p14:xfrm>
                  <a:off x="6675737" y="5080543"/>
                  <a:ext cx="108720" cy="18720"/>
                </p14:xfrm>
              </p:contentPart>
            </mc:Choice>
            <mc:Fallback xmlns="">
              <p:pic>
                <p:nvPicPr>
                  <p:cNvPr id="419" name="Entrada de lápiz 418">
                    <a:extLst>
                      <a:ext uri="{FF2B5EF4-FFF2-40B4-BE49-F238E27FC236}">
                        <a16:creationId xmlns:a16="http://schemas.microsoft.com/office/drawing/2014/main" id="{802F1D49-96D0-4839-952F-F702C13401B7}"/>
                      </a:ext>
                    </a:extLst>
                  </p:cNvPr>
                  <p:cNvPicPr/>
                  <p:nvPr/>
                </p:nvPicPr>
                <p:blipFill>
                  <a:blip r:embed="rId542"/>
                  <a:stretch>
                    <a:fillRect/>
                  </a:stretch>
                </p:blipFill>
                <p:spPr>
                  <a:xfrm>
                    <a:off x="6666737" y="5071903"/>
                    <a:ext cx="12636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3">
                <p14:nvContentPartPr>
                  <p14:cNvPr id="420" name="Entrada de lápiz 419">
                    <a:extLst>
                      <a:ext uri="{FF2B5EF4-FFF2-40B4-BE49-F238E27FC236}">
                        <a16:creationId xmlns:a16="http://schemas.microsoft.com/office/drawing/2014/main" id="{C1EC6634-4D27-4280-895D-A9BEB6CE454F}"/>
                      </a:ext>
                    </a:extLst>
                  </p14:cNvPr>
                  <p14:cNvContentPartPr/>
                  <p14:nvPr/>
                </p14:nvContentPartPr>
                <p14:xfrm>
                  <a:off x="6821177" y="5183503"/>
                  <a:ext cx="110520" cy="92520"/>
                </p14:xfrm>
              </p:contentPart>
            </mc:Choice>
            <mc:Fallback xmlns="">
              <p:pic>
                <p:nvPicPr>
                  <p:cNvPr id="420" name="Entrada de lápiz 419">
                    <a:extLst>
                      <a:ext uri="{FF2B5EF4-FFF2-40B4-BE49-F238E27FC236}">
                        <a16:creationId xmlns:a16="http://schemas.microsoft.com/office/drawing/2014/main" id="{C1EC6634-4D27-4280-895D-A9BEB6CE454F}"/>
                      </a:ext>
                    </a:extLst>
                  </p:cNvPr>
                  <p:cNvPicPr/>
                  <p:nvPr/>
                </p:nvPicPr>
                <p:blipFill>
                  <a:blip r:embed="rId544"/>
                  <a:stretch>
                    <a:fillRect/>
                  </a:stretch>
                </p:blipFill>
                <p:spPr>
                  <a:xfrm>
                    <a:off x="6812177" y="5174503"/>
                    <a:ext cx="12816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5">
                <p14:nvContentPartPr>
                  <p14:cNvPr id="421" name="Entrada de lápiz 420">
                    <a:extLst>
                      <a:ext uri="{FF2B5EF4-FFF2-40B4-BE49-F238E27FC236}">
                        <a16:creationId xmlns:a16="http://schemas.microsoft.com/office/drawing/2014/main" id="{FB5A36F5-532C-4A7D-A2E7-A4241FDA4F9F}"/>
                      </a:ext>
                    </a:extLst>
                  </p14:cNvPr>
                  <p14:cNvContentPartPr/>
                  <p14:nvPr/>
                </p14:nvContentPartPr>
                <p14:xfrm>
                  <a:off x="6939257" y="5189983"/>
                  <a:ext cx="7920" cy="11160"/>
                </p14:xfrm>
              </p:contentPart>
            </mc:Choice>
            <mc:Fallback xmlns="">
              <p:pic>
                <p:nvPicPr>
                  <p:cNvPr id="421" name="Entrada de lápiz 420">
                    <a:extLst>
                      <a:ext uri="{FF2B5EF4-FFF2-40B4-BE49-F238E27FC236}">
                        <a16:creationId xmlns:a16="http://schemas.microsoft.com/office/drawing/2014/main" id="{FB5A36F5-532C-4A7D-A2E7-A4241FDA4F9F}"/>
                      </a:ext>
                    </a:extLst>
                  </p:cNvPr>
                  <p:cNvPicPr/>
                  <p:nvPr/>
                </p:nvPicPr>
                <p:blipFill>
                  <a:blip r:embed="rId546"/>
                  <a:stretch>
                    <a:fillRect/>
                  </a:stretch>
                </p:blipFill>
                <p:spPr>
                  <a:xfrm>
                    <a:off x="6930617" y="5181343"/>
                    <a:ext cx="25560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7">
                <p14:nvContentPartPr>
                  <p14:cNvPr id="423" name="Entrada de lápiz 422">
                    <a:extLst>
                      <a:ext uri="{FF2B5EF4-FFF2-40B4-BE49-F238E27FC236}">
                        <a16:creationId xmlns:a16="http://schemas.microsoft.com/office/drawing/2014/main" id="{B36633B5-64F8-4009-B397-14908F2433C9}"/>
                      </a:ext>
                    </a:extLst>
                  </p14:cNvPr>
                  <p14:cNvContentPartPr/>
                  <p14:nvPr/>
                </p14:nvContentPartPr>
                <p14:xfrm>
                  <a:off x="6959417" y="5201863"/>
                  <a:ext cx="147600" cy="77760"/>
                </p14:xfrm>
              </p:contentPart>
            </mc:Choice>
            <mc:Fallback xmlns="">
              <p:pic>
                <p:nvPicPr>
                  <p:cNvPr id="423" name="Entrada de lápiz 422">
                    <a:extLst>
                      <a:ext uri="{FF2B5EF4-FFF2-40B4-BE49-F238E27FC236}">
                        <a16:creationId xmlns:a16="http://schemas.microsoft.com/office/drawing/2014/main" id="{B36633B5-64F8-4009-B397-14908F2433C9}"/>
                      </a:ext>
                    </a:extLst>
                  </p:cNvPr>
                  <p:cNvPicPr/>
                  <p:nvPr/>
                </p:nvPicPr>
                <p:blipFill>
                  <a:blip r:embed="rId548"/>
                  <a:stretch>
                    <a:fillRect/>
                  </a:stretch>
                </p:blipFill>
                <p:spPr>
                  <a:xfrm>
                    <a:off x="6950417" y="5192863"/>
                    <a:ext cx="16524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9">
                <p14:nvContentPartPr>
                  <p14:cNvPr id="424" name="Entrada de lápiz 423">
                    <a:extLst>
                      <a:ext uri="{FF2B5EF4-FFF2-40B4-BE49-F238E27FC236}">
                        <a16:creationId xmlns:a16="http://schemas.microsoft.com/office/drawing/2014/main" id="{7672F38E-AB03-4C39-9203-D95A2DCCC94C}"/>
                      </a:ext>
                    </a:extLst>
                  </p14:cNvPr>
                  <p14:cNvContentPartPr/>
                  <p14:nvPr/>
                </p14:nvContentPartPr>
                <p14:xfrm>
                  <a:off x="7092977" y="5190703"/>
                  <a:ext cx="123840" cy="74160"/>
                </p14:xfrm>
              </p:contentPart>
            </mc:Choice>
            <mc:Fallback xmlns="">
              <p:pic>
                <p:nvPicPr>
                  <p:cNvPr id="424" name="Entrada de lápiz 423">
                    <a:extLst>
                      <a:ext uri="{FF2B5EF4-FFF2-40B4-BE49-F238E27FC236}">
                        <a16:creationId xmlns:a16="http://schemas.microsoft.com/office/drawing/2014/main" id="{7672F38E-AB03-4C39-9203-D95A2DCCC94C}"/>
                      </a:ext>
                    </a:extLst>
                  </p:cNvPr>
                  <p:cNvPicPr/>
                  <p:nvPr/>
                </p:nvPicPr>
                <p:blipFill>
                  <a:blip r:embed="rId550"/>
                  <a:stretch>
                    <a:fillRect/>
                  </a:stretch>
                </p:blipFill>
                <p:spPr>
                  <a:xfrm>
                    <a:off x="7084337" y="5181703"/>
                    <a:ext cx="141480" cy="9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1">
                <p14:nvContentPartPr>
                  <p14:cNvPr id="425" name="Entrada de lápiz 424">
                    <a:extLst>
                      <a:ext uri="{FF2B5EF4-FFF2-40B4-BE49-F238E27FC236}">
                        <a16:creationId xmlns:a16="http://schemas.microsoft.com/office/drawing/2014/main" id="{FAE7AA9F-F6A7-4823-A39A-718EB1B655F9}"/>
                      </a:ext>
                    </a:extLst>
                  </p14:cNvPr>
                  <p14:cNvContentPartPr/>
                  <p14:nvPr/>
                </p14:nvContentPartPr>
                <p14:xfrm>
                  <a:off x="7198097" y="5035183"/>
                  <a:ext cx="93600" cy="231480"/>
                </p14:xfrm>
              </p:contentPart>
            </mc:Choice>
            <mc:Fallback xmlns="">
              <p:pic>
                <p:nvPicPr>
                  <p:cNvPr id="425" name="Entrada de lápiz 424">
                    <a:extLst>
                      <a:ext uri="{FF2B5EF4-FFF2-40B4-BE49-F238E27FC236}">
                        <a16:creationId xmlns:a16="http://schemas.microsoft.com/office/drawing/2014/main" id="{FAE7AA9F-F6A7-4823-A39A-718EB1B655F9}"/>
                      </a:ext>
                    </a:extLst>
                  </p:cNvPr>
                  <p:cNvPicPr/>
                  <p:nvPr/>
                </p:nvPicPr>
                <p:blipFill>
                  <a:blip r:embed="rId552"/>
                  <a:stretch>
                    <a:fillRect/>
                  </a:stretch>
                </p:blipFill>
                <p:spPr>
                  <a:xfrm>
                    <a:off x="7189457" y="5026183"/>
                    <a:ext cx="11124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3">
                <p14:nvContentPartPr>
                  <p14:cNvPr id="426" name="Entrada de lápiz 425">
                    <a:extLst>
                      <a:ext uri="{FF2B5EF4-FFF2-40B4-BE49-F238E27FC236}">
                        <a16:creationId xmlns:a16="http://schemas.microsoft.com/office/drawing/2014/main" id="{7FEEEF69-D7C0-4F13-AE85-5C8FDEF8C7AB}"/>
                      </a:ext>
                    </a:extLst>
                  </p14:cNvPr>
                  <p14:cNvContentPartPr/>
                  <p14:nvPr/>
                </p14:nvContentPartPr>
                <p14:xfrm>
                  <a:off x="7374497" y="5206903"/>
                  <a:ext cx="25920" cy="58320"/>
                </p14:xfrm>
              </p:contentPart>
            </mc:Choice>
            <mc:Fallback xmlns="">
              <p:pic>
                <p:nvPicPr>
                  <p:cNvPr id="426" name="Entrada de lápiz 425">
                    <a:extLst>
                      <a:ext uri="{FF2B5EF4-FFF2-40B4-BE49-F238E27FC236}">
                        <a16:creationId xmlns:a16="http://schemas.microsoft.com/office/drawing/2014/main" id="{7FEEEF69-D7C0-4F13-AE85-5C8FDEF8C7AB}"/>
                      </a:ext>
                    </a:extLst>
                  </p:cNvPr>
                  <p:cNvPicPr/>
                  <p:nvPr/>
                </p:nvPicPr>
                <p:blipFill>
                  <a:blip r:embed="rId554"/>
                  <a:stretch>
                    <a:fillRect/>
                  </a:stretch>
                </p:blipFill>
                <p:spPr>
                  <a:xfrm>
                    <a:off x="7365497" y="5197903"/>
                    <a:ext cx="4356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5">
                <p14:nvContentPartPr>
                  <p14:cNvPr id="427" name="Entrada de lápiz 426">
                    <a:extLst>
                      <a:ext uri="{FF2B5EF4-FFF2-40B4-BE49-F238E27FC236}">
                        <a16:creationId xmlns:a16="http://schemas.microsoft.com/office/drawing/2014/main" id="{930D85EA-F855-4FBC-828A-D25470932B3B}"/>
                      </a:ext>
                    </a:extLst>
                  </p14:cNvPr>
                  <p14:cNvContentPartPr/>
                  <p14:nvPr/>
                </p14:nvContentPartPr>
                <p14:xfrm>
                  <a:off x="7378457" y="5127703"/>
                  <a:ext cx="15840" cy="2160"/>
                </p14:xfrm>
              </p:contentPart>
            </mc:Choice>
            <mc:Fallback xmlns="">
              <p:pic>
                <p:nvPicPr>
                  <p:cNvPr id="427" name="Entrada de lápiz 426">
                    <a:extLst>
                      <a:ext uri="{FF2B5EF4-FFF2-40B4-BE49-F238E27FC236}">
                        <a16:creationId xmlns:a16="http://schemas.microsoft.com/office/drawing/2014/main" id="{930D85EA-F855-4FBC-828A-D25470932B3B}"/>
                      </a:ext>
                    </a:extLst>
                  </p:cNvPr>
                  <p:cNvPicPr/>
                  <p:nvPr/>
                </p:nvPicPr>
                <p:blipFill>
                  <a:blip r:embed="rId556"/>
                  <a:stretch>
                    <a:fillRect/>
                  </a:stretch>
                </p:blipFill>
                <p:spPr>
                  <a:xfrm>
                    <a:off x="7369457" y="5118703"/>
                    <a:ext cx="33480" cy="1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7">
                <p14:nvContentPartPr>
                  <p14:cNvPr id="428" name="Entrada de lápiz 427">
                    <a:extLst>
                      <a:ext uri="{FF2B5EF4-FFF2-40B4-BE49-F238E27FC236}">
                        <a16:creationId xmlns:a16="http://schemas.microsoft.com/office/drawing/2014/main" id="{1D01B654-583B-4F9E-BEB2-14E1004634EF}"/>
                      </a:ext>
                    </a:extLst>
                  </p14:cNvPr>
                  <p14:cNvContentPartPr/>
                  <p14:nvPr/>
                </p14:nvContentPartPr>
                <p14:xfrm>
                  <a:off x="7460537" y="5186743"/>
                  <a:ext cx="221760" cy="66600"/>
                </p14:xfrm>
              </p:contentPart>
            </mc:Choice>
            <mc:Fallback xmlns="">
              <p:pic>
                <p:nvPicPr>
                  <p:cNvPr id="428" name="Entrada de lápiz 427">
                    <a:extLst>
                      <a:ext uri="{FF2B5EF4-FFF2-40B4-BE49-F238E27FC236}">
                        <a16:creationId xmlns:a16="http://schemas.microsoft.com/office/drawing/2014/main" id="{1D01B654-583B-4F9E-BEB2-14E1004634EF}"/>
                      </a:ext>
                    </a:extLst>
                  </p:cNvPr>
                  <p:cNvPicPr/>
                  <p:nvPr/>
                </p:nvPicPr>
                <p:blipFill>
                  <a:blip r:embed="rId558"/>
                  <a:stretch>
                    <a:fillRect/>
                  </a:stretch>
                </p:blipFill>
                <p:spPr>
                  <a:xfrm>
                    <a:off x="7451897" y="5178103"/>
                    <a:ext cx="23940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9">
                <p14:nvContentPartPr>
                  <p14:cNvPr id="429" name="Entrada de lápiz 428">
                    <a:extLst>
                      <a:ext uri="{FF2B5EF4-FFF2-40B4-BE49-F238E27FC236}">
                        <a16:creationId xmlns:a16="http://schemas.microsoft.com/office/drawing/2014/main" id="{A2F4DFE4-D02E-4FBA-90FF-60DEA1579223}"/>
                      </a:ext>
                    </a:extLst>
                  </p14:cNvPr>
                  <p14:cNvContentPartPr/>
                  <p14:nvPr/>
                </p14:nvContentPartPr>
                <p14:xfrm>
                  <a:off x="7724777" y="5171983"/>
                  <a:ext cx="136080" cy="95040"/>
                </p14:xfrm>
              </p:contentPart>
            </mc:Choice>
            <mc:Fallback xmlns="">
              <p:pic>
                <p:nvPicPr>
                  <p:cNvPr id="429" name="Entrada de lápiz 428">
                    <a:extLst>
                      <a:ext uri="{FF2B5EF4-FFF2-40B4-BE49-F238E27FC236}">
                        <a16:creationId xmlns:a16="http://schemas.microsoft.com/office/drawing/2014/main" id="{A2F4DFE4-D02E-4FBA-90FF-60DEA1579223}"/>
                      </a:ext>
                    </a:extLst>
                  </p:cNvPr>
                  <p:cNvPicPr/>
                  <p:nvPr/>
                </p:nvPicPr>
                <p:blipFill>
                  <a:blip r:embed="rId560"/>
                  <a:stretch>
                    <a:fillRect/>
                  </a:stretch>
                </p:blipFill>
                <p:spPr>
                  <a:xfrm>
                    <a:off x="7715777" y="5163343"/>
                    <a:ext cx="1537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1">
                <p14:nvContentPartPr>
                  <p14:cNvPr id="430" name="Entrada de lápiz 429">
                    <a:extLst>
                      <a:ext uri="{FF2B5EF4-FFF2-40B4-BE49-F238E27FC236}">
                        <a16:creationId xmlns:a16="http://schemas.microsoft.com/office/drawing/2014/main" id="{DEBC3B5B-5AF1-4CA2-A3E1-41DB880FF9B3}"/>
                      </a:ext>
                    </a:extLst>
                  </p14:cNvPr>
                  <p14:cNvContentPartPr/>
                  <p14:nvPr/>
                </p14:nvContentPartPr>
                <p14:xfrm>
                  <a:off x="7838897" y="5162983"/>
                  <a:ext cx="62280" cy="123840"/>
                </p14:xfrm>
              </p:contentPart>
            </mc:Choice>
            <mc:Fallback xmlns="">
              <p:pic>
                <p:nvPicPr>
                  <p:cNvPr id="430" name="Entrada de lápiz 429">
                    <a:extLst>
                      <a:ext uri="{FF2B5EF4-FFF2-40B4-BE49-F238E27FC236}">
                        <a16:creationId xmlns:a16="http://schemas.microsoft.com/office/drawing/2014/main" id="{DEBC3B5B-5AF1-4CA2-A3E1-41DB880FF9B3}"/>
                      </a:ext>
                    </a:extLst>
                  </p:cNvPr>
                  <p:cNvPicPr/>
                  <p:nvPr/>
                </p:nvPicPr>
                <p:blipFill>
                  <a:blip r:embed="rId562"/>
                  <a:stretch>
                    <a:fillRect/>
                  </a:stretch>
                </p:blipFill>
                <p:spPr>
                  <a:xfrm>
                    <a:off x="7830257" y="5153983"/>
                    <a:ext cx="79920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3">
                <p14:nvContentPartPr>
                  <p14:cNvPr id="431" name="Entrada de lápiz 430">
                    <a:extLst>
                      <a:ext uri="{FF2B5EF4-FFF2-40B4-BE49-F238E27FC236}">
                        <a16:creationId xmlns:a16="http://schemas.microsoft.com/office/drawing/2014/main" id="{58314456-F906-4CDD-93EF-02A235E73A9B}"/>
                      </a:ext>
                    </a:extLst>
                  </p14:cNvPr>
                  <p14:cNvContentPartPr/>
                  <p14:nvPr/>
                </p14:nvContentPartPr>
                <p14:xfrm>
                  <a:off x="8012417" y="5188543"/>
                  <a:ext cx="16560" cy="74880"/>
                </p14:xfrm>
              </p:contentPart>
            </mc:Choice>
            <mc:Fallback xmlns="">
              <p:pic>
                <p:nvPicPr>
                  <p:cNvPr id="431" name="Entrada de lápiz 430">
                    <a:extLst>
                      <a:ext uri="{FF2B5EF4-FFF2-40B4-BE49-F238E27FC236}">
                        <a16:creationId xmlns:a16="http://schemas.microsoft.com/office/drawing/2014/main" id="{58314456-F906-4CDD-93EF-02A235E73A9B}"/>
                      </a:ext>
                    </a:extLst>
                  </p:cNvPr>
                  <p:cNvPicPr/>
                  <p:nvPr/>
                </p:nvPicPr>
                <p:blipFill>
                  <a:blip r:embed="rId564"/>
                  <a:stretch>
                    <a:fillRect/>
                  </a:stretch>
                </p:blipFill>
                <p:spPr>
                  <a:xfrm>
                    <a:off x="8003417" y="5179543"/>
                    <a:ext cx="3420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5">
                <p14:nvContentPartPr>
                  <p14:cNvPr id="432" name="Entrada de lápiz 431">
                    <a:extLst>
                      <a:ext uri="{FF2B5EF4-FFF2-40B4-BE49-F238E27FC236}">
                        <a16:creationId xmlns:a16="http://schemas.microsoft.com/office/drawing/2014/main" id="{600169E5-C3FB-4AF8-A81C-A6B937CEDCBC}"/>
                      </a:ext>
                    </a:extLst>
                  </p14:cNvPr>
                  <p14:cNvContentPartPr/>
                  <p14:nvPr/>
                </p14:nvContentPartPr>
                <p14:xfrm>
                  <a:off x="7994057" y="5085223"/>
                  <a:ext cx="36000" cy="11160"/>
                </p14:xfrm>
              </p:contentPart>
            </mc:Choice>
            <mc:Fallback xmlns="">
              <p:pic>
                <p:nvPicPr>
                  <p:cNvPr id="432" name="Entrada de lápiz 431">
                    <a:extLst>
                      <a:ext uri="{FF2B5EF4-FFF2-40B4-BE49-F238E27FC236}">
                        <a16:creationId xmlns:a16="http://schemas.microsoft.com/office/drawing/2014/main" id="{600169E5-C3FB-4AF8-A81C-A6B937CEDCBC}"/>
                      </a:ext>
                    </a:extLst>
                  </p:cNvPr>
                  <p:cNvPicPr/>
                  <p:nvPr/>
                </p:nvPicPr>
                <p:blipFill>
                  <a:blip r:embed="rId566"/>
                  <a:stretch>
                    <a:fillRect/>
                  </a:stretch>
                </p:blipFill>
                <p:spPr>
                  <a:xfrm>
                    <a:off x="7985057" y="5076583"/>
                    <a:ext cx="53640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7">
                <p14:nvContentPartPr>
                  <p14:cNvPr id="433" name="Entrada de lápiz 432">
                    <a:extLst>
                      <a:ext uri="{FF2B5EF4-FFF2-40B4-BE49-F238E27FC236}">
                        <a16:creationId xmlns:a16="http://schemas.microsoft.com/office/drawing/2014/main" id="{2C289E87-B3FF-4E1C-992E-53978863C13F}"/>
                      </a:ext>
                    </a:extLst>
                  </p14:cNvPr>
                  <p14:cNvContentPartPr/>
                  <p14:nvPr/>
                </p14:nvContentPartPr>
                <p14:xfrm>
                  <a:off x="8105657" y="5116903"/>
                  <a:ext cx="82440" cy="128880"/>
                </p14:xfrm>
              </p:contentPart>
            </mc:Choice>
            <mc:Fallback xmlns="">
              <p:pic>
                <p:nvPicPr>
                  <p:cNvPr id="433" name="Entrada de lápiz 432">
                    <a:extLst>
                      <a:ext uri="{FF2B5EF4-FFF2-40B4-BE49-F238E27FC236}">
                        <a16:creationId xmlns:a16="http://schemas.microsoft.com/office/drawing/2014/main" id="{2C289E87-B3FF-4E1C-992E-53978863C13F}"/>
                      </a:ext>
                    </a:extLst>
                  </p:cNvPr>
                  <p:cNvPicPr/>
                  <p:nvPr/>
                </p:nvPicPr>
                <p:blipFill>
                  <a:blip r:embed="rId568"/>
                  <a:stretch>
                    <a:fillRect/>
                  </a:stretch>
                </p:blipFill>
                <p:spPr>
                  <a:xfrm>
                    <a:off x="8096657" y="5107903"/>
                    <a:ext cx="10008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9">
                <p14:nvContentPartPr>
                  <p14:cNvPr id="434" name="Entrada de lápiz 433">
                    <a:extLst>
                      <a:ext uri="{FF2B5EF4-FFF2-40B4-BE49-F238E27FC236}">
                        <a16:creationId xmlns:a16="http://schemas.microsoft.com/office/drawing/2014/main" id="{C91A3315-B26C-4BF3-B2EF-9DA6B05C99D1}"/>
                      </a:ext>
                    </a:extLst>
                  </p14:cNvPr>
                  <p14:cNvContentPartPr/>
                  <p14:nvPr/>
                </p14:nvContentPartPr>
                <p14:xfrm>
                  <a:off x="8373857" y="5004943"/>
                  <a:ext cx="5040" cy="204480"/>
                </p14:xfrm>
              </p:contentPart>
            </mc:Choice>
            <mc:Fallback xmlns="">
              <p:pic>
                <p:nvPicPr>
                  <p:cNvPr id="434" name="Entrada de lápiz 433">
                    <a:extLst>
                      <a:ext uri="{FF2B5EF4-FFF2-40B4-BE49-F238E27FC236}">
                        <a16:creationId xmlns:a16="http://schemas.microsoft.com/office/drawing/2014/main" id="{C91A3315-B26C-4BF3-B2EF-9DA6B05C99D1}"/>
                      </a:ext>
                    </a:extLst>
                  </p:cNvPr>
                  <p:cNvPicPr/>
                  <p:nvPr/>
                </p:nvPicPr>
                <p:blipFill>
                  <a:blip r:embed="rId570"/>
                  <a:stretch>
                    <a:fillRect/>
                  </a:stretch>
                </p:blipFill>
                <p:spPr>
                  <a:xfrm>
                    <a:off x="8365217" y="4996303"/>
                    <a:ext cx="22680" cy="22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1">
                <p14:nvContentPartPr>
                  <p14:cNvPr id="435" name="Entrada de lápiz 434">
                    <a:extLst>
                      <a:ext uri="{FF2B5EF4-FFF2-40B4-BE49-F238E27FC236}">
                        <a16:creationId xmlns:a16="http://schemas.microsoft.com/office/drawing/2014/main" id="{772CD9CF-7DBF-46CE-AD3F-B7E7CE5527A4}"/>
                      </a:ext>
                    </a:extLst>
                  </p14:cNvPr>
                  <p14:cNvContentPartPr/>
                  <p14:nvPr/>
                </p14:nvContentPartPr>
                <p14:xfrm>
                  <a:off x="8261897" y="5034823"/>
                  <a:ext cx="193320" cy="179640"/>
                </p14:xfrm>
              </p:contentPart>
            </mc:Choice>
            <mc:Fallback xmlns="">
              <p:pic>
                <p:nvPicPr>
                  <p:cNvPr id="435" name="Entrada de lápiz 434">
                    <a:extLst>
                      <a:ext uri="{FF2B5EF4-FFF2-40B4-BE49-F238E27FC236}">
                        <a16:creationId xmlns:a16="http://schemas.microsoft.com/office/drawing/2014/main" id="{772CD9CF-7DBF-46CE-AD3F-B7E7CE5527A4}"/>
                      </a:ext>
                    </a:extLst>
                  </p:cNvPr>
                  <p:cNvPicPr/>
                  <p:nvPr/>
                </p:nvPicPr>
                <p:blipFill>
                  <a:blip r:embed="rId572"/>
                  <a:stretch>
                    <a:fillRect/>
                  </a:stretch>
                </p:blipFill>
                <p:spPr>
                  <a:xfrm>
                    <a:off x="8252897" y="5026183"/>
                    <a:ext cx="210960" cy="19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3">
                <p14:nvContentPartPr>
                  <p14:cNvPr id="436" name="Entrada de lápiz 435">
                    <a:extLst>
                      <a:ext uri="{FF2B5EF4-FFF2-40B4-BE49-F238E27FC236}">
                        <a16:creationId xmlns:a16="http://schemas.microsoft.com/office/drawing/2014/main" id="{5BE4C2C5-5365-4F26-8836-9195A1542936}"/>
                      </a:ext>
                    </a:extLst>
                  </p14:cNvPr>
                  <p14:cNvContentPartPr/>
                  <p14:nvPr/>
                </p14:nvContentPartPr>
                <p14:xfrm>
                  <a:off x="8502377" y="4971823"/>
                  <a:ext cx="113760" cy="242280"/>
                </p14:xfrm>
              </p:contentPart>
            </mc:Choice>
            <mc:Fallback xmlns="">
              <p:pic>
                <p:nvPicPr>
                  <p:cNvPr id="436" name="Entrada de lápiz 435">
                    <a:extLst>
                      <a:ext uri="{FF2B5EF4-FFF2-40B4-BE49-F238E27FC236}">
                        <a16:creationId xmlns:a16="http://schemas.microsoft.com/office/drawing/2014/main" id="{5BE4C2C5-5365-4F26-8836-9195A1542936}"/>
                      </a:ext>
                    </a:extLst>
                  </p:cNvPr>
                  <p:cNvPicPr/>
                  <p:nvPr/>
                </p:nvPicPr>
                <p:blipFill>
                  <a:blip r:embed="rId574"/>
                  <a:stretch>
                    <a:fillRect/>
                  </a:stretch>
                </p:blipFill>
                <p:spPr>
                  <a:xfrm>
                    <a:off x="8493377" y="4962823"/>
                    <a:ext cx="131400" cy="25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5">
                <p14:nvContentPartPr>
                  <p14:cNvPr id="437" name="Entrada de lápiz 436">
                    <a:extLst>
                      <a:ext uri="{FF2B5EF4-FFF2-40B4-BE49-F238E27FC236}">
                        <a16:creationId xmlns:a16="http://schemas.microsoft.com/office/drawing/2014/main" id="{B1E86EBD-B813-4131-8138-9930013D0D6C}"/>
                      </a:ext>
                    </a:extLst>
                  </p14:cNvPr>
                  <p14:cNvContentPartPr/>
                  <p14:nvPr/>
                </p14:nvContentPartPr>
                <p14:xfrm>
                  <a:off x="8584817" y="5141383"/>
                  <a:ext cx="77760" cy="50400"/>
                </p14:xfrm>
              </p:contentPart>
            </mc:Choice>
            <mc:Fallback xmlns="">
              <p:pic>
                <p:nvPicPr>
                  <p:cNvPr id="437" name="Entrada de lápiz 436">
                    <a:extLst>
                      <a:ext uri="{FF2B5EF4-FFF2-40B4-BE49-F238E27FC236}">
                        <a16:creationId xmlns:a16="http://schemas.microsoft.com/office/drawing/2014/main" id="{B1E86EBD-B813-4131-8138-9930013D0D6C}"/>
                      </a:ext>
                    </a:extLst>
                  </p:cNvPr>
                  <p:cNvPicPr/>
                  <p:nvPr/>
                </p:nvPicPr>
                <p:blipFill>
                  <a:blip r:embed="rId576"/>
                  <a:stretch>
                    <a:fillRect/>
                  </a:stretch>
                </p:blipFill>
                <p:spPr>
                  <a:xfrm>
                    <a:off x="8576177" y="5132743"/>
                    <a:ext cx="95400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7">
                <p14:nvContentPartPr>
                  <p14:cNvPr id="438" name="Entrada de lápiz 437">
                    <a:extLst>
                      <a:ext uri="{FF2B5EF4-FFF2-40B4-BE49-F238E27FC236}">
                        <a16:creationId xmlns:a16="http://schemas.microsoft.com/office/drawing/2014/main" id="{19DCE5A5-D08D-4E6E-9211-F4790FF69A08}"/>
                      </a:ext>
                    </a:extLst>
                  </p14:cNvPr>
                  <p14:cNvContentPartPr/>
                  <p14:nvPr/>
                </p14:nvContentPartPr>
                <p14:xfrm>
                  <a:off x="8691377" y="5103223"/>
                  <a:ext cx="87480" cy="113040"/>
                </p14:xfrm>
              </p:contentPart>
            </mc:Choice>
            <mc:Fallback xmlns="">
              <p:pic>
                <p:nvPicPr>
                  <p:cNvPr id="438" name="Entrada de lápiz 437">
                    <a:extLst>
                      <a:ext uri="{FF2B5EF4-FFF2-40B4-BE49-F238E27FC236}">
                        <a16:creationId xmlns:a16="http://schemas.microsoft.com/office/drawing/2014/main" id="{19DCE5A5-D08D-4E6E-9211-F4790FF69A08}"/>
                      </a:ext>
                    </a:extLst>
                  </p:cNvPr>
                  <p:cNvPicPr/>
                  <p:nvPr/>
                </p:nvPicPr>
                <p:blipFill>
                  <a:blip r:embed="rId578"/>
                  <a:stretch>
                    <a:fillRect/>
                  </a:stretch>
                </p:blipFill>
                <p:spPr>
                  <a:xfrm>
                    <a:off x="8682737" y="5094223"/>
                    <a:ext cx="10512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9">
                <p14:nvContentPartPr>
                  <p14:cNvPr id="439" name="Entrada de lápiz 438">
                    <a:extLst>
                      <a:ext uri="{FF2B5EF4-FFF2-40B4-BE49-F238E27FC236}">
                        <a16:creationId xmlns:a16="http://schemas.microsoft.com/office/drawing/2014/main" id="{EFE6BB6A-869F-4A0F-8374-434DCB9890A5}"/>
                      </a:ext>
                    </a:extLst>
                  </p14:cNvPr>
                  <p14:cNvContentPartPr/>
                  <p14:nvPr/>
                </p14:nvContentPartPr>
                <p14:xfrm>
                  <a:off x="8799377" y="5086303"/>
                  <a:ext cx="95760" cy="97560"/>
                </p14:xfrm>
              </p:contentPart>
            </mc:Choice>
            <mc:Fallback xmlns="">
              <p:pic>
                <p:nvPicPr>
                  <p:cNvPr id="439" name="Entrada de lápiz 438">
                    <a:extLst>
                      <a:ext uri="{FF2B5EF4-FFF2-40B4-BE49-F238E27FC236}">
                        <a16:creationId xmlns:a16="http://schemas.microsoft.com/office/drawing/2014/main" id="{EFE6BB6A-869F-4A0F-8374-434DCB9890A5}"/>
                      </a:ext>
                    </a:extLst>
                  </p:cNvPr>
                  <p:cNvPicPr/>
                  <p:nvPr/>
                </p:nvPicPr>
                <p:blipFill>
                  <a:blip r:embed="rId580"/>
                  <a:stretch>
                    <a:fillRect/>
                  </a:stretch>
                </p:blipFill>
                <p:spPr>
                  <a:xfrm>
                    <a:off x="8790737" y="5077303"/>
                    <a:ext cx="11340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1">
                <p14:nvContentPartPr>
                  <p14:cNvPr id="440" name="Entrada de lápiz 439">
                    <a:extLst>
                      <a:ext uri="{FF2B5EF4-FFF2-40B4-BE49-F238E27FC236}">
                        <a16:creationId xmlns:a16="http://schemas.microsoft.com/office/drawing/2014/main" id="{F1D77E85-8A6C-48B1-B999-25A891EA9430}"/>
                      </a:ext>
                    </a:extLst>
                  </p14:cNvPr>
                  <p14:cNvContentPartPr/>
                  <p14:nvPr/>
                </p14:nvContentPartPr>
                <p14:xfrm>
                  <a:off x="8893697" y="4976503"/>
                  <a:ext cx="100800" cy="184680"/>
                </p14:xfrm>
              </p:contentPart>
            </mc:Choice>
            <mc:Fallback xmlns="">
              <p:pic>
                <p:nvPicPr>
                  <p:cNvPr id="440" name="Entrada de lápiz 439">
                    <a:extLst>
                      <a:ext uri="{FF2B5EF4-FFF2-40B4-BE49-F238E27FC236}">
                        <a16:creationId xmlns:a16="http://schemas.microsoft.com/office/drawing/2014/main" id="{F1D77E85-8A6C-48B1-B999-25A891EA9430}"/>
                      </a:ext>
                    </a:extLst>
                  </p:cNvPr>
                  <p:cNvPicPr/>
                  <p:nvPr/>
                </p:nvPicPr>
                <p:blipFill>
                  <a:blip r:embed="rId582"/>
                  <a:stretch>
                    <a:fillRect/>
                  </a:stretch>
                </p:blipFill>
                <p:spPr>
                  <a:xfrm>
                    <a:off x="8885057" y="4967863"/>
                    <a:ext cx="11844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3">
                <p14:nvContentPartPr>
                  <p14:cNvPr id="598" name="Entrada de lápiz 597">
                    <a:extLst>
                      <a:ext uri="{FF2B5EF4-FFF2-40B4-BE49-F238E27FC236}">
                        <a16:creationId xmlns:a16="http://schemas.microsoft.com/office/drawing/2014/main" id="{9CAC1654-AE3D-4831-9619-E977E77213F8}"/>
                      </a:ext>
                    </a:extLst>
                  </p14:cNvPr>
                  <p14:cNvContentPartPr/>
                  <p14:nvPr/>
                </p14:nvContentPartPr>
                <p14:xfrm>
                  <a:off x="6698417" y="5539903"/>
                  <a:ext cx="12960" cy="104760"/>
                </p14:xfrm>
              </p:contentPart>
            </mc:Choice>
            <mc:Fallback xmlns="">
              <p:pic>
                <p:nvPicPr>
                  <p:cNvPr id="598" name="Entrada de lápiz 597">
                    <a:extLst>
                      <a:ext uri="{FF2B5EF4-FFF2-40B4-BE49-F238E27FC236}">
                        <a16:creationId xmlns:a16="http://schemas.microsoft.com/office/drawing/2014/main" id="{9CAC1654-AE3D-4831-9619-E977E77213F8}"/>
                      </a:ext>
                    </a:extLst>
                  </p:cNvPr>
                  <p:cNvPicPr/>
                  <p:nvPr/>
                </p:nvPicPr>
                <p:blipFill>
                  <a:blip r:embed="rId584"/>
                  <a:stretch>
                    <a:fillRect/>
                  </a:stretch>
                </p:blipFill>
                <p:spPr>
                  <a:xfrm>
                    <a:off x="6689777" y="5530903"/>
                    <a:ext cx="3060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5">
                <p14:nvContentPartPr>
                  <p14:cNvPr id="599" name="Entrada de lápiz 598">
                    <a:extLst>
                      <a:ext uri="{FF2B5EF4-FFF2-40B4-BE49-F238E27FC236}">
                        <a16:creationId xmlns:a16="http://schemas.microsoft.com/office/drawing/2014/main" id="{FD7F87AA-D1FD-4A34-9C33-0F5ABEBA644B}"/>
                      </a:ext>
                    </a:extLst>
                  </p14:cNvPr>
                  <p14:cNvContentPartPr/>
                  <p14:nvPr/>
                </p14:nvContentPartPr>
                <p14:xfrm>
                  <a:off x="6706697" y="5414623"/>
                  <a:ext cx="20520" cy="20880"/>
                </p14:xfrm>
              </p:contentPart>
            </mc:Choice>
            <mc:Fallback xmlns="">
              <p:pic>
                <p:nvPicPr>
                  <p:cNvPr id="599" name="Entrada de lápiz 598">
                    <a:extLst>
                      <a:ext uri="{FF2B5EF4-FFF2-40B4-BE49-F238E27FC236}">
                        <a16:creationId xmlns:a16="http://schemas.microsoft.com/office/drawing/2014/main" id="{FD7F87AA-D1FD-4A34-9C33-0F5ABEBA644B}"/>
                      </a:ext>
                    </a:extLst>
                  </p:cNvPr>
                  <p:cNvPicPr/>
                  <p:nvPr/>
                </p:nvPicPr>
                <p:blipFill>
                  <a:blip r:embed="rId586"/>
                  <a:stretch>
                    <a:fillRect/>
                  </a:stretch>
                </p:blipFill>
                <p:spPr>
                  <a:xfrm>
                    <a:off x="6697697" y="5405983"/>
                    <a:ext cx="3816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7">
                <p14:nvContentPartPr>
                  <p14:cNvPr id="600" name="Entrada de lápiz 599">
                    <a:extLst>
                      <a:ext uri="{FF2B5EF4-FFF2-40B4-BE49-F238E27FC236}">
                        <a16:creationId xmlns:a16="http://schemas.microsoft.com/office/drawing/2014/main" id="{613B8C09-923E-496D-A191-34E0A7D357C8}"/>
                      </a:ext>
                    </a:extLst>
                  </p14:cNvPr>
                  <p14:cNvContentPartPr/>
                  <p14:nvPr/>
                </p14:nvContentPartPr>
                <p14:xfrm>
                  <a:off x="6802457" y="5420023"/>
                  <a:ext cx="20880" cy="200880"/>
                </p14:xfrm>
              </p:contentPart>
            </mc:Choice>
            <mc:Fallback xmlns="">
              <p:pic>
                <p:nvPicPr>
                  <p:cNvPr id="600" name="Entrada de lápiz 599">
                    <a:extLst>
                      <a:ext uri="{FF2B5EF4-FFF2-40B4-BE49-F238E27FC236}">
                        <a16:creationId xmlns:a16="http://schemas.microsoft.com/office/drawing/2014/main" id="{613B8C09-923E-496D-A191-34E0A7D357C8}"/>
                      </a:ext>
                    </a:extLst>
                  </p:cNvPr>
                  <p:cNvPicPr/>
                  <p:nvPr/>
                </p:nvPicPr>
                <p:blipFill>
                  <a:blip r:embed="rId588"/>
                  <a:stretch>
                    <a:fillRect/>
                  </a:stretch>
                </p:blipFill>
                <p:spPr>
                  <a:xfrm>
                    <a:off x="6793457" y="5411023"/>
                    <a:ext cx="3852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9">
                <p14:nvContentPartPr>
                  <p14:cNvPr id="601" name="Entrada de lápiz 600">
                    <a:extLst>
                      <a:ext uri="{FF2B5EF4-FFF2-40B4-BE49-F238E27FC236}">
                        <a16:creationId xmlns:a16="http://schemas.microsoft.com/office/drawing/2014/main" id="{19BFDCB3-0D77-4669-AE04-3794A5939674}"/>
                      </a:ext>
                    </a:extLst>
                  </p14:cNvPr>
                  <p14:cNvContentPartPr/>
                  <p14:nvPr/>
                </p14:nvContentPartPr>
                <p14:xfrm>
                  <a:off x="6891017" y="5418943"/>
                  <a:ext cx="15840" cy="222120"/>
                </p14:xfrm>
              </p:contentPart>
            </mc:Choice>
            <mc:Fallback xmlns="">
              <p:pic>
                <p:nvPicPr>
                  <p:cNvPr id="601" name="Entrada de lápiz 600">
                    <a:extLst>
                      <a:ext uri="{FF2B5EF4-FFF2-40B4-BE49-F238E27FC236}">
                        <a16:creationId xmlns:a16="http://schemas.microsoft.com/office/drawing/2014/main" id="{19BFDCB3-0D77-4669-AE04-3794A5939674}"/>
                      </a:ext>
                    </a:extLst>
                  </p:cNvPr>
                  <p:cNvPicPr/>
                  <p:nvPr/>
                </p:nvPicPr>
                <p:blipFill>
                  <a:blip r:embed="rId590"/>
                  <a:stretch>
                    <a:fillRect/>
                  </a:stretch>
                </p:blipFill>
                <p:spPr>
                  <a:xfrm>
                    <a:off x="6882377" y="5409943"/>
                    <a:ext cx="3348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1">
                <p14:nvContentPartPr>
                  <p14:cNvPr id="602" name="Entrada de lápiz 601">
                    <a:extLst>
                      <a:ext uri="{FF2B5EF4-FFF2-40B4-BE49-F238E27FC236}">
                        <a16:creationId xmlns:a16="http://schemas.microsoft.com/office/drawing/2014/main" id="{493A0A65-B28F-446F-8421-007D0575FAEA}"/>
                      </a:ext>
                    </a:extLst>
                  </p14:cNvPr>
                  <p14:cNvContentPartPr/>
                  <p14:nvPr/>
                </p14:nvContentPartPr>
                <p14:xfrm>
                  <a:off x="6961937" y="5516143"/>
                  <a:ext cx="100440" cy="68400"/>
                </p14:xfrm>
              </p:contentPart>
            </mc:Choice>
            <mc:Fallback xmlns="">
              <p:pic>
                <p:nvPicPr>
                  <p:cNvPr id="602" name="Entrada de lápiz 601">
                    <a:extLst>
                      <a:ext uri="{FF2B5EF4-FFF2-40B4-BE49-F238E27FC236}">
                        <a16:creationId xmlns:a16="http://schemas.microsoft.com/office/drawing/2014/main" id="{493A0A65-B28F-446F-8421-007D0575FAEA}"/>
                      </a:ext>
                    </a:extLst>
                  </p:cNvPr>
                  <p:cNvPicPr/>
                  <p:nvPr/>
                </p:nvPicPr>
                <p:blipFill>
                  <a:blip r:embed="rId592"/>
                  <a:stretch>
                    <a:fillRect/>
                  </a:stretch>
                </p:blipFill>
                <p:spPr>
                  <a:xfrm>
                    <a:off x="6953297" y="5507143"/>
                    <a:ext cx="11808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3">
                <p14:nvContentPartPr>
                  <p14:cNvPr id="603" name="Entrada de lápiz 602">
                    <a:extLst>
                      <a:ext uri="{FF2B5EF4-FFF2-40B4-BE49-F238E27FC236}">
                        <a16:creationId xmlns:a16="http://schemas.microsoft.com/office/drawing/2014/main" id="{7AE26EFD-3624-4AA3-9A32-0EABE827B7EE}"/>
                      </a:ext>
                    </a:extLst>
                  </p14:cNvPr>
                  <p14:cNvContentPartPr/>
                  <p14:nvPr/>
                </p14:nvContentPartPr>
                <p14:xfrm>
                  <a:off x="7146617" y="5527663"/>
                  <a:ext cx="214560" cy="84600"/>
                </p14:xfrm>
              </p:contentPart>
            </mc:Choice>
            <mc:Fallback xmlns="">
              <p:pic>
                <p:nvPicPr>
                  <p:cNvPr id="603" name="Entrada de lápiz 602">
                    <a:extLst>
                      <a:ext uri="{FF2B5EF4-FFF2-40B4-BE49-F238E27FC236}">
                        <a16:creationId xmlns:a16="http://schemas.microsoft.com/office/drawing/2014/main" id="{7AE26EFD-3624-4AA3-9A32-0EABE827B7EE}"/>
                      </a:ext>
                    </a:extLst>
                  </p:cNvPr>
                  <p:cNvPicPr/>
                  <p:nvPr/>
                </p:nvPicPr>
                <p:blipFill>
                  <a:blip r:embed="rId594"/>
                  <a:stretch>
                    <a:fillRect/>
                  </a:stretch>
                </p:blipFill>
                <p:spPr>
                  <a:xfrm>
                    <a:off x="7137977" y="5518663"/>
                    <a:ext cx="23220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5">
                <p14:nvContentPartPr>
                  <p14:cNvPr id="604" name="Entrada de lápiz 603">
                    <a:extLst>
                      <a:ext uri="{FF2B5EF4-FFF2-40B4-BE49-F238E27FC236}">
                        <a16:creationId xmlns:a16="http://schemas.microsoft.com/office/drawing/2014/main" id="{9C6CBEC0-ED44-408C-B6B1-2CAAEDC0746A}"/>
                      </a:ext>
                    </a:extLst>
                  </p14:cNvPr>
                  <p14:cNvContentPartPr/>
                  <p14:nvPr/>
                </p14:nvContentPartPr>
                <p14:xfrm>
                  <a:off x="7416617" y="5493463"/>
                  <a:ext cx="33120" cy="93960"/>
                </p14:xfrm>
              </p:contentPart>
            </mc:Choice>
            <mc:Fallback xmlns="">
              <p:pic>
                <p:nvPicPr>
                  <p:cNvPr id="604" name="Entrada de lápiz 603">
                    <a:extLst>
                      <a:ext uri="{FF2B5EF4-FFF2-40B4-BE49-F238E27FC236}">
                        <a16:creationId xmlns:a16="http://schemas.microsoft.com/office/drawing/2014/main" id="{9C6CBEC0-ED44-408C-B6B1-2CAAEDC0746A}"/>
                      </a:ext>
                    </a:extLst>
                  </p:cNvPr>
                  <p:cNvPicPr/>
                  <p:nvPr/>
                </p:nvPicPr>
                <p:blipFill>
                  <a:blip r:embed="rId596"/>
                  <a:stretch>
                    <a:fillRect/>
                  </a:stretch>
                </p:blipFill>
                <p:spPr>
                  <a:xfrm>
                    <a:off x="7407977" y="5484463"/>
                    <a:ext cx="5076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7">
                <p14:nvContentPartPr>
                  <p14:cNvPr id="605" name="Entrada de lápiz 604">
                    <a:extLst>
                      <a:ext uri="{FF2B5EF4-FFF2-40B4-BE49-F238E27FC236}">
                        <a16:creationId xmlns:a16="http://schemas.microsoft.com/office/drawing/2014/main" id="{B87F98A4-09F7-4DC4-9D41-BB06DC1080CD}"/>
                      </a:ext>
                    </a:extLst>
                  </p14:cNvPr>
                  <p14:cNvContentPartPr/>
                  <p14:nvPr/>
                </p14:nvContentPartPr>
                <p14:xfrm>
                  <a:off x="7577537" y="5508583"/>
                  <a:ext cx="173160" cy="80640"/>
                </p14:xfrm>
              </p:contentPart>
            </mc:Choice>
            <mc:Fallback xmlns="">
              <p:pic>
                <p:nvPicPr>
                  <p:cNvPr id="605" name="Entrada de lápiz 604">
                    <a:extLst>
                      <a:ext uri="{FF2B5EF4-FFF2-40B4-BE49-F238E27FC236}">
                        <a16:creationId xmlns:a16="http://schemas.microsoft.com/office/drawing/2014/main" id="{B87F98A4-09F7-4DC4-9D41-BB06DC1080CD}"/>
                      </a:ext>
                    </a:extLst>
                  </p:cNvPr>
                  <p:cNvPicPr/>
                  <p:nvPr/>
                </p:nvPicPr>
                <p:blipFill>
                  <a:blip r:embed="rId598"/>
                  <a:stretch>
                    <a:fillRect/>
                  </a:stretch>
                </p:blipFill>
                <p:spPr>
                  <a:xfrm>
                    <a:off x="7568537" y="5499943"/>
                    <a:ext cx="190800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9">
                <p14:nvContentPartPr>
                  <p14:cNvPr id="606" name="Entrada de lápiz 605">
                    <a:extLst>
                      <a:ext uri="{FF2B5EF4-FFF2-40B4-BE49-F238E27FC236}">
                        <a16:creationId xmlns:a16="http://schemas.microsoft.com/office/drawing/2014/main" id="{14645792-36E4-418C-A67E-795C6F7A28F5}"/>
                      </a:ext>
                    </a:extLst>
                  </p14:cNvPr>
                  <p14:cNvContentPartPr/>
                  <p14:nvPr/>
                </p14:nvContentPartPr>
                <p14:xfrm>
                  <a:off x="7769417" y="5518303"/>
                  <a:ext cx="142920" cy="56880"/>
                </p14:xfrm>
              </p:contentPart>
            </mc:Choice>
            <mc:Fallback xmlns="">
              <p:pic>
                <p:nvPicPr>
                  <p:cNvPr id="606" name="Entrada de lápiz 605">
                    <a:extLst>
                      <a:ext uri="{FF2B5EF4-FFF2-40B4-BE49-F238E27FC236}">
                        <a16:creationId xmlns:a16="http://schemas.microsoft.com/office/drawing/2014/main" id="{14645792-36E4-418C-A67E-795C6F7A28F5}"/>
                      </a:ext>
                    </a:extLst>
                  </p:cNvPr>
                  <p:cNvPicPr/>
                  <p:nvPr/>
                </p:nvPicPr>
                <p:blipFill>
                  <a:blip r:embed="rId600"/>
                  <a:stretch>
                    <a:fillRect/>
                  </a:stretch>
                </p:blipFill>
                <p:spPr>
                  <a:xfrm>
                    <a:off x="7760777" y="5509663"/>
                    <a:ext cx="16056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1">
                <p14:nvContentPartPr>
                  <p14:cNvPr id="607" name="Entrada de lápiz 606">
                    <a:extLst>
                      <a:ext uri="{FF2B5EF4-FFF2-40B4-BE49-F238E27FC236}">
                        <a16:creationId xmlns:a16="http://schemas.microsoft.com/office/drawing/2014/main" id="{82996FC1-4386-4942-A133-E6087D63C043}"/>
                      </a:ext>
                    </a:extLst>
                  </p14:cNvPr>
                  <p14:cNvContentPartPr/>
                  <p14:nvPr/>
                </p14:nvContentPartPr>
                <p14:xfrm>
                  <a:off x="8011337" y="5359183"/>
                  <a:ext cx="49320" cy="220320"/>
                </p14:xfrm>
              </p:contentPart>
            </mc:Choice>
            <mc:Fallback xmlns="">
              <p:pic>
                <p:nvPicPr>
                  <p:cNvPr id="607" name="Entrada de lápiz 606">
                    <a:extLst>
                      <a:ext uri="{FF2B5EF4-FFF2-40B4-BE49-F238E27FC236}">
                        <a16:creationId xmlns:a16="http://schemas.microsoft.com/office/drawing/2014/main" id="{82996FC1-4386-4942-A133-E6087D63C043}"/>
                      </a:ext>
                    </a:extLst>
                  </p:cNvPr>
                  <p:cNvPicPr/>
                  <p:nvPr/>
                </p:nvPicPr>
                <p:blipFill>
                  <a:blip r:embed="rId602"/>
                  <a:stretch>
                    <a:fillRect/>
                  </a:stretch>
                </p:blipFill>
                <p:spPr>
                  <a:xfrm>
                    <a:off x="8002697" y="5350543"/>
                    <a:ext cx="6696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3">
                <p14:nvContentPartPr>
                  <p14:cNvPr id="608" name="Entrada de lápiz 607">
                    <a:extLst>
                      <a:ext uri="{FF2B5EF4-FFF2-40B4-BE49-F238E27FC236}">
                        <a16:creationId xmlns:a16="http://schemas.microsoft.com/office/drawing/2014/main" id="{69DA5289-D2AD-4362-883B-85B835A2010A}"/>
                      </a:ext>
                    </a:extLst>
                  </p14:cNvPr>
                  <p14:cNvContentPartPr/>
                  <p14:nvPr/>
                </p14:nvContentPartPr>
                <p14:xfrm>
                  <a:off x="7945817" y="5468263"/>
                  <a:ext cx="220320" cy="22680"/>
                </p14:xfrm>
              </p:contentPart>
            </mc:Choice>
            <mc:Fallback xmlns="">
              <p:pic>
                <p:nvPicPr>
                  <p:cNvPr id="608" name="Entrada de lápiz 607">
                    <a:extLst>
                      <a:ext uri="{FF2B5EF4-FFF2-40B4-BE49-F238E27FC236}">
                        <a16:creationId xmlns:a16="http://schemas.microsoft.com/office/drawing/2014/main" id="{69DA5289-D2AD-4362-883B-85B835A2010A}"/>
                      </a:ext>
                    </a:extLst>
                  </p:cNvPr>
                  <p:cNvPicPr/>
                  <p:nvPr/>
                </p:nvPicPr>
                <p:blipFill>
                  <a:blip r:embed="rId604"/>
                  <a:stretch>
                    <a:fillRect/>
                  </a:stretch>
                </p:blipFill>
                <p:spPr>
                  <a:xfrm>
                    <a:off x="7936817" y="5459263"/>
                    <a:ext cx="23796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5">
                <p14:nvContentPartPr>
                  <p14:cNvPr id="609" name="Entrada de lápiz 608">
                    <a:extLst>
                      <a:ext uri="{FF2B5EF4-FFF2-40B4-BE49-F238E27FC236}">
                        <a16:creationId xmlns:a16="http://schemas.microsoft.com/office/drawing/2014/main" id="{968D50F0-E921-4C4D-A666-980991649EFF}"/>
                      </a:ext>
                    </a:extLst>
                  </p14:cNvPr>
                  <p14:cNvContentPartPr/>
                  <p14:nvPr/>
                </p14:nvContentPartPr>
                <p14:xfrm>
                  <a:off x="8165417" y="5474023"/>
                  <a:ext cx="131400" cy="77400"/>
                </p14:xfrm>
              </p:contentPart>
            </mc:Choice>
            <mc:Fallback xmlns="">
              <p:pic>
                <p:nvPicPr>
                  <p:cNvPr id="609" name="Entrada de lápiz 608">
                    <a:extLst>
                      <a:ext uri="{FF2B5EF4-FFF2-40B4-BE49-F238E27FC236}">
                        <a16:creationId xmlns:a16="http://schemas.microsoft.com/office/drawing/2014/main" id="{968D50F0-E921-4C4D-A666-980991649EFF}"/>
                      </a:ext>
                    </a:extLst>
                  </p:cNvPr>
                  <p:cNvPicPr/>
                  <p:nvPr/>
                </p:nvPicPr>
                <p:blipFill>
                  <a:blip r:embed="rId606"/>
                  <a:stretch>
                    <a:fillRect/>
                  </a:stretch>
                </p:blipFill>
                <p:spPr>
                  <a:xfrm>
                    <a:off x="8156417" y="5465383"/>
                    <a:ext cx="1490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7">
                <p14:nvContentPartPr>
                  <p14:cNvPr id="610" name="Entrada de lápiz 609">
                    <a:extLst>
                      <a:ext uri="{FF2B5EF4-FFF2-40B4-BE49-F238E27FC236}">
                        <a16:creationId xmlns:a16="http://schemas.microsoft.com/office/drawing/2014/main" id="{E8857F2B-6CD3-4852-97DF-AD604BE2968F}"/>
                      </a:ext>
                    </a:extLst>
                  </p14:cNvPr>
                  <p14:cNvContentPartPr/>
                  <p14:nvPr/>
                </p14:nvContentPartPr>
                <p14:xfrm>
                  <a:off x="8294657" y="5339743"/>
                  <a:ext cx="88200" cy="187560"/>
                </p14:xfrm>
              </p:contentPart>
            </mc:Choice>
            <mc:Fallback xmlns="">
              <p:pic>
                <p:nvPicPr>
                  <p:cNvPr id="610" name="Entrada de lápiz 609">
                    <a:extLst>
                      <a:ext uri="{FF2B5EF4-FFF2-40B4-BE49-F238E27FC236}">
                        <a16:creationId xmlns:a16="http://schemas.microsoft.com/office/drawing/2014/main" id="{E8857F2B-6CD3-4852-97DF-AD604BE2968F}"/>
                      </a:ext>
                    </a:extLst>
                  </p:cNvPr>
                  <p:cNvPicPr/>
                  <p:nvPr/>
                </p:nvPicPr>
                <p:blipFill>
                  <a:blip r:embed="rId608"/>
                  <a:stretch>
                    <a:fillRect/>
                  </a:stretch>
                </p:blipFill>
                <p:spPr>
                  <a:xfrm>
                    <a:off x="8286017" y="5331103"/>
                    <a:ext cx="105840" cy="205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" name="Grupo 623">
              <a:extLst>
                <a:ext uri="{FF2B5EF4-FFF2-40B4-BE49-F238E27FC236}">
                  <a16:creationId xmlns:a16="http://schemas.microsoft.com/office/drawing/2014/main" id="{A2013753-63C0-4F4B-8D23-1E47BF102E3E}"/>
                </a:ext>
              </a:extLst>
            </p:cNvPr>
            <p:cNvGrpSpPr/>
            <p:nvPr/>
          </p:nvGrpSpPr>
          <p:grpSpPr>
            <a:xfrm>
              <a:off x="8604617" y="5351263"/>
              <a:ext cx="276840" cy="370800"/>
              <a:chOff x="8604617" y="5351263"/>
              <a:chExt cx="276840" cy="37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9">
                <p14:nvContentPartPr>
                  <p14:cNvPr id="612" name="Entrada de lápiz 611">
                    <a:extLst>
                      <a:ext uri="{FF2B5EF4-FFF2-40B4-BE49-F238E27FC236}">
                        <a16:creationId xmlns:a16="http://schemas.microsoft.com/office/drawing/2014/main" id="{24008AD0-D9FC-47A8-AE7A-00091B72E4BD}"/>
                      </a:ext>
                    </a:extLst>
                  </p14:cNvPr>
                  <p14:cNvContentPartPr/>
                  <p14:nvPr/>
                </p14:nvContentPartPr>
                <p14:xfrm>
                  <a:off x="8604617" y="5351263"/>
                  <a:ext cx="80280" cy="218520"/>
                </p14:xfrm>
              </p:contentPart>
            </mc:Choice>
            <mc:Fallback xmlns="">
              <p:pic>
                <p:nvPicPr>
                  <p:cNvPr id="612" name="Entrada de lápiz 611">
                    <a:extLst>
                      <a:ext uri="{FF2B5EF4-FFF2-40B4-BE49-F238E27FC236}">
                        <a16:creationId xmlns:a16="http://schemas.microsoft.com/office/drawing/2014/main" id="{24008AD0-D9FC-47A8-AE7A-00091B72E4BD}"/>
                      </a:ext>
                    </a:extLst>
                  </p:cNvPr>
                  <p:cNvPicPr/>
                  <p:nvPr/>
                </p:nvPicPr>
                <p:blipFill>
                  <a:blip r:embed="rId610"/>
                  <a:stretch>
                    <a:fillRect/>
                  </a:stretch>
                </p:blipFill>
                <p:spPr>
                  <a:xfrm>
                    <a:off x="8595977" y="5342623"/>
                    <a:ext cx="97920" cy="23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1">
                <p14:nvContentPartPr>
                  <p14:cNvPr id="613" name="Entrada de lápiz 612">
                    <a:extLst>
                      <a:ext uri="{FF2B5EF4-FFF2-40B4-BE49-F238E27FC236}">
                        <a16:creationId xmlns:a16="http://schemas.microsoft.com/office/drawing/2014/main" id="{9DDDB0F8-4659-4C6B-A9D5-80122009B76F}"/>
                      </a:ext>
                    </a:extLst>
                  </p14:cNvPr>
                  <p14:cNvContentPartPr/>
                  <p14:nvPr/>
                </p14:nvContentPartPr>
                <p14:xfrm>
                  <a:off x="8774537" y="5498503"/>
                  <a:ext cx="106920" cy="223560"/>
                </p14:xfrm>
              </p:contentPart>
            </mc:Choice>
            <mc:Fallback xmlns="">
              <p:pic>
                <p:nvPicPr>
                  <p:cNvPr id="613" name="Entrada de lápiz 612">
                    <a:extLst>
                      <a:ext uri="{FF2B5EF4-FFF2-40B4-BE49-F238E27FC236}">
                        <a16:creationId xmlns:a16="http://schemas.microsoft.com/office/drawing/2014/main" id="{9DDDB0F8-4659-4C6B-A9D5-80122009B76F}"/>
                      </a:ext>
                    </a:extLst>
                  </p:cNvPr>
                  <p:cNvPicPr/>
                  <p:nvPr/>
                </p:nvPicPr>
                <p:blipFill>
                  <a:blip r:embed="rId612"/>
                  <a:stretch>
                    <a:fillRect/>
                  </a:stretch>
                </p:blipFill>
                <p:spPr>
                  <a:xfrm>
                    <a:off x="8765897" y="5489503"/>
                    <a:ext cx="124560" cy="241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" name="Grupo 622">
              <a:extLst>
                <a:ext uri="{FF2B5EF4-FFF2-40B4-BE49-F238E27FC236}">
                  <a16:creationId xmlns:a16="http://schemas.microsoft.com/office/drawing/2014/main" id="{F82C6F9E-7347-48AE-8500-87794CD5E064}"/>
                </a:ext>
              </a:extLst>
            </p:cNvPr>
            <p:cNvGrpSpPr/>
            <p:nvPr/>
          </p:nvGrpSpPr>
          <p:grpSpPr>
            <a:xfrm>
              <a:off x="9114017" y="5342983"/>
              <a:ext cx="1141200" cy="219600"/>
              <a:chOff x="9114017" y="5342983"/>
              <a:chExt cx="1141200" cy="21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3">
                <p14:nvContentPartPr>
                  <p14:cNvPr id="614" name="Entrada de lápiz 613">
                    <a:extLst>
                      <a:ext uri="{FF2B5EF4-FFF2-40B4-BE49-F238E27FC236}">
                        <a16:creationId xmlns:a16="http://schemas.microsoft.com/office/drawing/2014/main" id="{858C906B-84F4-4880-A859-943B8E22E2E9}"/>
                      </a:ext>
                    </a:extLst>
                  </p14:cNvPr>
                  <p14:cNvContentPartPr/>
                  <p14:nvPr/>
                </p14:nvContentPartPr>
                <p14:xfrm>
                  <a:off x="9114017" y="5423983"/>
                  <a:ext cx="142920" cy="91440"/>
                </p14:xfrm>
              </p:contentPart>
            </mc:Choice>
            <mc:Fallback xmlns="">
              <p:pic>
                <p:nvPicPr>
                  <p:cNvPr id="614" name="Entrada de lápiz 613">
                    <a:extLst>
                      <a:ext uri="{FF2B5EF4-FFF2-40B4-BE49-F238E27FC236}">
                        <a16:creationId xmlns:a16="http://schemas.microsoft.com/office/drawing/2014/main" id="{858C906B-84F4-4880-A859-943B8E22E2E9}"/>
                      </a:ext>
                    </a:extLst>
                  </p:cNvPr>
                  <p:cNvPicPr/>
                  <p:nvPr/>
                </p:nvPicPr>
                <p:blipFill>
                  <a:blip r:embed="rId614"/>
                  <a:stretch>
                    <a:fillRect/>
                  </a:stretch>
                </p:blipFill>
                <p:spPr>
                  <a:xfrm>
                    <a:off x="9105377" y="5415343"/>
                    <a:ext cx="16056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5">
                <p14:nvContentPartPr>
                  <p14:cNvPr id="615" name="Entrada de lápiz 614">
                    <a:extLst>
                      <a:ext uri="{FF2B5EF4-FFF2-40B4-BE49-F238E27FC236}">
                        <a16:creationId xmlns:a16="http://schemas.microsoft.com/office/drawing/2014/main" id="{3C03A0AE-6980-4B9C-B63D-356C9A9E8872}"/>
                      </a:ext>
                    </a:extLst>
                  </p14:cNvPr>
                  <p14:cNvContentPartPr/>
                  <p14:nvPr/>
                </p14:nvContentPartPr>
                <p14:xfrm>
                  <a:off x="9282137" y="5473303"/>
                  <a:ext cx="54000" cy="48600"/>
                </p14:xfrm>
              </p:contentPart>
            </mc:Choice>
            <mc:Fallback xmlns="">
              <p:pic>
                <p:nvPicPr>
                  <p:cNvPr id="615" name="Entrada de lápiz 614">
                    <a:extLst>
                      <a:ext uri="{FF2B5EF4-FFF2-40B4-BE49-F238E27FC236}">
                        <a16:creationId xmlns:a16="http://schemas.microsoft.com/office/drawing/2014/main" id="{3C03A0AE-6980-4B9C-B63D-356C9A9E8872}"/>
                      </a:ext>
                    </a:extLst>
                  </p:cNvPr>
                  <p:cNvPicPr/>
                  <p:nvPr/>
                </p:nvPicPr>
                <p:blipFill>
                  <a:blip r:embed="rId616"/>
                  <a:stretch>
                    <a:fillRect/>
                  </a:stretch>
                </p:blipFill>
                <p:spPr>
                  <a:xfrm>
                    <a:off x="9273497" y="5464303"/>
                    <a:ext cx="7164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7">
                <p14:nvContentPartPr>
                  <p14:cNvPr id="616" name="Entrada de lápiz 615">
                    <a:extLst>
                      <a:ext uri="{FF2B5EF4-FFF2-40B4-BE49-F238E27FC236}">
                        <a16:creationId xmlns:a16="http://schemas.microsoft.com/office/drawing/2014/main" id="{001919CC-603E-4038-B474-359DD916D060}"/>
                      </a:ext>
                    </a:extLst>
                  </p14:cNvPr>
                  <p14:cNvContentPartPr/>
                  <p14:nvPr/>
                </p14:nvContentPartPr>
                <p14:xfrm>
                  <a:off x="9386537" y="5440543"/>
                  <a:ext cx="102960" cy="50040"/>
                </p14:xfrm>
              </p:contentPart>
            </mc:Choice>
            <mc:Fallback xmlns="">
              <p:pic>
                <p:nvPicPr>
                  <p:cNvPr id="616" name="Entrada de lápiz 615">
                    <a:extLst>
                      <a:ext uri="{FF2B5EF4-FFF2-40B4-BE49-F238E27FC236}">
                        <a16:creationId xmlns:a16="http://schemas.microsoft.com/office/drawing/2014/main" id="{001919CC-603E-4038-B474-359DD916D060}"/>
                      </a:ext>
                    </a:extLst>
                  </p:cNvPr>
                  <p:cNvPicPr/>
                  <p:nvPr/>
                </p:nvPicPr>
                <p:blipFill>
                  <a:blip r:embed="rId618"/>
                  <a:stretch>
                    <a:fillRect/>
                  </a:stretch>
                </p:blipFill>
                <p:spPr>
                  <a:xfrm>
                    <a:off x="9377897" y="5431903"/>
                    <a:ext cx="120600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9">
                <p14:nvContentPartPr>
                  <p14:cNvPr id="617" name="Entrada de lápiz 616">
                    <a:extLst>
                      <a:ext uri="{FF2B5EF4-FFF2-40B4-BE49-F238E27FC236}">
                        <a16:creationId xmlns:a16="http://schemas.microsoft.com/office/drawing/2014/main" id="{DF4789C7-2C0B-4039-9237-88DB253B7B64}"/>
                      </a:ext>
                    </a:extLst>
                  </p14:cNvPr>
                  <p14:cNvContentPartPr/>
                  <p14:nvPr/>
                </p14:nvContentPartPr>
                <p14:xfrm>
                  <a:off x="9548537" y="5427943"/>
                  <a:ext cx="142560" cy="95400"/>
                </p14:xfrm>
              </p:contentPart>
            </mc:Choice>
            <mc:Fallback xmlns="">
              <p:pic>
                <p:nvPicPr>
                  <p:cNvPr id="617" name="Entrada de lápiz 616">
                    <a:extLst>
                      <a:ext uri="{FF2B5EF4-FFF2-40B4-BE49-F238E27FC236}">
                        <a16:creationId xmlns:a16="http://schemas.microsoft.com/office/drawing/2014/main" id="{DF4789C7-2C0B-4039-9237-88DB253B7B64}"/>
                      </a:ext>
                    </a:extLst>
                  </p:cNvPr>
                  <p:cNvPicPr/>
                  <p:nvPr/>
                </p:nvPicPr>
                <p:blipFill>
                  <a:blip r:embed="rId620"/>
                  <a:stretch>
                    <a:fillRect/>
                  </a:stretch>
                </p:blipFill>
                <p:spPr>
                  <a:xfrm>
                    <a:off x="9539537" y="5418943"/>
                    <a:ext cx="16020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1">
                <p14:nvContentPartPr>
                  <p14:cNvPr id="618" name="Entrada de lápiz 617">
                    <a:extLst>
                      <a:ext uri="{FF2B5EF4-FFF2-40B4-BE49-F238E27FC236}">
                        <a16:creationId xmlns:a16="http://schemas.microsoft.com/office/drawing/2014/main" id="{DE31860C-E25F-4F11-AAD5-5A7246C08D21}"/>
                      </a:ext>
                    </a:extLst>
                  </p14:cNvPr>
                  <p14:cNvContentPartPr/>
                  <p14:nvPr/>
                </p14:nvContentPartPr>
                <p14:xfrm>
                  <a:off x="9704057" y="5453503"/>
                  <a:ext cx="120600" cy="65880"/>
                </p14:xfrm>
              </p:contentPart>
            </mc:Choice>
            <mc:Fallback xmlns="">
              <p:pic>
                <p:nvPicPr>
                  <p:cNvPr id="618" name="Entrada de lápiz 617">
                    <a:extLst>
                      <a:ext uri="{FF2B5EF4-FFF2-40B4-BE49-F238E27FC236}">
                        <a16:creationId xmlns:a16="http://schemas.microsoft.com/office/drawing/2014/main" id="{DE31860C-E25F-4F11-AAD5-5A7246C08D21}"/>
                      </a:ext>
                    </a:extLst>
                  </p:cNvPr>
                  <p:cNvPicPr/>
                  <p:nvPr/>
                </p:nvPicPr>
                <p:blipFill>
                  <a:blip r:embed="rId622"/>
                  <a:stretch>
                    <a:fillRect/>
                  </a:stretch>
                </p:blipFill>
                <p:spPr>
                  <a:xfrm>
                    <a:off x="9695057" y="5444863"/>
                    <a:ext cx="13824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3">
                <p14:nvContentPartPr>
                  <p14:cNvPr id="619" name="Entrada de lápiz 618">
                    <a:extLst>
                      <a:ext uri="{FF2B5EF4-FFF2-40B4-BE49-F238E27FC236}">
                        <a16:creationId xmlns:a16="http://schemas.microsoft.com/office/drawing/2014/main" id="{F44C717A-E5C1-4D63-83DE-28B8A267DC9D}"/>
                      </a:ext>
                    </a:extLst>
                  </p14:cNvPr>
                  <p14:cNvContentPartPr/>
                  <p14:nvPr/>
                </p14:nvContentPartPr>
                <p14:xfrm>
                  <a:off x="9839057" y="5467543"/>
                  <a:ext cx="89280" cy="95040"/>
                </p14:xfrm>
              </p:contentPart>
            </mc:Choice>
            <mc:Fallback xmlns="">
              <p:pic>
                <p:nvPicPr>
                  <p:cNvPr id="619" name="Entrada de lápiz 618">
                    <a:extLst>
                      <a:ext uri="{FF2B5EF4-FFF2-40B4-BE49-F238E27FC236}">
                        <a16:creationId xmlns:a16="http://schemas.microsoft.com/office/drawing/2014/main" id="{F44C717A-E5C1-4D63-83DE-28B8A267DC9D}"/>
                      </a:ext>
                    </a:extLst>
                  </p:cNvPr>
                  <p:cNvPicPr/>
                  <p:nvPr/>
                </p:nvPicPr>
                <p:blipFill>
                  <a:blip r:embed="rId624"/>
                  <a:stretch>
                    <a:fillRect/>
                  </a:stretch>
                </p:blipFill>
                <p:spPr>
                  <a:xfrm>
                    <a:off x="9830057" y="5458543"/>
                    <a:ext cx="1069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5">
                <p14:nvContentPartPr>
                  <p14:cNvPr id="620" name="Entrada de lápiz 619">
                    <a:extLst>
                      <a:ext uri="{FF2B5EF4-FFF2-40B4-BE49-F238E27FC236}">
                        <a16:creationId xmlns:a16="http://schemas.microsoft.com/office/drawing/2014/main" id="{4F02F941-C9A1-416F-98E7-6C7825CDD60E}"/>
                      </a:ext>
                    </a:extLst>
                  </p14:cNvPr>
                  <p14:cNvContentPartPr/>
                  <p14:nvPr/>
                </p14:nvContentPartPr>
                <p14:xfrm>
                  <a:off x="10106537" y="5379703"/>
                  <a:ext cx="46800" cy="171720"/>
                </p14:xfrm>
              </p:contentPart>
            </mc:Choice>
            <mc:Fallback xmlns="">
              <p:pic>
                <p:nvPicPr>
                  <p:cNvPr id="620" name="Entrada de lápiz 619">
                    <a:extLst>
                      <a:ext uri="{FF2B5EF4-FFF2-40B4-BE49-F238E27FC236}">
                        <a16:creationId xmlns:a16="http://schemas.microsoft.com/office/drawing/2014/main" id="{4F02F941-C9A1-416F-98E7-6C7825CDD60E}"/>
                      </a:ext>
                    </a:extLst>
                  </p:cNvPr>
                  <p:cNvPicPr/>
                  <p:nvPr/>
                </p:nvPicPr>
                <p:blipFill>
                  <a:blip r:embed="rId626"/>
                  <a:stretch>
                    <a:fillRect/>
                  </a:stretch>
                </p:blipFill>
                <p:spPr>
                  <a:xfrm>
                    <a:off x="10097897" y="5371063"/>
                    <a:ext cx="6444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7">
                <p14:nvContentPartPr>
                  <p14:cNvPr id="621" name="Entrada de lápiz 620">
                    <a:extLst>
                      <a:ext uri="{FF2B5EF4-FFF2-40B4-BE49-F238E27FC236}">
                        <a16:creationId xmlns:a16="http://schemas.microsoft.com/office/drawing/2014/main" id="{4DB4C1A1-AC81-4C2D-B07D-529AAF809B9B}"/>
                      </a:ext>
                    </a:extLst>
                  </p14:cNvPr>
                  <p14:cNvContentPartPr/>
                  <p14:nvPr/>
                </p14:nvContentPartPr>
                <p14:xfrm>
                  <a:off x="10076657" y="5342983"/>
                  <a:ext cx="178560" cy="82800"/>
                </p14:xfrm>
              </p:contentPart>
            </mc:Choice>
            <mc:Fallback xmlns="">
              <p:pic>
                <p:nvPicPr>
                  <p:cNvPr id="621" name="Entrada de lápiz 620">
                    <a:extLst>
                      <a:ext uri="{FF2B5EF4-FFF2-40B4-BE49-F238E27FC236}">
                        <a16:creationId xmlns:a16="http://schemas.microsoft.com/office/drawing/2014/main" id="{4DB4C1A1-AC81-4C2D-B07D-529AAF809B9B}"/>
                      </a:ext>
                    </a:extLst>
                  </p:cNvPr>
                  <p:cNvPicPr/>
                  <p:nvPr/>
                </p:nvPicPr>
                <p:blipFill>
                  <a:blip r:embed="rId628"/>
                  <a:stretch>
                    <a:fillRect/>
                  </a:stretch>
                </p:blipFill>
                <p:spPr>
                  <a:xfrm>
                    <a:off x="10067657" y="5334343"/>
                    <a:ext cx="19620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9">
                <p14:nvContentPartPr>
                  <p14:cNvPr id="622" name="Entrada de lápiz 621">
                    <a:extLst>
                      <a:ext uri="{FF2B5EF4-FFF2-40B4-BE49-F238E27FC236}">
                        <a16:creationId xmlns:a16="http://schemas.microsoft.com/office/drawing/2014/main" id="{E2E2A1F3-5B0B-4277-BF30-208BD94D06A4}"/>
                      </a:ext>
                    </a:extLst>
                  </p14:cNvPr>
                  <p14:cNvContentPartPr/>
                  <p14:nvPr/>
                </p14:nvContentPartPr>
                <p14:xfrm>
                  <a:off x="10095737" y="5447383"/>
                  <a:ext cx="155160" cy="46080"/>
                </p14:xfrm>
              </p:contentPart>
            </mc:Choice>
            <mc:Fallback xmlns="">
              <p:pic>
                <p:nvPicPr>
                  <p:cNvPr id="622" name="Entrada de lápiz 621">
                    <a:extLst>
                      <a:ext uri="{FF2B5EF4-FFF2-40B4-BE49-F238E27FC236}">
                        <a16:creationId xmlns:a16="http://schemas.microsoft.com/office/drawing/2014/main" id="{E2E2A1F3-5B0B-4277-BF30-208BD94D06A4}"/>
                      </a:ext>
                    </a:extLst>
                  </p:cNvPr>
                  <p:cNvPicPr/>
                  <p:nvPr/>
                </p:nvPicPr>
                <p:blipFill>
                  <a:blip r:embed="rId630"/>
                  <a:stretch>
                    <a:fillRect/>
                  </a:stretch>
                </p:blipFill>
                <p:spPr>
                  <a:xfrm>
                    <a:off x="10087097" y="5438743"/>
                    <a:ext cx="172800" cy="63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401" name="Imagen 400" descr="Imagen que contiene texto&#10;&#10;Descripción generada automáticamente">
            <a:extLst>
              <a:ext uri="{FF2B5EF4-FFF2-40B4-BE49-F238E27FC236}">
                <a16:creationId xmlns:a16="http://schemas.microsoft.com/office/drawing/2014/main" id="{2DE7A16A-82B4-44B5-883D-04FC153D9D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1"/>
          <a:stretch/>
        </p:blipFill>
        <p:spPr>
          <a:xfrm>
            <a:off x="6662830" y="5579417"/>
            <a:ext cx="5071607" cy="1020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26" name="Entrada de lápiz 625">
                <a:extLst>
                  <a:ext uri="{FF2B5EF4-FFF2-40B4-BE49-F238E27FC236}">
                    <a16:creationId xmlns:a16="http://schemas.microsoft.com/office/drawing/2014/main" id="{3C22FC2E-AEBD-4192-A6BE-FD360B2D0214}"/>
                  </a:ext>
                </a:extLst>
              </p14:cNvPr>
              <p14:cNvContentPartPr/>
              <p14:nvPr/>
            </p14:nvContentPartPr>
            <p14:xfrm>
              <a:off x="6868534" y="5653800"/>
              <a:ext cx="48600" cy="651600"/>
            </p14:xfrm>
          </p:contentPart>
        </mc:Choice>
        <mc:Fallback xmlns="">
          <p:pic>
            <p:nvPicPr>
              <p:cNvPr id="626" name="Entrada de lápiz 625">
                <a:extLst>
                  <a:ext uri="{FF2B5EF4-FFF2-40B4-BE49-F238E27FC236}">
                    <a16:creationId xmlns:a16="http://schemas.microsoft.com/office/drawing/2014/main" id="{3C22FC2E-AEBD-4192-A6BE-FD360B2D0214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6859534" y="5645160"/>
                <a:ext cx="662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31" name="Entrada de lápiz 630">
                <a:extLst>
                  <a:ext uri="{FF2B5EF4-FFF2-40B4-BE49-F238E27FC236}">
                    <a16:creationId xmlns:a16="http://schemas.microsoft.com/office/drawing/2014/main" id="{2D0E388D-0F4C-43B8-BDEF-379F83250727}"/>
                  </a:ext>
                </a:extLst>
              </p14:cNvPr>
              <p14:cNvContentPartPr/>
              <p14:nvPr/>
            </p14:nvContentPartPr>
            <p14:xfrm>
              <a:off x="6136097" y="5039143"/>
              <a:ext cx="189360" cy="208800"/>
            </p14:xfrm>
          </p:contentPart>
        </mc:Choice>
        <mc:Fallback xmlns="">
          <p:pic>
            <p:nvPicPr>
              <p:cNvPr id="631" name="Entrada de lápiz 630">
                <a:extLst>
                  <a:ext uri="{FF2B5EF4-FFF2-40B4-BE49-F238E27FC236}">
                    <a16:creationId xmlns:a16="http://schemas.microsoft.com/office/drawing/2014/main" id="{2D0E388D-0F4C-43B8-BDEF-379F83250727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6127457" y="5030503"/>
                <a:ext cx="207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98" name="Entrada de lápiz 397">
                <a:extLst>
                  <a:ext uri="{FF2B5EF4-FFF2-40B4-BE49-F238E27FC236}">
                    <a16:creationId xmlns:a16="http://schemas.microsoft.com/office/drawing/2014/main" id="{A0F9795E-6DCA-4DC1-8E6E-CE1C9858CF8B}"/>
                  </a:ext>
                </a:extLst>
              </p14:cNvPr>
              <p14:cNvContentPartPr/>
              <p14:nvPr/>
            </p14:nvContentPartPr>
            <p14:xfrm>
              <a:off x="5897057" y="6543943"/>
              <a:ext cx="94680" cy="177840"/>
            </p14:xfrm>
          </p:contentPart>
        </mc:Choice>
        <mc:Fallback xmlns="">
          <p:pic>
            <p:nvPicPr>
              <p:cNvPr id="398" name="Entrada de lápiz 397">
                <a:extLst>
                  <a:ext uri="{FF2B5EF4-FFF2-40B4-BE49-F238E27FC236}">
                    <a16:creationId xmlns:a16="http://schemas.microsoft.com/office/drawing/2014/main" id="{A0F9795E-6DCA-4DC1-8E6E-CE1C9858CF8B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888057" y="6534943"/>
                <a:ext cx="11232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2" name="Grupo 641">
            <a:extLst>
              <a:ext uri="{FF2B5EF4-FFF2-40B4-BE49-F238E27FC236}">
                <a16:creationId xmlns:a16="http://schemas.microsoft.com/office/drawing/2014/main" id="{49A570ED-97DD-4894-BD36-CEF4D44B09F3}"/>
              </a:ext>
            </a:extLst>
          </p:cNvPr>
          <p:cNvGrpSpPr/>
          <p:nvPr/>
        </p:nvGrpSpPr>
        <p:grpSpPr>
          <a:xfrm>
            <a:off x="6910817" y="5541120"/>
            <a:ext cx="4814477" cy="863503"/>
            <a:chOff x="6910817" y="5541120"/>
            <a:chExt cx="4814477" cy="8635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27" name="Entrada de lápiz 626">
                  <a:extLst>
                    <a:ext uri="{FF2B5EF4-FFF2-40B4-BE49-F238E27FC236}">
                      <a16:creationId xmlns:a16="http://schemas.microsoft.com/office/drawing/2014/main" id="{50CC61EC-D536-43FF-92E5-4D522912B023}"/>
                    </a:ext>
                  </a:extLst>
                </p14:cNvPr>
                <p14:cNvContentPartPr/>
                <p14:nvPr/>
              </p14:nvContentPartPr>
              <p14:xfrm>
                <a:off x="6930454" y="5597280"/>
                <a:ext cx="4794840" cy="775080"/>
              </p14:xfrm>
            </p:contentPart>
          </mc:Choice>
          <mc:Fallback xmlns="">
            <p:pic>
              <p:nvPicPr>
                <p:cNvPr id="627" name="Entrada de lápiz 626">
                  <a:extLst>
                    <a:ext uri="{FF2B5EF4-FFF2-40B4-BE49-F238E27FC236}">
                      <a16:creationId xmlns:a16="http://schemas.microsoft.com/office/drawing/2014/main" id="{50CC61EC-D536-43FF-92E5-4D522912B02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921454" y="5588280"/>
                  <a:ext cx="481248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628" name="Entrada de lápiz 627">
                  <a:extLst>
                    <a:ext uri="{FF2B5EF4-FFF2-40B4-BE49-F238E27FC236}">
                      <a16:creationId xmlns:a16="http://schemas.microsoft.com/office/drawing/2014/main" id="{E740A364-B9AE-46EE-BB2B-552F41C188B8}"/>
                    </a:ext>
                  </a:extLst>
                </p14:cNvPr>
                <p14:cNvContentPartPr/>
                <p14:nvPr/>
              </p14:nvContentPartPr>
              <p14:xfrm>
                <a:off x="6932614" y="5541120"/>
                <a:ext cx="4763880" cy="107640"/>
              </p14:xfrm>
            </p:contentPart>
          </mc:Choice>
          <mc:Fallback xmlns="">
            <p:pic>
              <p:nvPicPr>
                <p:cNvPr id="628" name="Entrada de lápiz 627">
                  <a:extLst>
                    <a:ext uri="{FF2B5EF4-FFF2-40B4-BE49-F238E27FC236}">
                      <a16:creationId xmlns:a16="http://schemas.microsoft.com/office/drawing/2014/main" id="{E740A364-B9AE-46EE-BB2B-552F41C188B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23614" y="5532120"/>
                  <a:ext cx="4781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8D26911F-49F5-44D9-86AB-014C64E1ADEB}"/>
                    </a:ext>
                  </a:extLst>
                </p14:cNvPr>
                <p14:cNvContentPartPr/>
                <p14:nvPr/>
              </p14:nvContentPartPr>
              <p14:xfrm>
                <a:off x="6910817" y="5637103"/>
                <a:ext cx="41760" cy="720360"/>
              </p14:xfrm>
            </p:contentPart>
          </mc:Choice>
          <mc:Fallback xmlns=""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8D26911F-49F5-44D9-86AB-014C64E1ADE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901817" y="5628103"/>
                  <a:ext cx="5940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641" name="Entrada de lápiz 640">
                  <a:extLst>
                    <a:ext uri="{FF2B5EF4-FFF2-40B4-BE49-F238E27FC236}">
                      <a16:creationId xmlns:a16="http://schemas.microsoft.com/office/drawing/2014/main" id="{9519EB90-0C3E-4382-A078-8924C6519A91}"/>
                    </a:ext>
                  </a:extLst>
                </p14:cNvPr>
                <p14:cNvContentPartPr/>
                <p14:nvPr/>
              </p14:nvContentPartPr>
              <p14:xfrm>
                <a:off x="6924497" y="6272143"/>
                <a:ext cx="4618800" cy="132480"/>
              </p14:xfrm>
            </p:contentPart>
          </mc:Choice>
          <mc:Fallback xmlns="">
            <p:pic>
              <p:nvPicPr>
                <p:cNvPr id="641" name="Entrada de lápiz 640">
                  <a:extLst>
                    <a:ext uri="{FF2B5EF4-FFF2-40B4-BE49-F238E27FC236}">
                      <a16:creationId xmlns:a16="http://schemas.microsoft.com/office/drawing/2014/main" id="{9519EB90-0C3E-4382-A078-8924C6519A9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915857" y="6263143"/>
                  <a:ext cx="46364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7" name="Grupo 666">
            <a:extLst>
              <a:ext uri="{FF2B5EF4-FFF2-40B4-BE49-F238E27FC236}">
                <a16:creationId xmlns:a16="http://schemas.microsoft.com/office/drawing/2014/main" id="{4250DEBF-19A1-4728-AB1F-12D17C313C51}"/>
              </a:ext>
            </a:extLst>
          </p:cNvPr>
          <p:cNvGrpSpPr/>
          <p:nvPr/>
        </p:nvGrpSpPr>
        <p:grpSpPr>
          <a:xfrm>
            <a:off x="4987697" y="5528383"/>
            <a:ext cx="1645920" cy="1186560"/>
            <a:chOff x="4987697" y="5528383"/>
            <a:chExt cx="1645920" cy="11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632" name="Entrada de lápiz 631">
                  <a:extLst>
                    <a:ext uri="{FF2B5EF4-FFF2-40B4-BE49-F238E27FC236}">
                      <a16:creationId xmlns:a16="http://schemas.microsoft.com/office/drawing/2014/main" id="{C73E3C0A-BFCE-4EB8-A19A-3FDFCBDB3F09}"/>
                    </a:ext>
                  </a:extLst>
                </p14:cNvPr>
                <p14:cNvContentPartPr/>
                <p14:nvPr/>
              </p14:nvContentPartPr>
              <p14:xfrm>
                <a:off x="5411777" y="6376543"/>
                <a:ext cx="118080" cy="223560"/>
              </p14:xfrm>
            </p:contentPart>
          </mc:Choice>
          <mc:Fallback xmlns="">
            <p:pic>
              <p:nvPicPr>
                <p:cNvPr id="632" name="Entrada de lápiz 631">
                  <a:extLst>
                    <a:ext uri="{FF2B5EF4-FFF2-40B4-BE49-F238E27FC236}">
                      <a16:creationId xmlns:a16="http://schemas.microsoft.com/office/drawing/2014/main" id="{C73E3C0A-BFCE-4EB8-A19A-3FDFCBDB3F0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402777" y="6367543"/>
                  <a:ext cx="135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633" name="Entrada de lápiz 632">
                  <a:extLst>
                    <a:ext uri="{FF2B5EF4-FFF2-40B4-BE49-F238E27FC236}">
                      <a16:creationId xmlns:a16="http://schemas.microsoft.com/office/drawing/2014/main" id="{6E031B59-96A2-4717-A1C9-5DA5C869FDDF}"/>
                    </a:ext>
                  </a:extLst>
                </p14:cNvPr>
                <p14:cNvContentPartPr/>
                <p14:nvPr/>
              </p14:nvContentPartPr>
              <p14:xfrm>
                <a:off x="5482697" y="6398863"/>
                <a:ext cx="312120" cy="74160"/>
              </p14:xfrm>
            </p:contentPart>
          </mc:Choice>
          <mc:Fallback xmlns="">
            <p:pic>
              <p:nvPicPr>
                <p:cNvPr id="633" name="Entrada de lápiz 632">
                  <a:extLst>
                    <a:ext uri="{FF2B5EF4-FFF2-40B4-BE49-F238E27FC236}">
                      <a16:creationId xmlns:a16="http://schemas.microsoft.com/office/drawing/2014/main" id="{6E031B59-96A2-4717-A1C9-5DA5C869FDD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474057" y="6390223"/>
                  <a:ext cx="329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634" name="Entrada de lápiz 633">
                  <a:extLst>
                    <a:ext uri="{FF2B5EF4-FFF2-40B4-BE49-F238E27FC236}">
                      <a16:creationId xmlns:a16="http://schemas.microsoft.com/office/drawing/2014/main" id="{77E1815A-57D1-40C5-95F0-C28E388117B7}"/>
                    </a:ext>
                  </a:extLst>
                </p14:cNvPr>
                <p14:cNvContentPartPr/>
                <p14:nvPr/>
              </p14:nvContentPartPr>
              <p14:xfrm>
                <a:off x="5737217" y="6430543"/>
                <a:ext cx="66960" cy="243360"/>
              </p14:xfrm>
            </p:contentPart>
          </mc:Choice>
          <mc:Fallback xmlns="">
            <p:pic>
              <p:nvPicPr>
                <p:cNvPr id="634" name="Entrada de lápiz 633">
                  <a:extLst>
                    <a:ext uri="{FF2B5EF4-FFF2-40B4-BE49-F238E27FC236}">
                      <a16:creationId xmlns:a16="http://schemas.microsoft.com/office/drawing/2014/main" id="{77E1815A-57D1-40C5-95F0-C28E388117B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728577" y="6421543"/>
                  <a:ext cx="84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635" name="Entrada de lápiz 634">
                  <a:extLst>
                    <a:ext uri="{FF2B5EF4-FFF2-40B4-BE49-F238E27FC236}">
                      <a16:creationId xmlns:a16="http://schemas.microsoft.com/office/drawing/2014/main" id="{C6B9D85F-74CC-4CFA-83B5-EE3CF2DBACE8}"/>
                    </a:ext>
                  </a:extLst>
                </p14:cNvPr>
                <p14:cNvContentPartPr/>
                <p14:nvPr/>
              </p14:nvContentPartPr>
              <p14:xfrm>
                <a:off x="5436257" y="6623503"/>
                <a:ext cx="304200" cy="91440"/>
              </p14:xfrm>
            </p:contentPart>
          </mc:Choice>
          <mc:Fallback xmlns="">
            <p:pic>
              <p:nvPicPr>
                <p:cNvPr id="635" name="Entrada de lápiz 634">
                  <a:extLst>
                    <a:ext uri="{FF2B5EF4-FFF2-40B4-BE49-F238E27FC236}">
                      <a16:creationId xmlns:a16="http://schemas.microsoft.com/office/drawing/2014/main" id="{C6B9D85F-74CC-4CFA-83B5-EE3CF2DBACE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427617" y="6614863"/>
                  <a:ext cx="32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638" name="Entrada de lápiz 637">
                  <a:extLst>
                    <a:ext uri="{FF2B5EF4-FFF2-40B4-BE49-F238E27FC236}">
                      <a16:creationId xmlns:a16="http://schemas.microsoft.com/office/drawing/2014/main" id="{F094DB75-4951-4899-8B99-1319E6D25204}"/>
                    </a:ext>
                  </a:extLst>
                </p14:cNvPr>
                <p14:cNvContentPartPr/>
                <p14:nvPr/>
              </p14:nvContentPartPr>
              <p14:xfrm>
                <a:off x="5197217" y="5771743"/>
                <a:ext cx="193680" cy="232200"/>
              </p14:xfrm>
            </p:contentPart>
          </mc:Choice>
          <mc:Fallback xmlns="">
            <p:pic>
              <p:nvPicPr>
                <p:cNvPr id="638" name="Entrada de lápiz 637">
                  <a:extLst>
                    <a:ext uri="{FF2B5EF4-FFF2-40B4-BE49-F238E27FC236}">
                      <a16:creationId xmlns:a16="http://schemas.microsoft.com/office/drawing/2014/main" id="{F094DB75-4951-4899-8B99-1319E6D2520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188577" y="5763103"/>
                  <a:ext cx="211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1" name="Entrada de lápiz 390">
                  <a:extLst>
                    <a:ext uri="{FF2B5EF4-FFF2-40B4-BE49-F238E27FC236}">
                      <a16:creationId xmlns:a16="http://schemas.microsoft.com/office/drawing/2014/main" id="{82B0DFF3-75E0-4D46-A905-723DA6962F62}"/>
                    </a:ext>
                  </a:extLst>
                </p14:cNvPr>
                <p14:cNvContentPartPr/>
                <p14:nvPr/>
              </p14:nvContentPartPr>
              <p14:xfrm>
                <a:off x="5641097" y="6001783"/>
                <a:ext cx="747720" cy="466200"/>
              </p14:xfrm>
            </p:contentPart>
          </mc:Choice>
          <mc:Fallback xmlns="">
            <p:pic>
              <p:nvPicPr>
                <p:cNvPr id="391" name="Entrada de lápiz 390">
                  <a:extLst>
                    <a:ext uri="{FF2B5EF4-FFF2-40B4-BE49-F238E27FC236}">
                      <a16:creationId xmlns:a16="http://schemas.microsoft.com/office/drawing/2014/main" id="{82B0DFF3-75E0-4D46-A905-723DA6962F6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632097" y="5992783"/>
                  <a:ext cx="7653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3" name="Entrada de lápiz 392">
                  <a:extLst>
                    <a:ext uri="{FF2B5EF4-FFF2-40B4-BE49-F238E27FC236}">
                      <a16:creationId xmlns:a16="http://schemas.microsoft.com/office/drawing/2014/main" id="{DDF859F4-F1A0-44A5-9F6F-B9816AC041BA}"/>
                    </a:ext>
                  </a:extLst>
                </p14:cNvPr>
                <p14:cNvContentPartPr/>
                <p14:nvPr/>
              </p14:nvContentPartPr>
              <p14:xfrm>
                <a:off x="5335457" y="5919343"/>
                <a:ext cx="344880" cy="481320"/>
              </p14:xfrm>
            </p:contentPart>
          </mc:Choice>
          <mc:Fallback xmlns="">
            <p:pic>
              <p:nvPicPr>
                <p:cNvPr id="393" name="Entrada de lápiz 392">
                  <a:extLst>
                    <a:ext uri="{FF2B5EF4-FFF2-40B4-BE49-F238E27FC236}">
                      <a16:creationId xmlns:a16="http://schemas.microsoft.com/office/drawing/2014/main" id="{DDF859F4-F1A0-44A5-9F6F-B9816AC041B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326817" y="5910343"/>
                  <a:ext cx="3625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4" name="Entrada de lápiz 393">
                  <a:extLst>
                    <a:ext uri="{FF2B5EF4-FFF2-40B4-BE49-F238E27FC236}">
                      <a16:creationId xmlns:a16="http://schemas.microsoft.com/office/drawing/2014/main" id="{38093DD1-8F3C-485C-9444-B2C793B56411}"/>
                    </a:ext>
                  </a:extLst>
                </p14:cNvPr>
                <p14:cNvContentPartPr/>
                <p14:nvPr/>
              </p14:nvContentPartPr>
              <p14:xfrm>
                <a:off x="5448497" y="6072703"/>
                <a:ext cx="106560" cy="114480"/>
              </p14:xfrm>
            </p:contentPart>
          </mc:Choice>
          <mc:Fallback xmlns="">
            <p:pic>
              <p:nvPicPr>
                <p:cNvPr id="394" name="Entrada de lápiz 393">
                  <a:extLst>
                    <a:ext uri="{FF2B5EF4-FFF2-40B4-BE49-F238E27FC236}">
                      <a16:creationId xmlns:a16="http://schemas.microsoft.com/office/drawing/2014/main" id="{38093DD1-8F3C-485C-9444-B2C793B5641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439497" y="6063703"/>
                  <a:ext cx="124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5" name="Entrada de lápiz 394">
                  <a:extLst>
                    <a:ext uri="{FF2B5EF4-FFF2-40B4-BE49-F238E27FC236}">
                      <a16:creationId xmlns:a16="http://schemas.microsoft.com/office/drawing/2014/main" id="{65EAB3CE-E254-4FD4-B6C4-F3F0E5FD9B76}"/>
                    </a:ext>
                  </a:extLst>
                </p14:cNvPr>
                <p14:cNvContentPartPr/>
                <p14:nvPr/>
              </p14:nvContentPartPr>
              <p14:xfrm>
                <a:off x="5845937" y="6249823"/>
                <a:ext cx="113040" cy="122040"/>
              </p14:xfrm>
            </p:contentPart>
          </mc:Choice>
          <mc:Fallback xmlns="">
            <p:pic>
              <p:nvPicPr>
                <p:cNvPr id="395" name="Entrada de lápiz 394">
                  <a:extLst>
                    <a:ext uri="{FF2B5EF4-FFF2-40B4-BE49-F238E27FC236}">
                      <a16:creationId xmlns:a16="http://schemas.microsoft.com/office/drawing/2014/main" id="{65EAB3CE-E254-4FD4-B6C4-F3F0E5FD9B7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837297" y="6241183"/>
                  <a:ext cx="130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639" name="Entrada de lápiz 638">
                  <a:extLst>
                    <a:ext uri="{FF2B5EF4-FFF2-40B4-BE49-F238E27FC236}">
                      <a16:creationId xmlns:a16="http://schemas.microsoft.com/office/drawing/2014/main" id="{81D4D49E-ACB1-4DD3-877C-845CE0F97CD6}"/>
                    </a:ext>
                  </a:extLst>
                </p14:cNvPr>
                <p14:cNvContentPartPr/>
                <p14:nvPr/>
              </p14:nvContentPartPr>
              <p14:xfrm>
                <a:off x="6086417" y="5991343"/>
                <a:ext cx="177120" cy="249840"/>
              </p14:xfrm>
            </p:contentPart>
          </mc:Choice>
          <mc:Fallback xmlns="">
            <p:pic>
              <p:nvPicPr>
                <p:cNvPr id="639" name="Entrada de lápiz 638">
                  <a:extLst>
                    <a:ext uri="{FF2B5EF4-FFF2-40B4-BE49-F238E27FC236}">
                      <a16:creationId xmlns:a16="http://schemas.microsoft.com/office/drawing/2014/main" id="{81D4D49E-ACB1-4DD3-877C-845CE0F97CD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077777" y="5982343"/>
                  <a:ext cx="194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84" name="Entrada de lápiz 383">
                  <a:extLst>
                    <a:ext uri="{FF2B5EF4-FFF2-40B4-BE49-F238E27FC236}">
                      <a16:creationId xmlns:a16="http://schemas.microsoft.com/office/drawing/2014/main" id="{C457BAE4-798C-47CF-B3C2-E7F9793F4CDF}"/>
                    </a:ext>
                  </a:extLst>
                </p14:cNvPr>
                <p14:cNvContentPartPr/>
                <p14:nvPr/>
              </p14:nvContentPartPr>
              <p14:xfrm>
                <a:off x="6110897" y="6096463"/>
                <a:ext cx="136800" cy="52200"/>
              </p14:xfrm>
            </p:contentPart>
          </mc:Choice>
          <mc:Fallback xmlns="">
            <p:pic>
              <p:nvPicPr>
                <p:cNvPr id="384" name="Entrada de lápiz 383">
                  <a:extLst>
                    <a:ext uri="{FF2B5EF4-FFF2-40B4-BE49-F238E27FC236}">
                      <a16:creationId xmlns:a16="http://schemas.microsoft.com/office/drawing/2014/main" id="{C457BAE4-798C-47CF-B3C2-E7F9793F4CD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102257" y="6087463"/>
                  <a:ext cx="154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85" name="Entrada de lápiz 384">
                  <a:extLst>
                    <a:ext uri="{FF2B5EF4-FFF2-40B4-BE49-F238E27FC236}">
                      <a16:creationId xmlns:a16="http://schemas.microsoft.com/office/drawing/2014/main" id="{3D46E9B6-A26F-4B6F-9780-6BB8872EC360}"/>
                    </a:ext>
                  </a:extLst>
                </p14:cNvPr>
                <p14:cNvContentPartPr/>
                <p14:nvPr/>
              </p14:nvContentPartPr>
              <p14:xfrm>
                <a:off x="6159137" y="5994583"/>
                <a:ext cx="54360" cy="225000"/>
              </p14:xfrm>
            </p:contentPart>
          </mc:Choice>
          <mc:Fallback xmlns="">
            <p:pic>
              <p:nvPicPr>
                <p:cNvPr id="385" name="Entrada de lápiz 384">
                  <a:extLst>
                    <a:ext uri="{FF2B5EF4-FFF2-40B4-BE49-F238E27FC236}">
                      <a16:creationId xmlns:a16="http://schemas.microsoft.com/office/drawing/2014/main" id="{3D46E9B6-A26F-4B6F-9780-6BB8872EC36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150137" y="5985943"/>
                  <a:ext cx="72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87" name="Entrada de lápiz 386">
                  <a:extLst>
                    <a:ext uri="{FF2B5EF4-FFF2-40B4-BE49-F238E27FC236}">
                      <a16:creationId xmlns:a16="http://schemas.microsoft.com/office/drawing/2014/main" id="{8197B741-606A-43C5-AB63-661D5BF64657}"/>
                    </a:ext>
                  </a:extLst>
                </p14:cNvPr>
                <p14:cNvContentPartPr/>
                <p14:nvPr/>
              </p14:nvContentPartPr>
              <p14:xfrm>
                <a:off x="6302057" y="5917903"/>
                <a:ext cx="33120" cy="158760"/>
              </p14:xfrm>
            </p:contentPart>
          </mc:Choice>
          <mc:Fallback xmlns="">
            <p:pic>
              <p:nvPicPr>
                <p:cNvPr id="387" name="Entrada de lápiz 386">
                  <a:extLst>
                    <a:ext uri="{FF2B5EF4-FFF2-40B4-BE49-F238E27FC236}">
                      <a16:creationId xmlns:a16="http://schemas.microsoft.com/office/drawing/2014/main" id="{8197B741-606A-43C5-AB63-661D5BF6465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293057" y="5909263"/>
                  <a:ext cx="50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88" name="Entrada de lápiz 387">
                  <a:extLst>
                    <a:ext uri="{FF2B5EF4-FFF2-40B4-BE49-F238E27FC236}">
                      <a16:creationId xmlns:a16="http://schemas.microsoft.com/office/drawing/2014/main" id="{D54B108B-FC5D-4451-BECB-15EE76AE21BC}"/>
                    </a:ext>
                  </a:extLst>
                </p14:cNvPr>
                <p14:cNvContentPartPr/>
                <p14:nvPr/>
              </p14:nvContentPartPr>
              <p14:xfrm>
                <a:off x="6291977" y="5929063"/>
                <a:ext cx="192960" cy="184680"/>
              </p14:xfrm>
            </p:contentPart>
          </mc:Choice>
          <mc:Fallback xmlns="">
            <p:pic>
              <p:nvPicPr>
                <p:cNvPr id="388" name="Entrada de lápiz 387">
                  <a:extLst>
                    <a:ext uri="{FF2B5EF4-FFF2-40B4-BE49-F238E27FC236}">
                      <a16:creationId xmlns:a16="http://schemas.microsoft.com/office/drawing/2014/main" id="{D54B108B-FC5D-4451-BECB-15EE76AE21B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283337" y="5920063"/>
                  <a:ext cx="210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89" name="Entrada de lápiz 388">
                  <a:extLst>
                    <a:ext uri="{FF2B5EF4-FFF2-40B4-BE49-F238E27FC236}">
                      <a16:creationId xmlns:a16="http://schemas.microsoft.com/office/drawing/2014/main" id="{50C00745-479C-4A29-A9D6-CAD984957DC6}"/>
                    </a:ext>
                  </a:extLst>
                </p14:cNvPr>
                <p14:cNvContentPartPr/>
                <p14:nvPr/>
              </p14:nvContentPartPr>
              <p14:xfrm>
                <a:off x="6327617" y="6117343"/>
                <a:ext cx="142200" cy="12600"/>
              </p14:xfrm>
            </p:contentPart>
          </mc:Choice>
          <mc:Fallback xmlns="">
            <p:pic>
              <p:nvPicPr>
                <p:cNvPr id="389" name="Entrada de lápiz 388">
                  <a:extLst>
                    <a:ext uri="{FF2B5EF4-FFF2-40B4-BE49-F238E27FC236}">
                      <a16:creationId xmlns:a16="http://schemas.microsoft.com/office/drawing/2014/main" id="{50C00745-479C-4A29-A9D6-CAD984957DC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318617" y="6108703"/>
                  <a:ext cx="159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4" name="Entrada de lápiz 403">
                  <a:extLst>
                    <a:ext uri="{FF2B5EF4-FFF2-40B4-BE49-F238E27FC236}">
                      <a16:creationId xmlns:a16="http://schemas.microsoft.com/office/drawing/2014/main" id="{09F7849E-CE23-4CFA-9C26-BFB92B4E8DC1}"/>
                    </a:ext>
                  </a:extLst>
                </p14:cNvPr>
                <p14:cNvContentPartPr/>
                <p14:nvPr/>
              </p14:nvContentPartPr>
              <p14:xfrm>
                <a:off x="6122777" y="5809903"/>
                <a:ext cx="280440" cy="191160"/>
              </p14:xfrm>
            </p:contentPart>
          </mc:Choice>
          <mc:Fallback xmlns="">
            <p:pic>
              <p:nvPicPr>
                <p:cNvPr id="404" name="Entrada de lápiz 403">
                  <a:extLst>
                    <a:ext uri="{FF2B5EF4-FFF2-40B4-BE49-F238E27FC236}">
                      <a16:creationId xmlns:a16="http://schemas.microsoft.com/office/drawing/2014/main" id="{09F7849E-CE23-4CFA-9C26-BFB92B4E8DC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114137" y="5800903"/>
                  <a:ext cx="298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5" name="Entrada de lápiz 404">
                  <a:extLst>
                    <a:ext uri="{FF2B5EF4-FFF2-40B4-BE49-F238E27FC236}">
                      <a16:creationId xmlns:a16="http://schemas.microsoft.com/office/drawing/2014/main" id="{1299582D-FB91-4717-A1A1-192DFE53703E}"/>
                    </a:ext>
                  </a:extLst>
                </p14:cNvPr>
                <p14:cNvContentPartPr/>
                <p14:nvPr/>
              </p14:nvContentPartPr>
              <p14:xfrm>
                <a:off x="6234017" y="5891623"/>
                <a:ext cx="309960" cy="404280"/>
              </p14:xfrm>
            </p:contentPart>
          </mc:Choice>
          <mc:Fallback xmlns="">
            <p:pic>
              <p:nvPicPr>
                <p:cNvPr id="405" name="Entrada de lápiz 404">
                  <a:extLst>
                    <a:ext uri="{FF2B5EF4-FFF2-40B4-BE49-F238E27FC236}">
                      <a16:creationId xmlns:a16="http://schemas.microsoft.com/office/drawing/2014/main" id="{1299582D-FB91-4717-A1A1-192DFE53703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225017" y="5882623"/>
                  <a:ext cx="3276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7" name="Entrada de lápiz 406">
                  <a:extLst>
                    <a:ext uri="{FF2B5EF4-FFF2-40B4-BE49-F238E27FC236}">
                      <a16:creationId xmlns:a16="http://schemas.microsoft.com/office/drawing/2014/main" id="{C162E591-A2D1-4798-89C1-E11D31E100E9}"/>
                    </a:ext>
                  </a:extLst>
                </p14:cNvPr>
                <p14:cNvContentPartPr/>
                <p14:nvPr/>
              </p14:nvContentPartPr>
              <p14:xfrm>
                <a:off x="6512297" y="6302383"/>
                <a:ext cx="14400" cy="154080"/>
              </p14:xfrm>
            </p:contentPart>
          </mc:Choice>
          <mc:Fallback xmlns="">
            <p:pic>
              <p:nvPicPr>
                <p:cNvPr id="407" name="Entrada de lápiz 406">
                  <a:extLst>
                    <a:ext uri="{FF2B5EF4-FFF2-40B4-BE49-F238E27FC236}">
                      <a16:creationId xmlns:a16="http://schemas.microsoft.com/office/drawing/2014/main" id="{C162E591-A2D1-4798-89C1-E11D31E100E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503657" y="6293743"/>
                  <a:ext cx="3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8" name="Entrada de lápiz 407">
                  <a:extLst>
                    <a:ext uri="{FF2B5EF4-FFF2-40B4-BE49-F238E27FC236}">
                      <a16:creationId xmlns:a16="http://schemas.microsoft.com/office/drawing/2014/main" id="{0D700D6F-F3B5-4515-A34E-EB95EF279FAF}"/>
                    </a:ext>
                  </a:extLst>
                </p14:cNvPr>
                <p14:cNvContentPartPr/>
                <p14:nvPr/>
              </p14:nvContentPartPr>
              <p14:xfrm>
                <a:off x="6454337" y="6308143"/>
                <a:ext cx="179280" cy="159840"/>
              </p14:xfrm>
            </p:contentPart>
          </mc:Choice>
          <mc:Fallback xmlns="">
            <p:pic>
              <p:nvPicPr>
                <p:cNvPr id="408" name="Entrada de lápiz 407">
                  <a:extLst>
                    <a:ext uri="{FF2B5EF4-FFF2-40B4-BE49-F238E27FC236}">
                      <a16:creationId xmlns:a16="http://schemas.microsoft.com/office/drawing/2014/main" id="{0D700D6F-F3B5-4515-A34E-EB95EF279FA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45697" y="6299503"/>
                  <a:ext cx="196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643" name="Entrada de lápiz 642">
                  <a:extLst>
                    <a:ext uri="{FF2B5EF4-FFF2-40B4-BE49-F238E27FC236}">
                      <a16:creationId xmlns:a16="http://schemas.microsoft.com/office/drawing/2014/main" id="{4217408B-0339-46D5-91B6-BEE80D5F5C71}"/>
                    </a:ext>
                  </a:extLst>
                </p14:cNvPr>
                <p14:cNvContentPartPr/>
                <p14:nvPr/>
              </p14:nvContentPartPr>
              <p14:xfrm>
                <a:off x="5681057" y="5822863"/>
                <a:ext cx="64080" cy="548280"/>
              </p14:xfrm>
            </p:contentPart>
          </mc:Choice>
          <mc:Fallback xmlns="">
            <p:pic>
              <p:nvPicPr>
                <p:cNvPr id="643" name="Entrada de lápiz 642">
                  <a:extLst>
                    <a:ext uri="{FF2B5EF4-FFF2-40B4-BE49-F238E27FC236}">
                      <a16:creationId xmlns:a16="http://schemas.microsoft.com/office/drawing/2014/main" id="{4217408B-0339-46D5-91B6-BEE80D5F5C7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672417" y="5813863"/>
                  <a:ext cx="817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645" name="Entrada de lápiz 644">
                  <a:extLst>
                    <a:ext uri="{FF2B5EF4-FFF2-40B4-BE49-F238E27FC236}">
                      <a16:creationId xmlns:a16="http://schemas.microsoft.com/office/drawing/2014/main" id="{C4CA4853-5982-4F9C-B4CA-732EEFB9E020}"/>
                    </a:ext>
                  </a:extLst>
                </p14:cNvPr>
                <p14:cNvContentPartPr/>
                <p14:nvPr/>
              </p14:nvContentPartPr>
              <p14:xfrm>
                <a:off x="5459297" y="6007543"/>
                <a:ext cx="246240" cy="43560"/>
              </p14:xfrm>
            </p:contentPart>
          </mc:Choice>
          <mc:Fallback xmlns="">
            <p:pic>
              <p:nvPicPr>
                <p:cNvPr id="645" name="Entrada de lápiz 644">
                  <a:extLst>
                    <a:ext uri="{FF2B5EF4-FFF2-40B4-BE49-F238E27FC236}">
                      <a16:creationId xmlns:a16="http://schemas.microsoft.com/office/drawing/2014/main" id="{C4CA4853-5982-4F9C-B4CA-732EEFB9E020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450297" y="5998903"/>
                  <a:ext cx="263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648" name="Entrada de lápiz 647">
                  <a:extLst>
                    <a:ext uri="{FF2B5EF4-FFF2-40B4-BE49-F238E27FC236}">
                      <a16:creationId xmlns:a16="http://schemas.microsoft.com/office/drawing/2014/main" id="{CCCC5D03-A7B8-41BE-BC22-B875E2DFEAC6}"/>
                    </a:ext>
                  </a:extLst>
                </p14:cNvPr>
                <p14:cNvContentPartPr/>
                <p14:nvPr/>
              </p14:nvContentPartPr>
              <p14:xfrm>
                <a:off x="5505017" y="5553943"/>
                <a:ext cx="81720" cy="196560"/>
              </p14:xfrm>
            </p:contentPart>
          </mc:Choice>
          <mc:Fallback xmlns="">
            <p:pic>
              <p:nvPicPr>
                <p:cNvPr id="648" name="Entrada de lápiz 647">
                  <a:extLst>
                    <a:ext uri="{FF2B5EF4-FFF2-40B4-BE49-F238E27FC236}">
                      <a16:creationId xmlns:a16="http://schemas.microsoft.com/office/drawing/2014/main" id="{CCCC5D03-A7B8-41BE-BC22-B875E2DFEAC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96377" y="5544943"/>
                  <a:ext cx="99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649" name="Entrada de lápiz 648">
                  <a:extLst>
                    <a:ext uri="{FF2B5EF4-FFF2-40B4-BE49-F238E27FC236}">
                      <a16:creationId xmlns:a16="http://schemas.microsoft.com/office/drawing/2014/main" id="{6037211B-7064-4FEB-9EE0-E3141E0BD93E}"/>
                    </a:ext>
                  </a:extLst>
                </p14:cNvPr>
                <p14:cNvContentPartPr/>
                <p14:nvPr/>
              </p14:nvContentPartPr>
              <p14:xfrm>
                <a:off x="5509337" y="5668063"/>
                <a:ext cx="104040" cy="18000"/>
              </p14:xfrm>
            </p:contentPart>
          </mc:Choice>
          <mc:Fallback xmlns="">
            <p:pic>
              <p:nvPicPr>
                <p:cNvPr id="649" name="Entrada de lápiz 648">
                  <a:extLst>
                    <a:ext uri="{FF2B5EF4-FFF2-40B4-BE49-F238E27FC236}">
                      <a16:creationId xmlns:a16="http://schemas.microsoft.com/office/drawing/2014/main" id="{6037211B-7064-4FEB-9EE0-E3141E0BD93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500337" y="5659423"/>
                  <a:ext cx="121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650" name="Entrada de lápiz 649">
                  <a:extLst>
                    <a:ext uri="{FF2B5EF4-FFF2-40B4-BE49-F238E27FC236}">
                      <a16:creationId xmlns:a16="http://schemas.microsoft.com/office/drawing/2014/main" id="{E157AA01-0985-41C7-A29A-75DC3E00CA8E}"/>
                    </a:ext>
                  </a:extLst>
                </p14:cNvPr>
                <p14:cNvContentPartPr/>
                <p14:nvPr/>
              </p14:nvContentPartPr>
              <p14:xfrm>
                <a:off x="5613017" y="5674903"/>
                <a:ext cx="52920" cy="118080"/>
              </p14:xfrm>
            </p:contentPart>
          </mc:Choice>
          <mc:Fallback xmlns="">
            <p:pic>
              <p:nvPicPr>
                <p:cNvPr id="650" name="Entrada de lápiz 649">
                  <a:extLst>
                    <a:ext uri="{FF2B5EF4-FFF2-40B4-BE49-F238E27FC236}">
                      <a16:creationId xmlns:a16="http://schemas.microsoft.com/office/drawing/2014/main" id="{E157AA01-0985-41C7-A29A-75DC3E00CA8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604017" y="5665903"/>
                  <a:ext cx="70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651" name="Entrada de lápiz 650">
                  <a:extLst>
                    <a:ext uri="{FF2B5EF4-FFF2-40B4-BE49-F238E27FC236}">
                      <a16:creationId xmlns:a16="http://schemas.microsoft.com/office/drawing/2014/main" id="{BEF0385B-926E-4781-8393-F3D1F92B1342}"/>
                    </a:ext>
                  </a:extLst>
                </p14:cNvPr>
                <p14:cNvContentPartPr/>
                <p14:nvPr/>
              </p14:nvContentPartPr>
              <p14:xfrm>
                <a:off x="5579177" y="5735743"/>
                <a:ext cx="113400" cy="20880"/>
              </p14:xfrm>
            </p:contentPart>
          </mc:Choice>
          <mc:Fallback xmlns="">
            <p:pic>
              <p:nvPicPr>
                <p:cNvPr id="651" name="Entrada de lápiz 650">
                  <a:extLst>
                    <a:ext uri="{FF2B5EF4-FFF2-40B4-BE49-F238E27FC236}">
                      <a16:creationId xmlns:a16="http://schemas.microsoft.com/office/drawing/2014/main" id="{BEF0385B-926E-4781-8393-F3D1F92B134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570177" y="5727103"/>
                  <a:ext cx="131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652" name="Entrada de lápiz 651">
                  <a:extLst>
                    <a:ext uri="{FF2B5EF4-FFF2-40B4-BE49-F238E27FC236}">
                      <a16:creationId xmlns:a16="http://schemas.microsoft.com/office/drawing/2014/main" id="{16FCFE8D-56B8-487B-8E2B-F90AE0F73B44}"/>
                    </a:ext>
                  </a:extLst>
                </p14:cNvPr>
                <p14:cNvContentPartPr/>
                <p14:nvPr/>
              </p14:nvContentPartPr>
              <p14:xfrm>
                <a:off x="5706617" y="5629903"/>
                <a:ext cx="77760" cy="141120"/>
              </p14:xfrm>
            </p:contentPart>
          </mc:Choice>
          <mc:Fallback xmlns="">
            <p:pic>
              <p:nvPicPr>
                <p:cNvPr id="652" name="Entrada de lápiz 651">
                  <a:extLst>
                    <a:ext uri="{FF2B5EF4-FFF2-40B4-BE49-F238E27FC236}">
                      <a16:creationId xmlns:a16="http://schemas.microsoft.com/office/drawing/2014/main" id="{16FCFE8D-56B8-487B-8E2B-F90AE0F73B4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697617" y="5620903"/>
                  <a:ext cx="95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654" name="Entrada de lápiz 653">
                  <a:extLst>
                    <a:ext uri="{FF2B5EF4-FFF2-40B4-BE49-F238E27FC236}">
                      <a16:creationId xmlns:a16="http://schemas.microsoft.com/office/drawing/2014/main" id="{DA7B89B2-7D1F-44E9-BFD1-AC9E6F1EC27A}"/>
                    </a:ext>
                  </a:extLst>
                </p14:cNvPr>
                <p14:cNvContentPartPr/>
                <p14:nvPr/>
              </p14:nvContentPartPr>
              <p14:xfrm>
                <a:off x="4987697" y="6222823"/>
                <a:ext cx="113760" cy="129960"/>
              </p14:xfrm>
            </p:contentPart>
          </mc:Choice>
          <mc:Fallback xmlns="">
            <p:pic>
              <p:nvPicPr>
                <p:cNvPr id="654" name="Entrada de lápiz 653">
                  <a:extLst>
                    <a:ext uri="{FF2B5EF4-FFF2-40B4-BE49-F238E27FC236}">
                      <a16:creationId xmlns:a16="http://schemas.microsoft.com/office/drawing/2014/main" id="{DA7B89B2-7D1F-44E9-BFD1-AC9E6F1EC27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979057" y="6214183"/>
                  <a:ext cx="131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655" name="Entrada de lápiz 654">
                  <a:extLst>
                    <a:ext uri="{FF2B5EF4-FFF2-40B4-BE49-F238E27FC236}">
                      <a16:creationId xmlns:a16="http://schemas.microsoft.com/office/drawing/2014/main" id="{6AFB7481-B93B-4B1F-8843-E8FBE1CC2676}"/>
                    </a:ext>
                  </a:extLst>
                </p14:cNvPr>
                <p14:cNvContentPartPr/>
                <p14:nvPr/>
              </p14:nvContentPartPr>
              <p14:xfrm>
                <a:off x="5118737" y="6310663"/>
                <a:ext cx="77400" cy="133920"/>
              </p14:xfrm>
            </p:contentPart>
          </mc:Choice>
          <mc:Fallback xmlns="">
            <p:pic>
              <p:nvPicPr>
                <p:cNvPr id="655" name="Entrada de lápiz 654">
                  <a:extLst>
                    <a:ext uri="{FF2B5EF4-FFF2-40B4-BE49-F238E27FC236}">
                      <a16:creationId xmlns:a16="http://schemas.microsoft.com/office/drawing/2014/main" id="{6AFB7481-B93B-4B1F-8843-E8FBE1CC267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109737" y="6302023"/>
                  <a:ext cx="95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656" name="Entrada de lápiz 655">
                  <a:extLst>
                    <a:ext uri="{FF2B5EF4-FFF2-40B4-BE49-F238E27FC236}">
                      <a16:creationId xmlns:a16="http://schemas.microsoft.com/office/drawing/2014/main" id="{632C67B9-7554-41AF-BD71-4E86E66EAEF4}"/>
                    </a:ext>
                  </a:extLst>
                </p14:cNvPr>
                <p14:cNvContentPartPr/>
                <p14:nvPr/>
              </p14:nvContentPartPr>
              <p14:xfrm>
                <a:off x="5098217" y="6367543"/>
                <a:ext cx="130320" cy="32040"/>
              </p14:xfrm>
            </p:contentPart>
          </mc:Choice>
          <mc:Fallback xmlns="">
            <p:pic>
              <p:nvPicPr>
                <p:cNvPr id="656" name="Entrada de lápiz 655">
                  <a:extLst>
                    <a:ext uri="{FF2B5EF4-FFF2-40B4-BE49-F238E27FC236}">
                      <a16:creationId xmlns:a16="http://schemas.microsoft.com/office/drawing/2014/main" id="{632C67B9-7554-41AF-BD71-4E86E66EAEF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089577" y="6358543"/>
                  <a:ext cx="147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658" name="Entrada de lápiz 657">
                  <a:extLst>
                    <a:ext uri="{FF2B5EF4-FFF2-40B4-BE49-F238E27FC236}">
                      <a16:creationId xmlns:a16="http://schemas.microsoft.com/office/drawing/2014/main" id="{94A67ED3-2382-4BBF-8A42-A8614F7A4184}"/>
                    </a:ext>
                  </a:extLst>
                </p14:cNvPr>
                <p14:cNvContentPartPr/>
                <p14:nvPr/>
              </p14:nvContentPartPr>
              <p14:xfrm>
                <a:off x="5226017" y="6268543"/>
                <a:ext cx="72360" cy="160200"/>
              </p14:xfrm>
            </p:contentPart>
          </mc:Choice>
          <mc:Fallback xmlns="">
            <p:pic>
              <p:nvPicPr>
                <p:cNvPr id="658" name="Entrada de lápiz 657">
                  <a:extLst>
                    <a:ext uri="{FF2B5EF4-FFF2-40B4-BE49-F238E27FC236}">
                      <a16:creationId xmlns:a16="http://schemas.microsoft.com/office/drawing/2014/main" id="{94A67ED3-2382-4BBF-8A42-A8614F7A4184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217017" y="6259543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660" name="Entrada de lápiz 659">
                  <a:extLst>
                    <a:ext uri="{FF2B5EF4-FFF2-40B4-BE49-F238E27FC236}">
                      <a16:creationId xmlns:a16="http://schemas.microsoft.com/office/drawing/2014/main" id="{1426E5F0-F9D1-416D-B4B0-1661C8884401}"/>
                    </a:ext>
                  </a:extLst>
                </p14:cNvPr>
                <p14:cNvContentPartPr/>
                <p14:nvPr/>
              </p14:nvContentPartPr>
              <p14:xfrm>
                <a:off x="5178497" y="5528383"/>
                <a:ext cx="48600" cy="152280"/>
              </p14:xfrm>
            </p:contentPart>
          </mc:Choice>
          <mc:Fallback xmlns="">
            <p:pic>
              <p:nvPicPr>
                <p:cNvPr id="660" name="Entrada de lápiz 659">
                  <a:extLst>
                    <a:ext uri="{FF2B5EF4-FFF2-40B4-BE49-F238E27FC236}">
                      <a16:creationId xmlns:a16="http://schemas.microsoft.com/office/drawing/2014/main" id="{1426E5F0-F9D1-416D-B4B0-1661C888440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169497" y="5519383"/>
                  <a:ext cx="66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661" name="Entrada de lápiz 660">
                  <a:extLst>
                    <a:ext uri="{FF2B5EF4-FFF2-40B4-BE49-F238E27FC236}">
                      <a16:creationId xmlns:a16="http://schemas.microsoft.com/office/drawing/2014/main" id="{6C0EED91-37C9-4CFB-BBD4-727D35A96828}"/>
                    </a:ext>
                  </a:extLst>
                </p14:cNvPr>
                <p14:cNvContentPartPr/>
                <p14:nvPr/>
              </p14:nvContentPartPr>
              <p14:xfrm>
                <a:off x="5160137" y="5530543"/>
                <a:ext cx="147600" cy="37440"/>
              </p14:xfrm>
            </p:contentPart>
          </mc:Choice>
          <mc:Fallback xmlns="">
            <p:pic>
              <p:nvPicPr>
                <p:cNvPr id="661" name="Entrada de lápiz 660">
                  <a:extLst>
                    <a:ext uri="{FF2B5EF4-FFF2-40B4-BE49-F238E27FC236}">
                      <a16:creationId xmlns:a16="http://schemas.microsoft.com/office/drawing/2014/main" id="{6C0EED91-37C9-4CFB-BBD4-727D35A9682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151497" y="5521903"/>
                  <a:ext cx="165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662" name="Entrada de lápiz 661">
                  <a:extLst>
                    <a:ext uri="{FF2B5EF4-FFF2-40B4-BE49-F238E27FC236}">
                      <a16:creationId xmlns:a16="http://schemas.microsoft.com/office/drawing/2014/main" id="{8769BD6D-E055-47E0-94B3-8F4B69DDB9A2}"/>
                    </a:ext>
                  </a:extLst>
                </p14:cNvPr>
                <p14:cNvContentPartPr/>
                <p14:nvPr/>
              </p14:nvContentPartPr>
              <p14:xfrm>
                <a:off x="5208017" y="5605063"/>
                <a:ext cx="101520" cy="8280"/>
              </p14:xfrm>
            </p:contentPart>
          </mc:Choice>
          <mc:Fallback xmlns="">
            <p:pic>
              <p:nvPicPr>
                <p:cNvPr id="662" name="Entrada de lápiz 661">
                  <a:extLst>
                    <a:ext uri="{FF2B5EF4-FFF2-40B4-BE49-F238E27FC236}">
                      <a16:creationId xmlns:a16="http://schemas.microsoft.com/office/drawing/2014/main" id="{8769BD6D-E055-47E0-94B3-8F4B69DDB9A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199377" y="5596423"/>
                  <a:ext cx="119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664" name="Entrada de lápiz 663">
                  <a:extLst>
                    <a:ext uri="{FF2B5EF4-FFF2-40B4-BE49-F238E27FC236}">
                      <a16:creationId xmlns:a16="http://schemas.microsoft.com/office/drawing/2014/main" id="{1295C81C-B612-42EA-8F31-0852D4DEFA49}"/>
                    </a:ext>
                  </a:extLst>
                </p14:cNvPr>
                <p14:cNvContentPartPr/>
                <p14:nvPr/>
              </p14:nvContentPartPr>
              <p14:xfrm>
                <a:off x="5232497" y="5758423"/>
                <a:ext cx="186840" cy="239040"/>
              </p14:xfrm>
            </p:contentPart>
          </mc:Choice>
          <mc:Fallback xmlns="">
            <p:pic>
              <p:nvPicPr>
                <p:cNvPr id="664" name="Entrada de lápiz 663">
                  <a:extLst>
                    <a:ext uri="{FF2B5EF4-FFF2-40B4-BE49-F238E27FC236}">
                      <a16:creationId xmlns:a16="http://schemas.microsoft.com/office/drawing/2014/main" id="{1295C81C-B612-42EA-8F31-0852D4DEFA4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223857" y="5749783"/>
                  <a:ext cx="204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665" name="Entrada de lápiz 664">
                  <a:extLst>
                    <a:ext uri="{FF2B5EF4-FFF2-40B4-BE49-F238E27FC236}">
                      <a16:creationId xmlns:a16="http://schemas.microsoft.com/office/drawing/2014/main" id="{86EA9972-5CC6-4D6B-A9B1-9788EE3EB26E}"/>
                    </a:ext>
                  </a:extLst>
                </p14:cNvPr>
                <p14:cNvContentPartPr/>
                <p14:nvPr/>
              </p14:nvContentPartPr>
              <p14:xfrm>
                <a:off x="5447777" y="6363223"/>
                <a:ext cx="352440" cy="310680"/>
              </p14:xfrm>
            </p:contentPart>
          </mc:Choice>
          <mc:Fallback xmlns="">
            <p:pic>
              <p:nvPicPr>
                <p:cNvPr id="665" name="Entrada de lápiz 664">
                  <a:extLst>
                    <a:ext uri="{FF2B5EF4-FFF2-40B4-BE49-F238E27FC236}">
                      <a16:creationId xmlns:a16="http://schemas.microsoft.com/office/drawing/2014/main" id="{86EA9972-5CC6-4D6B-A9B1-9788EE3EB26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438777" y="6354223"/>
                  <a:ext cx="370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666" name="Entrada de lápiz 665">
                  <a:extLst>
                    <a:ext uri="{FF2B5EF4-FFF2-40B4-BE49-F238E27FC236}">
                      <a16:creationId xmlns:a16="http://schemas.microsoft.com/office/drawing/2014/main" id="{7AFA1ED8-E682-4032-BADE-B0FA77DE165D}"/>
                    </a:ext>
                  </a:extLst>
                </p14:cNvPr>
                <p14:cNvContentPartPr/>
                <p14:nvPr/>
              </p14:nvContentPartPr>
              <p14:xfrm>
                <a:off x="5502137" y="6388063"/>
                <a:ext cx="273960" cy="66240"/>
              </p14:xfrm>
            </p:contentPart>
          </mc:Choice>
          <mc:Fallback xmlns="">
            <p:pic>
              <p:nvPicPr>
                <p:cNvPr id="666" name="Entrada de lápiz 665">
                  <a:extLst>
                    <a:ext uri="{FF2B5EF4-FFF2-40B4-BE49-F238E27FC236}">
                      <a16:creationId xmlns:a16="http://schemas.microsoft.com/office/drawing/2014/main" id="{7AFA1ED8-E682-4032-BADE-B0FA77DE165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493497" y="6379063"/>
                  <a:ext cx="29160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020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8B901EB-2183-4949-AF3F-E4A35F33F909}"/>
              </a:ext>
            </a:extLst>
          </p:cNvPr>
          <p:cNvSpPr/>
          <p:nvPr/>
        </p:nvSpPr>
        <p:spPr>
          <a:xfrm>
            <a:off x="615440" y="340108"/>
            <a:ext cx="4681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https://isp.uv.es/code/visioncolor/colorlab.html</a:t>
            </a:r>
          </a:p>
        </p:txBody>
      </p:sp>
      <p:pic>
        <p:nvPicPr>
          <p:cNvPr id="6" name="Imagen 5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3B407AB2-D3CE-4074-AB38-EEE67B47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07" y="872133"/>
            <a:ext cx="8688118" cy="53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B261B8-BCE4-4F74-8CA1-1D3A53825CCF}"/>
              </a:ext>
            </a:extLst>
          </p:cNvPr>
          <p:cNvSpPr txBox="1"/>
          <p:nvPr/>
        </p:nvSpPr>
        <p:spPr>
          <a:xfrm>
            <a:off x="3918858" y="995688"/>
            <a:ext cx="4221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  <a:p>
            <a:r>
              <a:rPr lang="en-US" sz="800" dirty="0"/>
              <a:t>  - Limitations of (linear!) tristimulus colorimetry </a:t>
            </a:r>
          </a:p>
          <a:p>
            <a:r>
              <a:rPr lang="en-US" sz="800" dirty="0"/>
              <a:t>      . Poor perceptual descriptors (not totally decorrelated dimensions)</a:t>
            </a:r>
          </a:p>
          <a:p>
            <a:r>
              <a:rPr lang="en-US" sz="800" dirty="0"/>
              <a:t>      . Non-Euclidean geometry (</a:t>
            </a:r>
            <a:r>
              <a:rPr lang="en-US" sz="800" dirty="0" err="1"/>
              <a:t>MacAdam</a:t>
            </a:r>
            <a:r>
              <a:rPr lang="en-US" sz="800" dirty="0"/>
              <a:t> ellipses)</a:t>
            </a:r>
          </a:p>
          <a:p>
            <a:r>
              <a:rPr lang="en-US" sz="800" dirty="0"/>
              <a:t>      . Linearity -&gt; strong change with illuminant -&gt; chromatic adaptation transforms are needed.</a:t>
            </a:r>
          </a:p>
          <a:p>
            <a:endParaRPr lang="en-US" sz="800" dirty="0"/>
          </a:p>
          <a:p>
            <a:r>
              <a:rPr lang="en-US" sz="1000" b="1" dirty="0"/>
              <a:t>* Color appearance models (NONLINEAR models)</a:t>
            </a:r>
          </a:p>
          <a:p>
            <a:r>
              <a:rPr lang="en-US" sz="1000" b="1" dirty="0"/>
              <a:t>--------------------------------------------------------------------</a:t>
            </a:r>
          </a:p>
          <a:p>
            <a:r>
              <a:rPr lang="en-US" sz="800" dirty="0"/>
              <a:t>   - Von-</a:t>
            </a:r>
            <a:r>
              <a:rPr lang="en-US" sz="800" dirty="0" err="1"/>
              <a:t>Kries</a:t>
            </a:r>
            <a:r>
              <a:rPr lang="en-US" sz="800" dirty="0"/>
              <a:t> adaptation and Divisive Normalization</a:t>
            </a:r>
          </a:p>
          <a:p>
            <a:r>
              <a:rPr lang="en-US" sz="800" dirty="0"/>
              <a:t>   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247B7CB-8ADC-432F-9110-F5B2ABFB7C6C}"/>
              </a:ext>
            </a:extLst>
          </p:cNvPr>
          <p:cNvGrpSpPr/>
          <p:nvPr/>
        </p:nvGrpSpPr>
        <p:grpSpPr>
          <a:xfrm>
            <a:off x="735349" y="805909"/>
            <a:ext cx="2728440" cy="551520"/>
            <a:chOff x="735349" y="805909"/>
            <a:chExt cx="272844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76A52342-214B-4C05-B94C-E30D67180571}"/>
                    </a:ext>
                  </a:extLst>
                </p14:cNvPr>
                <p14:cNvContentPartPr/>
                <p14:nvPr/>
              </p14:nvContentPartPr>
              <p14:xfrm>
                <a:off x="735349" y="924709"/>
                <a:ext cx="122400" cy="28620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76A52342-214B-4C05-B94C-E30D671805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6709" y="915709"/>
                  <a:ext cx="140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FBC49B25-8518-41A2-BF0F-4C641E410B9C}"/>
                    </a:ext>
                  </a:extLst>
                </p14:cNvPr>
                <p14:cNvContentPartPr/>
                <p14:nvPr/>
              </p14:nvContentPartPr>
              <p14:xfrm>
                <a:off x="947749" y="1111549"/>
                <a:ext cx="9720" cy="6696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FBC49B25-8518-41A2-BF0F-4C641E410B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8749" y="1102549"/>
                  <a:ext cx="27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A8A87941-4303-44B9-B294-72B3F5F6B7C0}"/>
                    </a:ext>
                  </a:extLst>
                </p14:cNvPr>
                <p14:cNvContentPartPr/>
                <p14:nvPr/>
              </p14:nvContentPartPr>
              <p14:xfrm>
                <a:off x="930469" y="1025509"/>
                <a:ext cx="19440" cy="684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A8A87941-4303-44B9-B294-72B3F5F6B7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1469" y="1016869"/>
                  <a:ext cx="37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FD661751-519C-4ADD-9E03-FDF4C00521CE}"/>
                    </a:ext>
                  </a:extLst>
                </p14:cNvPr>
                <p14:cNvContentPartPr/>
                <p14:nvPr/>
              </p14:nvContentPartPr>
              <p14:xfrm>
                <a:off x="1020109" y="1076629"/>
                <a:ext cx="184320" cy="10872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FD661751-519C-4ADD-9E03-FDF4C00521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1109" y="1067629"/>
                  <a:ext cx="201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A2B60E1B-EBA1-446D-8A0F-0D6382451CC5}"/>
                    </a:ext>
                  </a:extLst>
                </p14:cNvPr>
                <p14:cNvContentPartPr/>
                <p14:nvPr/>
              </p14:nvContentPartPr>
              <p14:xfrm>
                <a:off x="1248709" y="1160149"/>
                <a:ext cx="72720" cy="540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A2B60E1B-EBA1-446D-8A0F-0D6382451C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40069" y="1151509"/>
                  <a:ext cx="90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78C158DF-1448-4282-8E36-A0DA8893406F}"/>
                    </a:ext>
                  </a:extLst>
                </p14:cNvPr>
                <p14:cNvContentPartPr/>
                <p14:nvPr/>
              </p14:nvContentPartPr>
              <p14:xfrm>
                <a:off x="1435549" y="1091749"/>
                <a:ext cx="56160" cy="26568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78C158DF-1448-4282-8E36-A0DA88934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26549" y="1083109"/>
                  <a:ext cx="73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FCE87260-EA2F-4625-B924-F78D35764B92}"/>
                    </a:ext>
                  </a:extLst>
                </p14:cNvPr>
                <p14:cNvContentPartPr/>
                <p14:nvPr/>
              </p14:nvContentPartPr>
              <p14:xfrm>
                <a:off x="1414309" y="1044949"/>
                <a:ext cx="110160" cy="9720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FCE87260-EA2F-4625-B924-F78D35764B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05309" y="1035949"/>
                  <a:ext cx="127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1D56EF69-4297-4D94-B8AD-4E4CFB5A3491}"/>
                    </a:ext>
                  </a:extLst>
                </p14:cNvPr>
                <p14:cNvContentPartPr/>
                <p14:nvPr/>
              </p14:nvContentPartPr>
              <p14:xfrm>
                <a:off x="1556869" y="1043149"/>
                <a:ext cx="191160" cy="10620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1D56EF69-4297-4D94-B8AD-4E4CFB5A34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48229" y="1034149"/>
                  <a:ext cx="208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D8590EEE-8F7D-4E88-AB4A-D54D076F8778}"/>
                    </a:ext>
                  </a:extLst>
                </p14:cNvPr>
                <p14:cNvContentPartPr/>
                <p14:nvPr/>
              </p14:nvContentPartPr>
              <p14:xfrm>
                <a:off x="1803469" y="1043149"/>
                <a:ext cx="83520" cy="9108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D8590EEE-8F7D-4E88-AB4A-D54D076F87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94829" y="1034149"/>
                  <a:ext cx="10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A589C193-CA28-48DD-9FE9-20B4D447F5C4}"/>
                    </a:ext>
                  </a:extLst>
                </p14:cNvPr>
                <p14:cNvContentPartPr/>
                <p14:nvPr/>
              </p14:nvContentPartPr>
              <p14:xfrm>
                <a:off x="1919749" y="1050709"/>
                <a:ext cx="88560" cy="885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A589C193-CA28-48DD-9FE9-20B4D447F5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11109" y="1042069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8314955C-6C5D-4D60-8459-C788E9C172EC}"/>
                    </a:ext>
                  </a:extLst>
                </p14:cNvPr>
                <p14:cNvContentPartPr/>
                <p14:nvPr/>
              </p14:nvContentPartPr>
              <p14:xfrm>
                <a:off x="2059789" y="1058269"/>
                <a:ext cx="66600" cy="20052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8314955C-6C5D-4D60-8459-C788E9C172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1149" y="1049629"/>
                  <a:ext cx="84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288631CC-7D49-48DA-9DB0-EE2305D01C92}"/>
                    </a:ext>
                  </a:extLst>
                </p14:cNvPr>
                <p14:cNvContentPartPr/>
                <p14:nvPr/>
              </p14:nvContentPartPr>
              <p14:xfrm>
                <a:off x="2161309" y="877909"/>
                <a:ext cx="70920" cy="22068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288631CC-7D49-48DA-9DB0-EE2305D01C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2669" y="869269"/>
                  <a:ext cx="88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A0321DD7-7877-49DC-8343-67BC7C29D882}"/>
                    </a:ext>
                  </a:extLst>
                </p14:cNvPr>
                <p14:cNvContentPartPr/>
                <p14:nvPr/>
              </p14:nvContentPartPr>
              <p14:xfrm>
                <a:off x="2140069" y="1011469"/>
                <a:ext cx="117360" cy="201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A0321DD7-7877-49DC-8343-67BC7C29D8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31069" y="1002469"/>
                  <a:ext cx="135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ABDB3F3A-BABC-4892-B9DF-E52238FEB759}"/>
                    </a:ext>
                  </a:extLst>
                </p14:cNvPr>
                <p14:cNvContentPartPr/>
                <p14:nvPr/>
              </p14:nvContentPartPr>
              <p14:xfrm>
                <a:off x="2367949" y="1102549"/>
                <a:ext cx="78840" cy="1980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ABDB3F3A-BABC-4892-B9DF-E52238FEB7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8949" y="1093909"/>
                  <a:ext cx="96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0C32E267-677D-46C3-BBD7-BE060780EFA1}"/>
                    </a:ext>
                  </a:extLst>
                </p14:cNvPr>
                <p14:cNvContentPartPr/>
                <p14:nvPr/>
              </p14:nvContentPartPr>
              <p14:xfrm>
                <a:off x="2552989" y="956749"/>
                <a:ext cx="77040" cy="1033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0C32E267-677D-46C3-BBD7-BE060780EF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44349" y="948109"/>
                  <a:ext cx="94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04DC1A4F-0355-4693-9556-C66786B39655}"/>
                    </a:ext>
                  </a:extLst>
                </p14:cNvPr>
                <p14:cNvContentPartPr/>
                <p14:nvPr/>
              </p14:nvContentPartPr>
              <p14:xfrm>
                <a:off x="2674309" y="990589"/>
                <a:ext cx="78120" cy="7992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04DC1A4F-0355-4693-9556-C66786B396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5309" y="981589"/>
                  <a:ext cx="9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5CE3F4CC-DC90-4714-9E2E-CA0A49CF5651}"/>
                    </a:ext>
                  </a:extLst>
                </p14:cNvPr>
                <p14:cNvContentPartPr/>
                <p14:nvPr/>
              </p14:nvContentPartPr>
              <p14:xfrm>
                <a:off x="2794189" y="805909"/>
                <a:ext cx="49320" cy="20700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5CE3F4CC-DC90-4714-9E2E-CA0A49CF56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85549" y="796909"/>
                  <a:ext cx="66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0F673429-4FF9-4229-872C-26B72BAD8015}"/>
                    </a:ext>
                  </a:extLst>
                </p14:cNvPr>
                <p14:cNvContentPartPr/>
                <p14:nvPr/>
              </p14:nvContentPartPr>
              <p14:xfrm>
                <a:off x="2879509" y="952429"/>
                <a:ext cx="95040" cy="8640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0F673429-4FF9-4229-872C-26B72BAD80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0509" y="943429"/>
                  <a:ext cx="112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CD7609B7-7A73-4D56-8413-F7AEECE6EFA0}"/>
                    </a:ext>
                  </a:extLst>
                </p14:cNvPr>
                <p14:cNvContentPartPr/>
                <p14:nvPr/>
              </p14:nvContentPartPr>
              <p14:xfrm>
                <a:off x="2988229" y="963229"/>
                <a:ext cx="132120" cy="9864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CD7609B7-7A73-4D56-8413-F7AEECE6EF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79229" y="954589"/>
                  <a:ext cx="149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11EE5314-64B0-4E1F-803C-6DCB8226B6A9}"/>
                    </a:ext>
                  </a:extLst>
                </p14:cNvPr>
                <p14:cNvContentPartPr/>
                <p14:nvPr/>
              </p14:nvContentPartPr>
              <p14:xfrm>
                <a:off x="3152749" y="1078789"/>
                <a:ext cx="23760" cy="540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11EE5314-64B0-4E1F-803C-6DCB8226B6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44109" y="1069789"/>
                  <a:ext cx="41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7615AA2E-DE18-41F2-88B6-685208CA03D3}"/>
                    </a:ext>
                  </a:extLst>
                </p14:cNvPr>
                <p14:cNvContentPartPr/>
                <p14:nvPr/>
              </p14:nvContentPartPr>
              <p14:xfrm>
                <a:off x="3258229" y="954229"/>
                <a:ext cx="205560" cy="12312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7615AA2E-DE18-41F2-88B6-685208CA03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49589" y="945229"/>
                  <a:ext cx="22320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63A3496F-D873-4B67-B144-EE4A8A384CB6}"/>
                  </a:ext>
                </a:extLst>
              </p14:cNvPr>
              <p14:cNvContentPartPr/>
              <p14:nvPr/>
            </p14:nvContentPartPr>
            <p14:xfrm>
              <a:off x="915709" y="2947189"/>
              <a:ext cx="4680" cy="324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63A3496F-D873-4B67-B144-EE4A8A384CB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6709" y="2938189"/>
                <a:ext cx="2232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o 141">
            <a:extLst>
              <a:ext uri="{FF2B5EF4-FFF2-40B4-BE49-F238E27FC236}">
                <a16:creationId xmlns:a16="http://schemas.microsoft.com/office/drawing/2014/main" id="{820939C6-B44A-4DC7-A488-34CB190090DF}"/>
              </a:ext>
            </a:extLst>
          </p:cNvPr>
          <p:cNvGrpSpPr/>
          <p:nvPr/>
        </p:nvGrpSpPr>
        <p:grpSpPr>
          <a:xfrm>
            <a:off x="470749" y="2332309"/>
            <a:ext cx="713520" cy="175680"/>
            <a:chOff x="470749" y="2332309"/>
            <a:chExt cx="71352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E09D3C73-D0A3-480D-AF9E-7BAD751DF611}"/>
                    </a:ext>
                  </a:extLst>
                </p14:cNvPr>
                <p14:cNvContentPartPr/>
                <p14:nvPr/>
              </p14:nvContentPartPr>
              <p14:xfrm>
                <a:off x="470749" y="2379469"/>
                <a:ext cx="116640" cy="12852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E09D3C73-D0A3-480D-AF9E-7BAD751DF6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1749" y="2370829"/>
                  <a:ext cx="134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E8D7ECE4-0D44-4A80-85BB-2FAAA730C738}"/>
                    </a:ext>
                  </a:extLst>
                </p14:cNvPr>
                <p14:cNvContentPartPr/>
                <p14:nvPr/>
              </p14:nvContentPartPr>
              <p14:xfrm>
                <a:off x="633109" y="2392429"/>
                <a:ext cx="81720" cy="6984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E8D7ECE4-0D44-4A80-85BB-2FAAA730C7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4469" y="2383429"/>
                  <a:ext cx="99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60637A2B-DA30-421E-BAD2-FADA10DCBAEA}"/>
                    </a:ext>
                  </a:extLst>
                </p14:cNvPr>
                <p14:cNvContentPartPr/>
                <p14:nvPr/>
              </p14:nvContentPartPr>
              <p14:xfrm>
                <a:off x="806989" y="2367229"/>
                <a:ext cx="104760" cy="12672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60637A2B-DA30-421E-BAD2-FADA10DCBA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7989" y="2358589"/>
                  <a:ext cx="122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E19ECFA8-036B-4536-BC64-EA403EA71F31}"/>
                    </a:ext>
                  </a:extLst>
                </p14:cNvPr>
                <p14:cNvContentPartPr/>
                <p14:nvPr/>
              </p14:nvContentPartPr>
              <p14:xfrm>
                <a:off x="927589" y="2387029"/>
                <a:ext cx="72720" cy="73440"/>
              </p14:xfrm>
            </p:contentPart>
          </mc:Choice>
          <mc:Fallback xmlns=""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E19ECFA8-036B-4536-BC64-EA403EA71F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8589" y="2378389"/>
                  <a:ext cx="90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29F21AB3-7633-4C3B-8ECD-C38282C879A3}"/>
                    </a:ext>
                  </a:extLst>
                </p14:cNvPr>
                <p14:cNvContentPartPr/>
                <p14:nvPr/>
              </p14:nvContentPartPr>
              <p14:xfrm>
                <a:off x="1044229" y="2332309"/>
                <a:ext cx="140040" cy="14688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29F21AB3-7633-4C3B-8ECD-C38282C879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5229" y="2323309"/>
                  <a:ext cx="1576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005EAC0C-D8B4-4BB9-8902-8983FAB867AE}"/>
              </a:ext>
            </a:extLst>
          </p:cNvPr>
          <p:cNvGrpSpPr/>
          <p:nvPr/>
        </p:nvGrpSpPr>
        <p:grpSpPr>
          <a:xfrm>
            <a:off x="1404229" y="2278669"/>
            <a:ext cx="1136160" cy="183600"/>
            <a:chOff x="1404229" y="2278669"/>
            <a:chExt cx="11361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9650EB1A-A3BC-4066-8B83-A7D95C00F5B5}"/>
                    </a:ext>
                  </a:extLst>
                </p14:cNvPr>
                <p14:cNvContentPartPr/>
                <p14:nvPr/>
              </p14:nvContentPartPr>
              <p14:xfrm>
                <a:off x="1490989" y="2323669"/>
                <a:ext cx="10080" cy="13860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9650EB1A-A3BC-4066-8B83-A7D95C00F5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81989" y="2314669"/>
                  <a:ext cx="27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995DC269-B9E2-4027-8CEA-5DA8211471CB}"/>
                    </a:ext>
                  </a:extLst>
                </p14:cNvPr>
                <p14:cNvContentPartPr/>
                <p14:nvPr/>
              </p14:nvContentPartPr>
              <p14:xfrm>
                <a:off x="1404229" y="2317909"/>
                <a:ext cx="149760" cy="1908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995DC269-B9E2-4027-8CEA-5DA8211471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95229" y="2308909"/>
                  <a:ext cx="167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C1E97B75-526D-4E27-BB85-87ECE6CC8CC7}"/>
                    </a:ext>
                  </a:extLst>
                </p14:cNvPr>
                <p14:cNvContentPartPr/>
                <p14:nvPr/>
              </p14:nvContentPartPr>
              <p14:xfrm>
                <a:off x="1591429" y="2327989"/>
                <a:ext cx="31680" cy="12384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C1E97B75-526D-4E27-BB85-87ECE6CC8C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82789" y="2318989"/>
                  <a:ext cx="49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982FC389-DBB9-4F85-824E-0B1A3859552A}"/>
                    </a:ext>
                  </a:extLst>
                </p14:cNvPr>
                <p14:cNvContentPartPr/>
                <p14:nvPr/>
              </p14:nvContentPartPr>
              <p14:xfrm>
                <a:off x="1584589" y="2309989"/>
                <a:ext cx="101160" cy="11880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982FC389-DBB9-4F85-824E-0B1A385955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75949" y="2300989"/>
                  <a:ext cx="118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A3834AC4-1226-4AF3-A1F6-C5F74964195E}"/>
                    </a:ext>
                  </a:extLst>
                </p14:cNvPr>
                <p14:cNvContentPartPr/>
                <p14:nvPr/>
              </p14:nvContentPartPr>
              <p14:xfrm>
                <a:off x="1739029" y="2340949"/>
                <a:ext cx="108000" cy="10512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A3834AC4-1226-4AF3-A1F6-C5F7496419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30389" y="2331949"/>
                  <a:ext cx="12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5E2A8804-2C2F-4F47-9F63-055D1DC733D3}"/>
                    </a:ext>
                  </a:extLst>
                </p14:cNvPr>
                <p14:cNvContentPartPr/>
                <p14:nvPr/>
              </p14:nvContentPartPr>
              <p14:xfrm>
                <a:off x="1723549" y="2327269"/>
                <a:ext cx="96480" cy="6876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5E2A8804-2C2F-4F47-9F63-055D1DC733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14909" y="2318269"/>
                  <a:ext cx="114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8A0D2E04-01B0-4DC4-935E-850B45AAD234}"/>
                    </a:ext>
                  </a:extLst>
                </p14:cNvPr>
                <p14:cNvContentPartPr/>
                <p14:nvPr/>
              </p14:nvContentPartPr>
              <p14:xfrm>
                <a:off x="1893469" y="2339149"/>
                <a:ext cx="83880" cy="7236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8A0D2E04-01B0-4DC4-935E-850B45AAD2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84469" y="2330509"/>
                  <a:ext cx="101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443A0606-C975-4B61-838C-7ABA181F1CD0}"/>
                    </a:ext>
                  </a:extLst>
                </p14:cNvPr>
                <p14:cNvContentPartPr/>
                <p14:nvPr/>
              </p14:nvContentPartPr>
              <p14:xfrm>
                <a:off x="2018749" y="2303869"/>
                <a:ext cx="136440" cy="11772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443A0606-C975-4B61-838C-7ABA181F1C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10109" y="2295229"/>
                  <a:ext cx="154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E4981196-66F1-48AB-ADFC-495F278AE9D2}"/>
                    </a:ext>
                  </a:extLst>
                </p14:cNvPr>
                <p14:cNvContentPartPr/>
                <p14:nvPr/>
              </p14:nvContentPartPr>
              <p14:xfrm>
                <a:off x="2188669" y="2295589"/>
                <a:ext cx="27000" cy="103320"/>
              </p14:xfrm>
            </p:contentPart>
          </mc:Choice>
          <mc:Fallback xmlns=""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E4981196-66F1-48AB-ADFC-495F278AE9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80029" y="2286589"/>
                  <a:ext cx="44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68DCBA53-BB0B-4E0C-AFC6-0E8A17B7F066}"/>
                    </a:ext>
                  </a:extLst>
                </p14:cNvPr>
                <p14:cNvContentPartPr/>
                <p14:nvPr/>
              </p14:nvContentPartPr>
              <p14:xfrm>
                <a:off x="2286229" y="2298109"/>
                <a:ext cx="83520" cy="12780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68DCBA53-BB0B-4E0C-AFC6-0E8A17B7F0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77589" y="2289109"/>
                  <a:ext cx="101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A081A795-7980-4474-8712-97883667E743}"/>
                    </a:ext>
                  </a:extLst>
                </p14:cNvPr>
                <p14:cNvContentPartPr/>
                <p14:nvPr/>
              </p14:nvContentPartPr>
              <p14:xfrm>
                <a:off x="2241949" y="2310349"/>
                <a:ext cx="113040" cy="7812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A081A795-7980-4474-8712-97883667E7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32949" y="2301349"/>
                  <a:ext cx="130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4E822865-FFB4-45C6-ABAA-1ED307D51BCC}"/>
                    </a:ext>
                  </a:extLst>
                </p14:cNvPr>
                <p14:cNvContentPartPr/>
                <p14:nvPr/>
              </p14:nvContentPartPr>
              <p14:xfrm>
                <a:off x="2439589" y="2278669"/>
                <a:ext cx="100800" cy="134640"/>
              </p14:xfrm>
            </p:contentPart>
          </mc:Choice>
          <mc:Fallback xmlns=""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4E822865-FFB4-45C6-ABAA-1ED307D51BC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0589" y="2269669"/>
                  <a:ext cx="1184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60FD30F2-626C-416E-9CA9-AF4DAB6868EA}"/>
              </a:ext>
            </a:extLst>
          </p:cNvPr>
          <p:cNvGrpSpPr/>
          <p:nvPr/>
        </p:nvGrpSpPr>
        <p:grpSpPr>
          <a:xfrm>
            <a:off x="753349" y="2889229"/>
            <a:ext cx="428400" cy="279720"/>
            <a:chOff x="753349" y="2889229"/>
            <a:chExt cx="4284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B4E050A7-CB21-4B78-8D11-1D865827C8ED}"/>
                    </a:ext>
                  </a:extLst>
                </p14:cNvPr>
                <p14:cNvContentPartPr/>
                <p14:nvPr/>
              </p14:nvContentPartPr>
              <p14:xfrm>
                <a:off x="816349" y="2889229"/>
                <a:ext cx="22320" cy="21348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B4E050A7-CB21-4B78-8D11-1D865827C8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7709" y="2880589"/>
                  <a:ext cx="39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CA737D9F-EC74-47E4-8D2C-CF23E7D07D5B}"/>
                    </a:ext>
                  </a:extLst>
                </p14:cNvPr>
                <p14:cNvContentPartPr/>
                <p14:nvPr/>
              </p14:nvContentPartPr>
              <p14:xfrm>
                <a:off x="753349" y="2928469"/>
                <a:ext cx="196200" cy="17496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CA737D9F-EC74-47E4-8D2C-CF23E7D07D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4709" y="2919829"/>
                  <a:ext cx="213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DB98D0B0-781E-4FBC-9532-8FD095E1D9A0}"/>
                    </a:ext>
                  </a:extLst>
                </p14:cNvPr>
                <p14:cNvContentPartPr/>
                <p14:nvPr/>
              </p14:nvContentPartPr>
              <p14:xfrm>
                <a:off x="1005709" y="3022069"/>
                <a:ext cx="21240" cy="4140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DB98D0B0-781E-4FBC-9532-8FD095E1D9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7069" y="3013069"/>
                  <a:ext cx="38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A9B6CCED-CEE8-42A5-A17C-108AA869959F}"/>
                    </a:ext>
                  </a:extLst>
                </p14:cNvPr>
                <p14:cNvContentPartPr/>
                <p14:nvPr/>
              </p14:nvContentPartPr>
              <p14:xfrm>
                <a:off x="1011829" y="2936749"/>
                <a:ext cx="19440" cy="972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A9B6CCED-CEE8-42A5-A17C-108AA86995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3189" y="2927749"/>
                  <a:ext cx="37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762CC7D7-8BE2-4C87-B635-C8C3085AF89A}"/>
                    </a:ext>
                  </a:extLst>
                </p14:cNvPr>
                <p14:cNvContentPartPr/>
                <p14:nvPr/>
              </p14:nvContentPartPr>
              <p14:xfrm>
                <a:off x="1062949" y="2996149"/>
                <a:ext cx="118800" cy="17280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762CC7D7-8BE2-4C87-B635-C8C3085AF8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3949" y="2987149"/>
                  <a:ext cx="1364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6F23EC6B-4545-47BF-BFDF-4F7CDECBC978}"/>
              </a:ext>
            </a:extLst>
          </p:cNvPr>
          <p:cNvGrpSpPr/>
          <p:nvPr/>
        </p:nvGrpSpPr>
        <p:grpSpPr>
          <a:xfrm>
            <a:off x="1393789" y="2787709"/>
            <a:ext cx="862200" cy="370440"/>
            <a:chOff x="1393789" y="2787709"/>
            <a:chExt cx="8622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453B2A4B-DC22-459F-925A-A169B48F35C4}"/>
                    </a:ext>
                  </a:extLst>
                </p14:cNvPr>
                <p14:cNvContentPartPr/>
                <p14:nvPr/>
              </p14:nvContentPartPr>
              <p14:xfrm>
                <a:off x="1402429" y="2989669"/>
                <a:ext cx="65520" cy="16848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453B2A4B-DC22-459F-925A-A169B48F35C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93789" y="2980669"/>
                  <a:ext cx="83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2F70693A-846B-470E-A0A8-003D8A30A4B7}"/>
                    </a:ext>
                  </a:extLst>
                </p14:cNvPr>
                <p14:cNvContentPartPr/>
                <p14:nvPr/>
              </p14:nvContentPartPr>
              <p14:xfrm>
                <a:off x="1393789" y="2942869"/>
                <a:ext cx="195480" cy="8856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2F70693A-846B-470E-A0A8-003D8A30A4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85149" y="2934229"/>
                  <a:ext cx="213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FF5152E5-460F-47EA-B9AB-586B08C0CAF4}"/>
                    </a:ext>
                  </a:extLst>
                </p14:cNvPr>
                <p14:cNvContentPartPr/>
                <p14:nvPr/>
              </p14:nvContentPartPr>
              <p14:xfrm>
                <a:off x="1561189" y="2900029"/>
                <a:ext cx="37080" cy="1584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FF5152E5-460F-47EA-B9AB-586B08C0CA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52549" y="2891029"/>
                  <a:ext cx="54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7DD5203A-FECC-4055-BCE4-FC11817B2F9C}"/>
                    </a:ext>
                  </a:extLst>
                </p14:cNvPr>
                <p14:cNvContentPartPr/>
                <p14:nvPr/>
              </p14:nvContentPartPr>
              <p14:xfrm>
                <a:off x="1656589" y="2787709"/>
                <a:ext cx="180360" cy="22320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7DD5203A-FECC-4055-BCE4-FC11817B2F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47589" y="2779069"/>
                  <a:ext cx="198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6B588E80-1470-47AA-B4E2-A3AFD519C565}"/>
                    </a:ext>
                  </a:extLst>
                </p14:cNvPr>
                <p14:cNvContentPartPr/>
                <p14:nvPr/>
              </p14:nvContentPartPr>
              <p14:xfrm>
                <a:off x="1751269" y="2947909"/>
                <a:ext cx="269280" cy="3744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6B588E80-1470-47AA-B4E2-A3AFD519C56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42629" y="2939269"/>
                  <a:ext cx="286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101D018A-13F9-4748-BF57-2DE4D22E0CE3}"/>
                    </a:ext>
                  </a:extLst>
                </p14:cNvPr>
                <p14:cNvContentPartPr/>
                <p14:nvPr/>
              </p14:nvContentPartPr>
              <p14:xfrm>
                <a:off x="2026309" y="2919829"/>
                <a:ext cx="93240" cy="6660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101D018A-13F9-4748-BF57-2DE4D22E0C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17669" y="2910829"/>
                  <a:ext cx="110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0BD2578C-2386-465E-8317-AB27A1755687}"/>
                    </a:ext>
                  </a:extLst>
                </p14:cNvPr>
                <p14:cNvContentPartPr/>
                <p14:nvPr/>
              </p14:nvContentPartPr>
              <p14:xfrm>
                <a:off x="2182909" y="2926669"/>
                <a:ext cx="73080" cy="8388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0BD2578C-2386-465E-8317-AB27A17556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73909" y="2917669"/>
                  <a:ext cx="907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0255EFED-1172-4010-9FA5-47EFDEC85765}"/>
              </a:ext>
            </a:extLst>
          </p:cNvPr>
          <p:cNvGrpSpPr/>
          <p:nvPr/>
        </p:nvGrpSpPr>
        <p:grpSpPr>
          <a:xfrm>
            <a:off x="763069" y="3387469"/>
            <a:ext cx="1448640" cy="355680"/>
            <a:chOff x="763069" y="3387469"/>
            <a:chExt cx="14486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C568F16A-B41F-4C1C-AB44-C39B06C0F029}"/>
                    </a:ext>
                  </a:extLst>
                </p14:cNvPr>
                <p14:cNvContentPartPr/>
                <p14:nvPr/>
              </p14:nvContentPartPr>
              <p14:xfrm>
                <a:off x="866389" y="3542989"/>
                <a:ext cx="10800" cy="20016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C568F16A-B41F-4C1C-AB44-C39B06C0F02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7389" y="3534349"/>
                  <a:ext cx="28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767944AA-FACE-4E77-9E9F-DD9B094CE326}"/>
                    </a:ext>
                  </a:extLst>
                </p14:cNvPr>
                <p14:cNvContentPartPr/>
                <p14:nvPr/>
              </p14:nvContentPartPr>
              <p14:xfrm>
                <a:off x="763069" y="3533989"/>
                <a:ext cx="185400" cy="3312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767944AA-FACE-4E77-9E9F-DD9B094CE3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4069" y="3525349"/>
                  <a:ext cx="203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6BAC6228-8CC8-4299-841E-DB0E66DBB2B7}"/>
                    </a:ext>
                  </a:extLst>
                </p14:cNvPr>
                <p14:cNvContentPartPr/>
                <p14:nvPr/>
              </p14:nvContentPartPr>
              <p14:xfrm>
                <a:off x="949549" y="3612829"/>
                <a:ext cx="87840" cy="9000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6BAC6228-8CC8-4299-841E-DB0E66DBB2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0549" y="3604189"/>
                  <a:ext cx="10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B869E44E-A602-4146-850B-6E1617C7D4B6}"/>
                    </a:ext>
                  </a:extLst>
                </p14:cNvPr>
                <p14:cNvContentPartPr/>
                <p14:nvPr/>
              </p14:nvContentPartPr>
              <p14:xfrm>
                <a:off x="1084189" y="3540829"/>
                <a:ext cx="28800" cy="15840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B869E44E-A602-4146-850B-6E1617C7D4B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5189" y="3531829"/>
                  <a:ext cx="46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52A7BAD1-A45D-47EB-9928-80CFD19D7BCE}"/>
                    </a:ext>
                  </a:extLst>
                </p14:cNvPr>
                <p14:cNvContentPartPr/>
                <p14:nvPr/>
              </p14:nvContentPartPr>
              <p14:xfrm>
                <a:off x="1191829" y="3585469"/>
                <a:ext cx="57960" cy="11880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52A7BAD1-A45D-47EB-9928-80CFD19D7B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83189" y="3576829"/>
                  <a:ext cx="75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225BD3E0-3255-495B-860D-2F67B782E99B}"/>
                    </a:ext>
                  </a:extLst>
                </p14:cNvPr>
                <p14:cNvContentPartPr/>
                <p14:nvPr/>
              </p14:nvContentPartPr>
              <p14:xfrm>
                <a:off x="1312789" y="3450109"/>
                <a:ext cx="26640" cy="24336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225BD3E0-3255-495B-860D-2F67B782E9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04149" y="3441469"/>
                  <a:ext cx="44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761947F8-5AB9-4801-BEC4-099CD0012CDD}"/>
                    </a:ext>
                  </a:extLst>
                </p14:cNvPr>
                <p14:cNvContentPartPr/>
                <p14:nvPr/>
              </p14:nvContentPartPr>
              <p14:xfrm>
                <a:off x="1246909" y="3515629"/>
                <a:ext cx="227160" cy="15228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761947F8-5AB9-4801-BEC4-099CD0012C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37909" y="3506629"/>
                  <a:ext cx="24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38CC9B99-FE77-4975-9F90-66D8AE36E129}"/>
                    </a:ext>
                  </a:extLst>
                </p14:cNvPr>
                <p14:cNvContentPartPr/>
                <p14:nvPr/>
              </p14:nvContentPartPr>
              <p14:xfrm>
                <a:off x="1511869" y="3579349"/>
                <a:ext cx="189000" cy="6912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38CC9B99-FE77-4975-9F90-66D8AE36E1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02869" y="3570709"/>
                  <a:ext cx="206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6973423C-CB43-4D2C-90DF-43BACEEDDCD2}"/>
                    </a:ext>
                  </a:extLst>
                </p14:cNvPr>
                <p14:cNvContentPartPr/>
                <p14:nvPr/>
              </p14:nvContentPartPr>
              <p14:xfrm>
                <a:off x="1739029" y="3590509"/>
                <a:ext cx="97920" cy="6084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6973423C-CB43-4D2C-90DF-43BACEEDDC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30029" y="3581509"/>
                  <a:ext cx="11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32596F8E-BD9C-4AEB-8663-B2B7637069C3}"/>
                    </a:ext>
                  </a:extLst>
                </p14:cNvPr>
                <p14:cNvContentPartPr/>
                <p14:nvPr/>
              </p14:nvContentPartPr>
              <p14:xfrm>
                <a:off x="1912909" y="3387469"/>
                <a:ext cx="61560" cy="23616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32596F8E-BD9C-4AEB-8663-B2B7637069C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04269" y="3378829"/>
                  <a:ext cx="79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82302DF4-FB1D-4574-B37E-3D75621ECF77}"/>
                    </a:ext>
                  </a:extLst>
                </p14:cNvPr>
                <p14:cNvContentPartPr/>
                <p14:nvPr/>
              </p14:nvContentPartPr>
              <p14:xfrm>
                <a:off x="2018749" y="3609949"/>
                <a:ext cx="95040" cy="4140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82302DF4-FB1D-4574-B37E-3D75621ECF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09749" y="3601309"/>
                  <a:ext cx="112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919B2A95-7ADE-4AEF-B1B8-7B5656CAA2EC}"/>
                    </a:ext>
                  </a:extLst>
                </p14:cNvPr>
                <p14:cNvContentPartPr/>
                <p14:nvPr/>
              </p14:nvContentPartPr>
              <p14:xfrm>
                <a:off x="2159149" y="3587989"/>
                <a:ext cx="52560" cy="9792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919B2A95-7ADE-4AEF-B1B8-7B5656CAA2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50509" y="3579349"/>
                  <a:ext cx="702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4BF403EA-167E-4EB1-ABB3-8F06ADFD92E0}"/>
              </a:ext>
            </a:extLst>
          </p:cNvPr>
          <p:cNvGrpSpPr/>
          <p:nvPr/>
        </p:nvGrpSpPr>
        <p:grpSpPr>
          <a:xfrm>
            <a:off x="2447149" y="3360469"/>
            <a:ext cx="1213560" cy="472680"/>
            <a:chOff x="2447149" y="3360469"/>
            <a:chExt cx="121356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679B1C2B-81C2-4D8B-BA1E-65E67970751C}"/>
                    </a:ext>
                  </a:extLst>
                </p14:cNvPr>
                <p14:cNvContentPartPr/>
                <p14:nvPr/>
              </p14:nvContentPartPr>
              <p14:xfrm>
                <a:off x="2447149" y="3446869"/>
                <a:ext cx="136440" cy="15408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679B1C2B-81C2-4D8B-BA1E-65E6797075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38509" y="3438229"/>
                  <a:ext cx="154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F50A0D53-C867-448A-A69A-DD913EC1BEE2}"/>
                    </a:ext>
                  </a:extLst>
                </p14:cNvPr>
                <p14:cNvContentPartPr/>
                <p14:nvPr/>
              </p14:nvContentPartPr>
              <p14:xfrm>
                <a:off x="2608789" y="3549109"/>
                <a:ext cx="51480" cy="6084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F50A0D53-C867-448A-A69A-DD913EC1BE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99789" y="3540109"/>
                  <a:ext cx="6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3E23A9E1-6DDA-4DE7-8312-34144AF06E6B}"/>
                    </a:ext>
                  </a:extLst>
                </p14:cNvPr>
                <p14:cNvContentPartPr/>
                <p14:nvPr/>
              </p14:nvContentPartPr>
              <p14:xfrm>
                <a:off x="2735509" y="3459109"/>
                <a:ext cx="28440" cy="11844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3E23A9E1-6DDA-4DE7-8312-34144AF06E6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26509" y="3450469"/>
                  <a:ext cx="4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E6D20AFC-0434-4775-AB1B-972C139D3BCC}"/>
                    </a:ext>
                  </a:extLst>
                </p14:cNvPr>
                <p14:cNvContentPartPr/>
                <p14:nvPr/>
              </p14:nvContentPartPr>
              <p14:xfrm>
                <a:off x="2806429" y="3531469"/>
                <a:ext cx="150840" cy="6768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E6D20AFC-0434-4775-AB1B-972C139D3B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97429" y="3522469"/>
                  <a:ext cx="168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AFE2F4BD-5FCF-40B2-A9FA-F24759554F51}"/>
                    </a:ext>
                  </a:extLst>
                </p14:cNvPr>
                <p14:cNvContentPartPr/>
                <p14:nvPr/>
              </p14:nvContentPartPr>
              <p14:xfrm>
                <a:off x="2981029" y="3474949"/>
                <a:ext cx="21240" cy="14112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AFE2F4BD-5FCF-40B2-A9FA-F24759554F5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72029" y="3466309"/>
                  <a:ext cx="38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95A8CE70-9CA5-41CF-8FB0-62C1365A3004}"/>
                    </a:ext>
                  </a:extLst>
                </p14:cNvPr>
                <p14:cNvContentPartPr/>
                <p14:nvPr/>
              </p14:nvContentPartPr>
              <p14:xfrm>
                <a:off x="3035749" y="3536149"/>
                <a:ext cx="168840" cy="7452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95A8CE70-9CA5-41CF-8FB0-62C1365A30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26749" y="3527509"/>
                  <a:ext cx="186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B5055661-1940-4378-B135-2BB5598C5E15}"/>
                    </a:ext>
                  </a:extLst>
                </p14:cNvPr>
                <p14:cNvContentPartPr/>
                <p14:nvPr/>
              </p14:nvContentPartPr>
              <p14:xfrm>
                <a:off x="3234829" y="3535789"/>
                <a:ext cx="21960" cy="8964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B5055661-1940-4378-B135-2BB5598C5E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25829" y="3526789"/>
                  <a:ext cx="39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6FCA70E5-74CE-47B9-B671-03E26AE67D88}"/>
                    </a:ext>
                  </a:extLst>
                </p14:cNvPr>
                <p14:cNvContentPartPr/>
                <p14:nvPr/>
              </p14:nvContentPartPr>
              <p14:xfrm>
                <a:off x="3302869" y="3360469"/>
                <a:ext cx="195120" cy="25272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6FCA70E5-74CE-47B9-B671-03E26AE67D8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93869" y="3351469"/>
                  <a:ext cx="212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7AEEEC98-6D70-4E89-A13D-FA68E452996B}"/>
                    </a:ext>
                  </a:extLst>
                </p14:cNvPr>
                <p14:cNvContentPartPr/>
                <p14:nvPr/>
              </p14:nvContentPartPr>
              <p14:xfrm>
                <a:off x="3491509" y="3589429"/>
                <a:ext cx="169200" cy="24372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7AEEEC98-6D70-4E89-A13D-FA68E45299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82509" y="3580429"/>
                  <a:ext cx="18684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80" name="Entrada de lápiz 179">
                <a:extLst>
                  <a:ext uri="{FF2B5EF4-FFF2-40B4-BE49-F238E27FC236}">
                    <a16:creationId xmlns:a16="http://schemas.microsoft.com/office/drawing/2014/main" id="{B89C7D7B-DA71-44A7-9319-92140127A195}"/>
                  </a:ext>
                </a:extLst>
              </p14:cNvPr>
              <p14:cNvContentPartPr/>
              <p14:nvPr/>
            </p14:nvContentPartPr>
            <p14:xfrm>
              <a:off x="816709" y="3936829"/>
              <a:ext cx="167040" cy="223200"/>
            </p14:xfrm>
          </p:contentPart>
        </mc:Choice>
        <mc:Fallback xmlns="">
          <p:pic>
            <p:nvPicPr>
              <p:cNvPr id="180" name="Entrada de lápiz 179">
                <a:extLst>
                  <a:ext uri="{FF2B5EF4-FFF2-40B4-BE49-F238E27FC236}">
                    <a16:creationId xmlns:a16="http://schemas.microsoft.com/office/drawing/2014/main" id="{B89C7D7B-DA71-44A7-9319-92140127A19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7709" y="3927843"/>
                <a:ext cx="184680" cy="240812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upo 193">
            <a:extLst>
              <a:ext uri="{FF2B5EF4-FFF2-40B4-BE49-F238E27FC236}">
                <a16:creationId xmlns:a16="http://schemas.microsoft.com/office/drawing/2014/main" id="{A72AAE6D-EBB5-4AB2-8E20-BAFF90F44B3A}"/>
              </a:ext>
            </a:extLst>
          </p:cNvPr>
          <p:cNvGrpSpPr/>
          <p:nvPr/>
        </p:nvGrpSpPr>
        <p:grpSpPr>
          <a:xfrm>
            <a:off x="1227469" y="3831709"/>
            <a:ext cx="1435680" cy="257400"/>
            <a:chOff x="1227469" y="3831709"/>
            <a:chExt cx="143568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B000729E-4F2D-4E0E-B8A3-F52BC709F779}"/>
                    </a:ext>
                  </a:extLst>
                </p14:cNvPr>
                <p14:cNvContentPartPr/>
                <p14:nvPr/>
              </p14:nvContentPartPr>
              <p14:xfrm>
                <a:off x="1227469" y="3895069"/>
                <a:ext cx="102960" cy="194040"/>
              </p14:xfrm>
            </p:contentPart>
          </mc:Choice>
          <mc:Fallback xmlns=""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B000729E-4F2D-4E0E-B8A3-F52BC709F77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18829" y="3886429"/>
                  <a:ext cx="120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640606B5-0CA0-4AC2-BB96-C3A12536243A}"/>
                    </a:ext>
                  </a:extLst>
                </p14:cNvPr>
                <p14:cNvContentPartPr/>
                <p14:nvPr/>
              </p14:nvContentPartPr>
              <p14:xfrm>
                <a:off x="1391989" y="4043389"/>
                <a:ext cx="28800" cy="4068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640606B5-0CA0-4AC2-BB96-C3A12536243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83349" y="4034749"/>
                  <a:ext cx="46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CFA75EF8-FE30-4941-AEC6-16215AD910D1}"/>
                    </a:ext>
                  </a:extLst>
                </p14:cNvPr>
                <p14:cNvContentPartPr/>
                <p14:nvPr/>
              </p14:nvContentPartPr>
              <p14:xfrm>
                <a:off x="1380829" y="3964189"/>
                <a:ext cx="22320" cy="19080"/>
              </p14:xfrm>
            </p:contentPart>
          </mc:Choice>
          <mc:Fallback xmlns=""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CFA75EF8-FE30-4941-AEC6-16215AD910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71829" y="3955189"/>
                  <a:ext cx="39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38B0009C-D5F0-41D6-B707-021D967D64B9}"/>
                    </a:ext>
                  </a:extLst>
                </p14:cNvPr>
                <p14:cNvContentPartPr/>
                <p14:nvPr/>
              </p14:nvContentPartPr>
              <p14:xfrm>
                <a:off x="1481269" y="4010629"/>
                <a:ext cx="240120" cy="55800"/>
              </p14:xfrm>
            </p:contentPart>
          </mc:Choice>
          <mc:Fallback xmlns=""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38B0009C-D5F0-41D6-B707-021D967D64B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72269" y="4001629"/>
                  <a:ext cx="257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523CD0A0-F9EE-440B-B22B-5C4A58A17E45}"/>
                    </a:ext>
                  </a:extLst>
                </p14:cNvPr>
                <p14:cNvContentPartPr/>
                <p14:nvPr/>
              </p14:nvContentPartPr>
              <p14:xfrm>
                <a:off x="1708789" y="3908749"/>
                <a:ext cx="28800" cy="133200"/>
              </p14:xfrm>
            </p:contentPart>
          </mc:Choice>
          <mc:Fallback xmlns=""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523CD0A0-F9EE-440B-B22B-5C4A58A17E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00149" y="3900109"/>
                  <a:ext cx="46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4CA1F5D6-32E0-4D31-B19B-B160362E87A0}"/>
                    </a:ext>
                  </a:extLst>
                </p14:cNvPr>
                <p14:cNvContentPartPr/>
                <p14:nvPr/>
              </p14:nvContentPartPr>
              <p14:xfrm>
                <a:off x="1786189" y="3843229"/>
                <a:ext cx="115920" cy="200880"/>
              </p14:xfrm>
            </p:contentPart>
          </mc:Choice>
          <mc:Fallback xmlns=""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4CA1F5D6-32E0-4D31-B19B-B160362E87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77189" y="3834229"/>
                  <a:ext cx="133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119CF01C-047E-4485-A894-2C70D9CB6B96}"/>
                    </a:ext>
                  </a:extLst>
                </p14:cNvPr>
                <p14:cNvContentPartPr/>
                <p14:nvPr/>
              </p14:nvContentPartPr>
              <p14:xfrm>
                <a:off x="1926949" y="3831709"/>
                <a:ext cx="164160" cy="210240"/>
              </p14:xfrm>
            </p:contentPart>
          </mc:Choice>
          <mc:Fallback xmlns=""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119CF01C-047E-4485-A894-2C70D9CB6B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18309" y="3822709"/>
                  <a:ext cx="181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C365372A-B434-44BD-AE90-2553F941CDAD}"/>
                    </a:ext>
                  </a:extLst>
                </p14:cNvPr>
                <p14:cNvContentPartPr/>
                <p14:nvPr/>
              </p14:nvContentPartPr>
              <p14:xfrm>
                <a:off x="2007949" y="3934669"/>
                <a:ext cx="175320" cy="105480"/>
              </p14:xfrm>
            </p:contentPart>
          </mc:Choice>
          <mc:Fallback xmlns=""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C365372A-B434-44BD-AE90-2553F941CD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98949" y="3925669"/>
                  <a:ext cx="192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5C4DB80B-C668-4AFF-86C7-50A731F09357}"/>
                    </a:ext>
                  </a:extLst>
                </p14:cNvPr>
                <p14:cNvContentPartPr/>
                <p14:nvPr/>
              </p14:nvContentPartPr>
              <p14:xfrm>
                <a:off x="2151589" y="3897229"/>
                <a:ext cx="191160" cy="112320"/>
              </p14:xfrm>
            </p:contentPart>
          </mc:Choice>
          <mc:Fallback xmlns=""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5C4DB80B-C668-4AFF-86C7-50A731F0935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42589" y="3888589"/>
                  <a:ext cx="208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DDC2D198-37CA-4E15-9E7A-006B835A197D}"/>
                    </a:ext>
                  </a:extLst>
                </p14:cNvPr>
                <p14:cNvContentPartPr/>
                <p14:nvPr/>
              </p14:nvContentPartPr>
              <p14:xfrm>
                <a:off x="2398189" y="3951589"/>
                <a:ext cx="119880" cy="44640"/>
              </p14:xfrm>
            </p:contentPart>
          </mc:Choice>
          <mc:Fallback xmlns=""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DDC2D198-37CA-4E15-9E7A-006B835A19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89189" y="3942589"/>
                  <a:ext cx="137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494CB991-0BCC-4348-8788-214FB5D339C5}"/>
                    </a:ext>
                  </a:extLst>
                </p14:cNvPr>
                <p14:cNvContentPartPr/>
                <p14:nvPr/>
              </p14:nvContentPartPr>
              <p14:xfrm>
                <a:off x="2601949" y="3930349"/>
                <a:ext cx="61200" cy="136080"/>
              </p14:xfrm>
            </p:contentPart>
          </mc:Choice>
          <mc:Fallback xmlns=""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494CB991-0BCC-4348-8788-214FB5D339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92949" y="3921349"/>
                  <a:ext cx="7884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23EC27BB-0DAB-4D41-B364-20930F79FDD1}"/>
                  </a:ext>
                </a:extLst>
              </p14:cNvPr>
              <p14:cNvContentPartPr/>
              <p14:nvPr/>
            </p14:nvContentPartPr>
            <p14:xfrm>
              <a:off x="413509" y="3632629"/>
              <a:ext cx="108720" cy="26640"/>
            </p14:xfrm>
          </p:contentPart>
        </mc:Choice>
        <mc:Fallback xmlns=""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23EC27BB-0DAB-4D41-B364-20930F79FD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04509" y="3623629"/>
                <a:ext cx="1263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93" name="Entrada de lápiz 192">
                <a:extLst>
                  <a:ext uri="{FF2B5EF4-FFF2-40B4-BE49-F238E27FC236}">
                    <a16:creationId xmlns:a16="http://schemas.microsoft.com/office/drawing/2014/main" id="{9BECBA71-B87F-43CE-9119-C82E84F01A07}"/>
                  </a:ext>
                </a:extLst>
              </p14:cNvPr>
              <p14:cNvContentPartPr/>
              <p14:nvPr/>
            </p14:nvContentPartPr>
            <p14:xfrm>
              <a:off x="440149" y="3033949"/>
              <a:ext cx="62640" cy="12240"/>
            </p14:xfrm>
          </p:contentPart>
        </mc:Choice>
        <mc:Fallback xmlns="">
          <p:pic>
            <p:nvPicPr>
              <p:cNvPr id="193" name="Entrada de lápiz 192">
                <a:extLst>
                  <a:ext uri="{FF2B5EF4-FFF2-40B4-BE49-F238E27FC236}">
                    <a16:creationId xmlns:a16="http://schemas.microsoft.com/office/drawing/2014/main" id="{9BECBA71-B87F-43CE-9119-C82E84F01A0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31149" y="3024949"/>
                <a:ext cx="80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95" name="Entrada de lápiz 194">
                <a:extLst>
                  <a:ext uri="{FF2B5EF4-FFF2-40B4-BE49-F238E27FC236}">
                    <a16:creationId xmlns:a16="http://schemas.microsoft.com/office/drawing/2014/main" id="{A172E1FC-1F5A-4057-AAA0-C970A92F52DD}"/>
                  </a:ext>
                </a:extLst>
              </p14:cNvPr>
              <p14:cNvContentPartPr/>
              <p14:nvPr/>
            </p14:nvContentPartPr>
            <p14:xfrm>
              <a:off x="315949" y="1141429"/>
              <a:ext cx="78480" cy="7920"/>
            </p14:xfrm>
          </p:contentPart>
        </mc:Choice>
        <mc:Fallback xmlns="">
          <p:pic>
            <p:nvPicPr>
              <p:cNvPr id="195" name="Entrada de lápiz 194">
                <a:extLst>
                  <a:ext uri="{FF2B5EF4-FFF2-40B4-BE49-F238E27FC236}">
                    <a16:creationId xmlns:a16="http://schemas.microsoft.com/office/drawing/2014/main" id="{A172E1FC-1F5A-4057-AAA0-C970A92F52D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06949" y="1132429"/>
                <a:ext cx="961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o 216">
            <a:extLst>
              <a:ext uri="{FF2B5EF4-FFF2-40B4-BE49-F238E27FC236}">
                <a16:creationId xmlns:a16="http://schemas.microsoft.com/office/drawing/2014/main" id="{AC9BD0BC-A60F-442D-A653-6A95F436D81D}"/>
              </a:ext>
            </a:extLst>
          </p:cNvPr>
          <p:cNvGrpSpPr/>
          <p:nvPr/>
        </p:nvGrpSpPr>
        <p:grpSpPr>
          <a:xfrm>
            <a:off x="363109" y="450589"/>
            <a:ext cx="677160" cy="171360"/>
            <a:chOff x="363109" y="450589"/>
            <a:chExt cx="67716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EDFA0894-F7FA-42B5-9533-0760594A58A4}"/>
                    </a:ext>
                  </a:extLst>
                </p14:cNvPr>
                <p14:cNvContentPartPr/>
                <p14:nvPr/>
              </p14:nvContentPartPr>
              <p14:xfrm>
                <a:off x="363109" y="469669"/>
                <a:ext cx="181440" cy="152280"/>
              </p14:xfrm>
            </p:contentPart>
          </mc:Choice>
          <mc:Fallback xmlns=""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EDFA0894-F7FA-42B5-9533-0760594A58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4109" y="461029"/>
                  <a:ext cx="199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1AC97D71-4585-4A97-9588-FD7038F42D71}"/>
                    </a:ext>
                  </a:extLst>
                </p14:cNvPr>
                <p14:cNvContentPartPr/>
                <p14:nvPr/>
              </p14:nvContentPartPr>
              <p14:xfrm>
                <a:off x="601069" y="461749"/>
                <a:ext cx="97200" cy="140760"/>
              </p14:xfrm>
            </p:contentPart>
          </mc:Choice>
          <mc:Fallback xmlns=""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1AC97D71-4585-4A97-9588-FD7038F42D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2429" y="452749"/>
                  <a:ext cx="114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CA6FA604-A526-4289-983B-2F72159EA12D}"/>
                    </a:ext>
                  </a:extLst>
                </p14:cNvPr>
                <p14:cNvContentPartPr/>
                <p14:nvPr/>
              </p14:nvContentPartPr>
              <p14:xfrm>
                <a:off x="590989" y="524389"/>
                <a:ext cx="109800" cy="7920"/>
              </p14:xfrm>
            </p:contentPart>
          </mc:Choice>
          <mc:Fallback xmlns=""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CA6FA604-A526-4289-983B-2F72159EA12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2349" y="515749"/>
                  <a:ext cx="127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2633B5D5-72FB-4280-B338-4E9EC013B5D7}"/>
                    </a:ext>
                  </a:extLst>
                </p14:cNvPr>
                <p14:cNvContentPartPr/>
                <p14:nvPr/>
              </p14:nvContentPartPr>
              <p14:xfrm>
                <a:off x="768829" y="469669"/>
                <a:ext cx="64080" cy="114480"/>
              </p14:xfrm>
            </p:contentPart>
          </mc:Choice>
          <mc:Fallback xmlns=""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2633B5D5-72FB-4280-B338-4E9EC013B5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9829" y="461029"/>
                  <a:ext cx="81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EF6F6AD6-3974-4C5E-ADA9-F5AFE007D507}"/>
                    </a:ext>
                  </a:extLst>
                </p14:cNvPr>
                <p14:cNvContentPartPr/>
                <p14:nvPr/>
              </p14:nvContentPartPr>
              <p14:xfrm>
                <a:off x="734989" y="452749"/>
                <a:ext cx="241560" cy="129960"/>
              </p14:xfrm>
            </p:contentPart>
          </mc:Choice>
          <mc:Fallback xmlns=""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EF6F6AD6-3974-4C5E-ADA9-F5AFE007D5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6349" y="443749"/>
                  <a:ext cx="259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50A6C56D-1923-4A63-A36B-3BE4B293503C}"/>
                    </a:ext>
                  </a:extLst>
                </p14:cNvPr>
                <p14:cNvContentPartPr/>
                <p14:nvPr/>
              </p14:nvContentPartPr>
              <p14:xfrm>
                <a:off x="825349" y="450589"/>
                <a:ext cx="214920" cy="2016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50A6C56D-1923-4A63-A36B-3BE4B293503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6349" y="441949"/>
                  <a:ext cx="2325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B9A73AE7-5A5F-4D8B-92C8-CD11B5C34370}"/>
              </a:ext>
            </a:extLst>
          </p:cNvPr>
          <p:cNvGrpSpPr/>
          <p:nvPr/>
        </p:nvGrpSpPr>
        <p:grpSpPr>
          <a:xfrm>
            <a:off x="1220269" y="437989"/>
            <a:ext cx="232560" cy="147600"/>
            <a:chOff x="1220269" y="437989"/>
            <a:chExt cx="23256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7A984D25-C3BC-41C4-ADEE-3B6AACD5043C}"/>
                    </a:ext>
                  </a:extLst>
                </p14:cNvPr>
                <p14:cNvContentPartPr/>
                <p14:nvPr/>
              </p14:nvContentPartPr>
              <p14:xfrm>
                <a:off x="1220269" y="447709"/>
                <a:ext cx="16920" cy="9792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7A984D25-C3BC-41C4-ADEE-3B6AACD5043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11629" y="439069"/>
                  <a:ext cx="34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98E07A70-C87E-46A1-AB78-DE192C15547D}"/>
                    </a:ext>
                  </a:extLst>
                </p14:cNvPr>
                <p14:cNvContentPartPr/>
                <p14:nvPr/>
              </p14:nvContentPartPr>
              <p14:xfrm>
                <a:off x="1305589" y="437989"/>
                <a:ext cx="147240" cy="147600"/>
              </p14:xfrm>
            </p:contentPart>
          </mc:Choice>
          <mc:Fallback xmlns=""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98E07A70-C87E-46A1-AB78-DE192C1554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96949" y="429349"/>
                  <a:ext cx="1648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o 214">
            <a:extLst>
              <a:ext uri="{FF2B5EF4-FFF2-40B4-BE49-F238E27FC236}">
                <a16:creationId xmlns:a16="http://schemas.microsoft.com/office/drawing/2014/main" id="{ABECD6A6-25D4-40F2-BB08-A336FE28BBC6}"/>
              </a:ext>
            </a:extLst>
          </p:cNvPr>
          <p:cNvGrpSpPr/>
          <p:nvPr/>
        </p:nvGrpSpPr>
        <p:grpSpPr>
          <a:xfrm>
            <a:off x="1666309" y="313429"/>
            <a:ext cx="941760" cy="274320"/>
            <a:chOff x="1666309" y="313429"/>
            <a:chExt cx="94176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8C510F45-898F-4D20-A960-CA239741CF16}"/>
                    </a:ext>
                  </a:extLst>
                </p14:cNvPr>
                <p14:cNvContentPartPr/>
                <p14:nvPr/>
              </p14:nvContentPartPr>
              <p14:xfrm>
                <a:off x="1666309" y="413869"/>
                <a:ext cx="138960" cy="111240"/>
              </p14:xfrm>
            </p:contentPart>
          </mc:Choice>
          <mc:Fallback xmlns=""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8C510F45-898F-4D20-A960-CA239741CF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57669" y="405229"/>
                  <a:ext cx="156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1F4D5FA8-4015-46BC-A97E-EE45D0206D7D}"/>
                    </a:ext>
                  </a:extLst>
                </p14:cNvPr>
                <p14:cNvContentPartPr/>
                <p14:nvPr/>
              </p14:nvContentPartPr>
              <p14:xfrm>
                <a:off x="1842709" y="448069"/>
                <a:ext cx="91800" cy="67680"/>
              </p14:xfrm>
            </p:contentPart>
          </mc:Choice>
          <mc:Fallback xmlns=""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1F4D5FA8-4015-46BC-A97E-EE45D0206D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34069" y="439429"/>
                  <a:ext cx="109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4F8D6336-9A3E-4D61-951D-E6B37051F041}"/>
                    </a:ext>
                  </a:extLst>
                </p14:cNvPr>
                <p14:cNvContentPartPr/>
                <p14:nvPr/>
              </p14:nvContentPartPr>
              <p14:xfrm>
                <a:off x="1953589" y="443029"/>
                <a:ext cx="145440" cy="86040"/>
              </p14:xfrm>
            </p:contentPart>
          </mc:Choice>
          <mc:Fallback xmlns=""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4F8D6336-9A3E-4D61-951D-E6B37051F04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44589" y="434029"/>
                  <a:ext cx="163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3DA4136B-0A8E-488F-AF36-511A8468DDBD}"/>
                    </a:ext>
                  </a:extLst>
                </p14:cNvPr>
                <p14:cNvContentPartPr/>
                <p14:nvPr/>
              </p14:nvContentPartPr>
              <p14:xfrm>
                <a:off x="2099389" y="427549"/>
                <a:ext cx="97560" cy="82800"/>
              </p14:xfrm>
            </p:contentPart>
          </mc:Choice>
          <mc:Fallback xmlns=""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3DA4136B-0A8E-488F-AF36-511A8468DDB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90389" y="418909"/>
                  <a:ext cx="11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7E117B38-888A-462C-81B6-E593979D1879}"/>
                    </a:ext>
                  </a:extLst>
                </p14:cNvPr>
                <p14:cNvContentPartPr/>
                <p14:nvPr/>
              </p14:nvContentPartPr>
              <p14:xfrm>
                <a:off x="2235469" y="400909"/>
                <a:ext cx="171360" cy="127800"/>
              </p14:xfrm>
            </p:contentPart>
          </mc:Choice>
          <mc:Fallback xmlns=""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7E117B38-888A-462C-81B6-E593979D18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26469" y="391909"/>
                  <a:ext cx="189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732F283C-4A7C-4328-8B85-ACD6F2DF4F4E}"/>
                    </a:ext>
                  </a:extLst>
                </p14:cNvPr>
                <p14:cNvContentPartPr/>
                <p14:nvPr/>
              </p14:nvContentPartPr>
              <p14:xfrm>
                <a:off x="2504029" y="313429"/>
                <a:ext cx="84240" cy="167400"/>
              </p14:xfrm>
            </p:contentPart>
          </mc:Choice>
          <mc:Fallback xmlns=""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732F283C-4A7C-4328-8B85-ACD6F2DF4F4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95389" y="304789"/>
                  <a:ext cx="101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0F429032-9F2F-4CF8-9447-2AEF3A80FFAF}"/>
                    </a:ext>
                  </a:extLst>
                </p14:cNvPr>
                <p14:cNvContentPartPr/>
                <p14:nvPr/>
              </p14:nvContentPartPr>
              <p14:xfrm>
                <a:off x="2582509" y="563989"/>
                <a:ext cx="25560" cy="23760"/>
              </p14:xfrm>
            </p:contentPart>
          </mc:Choice>
          <mc:Fallback xmlns=""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0F429032-9F2F-4CF8-9447-2AEF3A80FFA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73869" y="554989"/>
                  <a:ext cx="432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upo 220">
            <a:extLst>
              <a:ext uri="{FF2B5EF4-FFF2-40B4-BE49-F238E27FC236}">
                <a16:creationId xmlns:a16="http://schemas.microsoft.com/office/drawing/2014/main" id="{0C1A413F-A459-44AB-AED0-F105E2B1875B}"/>
              </a:ext>
            </a:extLst>
          </p:cNvPr>
          <p:cNvGrpSpPr/>
          <p:nvPr/>
        </p:nvGrpSpPr>
        <p:grpSpPr>
          <a:xfrm>
            <a:off x="239269" y="1038829"/>
            <a:ext cx="241200" cy="209160"/>
            <a:chOff x="239269" y="1038829"/>
            <a:chExt cx="2412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472DCA82-4E39-458A-99CB-AAD09EBF12E9}"/>
                    </a:ext>
                  </a:extLst>
                </p14:cNvPr>
                <p14:cNvContentPartPr/>
                <p14:nvPr/>
              </p14:nvContentPartPr>
              <p14:xfrm>
                <a:off x="239269" y="1127389"/>
                <a:ext cx="241200" cy="24840"/>
              </p14:xfrm>
            </p:contentPart>
          </mc:Choice>
          <mc:Fallback xmlns=""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472DCA82-4E39-458A-99CB-AAD09EBF12E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0269" y="1118389"/>
                  <a:ext cx="258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3ECE981E-F5B7-4F7B-8C86-A0CA2CB63A87}"/>
                    </a:ext>
                  </a:extLst>
                </p14:cNvPr>
                <p14:cNvContentPartPr/>
                <p14:nvPr/>
              </p14:nvContentPartPr>
              <p14:xfrm>
                <a:off x="313429" y="1038829"/>
                <a:ext cx="65520" cy="209160"/>
              </p14:xfrm>
            </p:contentPart>
          </mc:Choice>
          <mc:Fallback xmlns=""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3ECE981E-F5B7-4F7B-8C86-A0CA2CB63A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4429" y="1029829"/>
                  <a:ext cx="83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B5076BEC-D43C-409A-A50A-EF1A5476BF9D}"/>
                    </a:ext>
                  </a:extLst>
                </p14:cNvPr>
                <p14:cNvContentPartPr/>
                <p14:nvPr/>
              </p14:nvContentPartPr>
              <p14:xfrm>
                <a:off x="262309" y="1081309"/>
                <a:ext cx="153000" cy="114840"/>
              </p14:xfrm>
            </p:contentPart>
          </mc:Choice>
          <mc:Fallback xmlns=""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B5076BEC-D43C-409A-A50A-EF1A5476BF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3309" y="1072669"/>
                  <a:ext cx="1706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o 235">
            <a:extLst>
              <a:ext uri="{FF2B5EF4-FFF2-40B4-BE49-F238E27FC236}">
                <a16:creationId xmlns:a16="http://schemas.microsoft.com/office/drawing/2014/main" id="{C672B409-733B-466B-BE14-D594A1B27A75}"/>
              </a:ext>
            </a:extLst>
          </p:cNvPr>
          <p:cNvGrpSpPr/>
          <p:nvPr/>
        </p:nvGrpSpPr>
        <p:grpSpPr>
          <a:xfrm>
            <a:off x="406309" y="4580149"/>
            <a:ext cx="218160" cy="175320"/>
            <a:chOff x="406309" y="4580149"/>
            <a:chExt cx="21816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80308055-45B9-449C-81F9-9CA2ED02F757}"/>
                    </a:ext>
                  </a:extLst>
                </p14:cNvPr>
                <p14:cNvContentPartPr/>
                <p14:nvPr/>
              </p14:nvContentPartPr>
              <p14:xfrm>
                <a:off x="406309" y="4664389"/>
                <a:ext cx="218160" cy="51840"/>
              </p14:xfrm>
            </p:contentPart>
          </mc:Choice>
          <mc:Fallback xmlns=""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80308055-45B9-449C-81F9-9CA2ED02F75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7309" y="4655749"/>
                  <a:ext cx="235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B6E23D0F-98AA-478F-9B56-1FE56764489C}"/>
                    </a:ext>
                  </a:extLst>
                </p14:cNvPr>
                <p14:cNvContentPartPr/>
                <p14:nvPr/>
              </p14:nvContentPartPr>
              <p14:xfrm>
                <a:off x="496669" y="4582309"/>
                <a:ext cx="66960" cy="146880"/>
              </p14:xfrm>
            </p:contentPart>
          </mc:Choice>
          <mc:Fallback xmlns=""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B6E23D0F-98AA-478F-9B56-1FE5676448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7669" y="4573309"/>
                  <a:ext cx="84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1DCE32E5-F6E8-457A-96F3-29D387B4BD11}"/>
                    </a:ext>
                  </a:extLst>
                </p14:cNvPr>
                <p14:cNvContentPartPr/>
                <p14:nvPr/>
              </p14:nvContentPartPr>
              <p14:xfrm>
                <a:off x="453829" y="4580149"/>
                <a:ext cx="114120" cy="175320"/>
              </p14:xfrm>
            </p:contentPart>
          </mc:Choice>
          <mc:Fallback xmlns=""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1DCE32E5-F6E8-457A-96F3-29D387B4BD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5189" y="4571509"/>
                  <a:ext cx="1317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o 238">
            <a:extLst>
              <a:ext uri="{FF2B5EF4-FFF2-40B4-BE49-F238E27FC236}">
                <a16:creationId xmlns:a16="http://schemas.microsoft.com/office/drawing/2014/main" id="{44E45EB3-9DA5-4121-A882-F12FEF9D1A09}"/>
              </a:ext>
            </a:extLst>
          </p:cNvPr>
          <p:cNvGrpSpPr/>
          <p:nvPr/>
        </p:nvGrpSpPr>
        <p:grpSpPr>
          <a:xfrm>
            <a:off x="917149" y="4422829"/>
            <a:ext cx="1413720" cy="448920"/>
            <a:chOff x="917149" y="4422829"/>
            <a:chExt cx="14137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5E1C2F18-D8E7-4C52-BB1C-7AEA0279A334}"/>
                    </a:ext>
                  </a:extLst>
                </p14:cNvPr>
                <p14:cNvContentPartPr/>
                <p14:nvPr/>
              </p14:nvContentPartPr>
              <p14:xfrm>
                <a:off x="917149" y="4587709"/>
                <a:ext cx="129240" cy="149400"/>
              </p14:xfrm>
            </p:contentPart>
          </mc:Choice>
          <mc:Fallback xmlns=""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5E1C2F18-D8E7-4C52-BB1C-7AEA0279A3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8509" y="4578709"/>
                  <a:ext cx="146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CC20939A-D8DA-40C5-AF2C-3B0D5AEF09E0}"/>
                    </a:ext>
                  </a:extLst>
                </p14:cNvPr>
                <p14:cNvContentPartPr/>
                <p14:nvPr/>
              </p14:nvContentPartPr>
              <p14:xfrm>
                <a:off x="1088149" y="4612189"/>
                <a:ext cx="114840" cy="88200"/>
              </p14:xfrm>
            </p:contentPart>
          </mc:Choice>
          <mc:Fallback xmlns=""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CC20939A-D8DA-40C5-AF2C-3B0D5AEF09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9509" y="4603549"/>
                  <a:ext cx="132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B1E6BC40-EA7F-4DA0-9463-21E7A07D85B6}"/>
                    </a:ext>
                  </a:extLst>
                </p14:cNvPr>
                <p14:cNvContentPartPr/>
                <p14:nvPr/>
              </p14:nvContentPartPr>
              <p14:xfrm>
                <a:off x="1242229" y="4609309"/>
                <a:ext cx="64440" cy="104040"/>
              </p14:xfrm>
            </p:contentPart>
          </mc:Choice>
          <mc:Fallback xmlns=""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B1E6BC40-EA7F-4DA0-9463-21E7A07D85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33229" y="4600309"/>
                  <a:ext cx="82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E2C6DE5D-6871-4696-BECB-F19754771ACF}"/>
                    </a:ext>
                  </a:extLst>
                </p14:cNvPr>
                <p14:cNvContentPartPr/>
                <p14:nvPr/>
              </p14:nvContentPartPr>
              <p14:xfrm>
                <a:off x="1383349" y="4522189"/>
                <a:ext cx="43200" cy="163800"/>
              </p14:xfrm>
            </p:contentPart>
          </mc:Choice>
          <mc:Fallback xmlns=""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E2C6DE5D-6871-4696-BECB-F19754771AC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74709" y="4513549"/>
                  <a:ext cx="60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3E48C9F8-0687-41AC-8922-32A8641B2972}"/>
                    </a:ext>
                  </a:extLst>
                </p14:cNvPr>
                <p14:cNvContentPartPr/>
                <p14:nvPr/>
              </p14:nvContentPartPr>
              <p14:xfrm>
                <a:off x="1482709" y="4601749"/>
                <a:ext cx="77760" cy="270000"/>
              </p14:xfrm>
            </p:contentPart>
          </mc:Choice>
          <mc:Fallback xmlns=""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3E48C9F8-0687-41AC-8922-32A8641B297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73709" y="4592749"/>
                  <a:ext cx="95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38B7B5E2-D6EA-4F76-B7B2-9CB466017291}"/>
                    </a:ext>
                  </a:extLst>
                </p14:cNvPr>
                <p14:cNvContentPartPr/>
                <p14:nvPr/>
              </p14:nvContentPartPr>
              <p14:xfrm>
                <a:off x="1663069" y="4422829"/>
                <a:ext cx="39240" cy="243720"/>
              </p14:xfrm>
            </p:contentPart>
          </mc:Choice>
          <mc:Fallback xmlns=""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38B7B5E2-D6EA-4F76-B7B2-9CB46601729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54069" y="4414189"/>
                  <a:ext cx="56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E101C620-A202-4E14-BE3D-135D4B860E08}"/>
                    </a:ext>
                  </a:extLst>
                </p14:cNvPr>
                <p14:cNvContentPartPr/>
                <p14:nvPr/>
              </p14:nvContentPartPr>
              <p14:xfrm>
                <a:off x="1586389" y="4567189"/>
                <a:ext cx="126360" cy="25560"/>
              </p14:xfrm>
            </p:contentPart>
          </mc:Choice>
          <mc:Fallback xmlns=""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E101C620-A202-4E14-BE3D-135D4B860E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77389" y="4558189"/>
                  <a:ext cx="144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4CDDF26E-DAF0-4DD7-AB7E-035768AA6C9D}"/>
                    </a:ext>
                  </a:extLst>
                </p14:cNvPr>
                <p14:cNvContentPartPr/>
                <p14:nvPr/>
              </p14:nvContentPartPr>
              <p14:xfrm>
                <a:off x="1803469" y="4479709"/>
                <a:ext cx="85320" cy="145440"/>
              </p14:xfrm>
            </p:contentPart>
          </mc:Choice>
          <mc:Fallback xmlns=""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4CDDF26E-DAF0-4DD7-AB7E-035768AA6C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94829" y="4471069"/>
                  <a:ext cx="102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BB97325C-A675-4044-A62B-E4E91B6AC298}"/>
                    </a:ext>
                  </a:extLst>
                </p14:cNvPr>
                <p14:cNvContentPartPr/>
                <p14:nvPr/>
              </p14:nvContentPartPr>
              <p14:xfrm>
                <a:off x="1898149" y="4562509"/>
                <a:ext cx="20160" cy="118080"/>
              </p14:xfrm>
            </p:contentPart>
          </mc:Choice>
          <mc:Fallback xmlns=""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BB97325C-A675-4044-A62B-E4E91B6AC29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89509" y="4553869"/>
                  <a:ext cx="37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67DBE621-9AD2-43F3-A9D9-DB9B0B50432F}"/>
                    </a:ext>
                  </a:extLst>
                </p14:cNvPr>
                <p14:cNvContentPartPr/>
                <p14:nvPr/>
              </p14:nvContentPartPr>
              <p14:xfrm>
                <a:off x="2018749" y="4653949"/>
                <a:ext cx="9000" cy="12240"/>
              </p14:xfrm>
            </p:contentPart>
          </mc:Choice>
          <mc:Fallback xmlns=""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67DBE621-9AD2-43F3-A9D9-DB9B0B50432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09749" y="4645309"/>
                  <a:ext cx="2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7" name="Entrada de lápiz 236">
                  <a:extLst>
                    <a:ext uri="{FF2B5EF4-FFF2-40B4-BE49-F238E27FC236}">
                      <a16:creationId xmlns:a16="http://schemas.microsoft.com/office/drawing/2014/main" id="{54969546-9056-4CC9-9B22-62729F901673}"/>
                    </a:ext>
                  </a:extLst>
                </p14:cNvPr>
                <p14:cNvContentPartPr/>
                <p14:nvPr/>
              </p14:nvContentPartPr>
              <p14:xfrm>
                <a:off x="2131789" y="4597069"/>
                <a:ext cx="199080" cy="110160"/>
              </p14:xfrm>
            </p:contentPart>
          </mc:Choice>
          <mc:Fallback xmlns="">
            <p:pic>
              <p:nvPicPr>
                <p:cNvPr id="237" name="Entrada de lápiz 236">
                  <a:extLst>
                    <a:ext uri="{FF2B5EF4-FFF2-40B4-BE49-F238E27FC236}">
                      <a16:creationId xmlns:a16="http://schemas.microsoft.com/office/drawing/2014/main" id="{54969546-9056-4CC9-9B22-62729F90167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22789" y="4588069"/>
                  <a:ext cx="216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B15494DA-90CC-4AA3-80E6-1060851BDB1E}"/>
                    </a:ext>
                  </a:extLst>
                </p14:cNvPr>
                <p14:cNvContentPartPr/>
                <p14:nvPr/>
              </p14:nvContentPartPr>
              <p14:xfrm>
                <a:off x="1668109" y="4551349"/>
                <a:ext cx="59400" cy="26640"/>
              </p14:xfrm>
            </p:contentPart>
          </mc:Choice>
          <mc:Fallback xmlns=""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B15494DA-90CC-4AA3-80E6-1060851BDB1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59109" y="4542349"/>
                  <a:ext cx="770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o 260">
            <a:extLst>
              <a:ext uri="{FF2B5EF4-FFF2-40B4-BE49-F238E27FC236}">
                <a16:creationId xmlns:a16="http://schemas.microsoft.com/office/drawing/2014/main" id="{360035C0-5984-4CBE-9F3F-2ABA12A2878F}"/>
              </a:ext>
            </a:extLst>
          </p:cNvPr>
          <p:cNvGrpSpPr/>
          <p:nvPr/>
        </p:nvGrpSpPr>
        <p:grpSpPr>
          <a:xfrm>
            <a:off x="467149" y="5356669"/>
            <a:ext cx="113040" cy="195480"/>
            <a:chOff x="467149" y="5356669"/>
            <a:chExt cx="11304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A60F4AEA-B748-43A8-8ED1-36D04147812E}"/>
                    </a:ext>
                  </a:extLst>
                </p14:cNvPr>
                <p14:cNvContentPartPr/>
                <p14:nvPr/>
              </p14:nvContentPartPr>
              <p14:xfrm>
                <a:off x="485869" y="5356669"/>
                <a:ext cx="59760" cy="195480"/>
              </p14:xfrm>
            </p:contentPart>
          </mc:Choice>
          <mc:Fallback xmlns=""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A60F4AEA-B748-43A8-8ED1-36D0414781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7229" y="5348029"/>
                  <a:ext cx="77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8DE14EB5-D2B2-49A3-9605-C7669E5AE641}"/>
                    </a:ext>
                  </a:extLst>
                </p14:cNvPr>
                <p14:cNvContentPartPr/>
                <p14:nvPr/>
              </p14:nvContentPartPr>
              <p14:xfrm>
                <a:off x="483709" y="5359189"/>
                <a:ext cx="96480" cy="162360"/>
              </p14:xfrm>
            </p:contentPart>
          </mc:Choice>
          <mc:Fallback xmlns=""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8DE14EB5-D2B2-49A3-9605-C7669E5AE64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4709" y="5350189"/>
                  <a:ext cx="114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987A0BA1-CB14-442A-A103-26341BF1B22E}"/>
                    </a:ext>
                  </a:extLst>
                </p14:cNvPr>
                <p14:cNvContentPartPr/>
                <p14:nvPr/>
              </p14:nvContentPartPr>
              <p14:xfrm>
                <a:off x="467149" y="5472589"/>
                <a:ext cx="97920" cy="13320"/>
              </p14:xfrm>
            </p:contentPart>
          </mc:Choice>
          <mc:Fallback xmlns=""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987A0BA1-CB14-442A-A103-26341BF1B22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8149" y="5463589"/>
                  <a:ext cx="1155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o 259">
            <a:extLst>
              <a:ext uri="{FF2B5EF4-FFF2-40B4-BE49-F238E27FC236}">
                <a16:creationId xmlns:a16="http://schemas.microsoft.com/office/drawing/2014/main" id="{0E37F9CA-C143-4F3C-9750-6FC935ADA740}"/>
              </a:ext>
            </a:extLst>
          </p:cNvPr>
          <p:cNvGrpSpPr/>
          <p:nvPr/>
        </p:nvGrpSpPr>
        <p:grpSpPr>
          <a:xfrm>
            <a:off x="807349" y="5329309"/>
            <a:ext cx="471240" cy="164160"/>
            <a:chOff x="807349" y="5329309"/>
            <a:chExt cx="47124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453990F9-9C20-4402-8E3A-8A84DFC6CB95}"/>
                    </a:ext>
                  </a:extLst>
                </p14:cNvPr>
                <p14:cNvContentPartPr/>
                <p14:nvPr/>
              </p14:nvContentPartPr>
              <p14:xfrm>
                <a:off x="807349" y="5329309"/>
                <a:ext cx="164880" cy="154440"/>
              </p14:xfrm>
            </p:contentPart>
          </mc:Choice>
          <mc:Fallback xmlns=""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453990F9-9C20-4402-8E3A-8A84DFC6CB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8349" y="5320309"/>
                  <a:ext cx="182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53E57016-6EAA-4BB2-8A50-C094DF296D44}"/>
                    </a:ext>
                  </a:extLst>
                </p14:cNvPr>
                <p14:cNvContentPartPr/>
                <p14:nvPr/>
              </p14:nvContentPartPr>
              <p14:xfrm>
                <a:off x="1020109" y="5358469"/>
                <a:ext cx="107280" cy="94680"/>
              </p14:xfrm>
            </p:contentPart>
          </mc:Choice>
          <mc:Fallback xmlns=""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53E57016-6EAA-4BB2-8A50-C094DF296D4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1469" y="5349829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947B824E-FC45-4767-9AFA-8927FF3D0448}"/>
                    </a:ext>
                  </a:extLst>
                </p14:cNvPr>
                <p14:cNvContentPartPr/>
                <p14:nvPr/>
              </p14:nvContentPartPr>
              <p14:xfrm>
                <a:off x="1011829" y="5405269"/>
                <a:ext cx="103680" cy="5760"/>
              </p14:xfrm>
            </p:contentPart>
          </mc:Choice>
          <mc:Fallback xmlns=""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947B824E-FC45-4767-9AFA-8927FF3D044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3189" y="5396269"/>
                  <a:ext cx="12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7593CD65-E62E-42AD-B4A1-271647C16987}"/>
                    </a:ext>
                  </a:extLst>
                </p14:cNvPr>
                <p14:cNvContentPartPr/>
                <p14:nvPr/>
              </p14:nvContentPartPr>
              <p14:xfrm>
                <a:off x="1161229" y="5354509"/>
                <a:ext cx="117360" cy="138960"/>
              </p14:xfrm>
            </p:contentPart>
          </mc:Choice>
          <mc:Fallback xmlns=""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7593CD65-E62E-42AD-B4A1-271647C169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52229" y="5345869"/>
                  <a:ext cx="1350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o 258">
            <a:extLst>
              <a:ext uri="{FF2B5EF4-FFF2-40B4-BE49-F238E27FC236}">
                <a16:creationId xmlns:a16="http://schemas.microsoft.com/office/drawing/2014/main" id="{3C4080A2-DEF0-49F2-A26E-42D7F4E361B1}"/>
              </a:ext>
            </a:extLst>
          </p:cNvPr>
          <p:cNvGrpSpPr/>
          <p:nvPr/>
        </p:nvGrpSpPr>
        <p:grpSpPr>
          <a:xfrm>
            <a:off x="1533469" y="5352709"/>
            <a:ext cx="284040" cy="158760"/>
            <a:chOff x="1533469" y="5352709"/>
            <a:chExt cx="28404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2F6F4532-2B69-4B0A-88F4-1C603F4877A8}"/>
                    </a:ext>
                  </a:extLst>
                </p14:cNvPr>
                <p14:cNvContentPartPr/>
                <p14:nvPr/>
              </p14:nvContentPartPr>
              <p14:xfrm>
                <a:off x="1533469" y="5387269"/>
                <a:ext cx="131040" cy="102600"/>
              </p14:xfrm>
            </p:contentPart>
          </mc:Choice>
          <mc:Fallback xmlns=""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2F6F4532-2B69-4B0A-88F4-1C603F4877A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24469" y="5378269"/>
                  <a:ext cx="148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055B863A-E568-4043-AE1C-1A64B12FE948}"/>
                    </a:ext>
                  </a:extLst>
                </p14:cNvPr>
                <p14:cNvContentPartPr/>
                <p14:nvPr/>
              </p14:nvContentPartPr>
              <p14:xfrm>
                <a:off x="1689709" y="5386909"/>
                <a:ext cx="47520" cy="124560"/>
              </p14:xfrm>
            </p:contentPart>
          </mc:Choice>
          <mc:Fallback xmlns=""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055B863A-E568-4043-AE1C-1A64B12FE94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81069" y="5378269"/>
                  <a:ext cx="65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0D90DEE8-0405-44E0-9272-209243835576}"/>
                    </a:ext>
                  </a:extLst>
                </p14:cNvPr>
                <p14:cNvContentPartPr/>
                <p14:nvPr/>
              </p14:nvContentPartPr>
              <p14:xfrm>
                <a:off x="1670629" y="5352709"/>
                <a:ext cx="146880" cy="95040"/>
              </p14:xfrm>
            </p:contentPart>
          </mc:Choice>
          <mc:Fallback xmlns=""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0D90DEE8-0405-44E0-9272-20924383557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61989" y="5344069"/>
                  <a:ext cx="1645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upo 257">
            <a:extLst>
              <a:ext uri="{FF2B5EF4-FFF2-40B4-BE49-F238E27FC236}">
                <a16:creationId xmlns:a16="http://schemas.microsoft.com/office/drawing/2014/main" id="{F15EF109-9882-4C03-B899-BEA0F66E172F}"/>
              </a:ext>
            </a:extLst>
          </p:cNvPr>
          <p:cNvGrpSpPr/>
          <p:nvPr/>
        </p:nvGrpSpPr>
        <p:grpSpPr>
          <a:xfrm>
            <a:off x="2094349" y="5293669"/>
            <a:ext cx="1134720" cy="155520"/>
            <a:chOff x="2094349" y="5293669"/>
            <a:chExt cx="113472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C0B587BF-F569-4659-AA2D-616B0100E8E6}"/>
                    </a:ext>
                  </a:extLst>
                </p14:cNvPr>
                <p14:cNvContentPartPr/>
                <p14:nvPr/>
              </p14:nvContentPartPr>
              <p14:xfrm>
                <a:off x="2094349" y="5316349"/>
                <a:ext cx="117000" cy="132840"/>
              </p14:xfrm>
            </p:contentPart>
          </mc:Choice>
          <mc:Fallback xmlns=""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C0B587BF-F569-4659-AA2D-616B0100E8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85709" y="5307709"/>
                  <a:ext cx="134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59A1A310-AC1A-4288-853B-F6DFA0F43C40}"/>
                    </a:ext>
                  </a:extLst>
                </p14:cNvPr>
                <p14:cNvContentPartPr/>
                <p14:nvPr/>
              </p14:nvContentPartPr>
              <p14:xfrm>
                <a:off x="2266429" y="5329309"/>
                <a:ext cx="58680" cy="65160"/>
              </p14:xfrm>
            </p:contentPart>
          </mc:Choice>
          <mc:Fallback xmlns=""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59A1A310-AC1A-4288-853B-F6DFA0F43C4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257789" y="5320309"/>
                  <a:ext cx="76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D53BAB56-7577-4C44-BCB6-696B809E7912}"/>
                    </a:ext>
                  </a:extLst>
                </p14:cNvPr>
                <p14:cNvContentPartPr/>
                <p14:nvPr/>
              </p14:nvContentPartPr>
              <p14:xfrm>
                <a:off x="2353189" y="5301949"/>
                <a:ext cx="102240" cy="102600"/>
              </p14:xfrm>
            </p:contentPart>
          </mc:Choice>
          <mc:Fallback xmlns=""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D53BAB56-7577-4C44-BCB6-696B809E791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44549" y="5292949"/>
                  <a:ext cx="11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E543ED17-2D77-47EA-8E57-F161CD49CAF0}"/>
                    </a:ext>
                  </a:extLst>
                </p14:cNvPr>
                <p14:cNvContentPartPr/>
                <p14:nvPr/>
              </p14:nvContentPartPr>
              <p14:xfrm>
                <a:off x="2494669" y="5348389"/>
                <a:ext cx="107640" cy="60480"/>
              </p14:xfrm>
            </p:contentPart>
          </mc:Choice>
          <mc:Fallback xmlns=""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E543ED17-2D77-47EA-8E57-F161CD49CAF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85669" y="5339749"/>
                  <a:ext cx="125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81B40C39-80F5-4F31-B159-F2708EF70893}"/>
                    </a:ext>
                  </a:extLst>
                </p14:cNvPr>
                <p14:cNvContentPartPr/>
                <p14:nvPr/>
              </p14:nvContentPartPr>
              <p14:xfrm>
                <a:off x="2741989" y="5299429"/>
                <a:ext cx="27360" cy="122040"/>
              </p14:xfrm>
            </p:contentPart>
          </mc:Choice>
          <mc:Fallback xmlns=""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81B40C39-80F5-4F31-B159-F2708EF708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33349" y="5290789"/>
                  <a:ext cx="45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4CE16C84-A979-49B8-AEFE-C00A4815D90F}"/>
                    </a:ext>
                  </a:extLst>
                </p14:cNvPr>
                <p14:cNvContentPartPr/>
                <p14:nvPr/>
              </p14:nvContentPartPr>
              <p14:xfrm>
                <a:off x="2603389" y="5317069"/>
                <a:ext cx="269640" cy="95040"/>
              </p14:xfrm>
            </p:contentPart>
          </mc:Choice>
          <mc:Fallback xmlns=""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4CE16C84-A979-49B8-AEFE-C00A4815D90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94749" y="5308429"/>
                  <a:ext cx="287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681C525E-9F7D-462C-ACF6-B7F54856D8E9}"/>
                    </a:ext>
                  </a:extLst>
                </p14:cNvPr>
                <p14:cNvContentPartPr/>
                <p14:nvPr/>
              </p14:nvContentPartPr>
              <p14:xfrm>
                <a:off x="2938189" y="5316349"/>
                <a:ext cx="114120" cy="74880"/>
              </p14:xfrm>
            </p:contentPart>
          </mc:Choice>
          <mc:Fallback xmlns=""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681C525E-9F7D-462C-ACF6-B7F54856D8E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29549" y="5307349"/>
                  <a:ext cx="131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7031EC20-5109-4A34-B092-130FA13C54EB}"/>
                    </a:ext>
                  </a:extLst>
                </p14:cNvPr>
                <p14:cNvContentPartPr/>
                <p14:nvPr/>
              </p14:nvContentPartPr>
              <p14:xfrm>
                <a:off x="3094789" y="5293669"/>
                <a:ext cx="134280" cy="133200"/>
              </p14:xfrm>
            </p:contentPart>
          </mc:Choice>
          <mc:Fallback xmlns=""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7031EC20-5109-4A34-B092-130FA13C54E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86149" y="5284669"/>
                  <a:ext cx="15192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62" name="Entrada de lápiz 261">
                <a:extLst>
                  <a:ext uri="{FF2B5EF4-FFF2-40B4-BE49-F238E27FC236}">
                    <a16:creationId xmlns:a16="http://schemas.microsoft.com/office/drawing/2014/main" id="{8572CCBF-2BBA-44F9-A654-58F843A8CE2F}"/>
                  </a:ext>
                </a:extLst>
              </p14:cNvPr>
              <p14:cNvContentPartPr/>
              <p14:nvPr/>
            </p14:nvContentPartPr>
            <p14:xfrm>
              <a:off x="3334909" y="5398789"/>
              <a:ext cx="5760" cy="12240"/>
            </p14:xfrm>
          </p:contentPart>
        </mc:Choice>
        <mc:Fallback xmlns="">
          <p:pic>
            <p:nvPicPr>
              <p:cNvPr id="262" name="Entrada de lápiz 261">
                <a:extLst>
                  <a:ext uri="{FF2B5EF4-FFF2-40B4-BE49-F238E27FC236}">
                    <a16:creationId xmlns:a16="http://schemas.microsoft.com/office/drawing/2014/main" id="{8572CCBF-2BBA-44F9-A654-58F843A8CE2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325909" y="5390046"/>
                <a:ext cx="23400" cy="29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63" name="Entrada de lápiz 262">
                <a:extLst>
                  <a:ext uri="{FF2B5EF4-FFF2-40B4-BE49-F238E27FC236}">
                    <a16:creationId xmlns:a16="http://schemas.microsoft.com/office/drawing/2014/main" id="{4408AA10-52C2-4AB0-9D14-8989CCC21D8E}"/>
                  </a:ext>
                </a:extLst>
              </p14:cNvPr>
              <p14:cNvContentPartPr/>
              <p14:nvPr/>
            </p14:nvContentPartPr>
            <p14:xfrm>
              <a:off x="3334909" y="5325349"/>
              <a:ext cx="16200" cy="1440"/>
            </p14:xfrm>
          </p:contentPart>
        </mc:Choice>
        <mc:Fallback xmlns="">
          <p:pic>
            <p:nvPicPr>
              <p:cNvPr id="263" name="Entrada de lápiz 262">
                <a:extLst>
                  <a:ext uri="{FF2B5EF4-FFF2-40B4-BE49-F238E27FC236}">
                    <a16:creationId xmlns:a16="http://schemas.microsoft.com/office/drawing/2014/main" id="{4408AA10-52C2-4AB0-9D14-8989CCC21D8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325909" y="5316349"/>
                <a:ext cx="338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upo 280">
            <a:extLst>
              <a:ext uri="{FF2B5EF4-FFF2-40B4-BE49-F238E27FC236}">
                <a16:creationId xmlns:a16="http://schemas.microsoft.com/office/drawing/2014/main" id="{A9321251-6B19-4E0D-B7EA-04B9AADD1E0D}"/>
              </a:ext>
            </a:extLst>
          </p:cNvPr>
          <p:cNvGrpSpPr/>
          <p:nvPr/>
        </p:nvGrpSpPr>
        <p:grpSpPr>
          <a:xfrm>
            <a:off x="421069" y="5692909"/>
            <a:ext cx="1011600" cy="183240"/>
            <a:chOff x="421069" y="5692909"/>
            <a:chExt cx="101160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4" name="Entrada de lápiz 263">
                  <a:extLst>
                    <a:ext uri="{FF2B5EF4-FFF2-40B4-BE49-F238E27FC236}">
                      <a16:creationId xmlns:a16="http://schemas.microsoft.com/office/drawing/2014/main" id="{11E69FD9-0CD0-43BD-9A70-ADE2830E981D}"/>
                    </a:ext>
                  </a:extLst>
                </p14:cNvPr>
                <p14:cNvContentPartPr/>
                <p14:nvPr/>
              </p14:nvContentPartPr>
              <p14:xfrm>
                <a:off x="502069" y="5703709"/>
                <a:ext cx="29160" cy="135360"/>
              </p14:xfrm>
            </p:contentPart>
          </mc:Choice>
          <mc:Fallback xmlns="">
            <p:pic>
              <p:nvPicPr>
                <p:cNvPr id="264" name="Entrada de lápiz 263">
                  <a:extLst>
                    <a:ext uri="{FF2B5EF4-FFF2-40B4-BE49-F238E27FC236}">
                      <a16:creationId xmlns:a16="http://schemas.microsoft.com/office/drawing/2014/main" id="{11E69FD9-0CD0-43BD-9A70-ADE2830E981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93429" y="5695069"/>
                  <a:ext cx="46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F7C07C26-EF74-440E-A0C2-8DC0DE1CB287}"/>
                    </a:ext>
                  </a:extLst>
                </p14:cNvPr>
                <p14:cNvContentPartPr/>
                <p14:nvPr/>
              </p14:nvContentPartPr>
              <p14:xfrm>
                <a:off x="421069" y="5708029"/>
                <a:ext cx="144360" cy="168120"/>
              </p14:xfrm>
            </p:contentPart>
          </mc:Choice>
          <mc:Fallback xmlns=""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F7C07C26-EF74-440E-A0C2-8DC0DE1CB2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2069" y="5699389"/>
                  <a:ext cx="162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D9280546-05E6-4931-8954-C3802D6C93DA}"/>
                    </a:ext>
                  </a:extLst>
                </p14:cNvPr>
                <p14:cNvContentPartPr/>
                <p14:nvPr/>
              </p14:nvContentPartPr>
              <p14:xfrm>
                <a:off x="634549" y="5714869"/>
                <a:ext cx="10800" cy="96120"/>
              </p14:xfrm>
            </p:contentPart>
          </mc:Choice>
          <mc:Fallback xmlns=""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D9280546-05E6-4931-8954-C3802D6C93D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5549" y="5706229"/>
                  <a:ext cx="28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BFE4AA76-23D1-4370-8180-B6C108B15229}"/>
                    </a:ext>
                  </a:extLst>
                </p14:cNvPr>
                <p14:cNvContentPartPr/>
                <p14:nvPr/>
              </p14:nvContentPartPr>
              <p14:xfrm>
                <a:off x="706549" y="5717029"/>
                <a:ext cx="87840" cy="97560"/>
              </p14:xfrm>
            </p:contentPart>
          </mc:Choice>
          <mc:Fallback xmlns=""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BFE4AA76-23D1-4370-8180-B6C108B1522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7909" y="5708389"/>
                  <a:ext cx="105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173536AD-3AE5-4EB0-8E34-272684A1E08B}"/>
                    </a:ext>
                  </a:extLst>
                </p14:cNvPr>
                <p14:cNvContentPartPr/>
                <p14:nvPr/>
              </p14:nvContentPartPr>
              <p14:xfrm>
                <a:off x="836869" y="5709469"/>
                <a:ext cx="34920" cy="88560"/>
              </p14:xfrm>
            </p:contentPart>
          </mc:Choice>
          <mc:Fallback xmlns=""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173536AD-3AE5-4EB0-8E34-272684A1E08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7869" y="5700469"/>
                  <a:ext cx="52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9" name="Entrada de lápiz 268">
                  <a:extLst>
                    <a:ext uri="{FF2B5EF4-FFF2-40B4-BE49-F238E27FC236}">
                      <a16:creationId xmlns:a16="http://schemas.microsoft.com/office/drawing/2014/main" id="{B945BC25-E6DC-4EBD-B8D0-953845131D50}"/>
                    </a:ext>
                  </a:extLst>
                </p14:cNvPr>
                <p14:cNvContentPartPr/>
                <p14:nvPr/>
              </p14:nvContentPartPr>
              <p14:xfrm>
                <a:off x="933349" y="5692909"/>
                <a:ext cx="92160" cy="133560"/>
              </p14:xfrm>
            </p:contentPart>
          </mc:Choice>
          <mc:Fallback xmlns="">
            <p:pic>
              <p:nvPicPr>
                <p:cNvPr id="269" name="Entrada de lápiz 268">
                  <a:extLst>
                    <a:ext uri="{FF2B5EF4-FFF2-40B4-BE49-F238E27FC236}">
                      <a16:creationId xmlns:a16="http://schemas.microsoft.com/office/drawing/2014/main" id="{B945BC25-E6DC-4EBD-B8D0-953845131D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4349" y="5683909"/>
                  <a:ext cx="109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54492FC4-C7D9-4866-BE98-5BEC9F6B1A2B}"/>
                    </a:ext>
                  </a:extLst>
                </p14:cNvPr>
                <p14:cNvContentPartPr/>
                <p14:nvPr/>
              </p14:nvContentPartPr>
              <p14:xfrm>
                <a:off x="1088509" y="5718829"/>
                <a:ext cx="9720" cy="82800"/>
              </p14:xfrm>
            </p:contentPart>
          </mc:Choice>
          <mc:Fallback xmlns=""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54492FC4-C7D9-4866-BE98-5BEC9F6B1A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9509" y="5709829"/>
                  <a:ext cx="27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1" name="Entrada de lápiz 270">
                  <a:extLst>
                    <a:ext uri="{FF2B5EF4-FFF2-40B4-BE49-F238E27FC236}">
                      <a16:creationId xmlns:a16="http://schemas.microsoft.com/office/drawing/2014/main" id="{C682A4E0-03F0-4C23-9A0D-968AF002567C}"/>
                    </a:ext>
                  </a:extLst>
                </p14:cNvPr>
                <p14:cNvContentPartPr/>
                <p14:nvPr/>
              </p14:nvContentPartPr>
              <p14:xfrm>
                <a:off x="1128469" y="5704069"/>
                <a:ext cx="106920" cy="95040"/>
              </p14:xfrm>
            </p:contentPart>
          </mc:Choice>
          <mc:Fallback xmlns="">
            <p:pic>
              <p:nvPicPr>
                <p:cNvPr id="271" name="Entrada de lápiz 270">
                  <a:extLst>
                    <a:ext uri="{FF2B5EF4-FFF2-40B4-BE49-F238E27FC236}">
                      <a16:creationId xmlns:a16="http://schemas.microsoft.com/office/drawing/2014/main" id="{C682A4E0-03F0-4C23-9A0D-968AF002567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19829" y="5695069"/>
                  <a:ext cx="124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75010519-644C-4A42-BC40-AD5D87E8BBD0}"/>
                    </a:ext>
                  </a:extLst>
                </p14:cNvPr>
                <p14:cNvContentPartPr/>
                <p14:nvPr/>
              </p14:nvContentPartPr>
              <p14:xfrm>
                <a:off x="1312069" y="5744389"/>
                <a:ext cx="120600" cy="77400"/>
              </p14:xfrm>
            </p:contentPart>
          </mc:Choice>
          <mc:Fallback xmlns=""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75010519-644C-4A42-BC40-AD5D87E8BBD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03069" y="5735389"/>
                  <a:ext cx="138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726B27F2-7DD6-4144-BEA7-E4F7D1F6677D}"/>
                    </a:ext>
                  </a:extLst>
                </p14:cNvPr>
                <p14:cNvContentPartPr/>
                <p14:nvPr/>
              </p14:nvContentPartPr>
              <p14:xfrm>
                <a:off x="1282549" y="5711989"/>
                <a:ext cx="102600" cy="52920"/>
              </p14:xfrm>
            </p:contentPart>
          </mc:Choice>
          <mc:Fallback xmlns=""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726B27F2-7DD6-4144-BEA7-E4F7D1F6677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273909" y="5703349"/>
                  <a:ext cx="1202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o 279">
            <a:extLst>
              <a:ext uri="{FF2B5EF4-FFF2-40B4-BE49-F238E27FC236}">
                <a16:creationId xmlns:a16="http://schemas.microsoft.com/office/drawing/2014/main" id="{81F7C863-88DF-4FE1-AB59-BB2302E0AA54}"/>
              </a:ext>
            </a:extLst>
          </p:cNvPr>
          <p:cNvGrpSpPr/>
          <p:nvPr/>
        </p:nvGrpSpPr>
        <p:grpSpPr>
          <a:xfrm>
            <a:off x="1595029" y="5672029"/>
            <a:ext cx="588240" cy="128520"/>
            <a:chOff x="1595029" y="5672029"/>
            <a:chExt cx="58824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C9C0B067-7CB5-4F13-8C34-429F3C2AA01C}"/>
                    </a:ext>
                  </a:extLst>
                </p14:cNvPr>
                <p14:cNvContentPartPr/>
                <p14:nvPr/>
              </p14:nvContentPartPr>
              <p14:xfrm>
                <a:off x="1595029" y="5673829"/>
                <a:ext cx="43200" cy="126720"/>
              </p14:xfrm>
            </p:contentPart>
          </mc:Choice>
          <mc:Fallback xmlns=""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C9C0B067-7CB5-4F13-8C34-429F3C2AA01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586389" y="5665189"/>
                  <a:ext cx="6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BE7B0D7B-56DE-4F3E-AA8A-FE7D325ADF99}"/>
                    </a:ext>
                  </a:extLst>
                </p14:cNvPr>
                <p14:cNvContentPartPr/>
                <p14:nvPr/>
              </p14:nvContentPartPr>
              <p14:xfrm>
                <a:off x="1605469" y="5686069"/>
                <a:ext cx="134280" cy="106920"/>
              </p14:xfrm>
            </p:contentPart>
          </mc:Choice>
          <mc:Fallback xmlns=""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BE7B0D7B-56DE-4F3E-AA8A-FE7D325ADF9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596829" y="5677069"/>
                  <a:ext cx="151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E0BDB12E-CF27-4703-9505-5F2B368F2F78}"/>
                    </a:ext>
                  </a:extLst>
                </p14:cNvPr>
                <p14:cNvContentPartPr/>
                <p14:nvPr/>
              </p14:nvContentPartPr>
              <p14:xfrm>
                <a:off x="1797709" y="5715949"/>
                <a:ext cx="56520" cy="56520"/>
              </p14:xfrm>
            </p:contentPart>
          </mc:Choice>
          <mc:Fallback xmlns=""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E0BDB12E-CF27-4703-9505-5F2B368F2F7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89069" y="5707309"/>
                  <a:ext cx="74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66E995CE-8558-4F13-BA11-F29F7A504FCA}"/>
                    </a:ext>
                  </a:extLst>
                </p14:cNvPr>
                <p14:cNvContentPartPr/>
                <p14:nvPr/>
              </p14:nvContentPartPr>
              <p14:xfrm>
                <a:off x="1901749" y="5677429"/>
                <a:ext cx="108360" cy="109080"/>
              </p14:xfrm>
            </p:contentPart>
          </mc:Choice>
          <mc:Fallback xmlns=""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66E995CE-8558-4F13-BA11-F29F7A504FC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93109" y="5668429"/>
                  <a:ext cx="126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39B1298E-CB81-476D-A37A-D6E9225D0485}"/>
                    </a:ext>
                  </a:extLst>
                </p14:cNvPr>
                <p14:cNvContentPartPr/>
                <p14:nvPr/>
              </p14:nvContentPartPr>
              <p14:xfrm>
                <a:off x="2042149" y="5672029"/>
                <a:ext cx="141120" cy="113760"/>
              </p14:xfrm>
            </p:contentPart>
          </mc:Choice>
          <mc:Fallback xmlns=""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39B1298E-CB81-476D-A37A-D6E9225D048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33149" y="5663029"/>
                  <a:ext cx="15876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82" name="Entrada de lápiz 281">
                <a:extLst>
                  <a:ext uri="{FF2B5EF4-FFF2-40B4-BE49-F238E27FC236}">
                    <a16:creationId xmlns:a16="http://schemas.microsoft.com/office/drawing/2014/main" id="{DBB118BF-8A98-4CD2-A057-3A1E1AB10566}"/>
                  </a:ext>
                </a:extLst>
              </p14:cNvPr>
              <p14:cNvContentPartPr/>
              <p14:nvPr/>
            </p14:nvContentPartPr>
            <p14:xfrm>
              <a:off x="2251309" y="5800189"/>
              <a:ext cx="9000" cy="5760"/>
            </p14:xfrm>
          </p:contentPart>
        </mc:Choice>
        <mc:Fallback xmlns="">
          <p:pic>
            <p:nvPicPr>
              <p:cNvPr id="282" name="Entrada de lápiz 281">
                <a:extLst>
                  <a:ext uri="{FF2B5EF4-FFF2-40B4-BE49-F238E27FC236}">
                    <a16:creationId xmlns:a16="http://schemas.microsoft.com/office/drawing/2014/main" id="{DBB118BF-8A98-4CD2-A057-3A1E1AB1056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242309" y="5791189"/>
                <a:ext cx="266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83" name="Entrada de lápiz 282">
                <a:extLst>
                  <a:ext uri="{FF2B5EF4-FFF2-40B4-BE49-F238E27FC236}">
                    <a16:creationId xmlns:a16="http://schemas.microsoft.com/office/drawing/2014/main" id="{0FCE791D-8E06-416F-82CD-0B102D04998C}"/>
                  </a:ext>
                </a:extLst>
              </p14:cNvPr>
              <p14:cNvContentPartPr/>
              <p14:nvPr/>
            </p14:nvContentPartPr>
            <p14:xfrm>
              <a:off x="2461909" y="5641429"/>
              <a:ext cx="113400" cy="165240"/>
            </p14:xfrm>
          </p:contentPart>
        </mc:Choice>
        <mc:Fallback xmlns="">
          <p:pic>
            <p:nvPicPr>
              <p:cNvPr id="283" name="Entrada de lápiz 282">
                <a:extLst>
                  <a:ext uri="{FF2B5EF4-FFF2-40B4-BE49-F238E27FC236}">
                    <a16:creationId xmlns:a16="http://schemas.microsoft.com/office/drawing/2014/main" id="{0FCE791D-8E06-416F-82CD-0B102D04998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452909" y="5632429"/>
                <a:ext cx="13104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upo 294">
            <a:extLst>
              <a:ext uri="{FF2B5EF4-FFF2-40B4-BE49-F238E27FC236}">
                <a16:creationId xmlns:a16="http://schemas.microsoft.com/office/drawing/2014/main" id="{903E9BE3-F100-4F1F-9935-2B7D3E1F16DD}"/>
              </a:ext>
            </a:extLst>
          </p:cNvPr>
          <p:cNvGrpSpPr/>
          <p:nvPr/>
        </p:nvGrpSpPr>
        <p:grpSpPr>
          <a:xfrm>
            <a:off x="2789869" y="5612269"/>
            <a:ext cx="1122840" cy="162720"/>
            <a:chOff x="2789869" y="5612269"/>
            <a:chExt cx="112284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811FDFAA-CE24-4B86-8491-0C9B75F0723A}"/>
                    </a:ext>
                  </a:extLst>
                </p14:cNvPr>
                <p14:cNvContentPartPr/>
                <p14:nvPr/>
              </p14:nvContentPartPr>
              <p14:xfrm>
                <a:off x="2789869" y="5654029"/>
                <a:ext cx="71640" cy="120960"/>
              </p14:xfrm>
            </p:contentPart>
          </mc:Choice>
          <mc:Fallback xmlns=""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811FDFAA-CE24-4B86-8491-0C9B75F0723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80869" y="5645389"/>
                  <a:ext cx="89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5" name="Entrada de lápiz 284">
                  <a:extLst>
                    <a:ext uri="{FF2B5EF4-FFF2-40B4-BE49-F238E27FC236}">
                      <a16:creationId xmlns:a16="http://schemas.microsoft.com/office/drawing/2014/main" id="{8C12DF60-713C-4B39-86BF-18AB0D15799F}"/>
                    </a:ext>
                  </a:extLst>
                </p14:cNvPr>
                <p14:cNvContentPartPr/>
                <p14:nvPr/>
              </p14:nvContentPartPr>
              <p14:xfrm>
                <a:off x="2877349" y="5643949"/>
                <a:ext cx="72720" cy="99360"/>
              </p14:xfrm>
            </p:contentPart>
          </mc:Choice>
          <mc:Fallback xmlns="">
            <p:pic>
              <p:nvPicPr>
                <p:cNvPr id="285" name="Entrada de lápiz 284">
                  <a:extLst>
                    <a:ext uri="{FF2B5EF4-FFF2-40B4-BE49-F238E27FC236}">
                      <a16:creationId xmlns:a16="http://schemas.microsoft.com/office/drawing/2014/main" id="{8C12DF60-713C-4B39-86BF-18AB0D15799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868709" y="5634949"/>
                  <a:ext cx="90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6" name="Entrada de lápiz 285">
                  <a:extLst>
                    <a:ext uri="{FF2B5EF4-FFF2-40B4-BE49-F238E27FC236}">
                      <a16:creationId xmlns:a16="http://schemas.microsoft.com/office/drawing/2014/main" id="{F948F10A-0F7C-44DD-B77F-4EB882A9B605}"/>
                    </a:ext>
                  </a:extLst>
                </p14:cNvPr>
                <p14:cNvContentPartPr/>
                <p14:nvPr/>
              </p14:nvContentPartPr>
              <p14:xfrm>
                <a:off x="3005869" y="5657269"/>
                <a:ext cx="89280" cy="108000"/>
              </p14:xfrm>
            </p:contentPart>
          </mc:Choice>
          <mc:Fallback xmlns="">
            <p:pic>
              <p:nvPicPr>
                <p:cNvPr id="286" name="Entrada de lápiz 285">
                  <a:extLst>
                    <a:ext uri="{FF2B5EF4-FFF2-40B4-BE49-F238E27FC236}">
                      <a16:creationId xmlns:a16="http://schemas.microsoft.com/office/drawing/2014/main" id="{F948F10A-0F7C-44DD-B77F-4EB882A9B60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97229" y="5648269"/>
                  <a:ext cx="106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7" name="Entrada de lápiz 286">
                  <a:extLst>
                    <a:ext uri="{FF2B5EF4-FFF2-40B4-BE49-F238E27FC236}">
                      <a16:creationId xmlns:a16="http://schemas.microsoft.com/office/drawing/2014/main" id="{DC795BE7-BE00-47D6-95AA-2BF15E3F5586}"/>
                    </a:ext>
                  </a:extLst>
                </p14:cNvPr>
                <p14:cNvContentPartPr/>
                <p14:nvPr/>
              </p14:nvContentPartPr>
              <p14:xfrm>
                <a:off x="3184069" y="5702989"/>
                <a:ext cx="97920" cy="4320"/>
              </p14:xfrm>
            </p:contentPart>
          </mc:Choice>
          <mc:Fallback xmlns="">
            <p:pic>
              <p:nvPicPr>
                <p:cNvPr id="287" name="Entrada de lápiz 286">
                  <a:extLst>
                    <a:ext uri="{FF2B5EF4-FFF2-40B4-BE49-F238E27FC236}">
                      <a16:creationId xmlns:a16="http://schemas.microsoft.com/office/drawing/2014/main" id="{DC795BE7-BE00-47D6-95AA-2BF15E3F558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75069" y="5693989"/>
                  <a:ext cx="11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8" name="Entrada de lápiz 287">
                  <a:extLst>
                    <a:ext uri="{FF2B5EF4-FFF2-40B4-BE49-F238E27FC236}">
                      <a16:creationId xmlns:a16="http://schemas.microsoft.com/office/drawing/2014/main" id="{8F10B24E-826A-4239-8243-2BB07E923ACB}"/>
                    </a:ext>
                  </a:extLst>
                </p14:cNvPr>
                <p14:cNvContentPartPr/>
                <p14:nvPr/>
              </p14:nvContentPartPr>
              <p14:xfrm>
                <a:off x="3341749" y="5612269"/>
                <a:ext cx="114480" cy="118440"/>
              </p14:xfrm>
            </p:contentPart>
          </mc:Choice>
          <mc:Fallback xmlns="">
            <p:pic>
              <p:nvPicPr>
                <p:cNvPr id="288" name="Entrada de lápiz 287">
                  <a:extLst>
                    <a:ext uri="{FF2B5EF4-FFF2-40B4-BE49-F238E27FC236}">
                      <a16:creationId xmlns:a16="http://schemas.microsoft.com/office/drawing/2014/main" id="{8F10B24E-826A-4239-8243-2BB07E923AC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32749" y="5603269"/>
                  <a:ext cx="132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9" name="Entrada de lápiz 288">
                  <a:extLst>
                    <a:ext uri="{FF2B5EF4-FFF2-40B4-BE49-F238E27FC236}">
                      <a16:creationId xmlns:a16="http://schemas.microsoft.com/office/drawing/2014/main" id="{7BF26626-5DC5-4358-A281-AC80CA0AB3A7}"/>
                    </a:ext>
                  </a:extLst>
                </p14:cNvPr>
                <p14:cNvContentPartPr/>
                <p14:nvPr/>
              </p14:nvContentPartPr>
              <p14:xfrm>
                <a:off x="3365509" y="5679229"/>
                <a:ext cx="81720" cy="72720"/>
              </p14:xfrm>
            </p:contentPart>
          </mc:Choice>
          <mc:Fallback xmlns="">
            <p:pic>
              <p:nvPicPr>
                <p:cNvPr id="289" name="Entrada de lápiz 288">
                  <a:extLst>
                    <a:ext uri="{FF2B5EF4-FFF2-40B4-BE49-F238E27FC236}">
                      <a16:creationId xmlns:a16="http://schemas.microsoft.com/office/drawing/2014/main" id="{7BF26626-5DC5-4358-A281-AC80CA0AB3A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56869" y="5670589"/>
                  <a:ext cx="99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0" name="Entrada de lápiz 289">
                  <a:extLst>
                    <a:ext uri="{FF2B5EF4-FFF2-40B4-BE49-F238E27FC236}">
                      <a16:creationId xmlns:a16="http://schemas.microsoft.com/office/drawing/2014/main" id="{E3D8D5F5-75E0-4623-A352-43D706611277}"/>
                    </a:ext>
                  </a:extLst>
                </p14:cNvPr>
                <p14:cNvContentPartPr/>
                <p14:nvPr/>
              </p14:nvContentPartPr>
              <p14:xfrm>
                <a:off x="3501949" y="5631349"/>
                <a:ext cx="98280" cy="102240"/>
              </p14:xfrm>
            </p:contentPart>
          </mc:Choice>
          <mc:Fallback xmlns="">
            <p:pic>
              <p:nvPicPr>
                <p:cNvPr id="290" name="Entrada de lápiz 289">
                  <a:extLst>
                    <a:ext uri="{FF2B5EF4-FFF2-40B4-BE49-F238E27FC236}">
                      <a16:creationId xmlns:a16="http://schemas.microsoft.com/office/drawing/2014/main" id="{E3D8D5F5-75E0-4623-A352-43D70661127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92949" y="5622349"/>
                  <a:ext cx="115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1" name="Entrada de lápiz 290">
                  <a:extLst>
                    <a:ext uri="{FF2B5EF4-FFF2-40B4-BE49-F238E27FC236}">
                      <a16:creationId xmlns:a16="http://schemas.microsoft.com/office/drawing/2014/main" id="{E042566C-4A3B-45C5-90D9-5478C1A753D3}"/>
                    </a:ext>
                  </a:extLst>
                </p14:cNvPr>
                <p14:cNvContentPartPr/>
                <p14:nvPr/>
              </p14:nvContentPartPr>
              <p14:xfrm>
                <a:off x="3639829" y="5637109"/>
                <a:ext cx="15120" cy="97920"/>
              </p14:xfrm>
            </p:contentPart>
          </mc:Choice>
          <mc:Fallback xmlns="">
            <p:pic>
              <p:nvPicPr>
                <p:cNvPr id="291" name="Entrada de lápiz 290">
                  <a:extLst>
                    <a:ext uri="{FF2B5EF4-FFF2-40B4-BE49-F238E27FC236}">
                      <a16:creationId xmlns:a16="http://schemas.microsoft.com/office/drawing/2014/main" id="{E042566C-4A3B-45C5-90D9-5478C1A753D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30829" y="5628469"/>
                  <a:ext cx="3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2" name="Entrada de lápiz 291">
                  <a:extLst>
                    <a:ext uri="{FF2B5EF4-FFF2-40B4-BE49-F238E27FC236}">
                      <a16:creationId xmlns:a16="http://schemas.microsoft.com/office/drawing/2014/main" id="{CBC28610-F1E3-43DA-860E-35E48CE6D882}"/>
                    </a:ext>
                  </a:extLst>
                </p14:cNvPr>
                <p14:cNvContentPartPr/>
                <p14:nvPr/>
              </p14:nvContentPartPr>
              <p14:xfrm>
                <a:off x="3708949" y="5642149"/>
                <a:ext cx="102960" cy="113760"/>
              </p14:xfrm>
            </p:contentPart>
          </mc:Choice>
          <mc:Fallback xmlns="">
            <p:pic>
              <p:nvPicPr>
                <p:cNvPr id="292" name="Entrada de lápiz 291">
                  <a:extLst>
                    <a:ext uri="{FF2B5EF4-FFF2-40B4-BE49-F238E27FC236}">
                      <a16:creationId xmlns:a16="http://schemas.microsoft.com/office/drawing/2014/main" id="{CBC28610-F1E3-43DA-860E-35E48CE6D88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699949" y="5633149"/>
                  <a:ext cx="120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9D4C38EE-9666-4464-8C8B-45FD9EC48D77}"/>
                    </a:ext>
                  </a:extLst>
                </p14:cNvPr>
                <p14:cNvContentPartPr/>
                <p14:nvPr/>
              </p14:nvContentPartPr>
              <p14:xfrm>
                <a:off x="3692749" y="5631709"/>
                <a:ext cx="81720" cy="61200"/>
              </p14:xfrm>
            </p:contentPart>
          </mc:Choice>
          <mc:Fallback xmlns=""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9D4C38EE-9666-4464-8C8B-45FD9EC48D7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84109" y="5623069"/>
                  <a:ext cx="99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4" name="Entrada de lápiz 293">
                  <a:extLst>
                    <a:ext uri="{FF2B5EF4-FFF2-40B4-BE49-F238E27FC236}">
                      <a16:creationId xmlns:a16="http://schemas.microsoft.com/office/drawing/2014/main" id="{6FC0ABDD-3D1C-432C-8FD4-137BA1956C13}"/>
                    </a:ext>
                  </a:extLst>
                </p14:cNvPr>
                <p14:cNvContentPartPr/>
                <p14:nvPr/>
              </p14:nvContentPartPr>
              <p14:xfrm>
                <a:off x="3817669" y="5634589"/>
                <a:ext cx="95040" cy="120960"/>
              </p14:xfrm>
            </p:contentPart>
          </mc:Choice>
          <mc:Fallback xmlns="">
            <p:pic>
              <p:nvPicPr>
                <p:cNvPr id="294" name="Entrada de lápiz 293">
                  <a:extLst>
                    <a:ext uri="{FF2B5EF4-FFF2-40B4-BE49-F238E27FC236}">
                      <a16:creationId xmlns:a16="http://schemas.microsoft.com/office/drawing/2014/main" id="{6FC0ABDD-3D1C-432C-8FD4-137BA1956C1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808669" y="5625589"/>
                  <a:ext cx="1126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o 297">
            <a:extLst>
              <a:ext uri="{FF2B5EF4-FFF2-40B4-BE49-F238E27FC236}">
                <a16:creationId xmlns:a16="http://schemas.microsoft.com/office/drawing/2014/main" id="{24744D5A-5A97-4721-AB62-3C19B6BBCD7A}"/>
              </a:ext>
            </a:extLst>
          </p:cNvPr>
          <p:cNvGrpSpPr/>
          <p:nvPr/>
        </p:nvGrpSpPr>
        <p:grpSpPr>
          <a:xfrm>
            <a:off x="573709" y="6066229"/>
            <a:ext cx="271800" cy="185760"/>
            <a:chOff x="573709" y="6066229"/>
            <a:chExt cx="2718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6" name="Entrada de lápiz 295">
                  <a:extLst>
                    <a:ext uri="{FF2B5EF4-FFF2-40B4-BE49-F238E27FC236}">
                      <a16:creationId xmlns:a16="http://schemas.microsoft.com/office/drawing/2014/main" id="{4CD98D2B-9B76-4C1C-AFE0-FC74428024AC}"/>
                    </a:ext>
                  </a:extLst>
                </p14:cNvPr>
                <p14:cNvContentPartPr/>
                <p14:nvPr/>
              </p14:nvContentPartPr>
              <p14:xfrm>
                <a:off x="573709" y="6066229"/>
                <a:ext cx="207720" cy="155520"/>
              </p14:xfrm>
            </p:contentPart>
          </mc:Choice>
          <mc:Fallback xmlns="">
            <p:pic>
              <p:nvPicPr>
                <p:cNvPr id="296" name="Entrada de lápiz 295">
                  <a:extLst>
                    <a:ext uri="{FF2B5EF4-FFF2-40B4-BE49-F238E27FC236}">
                      <a16:creationId xmlns:a16="http://schemas.microsoft.com/office/drawing/2014/main" id="{4CD98D2B-9B76-4C1C-AFE0-FC74428024A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4709" y="6057229"/>
                  <a:ext cx="225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7" name="Entrada de lápiz 296">
                  <a:extLst>
                    <a:ext uri="{FF2B5EF4-FFF2-40B4-BE49-F238E27FC236}">
                      <a16:creationId xmlns:a16="http://schemas.microsoft.com/office/drawing/2014/main" id="{582C4E90-4E22-4E62-9717-F318B91678BC}"/>
                    </a:ext>
                  </a:extLst>
                </p14:cNvPr>
                <p14:cNvContentPartPr/>
                <p14:nvPr/>
              </p14:nvContentPartPr>
              <p14:xfrm>
                <a:off x="753349" y="6158749"/>
                <a:ext cx="92160" cy="93240"/>
              </p14:xfrm>
            </p:contentPart>
          </mc:Choice>
          <mc:Fallback xmlns="">
            <p:pic>
              <p:nvPicPr>
                <p:cNvPr id="297" name="Entrada de lápiz 296">
                  <a:extLst>
                    <a:ext uri="{FF2B5EF4-FFF2-40B4-BE49-F238E27FC236}">
                      <a16:creationId xmlns:a16="http://schemas.microsoft.com/office/drawing/2014/main" id="{582C4E90-4E22-4E62-9717-F318B91678B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44709" y="6150109"/>
                  <a:ext cx="1098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upo 323">
            <a:extLst>
              <a:ext uri="{FF2B5EF4-FFF2-40B4-BE49-F238E27FC236}">
                <a16:creationId xmlns:a16="http://schemas.microsoft.com/office/drawing/2014/main" id="{9E7C1A26-3D20-46AF-8122-E6F262F82056}"/>
              </a:ext>
            </a:extLst>
          </p:cNvPr>
          <p:cNvGrpSpPr/>
          <p:nvPr/>
        </p:nvGrpSpPr>
        <p:grpSpPr>
          <a:xfrm>
            <a:off x="1028029" y="6052909"/>
            <a:ext cx="638640" cy="256320"/>
            <a:chOff x="1028029" y="6052909"/>
            <a:chExt cx="6386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5" name="Entrada de lápiz 304">
                  <a:extLst>
                    <a:ext uri="{FF2B5EF4-FFF2-40B4-BE49-F238E27FC236}">
                      <a16:creationId xmlns:a16="http://schemas.microsoft.com/office/drawing/2014/main" id="{A00A46C5-D3A2-4DDF-8A53-FABE0F24B0B7}"/>
                    </a:ext>
                  </a:extLst>
                </p14:cNvPr>
                <p14:cNvContentPartPr/>
                <p14:nvPr/>
              </p14:nvContentPartPr>
              <p14:xfrm>
                <a:off x="1028029" y="6123469"/>
                <a:ext cx="158760" cy="185760"/>
              </p14:xfrm>
            </p:contentPart>
          </mc:Choice>
          <mc:Fallback xmlns="">
            <p:pic>
              <p:nvPicPr>
                <p:cNvPr id="305" name="Entrada de lápiz 304">
                  <a:extLst>
                    <a:ext uri="{FF2B5EF4-FFF2-40B4-BE49-F238E27FC236}">
                      <a16:creationId xmlns:a16="http://schemas.microsoft.com/office/drawing/2014/main" id="{A00A46C5-D3A2-4DDF-8A53-FABE0F24B0B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9389" y="6114469"/>
                  <a:ext cx="176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6" name="Entrada de lápiz 305">
                  <a:extLst>
                    <a:ext uri="{FF2B5EF4-FFF2-40B4-BE49-F238E27FC236}">
                      <a16:creationId xmlns:a16="http://schemas.microsoft.com/office/drawing/2014/main" id="{6236C17F-F6A5-4527-ABE1-8310756F4A6A}"/>
                    </a:ext>
                  </a:extLst>
                </p14:cNvPr>
                <p14:cNvContentPartPr/>
                <p14:nvPr/>
              </p14:nvContentPartPr>
              <p14:xfrm>
                <a:off x="1229989" y="6189349"/>
                <a:ext cx="86400" cy="69120"/>
              </p14:xfrm>
            </p:contentPart>
          </mc:Choice>
          <mc:Fallback xmlns="">
            <p:pic>
              <p:nvPicPr>
                <p:cNvPr id="306" name="Entrada de lápiz 305">
                  <a:extLst>
                    <a:ext uri="{FF2B5EF4-FFF2-40B4-BE49-F238E27FC236}">
                      <a16:creationId xmlns:a16="http://schemas.microsoft.com/office/drawing/2014/main" id="{6236C17F-F6A5-4527-ABE1-8310756F4A6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220989" y="6180709"/>
                  <a:ext cx="104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7" name="Entrada de lápiz 306">
                  <a:extLst>
                    <a:ext uri="{FF2B5EF4-FFF2-40B4-BE49-F238E27FC236}">
                      <a16:creationId xmlns:a16="http://schemas.microsoft.com/office/drawing/2014/main" id="{8734EDE2-9246-4D47-9BF0-AE664F7AA254}"/>
                    </a:ext>
                  </a:extLst>
                </p14:cNvPr>
                <p14:cNvContentPartPr/>
                <p14:nvPr/>
              </p14:nvContentPartPr>
              <p14:xfrm>
                <a:off x="1377229" y="6052909"/>
                <a:ext cx="31680" cy="201600"/>
              </p14:xfrm>
            </p:contentPart>
          </mc:Choice>
          <mc:Fallback xmlns="">
            <p:pic>
              <p:nvPicPr>
                <p:cNvPr id="307" name="Entrada de lápiz 306">
                  <a:extLst>
                    <a:ext uri="{FF2B5EF4-FFF2-40B4-BE49-F238E27FC236}">
                      <a16:creationId xmlns:a16="http://schemas.microsoft.com/office/drawing/2014/main" id="{8734EDE2-9246-4D47-9BF0-AE664F7AA2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368589" y="6044269"/>
                  <a:ext cx="49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8" name="Entrada de lápiz 307">
                  <a:extLst>
                    <a:ext uri="{FF2B5EF4-FFF2-40B4-BE49-F238E27FC236}">
                      <a16:creationId xmlns:a16="http://schemas.microsoft.com/office/drawing/2014/main" id="{A923E37D-4A6F-4F1A-888C-AA0DA92C09A8}"/>
                    </a:ext>
                  </a:extLst>
                </p14:cNvPr>
                <p14:cNvContentPartPr/>
                <p14:nvPr/>
              </p14:nvContentPartPr>
              <p14:xfrm>
                <a:off x="1478749" y="6206629"/>
                <a:ext cx="68040" cy="63000"/>
              </p14:xfrm>
            </p:contentPart>
          </mc:Choice>
          <mc:Fallback xmlns="">
            <p:pic>
              <p:nvPicPr>
                <p:cNvPr id="308" name="Entrada de lápiz 307">
                  <a:extLst>
                    <a:ext uri="{FF2B5EF4-FFF2-40B4-BE49-F238E27FC236}">
                      <a16:creationId xmlns:a16="http://schemas.microsoft.com/office/drawing/2014/main" id="{A923E37D-4A6F-4F1A-888C-AA0DA92C09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470109" y="6197629"/>
                  <a:ext cx="85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9" name="Entrada de lápiz 308">
                  <a:extLst>
                    <a:ext uri="{FF2B5EF4-FFF2-40B4-BE49-F238E27FC236}">
                      <a16:creationId xmlns:a16="http://schemas.microsoft.com/office/drawing/2014/main" id="{2DB058D2-4DDD-4AC5-AFCB-B4A39C1F5C51}"/>
                    </a:ext>
                  </a:extLst>
                </p14:cNvPr>
                <p14:cNvContentPartPr/>
                <p14:nvPr/>
              </p14:nvContentPartPr>
              <p14:xfrm>
                <a:off x="1596469" y="6192589"/>
                <a:ext cx="70200" cy="79560"/>
              </p14:xfrm>
            </p:contentPart>
          </mc:Choice>
          <mc:Fallback xmlns="">
            <p:pic>
              <p:nvPicPr>
                <p:cNvPr id="309" name="Entrada de lápiz 308">
                  <a:extLst>
                    <a:ext uri="{FF2B5EF4-FFF2-40B4-BE49-F238E27FC236}">
                      <a16:creationId xmlns:a16="http://schemas.microsoft.com/office/drawing/2014/main" id="{2DB058D2-4DDD-4AC5-AFCB-B4A39C1F5C5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87829" y="6183589"/>
                  <a:ext cx="878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upo 322">
            <a:extLst>
              <a:ext uri="{FF2B5EF4-FFF2-40B4-BE49-F238E27FC236}">
                <a16:creationId xmlns:a16="http://schemas.microsoft.com/office/drawing/2014/main" id="{6C2A7F9E-1998-43EF-BAD3-2C18B0B8B065}"/>
              </a:ext>
            </a:extLst>
          </p:cNvPr>
          <p:cNvGrpSpPr/>
          <p:nvPr/>
        </p:nvGrpSpPr>
        <p:grpSpPr>
          <a:xfrm>
            <a:off x="1916149" y="6079909"/>
            <a:ext cx="517680" cy="355680"/>
            <a:chOff x="1916149" y="6079909"/>
            <a:chExt cx="5176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10" name="Entrada de lápiz 309">
                  <a:extLst>
                    <a:ext uri="{FF2B5EF4-FFF2-40B4-BE49-F238E27FC236}">
                      <a16:creationId xmlns:a16="http://schemas.microsoft.com/office/drawing/2014/main" id="{00D4D6DD-D319-4530-A4B1-220991908983}"/>
                    </a:ext>
                  </a:extLst>
                </p14:cNvPr>
                <p14:cNvContentPartPr/>
                <p14:nvPr/>
              </p14:nvContentPartPr>
              <p14:xfrm>
                <a:off x="1932709" y="6079909"/>
                <a:ext cx="122400" cy="190440"/>
              </p14:xfrm>
            </p:contentPart>
          </mc:Choice>
          <mc:Fallback xmlns="">
            <p:pic>
              <p:nvPicPr>
                <p:cNvPr id="310" name="Entrada de lápiz 309">
                  <a:extLst>
                    <a:ext uri="{FF2B5EF4-FFF2-40B4-BE49-F238E27FC236}">
                      <a16:creationId xmlns:a16="http://schemas.microsoft.com/office/drawing/2014/main" id="{00D4D6DD-D319-4530-A4B1-22099190898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23709" y="6071269"/>
                  <a:ext cx="140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1" name="Entrada de lápiz 310">
                  <a:extLst>
                    <a:ext uri="{FF2B5EF4-FFF2-40B4-BE49-F238E27FC236}">
                      <a16:creationId xmlns:a16="http://schemas.microsoft.com/office/drawing/2014/main" id="{4B143BF2-B6DA-40BD-8EB4-F6EC25788446}"/>
                    </a:ext>
                  </a:extLst>
                </p14:cNvPr>
                <p14:cNvContentPartPr/>
                <p14:nvPr/>
              </p14:nvContentPartPr>
              <p14:xfrm>
                <a:off x="1916149" y="6206629"/>
                <a:ext cx="139320" cy="24480"/>
              </p14:xfrm>
            </p:contentPart>
          </mc:Choice>
          <mc:Fallback xmlns="">
            <p:pic>
              <p:nvPicPr>
                <p:cNvPr id="311" name="Entrada de lápiz 310">
                  <a:extLst>
                    <a:ext uri="{FF2B5EF4-FFF2-40B4-BE49-F238E27FC236}">
                      <a16:creationId xmlns:a16="http://schemas.microsoft.com/office/drawing/2014/main" id="{4B143BF2-B6DA-40BD-8EB4-F6EC2578844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907509" y="6197989"/>
                  <a:ext cx="156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2" name="Entrada de lápiz 311">
                  <a:extLst>
                    <a:ext uri="{FF2B5EF4-FFF2-40B4-BE49-F238E27FC236}">
                      <a16:creationId xmlns:a16="http://schemas.microsoft.com/office/drawing/2014/main" id="{E917B66B-F7A2-4734-945D-0582AD39141C}"/>
                    </a:ext>
                  </a:extLst>
                </p14:cNvPr>
                <p14:cNvContentPartPr/>
                <p14:nvPr/>
              </p14:nvContentPartPr>
              <p14:xfrm>
                <a:off x="2092909" y="6187189"/>
                <a:ext cx="105120" cy="248400"/>
              </p14:xfrm>
            </p:contentPart>
          </mc:Choice>
          <mc:Fallback xmlns="">
            <p:pic>
              <p:nvPicPr>
                <p:cNvPr id="312" name="Entrada de lápiz 311">
                  <a:extLst>
                    <a:ext uri="{FF2B5EF4-FFF2-40B4-BE49-F238E27FC236}">
                      <a16:creationId xmlns:a16="http://schemas.microsoft.com/office/drawing/2014/main" id="{E917B66B-F7A2-4734-945D-0582AD39141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083909" y="6178189"/>
                  <a:ext cx="122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3" name="Entrada de lápiz 312">
                  <a:extLst>
                    <a:ext uri="{FF2B5EF4-FFF2-40B4-BE49-F238E27FC236}">
                      <a16:creationId xmlns:a16="http://schemas.microsoft.com/office/drawing/2014/main" id="{0892B888-AA04-493D-AF14-2BEC57DB11B2}"/>
                    </a:ext>
                  </a:extLst>
                </p14:cNvPr>
                <p14:cNvContentPartPr/>
                <p14:nvPr/>
              </p14:nvContentPartPr>
              <p14:xfrm>
                <a:off x="2218909" y="6162709"/>
                <a:ext cx="97560" cy="245520"/>
              </p14:xfrm>
            </p:contentPart>
          </mc:Choice>
          <mc:Fallback xmlns="">
            <p:pic>
              <p:nvPicPr>
                <p:cNvPr id="313" name="Entrada de lápiz 312">
                  <a:extLst>
                    <a:ext uri="{FF2B5EF4-FFF2-40B4-BE49-F238E27FC236}">
                      <a16:creationId xmlns:a16="http://schemas.microsoft.com/office/drawing/2014/main" id="{0892B888-AA04-493D-AF14-2BEC57DB11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210269" y="6154069"/>
                  <a:ext cx="115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4" name="Entrada de lápiz 313">
                  <a:extLst>
                    <a:ext uri="{FF2B5EF4-FFF2-40B4-BE49-F238E27FC236}">
                      <a16:creationId xmlns:a16="http://schemas.microsoft.com/office/drawing/2014/main" id="{E0EF8A09-28F6-40B6-B2C4-05A7998E13C4}"/>
                    </a:ext>
                  </a:extLst>
                </p14:cNvPr>
                <p14:cNvContentPartPr/>
                <p14:nvPr/>
              </p14:nvContentPartPr>
              <p14:xfrm>
                <a:off x="2403229" y="6237229"/>
                <a:ext cx="30600" cy="20160"/>
              </p14:xfrm>
            </p:contentPart>
          </mc:Choice>
          <mc:Fallback xmlns="">
            <p:pic>
              <p:nvPicPr>
                <p:cNvPr id="314" name="Entrada de lápiz 313">
                  <a:extLst>
                    <a:ext uri="{FF2B5EF4-FFF2-40B4-BE49-F238E27FC236}">
                      <a16:creationId xmlns:a16="http://schemas.microsoft.com/office/drawing/2014/main" id="{E0EF8A09-28F6-40B6-B2C4-05A7998E13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394589" y="6228589"/>
                  <a:ext cx="482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A75B7861-E9D1-4549-9A3D-1065FC53C25D}"/>
              </a:ext>
            </a:extLst>
          </p:cNvPr>
          <p:cNvGrpSpPr/>
          <p:nvPr/>
        </p:nvGrpSpPr>
        <p:grpSpPr>
          <a:xfrm>
            <a:off x="2650909" y="6034549"/>
            <a:ext cx="854640" cy="229680"/>
            <a:chOff x="2650909" y="6034549"/>
            <a:chExt cx="85464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15" name="Entrada de lápiz 314">
                  <a:extLst>
                    <a:ext uri="{FF2B5EF4-FFF2-40B4-BE49-F238E27FC236}">
                      <a16:creationId xmlns:a16="http://schemas.microsoft.com/office/drawing/2014/main" id="{4610A40E-CDBF-4630-A861-6A6E665E7E81}"/>
                    </a:ext>
                  </a:extLst>
                </p14:cNvPr>
                <p14:cNvContentPartPr/>
                <p14:nvPr/>
              </p14:nvContentPartPr>
              <p14:xfrm>
                <a:off x="2650909" y="6043549"/>
                <a:ext cx="10080" cy="184680"/>
              </p14:xfrm>
            </p:contentPart>
          </mc:Choice>
          <mc:Fallback xmlns="">
            <p:pic>
              <p:nvPicPr>
                <p:cNvPr id="315" name="Entrada de lápiz 314">
                  <a:extLst>
                    <a:ext uri="{FF2B5EF4-FFF2-40B4-BE49-F238E27FC236}">
                      <a16:creationId xmlns:a16="http://schemas.microsoft.com/office/drawing/2014/main" id="{4610A40E-CDBF-4630-A861-6A6E665E7E8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42269" y="6034549"/>
                  <a:ext cx="27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16" name="Entrada de lápiz 315">
                  <a:extLst>
                    <a:ext uri="{FF2B5EF4-FFF2-40B4-BE49-F238E27FC236}">
                      <a16:creationId xmlns:a16="http://schemas.microsoft.com/office/drawing/2014/main" id="{72182B2E-209A-42FA-8DD6-9F32ADBECE26}"/>
                    </a:ext>
                  </a:extLst>
                </p14:cNvPr>
                <p14:cNvContentPartPr/>
                <p14:nvPr/>
              </p14:nvContentPartPr>
              <p14:xfrm>
                <a:off x="2659549" y="6051469"/>
                <a:ext cx="216720" cy="164880"/>
              </p14:xfrm>
            </p:contentPart>
          </mc:Choice>
          <mc:Fallback xmlns="">
            <p:pic>
              <p:nvPicPr>
                <p:cNvPr id="316" name="Entrada de lápiz 315">
                  <a:extLst>
                    <a:ext uri="{FF2B5EF4-FFF2-40B4-BE49-F238E27FC236}">
                      <a16:creationId xmlns:a16="http://schemas.microsoft.com/office/drawing/2014/main" id="{72182B2E-209A-42FA-8DD6-9F32ADBECE2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50909" y="6042469"/>
                  <a:ext cx="234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7" name="Entrada de lápiz 316">
                  <a:extLst>
                    <a:ext uri="{FF2B5EF4-FFF2-40B4-BE49-F238E27FC236}">
                      <a16:creationId xmlns:a16="http://schemas.microsoft.com/office/drawing/2014/main" id="{BFB48925-2F6A-40CA-AB45-06A9991A527A}"/>
                    </a:ext>
                  </a:extLst>
                </p14:cNvPr>
                <p14:cNvContentPartPr/>
                <p14:nvPr/>
              </p14:nvContentPartPr>
              <p14:xfrm>
                <a:off x="2915869" y="6171349"/>
                <a:ext cx="97920" cy="51120"/>
              </p14:xfrm>
            </p:contentPart>
          </mc:Choice>
          <mc:Fallback xmlns="">
            <p:pic>
              <p:nvPicPr>
                <p:cNvPr id="317" name="Entrada de lápiz 316">
                  <a:extLst>
                    <a:ext uri="{FF2B5EF4-FFF2-40B4-BE49-F238E27FC236}">
                      <a16:creationId xmlns:a16="http://schemas.microsoft.com/office/drawing/2014/main" id="{BFB48925-2F6A-40CA-AB45-06A9991A527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906869" y="6162709"/>
                  <a:ext cx="115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8" name="Entrada de lápiz 317">
                  <a:extLst>
                    <a:ext uri="{FF2B5EF4-FFF2-40B4-BE49-F238E27FC236}">
                      <a16:creationId xmlns:a16="http://schemas.microsoft.com/office/drawing/2014/main" id="{EF1F3B52-D4F4-4CFF-8B80-F74FB2DD7E37}"/>
                    </a:ext>
                  </a:extLst>
                </p14:cNvPr>
                <p14:cNvContentPartPr/>
                <p14:nvPr/>
              </p14:nvContentPartPr>
              <p14:xfrm>
                <a:off x="3025669" y="6034549"/>
                <a:ext cx="117720" cy="196920"/>
              </p14:xfrm>
            </p:contentPart>
          </mc:Choice>
          <mc:Fallback xmlns="">
            <p:pic>
              <p:nvPicPr>
                <p:cNvPr id="318" name="Entrada de lápiz 317">
                  <a:extLst>
                    <a:ext uri="{FF2B5EF4-FFF2-40B4-BE49-F238E27FC236}">
                      <a16:creationId xmlns:a16="http://schemas.microsoft.com/office/drawing/2014/main" id="{EF1F3B52-D4F4-4CFF-8B80-F74FB2DD7E3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017029" y="6025549"/>
                  <a:ext cx="135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9" name="Entrada de lápiz 318">
                  <a:extLst>
                    <a:ext uri="{FF2B5EF4-FFF2-40B4-BE49-F238E27FC236}">
                      <a16:creationId xmlns:a16="http://schemas.microsoft.com/office/drawing/2014/main" id="{0B09B3C2-9730-4A0F-BBF3-62EC08D48EC4}"/>
                    </a:ext>
                  </a:extLst>
                </p14:cNvPr>
                <p14:cNvContentPartPr/>
                <p14:nvPr/>
              </p14:nvContentPartPr>
              <p14:xfrm>
                <a:off x="3185149" y="6068749"/>
                <a:ext cx="90720" cy="190440"/>
              </p14:xfrm>
            </p:contentPart>
          </mc:Choice>
          <mc:Fallback xmlns="">
            <p:pic>
              <p:nvPicPr>
                <p:cNvPr id="319" name="Entrada de lápiz 318">
                  <a:extLst>
                    <a:ext uri="{FF2B5EF4-FFF2-40B4-BE49-F238E27FC236}">
                      <a16:creationId xmlns:a16="http://schemas.microsoft.com/office/drawing/2014/main" id="{0B09B3C2-9730-4A0F-BBF3-62EC08D48EC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76149" y="6059749"/>
                  <a:ext cx="108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20" name="Entrada de lápiz 319">
                  <a:extLst>
                    <a:ext uri="{FF2B5EF4-FFF2-40B4-BE49-F238E27FC236}">
                      <a16:creationId xmlns:a16="http://schemas.microsoft.com/office/drawing/2014/main" id="{BE871E0A-D6DA-4D35-AE67-8323018838FC}"/>
                    </a:ext>
                  </a:extLst>
                </p14:cNvPr>
                <p14:cNvContentPartPr/>
                <p14:nvPr/>
              </p14:nvContentPartPr>
              <p14:xfrm>
                <a:off x="3338149" y="6128509"/>
                <a:ext cx="66960" cy="126000"/>
              </p14:xfrm>
            </p:contentPart>
          </mc:Choice>
          <mc:Fallback xmlns="">
            <p:pic>
              <p:nvPicPr>
                <p:cNvPr id="320" name="Entrada de lápiz 319">
                  <a:extLst>
                    <a:ext uri="{FF2B5EF4-FFF2-40B4-BE49-F238E27FC236}">
                      <a16:creationId xmlns:a16="http://schemas.microsoft.com/office/drawing/2014/main" id="{BE871E0A-D6DA-4D35-AE67-8323018838F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29509" y="6119869"/>
                  <a:ext cx="84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9B969E83-D4A5-4294-9902-6383006B5739}"/>
                    </a:ext>
                  </a:extLst>
                </p14:cNvPr>
                <p14:cNvContentPartPr/>
                <p14:nvPr/>
              </p14:nvContentPartPr>
              <p14:xfrm>
                <a:off x="3501949" y="6246229"/>
                <a:ext cx="3600" cy="18000"/>
              </p14:xfrm>
            </p:contentPart>
          </mc:Choice>
          <mc:Fallback xmlns=""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9B969E83-D4A5-4294-9902-6383006B573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92949" y="6237229"/>
                  <a:ext cx="212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B69EC69F-AFCA-450A-910B-C8A9E969F6D8}"/>
                  </a:ext>
                </a:extLst>
              </p14:cNvPr>
              <p14:cNvContentPartPr/>
              <p14:nvPr/>
            </p14:nvContentPartPr>
            <p14:xfrm>
              <a:off x="3611600" y="4119520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B69EC69F-AFCA-450A-910B-C8A9E969F6D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3602600" y="41108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1A1117BE-6C61-410E-AEC5-08250A8C7333}"/>
              </a:ext>
            </a:extLst>
          </p:cNvPr>
          <p:cNvGrpSpPr/>
          <p:nvPr/>
        </p:nvGrpSpPr>
        <p:grpSpPr>
          <a:xfrm>
            <a:off x="3026960" y="2765200"/>
            <a:ext cx="4394160" cy="204840"/>
            <a:chOff x="3026960" y="2765200"/>
            <a:chExt cx="439416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04D9DC51-E556-4D6F-A6D4-70D9C2CC6814}"/>
                    </a:ext>
                  </a:extLst>
                </p14:cNvPr>
                <p14:cNvContentPartPr/>
                <p14:nvPr/>
              </p14:nvContentPartPr>
              <p14:xfrm>
                <a:off x="3026960" y="2865640"/>
                <a:ext cx="4394160" cy="4140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04D9DC51-E556-4D6F-A6D4-70D9C2CC681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18320" y="2857000"/>
                  <a:ext cx="4411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11DAF3C5-CD17-4773-9A0F-9830B5228827}"/>
                    </a:ext>
                  </a:extLst>
                </p14:cNvPr>
                <p14:cNvContentPartPr/>
                <p14:nvPr/>
              </p14:nvContentPartPr>
              <p14:xfrm>
                <a:off x="3059360" y="2765200"/>
                <a:ext cx="266400" cy="20484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11DAF3C5-CD17-4773-9A0F-9830B522882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050360" y="2756560"/>
                  <a:ext cx="2840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o 278">
            <a:extLst>
              <a:ext uri="{FF2B5EF4-FFF2-40B4-BE49-F238E27FC236}">
                <a16:creationId xmlns:a16="http://schemas.microsoft.com/office/drawing/2014/main" id="{630ACA14-F0D6-436E-9B94-58475321CF94}"/>
              </a:ext>
            </a:extLst>
          </p:cNvPr>
          <p:cNvGrpSpPr/>
          <p:nvPr/>
        </p:nvGrpSpPr>
        <p:grpSpPr>
          <a:xfrm>
            <a:off x="7570880" y="2500240"/>
            <a:ext cx="524160" cy="593640"/>
            <a:chOff x="7570880" y="2500240"/>
            <a:chExt cx="52416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40FEA112-D0B7-4EE8-8FC4-D86EEE6E5C2F}"/>
                    </a:ext>
                  </a:extLst>
                </p14:cNvPr>
                <p14:cNvContentPartPr/>
                <p14:nvPr/>
              </p14:nvContentPartPr>
              <p14:xfrm>
                <a:off x="7822160" y="2685640"/>
                <a:ext cx="19080" cy="9468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40FEA112-D0B7-4EE8-8FC4-D86EEE6E5C2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13160" y="2676640"/>
                  <a:ext cx="36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386BA5B8-C259-47F8-8353-81A2961C5DC8}"/>
                    </a:ext>
                  </a:extLst>
                </p14:cNvPr>
                <p14:cNvContentPartPr/>
                <p14:nvPr/>
              </p14:nvContentPartPr>
              <p14:xfrm>
                <a:off x="7808840" y="2988400"/>
                <a:ext cx="34200" cy="4140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386BA5B8-C259-47F8-8353-81A2961C5DC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99840" y="2979400"/>
                  <a:ext cx="51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BD0EEC25-6DB0-4E32-96F1-EA38134250CF}"/>
                    </a:ext>
                  </a:extLst>
                </p14:cNvPr>
                <p14:cNvContentPartPr/>
                <p14:nvPr/>
              </p14:nvContentPartPr>
              <p14:xfrm>
                <a:off x="7570880" y="2500240"/>
                <a:ext cx="129600" cy="58212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BD0EEC25-6DB0-4E32-96F1-EA38134250C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62240" y="2491600"/>
                  <a:ext cx="1472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89954AE4-F94C-4DA7-ACC0-974190A9C260}"/>
                    </a:ext>
                  </a:extLst>
                </p14:cNvPr>
                <p14:cNvContentPartPr/>
                <p14:nvPr/>
              </p14:nvContentPartPr>
              <p14:xfrm>
                <a:off x="7952840" y="2520040"/>
                <a:ext cx="142200" cy="573840"/>
              </p14:xfrm>
            </p:contentPart>
          </mc:Choice>
          <mc:Fallback xmlns=""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89954AE4-F94C-4DA7-ACC0-974190A9C26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944200" y="2511400"/>
                  <a:ext cx="159840" cy="59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454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adroTexto 234">
            <a:extLst>
              <a:ext uri="{FF2B5EF4-FFF2-40B4-BE49-F238E27FC236}">
                <a16:creationId xmlns:a16="http://schemas.microsoft.com/office/drawing/2014/main" id="{8E732711-8045-4B3F-BD2F-8C37FCA31646}"/>
              </a:ext>
            </a:extLst>
          </p:cNvPr>
          <p:cNvSpPr txBox="1"/>
          <p:nvPr/>
        </p:nvSpPr>
        <p:spPr>
          <a:xfrm>
            <a:off x="293909" y="64798"/>
            <a:ext cx="3940385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(B) PERCEPTION OF SPATIO-TEMPORAL PATTERNS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1000" b="1" dirty="0"/>
              <a:t>* The core of vision: Edges / Texture / Motion</a:t>
            </a:r>
          </a:p>
          <a:p>
            <a:r>
              <a:rPr lang="en-US" sz="800" b="1" dirty="0"/>
              <a:t>----------------------------------------------------------------------------</a:t>
            </a:r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                 .  Tomato/pepper/banana example</a:t>
            </a:r>
          </a:p>
          <a:p>
            <a:r>
              <a:rPr lang="en-US" sz="800" dirty="0"/>
              <a:t>                 .  Claire example - </a:t>
            </a:r>
            <a:r>
              <a:rPr lang="en-US" sz="800" dirty="0" err="1"/>
              <a:t>Broadatz</a:t>
            </a:r>
            <a:endParaRPr lang="en-US" sz="800" dirty="0"/>
          </a:p>
          <a:p>
            <a:r>
              <a:rPr lang="en-US" sz="800" dirty="0"/>
              <a:t>                 .  Motion example: matching features vs change of irradiance (radiance ;-)</a:t>
            </a:r>
          </a:p>
          <a:p>
            <a:endParaRPr lang="en-US" sz="800" dirty="0"/>
          </a:p>
          <a:p>
            <a:r>
              <a:rPr lang="en-US" sz="1000" b="1" dirty="0"/>
              <a:t>* Visibility of Spatio-temporal textures</a:t>
            </a:r>
          </a:p>
          <a:p>
            <a:r>
              <a:rPr lang="en-US" sz="800" b="1" dirty="0"/>
              <a:t>----------------------------------------------------------------</a:t>
            </a:r>
            <a:endParaRPr lang="en-US" sz="800" dirty="0"/>
          </a:p>
          <a:p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(Almost) All that is known in a single figure by Will Geisler</a:t>
            </a:r>
          </a:p>
          <a:p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Factors involved in the visibility of texture. 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r>
              <a:rPr lang="en-US" sz="800" dirty="0"/>
              <a:t>                 . Energy and contrast</a:t>
            </a:r>
          </a:p>
          <a:p>
            <a:r>
              <a:rPr lang="en-US" sz="800" dirty="0"/>
              <a:t>                 . Frequency content</a:t>
            </a:r>
          </a:p>
          <a:p>
            <a:r>
              <a:rPr lang="en-US" sz="800" dirty="0"/>
              <a:t>                       . Spatial frequency</a:t>
            </a:r>
          </a:p>
          <a:p>
            <a:r>
              <a:rPr lang="en-US" sz="800" dirty="0"/>
              <a:t>                       . Speed and temporal frequency</a:t>
            </a:r>
          </a:p>
          <a:p>
            <a:r>
              <a:rPr lang="en-US" sz="800" dirty="0"/>
              <a:t>                 . Effect of the context</a:t>
            </a:r>
          </a:p>
          <a:p>
            <a:r>
              <a:rPr lang="en-US" sz="800" dirty="0"/>
              <a:t>                       . Masking</a:t>
            </a:r>
          </a:p>
          <a:p>
            <a:r>
              <a:rPr lang="en-US" sz="800" dirty="0"/>
              <a:t>                       . After-effects 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r>
              <a:rPr lang="en-US" sz="1000" b="1" dirty="0"/>
              <a:t>* Mathematical models of visibility</a:t>
            </a:r>
          </a:p>
          <a:p>
            <a:r>
              <a:rPr lang="en-US" sz="800" b="1" dirty="0"/>
              <a:t>-----------------------------------------------------------</a:t>
            </a:r>
            <a:endParaRPr lang="en-US" sz="800" dirty="0"/>
          </a:p>
          <a:p>
            <a:pPr marL="171450" indent="-171450">
              <a:buFontTx/>
              <a:buChar char="-"/>
            </a:pPr>
            <a:endParaRPr lang="en-US" sz="800" dirty="0"/>
          </a:p>
          <a:p>
            <a:r>
              <a:rPr lang="en-US" sz="800" b="1" dirty="0"/>
              <a:t>The LINEAR model: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Spatio-temporal patterns in the Fourier domain</a:t>
            </a:r>
          </a:p>
          <a:p>
            <a:r>
              <a:rPr lang="en-US" sz="800" dirty="0"/>
              <a:t>             </a:t>
            </a:r>
          </a:p>
          <a:p>
            <a:r>
              <a:rPr lang="en-US" sz="800" dirty="0"/>
              <a:t>                . Texture and properties of the spectrum (properties of 2D Fourier transform)</a:t>
            </a:r>
          </a:p>
          <a:p>
            <a:endParaRPr lang="en-US" sz="800" dirty="0"/>
          </a:p>
          <a:p>
            <a:r>
              <a:rPr lang="en-US" sz="800" dirty="0"/>
              <a:t>                . Motion and properties of the spectrum (properties of 3D Fourier transform)</a:t>
            </a:r>
          </a:p>
          <a:p>
            <a:r>
              <a:rPr lang="en-US" sz="800" dirty="0"/>
              <a:t>                        . Optical flow. Definition and equation in the </a:t>
            </a:r>
            <a:r>
              <a:rPr lang="en-US" sz="800" dirty="0" err="1"/>
              <a:t>spatotemporal</a:t>
            </a:r>
            <a:r>
              <a:rPr lang="en-US" sz="800" dirty="0"/>
              <a:t> domain</a:t>
            </a:r>
          </a:p>
          <a:p>
            <a:r>
              <a:rPr lang="en-US" sz="800" dirty="0"/>
              <a:t>                        . Equation of the optical flow in the Fourier domain.  </a:t>
            </a:r>
          </a:p>
          <a:p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Contrast Sensitivity Functions (Spatio-chromatic and Spatio-temporal)</a:t>
            </a:r>
          </a:p>
          <a:p>
            <a:r>
              <a:rPr lang="en-US" sz="800" dirty="0"/>
              <a:t>         (Campbell &amp; Robson 68, Mullen 85, Kelly 79)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Wavelet-like mechanisms in the human brain</a:t>
            </a:r>
          </a:p>
          <a:p>
            <a:r>
              <a:rPr lang="en-US" sz="800" dirty="0"/>
              <a:t>                 . Psychophysical evidences based on adaptation (Campbell &amp; Blakemore 69)</a:t>
            </a:r>
          </a:p>
          <a:p>
            <a:r>
              <a:rPr lang="en-US" sz="800" dirty="0"/>
              <a:t>                 . Physiological evidences based on direct recordings (Hubel &amp; Wiesel 62)</a:t>
            </a:r>
          </a:p>
          <a:p>
            <a:r>
              <a:rPr lang="en-US" sz="800" dirty="0"/>
              <a:t>                 . Statistical evidences based on information maximization </a:t>
            </a:r>
          </a:p>
          <a:p>
            <a:r>
              <a:rPr lang="en-US" sz="800" dirty="0"/>
              <a:t>                   (</a:t>
            </a:r>
            <a:r>
              <a:rPr lang="en-US" sz="800" dirty="0" err="1"/>
              <a:t>Olshausen</a:t>
            </a:r>
            <a:r>
              <a:rPr lang="en-US" sz="800" dirty="0"/>
              <a:t> &amp; Field 96 for sparsity, Cardoso 03 for </a:t>
            </a:r>
            <a:r>
              <a:rPr lang="en-US" sz="800" dirty="0" err="1"/>
              <a:t>Indep</a:t>
            </a:r>
            <a:r>
              <a:rPr lang="en-US" sz="800" dirty="0"/>
              <a:t>. Comp. Analysis)</a:t>
            </a:r>
          </a:p>
          <a:p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Wavelet transforms</a:t>
            </a:r>
          </a:p>
          <a:p>
            <a:r>
              <a:rPr lang="en-US" sz="800" dirty="0"/>
              <a:t>                 . Convolutional receptive fields and partition of the Fourier domain</a:t>
            </a:r>
          </a:p>
          <a:p>
            <a:r>
              <a:rPr lang="en-US" sz="800" dirty="0"/>
              <a:t>                 . 2D examples and 3D examples </a:t>
            </a:r>
          </a:p>
          <a:p>
            <a:r>
              <a:rPr lang="en-US" sz="800" dirty="0"/>
              <a:t>                 . Standard wavelet-based linear model Watson 87, </a:t>
            </a:r>
            <a:r>
              <a:rPr lang="en-US" sz="800" dirty="0" err="1"/>
              <a:t>Heeger</a:t>
            </a:r>
            <a:r>
              <a:rPr lang="en-US" sz="800" dirty="0"/>
              <a:t> 87 </a:t>
            </a:r>
          </a:p>
          <a:p>
            <a:r>
              <a:rPr lang="en-US" sz="800" dirty="0"/>
              <a:t>                   (Note the wavelet concept Dabeuchies89, Mallat89 was not yet invented!)</a:t>
            </a:r>
            <a:endParaRPr lang="en-US" sz="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479453-3539-41A5-912B-D25C17E94C01}"/>
              </a:ext>
            </a:extLst>
          </p:cNvPr>
          <p:cNvSpPr txBox="1"/>
          <p:nvPr/>
        </p:nvSpPr>
        <p:spPr>
          <a:xfrm>
            <a:off x="4234294" y="389661"/>
            <a:ext cx="418769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/>
          </a:p>
          <a:p>
            <a:r>
              <a:rPr lang="en-US" sz="800" b="1" dirty="0"/>
              <a:t>The NON-LINEAR model:</a:t>
            </a:r>
          </a:p>
          <a:p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Incorporating adaptation / interactions / information maximization in the wavelet model: 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r>
              <a:rPr lang="en-US" sz="800" dirty="0"/>
              <a:t>              (static models) Divisive Normalization </a:t>
            </a:r>
            <a:r>
              <a:rPr lang="en-US" sz="800" dirty="0" err="1"/>
              <a:t>Heeger</a:t>
            </a:r>
            <a:r>
              <a:rPr lang="en-US" sz="800" dirty="0"/>
              <a:t> 92, Carandini &amp; </a:t>
            </a:r>
            <a:r>
              <a:rPr lang="en-US" sz="800" dirty="0" err="1"/>
              <a:t>Heeger</a:t>
            </a:r>
            <a:r>
              <a:rPr lang="en-US" sz="800" dirty="0"/>
              <a:t> 12</a:t>
            </a:r>
          </a:p>
          <a:p>
            <a:r>
              <a:rPr lang="en-US" sz="800" dirty="0"/>
              <a:t>                 . Looking at adaptation / interaction phenomena in the wavelet domain  </a:t>
            </a:r>
          </a:p>
          <a:p>
            <a:endParaRPr lang="en-US" sz="800" dirty="0"/>
          </a:p>
          <a:p>
            <a:r>
              <a:rPr lang="en-US" sz="800" dirty="0"/>
              <a:t>              (dynamic-recurrent models) Wilson-Cowan Equations 73, </a:t>
            </a:r>
            <a:r>
              <a:rPr lang="en-US" sz="800" dirty="0" err="1"/>
              <a:t>Sejnowski</a:t>
            </a:r>
            <a:r>
              <a:rPr lang="en-US" sz="800" dirty="0"/>
              <a:t> 16</a:t>
            </a:r>
          </a:p>
          <a:p>
            <a:r>
              <a:rPr lang="en-US" sz="800" dirty="0"/>
              <a:t>                 . Local inhibitory-excitatory recurrent interactions in V1</a:t>
            </a:r>
          </a:p>
          <a:p>
            <a:endParaRPr lang="en-US" sz="800" dirty="0"/>
          </a:p>
          <a:p>
            <a:r>
              <a:rPr lang="en-US" sz="800" dirty="0"/>
              <a:t>             Statistical effects of interaction </a:t>
            </a:r>
          </a:p>
          <a:p>
            <a:r>
              <a:rPr lang="en-US" sz="800" dirty="0"/>
              <a:t>                (Schwartz 01, Malo&amp;Gutierrez06, </a:t>
            </a:r>
            <a:r>
              <a:rPr lang="en-US" sz="800" dirty="0" err="1"/>
              <a:t>Malo&amp;Laparra</a:t>
            </a:r>
            <a:r>
              <a:rPr lang="en-US" sz="800" dirty="0"/>
              <a:t> 10, </a:t>
            </a:r>
            <a:r>
              <a:rPr lang="en-US" sz="800" dirty="0" err="1"/>
              <a:t>Laparra&amp;Malo</a:t>
            </a:r>
            <a:r>
              <a:rPr lang="en-US" sz="800" dirty="0"/>
              <a:t> 15) </a:t>
            </a:r>
          </a:p>
          <a:p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Mathematical properties of the nonlinear models 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r>
              <a:rPr lang="en-US" sz="800" dirty="0"/>
              <a:t>               Non-Euclidean Metric:</a:t>
            </a:r>
          </a:p>
          <a:p>
            <a:r>
              <a:rPr lang="en-US" sz="800" dirty="0"/>
              <a:t>                         . Visibility of distortions </a:t>
            </a:r>
          </a:p>
          <a:p>
            <a:r>
              <a:rPr lang="en-US" sz="800" dirty="0"/>
              <a:t>                         . Image Coding</a:t>
            </a:r>
          </a:p>
          <a:p>
            <a:r>
              <a:rPr lang="en-US" sz="800" dirty="0"/>
              <a:t>                         . Sensible classifications and Adversarial Attacks</a:t>
            </a:r>
          </a:p>
          <a:p>
            <a:endParaRPr lang="en-US" sz="800" dirty="0"/>
          </a:p>
          <a:p>
            <a:r>
              <a:rPr lang="en-US" sz="800" dirty="0"/>
              <a:t>              Transmitted information: metric and/or noise                              </a:t>
            </a:r>
          </a:p>
          <a:p>
            <a:endParaRPr lang="en-US" sz="800" dirty="0"/>
          </a:p>
          <a:p>
            <a:r>
              <a:rPr lang="en-US" sz="800" dirty="0"/>
              <a:t>              Inverting the Divisive Normalization / Inverting Wilson-Cowan</a:t>
            </a:r>
          </a:p>
          <a:p>
            <a:endParaRPr lang="en-US" sz="800" dirty="0"/>
          </a:p>
          <a:p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The standard model, some implementations and </a:t>
            </a:r>
            <a:r>
              <a:rPr lang="en-US" sz="1000" b="1" dirty="0">
                <a:solidFill>
                  <a:srgbClr val="3333FF"/>
                </a:solidFill>
              </a:rPr>
              <a:t>open issues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r>
              <a:rPr lang="en-US" sz="800" dirty="0"/>
              <a:t>               The facts: </a:t>
            </a:r>
            <a:r>
              <a:rPr lang="en-US" sz="800" dirty="0">
                <a:solidFill>
                  <a:srgbClr val="FF0000"/>
                </a:solidFill>
              </a:rPr>
              <a:t>Carandini &amp; </a:t>
            </a:r>
            <a:r>
              <a:rPr lang="en-US" sz="800" dirty="0" err="1">
                <a:solidFill>
                  <a:srgbClr val="FF0000"/>
                </a:solidFill>
              </a:rPr>
              <a:t>Heeger</a:t>
            </a:r>
            <a:r>
              <a:rPr lang="en-US" sz="800" dirty="0">
                <a:solidFill>
                  <a:srgbClr val="FF0000"/>
                </a:solidFill>
              </a:rPr>
              <a:t> Nature Rev. </a:t>
            </a:r>
            <a:r>
              <a:rPr lang="en-US" sz="800" dirty="0" err="1">
                <a:solidFill>
                  <a:srgbClr val="FF0000"/>
                </a:solidFill>
              </a:rPr>
              <a:t>Neurosci</a:t>
            </a:r>
            <a:r>
              <a:rPr lang="en-US" sz="800" dirty="0">
                <a:solidFill>
                  <a:srgbClr val="FF0000"/>
                </a:solidFill>
              </a:rPr>
              <a:t>. 12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/>
              <a:t>               Some implementations (pros and cons)</a:t>
            </a:r>
          </a:p>
          <a:p>
            <a:r>
              <a:rPr lang="en-US" sz="800" dirty="0"/>
              <a:t>                           Martinez et al. 2018 </a:t>
            </a:r>
          </a:p>
          <a:p>
            <a:r>
              <a:rPr lang="en-US" sz="800" dirty="0"/>
              <a:t>                           </a:t>
            </a:r>
            <a:r>
              <a:rPr lang="en-US" sz="800" dirty="0" err="1"/>
              <a:t>Laparra</a:t>
            </a:r>
            <a:r>
              <a:rPr lang="en-US" sz="800" dirty="0"/>
              <a:t> &amp; </a:t>
            </a:r>
            <a:r>
              <a:rPr lang="en-US" sz="800" dirty="0" err="1"/>
              <a:t>Balle</a:t>
            </a:r>
            <a:r>
              <a:rPr lang="en-US" sz="800" dirty="0"/>
              <a:t> / </a:t>
            </a:r>
            <a:r>
              <a:rPr lang="en-US" sz="800" dirty="0" err="1"/>
              <a:t>Balle</a:t>
            </a:r>
            <a:r>
              <a:rPr lang="en-US" sz="800" dirty="0"/>
              <a:t> &amp; </a:t>
            </a:r>
            <a:r>
              <a:rPr lang="en-US" sz="800" dirty="0" err="1"/>
              <a:t>Laparra</a:t>
            </a:r>
            <a:r>
              <a:rPr lang="en-US" sz="800" dirty="0"/>
              <a:t> 2017</a:t>
            </a:r>
          </a:p>
          <a:p>
            <a:r>
              <a:rPr lang="en-US" sz="800" b="1" dirty="0"/>
              <a:t>                           </a:t>
            </a:r>
            <a:r>
              <a:rPr lang="en-US" sz="800" b="1" dirty="0">
                <a:solidFill>
                  <a:srgbClr val="3333FF"/>
                </a:solidFill>
              </a:rPr>
              <a:t>We should include this stuff in current Convolutional Networks in general ways!</a:t>
            </a:r>
          </a:p>
          <a:p>
            <a:r>
              <a:rPr lang="en-US" sz="800" dirty="0"/>
              <a:t>                                        </a:t>
            </a:r>
            <a:r>
              <a:rPr lang="en-US" sz="800" b="1" dirty="0"/>
              <a:t> please, Alex, do it right!  ;-) </a:t>
            </a:r>
          </a:p>
          <a:p>
            <a:r>
              <a:rPr lang="en-US" sz="800" b="1" dirty="0"/>
              <a:t>                                         please, </a:t>
            </a:r>
            <a:r>
              <a:rPr lang="en-US" sz="800" b="1" dirty="0" err="1"/>
              <a:t>Qiang</a:t>
            </a:r>
            <a:r>
              <a:rPr lang="en-US" sz="800" b="1" dirty="0"/>
              <a:t>, can you help here?   </a:t>
            </a:r>
          </a:p>
          <a:p>
            <a:endParaRPr lang="en-US" sz="800" dirty="0"/>
          </a:p>
          <a:p>
            <a:r>
              <a:rPr lang="en-US" sz="800" dirty="0"/>
              <a:t>               Open issues (beyond implementation)</a:t>
            </a:r>
          </a:p>
          <a:p>
            <a:r>
              <a:rPr lang="en-US" sz="800" dirty="0"/>
              <a:t>                            The key: </a:t>
            </a:r>
            <a:r>
              <a:rPr lang="en-US" sz="800" b="1" dirty="0">
                <a:solidFill>
                  <a:srgbClr val="3333FF"/>
                </a:solidFill>
              </a:rPr>
              <a:t>measuring the parameters!</a:t>
            </a:r>
          </a:p>
          <a:p>
            <a:r>
              <a:rPr lang="en-US" sz="800" dirty="0"/>
              <a:t>                                           Conventional approach: measure and fit (Winawer13 and the like…) </a:t>
            </a:r>
          </a:p>
          <a:p>
            <a:r>
              <a:rPr lang="en-US" sz="800" dirty="0"/>
              <a:t>                                           Original! Wang &amp; </a:t>
            </a:r>
            <a:r>
              <a:rPr lang="en-US" sz="800" dirty="0" err="1"/>
              <a:t>Simoncelli</a:t>
            </a:r>
            <a:r>
              <a:rPr lang="en-US" sz="800" dirty="0"/>
              <a:t> 08, </a:t>
            </a:r>
            <a:r>
              <a:rPr lang="en-US" sz="800" dirty="0" err="1"/>
              <a:t>Malo&amp;Simoncelli</a:t>
            </a:r>
            <a:r>
              <a:rPr lang="en-US" sz="800" dirty="0"/>
              <a:t> 15</a:t>
            </a:r>
          </a:p>
          <a:p>
            <a:r>
              <a:rPr lang="en-US" sz="800" dirty="0"/>
              <a:t>                                           Caution! Martinez et al. 19</a:t>
            </a:r>
          </a:p>
          <a:p>
            <a:endParaRPr lang="en-US" sz="800" dirty="0"/>
          </a:p>
          <a:p>
            <a:r>
              <a:rPr lang="en-US" sz="800" dirty="0"/>
              <a:t>                            Also interesting: </a:t>
            </a:r>
            <a:r>
              <a:rPr lang="en-US" sz="800" b="1" dirty="0">
                <a:solidFill>
                  <a:srgbClr val="3333FF"/>
                </a:solidFill>
              </a:rPr>
              <a:t>the noise!</a:t>
            </a:r>
          </a:p>
          <a:p>
            <a:r>
              <a:rPr lang="en-US" sz="800" dirty="0"/>
              <a:t>                                            </a:t>
            </a:r>
            <a:r>
              <a:rPr lang="en-US" sz="800" dirty="0" err="1"/>
              <a:t>Berardino</a:t>
            </a:r>
            <a:r>
              <a:rPr lang="en-US" sz="800" dirty="0"/>
              <a:t> &amp; </a:t>
            </a:r>
            <a:r>
              <a:rPr lang="en-US" sz="800" dirty="0" err="1"/>
              <a:t>Laparra</a:t>
            </a:r>
            <a:r>
              <a:rPr lang="en-US" sz="800" dirty="0"/>
              <a:t> 17</a:t>
            </a:r>
          </a:p>
          <a:p>
            <a:r>
              <a:rPr lang="en-US" sz="800" dirty="0"/>
              <a:t>                                            Malo 19  </a:t>
            </a:r>
          </a:p>
          <a:p>
            <a:r>
              <a:rPr lang="en-US" sz="800" dirty="0"/>
              <a:t>                                            Related literature: </a:t>
            </a:r>
          </a:p>
          <a:p>
            <a:r>
              <a:rPr lang="en-US" sz="800" dirty="0"/>
              <a:t>                                                     Visual Information Fidelity 06</a:t>
            </a:r>
          </a:p>
          <a:p>
            <a:r>
              <a:rPr lang="en-US" sz="800" dirty="0">
                <a:solidFill>
                  <a:srgbClr val="FF0000"/>
                </a:solidFill>
              </a:rPr>
              <a:t>                                                     Neural noise. Latham &amp; Puget Nature Rev. </a:t>
            </a:r>
            <a:r>
              <a:rPr lang="en-US" sz="800" dirty="0" err="1">
                <a:solidFill>
                  <a:srgbClr val="FF0000"/>
                </a:solidFill>
              </a:rPr>
              <a:t>Neurosci</a:t>
            </a:r>
            <a:r>
              <a:rPr lang="en-US" sz="800" dirty="0">
                <a:solidFill>
                  <a:srgbClr val="FF0000"/>
                </a:solidFill>
              </a:rPr>
              <a:t>. 06</a:t>
            </a:r>
            <a:r>
              <a:rPr lang="en-US" sz="800" dirty="0"/>
              <a:t>          </a:t>
            </a:r>
          </a:p>
          <a:p>
            <a:endParaRPr lang="en-US" sz="9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DD967E-0E80-4FF2-A6C6-3CEC4E093CF4}"/>
              </a:ext>
            </a:extLst>
          </p:cNvPr>
          <p:cNvSpPr txBox="1"/>
          <p:nvPr/>
        </p:nvSpPr>
        <p:spPr>
          <a:xfrm>
            <a:off x="8483896" y="389661"/>
            <a:ext cx="341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/>
          </a:p>
          <a:p>
            <a:endParaRPr lang="en-US" sz="800" dirty="0"/>
          </a:p>
          <a:p>
            <a:pPr marL="171450" indent="-171450">
              <a:buFontTx/>
              <a:buChar char="-"/>
            </a:pPr>
            <a:r>
              <a:rPr lang="en-US" sz="800" dirty="0"/>
              <a:t>Technical notes: </a:t>
            </a:r>
          </a:p>
          <a:p>
            <a:r>
              <a:rPr lang="en-US" sz="800" dirty="0"/>
              <a:t>        Spatio-Temporal-Chromatic calibrated stimuli and basic receptive fields </a:t>
            </a:r>
          </a:p>
          <a:p>
            <a:r>
              <a:rPr lang="en-US" sz="800" dirty="0"/>
              <a:t>        in computers </a:t>
            </a:r>
          </a:p>
          <a:p>
            <a:endParaRPr lang="en-US" sz="800" dirty="0"/>
          </a:p>
          <a:p>
            <a:r>
              <a:rPr lang="en-US" sz="800" dirty="0"/>
              <a:t>        in </a:t>
            </a:r>
            <a:r>
              <a:rPr lang="en-US" sz="800" b="1" dirty="0" err="1"/>
              <a:t>Matlab</a:t>
            </a:r>
            <a:r>
              <a:rPr lang="en-US" sz="800" dirty="0"/>
              <a:t>: yes… still using this outdated 30 year old tool –je sui </a:t>
            </a:r>
            <a:r>
              <a:rPr lang="en-US" sz="800" dirty="0" err="1"/>
              <a:t>desolee</a:t>
            </a:r>
            <a:r>
              <a:rPr lang="en-US" sz="800" dirty="0"/>
              <a:t>!-</a:t>
            </a:r>
          </a:p>
          <a:p>
            <a:endParaRPr lang="en-US" sz="800" dirty="0"/>
          </a:p>
          <a:p>
            <a:r>
              <a:rPr lang="en-US" sz="800" dirty="0"/>
              <a:t>                . </a:t>
            </a:r>
            <a:r>
              <a:rPr lang="en-US" sz="800" dirty="0" err="1"/>
              <a:t>MatlabPyrTools</a:t>
            </a:r>
            <a:r>
              <a:rPr lang="en-US" sz="800" dirty="0"/>
              <a:t> (wavelets)</a:t>
            </a:r>
          </a:p>
          <a:p>
            <a:r>
              <a:rPr lang="en-US" sz="800" dirty="0"/>
              <a:t>                            https://www.cns.nyu.edu/~lcv/software.php    </a:t>
            </a:r>
          </a:p>
          <a:p>
            <a:r>
              <a:rPr lang="en-US" sz="800" dirty="0"/>
              <a:t>                . </a:t>
            </a:r>
            <a:r>
              <a:rPr lang="en-US" sz="800" dirty="0" err="1"/>
              <a:t>Colorlab</a:t>
            </a:r>
            <a:r>
              <a:rPr lang="en-US" sz="800" dirty="0"/>
              <a:t> (color properly processed) </a:t>
            </a:r>
          </a:p>
          <a:p>
            <a:r>
              <a:rPr lang="en-US" sz="800" dirty="0"/>
              <a:t>                            https://isp.uv.es/code/visioncolor/colorlab.html </a:t>
            </a:r>
          </a:p>
          <a:p>
            <a:r>
              <a:rPr lang="en-US" sz="800" dirty="0"/>
              <a:t>                . </a:t>
            </a:r>
            <a:r>
              <a:rPr lang="en-US" sz="800" dirty="0" err="1"/>
              <a:t>Vistalab</a:t>
            </a:r>
            <a:r>
              <a:rPr lang="en-US" sz="800" dirty="0"/>
              <a:t> (Spatio-temporal-chromatic linear receptive fields &amp; CSFs)</a:t>
            </a:r>
          </a:p>
          <a:p>
            <a:r>
              <a:rPr lang="en-US" sz="800" dirty="0"/>
              <a:t>                             https://isp.uv.es/code/visioncolor/vistalab.html   </a:t>
            </a:r>
          </a:p>
          <a:p>
            <a:r>
              <a:rPr lang="en-US" sz="800" dirty="0"/>
              <a:t>                . </a:t>
            </a:r>
            <a:r>
              <a:rPr lang="en-US" sz="800" dirty="0" err="1"/>
              <a:t>BioMultiLayer_L_NL_color</a:t>
            </a:r>
            <a:r>
              <a:rPr lang="en-US" sz="800" dirty="0"/>
              <a:t> (standard </a:t>
            </a:r>
            <a:r>
              <a:rPr lang="en-US" sz="800" dirty="0" err="1"/>
              <a:t>spatio</a:t>
            </a:r>
            <a:r>
              <a:rPr lang="en-US" sz="800" dirty="0"/>
              <a:t>-chromatic model)  </a:t>
            </a:r>
          </a:p>
          <a:p>
            <a:r>
              <a:rPr lang="en-US" sz="800" dirty="0"/>
              <a:t>                            https://isp.uv.es/code/visioncolor/vistamodels.html#Empirical           </a:t>
            </a:r>
          </a:p>
          <a:p>
            <a:endParaRPr lang="en-US" sz="800" dirty="0"/>
          </a:p>
          <a:p>
            <a:r>
              <a:rPr lang="en-US" sz="800" dirty="0"/>
              <a:t>         in </a:t>
            </a:r>
            <a:r>
              <a:rPr lang="en-US" sz="800" b="1" dirty="0"/>
              <a:t>Python / Theano / Tensor Flow / </a:t>
            </a:r>
            <a:r>
              <a:rPr lang="en-US" sz="800" b="1" dirty="0" err="1"/>
              <a:t>Pytorch</a:t>
            </a:r>
            <a:r>
              <a:rPr lang="en-US" sz="800" dirty="0"/>
              <a:t> stuff </a:t>
            </a:r>
          </a:p>
          <a:p>
            <a:endParaRPr lang="en-US" sz="800" dirty="0"/>
          </a:p>
          <a:p>
            <a:r>
              <a:rPr lang="en-US" sz="800" dirty="0"/>
              <a:t>                 . My low dimensional Fourier transform &amp; General Div. Norm:</a:t>
            </a:r>
          </a:p>
          <a:p>
            <a:r>
              <a:rPr lang="en-US" sz="800" dirty="0"/>
              <a:t>                            </a:t>
            </a:r>
            <a:r>
              <a:rPr lang="es-ES" sz="800" dirty="0"/>
              <a:t>/media/disk/vista/Software/</a:t>
            </a:r>
            <a:r>
              <a:rPr lang="es-ES" sz="800" dirty="0" err="1"/>
              <a:t>A_python_bueno</a:t>
            </a:r>
            <a:r>
              <a:rPr lang="es-ES" sz="800" dirty="0"/>
              <a:t>/</a:t>
            </a:r>
            <a:r>
              <a:rPr lang="es-ES" sz="800" dirty="0" err="1"/>
              <a:t>jesus</a:t>
            </a:r>
            <a:endParaRPr lang="en-US" sz="800" dirty="0"/>
          </a:p>
          <a:p>
            <a:r>
              <a:rPr lang="en-US" sz="800" dirty="0"/>
              <a:t>                 . ask Valero &amp; Alex, and teach me afterwards, please!</a:t>
            </a:r>
          </a:p>
          <a:p>
            <a:r>
              <a:rPr lang="en-US" sz="800" dirty="0"/>
              <a:t>                             …</a:t>
            </a:r>
          </a:p>
          <a:p>
            <a:r>
              <a:rPr lang="en-US" sz="800" dirty="0"/>
              <a:t>                             …</a:t>
            </a:r>
          </a:p>
          <a:p>
            <a:r>
              <a:rPr lang="en-US" sz="800" dirty="0"/>
              <a:t>                           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5660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agua&#10;&#10;Descripción generada automáticamente">
            <a:extLst>
              <a:ext uri="{FF2B5EF4-FFF2-40B4-BE49-F238E27FC236}">
                <a16:creationId xmlns:a16="http://schemas.microsoft.com/office/drawing/2014/main" id="{6A516007-487D-4865-AEEB-10A0218AE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3"/>
          <a:stretch/>
        </p:blipFill>
        <p:spPr>
          <a:xfrm>
            <a:off x="2109788" y="2071687"/>
            <a:ext cx="3942918" cy="2714625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F5A0AE57-1962-44D1-8E37-1922CEE601AD}"/>
              </a:ext>
            </a:extLst>
          </p:cNvPr>
          <p:cNvGrpSpPr/>
          <p:nvPr/>
        </p:nvGrpSpPr>
        <p:grpSpPr>
          <a:xfrm>
            <a:off x="4334120" y="754960"/>
            <a:ext cx="630360" cy="402840"/>
            <a:chOff x="4334120" y="754960"/>
            <a:chExt cx="6303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AF010823-AEA0-4CFE-952D-58DF8F7A2018}"/>
                    </a:ext>
                  </a:extLst>
                </p14:cNvPr>
                <p14:cNvContentPartPr/>
                <p14:nvPr/>
              </p14:nvContentPartPr>
              <p14:xfrm>
                <a:off x="4334120" y="754960"/>
                <a:ext cx="246960" cy="30384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AF010823-AEA0-4CFE-952D-58DF8F7A20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25120" y="745960"/>
                  <a:ext cx="264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FACF41E5-8FF2-46CD-B785-3E66BB59E596}"/>
                    </a:ext>
                  </a:extLst>
                </p14:cNvPr>
                <p14:cNvContentPartPr/>
                <p14:nvPr/>
              </p14:nvContentPartPr>
              <p14:xfrm>
                <a:off x="4630040" y="755320"/>
                <a:ext cx="166680" cy="25956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FACF41E5-8FF2-46CD-B785-3E66BB59E5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1040" y="746680"/>
                  <a:ext cx="184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EB559D24-1563-4E80-96EA-FF8E32364356}"/>
                    </a:ext>
                  </a:extLst>
                </p14:cNvPr>
                <p14:cNvContentPartPr/>
                <p14:nvPr/>
              </p14:nvContentPartPr>
              <p14:xfrm>
                <a:off x="4820840" y="923800"/>
                <a:ext cx="30960" cy="1584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EB559D24-1563-4E80-96EA-FF8E323643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12200" y="915160"/>
                  <a:ext cx="48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7299632E-9B73-4251-A411-224F4A9C8AE6}"/>
                    </a:ext>
                  </a:extLst>
                </p14:cNvPr>
                <p14:cNvContentPartPr/>
                <p14:nvPr/>
              </p14:nvContentPartPr>
              <p14:xfrm>
                <a:off x="4808240" y="932080"/>
                <a:ext cx="156240" cy="22572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7299632E-9B73-4251-A411-224F4A9C8A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99240" y="923080"/>
                  <a:ext cx="173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65F8E49-A6CB-4249-9955-73045153CA26}"/>
              </a:ext>
            </a:extLst>
          </p:cNvPr>
          <p:cNvGrpSpPr/>
          <p:nvPr/>
        </p:nvGrpSpPr>
        <p:grpSpPr>
          <a:xfrm>
            <a:off x="5228000" y="697360"/>
            <a:ext cx="1147680" cy="304200"/>
            <a:chOff x="5228000" y="697360"/>
            <a:chExt cx="11476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B8874576-E58C-4984-8CFB-F043BA9F57E7}"/>
                    </a:ext>
                  </a:extLst>
                </p14:cNvPr>
                <p14:cNvContentPartPr/>
                <p14:nvPr/>
              </p14:nvContentPartPr>
              <p14:xfrm>
                <a:off x="5269760" y="737680"/>
                <a:ext cx="65880" cy="25560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B8874576-E58C-4984-8CFB-F043BA9F57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60760" y="728680"/>
                  <a:ext cx="83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5D81B045-ABB3-42C3-A797-92876452942B}"/>
                    </a:ext>
                  </a:extLst>
                </p14:cNvPr>
                <p14:cNvContentPartPr/>
                <p14:nvPr/>
              </p14:nvContentPartPr>
              <p14:xfrm>
                <a:off x="5228000" y="912640"/>
                <a:ext cx="195480" cy="2880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5D81B045-ABB3-42C3-A797-9287645294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19360" y="904000"/>
                  <a:ext cx="21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6D697C32-8029-421F-B3D0-63FEDEE7944B}"/>
                    </a:ext>
                  </a:extLst>
                </p14:cNvPr>
                <p14:cNvContentPartPr/>
                <p14:nvPr/>
              </p14:nvContentPartPr>
              <p14:xfrm>
                <a:off x="5418080" y="856120"/>
                <a:ext cx="110880" cy="14544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6D697C32-8029-421F-B3D0-63FEDEE7944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9440" y="847120"/>
                  <a:ext cx="12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8B791473-3AA7-49EB-AC96-BE12F704BA31}"/>
                    </a:ext>
                  </a:extLst>
                </p14:cNvPr>
                <p14:cNvContentPartPr/>
                <p14:nvPr/>
              </p14:nvContentPartPr>
              <p14:xfrm>
                <a:off x="5582960" y="841720"/>
                <a:ext cx="142920" cy="1292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8B791473-3AA7-49EB-AC96-BE12F704BA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73960" y="832720"/>
                  <a:ext cx="160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2F0163E6-589D-4968-B5C6-15FCBC1C9728}"/>
                    </a:ext>
                  </a:extLst>
                </p14:cNvPr>
                <p14:cNvContentPartPr/>
                <p14:nvPr/>
              </p14:nvContentPartPr>
              <p14:xfrm>
                <a:off x="5780600" y="697360"/>
                <a:ext cx="78480" cy="2581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2F0163E6-589D-4968-B5C6-15FCBC1C97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71960" y="688360"/>
                  <a:ext cx="96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CCA2C9B4-2339-45E8-BC96-A06A61274C89}"/>
                    </a:ext>
                  </a:extLst>
                </p14:cNvPr>
                <p14:cNvContentPartPr/>
                <p14:nvPr/>
              </p14:nvContentPartPr>
              <p14:xfrm>
                <a:off x="5772320" y="868000"/>
                <a:ext cx="304200" cy="6948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CCA2C9B4-2339-45E8-BC96-A06A61274C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63320" y="859360"/>
                  <a:ext cx="321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64F469FB-DE94-4DF0-97AD-79B793623206}"/>
                    </a:ext>
                  </a:extLst>
                </p14:cNvPr>
                <p14:cNvContentPartPr/>
                <p14:nvPr/>
              </p14:nvContentPartPr>
              <p14:xfrm>
                <a:off x="6081920" y="844600"/>
                <a:ext cx="216000" cy="10260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64F469FB-DE94-4DF0-97AD-79B7936232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72920" y="835960"/>
                  <a:ext cx="233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B763EE9C-87F6-4D12-B6C1-AB0868668658}"/>
                    </a:ext>
                  </a:extLst>
                </p14:cNvPr>
                <p14:cNvContentPartPr/>
                <p14:nvPr/>
              </p14:nvContentPartPr>
              <p14:xfrm>
                <a:off x="6284600" y="807880"/>
                <a:ext cx="91080" cy="14832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B763EE9C-87F6-4D12-B6C1-AB08686686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75960" y="799240"/>
                  <a:ext cx="108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E46C988-17DB-473D-B764-9D72D9598498}"/>
              </a:ext>
            </a:extLst>
          </p:cNvPr>
          <p:cNvGrpSpPr/>
          <p:nvPr/>
        </p:nvGrpSpPr>
        <p:grpSpPr>
          <a:xfrm>
            <a:off x="6629120" y="735160"/>
            <a:ext cx="830160" cy="216360"/>
            <a:chOff x="6629120" y="735160"/>
            <a:chExt cx="83016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7D4D2773-7239-4C2C-AF17-6948F9DF3340}"/>
                    </a:ext>
                  </a:extLst>
                </p14:cNvPr>
                <p14:cNvContentPartPr/>
                <p14:nvPr/>
              </p14:nvContentPartPr>
              <p14:xfrm>
                <a:off x="6629120" y="781240"/>
                <a:ext cx="139320" cy="1479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7D4D2773-7239-4C2C-AF17-6948F9DF33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20480" y="772600"/>
                  <a:ext cx="156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13FD27B9-9E21-44DB-8B55-52F41B6A7E02}"/>
                    </a:ext>
                  </a:extLst>
                </p14:cNvPr>
                <p14:cNvContentPartPr/>
                <p14:nvPr/>
              </p14:nvContentPartPr>
              <p14:xfrm>
                <a:off x="6811640" y="735160"/>
                <a:ext cx="43560" cy="19188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13FD27B9-9E21-44DB-8B55-52F41B6A7E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02640" y="726160"/>
                  <a:ext cx="61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B7F917B2-1445-4FA0-AF80-D47DDAD21DE1}"/>
                    </a:ext>
                  </a:extLst>
                </p14:cNvPr>
                <p14:cNvContentPartPr/>
                <p14:nvPr/>
              </p14:nvContentPartPr>
              <p14:xfrm>
                <a:off x="6934760" y="792760"/>
                <a:ext cx="147960" cy="15876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B7F917B2-1445-4FA0-AF80-D47DDAD21DE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25760" y="784120"/>
                  <a:ext cx="16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B48A407-9A86-4C98-A39C-2D9BC0E16712}"/>
                    </a:ext>
                  </a:extLst>
                </p14:cNvPr>
                <p14:cNvContentPartPr/>
                <p14:nvPr/>
              </p14:nvContentPartPr>
              <p14:xfrm>
                <a:off x="7069400" y="746680"/>
                <a:ext cx="33480" cy="2700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B48A407-9A86-4C98-A39C-2D9BC0E16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60760" y="738040"/>
                  <a:ext cx="51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55BE43FF-3F63-4A0E-AB09-AB17D130AB4F}"/>
                    </a:ext>
                  </a:extLst>
                </p14:cNvPr>
                <p14:cNvContentPartPr/>
                <p14:nvPr/>
              </p14:nvContentPartPr>
              <p14:xfrm>
                <a:off x="7159040" y="857200"/>
                <a:ext cx="93240" cy="8280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55BE43FF-3F63-4A0E-AB09-AB17D130AB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50400" y="848200"/>
                  <a:ext cx="110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1FB6840F-0188-4941-9DC9-995A0372A688}"/>
                    </a:ext>
                  </a:extLst>
                </p14:cNvPr>
                <p14:cNvContentPartPr/>
                <p14:nvPr/>
              </p14:nvContentPartPr>
              <p14:xfrm>
                <a:off x="7304120" y="833080"/>
                <a:ext cx="155160" cy="9540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1FB6840F-0188-4941-9DC9-995A0372A6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95120" y="824440"/>
                  <a:ext cx="1728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51EF9498-CB26-4E89-9694-0DC4424DA406}"/>
                  </a:ext>
                </a:extLst>
              </p14:cNvPr>
              <p14:cNvContentPartPr/>
              <p14:nvPr/>
            </p14:nvContentPartPr>
            <p14:xfrm>
              <a:off x="7648280" y="663160"/>
              <a:ext cx="91440" cy="19692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51EF9498-CB26-4E89-9694-0DC4424DA40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39280" y="654520"/>
                <a:ext cx="1090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85A8532D-D9C0-4BC8-9E62-65D36E335242}"/>
                  </a:ext>
                </a:extLst>
              </p14:cNvPr>
              <p14:cNvContentPartPr/>
              <p14:nvPr/>
            </p14:nvContentPartPr>
            <p14:xfrm>
              <a:off x="7704800" y="969520"/>
              <a:ext cx="24840" cy="1152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85A8532D-D9C0-4BC8-9E62-65D36E33524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96160" y="960520"/>
                <a:ext cx="424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o 54">
            <a:extLst>
              <a:ext uri="{FF2B5EF4-FFF2-40B4-BE49-F238E27FC236}">
                <a16:creationId xmlns:a16="http://schemas.microsoft.com/office/drawing/2014/main" id="{D05DEE21-362C-4E77-8C37-353B3569D0F7}"/>
              </a:ext>
            </a:extLst>
          </p:cNvPr>
          <p:cNvGrpSpPr/>
          <p:nvPr/>
        </p:nvGrpSpPr>
        <p:grpSpPr>
          <a:xfrm>
            <a:off x="506240" y="212440"/>
            <a:ext cx="2705400" cy="307800"/>
            <a:chOff x="506240" y="212440"/>
            <a:chExt cx="27054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A29CB38D-2EAA-4779-B3D3-418F2D94BF1B}"/>
                    </a:ext>
                  </a:extLst>
                </p14:cNvPr>
                <p14:cNvContentPartPr/>
                <p14:nvPr/>
              </p14:nvContentPartPr>
              <p14:xfrm>
                <a:off x="575000" y="271480"/>
                <a:ext cx="13680" cy="153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A29CB38D-2EAA-4779-B3D3-418F2D94BF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6360" y="262480"/>
                  <a:ext cx="3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E3670FF3-7015-4E89-9720-8AA3A2E1959B}"/>
                    </a:ext>
                  </a:extLst>
                </p14:cNvPr>
                <p14:cNvContentPartPr/>
                <p14:nvPr/>
              </p14:nvContentPartPr>
              <p14:xfrm>
                <a:off x="506240" y="293800"/>
                <a:ext cx="180720" cy="1332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E3670FF3-7015-4E89-9720-8AA3A2E195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7600" y="284800"/>
                  <a:ext cx="198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D5B71833-34EB-4790-B9A0-4A599DDF8F25}"/>
                    </a:ext>
                  </a:extLst>
                </p14:cNvPr>
                <p14:cNvContentPartPr/>
                <p14:nvPr/>
              </p14:nvContentPartPr>
              <p14:xfrm>
                <a:off x="658880" y="265360"/>
                <a:ext cx="49680" cy="1278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D5B71833-34EB-4790-B9A0-4A599DDF8F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0240" y="256720"/>
                  <a:ext cx="67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5B949DB4-BA05-4EE7-9015-3F348764588C}"/>
                    </a:ext>
                  </a:extLst>
                </p14:cNvPr>
                <p14:cNvContentPartPr/>
                <p14:nvPr/>
              </p14:nvContentPartPr>
              <p14:xfrm>
                <a:off x="668960" y="261040"/>
                <a:ext cx="139320" cy="12024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5B949DB4-BA05-4EE7-9015-3F34876458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0320" y="252040"/>
                  <a:ext cx="156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9ED75776-F83A-4DCB-9516-596D98CBBE33}"/>
                    </a:ext>
                  </a:extLst>
                </p14:cNvPr>
                <p14:cNvContentPartPr/>
                <p14:nvPr/>
              </p14:nvContentPartPr>
              <p14:xfrm>
                <a:off x="870200" y="288400"/>
                <a:ext cx="113040" cy="9108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9ED75776-F83A-4DCB-9516-596D98CBBE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1560" y="279400"/>
                  <a:ext cx="130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792398F3-3B77-4752-A202-CD8AB2B2C460}"/>
                    </a:ext>
                  </a:extLst>
                </p14:cNvPr>
                <p14:cNvContentPartPr/>
                <p14:nvPr/>
              </p14:nvContentPartPr>
              <p14:xfrm>
                <a:off x="810800" y="265360"/>
                <a:ext cx="162360" cy="6084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792398F3-3B77-4752-A202-CD8AB2B2C4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2160" y="256720"/>
                  <a:ext cx="18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3E6E75BE-8223-4077-9E41-7EF6EEACB0B3}"/>
                    </a:ext>
                  </a:extLst>
                </p14:cNvPr>
                <p14:cNvContentPartPr/>
                <p14:nvPr/>
              </p14:nvContentPartPr>
              <p14:xfrm>
                <a:off x="1181600" y="333400"/>
                <a:ext cx="7920" cy="3924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3E6E75BE-8223-4077-9E41-7EF6EEACB0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72960" y="324400"/>
                  <a:ext cx="25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0719C036-4709-4569-86F8-E094CF5FA583}"/>
                    </a:ext>
                  </a:extLst>
                </p14:cNvPr>
                <p14:cNvContentPartPr/>
                <p14:nvPr/>
              </p14:nvContentPartPr>
              <p14:xfrm>
                <a:off x="1169360" y="289840"/>
                <a:ext cx="235440" cy="11088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0719C036-4709-4569-86F8-E094CF5FA58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0720" y="280840"/>
                  <a:ext cx="253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F4CD2C1A-2087-4E15-85AB-CE616B9F8FD7}"/>
                    </a:ext>
                  </a:extLst>
                </p14:cNvPr>
                <p14:cNvContentPartPr/>
                <p14:nvPr/>
              </p14:nvContentPartPr>
              <p14:xfrm>
                <a:off x="1443680" y="311800"/>
                <a:ext cx="51120" cy="2052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F4CD2C1A-2087-4E15-85AB-CE616B9F8F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35040" y="303160"/>
                  <a:ext cx="68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361BD8F9-BADA-4A78-B636-5A5B1B73A9C9}"/>
                    </a:ext>
                  </a:extLst>
                </p14:cNvPr>
                <p14:cNvContentPartPr/>
                <p14:nvPr/>
              </p14:nvContentPartPr>
              <p14:xfrm>
                <a:off x="1438280" y="262120"/>
                <a:ext cx="151920" cy="12708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361BD8F9-BADA-4A78-B636-5A5B1B73A9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29280" y="253480"/>
                  <a:ext cx="169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1C1CD71B-E3FB-4D22-A832-2574B8B73984}"/>
                    </a:ext>
                  </a:extLst>
                </p14:cNvPr>
                <p14:cNvContentPartPr/>
                <p14:nvPr/>
              </p14:nvContentPartPr>
              <p14:xfrm>
                <a:off x="1628000" y="277240"/>
                <a:ext cx="92520" cy="9720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1C1CD71B-E3FB-4D22-A832-2574B8B7398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19360" y="268600"/>
                  <a:ext cx="11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EEA04832-33F8-44BD-981B-9EE383CA99B0}"/>
                    </a:ext>
                  </a:extLst>
                </p14:cNvPr>
                <p14:cNvContentPartPr/>
                <p14:nvPr/>
              </p14:nvContentPartPr>
              <p14:xfrm>
                <a:off x="1588040" y="255280"/>
                <a:ext cx="112320" cy="7740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EEA04832-33F8-44BD-981B-9EE383CA99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79400" y="246280"/>
                  <a:ext cx="129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7FFA343E-573F-4D52-BC38-58CEAF49B384}"/>
                    </a:ext>
                  </a:extLst>
                </p14:cNvPr>
                <p14:cNvContentPartPr/>
                <p14:nvPr/>
              </p14:nvContentPartPr>
              <p14:xfrm>
                <a:off x="1949840" y="297040"/>
                <a:ext cx="106920" cy="5580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7FFA343E-573F-4D52-BC38-58CEAF49B3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40840" y="288400"/>
                  <a:ext cx="124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F8A56D49-20BF-41DF-BF9A-BF51DF39991D}"/>
                    </a:ext>
                  </a:extLst>
                </p14:cNvPr>
                <p14:cNvContentPartPr/>
                <p14:nvPr/>
              </p14:nvContentPartPr>
              <p14:xfrm>
                <a:off x="2124440" y="299560"/>
                <a:ext cx="13680" cy="8028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F8A56D49-20BF-41DF-BF9A-BF51DF3999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15440" y="290920"/>
                  <a:ext cx="31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B891D6CC-5087-4D84-83C5-B72251729E65}"/>
                    </a:ext>
                  </a:extLst>
                </p14:cNvPr>
                <p14:cNvContentPartPr/>
                <p14:nvPr/>
              </p14:nvContentPartPr>
              <p14:xfrm>
                <a:off x="2086280" y="265360"/>
                <a:ext cx="109080" cy="8100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B891D6CC-5087-4D84-83C5-B72251729E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77280" y="256720"/>
                  <a:ext cx="126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4E868FB4-6B26-48FD-A3B1-175379AEED54}"/>
                    </a:ext>
                  </a:extLst>
                </p14:cNvPr>
                <p14:cNvContentPartPr/>
                <p14:nvPr/>
              </p14:nvContentPartPr>
              <p14:xfrm>
                <a:off x="2440880" y="248800"/>
                <a:ext cx="13680" cy="1440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4E868FB4-6B26-48FD-A3B1-175379AEED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32240" y="239800"/>
                  <a:ext cx="3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64006FF5-1B71-45E5-BDE4-BAAF629A8943}"/>
                    </a:ext>
                  </a:extLst>
                </p14:cNvPr>
                <p14:cNvContentPartPr/>
                <p14:nvPr/>
              </p14:nvContentPartPr>
              <p14:xfrm>
                <a:off x="2442680" y="248800"/>
                <a:ext cx="132120" cy="7920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64006FF5-1B71-45E5-BDE4-BAAF629A894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33680" y="239800"/>
                  <a:ext cx="14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2DCA554E-779F-423E-87A8-A56F2974D573}"/>
                    </a:ext>
                  </a:extLst>
                </p14:cNvPr>
                <p14:cNvContentPartPr/>
                <p14:nvPr/>
              </p14:nvContentPartPr>
              <p14:xfrm>
                <a:off x="2626640" y="262480"/>
                <a:ext cx="32040" cy="7560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2DCA554E-779F-423E-87A8-A56F2974D5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17640" y="253480"/>
                  <a:ext cx="49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CA5CDC5F-FCC6-43F3-BCF6-ABC3CD28E6DD}"/>
                    </a:ext>
                  </a:extLst>
                </p14:cNvPr>
                <p14:cNvContentPartPr/>
                <p14:nvPr/>
              </p14:nvContentPartPr>
              <p14:xfrm>
                <a:off x="2701880" y="229720"/>
                <a:ext cx="114120" cy="9648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CA5CDC5F-FCC6-43F3-BCF6-ABC3CD28E6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93240" y="221080"/>
                  <a:ext cx="131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49269B03-9A7F-41B6-BA05-C14372E06EF5}"/>
                    </a:ext>
                  </a:extLst>
                </p14:cNvPr>
                <p14:cNvContentPartPr/>
                <p14:nvPr/>
              </p14:nvContentPartPr>
              <p14:xfrm>
                <a:off x="2840480" y="225400"/>
                <a:ext cx="46800" cy="6228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49269B03-9A7F-41B6-BA05-C14372E06EF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31840" y="216400"/>
                  <a:ext cx="64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0C0F3C76-FEF2-4F19-965C-9EFD34C4655C}"/>
                    </a:ext>
                  </a:extLst>
                </p14:cNvPr>
                <p14:cNvContentPartPr/>
                <p14:nvPr/>
              </p14:nvContentPartPr>
              <p14:xfrm>
                <a:off x="2946320" y="234760"/>
                <a:ext cx="78480" cy="633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0C0F3C76-FEF2-4F19-965C-9EFD34C465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37320" y="226120"/>
                  <a:ext cx="96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B2F312F1-56C2-49CA-9EA8-281110646EFB}"/>
                    </a:ext>
                  </a:extLst>
                </p14:cNvPr>
                <p14:cNvContentPartPr/>
                <p14:nvPr/>
              </p14:nvContentPartPr>
              <p14:xfrm>
                <a:off x="3076280" y="212440"/>
                <a:ext cx="112680" cy="9468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B2F312F1-56C2-49CA-9EA8-281110646EF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67280" y="203440"/>
                  <a:ext cx="130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B218031E-3020-4DB5-83BA-0F9D07A1A330}"/>
                    </a:ext>
                  </a:extLst>
                </p14:cNvPr>
                <p14:cNvContentPartPr/>
                <p14:nvPr/>
              </p14:nvContentPartPr>
              <p14:xfrm>
                <a:off x="579680" y="456880"/>
                <a:ext cx="2631960" cy="633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B218031E-3020-4DB5-83BA-0F9D07A1A3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0680" y="448240"/>
                  <a:ext cx="264960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1456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1429</Words>
  <Application>Microsoft Office PowerPoint</Application>
  <PresentationFormat>Panorámica</PresentationFormat>
  <Paragraphs>235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Malo</dc:creator>
  <cp:lastModifiedBy>Jesus Malo</cp:lastModifiedBy>
  <cp:revision>55</cp:revision>
  <cp:lastPrinted>2019-12-04T11:08:49Z</cp:lastPrinted>
  <dcterms:created xsi:type="dcterms:W3CDTF">2019-11-20T17:34:44Z</dcterms:created>
  <dcterms:modified xsi:type="dcterms:W3CDTF">2023-11-24T09:32:25Z</dcterms:modified>
</cp:coreProperties>
</file>