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88" autoAdjust="0"/>
    <p:restoredTop sz="94660"/>
  </p:normalViewPr>
  <p:slideViewPr>
    <p:cSldViewPr snapToGrid="0">
      <p:cViewPr>
        <p:scale>
          <a:sx n="100" d="100"/>
          <a:sy n="100" d="100"/>
        </p:scale>
        <p:origin x="-315" y="-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8AAE4D-88B8-4B8D-869F-A0A0E273ED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966A2B-C21E-4674-BBD0-07C16F9A7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EF77A0B-BECE-4CEE-B9E4-B6CEBFC17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EDA2B18-8DF6-4212-833B-AAE1B3018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37C64E-96CC-4466-9663-63BD5C5F6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8745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38BE71-BBA2-411E-A956-4EB26213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5F81492-EC1E-41FF-AB7B-F54B8A96A6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017B6E8-A0E9-4737-97E9-6E1C25820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EB98F23-927C-4047-93A0-2E76FE2F8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F7C4A5-46B7-40C7-8030-DBB6D0ABF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7557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ADA86CF-A361-49CD-A8E3-F020AEDE40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F492BA8-8EA0-4AD1-8B6D-1E85200F50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04E96AD-F32A-46D0-8A27-50F017019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1153821-49E0-4496-A67E-75CD0CC2A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A8CDFA-98E5-4038-B642-5FEB7A500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04780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53E46D-4871-4C41-8E12-AC32AE2BC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43CEB1E-FE24-47EB-9CF9-D68ED25F4B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A3F8970-BC72-47A4-862D-F861D83C6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047803-7A85-4281-85D2-1EF696C5A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5DE29B0-FC8F-4002-BE6C-29130E55C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6381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2DC735-5B4A-4C0B-960A-9272CBD0D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97EC5E4-9A1D-4A08-8AF6-D0B210A03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B8E7B32-4929-4532-B55B-8AC9490EB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3E81FD7-6CA4-457F-82AF-F9355DD3E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49CB90-EF71-47C8-80B7-403DC690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615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FD4B1A-43B7-45F9-B34B-AADCBEBE7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FE6862-377B-47F8-9706-2642AE7383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DB90CDC-4222-421D-8BB9-83F551F48B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923950-040A-480E-9FA6-804E0667C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C4A24B-4109-4A1C-853B-9A62BFDAD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E84B76-601A-41C4-8AF6-3A092DE4A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5671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27299F-772F-44AD-83DC-F3EC37B7F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AFA60FA-9507-4D3C-B964-039893557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2614A74-D249-4C80-88FC-373E3B1799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AB6DE07-BC29-44F3-9A29-C8967C2224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04AA6BC-4F20-4234-A8EB-A103B123E2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7EE65DA-1C75-4B7C-819E-124A42B78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FFF6FA-D446-4DFC-A9BB-C4BA35F32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5D06CFF-5074-443E-A425-9F72D7038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0332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5740C5-0066-497B-96C0-2BCB115C6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F59DF4-F83B-4F76-BF4B-8E15F56F3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6D255A2-BFDA-41CC-928C-8B02E179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2AA61DE-51BA-42F0-BB70-27A1D8CC9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8856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5F2C505-DD6A-4D1F-8DE6-D4E36C4CB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5020879-6BE4-462E-89C6-1AECE81E1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FA7CE13-9658-49DC-BB37-1CF236550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9034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46FCFC-9344-40DB-A929-EE29E3E9A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B37F01F-1E7A-4B88-902D-6A7F6D83F5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2B92753-3FAA-43E2-89F3-A8685F8556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47DC11B-483F-41D7-80FD-D1B1A42E6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45A91E0-9B5A-4A17-A6CD-8B7DFA100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FB1F578-A689-49DA-A844-145989F03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8233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7FCC4A-3DAE-43D3-BF62-BFFEDF2FD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7EEBFFE-FA8B-4CDF-8C97-20A8AF3971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4E16DFB-1345-4FC6-97C9-C444E96052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5739D6C-8F89-4E66-B49E-687CF3653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D0917C5-8E4F-4E2B-AFDB-3C5F0FCA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F64235F-51BA-4274-9D0B-E533F5144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55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894AEF7-FB74-4396-ABC7-E73F92281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C4AA0D7-DFC2-4BCC-994F-1EF843C066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EEDB69-207C-4458-A2FA-7E1D28EF82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A4A37-41C1-436E-9F64-67DC365933A4}" type="datetimeFigureOut">
              <a:rPr lang="es-ES" smtClean="0"/>
              <a:t>03/10/2017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E664C2F-2AB7-4A3F-A27B-3BF3D2EAA9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8C9A4B-08E4-45E5-BE67-5F507D986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AD23-B193-42A7-B750-9D6F7F124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7196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6DC0D8C-E97E-4399-98B5-AF90F36324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437" y="393895"/>
            <a:ext cx="817900" cy="145653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8F1F627-ACA3-4580-9E68-3B51EBE54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888" y="391342"/>
            <a:ext cx="2624137" cy="146163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46FFA42-01F1-4641-B876-40DB574D6B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28" r="3193" b="9161"/>
          <a:stretch/>
        </p:blipFill>
        <p:spPr>
          <a:xfrm>
            <a:off x="1666436" y="1886971"/>
            <a:ext cx="3486589" cy="1406117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CFE1737-B27C-4973-AEE3-2FC49AF5B7C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29" b="7883"/>
          <a:stretch/>
        </p:blipFill>
        <p:spPr>
          <a:xfrm>
            <a:off x="1666437" y="3327078"/>
            <a:ext cx="3486588" cy="1243013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A5C189F-871A-4B3D-ADB5-F86D7F40FB1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9" r="31075" b="21756"/>
          <a:stretch/>
        </p:blipFill>
        <p:spPr>
          <a:xfrm>
            <a:off x="1666435" y="4604081"/>
            <a:ext cx="3486589" cy="164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7208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Jesus Malo</dc:creator>
  <cp:lastModifiedBy>Jesus Malo</cp:lastModifiedBy>
  <cp:revision>2</cp:revision>
  <dcterms:created xsi:type="dcterms:W3CDTF">2017-10-03T09:53:47Z</dcterms:created>
  <dcterms:modified xsi:type="dcterms:W3CDTF">2017-10-03T10:07:01Z</dcterms:modified>
</cp:coreProperties>
</file>