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5"/>
  </p:notesMasterIdLst>
  <p:handoutMasterIdLst>
    <p:handoutMasterId r:id="rId6"/>
  </p:handoutMasterIdLst>
  <p:sldSz cx="12192000" cy="6858000"/>
  <p:notesSz cx="6858000" cy="9144000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93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61137-B2F4-44A2-AEA9-B8D72975A05F}" type="datetime1">
              <a:rPr lang="de-DE" smtClean="0"/>
              <a:t>07.03.2023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E3065-8A24-47C9-A843-0DFEC08A77C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38765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noProof="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546253B-BE88-45C5-9ABC-A8414C168BD1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e-DE" noProof="0" dirty="0"/>
              <a:t>Textmasterformate durch Klicken bearbeiten</a:t>
            </a:r>
          </a:p>
          <a:p>
            <a:pPr lvl="1" rtl="0"/>
            <a:r>
              <a:rPr lang="de-DE" noProof="0" dirty="0"/>
              <a:t>Zweite Ebene</a:t>
            </a:r>
          </a:p>
          <a:p>
            <a:pPr lvl="2" rtl="0"/>
            <a:r>
              <a:rPr lang="de-DE" noProof="0" dirty="0"/>
              <a:t>Dritte Ebene</a:t>
            </a:r>
          </a:p>
          <a:p>
            <a:pPr lvl="3" rtl="0"/>
            <a:r>
              <a:rPr lang="de-DE" noProof="0" dirty="0"/>
              <a:t>Vierte Ebene</a:t>
            </a:r>
          </a:p>
          <a:p>
            <a:pPr lvl="4" rtl="0"/>
            <a:r>
              <a:rPr lang="de-DE" noProof="0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E6DE88F-1F85-4A27-9D34-D74A50E7B0DA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7300918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rtlCol="0" anchor="b">
            <a:normAutofit/>
          </a:bodyPr>
          <a:lstStyle>
            <a:lvl1pPr algn="ctr">
              <a:defRPr sz="5400"/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rtlCol="0"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758FE69-3F99-4550-AA00-A7FF61BF76EA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150746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ild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rtlCol="0" anchor="b">
            <a:normAutofit/>
          </a:bodyPr>
          <a:lstStyle>
            <a:lvl1pPr algn="ctr">
              <a:defRPr sz="2800"/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3" name="Bildplatzhalt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rtlCol="0"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61AEB60-0CF2-4FDF-8809-8AC51494D5F5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00950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rtlCol="0" anchor="ctr">
            <a:normAutofit/>
          </a:bodyPr>
          <a:lstStyle>
            <a:lvl1pPr>
              <a:defRPr sz="4000"/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rtlCol="0"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58AF836-13A8-46EF-A2AE-6F658367FD73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05385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2" name="Textplatzhalt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51DFE2F-C573-4D62-882A-E8846EF03C0C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de-DE" noProof="0" smtClean="0"/>
              <a:t>‹Nr.›</a:t>
            </a:fld>
            <a:endParaRPr lang="de-DE" noProof="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de-DE" sz="8000" noProof="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de-DE" sz="8000" noProof="0" dirty="0">
                <a:solidFill>
                  <a:schemeClr val="tx1"/>
                </a:solidFill>
                <a:effectLst/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2775291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iten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rtlCol="0"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28E20CA-0CA2-4574-B1D6-69C8C65EED42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345092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 rtlCol="0"/>
          <a:lstStyle/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10" name="Textplatzhalt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09B9F8F-6639-463B-9FB3-42044123F51F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032647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Bild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Bild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el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 rtlCol="0"/>
          <a:lstStyle/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9" name="Textplatzhalt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0" name="Bildplatzhalt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21" name="Textplatzhalt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3" name="Bildplatzhalt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24" name="Textplatzhalt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26" name="Bildplatzhalt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27" name="Textplatzhalt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69E6A23-504C-403E-B76B-B05505FCD76B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793254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de-DE" noProof="0"/>
              <a:t>Mastertextformat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468F14C-D4F1-40B6-B1AD-A03EDAA6725D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154865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rtlCol="0" anchor="b"/>
          <a:lstStyle>
            <a:lvl1pPr algn="ctr">
              <a:defRPr sz="4000" b="0" cap="none"/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rtlCol="0"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EC8E1CE-31A4-4DC1-9A14-A1FDAD407674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84640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 rtlCol="0"/>
          <a:lstStyle/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rtlCol="0" anchor="t">
            <a:normAutofit/>
          </a:bodyPr>
          <a:lstStyle/>
          <a:p>
            <a:pPr lvl="0" rtl="0"/>
            <a:r>
              <a:rPr lang="de-DE" noProof="0"/>
              <a:t>Mastertextformat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rtlCol="0" anchor="t">
            <a:normAutofit/>
          </a:bodyPr>
          <a:lstStyle/>
          <a:p>
            <a:pPr lvl="0" rtl="0"/>
            <a:r>
              <a:rPr lang="de-DE" noProof="0"/>
              <a:t>Mastertextformat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FE3744A-5A44-4BFF-92AA-16DA5E94BB83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98820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Bild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Bild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rtlCol="0"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rtl="0"/>
            <a:r>
              <a:rPr lang="de-DE" noProof="0"/>
              <a:t>Mastertextformat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rtlCol="0"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rtl="0"/>
            <a:r>
              <a:rPr lang="de-DE" noProof="0"/>
              <a:t>Mastertextformat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EDD9AE-23AE-4EB7-B3DB-242A1D8478FB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235120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42FB20-1F3E-43B9-A22C-6B636C25391A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29094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67D78AD-A707-44D8-98C7-2E5BF17C114E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655130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rtlCol="0" anchor="b">
            <a:normAutofit/>
          </a:bodyPr>
          <a:lstStyle>
            <a:lvl1pPr algn="ctr">
              <a:defRPr sz="2800" b="0"/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 rtlCol="0">
            <a:normAutofit/>
          </a:bodyPr>
          <a:lstStyle/>
          <a:p>
            <a:pPr lvl="0" rtl="0"/>
            <a:r>
              <a:rPr lang="de-DE" noProof="0"/>
              <a:t>Mastertextformat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7CDB1FF-C55B-4D31-A515-83B796043DD6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79355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Bild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rtlCol="0" anchor="b">
            <a:noAutofit/>
          </a:bodyPr>
          <a:lstStyle>
            <a:lvl1pPr algn="ctr">
              <a:defRPr sz="3200" b="0"/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3" name="Bildplatzhalt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B3AE0C-9D3B-493D-AE1C-E837EBD1A420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algn="l" rtl="0"/>
            <a:endParaRPr lang="de-DE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5305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 rtl="0"/>
            <a:r>
              <a:rPr lang="de-DE" noProof="0" dirty="0"/>
              <a:t>Textmasterformate durch Klicken bearbeiten</a:t>
            </a:r>
          </a:p>
          <a:p>
            <a:pPr lvl="1" rtl="0"/>
            <a:r>
              <a:rPr lang="de-DE" noProof="0" dirty="0"/>
              <a:t>Zweite Ebene</a:t>
            </a:r>
          </a:p>
          <a:p>
            <a:pPr lvl="2" rtl="0"/>
            <a:r>
              <a:rPr lang="de-DE" noProof="0" dirty="0"/>
              <a:t>Dritte Ebene</a:t>
            </a:r>
          </a:p>
          <a:p>
            <a:pPr lvl="3" rtl="0"/>
            <a:r>
              <a:rPr lang="de-DE" noProof="0" dirty="0"/>
              <a:t>Vierte Ebene</a:t>
            </a:r>
          </a:p>
          <a:p>
            <a:pPr lvl="4" rtl="0"/>
            <a:r>
              <a:rPr lang="de-DE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 rtl="0"/>
            <a:fld id="{68BEABDA-98C7-4D1F-B6BB-CA7E2F630F9B}" type="datetime1">
              <a:rPr lang="de-DE" noProof="0" smtClean="0"/>
              <a:t>07.03.2023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 rtl="0"/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 rtl="0"/>
            <a:fld id="{3A98EE3D-8CD1-4C3F-BD1C-C98C9596463C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8589783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Custom 35">
      <a:dk1>
        <a:sysClr val="windowText" lastClr="000000"/>
      </a:dk1>
      <a:lt1>
        <a:sysClr val="window" lastClr="FFFFFF"/>
      </a:lt1>
      <a:dk2>
        <a:srgbClr val="4E3B30"/>
      </a:dk2>
      <a:lt2>
        <a:srgbClr val="F4EDD8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ustom 4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4285908_TF55705232.potx" id="{C2693DD5-6559-4F60-BB71-3DF0B32289E4}" vid="{FE5FC937-8F54-4BE4-8F9D-44E1A9D18C62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585E981-8C91-4205-A0C3-C991F42B4C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C4C00F4-06E9-43E3-AD97-88A857CEFA82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64B270AB-C138-415C-897E-3C24487DEC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{5DE2F419-AD40-4967-A74C-8BD2D0DFEE43}tf55705232_win32</Template>
  <TotalTime>0</TotalTime>
  <Words>0</Words>
  <Application>Microsoft Office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4" baseType="lpstr">
      <vt:lpstr>Calibri</vt:lpstr>
      <vt:lpstr>Goudy Old Style</vt:lpstr>
      <vt:lpstr>Wingdings 2</vt:lpstr>
      <vt:lpstr>SlateVTI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Käch, Timon</dc:creator>
  <cp:lastModifiedBy>Käch, Timon</cp:lastModifiedBy>
  <cp:revision>1</cp:revision>
  <dcterms:created xsi:type="dcterms:W3CDTF">2023-03-07T11:58:14Z</dcterms:created>
  <dcterms:modified xsi:type="dcterms:W3CDTF">2023-03-07T11:59:04Z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