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itierfähig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TM03457503[[fn=Zitierfähig]]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Century Gothic</vt:lpstr>
      <vt:lpstr>Wingdings 2</vt:lpstr>
      <vt:lpstr>Zitierfähig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2023-03-07T12:08:31Z</dcterms:created>
  <dcterms:modified xsi:type="dcterms:W3CDTF">2023-03-07T12:08:51Z</dcterms:modified>
</cp:coreProperties>
</file>